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2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314" r:id="rId10"/>
    <p:sldId id="263" r:id="rId11"/>
    <p:sldId id="264" r:id="rId12"/>
    <p:sldId id="265" r:id="rId13"/>
    <p:sldId id="266" r:id="rId14"/>
    <p:sldId id="267" r:id="rId15"/>
    <p:sldId id="268" r:id="rId16"/>
    <p:sldId id="316" r:id="rId17"/>
    <p:sldId id="269" r:id="rId18"/>
    <p:sldId id="270" r:id="rId19"/>
    <p:sldId id="271" r:id="rId20"/>
    <p:sldId id="272" r:id="rId21"/>
    <p:sldId id="273" r:id="rId22"/>
    <p:sldId id="274" r:id="rId23"/>
    <p:sldId id="318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9" r:id="rId62"/>
    <p:sldId id="320" r:id="rId63"/>
    <p:sldId id="321" r:id="rId64"/>
    <p:sldId id="322" r:id="rId65"/>
    <p:sldId id="325" r:id="rId66"/>
    <p:sldId id="326" r:id="rId67"/>
    <p:sldId id="327" r:id="rId68"/>
    <p:sldId id="342" r:id="rId69"/>
    <p:sldId id="312" r:id="rId70"/>
  </p:sldIdLst>
  <p:sldSz cx="12192000" cy="6858000"/>
  <p:notesSz cx="6858000" cy="9144000"/>
  <p:custDataLst>
    <p:tags r:id="rId7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648" userDrawn="1">
          <p15:clr>
            <a:srgbClr val="A4A3A4"/>
          </p15:clr>
        </p15:guide>
        <p15:guide id="4" orient="horz" pos="714" userDrawn="1">
          <p15:clr>
            <a:srgbClr val="A4A3A4"/>
          </p15:clr>
        </p15:guide>
        <p15:guide id="5" orient="horz" pos="3960" userDrawn="1">
          <p15:clr>
            <a:srgbClr val="A4A3A4"/>
          </p15:clr>
        </p15:guide>
        <p15:guide id="6" orient="horz" pos="39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AFE"/>
    <a:srgbClr val="F0F5FE"/>
    <a:srgbClr val="D5E8FF"/>
    <a:srgbClr val="639CEF"/>
    <a:srgbClr val="D5E0FF"/>
    <a:srgbClr val="DDE6FF"/>
    <a:srgbClr val="96BDF4"/>
    <a:srgbClr val="D1DDFF"/>
    <a:srgbClr val="C7D6FF"/>
    <a:srgbClr val="C8B5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8" autoAdjust="0"/>
    <p:restoredTop sz="94737" autoAdjust="0"/>
  </p:normalViewPr>
  <p:slideViewPr>
    <p:cSldViewPr snapToGrid="0" showGuides="1">
      <p:cViewPr varScale="1">
        <p:scale>
          <a:sx n="60" d="100"/>
          <a:sy n="60" d="100"/>
        </p:scale>
        <p:origin x="342" y="90"/>
      </p:cViewPr>
      <p:guideLst>
        <p:guide pos="416"/>
        <p:guide pos="7256"/>
        <p:guide orient="horz" pos="648"/>
        <p:guide orient="horz" pos="714"/>
        <p:guide orient="horz" pos="3960"/>
        <p:guide orient="horz" pos="39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5" Type="http://schemas.openxmlformats.org/officeDocument/2006/relationships/tags" Target="tags/tag1.xml"/><Relationship Id="rId74" Type="http://schemas.openxmlformats.org/officeDocument/2006/relationships/tableStyles" Target="tableStyles.xml"/><Relationship Id="rId73" Type="http://schemas.openxmlformats.org/officeDocument/2006/relationships/viewProps" Target="viewProps.xml"/><Relationship Id="rId72" Type="http://schemas.openxmlformats.org/officeDocument/2006/relationships/presProps" Target="presProps.xml"/><Relationship Id="rId71" Type="http://schemas.openxmlformats.org/officeDocument/2006/relationships/notesMaster" Target="notesMasters/notesMaster1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760955-7120-48CF-A8BA-A6A75EC7E1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31F0A-3883-48E7-8EA6-5054324991F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microsoft.com/office/2007/relationships/hdphoto" Target="../media/image6.wdp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8" Type="http://schemas.openxmlformats.org/officeDocument/2006/relationships/image" Target="../media/image17.png"/><Relationship Id="rId17" Type="http://schemas.microsoft.com/office/2007/relationships/hdphoto" Target="../media/image16.wdp"/><Relationship Id="rId16" Type="http://schemas.openxmlformats.org/officeDocument/2006/relationships/image" Target="../media/image15.png"/><Relationship Id="rId15" Type="http://schemas.openxmlformats.org/officeDocument/2006/relationships/image" Target="../media/image14.png"/><Relationship Id="rId14" Type="http://schemas.openxmlformats.org/officeDocument/2006/relationships/image" Target="../media/image13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14.png"/><Relationship Id="rId7" Type="http://schemas.openxmlformats.org/officeDocument/2006/relationships/image" Target="../media/image11.png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2.svg"/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2" Type="http://schemas.microsoft.com/office/2007/relationships/hdphoto" Target="../media/image6.wdp"/><Relationship Id="rId11" Type="http://schemas.openxmlformats.org/officeDocument/2006/relationships/image" Target="../media/image5.png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7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svg"/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9" Type="http://schemas.microsoft.com/office/2007/relationships/hdphoto" Target="../media/image16.wdp"/><Relationship Id="rId18" Type="http://schemas.openxmlformats.org/officeDocument/2006/relationships/image" Target="../media/image15.png"/><Relationship Id="rId17" Type="http://schemas.microsoft.com/office/2007/relationships/hdphoto" Target="../media/image6.wdp"/><Relationship Id="rId16" Type="http://schemas.openxmlformats.org/officeDocument/2006/relationships/image" Target="../media/image5.png"/><Relationship Id="rId15" Type="http://schemas.openxmlformats.org/officeDocument/2006/relationships/image" Target="../media/image8.png"/><Relationship Id="rId14" Type="http://schemas.openxmlformats.org/officeDocument/2006/relationships/image" Target="../media/image17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solidFill>
          <a:srgbClr val="D5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 descr="29795cde-837d-4299-b6d7-e01575d9c09c"/>
          <p:cNvGrpSpPr/>
          <p:nvPr/>
        </p:nvGrpSpPr>
        <p:grpSpPr>
          <a:xfrm rot="21426917">
            <a:off x="1745750" y="306911"/>
            <a:ext cx="8871857" cy="4876559"/>
            <a:chOff x="1636396" y="425253"/>
            <a:chExt cx="8871857" cy="4876559"/>
          </a:xfrm>
        </p:grpSpPr>
        <p:sp>
          <p:nvSpPr>
            <p:cNvPr id="7" name="任意多边形: 形状 6" descr="9435a320-8ea9-4cf2-b98e-266b2a9862da"/>
            <p:cNvSpPr/>
            <p:nvPr/>
          </p:nvSpPr>
          <p:spPr>
            <a:xfrm flipH="1" flipV="1">
              <a:off x="1636396" y="425253"/>
              <a:ext cx="8871857" cy="4876559"/>
            </a:xfrm>
            <a:custGeom>
              <a:avLst/>
              <a:gdLst>
                <a:gd name="connsiteX0" fmla="*/ 795122 w 795122"/>
                <a:gd name="connsiteY0" fmla="*/ 239221 h 502630"/>
                <a:gd name="connsiteX1" fmla="*/ 639875 w 795122"/>
                <a:gd name="connsiteY1" fmla="*/ 83878 h 502630"/>
                <a:gd name="connsiteX2" fmla="*/ 622932 w 795122"/>
                <a:gd name="connsiteY2" fmla="*/ 84833 h 502630"/>
                <a:gd name="connsiteX3" fmla="*/ 414143 w 795122"/>
                <a:gd name="connsiteY3" fmla="*/ 16925 h 502630"/>
                <a:gd name="connsiteX4" fmla="*/ 369659 w 795122"/>
                <a:gd name="connsiteY4" fmla="*/ 50901 h 502630"/>
                <a:gd name="connsiteX5" fmla="*/ 164706 w 795122"/>
                <a:gd name="connsiteY5" fmla="*/ 58918 h 502630"/>
                <a:gd name="connsiteX6" fmla="*/ 134187 w 795122"/>
                <a:gd name="connsiteY6" fmla="*/ 109792 h 502630"/>
                <a:gd name="connsiteX7" fmla="*/ 1456 w 795122"/>
                <a:gd name="connsiteY7" fmla="*/ 284683 h 502630"/>
                <a:gd name="connsiteX8" fmla="*/ 147693 w 795122"/>
                <a:gd name="connsiteY8" fmla="*/ 418665 h 502630"/>
                <a:gd name="connsiteX9" fmla="*/ 342313 w 795122"/>
                <a:gd name="connsiteY9" fmla="*/ 462476 h 502630"/>
                <a:gd name="connsiteX10" fmla="*/ 494191 w 795122"/>
                <a:gd name="connsiteY10" fmla="*/ 478640 h 502630"/>
                <a:gd name="connsiteX11" fmla="*/ 511639 w 795122"/>
                <a:gd name="connsiteY11" fmla="*/ 460853 h 502630"/>
                <a:gd name="connsiteX12" fmla="*/ 714707 w 795122"/>
                <a:gd name="connsiteY12" fmla="*/ 377202 h 502630"/>
                <a:gd name="connsiteX13" fmla="*/ 715756 w 795122"/>
                <a:gd name="connsiteY13" fmla="*/ 374615 h 502630"/>
                <a:gd name="connsiteX14" fmla="*/ 795122 w 795122"/>
                <a:gd name="connsiteY14" fmla="*/ 239221 h 50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5122" h="502630">
                  <a:moveTo>
                    <a:pt x="795122" y="239221"/>
                  </a:moveTo>
                  <a:cubicBezTo>
                    <a:pt x="795151" y="153455"/>
                    <a:pt x="725640" y="83902"/>
                    <a:pt x="639875" y="83878"/>
                  </a:cubicBezTo>
                  <a:cubicBezTo>
                    <a:pt x="634215" y="83883"/>
                    <a:pt x="628559" y="84202"/>
                    <a:pt x="622932" y="84833"/>
                  </a:cubicBezTo>
                  <a:cubicBezTo>
                    <a:pt x="584028" y="8426"/>
                    <a:pt x="490550" y="-21975"/>
                    <a:pt x="414143" y="16925"/>
                  </a:cubicBezTo>
                  <a:cubicBezTo>
                    <a:pt x="397382" y="25463"/>
                    <a:pt x="382306" y="36974"/>
                    <a:pt x="369659" y="50901"/>
                  </a:cubicBezTo>
                  <a:cubicBezTo>
                    <a:pt x="310849" y="-3482"/>
                    <a:pt x="219088" y="107"/>
                    <a:pt x="164706" y="58918"/>
                  </a:cubicBezTo>
                  <a:cubicBezTo>
                    <a:pt x="151136" y="73589"/>
                    <a:pt x="140745" y="90913"/>
                    <a:pt x="134187" y="109792"/>
                  </a:cubicBezTo>
                  <a:cubicBezTo>
                    <a:pt x="49240" y="121437"/>
                    <a:pt x="-10185" y="199734"/>
                    <a:pt x="1456" y="284683"/>
                  </a:cubicBezTo>
                  <a:cubicBezTo>
                    <a:pt x="11603" y="358718"/>
                    <a:pt x="73054" y="415019"/>
                    <a:pt x="147693" y="418665"/>
                  </a:cubicBezTo>
                  <a:cubicBezTo>
                    <a:pt x="193324" y="478583"/>
                    <a:pt x="275407" y="497062"/>
                    <a:pt x="342313" y="462476"/>
                  </a:cubicBezTo>
                  <a:cubicBezTo>
                    <a:pt x="379791" y="508878"/>
                    <a:pt x="447789" y="516118"/>
                    <a:pt x="494191" y="478640"/>
                  </a:cubicBezTo>
                  <a:cubicBezTo>
                    <a:pt x="500672" y="473405"/>
                    <a:pt x="506528" y="467435"/>
                    <a:pt x="511639" y="460853"/>
                  </a:cubicBezTo>
                  <a:cubicBezTo>
                    <a:pt x="590814" y="493831"/>
                    <a:pt x="681729" y="456377"/>
                    <a:pt x="714707" y="377202"/>
                  </a:cubicBezTo>
                  <a:cubicBezTo>
                    <a:pt x="715064" y="376343"/>
                    <a:pt x="715413" y="375479"/>
                    <a:pt x="715756" y="374615"/>
                  </a:cubicBezTo>
                  <a:cubicBezTo>
                    <a:pt x="764755" y="347164"/>
                    <a:pt x="795108" y="295388"/>
                    <a:pt x="795122" y="239221"/>
                  </a:cubicBezTo>
                  <a:close/>
                </a:path>
              </a:pathLst>
            </a:custGeom>
            <a:solidFill>
              <a:srgbClr val="F8FAFE"/>
            </a:solidFill>
            <a:ln w="50800" cap="flat">
              <a:solidFill>
                <a:schemeClr val="accent1"/>
              </a:solidFill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任意多边形: 形状 8" descr="92e30a37-9fb5-4d23-9a51-88c36513e5f5"/>
            <p:cNvSpPr/>
            <p:nvPr/>
          </p:nvSpPr>
          <p:spPr>
            <a:xfrm flipH="1" flipV="1">
              <a:off x="1849317" y="590423"/>
              <a:ext cx="8446014" cy="4546218"/>
            </a:xfrm>
            <a:custGeom>
              <a:avLst/>
              <a:gdLst>
                <a:gd name="connsiteX0" fmla="*/ 795122 w 795122"/>
                <a:gd name="connsiteY0" fmla="*/ 239221 h 502630"/>
                <a:gd name="connsiteX1" fmla="*/ 639875 w 795122"/>
                <a:gd name="connsiteY1" fmla="*/ 83878 h 502630"/>
                <a:gd name="connsiteX2" fmla="*/ 622932 w 795122"/>
                <a:gd name="connsiteY2" fmla="*/ 84833 h 502630"/>
                <a:gd name="connsiteX3" fmla="*/ 414143 w 795122"/>
                <a:gd name="connsiteY3" fmla="*/ 16925 h 502630"/>
                <a:gd name="connsiteX4" fmla="*/ 369659 w 795122"/>
                <a:gd name="connsiteY4" fmla="*/ 50901 h 502630"/>
                <a:gd name="connsiteX5" fmla="*/ 164706 w 795122"/>
                <a:gd name="connsiteY5" fmla="*/ 58918 h 502630"/>
                <a:gd name="connsiteX6" fmla="*/ 134187 w 795122"/>
                <a:gd name="connsiteY6" fmla="*/ 109792 h 502630"/>
                <a:gd name="connsiteX7" fmla="*/ 1456 w 795122"/>
                <a:gd name="connsiteY7" fmla="*/ 284683 h 502630"/>
                <a:gd name="connsiteX8" fmla="*/ 147693 w 795122"/>
                <a:gd name="connsiteY8" fmla="*/ 418665 h 502630"/>
                <a:gd name="connsiteX9" fmla="*/ 342313 w 795122"/>
                <a:gd name="connsiteY9" fmla="*/ 462476 h 502630"/>
                <a:gd name="connsiteX10" fmla="*/ 494191 w 795122"/>
                <a:gd name="connsiteY10" fmla="*/ 478640 h 502630"/>
                <a:gd name="connsiteX11" fmla="*/ 511639 w 795122"/>
                <a:gd name="connsiteY11" fmla="*/ 460853 h 502630"/>
                <a:gd name="connsiteX12" fmla="*/ 714707 w 795122"/>
                <a:gd name="connsiteY12" fmla="*/ 377202 h 502630"/>
                <a:gd name="connsiteX13" fmla="*/ 715756 w 795122"/>
                <a:gd name="connsiteY13" fmla="*/ 374615 h 502630"/>
                <a:gd name="connsiteX14" fmla="*/ 795122 w 795122"/>
                <a:gd name="connsiteY14" fmla="*/ 239221 h 50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5122" h="502630">
                  <a:moveTo>
                    <a:pt x="795122" y="239221"/>
                  </a:moveTo>
                  <a:cubicBezTo>
                    <a:pt x="795151" y="153455"/>
                    <a:pt x="725640" y="83902"/>
                    <a:pt x="639875" y="83878"/>
                  </a:cubicBezTo>
                  <a:cubicBezTo>
                    <a:pt x="634215" y="83883"/>
                    <a:pt x="628559" y="84202"/>
                    <a:pt x="622932" y="84833"/>
                  </a:cubicBezTo>
                  <a:cubicBezTo>
                    <a:pt x="584028" y="8426"/>
                    <a:pt x="490550" y="-21975"/>
                    <a:pt x="414143" y="16925"/>
                  </a:cubicBezTo>
                  <a:cubicBezTo>
                    <a:pt x="397382" y="25463"/>
                    <a:pt x="382306" y="36974"/>
                    <a:pt x="369659" y="50901"/>
                  </a:cubicBezTo>
                  <a:cubicBezTo>
                    <a:pt x="310849" y="-3482"/>
                    <a:pt x="219088" y="107"/>
                    <a:pt x="164706" y="58918"/>
                  </a:cubicBezTo>
                  <a:cubicBezTo>
                    <a:pt x="151136" y="73589"/>
                    <a:pt x="140745" y="90913"/>
                    <a:pt x="134187" y="109792"/>
                  </a:cubicBezTo>
                  <a:cubicBezTo>
                    <a:pt x="49240" y="121437"/>
                    <a:pt x="-10185" y="199734"/>
                    <a:pt x="1456" y="284683"/>
                  </a:cubicBezTo>
                  <a:cubicBezTo>
                    <a:pt x="11603" y="358718"/>
                    <a:pt x="73054" y="415019"/>
                    <a:pt x="147693" y="418665"/>
                  </a:cubicBezTo>
                  <a:cubicBezTo>
                    <a:pt x="193324" y="478583"/>
                    <a:pt x="275407" y="497062"/>
                    <a:pt x="342313" y="462476"/>
                  </a:cubicBezTo>
                  <a:cubicBezTo>
                    <a:pt x="379791" y="508878"/>
                    <a:pt x="447789" y="516118"/>
                    <a:pt x="494191" y="478640"/>
                  </a:cubicBezTo>
                  <a:cubicBezTo>
                    <a:pt x="500672" y="473405"/>
                    <a:pt x="506528" y="467435"/>
                    <a:pt x="511639" y="460853"/>
                  </a:cubicBezTo>
                  <a:cubicBezTo>
                    <a:pt x="590814" y="493831"/>
                    <a:pt x="681729" y="456377"/>
                    <a:pt x="714707" y="377202"/>
                  </a:cubicBezTo>
                  <a:cubicBezTo>
                    <a:pt x="715064" y="376343"/>
                    <a:pt x="715413" y="375479"/>
                    <a:pt x="715756" y="374615"/>
                  </a:cubicBezTo>
                  <a:cubicBezTo>
                    <a:pt x="764755" y="347164"/>
                    <a:pt x="795108" y="295388"/>
                    <a:pt x="795122" y="239221"/>
                  </a:cubicBez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dashDot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6" name="图形 5" descr="0d7a4a90-63e7-440b-9ea7-e6efed04b4c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9609" y="241219"/>
            <a:ext cx="1733550" cy="923925"/>
          </a:xfrm>
          <a:prstGeom prst="rect">
            <a:avLst/>
          </a:prstGeom>
        </p:spPr>
      </p:pic>
      <p:sp>
        <p:nvSpPr>
          <p:cNvPr id="17" name="矩形 16" descr="84daec4c-12b4-41d2-ba20-f991a20a167f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 descr="3fefb1a5-da8a-4bf9-9130-fe9ef0db0ce1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 descr="2da473dd-2c2d-4be4-8b3d-d0bb664a94bb"/>
          <p:cNvSpPr/>
          <p:nvPr/>
        </p:nvSpPr>
        <p:spPr>
          <a:xfrm>
            <a:off x="9950280" y="2336"/>
            <a:ext cx="2241720" cy="228945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 descr="b5386709-730e-4e30-a823-b1557eb62b39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 descr="8749cc29-075e-4b94-a813-634bdfc30f96"/>
          <p:cNvSpPr/>
          <p:nvPr/>
        </p:nvSpPr>
        <p:spPr>
          <a:xfrm>
            <a:off x="0" y="2895434"/>
            <a:ext cx="2082230" cy="1678813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25fdcc52-5055-4e73-bf2a-a6deb19c30a4"/>
          <p:cNvSpPr>
            <a:spLocks noGrp="1"/>
          </p:cNvSpPr>
          <p:nvPr>
            <p:ph type="ctrTitle" hasCustomPrompt="1"/>
          </p:nvPr>
        </p:nvSpPr>
        <p:spPr>
          <a:xfrm>
            <a:off x="2392768" y="998870"/>
            <a:ext cx="7393764" cy="2016328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rgbClr val="639CEF"/>
                </a:solidFill>
              </a:defRPr>
            </a:lvl1pPr>
          </a:lstStyle>
          <a:p>
            <a:pPr lvl="0"/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add title</a:t>
            </a:r>
            <a:endParaRPr lang="en-US" dirty="0"/>
          </a:p>
        </p:txBody>
      </p:sp>
      <p:sp>
        <p:nvSpPr>
          <p:cNvPr id="3" name="副标题 2" descr="ff739546-f122-40e0-be5e-fc30b1ca61ef"/>
          <p:cNvSpPr>
            <a:spLocks noGrp="1"/>
          </p:cNvSpPr>
          <p:nvPr>
            <p:ph type="subTitle" idx="1" hasCustomPrompt="1"/>
          </p:nvPr>
        </p:nvSpPr>
        <p:spPr>
          <a:xfrm>
            <a:off x="3217745" y="3015197"/>
            <a:ext cx="5743810" cy="698726"/>
          </a:xfrm>
          <a:prstGeom prst="roundRect">
            <a:avLst>
              <a:gd name="adj" fmla="val 0"/>
            </a:avLst>
          </a:prstGeom>
          <a:noFill/>
        </p:spPr>
        <p:txBody>
          <a:bodyPr anchor="t">
            <a:normAutofit/>
          </a:bodyPr>
          <a:lstStyle>
            <a:lvl1pPr marL="0" indent="0" algn="ctr">
              <a:buNone/>
              <a:defRPr sz="2000" spc="3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add subtitle</a:t>
            </a:r>
            <a:endParaRPr lang="en-US" dirty="0"/>
          </a:p>
        </p:txBody>
      </p:sp>
      <p:sp>
        <p:nvSpPr>
          <p:cNvPr id="4" name="文本占位符 3" descr="2a0de2e4-65c9-49cf-9b88-b0a472059dee"/>
          <p:cNvSpPr>
            <a:spLocks noGrp="1"/>
          </p:cNvSpPr>
          <p:nvPr>
            <p:ph type="body" sz="quarter" idx="13" hasCustomPrompt="1"/>
          </p:nvPr>
        </p:nvSpPr>
        <p:spPr>
          <a:xfrm>
            <a:off x="4618519" y="3647440"/>
            <a:ext cx="1382842" cy="378551"/>
          </a:xfrm>
          <a:prstGeom prst="roundRect">
            <a:avLst>
              <a:gd name="adj" fmla="val 50000"/>
            </a:avLst>
          </a:prstGeom>
          <a:solidFill>
            <a:srgbClr val="639CEF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US" dirty="0"/>
          </a:p>
        </p:txBody>
      </p:sp>
      <p:sp>
        <p:nvSpPr>
          <p:cNvPr id="5" name="文本占位符 4" descr="035e12d3-bce4-42c3-8525-e911b201c010"/>
          <p:cNvSpPr>
            <a:spLocks noGrp="1"/>
          </p:cNvSpPr>
          <p:nvPr>
            <p:ph type="body" sz="quarter" idx="14" hasCustomPrompt="1"/>
          </p:nvPr>
        </p:nvSpPr>
        <p:spPr>
          <a:xfrm>
            <a:off x="6197249" y="3647440"/>
            <a:ext cx="1382842" cy="378551"/>
          </a:xfrm>
          <a:prstGeom prst="roundRect">
            <a:avLst>
              <a:gd name="adj" fmla="val 50000"/>
            </a:avLst>
          </a:prstGeom>
          <a:solidFill>
            <a:srgbClr val="639CEF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/>
              <a:t>20XX.XX.XX</a:t>
            </a:r>
            <a:endParaRPr lang="en-US"/>
          </a:p>
        </p:txBody>
      </p:sp>
      <p:sp>
        <p:nvSpPr>
          <p:cNvPr id="33" name="矩形 32" descr="7e644e2a-4ea2-45fd-b645-2ca7960a7176"/>
          <p:cNvSpPr/>
          <p:nvPr/>
        </p:nvSpPr>
        <p:spPr>
          <a:xfrm>
            <a:off x="4772092" y="3913473"/>
            <a:ext cx="2319958" cy="2944527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 descr="1a51bf34-3f8d-4c0b-b342-c32be0149cfb"/>
          <p:cNvSpPr/>
          <p:nvPr/>
        </p:nvSpPr>
        <p:spPr>
          <a:xfrm>
            <a:off x="931175" y="4073371"/>
            <a:ext cx="2775499" cy="2784629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 descr="0439131e-2633-4c94-b7e8-e9e1f4b3756d"/>
          <p:cNvSpPr/>
          <p:nvPr/>
        </p:nvSpPr>
        <p:spPr>
          <a:xfrm>
            <a:off x="3706674" y="5075763"/>
            <a:ext cx="1016635" cy="1180125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 descr="245624b0-4e1b-4748-85f7-8f6e1cdc6d6e"/>
          <p:cNvSpPr/>
          <p:nvPr/>
        </p:nvSpPr>
        <p:spPr>
          <a:xfrm>
            <a:off x="8961555" y="5350946"/>
            <a:ext cx="1150901" cy="1160104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 descr="9371161a-adf8-4837-b0ac-0e8e3a0f6ad1"/>
          <p:cNvSpPr/>
          <p:nvPr/>
        </p:nvSpPr>
        <p:spPr>
          <a:xfrm>
            <a:off x="8809398" y="5846466"/>
            <a:ext cx="722055" cy="701537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 descr="0713f2d0-4064-4000-af9f-a99254b9fe23"/>
          <p:cNvSpPr/>
          <p:nvPr/>
        </p:nvSpPr>
        <p:spPr>
          <a:xfrm>
            <a:off x="6771226" y="4368979"/>
            <a:ext cx="2435848" cy="2481097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 descr="8b086bdd-a80d-4251-8b15-ffbe2b890507"/>
          <p:cNvSpPr/>
          <p:nvPr/>
        </p:nvSpPr>
        <p:spPr>
          <a:xfrm>
            <a:off x="10944447" y="4558286"/>
            <a:ext cx="1325302" cy="2299714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 descr="7ed672c1-333e-4aca-9f74-6b4363ab70e7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 descr="f2512aeb-bdf2-44d2-821c-536f86da6d50"/>
          <p:cNvSpPr/>
          <p:nvPr/>
        </p:nvSpPr>
        <p:spPr>
          <a:xfrm>
            <a:off x="3410825" y="0"/>
            <a:ext cx="7362449" cy="1564323"/>
          </a:xfrm>
          <a:prstGeom prst="rect">
            <a:avLst/>
          </a:prstGeom>
          <a:blipFill>
            <a:blip r:embed="rId1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 descr="07f23267-7fd7-475c-ae76-8e1a5a470d6d"/>
          <p:cNvSpPr/>
          <p:nvPr/>
        </p:nvSpPr>
        <p:spPr>
          <a:xfrm>
            <a:off x="-212195" y="1499075"/>
            <a:ext cx="2847486" cy="1564323"/>
          </a:xfrm>
          <a:prstGeom prst="rect">
            <a:avLst/>
          </a:prstGeom>
          <a:blipFill>
            <a:blip r:embed="rId18"/>
            <a:stretch>
              <a:fillRect r="-1585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 descr="1626af0b-c489-488f-abdc-351c74ceadb2"/>
          <p:cNvSpPr/>
          <p:nvPr/>
        </p:nvSpPr>
        <p:spPr>
          <a:xfrm>
            <a:off x="8809398" y="3175063"/>
            <a:ext cx="3335710" cy="1248117"/>
          </a:xfrm>
          <a:prstGeom prst="rect">
            <a:avLst/>
          </a:prstGeom>
          <a:blipFill>
            <a:blip r:embed="rId18"/>
            <a:stretch>
              <a:fillRect l="-84656" t="-25334" r="-360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e5de71bd-9722-4197-96b0-7e0910af7703"/>
          <p:cNvSpPr/>
          <p:nvPr/>
        </p:nvSpPr>
        <p:spPr>
          <a:xfrm>
            <a:off x="7280578" y="595676"/>
            <a:ext cx="708572" cy="495192"/>
          </a:xfrm>
          <a:prstGeom prst="rect">
            <a:avLst/>
          </a:prstGeom>
          <a:blipFill>
            <a:blip r:embed="rId18"/>
            <a:stretch>
              <a:fillRect l="-460155" t="-109417" r="-478900" b="-106484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9f47e0fb-6542-4df4-9891-55560761a2b9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内容占位符 2" descr="73fee75f-8403-4fa8-8847-688567d42f9e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text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日期占位符 3" descr="5c92a149-73a4-4ac6-8800-77af37aff99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 descr="e1792540-52a2-40b8-b517-d0bbbbafdb3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05f3dff6-2fb6-453a-8095-5d2040a69b9e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matchingName="Agenda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形 7" descr="a4f392bf-f976-4521-8d1e-d6bebafa9da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7199" y="248852"/>
            <a:ext cx="2510894" cy="1017696"/>
          </a:xfrm>
          <a:prstGeom prst="rect">
            <a:avLst/>
          </a:prstGeom>
        </p:spPr>
      </p:pic>
      <p:sp>
        <p:nvSpPr>
          <p:cNvPr id="7" name="任意多边形: 形状 6" descr="db18af07-1aba-49a4-a7cd-e74db7b81047"/>
          <p:cNvSpPr/>
          <p:nvPr/>
        </p:nvSpPr>
        <p:spPr>
          <a:xfrm>
            <a:off x="10370086" y="2534762"/>
            <a:ext cx="1815564" cy="1109348"/>
          </a:xfrm>
          <a:custGeom>
            <a:avLst/>
            <a:gdLst>
              <a:gd name="connsiteX0" fmla="*/ 1040774 w 1091002"/>
              <a:gd name="connsiteY0" fmla="*/ 166982 h 666625"/>
              <a:gd name="connsiteX1" fmla="*/ 905595 w 1091002"/>
              <a:gd name="connsiteY1" fmla="*/ 80192 h 666625"/>
              <a:gd name="connsiteX2" fmla="*/ 579410 w 1091002"/>
              <a:gd name="connsiteY2" fmla="*/ 171985 h 666625"/>
              <a:gd name="connsiteX3" fmla="*/ 232238 w 1091002"/>
              <a:gd name="connsiteY3" fmla="*/ 28006 h 666625"/>
              <a:gd name="connsiteX4" fmla="*/ 192064 w 1091002"/>
              <a:gd name="connsiteY4" fmla="*/ 266563 h 666625"/>
              <a:gd name="connsiteX5" fmla="*/ 13515 w 1091002"/>
              <a:gd name="connsiteY5" fmla="*/ 334119 h 666625"/>
              <a:gd name="connsiteX6" fmla="*/ 66480 w 1091002"/>
              <a:gd name="connsiteY6" fmla="*/ 601630 h 666625"/>
              <a:gd name="connsiteX7" fmla="*/ 274610 w 1091002"/>
              <a:gd name="connsiteY7" fmla="*/ 657460 h 666625"/>
              <a:gd name="connsiteX8" fmla="*/ 471880 w 1091002"/>
              <a:gd name="connsiteY8" fmla="*/ 531709 h 666625"/>
              <a:gd name="connsiteX9" fmla="*/ 652428 w 1091002"/>
              <a:gd name="connsiteY9" fmla="*/ 664535 h 666625"/>
              <a:gd name="connsiteX10" fmla="*/ 799532 w 1091002"/>
              <a:gd name="connsiteY10" fmla="*/ 469010 h 666625"/>
              <a:gd name="connsiteX11" fmla="*/ 982679 w 1091002"/>
              <a:gd name="connsiteY11" fmla="*/ 507612 h 666625"/>
              <a:gd name="connsiteX12" fmla="*/ 1088209 w 1091002"/>
              <a:gd name="connsiteY12" fmla="*/ 354126 h 666625"/>
              <a:gd name="connsiteX13" fmla="*/ 1040774 w 1091002"/>
              <a:gd name="connsiteY13" fmla="*/ 166982 h 666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91002" h="666625">
                <a:moveTo>
                  <a:pt x="1040774" y="166982"/>
                </a:moveTo>
                <a:cubicBezTo>
                  <a:pt x="1004331" y="119226"/>
                  <a:pt x="955163" y="93204"/>
                  <a:pt x="905595" y="80192"/>
                </a:cubicBezTo>
                <a:cubicBezTo>
                  <a:pt x="793736" y="50738"/>
                  <a:pt x="674081" y="85842"/>
                  <a:pt x="579410" y="171985"/>
                </a:cubicBezTo>
                <a:cubicBezTo>
                  <a:pt x="524379" y="83263"/>
                  <a:pt x="378875" y="-61142"/>
                  <a:pt x="232238" y="28006"/>
                </a:cubicBezTo>
                <a:cubicBezTo>
                  <a:pt x="167813" y="67181"/>
                  <a:pt x="140364" y="204730"/>
                  <a:pt x="192064" y="266563"/>
                </a:cubicBezTo>
                <a:cubicBezTo>
                  <a:pt x="136567" y="209087"/>
                  <a:pt x="44560" y="247336"/>
                  <a:pt x="13515" y="334119"/>
                </a:cubicBezTo>
                <a:cubicBezTo>
                  <a:pt x="-18531" y="423840"/>
                  <a:pt x="9317" y="539577"/>
                  <a:pt x="66480" y="601630"/>
                </a:cubicBezTo>
                <a:cubicBezTo>
                  <a:pt x="123642" y="663609"/>
                  <a:pt x="203057" y="677480"/>
                  <a:pt x="274610" y="657460"/>
                </a:cubicBezTo>
                <a:cubicBezTo>
                  <a:pt x="346163" y="637513"/>
                  <a:pt x="411253" y="587259"/>
                  <a:pt x="471880" y="531709"/>
                </a:cubicBezTo>
                <a:cubicBezTo>
                  <a:pt x="503326" y="622003"/>
                  <a:pt x="580076" y="678406"/>
                  <a:pt x="652428" y="664535"/>
                </a:cubicBezTo>
                <a:cubicBezTo>
                  <a:pt x="724914" y="650664"/>
                  <a:pt x="787406" y="567592"/>
                  <a:pt x="799532" y="469010"/>
                </a:cubicBezTo>
                <a:cubicBezTo>
                  <a:pt x="840039" y="541143"/>
                  <a:pt x="921452" y="543428"/>
                  <a:pt x="982679" y="507612"/>
                </a:cubicBezTo>
                <a:cubicBezTo>
                  <a:pt x="1031780" y="478944"/>
                  <a:pt x="1076750" y="425399"/>
                  <a:pt x="1088209" y="354126"/>
                </a:cubicBezTo>
                <a:cubicBezTo>
                  <a:pt x="1099069" y="286730"/>
                  <a:pt x="1077216" y="214664"/>
                  <a:pt x="1040774" y="166982"/>
                </a:cubicBezTo>
                <a:close/>
              </a:path>
            </a:pathLst>
          </a:custGeom>
          <a:solidFill>
            <a:schemeClr val="bg1"/>
          </a:solidFill>
          <a:ln w="66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矩形 8" descr="fdded988-0527-49ed-a712-1906fdb15614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 descr="912f1f43-b1a8-43de-b2b3-8d8dabcb559e"/>
          <p:cNvSpPr/>
          <p:nvPr/>
        </p:nvSpPr>
        <p:spPr>
          <a:xfrm>
            <a:off x="666750" y="1616928"/>
            <a:ext cx="10858499" cy="4888044"/>
          </a:xfrm>
          <a:custGeom>
            <a:avLst/>
            <a:gdLst>
              <a:gd name="connsiteX0" fmla="*/ 0 w 10858499"/>
              <a:gd name="connsiteY0" fmla="*/ 650892 h 4888044"/>
              <a:gd name="connsiteX1" fmla="*/ 650892 w 10858499"/>
              <a:gd name="connsiteY1" fmla="*/ 0 h 4888044"/>
              <a:gd name="connsiteX2" fmla="*/ 1439321 w 10858499"/>
              <a:gd name="connsiteY2" fmla="*/ 0 h 4888044"/>
              <a:gd name="connsiteX3" fmla="*/ 1845481 w 10858499"/>
              <a:gd name="connsiteY3" fmla="*/ 0 h 4888044"/>
              <a:gd name="connsiteX4" fmla="*/ 2442776 w 10858499"/>
              <a:gd name="connsiteY4" fmla="*/ 0 h 4888044"/>
              <a:gd name="connsiteX5" fmla="*/ 3135638 w 10858499"/>
              <a:gd name="connsiteY5" fmla="*/ 0 h 4888044"/>
              <a:gd name="connsiteX6" fmla="*/ 3924067 w 10858499"/>
              <a:gd name="connsiteY6" fmla="*/ 0 h 4888044"/>
              <a:gd name="connsiteX7" fmla="*/ 4616929 w 10858499"/>
              <a:gd name="connsiteY7" fmla="*/ 0 h 4888044"/>
              <a:gd name="connsiteX8" fmla="*/ 5405358 w 10858499"/>
              <a:gd name="connsiteY8" fmla="*/ 0 h 4888044"/>
              <a:gd name="connsiteX9" fmla="*/ 6098220 w 10858499"/>
              <a:gd name="connsiteY9" fmla="*/ 0 h 4888044"/>
              <a:gd name="connsiteX10" fmla="*/ 6504380 w 10858499"/>
              <a:gd name="connsiteY10" fmla="*/ 0 h 4888044"/>
              <a:gd name="connsiteX11" fmla="*/ 7197242 w 10858499"/>
              <a:gd name="connsiteY11" fmla="*/ 0 h 4888044"/>
              <a:gd name="connsiteX12" fmla="*/ 7698969 w 10858499"/>
              <a:gd name="connsiteY12" fmla="*/ 0 h 4888044"/>
              <a:gd name="connsiteX13" fmla="*/ 8105130 w 10858499"/>
              <a:gd name="connsiteY13" fmla="*/ 0 h 4888044"/>
              <a:gd name="connsiteX14" fmla="*/ 8415723 w 10858499"/>
              <a:gd name="connsiteY14" fmla="*/ 0 h 4888044"/>
              <a:gd name="connsiteX15" fmla="*/ 8821883 w 10858499"/>
              <a:gd name="connsiteY15" fmla="*/ 0 h 4888044"/>
              <a:gd name="connsiteX16" fmla="*/ 9228044 w 10858499"/>
              <a:gd name="connsiteY16" fmla="*/ 0 h 4888044"/>
              <a:gd name="connsiteX17" fmla="*/ 10207607 w 10858499"/>
              <a:gd name="connsiteY17" fmla="*/ 0 h 4888044"/>
              <a:gd name="connsiteX18" fmla="*/ 10858499 w 10858499"/>
              <a:gd name="connsiteY18" fmla="*/ 650892 h 4888044"/>
              <a:gd name="connsiteX19" fmla="*/ 10858499 w 10858499"/>
              <a:gd name="connsiteY19" fmla="*/ 1141014 h 4888044"/>
              <a:gd name="connsiteX20" fmla="*/ 10858499 w 10858499"/>
              <a:gd name="connsiteY20" fmla="*/ 1666999 h 4888044"/>
              <a:gd name="connsiteX21" fmla="*/ 10858499 w 10858499"/>
              <a:gd name="connsiteY21" fmla="*/ 2336434 h 4888044"/>
              <a:gd name="connsiteX22" fmla="*/ 10858499 w 10858499"/>
              <a:gd name="connsiteY22" fmla="*/ 2862419 h 4888044"/>
              <a:gd name="connsiteX23" fmla="*/ 10858499 w 10858499"/>
              <a:gd name="connsiteY23" fmla="*/ 3495992 h 4888044"/>
              <a:gd name="connsiteX24" fmla="*/ 10858499 w 10858499"/>
              <a:gd name="connsiteY24" fmla="*/ 4237152 h 4888044"/>
              <a:gd name="connsiteX25" fmla="*/ 10207607 w 10858499"/>
              <a:gd name="connsiteY25" fmla="*/ 4888044 h 4888044"/>
              <a:gd name="connsiteX26" fmla="*/ 9801447 w 10858499"/>
              <a:gd name="connsiteY26" fmla="*/ 4888044 h 4888044"/>
              <a:gd name="connsiteX27" fmla="*/ 9490853 w 10858499"/>
              <a:gd name="connsiteY27" fmla="*/ 4888044 h 4888044"/>
              <a:gd name="connsiteX28" fmla="*/ 8893559 w 10858499"/>
              <a:gd name="connsiteY28" fmla="*/ 4888044 h 4888044"/>
              <a:gd name="connsiteX29" fmla="*/ 8391831 w 10858499"/>
              <a:gd name="connsiteY29" fmla="*/ 4888044 h 4888044"/>
              <a:gd name="connsiteX30" fmla="*/ 7890104 w 10858499"/>
              <a:gd name="connsiteY30" fmla="*/ 4888044 h 4888044"/>
              <a:gd name="connsiteX31" fmla="*/ 7388376 w 10858499"/>
              <a:gd name="connsiteY31" fmla="*/ 4888044 h 4888044"/>
              <a:gd name="connsiteX32" fmla="*/ 7077783 w 10858499"/>
              <a:gd name="connsiteY32" fmla="*/ 4888044 h 4888044"/>
              <a:gd name="connsiteX33" fmla="*/ 6289354 w 10858499"/>
              <a:gd name="connsiteY33" fmla="*/ 4888044 h 4888044"/>
              <a:gd name="connsiteX34" fmla="*/ 5500925 w 10858499"/>
              <a:gd name="connsiteY34" fmla="*/ 4888044 h 4888044"/>
              <a:gd name="connsiteX35" fmla="*/ 5190332 w 10858499"/>
              <a:gd name="connsiteY35" fmla="*/ 4888044 h 4888044"/>
              <a:gd name="connsiteX36" fmla="*/ 4784171 w 10858499"/>
              <a:gd name="connsiteY36" fmla="*/ 4888044 h 4888044"/>
              <a:gd name="connsiteX37" fmla="*/ 4186877 w 10858499"/>
              <a:gd name="connsiteY37" fmla="*/ 4888044 h 4888044"/>
              <a:gd name="connsiteX38" fmla="*/ 3494015 w 10858499"/>
              <a:gd name="connsiteY38" fmla="*/ 4888044 h 4888044"/>
              <a:gd name="connsiteX39" fmla="*/ 2992287 w 10858499"/>
              <a:gd name="connsiteY39" fmla="*/ 4888044 h 4888044"/>
              <a:gd name="connsiteX40" fmla="*/ 2586127 w 10858499"/>
              <a:gd name="connsiteY40" fmla="*/ 4888044 h 4888044"/>
              <a:gd name="connsiteX41" fmla="*/ 2179966 w 10858499"/>
              <a:gd name="connsiteY41" fmla="*/ 4888044 h 4888044"/>
              <a:gd name="connsiteX42" fmla="*/ 1487105 w 10858499"/>
              <a:gd name="connsiteY42" fmla="*/ 4888044 h 4888044"/>
              <a:gd name="connsiteX43" fmla="*/ 1176511 w 10858499"/>
              <a:gd name="connsiteY43" fmla="*/ 4888044 h 4888044"/>
              <a:gd name="connsiteX44" fmla="*/ 650892 w 10858499"/>
              <a:gd name="connsiteY44" fmla="*/ 4888044 h 4888044"/>
              <a:gd name="connsiteX45" fmla="*/ 0 w 10858499"/>
              <a:gd name="connsiteY45" fmla="*/ 4237152 h 4888044"/>
              <a:gd name="connsiteX46" fmla="*/ 0 w 10858499"/>
              <a:gd name="connsiteY46" fmla="*/ 3675305 h 4888044"/>
              <a:gd name="connsiteX47" fmla="*/ 0 w 10858499"/>
              <a:gd name="connsiteY47" fmla="*/ 3185182 h 4888044"/>
              <a:gd name="connsiteX48" fmla="*/ 0 w 10858499"/>
              <a:gd name="connsiteY48" fmla="*/ 2695060 h 4888044"/>
              <a:gd name="connsiteX49" fmla="*/ 0 w 10858499"/>
              <a:gd name="connsiteY49" fmla="*/ 2133213 h 4888044"/>
              <a:gd name="connsiteX50" fmla="*/ 0 w 10858499"/>
              <a:gd name="connsiteY50" fmla="*/ 1535503 h 4888044"/>
              <a:gd name="connsiteX51" fmla="*/ 0 w 10858499"/>
              <a:gd name="connsiteY51" fmla="*/ 650892 h 4888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0858499" h="4888044" fill="none" extrusionOk="0">
                <a:moveTo>
                  <a:pt x="0" y="650892"/>
                </a:moveTo>
                <a:cubicBezTo>
                  <a:pt x="18101" y="227839"/>
                  <a:pt x="272596" y="-33449"/>
                  <a:pt x="650892" y="0"/>
                </a:cubicBezTo>
                <a:cubicBezTo>
                  <a:pt x="870289" y="-84499"/>
                  <a:pt x="1140861" y="57305"/>
                  <a:pt x="1439321" y="0"/>
                </a:cubicBezTo>
                <a:cubicBezTo>
                  <a:pt x="1737781" y="-57305"/>
                  <a:pt x="1741466" y="12371"/>
                  <a:pt x="1845481" y="0"/>
                </a:cubicBezTo>
                <a:cubicBezTo>
                  <a:pt x="1949496" y="-12371"/>
                  <a:pt x="2247339" y="27123"/>
                  <a:pt x="2442776" y="0"/>
                </a:cubicBezTo>
                <a:cubicBezTo>
                  <a:pt x="2638213" y="-27123"/>
                  <a:pt x="2901951" y="41369"/>
                  <a:pt x="3135638" y="0"/>
                </a:cubicBezTo>
                <a:cubicBezTo>
                  <a:pt x="3369325" y="-41369"/>
                  <a:pt x="3568801" y="18562"/>
                  <a:pt x="3924067" y="0"/>
                </a:cubicBezTo>
                <a:cubicBezTo>
                  <a:pt x="4279333" y="-18562"/>
                  <a:pt x="4452481" y="8775"/>
                  <a:pt x="4616929" y="0"/>
                </a:cubicBezTo>
                <a:cubicBezTo>
                  <a:pt x="4781377" y="-8775"/>
                  <a:pt x="5191669" y="77449"/>
                  <a:pt x="5405358" y="0"/>
                </a:cubicBezTo>
                <a:cubicBezTo>
                  <a:pt x="5619047" y="-77449"/>
                  <a:pt x="5918714" y="7921"/>
                  <a:pt x="6098220" y="0"/>
                </a:cubicBezTo>
                <a:cubicBezTo>
                  <a:pt x="6277726" y="-7921"/>
                  <a:pt x="6333803" y="13674"/>
                  <a:pt x="6504380" y="0"/>
                </a:cubicBezTo>
                <a:cubicBezTo>
                  <a:pt x="6674957" y="-13674"/>
                  <a:pt x="6860485" y="12748"/>
                  <a:pt x="7197242" y="0"/>
                </a:cubicBezTo>
                <a:cubicBezTo>
                  <a:pt x="7533999" y="-12748"/>
                  <a:pt x="7584682" y="47569"/>
                  <a:pt x="7698969" y="0"/>
                </a:cubicBezTo>
                <a:cubicBezTo>
                  <a:pt x="7813256" y="-47569"/>
                  <a:pt x="7952555" y="23638"/>
                  <a:pt x="8105130" y="0"/>
                </a:cubicBezTo>
                <a:cubicBezTo>
                  <a:pt x="8257705" y="-23638"/>
                  <a:pt x="8333082" y="1561"/>
                  <a:pt x="8415723" y="0"/>
                </a:cubicBezTo>
                <a:cubicBezTo>
                  <a:pt x="8498364" y="-1561"/>
                  <a:pt x="8632511" y="11340"/>
                  <a:pt x="8821883" y="0"/>
                </a:cubicBezTo>
                <a:cubicBezTo>
                  <a:pt x="9011255" y="-11340"/>
                  <a:pt x="9033535" y="47503"/>
                  <a:pt x="9228044" y="0"/>
                </a:cubicBezTo>
                <a:cubicBezTo>
                  <a:pt x="9422553" y="-47503"/>
                  <a:pt x="9820140" y="18787"/>
                  <a:pt x="10207607" y="0"/>
                </a:cubicBezTo>
                <a:cubicBezTo>
                  <a:pt x="10557875" y="-14813"/>
                  <a:pt x="10776622" y="285955"/>
                  <a:pt x="10858499" y="650892"/>
                </a:cubicBezTo>
                <a:cubicBezTo>
                  <a:pt x="10872958" y="866362"/>
                  <a:pt x="10834565" y="984523"/>
                  <a:pt x="10858499" y="1141014"/>
                </a:cubicBezTo>
                <a:cubicBezTo>
                  <a:pt x="10882433" y="1297505"/>
                  <a:pt x="10847917" y="1560522"/>
                  <a:pt x="10858499" y="1666999"/>
                </a:cubicBezTo>
                <a:cubicBezTo>
                  <a:pt x="10869081" y="1773477"/>
                  <a:pt x="10827881" y="2069531"/>
                  <a:pt x="10858499" y="2336434"/>
                </a:cubicBezTo>
                <a:cubicBezTo>
                  <a:pt x="10889117" y="2603338"/>
                  <a:pt x="10816140" y="2641601"/>
                  <a:pt x="10858499" y="2862419"/>
                </a:cubicBezTo>
                <a:cubicBezTo>
                  <a:pt x="10900858" y="3083237"/>
                  <a:pt x="10853868" y="3302990"/>
                  <a:pt x="10858499" y="3495992"/>
                </a:cubicBezTo>
                <a:cubicBezTo>
                  <a:pt x="10863130" y="3688994"/>
                  <a:pt x="10796930" y="3898944"/>
                  <a:pt x="10858499" y="4237152"/>
                </a:cubicBezTo>
                <a:cubicBezTo>
                  <a:pt x="10824265" y="4573362"/>
                  <a:pt x="10617799" y="4892162"/>
                  <a:pt x="10207607" y="4888044"/>
                </a:cubicBezTo>
                <a:cubicBezTo>
                  <a:pt x="10062750" y="4907928"/>
                  <a:pt x="9926380" y="4864558"/>
                  <a:pt x="9801447" y="4888044"/>
                </a:cubicBezTo>
                <a:cubicBezTo>
                  <a:pt x="9676514" y="4911530"/>
                  <a:pt x="9637757" y="4859092"/>
                  <a:pt x="9490853" y="4888044"/>
                </a:cubicBezTo>
                <a:cubicBezTo>
                  <a:pt x="9343949" y="4916996"/>
                  <a:pt x="9121894" y="4826554"/>
                  <a:pt x="8893559" y="4888044"/>
                </a:cubicBezTo>
                <a:cubicBezTo>
                  <a:pt x="8665224" y="4949534"/>
                  <a:pt x="8545293" y="4872120"/>
                  <a:pt x="8391831" y="4888044"/>
                </a:cubicBezTo>
                <a:cubicBezTo>
                  <a:pt x="8238369" y="4903968"/>
                  <a:pt x="7998521" y="4866615"/>
                  <a:pt x="7890104" y="4888044"/>
                </a:cubicBezTo>
                <a:cubicBezTo>
                  <a:pt x="7781687" y="4909473"/>
                  <a:pt x="7515128" y="4864774"/>
                  <a:pt x="7388376" y="4888044"/>
                </a:cubicBezTo>
                <a:cubicBezTo>
                  <a:pt x="7261624" y="4911314"/>
                  <a:pt x="7166510" y="4870332"/>
                  <a:pt x="7077783" y="4888044"/>
                </a:cubicBezTo>
                <a:cubicBezTo>
                  <a:pt x="6989056" y="4905756"/>
                  <a:pt x="6515252" y="4847141"/>
                  <a:pt x="6289354" y="4888044"/>
                </a:cubicBezTo>
                <a:cubicBezTo>
                  <a:pt x="6063456" y="4928947"/>
                  <a:pt x="5872315" y="4822837"/>
                  <a:pt x="5500925" y="4888044"/>
                </a:cubicBezTo>
                <a:cubicBezTo>
                  <a:pt x="5129535" y="4953251"/>
                  <a:pt x="5294953" y="4874107"/>
                  <a:pt x="5190332" y="4888044"/>
                </a:cubicBezTo>
                <a:cubicBezTo>
                  <a:pt x="5085711" y="4901981"/>
                  <a:pt x="4909524" y="4876862"/>
                  <a:pt x="4784171" y="4888044"/>
                </a:cubicBezTo>
                <a:cubicBezTo>
                  <a:pt x="4658818" y="4899226"/>
                  <a:pt x="4306455" y="4858746"/>
                  <a:pt x="4186877" y="4888044"/>
                </a:cubicBezTo>
                <a:cubicBezTo>
                  <a:pt x="4067299" y="4917342"/>
                  <a:pt x="3715197" y="4825327"/>
                  <a:pt x="3494015" y="4888044"/>
                </a:cubicBezTo>
                <a:cubicBezTo>
                  <a:pt x="3272833" y="4950761"/>
                  <a:pt x="3229593" y="4883139"/>
                  <a:pt x="2992287" y="4888044"/>
                </a:cubicBezTo>
                <a:cubicBezTo>
                  <a:pt x="2754981" y="4892949"/>
                  <a:pt x="2771800" y="4846802"/>
                  <a:pt x="2586127" y="4888044"/>
                </a:cubicBezTo>
                <a:cubicBezTo>
                  <a:pt x="2400454" y="4929286"/>
                  <a:pt x="2288270" y="4862059"/>
                  <a:pt x="2179966" y="4888044"/>
                </a:cubicBezTo>
                <a:cubicBezTo>
                  <a:pt x="2071662" y="4914029"/>
                  <a:pt x="1681999" y="4833291"/>
                  <a:pt x="1487105" y="4888044"/>
                </a:cubicBezTo>
                <a:cubicBezTo>
                  <a:pt x="1292211" y="4942797"/>
                  <a:pt x="1243565" y="4852940"/>
                  <a:pt x="1176511" y="4888044"/>
                </a:cubicBezTo>
                <a:cubicBezTo>
                  <a:pt x="1109457" y="4923148"/>
                  <a:pt x="876996" y="4872593"/>
                  <a:pt x="650892" y="4888044"/>
                </a:cubicBezTo>
                <a:cubicBezTo>
                  <a:pt x="299226" y="4873971"/>
                  <a:pt x="66027" y="4611822"/>
                  <a:pt x="0" y="4237152"/>
                </a:cubicBezTo>
                <a:cubicBezTo>
                  <a:pt x="-65010" y="4053958"/>
                  <a:pt x="11621" y="3889586"/>
                  <a:pt x="0" y="3675305"/>
                </a:cubicBezTo>
                <a:cubicBezTo>
                  <a:pt x="-11621" y="3461024"/>
                  <a:pt x="56421" y="3343761"/>
                  <a:pt x="0" y="3185182"/>
                </a:cubicBezTo>
                <a:cubicBezTo>
                  <a:pt x="-56421" y="3026603"/>
                  <a:pt x="23144" y="2867834"/>
                  <a:pt x="0" y="2695060"/>
                </a:cubicBezTo>
                <a:cubicBezTo>
                  <a:pt x="-23144" y="2522286"/>
                  <a:pt x="63973" y="2261408"/>
                  <a:pt x="0" y="2133213"/>
                </a:cubicBezTo>
                <a:cubicBezTo>
                  <a:pt x="-63973" y="2005018"/>
                  <a:pt x="14203" y="1787017"/>
                  <a:pt x="0" y="1535503"/>
                </a:cubicBezTo>
                <a:cubicBezTo>
                  <a:pt x="-14203" y="1283989"/>
                  <a:pt x="88313" y="949756"/>
                  <a:pt x="0" y="650892"/>
                </a:cubicBezTo>
                <a:close/>
              </a:path>
              <a:path w="10858499" h="4888044" stroke="0" extrusionOk="0">
                <a:moveTo>
                  <a:pt x="0" y="650892"/>
                </a:moveTo>
                <a:cubicBezTo>
                  <a:pt x="-31412" y="272038"/>
                  <a:pt x="270203" y="7961"/>
                  <a:pt x="650892" y="0"/>
                </a:cubicBezTo>
                <a:cubicBezTo>
                  <a:pt x="876725" y="-32048"/>
                  <a:pt x="1106261" y="79330"/>
                  <a:pt x="1439321" y="0"/>
                </a:cubicBezTo>
                <a:cubicBezTo>
                  <a:pt x="1772381" y="-79330"/>
                  <a:pt x="1836058" y="13843"/>
                  <a:pt x="1941049" y="0"/>
                </a:cubicBezTo>
                <a:cubicBezTo>
                  <a:pt x="2046040" y="-13843"/>
                  <a:pt x="2233079" y="28947"/>
                  <a:pt x="2347209" y="0"/>
                </a:cubicBezTo>
                <a:cubicBezTo>
                  <a:pt x="2461339" y="-28947"/>
                  <a:pt x="2700733" y="41637"/>
                  <a:pt x="3040071" y="0"/>
                </a:cubicBezTo>
                <a:cubicBezTo>
                  <a:pt x="3379409" y="-41637"/>
                  <a:pt x="3400150" y="8353"/>
                  <a:pt x="3541798" y="0"/>
                </a:cubicBezTo>
                <a:cubicBezTo>
                  <a:pt x="3683446" y="-8353"/>
                  <a:pt x="3950978" y="52273"/>
                  <a:pt x="4330227" y="0"/>
                </a:cubicBezTo>
                <a:cubicBezTo>
                  <a:pt x="4709476" y="-52273"/>
                  <a:pt x="4647502" y="41866"/>
                  <a:pt x="4736388" y="0"/>
                </a:cubicBezTo>
                <a:cubicBezTo>
                  <a:pt x="4825274" y="-41866"/>
                  <a:pt x="5325460" y="50652"/>
                  <a:pt x="5524817" y="0"/>
                </a:cubicBezTo>
                <a:cubicBezTo>
                  <a:pt x="5724174" y="-50652"/>
                  <a:pt x="5681623" y="6081"/>
                  <a:pt x="5835410" y="0"/>
                </a:cubicBezTo>
                <a:cubicBezTo>
                  <a:pt x="5989197" y="-6081"/>
                  <a:pt x="6299983" y="70624"/>
                  <a:pt x="6432705" y="0"/>
                </a:cubicBezTo>
                <a:cubicBezTo>
                  <a:pt x="6565427" y="-70624"/>
                  <a:pt x="6862272" y="3590"/>
                  <a:pt x="7029999" y="0"/>
                </a:cubicBezTo>
                <a:cubicBezTo>
                  <a:pt x="7197726" y="-3590"/>
                  <a:pt x="7369619" y="16232"/>
                  <a:pt x="7531727" y="0"/>
                </a:cubicBezTo>
                <a:cubicBezTo>
                  <a:pt x="7693835" y="-16232"/>
                  <a:pt x="8103647" y="41125"/>
                  <a:pt x="8320156" y="0"/>
                </a:cubicBezTo>
                <a:cubicBezTo>
                  <a:pt x="8536665" y="-41125"/>
                  <a:pt x="8936998" y="4972"/>
                  <a:pt x="9108585" y="0"/>
                </a:cubicBezTo>
                <a:cubicBezTo>
                  <a:pt x="9280172" y="-4972"/>
                  <a:pt x="9374824" y="15913"/>
                  <a:pt x="9514745" y="0"/>
                </a:cubicBezTo>
                <a:cubicBezTo>
                  <a:pt x="9654666" y="-15913"/>
                  <a:pt x="9971826" y="34069"/>
                  <a:pt x="10207607" y="0"/>
                </a:cubicBezTo>
                <a:cubicBezTo>
                  <a:pt x="10540964" y="-53246"/>
                  <a:pt x="10864404" y="211543"/>
                  <a:pt x="10858499" y="650892"/>
                </a:cubicBezTo>
                <a:cubicBezTo>
                  <a:pt x="10869017" y="904512"/>
                  <a:pt x="10815471" y="1033987"/>
                  <a:pt x="10858499" y="1284465"/>
                </a:cubicBezTo>
                <a:cubicBezTo>
                  <a:pt x="10901527" y="1534943"/>
                  <a:pt x="10806668" y="1671481"/>
                  <a:pt x="10858499" y="1810449"/>
                </a:cubicBezTo>
                <a:cubicBezTo>
                  <a:pt x="10910330" y="1949417"/>
                  <a:pt x="10788141" y="2328493"/>
                  <a:pt x="10858499" y="2479885"/>
                </a:cubicBezTo>
                <a:cubicBezTo>
                  <a:pt x="10928857" y="2631277"/>
                  <a:pt x="10851888" y="2918330"/>
                  <a:pt x="10858499" y="3077595"/>
                </a:cubicBezTo>
                <a:cubicBezTo>
                  <a:pt x="10865110" y="3236860"/>
                  <a:pt x="10840684" y="3359246"/>
                  <a:pt x="10858499" y="3603579"/>
                </a:cubicBezTo>
                <a:cubicBezTo>
                  <a:pt x="10876314" y="3847912"/>
                  <a:pt x="10850286" y="4065266"/>
                  <a:pt x="10858499" y="4237152"/>
                </a:cubicBezTo>
                <a:cubicBezTo>
                  <a:pt x="10836326" y="4595375"/>
                  <a:pt x="10586457" y="4904722"/>
                  <a:pt x="10207607" y="4888044"/>
                </a:cubicBezTo>
                <a:cubicBezTo>
                  <a:pt x="10079460" y="4917050"/>
                  <a:pt x="9864648" y="4879135"/>
                  <a:pt x="9610312" y="4888044"/>
                </a:cubicBezTo>
                <a:cubicBezTo>
                  <a:pt x="9355977" y="4896953"/>
                  <a:pt x="9317062" y="4855833"/>
                  <a:pt x="9204152" y="4888044"/>
                </a:cubicBezTo>
                <a:cubicBezTo>
                  <a:pt x="9091242" y="4920255"/>
                  <a:pt x="8839629" y="4872519"/>
                  <a:pt x="8511290" y="4888044"/>
                </a:cubicBezTo>
                <a:cubicBezTo>
                  <a:pt x="8182951" y="4903569"/>
                  <a:pt x="8296723" y="4850678"/>
                  <a:pt x="8105130" y="4888044"/>
                </a:cubicBezTo>
                <a:cubicBezTo>
                  <a:pt x="7913537" y="4925410"/>
                  <a:pt x="7710234" y="4856471"/>
                  <a:pt x="7412268" y="4888044"/>
                </a:cubicBezTo>
                <a:cubicBezTo>
                  <a:pt x="7114302" y="4919617"/>
                  <a:pt x="7183373" y="4886247"/>
                  <a:pt x="7101675" y="4888044"/>
                </a:cubicBezTo>
                <a:cubicBezTo>
                  <a:pt x="7019977" y="4889841"/>
                  <a:pt x="6652324" y="4813632"/>
                  <a:pt x="6408813" y="4888044"/>
                </a:cubicBezTo>
                <a:cubicBezTo>
                  <a:pt x="6165302" y="4962456"/>
                  <a:pt x="6180543" y="4857583"/>
                  <a:pt x="6002652" y="4888044"/>
                </a:cubicBezTo>
                <a:cubicBezTo>
                  <a:pt x="5824761" y="4918505"/>
                  <a:pt x="5754831" y="4871686"/>
                  <a:pt x="5692059" y="4888044"/>
                </a:cubicBezTo>
                <a:cubicBezTo>
                  <a:pt x="5629287" y="4904402"/>
                  <a:pt x="5372159" y="4852454"/>
                  <a:pt x="5285899" y="4888044"/>
                </a:cubicBezTo>
                <a:cubicBezTo>
                  <a:pt x="5199639" y="4923634"/>
                  <a:pt x="4868735" y="4864811"/>
                  <a:pt x="4593037" y="4888044"/>
                </a:cubicBezTo>
                <a:cubicBezTo>
                  <a:pt x="4317339" y="4911277"/>
                  <a:pt x="4298611" y="4874993"/>
                  <a:pt x="4186877" y="4888044"/>
                </a:cubicBezTo>
                <a:cubicBezTo>
                  <a:pt x="4075143" y="4901095"/>
                  <a:pt x="3980962" y="4858453"/>
                  <a:pt x="3876283" y="4888044"/>
                </a:cubicBezTo>
                <a:cubicBezTo>
                  <a:pt x="3771604" y="4917635"/>
                  <a:pt x="3575119" y="4866695"/>
                  <a:pt x="3470123" y="4888044"/>
                </a:cubicBezTo>
                <a:cubicBezTo>
                  <a:pt x="3365127" y="4909393"/>
                  <a:pt x="3214056" y="4852426"/>
                  <a:pt x="2968395" y="4888044"/>
                </a:cubicBezTo>
                <a:cubicBezTo>
                  <a:pt x="2722734" y="4923662"/>
                  <a:pt x="2616460" y="4849033"/>
                  <a:pt x="2371101" y="4888044"/>
                </a:cubicBezTo>
                <a:cubicBezTo>
                  <a:pt x="2125742" y="4927055"/>
                  <a:pt x="2085666" y="4871722"/>
                  <a:pt x="1964940" y="4888044"/>
                </a:cubicBezTo>
                <a:cubicBezTo>
                  <a:pt x="1844214" y="4904366"/>
                  <a:pt x="1337384" y="4845317"/>
                  <a:pt x="1176511" y="4888044"/>
                </a:cubicBezTo>
                <a:cubicBezTo>
                  <a:pt x="1015638" y="4930771"/>
                  <a:pt x="799878" y="4880516"/>
                  <a:pt x="650892" y="4888044"/>
                </a:cubicBezTo>
                <a:cubicBezTo>
                  <a:pt x="298189" y="4911829"/>
                  <a:pt x="97325" y="4637606"/>
                  <a:pt x="0" y="4237152"/>
                </a:cubicBezTo>
                <a:cubicBezTo>
                  <a:pt x="-20814" y="4057167"/>
                  <a:pt x="63039" y="3827704"/>
                  <a:pt x="0" y="3639442"/>
                </a:cubicBezTo>
                <a:cubicBezTo>
                  <a:pt x="-63039" y="3451180"/>
                  <a:pt x="64578" y="3161093"/>
                  <a:pt x="0" y="3005869"/>
                </a:cubicBezTo>
                <a:cubicBezTo>
                  <a:pt x="-64578" y="2850645"/>
                  <a:pt x="54632" y="2681421"/>
                  <a:pt x="0" y="2479885"/>
                </a:cubicBezTo>
                <a:cubicBezTo>
                  <a:pt x="-54632" y="2278349"/>
                  <a:pt x="66743" y="2061553"/>
                  <a:pt x="0" y="1882175"/>
                </a:cubicBezTo>
                <a:cubicBezTo>
                  <a:pt x="-66743" y="1702797"/>
                  <a:pt x="438" y="1556889"/>
                  <a:pt x="0" y="1392052"/>
                </a:cubicBezTo>
                <a:cubicBezTo>
                  <a:pt x="-438" y="1227215"/>
                  <a:pt x="48683" y="1006801"/>
                  <a:pt x="0" y="650892"/>
                </a:cubicBezTo>
                <a:close/>
              </a:path>
            </a:pathLst>
          </a:custGeom>
          <a:solidFill>
            <a:srgbClr val="F8FAFE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 descr="be2ebc64-bdc5-41f4-9688-ed27fb2ac1be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be6d01e9-b255-428b-9d35-173aea9e7210"/>
          <p:cNvSpPr/>
          <p:nvPr/>
        </p:nvSpPr>
        <p:spPr>
          <a:xfrm>
            <a:off x="10370086" y="2336"/>
            <a:ext cx="1821914" cy="1860707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 descr="3b86e01b-16c2-44c5-b705-a221cde81593"/>
          <p:cNvSpPr/>
          <p:nvPr/>
        </p:nvSpPr>
        <p:spPr>
          <a:xfrm>
            <a:off x="878467" y="1858014"/>
            <a:ext cx="10435064" cy="4405872"/>
          </a:xfrm>
          <a:prstGeom prst="roundRect">
            <a:avLst>
              <a:gd name="adj" fmla="val 13316"/>
            </a:avLst>
          </a:prstGeom>
          <a:noFill/>
          <a:ln w="25400">
            <a:solidFill>
              <a:schemeClr val="accent1"/>
            </a:solidFill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40f319d1-4644-46be-92cc-ef0cffea14d5"/>
          <p:cNvSpPr>
            <a:spLocks noGrp="1"/>
          </p:cNvSpPr>
          <p:nvPr>
            <p:ph type="title" hasCustomPrompt="1"/>
          </p:nvPr>
        </p:nvSpPr>
        <p:spPr>
          <a:xfrm>
            <a:off x="4677719" y="1180482"/>
            <a:ext cx="2836562" cy="91566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Agenda</a:t>
            </a:r>
            <a:endParaRPr lang="en-US" dirty="0"/>
          </a:p>
        </p:txBody>
      </p:sp>
      <p:sp>
        <p:nvSpPr>
          <p:cNvPr id="3" name="内容占位符 2" descr="df0b75e5-bb29-48ce-8702-8ede39d480ae"/>
          <p:cNvSpPr>
            <a:spLocks noGrp="1"/>
          </p:cNvSpPr>
          <p:nvPr>
            <p:ph sz="quarter" idx="1" hasCustomPrompt="1"/>
          </p:nvPr>
        </p:nvSpPr>
        <p:spPr>
          <a:xfrm>
            <a:off x="673100" y="2415854"/>
            <a:ext cx="10845800" cy="3718246"/>
          </a:xfrm>
        </p:spPr>
        <p:txBody>
          <a:bodyPr/>
          <a:lstStyle>
            <a:lvl1pPr marL="342900" indent="-342900" algn="ctr">
              <a:lnSpc>
                <a:spcPct val="100000"/>
              </a:lnSpc>
              <a:buFont typeface="+mj-lt"/>
              <a:buAutoNum type="arabicPeriod"/>
              <a:defRPr/>
            </a:lvl1pPr>
            <a:lvl2pPr marL="800100" indent="-342900" algn="ctr">
              <a:lnSpc>
                <a:spcPct val="100000"/>
              </a:lnSpc>
              <a:buFont typeface="+mj-ea"/>
              <a:buAutoNum type="circleNumDbPlain"/>
              <a:defRPr/>
            </a:lvl2pPr>
            <a:lvl3pPr marL="1257300" indent="-342900" algn="ctr">
              <a:lnSpc>
                <a:spcPct val="100000"/>
              </a:lnSpc>
              <a:buFont typeface="+mj-lt"/>
              <a:buAutoNum type="alphaLcParenR"/>
              <a:defRPr/>
            </a:lvl3pPr>
            <a:lvl4pPr algn="ctr">
              <a:lnSpc>
                <a:spcPct val="100000"/>
              </a:lnSpc>
              <a:defRPr/>
            </a:lvl4pPr>
            <a:lvl5pPr algn="ctr">
              <a:lnSpc>
                <a:spcPct val="100000"/>
              </a:lnSpc>
              <a:defRPr/>
            </a:lvl5pPr>
          </a:lstStyle>
          <a:p>
            <a:pPr lvl="0"/>
            <a:r>
              <a:rPr lang="en-US" dirty="0"/>
              <a:t>Click to add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日期占位符 3" descr="5023a5d2-c9be-40d7-96fd-f0754790b3d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页脚占位符 4" descr="bb3985a9-ee08-4291-a0a3-3e1fc84e78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acdb0934-b08b-423f-812c-dce040b7e8ed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 descr="3eb1ca62-c3d0-4439-873f-a4ff8d2e79ef"/>
          <p:cNvSpPr/>
          <p:nvPr/>
        </p:nvSpPr>
        <p:spPr>
          <a:xfrm>
            <a:off x="-7875" y="6920"/>
            <a:ext cx="12192000" cy="199914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形 18" descr="249de6f8-4407-4814-a8ec-e3b5d062c2f9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55847" y="1396698"/>
            <a:ext cx="2186708" cy="733323"/>
          </a:xfrm>
          <a:prstGeom prst="rect">
            <a:avLst/>
          </a:prstGeom>
        </p:spPr>
      </p:pic>
      <p:sp>
        <p:nvSpPr>
          <p:cNvPr id="7" name="矩形 6" descr="ab6614ce-9ead-4f94-b32b-72bfa9af18dc"/>
          <p:cNvSpPr/>
          <p:nvPr/>
        </p:nvSpPr>
        <p:spPr>
          <a:xfrm>
            <a:off x="0" y="5902732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>
          <a:xfrm>
            <a:off x="700835" y="2217692"/>
            <a:ext cx="6151880" cy="1269303"/>
          </a:xfrm>
        </p:spPr>
        <p:txBody>
          <a:bodyPr anchor="b">
            <a:normAutofit/>
          </a:bodyPr>
          <a:lstStyle>
            <a:lvl1pPr>
              <a:defRPr sz="4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  <a:endParaRPr lang="en-US" dirty="0"/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>
          <a:xfrm>
            <a:off x="777035" y="3492500"/>
            <a:ext cx="6151880" cy="88273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  <a:endParaRPr lang="en-US" dirty="0"/>
          </a:p>
        </p:txBody>
      </p:sp>
      <p:sp>
        <p:nvSpPr>
          <p:cNvPr id="4" name="日期占位符 3" descr="f4d4b13a-f719-43c4-90f7-65c3af7a84f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 descr="5c440c2b-a277-414b-a1cd-fc4eb60d043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1479f656-1c06-4e57-af2b-45da7af6bcbf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  <p:sp>
        <p:nvSpPr>
          <p:cNvPr id="9" name="矩形 8" descr="e60d9ea0-e2d2-40f3-9407-c41a686e3720"/>
          <p:cNvSpPr/>
          <p:nvPr/>
        </p:nvSpPr>
        <p:spPr>
          <a:xfrm flipH="1">
            <a:off x="9978729" y="0"/>
            <a:ext cx="2213271" cy="120765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16800d8c-ca33-4fb6-acf4-609a0a3fe2e7"/>
          <p:cNvSpPr/>
          <p:nvPr/>
        </p:nvSpPr>
        <p:spPr>
          <a:xfrm>
            <a:off x="6244311" y="4073371"/>
            <a:ext cx="2775499" cy="278462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 descr="86c0d157-fb46-4727-a3e0-dd6eba8ff214"/>
          <p:cNvSpPr/>
          <p:nvPr/>
        </p:nvSpPr>
        <p:spPr>
          <a:xfrm flipH="1">
            <a:off x="10744199" y="5409635"/>
            <a:ext cx="1364211" cy="1375120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 descr="76c78a26-9bb1-415f-b3c2-035f3b2db075"/>
          <p:cNvSpPr/>
          <p:nvPr/>
        </p:nvSpPr>
        <p:spPr>
          <a:xfrm>
            <a:off x="9044381" y="3063542"/>
            <a:ext cx="2186708" cy="3794458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descr="66281c8e-ad2c-4f8a-8944-23d9fa823aee"/>
          <p:cNvSpPr/>
          <p:nvPr/>
        </p:nvSpPr>
        <p:spPr>
          <a:xfrm>
            <a:off x="5117972" y="5472575"/>
            <a:ext cx="1016635" cy="118012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 descr="27b9a9c8-b235-43f7-9041-45a2d6319faf"/>
          <p:cNvSpPr/>
          <p:nvPr/>
        </p:nvSpPr>
        <p:spPr>
          <a:xfrm>
            <a:off x="9913963" y="1155495"/>
            <a:ext cx="2082230" cy="1678813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 descr="19de0fb0-5995-4ee1-92d7-c058dfcde90e"/>
          <p:cNvSpPr/>
          <p:nvPr/>
        </p:nvSpPr>
        <p:spPr>
          <a:xfrm>
            <a:off x="0" y="5945293"/>
            <a:ext cx="2489200" cy="912707"/>
          </a:xfrm>
          <a:prstGeom prst="rect">
            <a:avLst/>
          </a:prstGeom>
          <a:blipFill>
            <a:blip r:embed="rId11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 descr="a5743420-d3b0-4112-8d4c-e53a2b1933be"/>
          <p:cNvSpPr/>
          <p:nvPr/>
        </p:nvSpPr>
        <p:spPr>
          <a:xfrm>
            <a:off x="0" y="606167"/>
            <a:ext cx="2406544" cy="1012278"/>
          </a:xfrm>
          <a:custGeom>
            <a:avLst/>
            <a:gdLst>
              <a:gd name="connsiteX0" fmla="*/ 763361 w 2406544"/>
              <a:gd name="connsiteY0" fmla="*/ 1522 h 1012278"/>
              <a:gd name="connsiteX1" fmla="*/ 1306879 w 2406544"/>
              <a:gd name="connsiteY1" fmla="*/ 276360 h 1012278"/>
              <a:gd name="connsiteX2" fmla="*/ 1425862 w 2406544"/>
              <a:gd name="connsiteY2" fmla="*/ 240987 h 1012278"/>
              <a:gd name="connsiteX3" fmla="*/ 1917121 w 2406544"/>
              <a:gd name="connsiteY3" fmla="*/ 416419 h 1012278"/>
              <a:gd name="connsiteX4" fmla="*/ 2053986 w 2406544"/>
              <a:gd name="connsiteY4" fmla="*/ 398950 h 1012278"/>
              <a:gd name="connsiteX5" fmla="*/ 2054643 w 2406544"/>
              <a:gd name="connsiteY5" fmla="*/ 398950 h 1012278"/>
              <a:gd name="connsiteX6" fmla="*/ 2253516 w 2406544"/>
              <a:gd name="connsiteY6" fmla="*/ 437942 h 1012278"/>
              <a:gd name="connsiteX7" fmla="*/ 2345044 w 2406544"/>
              <a:gd name="connsiteY7" fmla="*/ 747965 h 1012278"/>
              <a:gd name="connsiteX8" fmla="*/ 1856309 w 2406544"/>
              <a:gd name="connsiteY8" fmla="*/ 806027 h 1012278"/>
              <a:gd name="connsiteX9" fmla="*/ 1806514 w 2406544"/>
              <a:gd name="connsiteY9" fmla="*/ 849552 h 1012278"/>
              <a:gd name="connsiteX10" fmla="*/ 1325073 w 2406544"/>
              <a:gd name="connsiteY10" fmla="*/ 859576 h 1012278"/>
              <a:gd name="connsiteX11" fmla="*/ 910868 w 2406544"/>
              <a:gd name="connsiteY11" fmla="*/ 903350 h 1012278"/>
              <a:gd name="connsiteX12" fmla="*/ 841141 w 2406544"/>
              <a:gd name="connsiteY12" fmla="*/ 943632 h 1012278"/>
              <a:gd name="connsiteX13" fmla="*/ 97213 w 2406544"/>
              <a:gd name="connsiteY13" fmla="*/ 879227 h 1012278"/>
              <a:gd name="connsiteX14" fmla="*/ 0 w 2406544"/>
              <a:gd name="connsiteY14" fmla="*/ 905171 h 1012278"/>
              <a:gd name="connsiteX15" fmla="*/ 0 w 2406544"/>
              <a:gd name="connsiteY15" fmla="*/ 355496 h 1012278"/>
              <a:gd name="connsiteX16" fmla="*/ 80822 w 2406544"/>
              <a:gd name="connsiteY16" fmla="*/ 376179 h 1012278"/>
              <a:gd name="connsiteX17" fmla="*/ 515285 w 2406544"/>
              <a:gd name="connsiteY17" fmla="*/ 19418 h 1012278"/>
              <a:gd name="connsiteX18" fmla="*/ 763361 w 2406544"/>
              <a:gd name="connsiteY18" fmla="*/ 1522 h 1012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406544" h="1012278">
                <a:moveTo>
                  <a:pt x="763361" y="1522"/>
                </a:moveTo>
                <a:cubicBezTo>
                  <a:pt x="1007446" y="15135"/>
                  <a:pt x="1226824" y="119144"/>
                  <a:pt x="1306879" y="276360"/>
                </a:cubicBezTo>
                <a:cubicBezTo>
                  <a:pt x="1343185" y="260472"/>
                  <a:pt x="1383392" y="248525"/>
                  <a:pt x="1425862" y="240987"/>
                </a:cubicBezTo>
                <a:cubicBezTo>
                  <a:pt x="1637881" y="203377"/>
                  <a:pt x="1857834" y="281922"/>
                  <a:pt x="1917121" y="416419"/>
                </a:cubicBezTo>
                <a:cubicBezTo>
                  <a:pt x="1960443" y="404867"/>
                  <a:pt x="2006977" y="398930"/>
                  <a:pt x="2053986" y="398950"/>
                </a:cubicBezTo>
                <a:lnTo>
                  <a:pt x="2054643" y="398950"/>
                </a:lnTo>
                <a:cubicBezTo>
                  <a:pt x="2125616" y="398919"/>
                  <a:pt x="2194951" y="412509"/>
                  <a:pt x="2253516" y="437942"/>
                </a:cubicBezTo>
                <a:cubicBezTo>
                  <a:pt x="2413756" y="507525"/>
                  <a:pt x="2454734" y="646326"/>
                  <a:pt x="2345044" y="747965"/>
                </a:cubicBezTo>
                <a:cubicBezTo>
                  <a:pt x="2235354" y="849615"/>
                  <a:pt x="2016549" y="875609"/>
                  <a:pt x="1856309" y="806027"/>
                </a:cubicBezTo>
                <a:cubicBezTo>
                  <a:pt x="1842639" y="821790"/>
                  <a:pt x="1825904" y="836419"/>
                  <a:pt x="1806514" y="849552"/>
                </a:cubicBezTo>
                <a:cubicBezTo>
                  <a:pt x="1677925" y="936655"/>
                  <a:pt x="1462382" y="941147"/>
                  <a:pt x="1325073" y="859576"/>
                </a:cubicBezTo>
                <a:cubicBezTo>
                  <a:pt x="1206892" y="916701"/>
                  <a:pt x="1051849" y="933088"/>
                  <a:pt x="910868" y="903350"/>
                </a:cubicBezTo>
                <a:cubicBezTo>
                  <a:pt x="889560" y="918064"/>
                  <a:pt x="866219" y="931550"/>
                  <a:pt x="841141" y="943632"/>
                </a:cubicBezTo>
                <a:cubicBezTo>
                  <a:pt x="607665" y="1056168"/>
                  <a:pt x="274597" y="1027324"/>
                  <a:pt x="97213" y="879227"/>
                </a:cubicBezTo>
                <a:lnTo>
                  <a:pt x="0" y="905171"/>
                </a:lnTo>
                <a:lnTo>
                  <a:pt x="0" y="355496"/>
                </a:lnTo>
                <a:lnTo>
                  <a:pt x="80822" y="376179"/>
                </a:lnTo>
                <a:cubicBezTo>
                  <a:pt x="95655" y="211769"/>
                  <a:pt x="268238" y="70046"/>
                  <a:pt x="515285" y="19418"/>
                </a:cubicBezTo>
                <a:cubicBezTo>
                  <a:pt x="597893" y="2491"/>
                  <a:pt x="682000" y="-3016"/>
                  <a:pt x="763361" y="1522"/>
                </a:cubicBezTo>
                <a:close/>
              </a:path>
            </a:pathLst>
          </a:custGeom>
          <a:solidFill>
            <a:srgbClr val="FFFFFF"/>
          </a:solidFill>
          <a:ln w="1638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日期占位符 2" descr="dc9b10b1-b87b-4b32-ac31-749d6f53eb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页脚占位符 3" descr="179d26c3-8645-4900-9327-104a7d9d24dd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 descr="f4ff8e14-ab41-4a4b-a514-3a1e57be35e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Blank"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 descr="daa06b6b-24a1-4141-a274-4faa77a8004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页脚占位符 2" descr="b10021d4-62bc-4a34-ae9d-274142dc2ff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 descr="50c74d09-9498-43ef-aeb8-416f8fedc8c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matchingName="Closing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 descr="c0178407-eada-4fb3-b5b0-a08cde2dfb9f"/>
          <p:cNvSpPr/>
          <p:nvPr/>
        </p:nvSpPr>
        <p:spPr>
          <a:xfrm>
            <a:off x="-7875" y="6920"/>
            <a:ext cx="12192000" cy="199914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 descr="521ad51e-e2e1-4f89-9e4e-de4037343394"/>
          <p:cNvSpPr/>
          <p:nvPr/>
        </p:nvSpPr>
        <p:spPr>
          <a:xfrm>
            <a:off x="0" y="5902732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形 20" descr="71123bc7-42bb-48ae-87ee-26ab5f0748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8078" y="386075"/>
            <a:ext cx="2213270" cy="923925"/>
          </a:xfrm>
          <a:prstGeom prst="rect">
            <a:avLst/>
          </a:prstGeom>
        </p:spPr>
      </p:pic>
      <p:sp>
        <p:nvSpPr>
          <p:cNvPr id="6" name="矩形 5" descr="1ab32a79-4a38-4745-9971-da3c665367b6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 descr="91a73225-ce32-4d9e-aaf6-512e88f0cd5a"/>
          <p:cNvSpPr/>
          <p:nvPr/>
        </p:nvSpPr>
        <p:spPr>
          <a:xfrm>
            <a:off x="9950280" y="2336"/>
            <a:ext cx="2241720" cy="2289452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 descr="edfaa4fb-aed1-4a47-a142-e392bec69c0f"/>
          <p:cNvSpPr/>
          <p:nvPr/>
        </p:nvSpPr>
        <p:spPr>
          <a:xfrm>
            <a:off x="131041" y="2917253"/>
            <a:ext cx="2082230" cy="1678813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20db2814-1486-4107-ba4f-1d5d58031158"/>
          <p:cNvSpPr>
            <a:spLocks noGrp="1"/>
          </p:cNvSpPr>
          <p:nvPr>
            <p:ph type="title" hasCustomPrompt="1"/>
          </p:nvPr>
        </p:nvSpPr>
        <p:spPr>
          <a:xfrm>
            <a:off x="1904214" y="1043216"/>
            <a:ext cx="8370872" cy="1999142"/>
          </a:xfrm>
        </p:spPr>
        <p:txBody>
          <a:bodyPr anchor="b">
            <a:normAutofit/>
          </a:bodyPr>
          <a:lstStyle>
            <a:lvl1pPr algn="ctr">
              <a:defRPr sz="7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add title</a:t>
            </a:r>
            <a:endParaRPr lang="en-US" dirty="0"/>
          </a:p>
        </p:txBody>
      </p:sp>
      <p:sp>
        <p:nvSpPr>
          <p:cNvPr id="4" name="文本占位符 3" descr="5768ef48-bf95-4d96-a860-c3b14ce73f90"/>
          <p:cNvSpPr>
            <a:spLocks noGrp="1"/>
          </p:cNvSpPr>
          <p:nvPr>
            <p:ph type="body" sz="quarter" idx="13" hasCustomPrompt="1"/>
          </p:nvPr>
        </p:nvSpPr>
        <p:spPr>
          <a:xfrm>
            <a:off x="4352944" y="3223151"/>
            <a:ext cx="1579127" cy="3976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US" dirty="0"/>
          </a:p>
        </p:txBody>
      </p:sp>
      <p:sp>
        <p:nvSpPr>
          <p:cNvPr id="5" name="文本占位符 4" descr="07d704a1-846a-43ac-a067-fb52ae275802"/>
          <p:cNvSpPr>
            <a:spLocks noGrp="1"/>
          </p:cNvSpPr>
          <p:nvPr>
            <p:ph type="body" sz="quarter" idx="14" hasCustomPrompt="1"/>
          </p:nvPr>
        </p:nvSpPr>
        <p:spPr>
          <a:xfrm>
            <a:off x="6234527" y="3223151"/>
            <a:ext cx="1381615" cy="3976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20XX.XX.XX</a:t>
            </a:r>
            <a:endParaRPr lang="en-US"/>
          </a:p>
        </p:txBody>
      </p:sp>
      <p:sp>
        <p:nvSpPr>
          <p:cNvPr id="12" name="矩形 11" descr="97365587-a718-4f41-bca2-270427e865d8"/>
          <p:cNvSpPr/>
          <p:nvPr/>
        </p:nvSpPr>
        <p:spPr>
          <a:xfrm>
            <a:off x="931175" y="4073371"/>
            <a:ext cx="2775499" cy="2784629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922a235a-f32c-48c2-8fb0-8fb59dc2ac93"/>
          <p:cNvSpPr/>
          <p:nvPr/>
        </p:nvSpPr>
        <p:spPr>
          <a:xfrm>
            <a:off x="3706674" y="5075763"/>
            <a:ext cx="1016635" cy="118012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 descr="cbea88bb-1737-428c-8296-320b71438f13"/>
          <p:cNvSpPr/>
          <p:nvPr/>
        </p:nvSpPr>
        <p:spPr>
          <a:xfrm>
            <a:off x="8961555" y="5350946"/>
            <a:ext cx="1150901" cy="1160104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descr="ca9fd21a-ed33-40e2-b370-0f3e2eb77b43"/>
          <p:cNvSpPr/>
          <p:nvPr/>
        </p:nvSpPr>
        <p:spPr>
          <a:xfrm>
            <a:off x="8809398" y="5846466"/>
            <a:ext cx="722055" cy="701537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 descr="bee45ae9-29d2-4711-83c1-ddbbe46bf2d2"/>
          <p:cNvSpPr/>
          <p:nvPr/>
        </p:nvSpPr>
        <p:spPr>
          <a:xfrm>
            <a:off x="6771226" y="4368979"/>
            <a:ext cx="2435848" cy="2481097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 descr="bec57069-e56d-4e11-a53e-81d36a7a95ed"/>
          <p:cNvSpPr/>
          <p:nvPr/>
        </p:nvSpPr>
        <p:spPr>
          <a:xfrm>
            <a:off x="10944447" y="4558286"/>
            <a:ext cx="1325302" cy="2299714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 descr="a1aa508f-9279-4fdb-a160-5756fd63c14d"/>
          <p:cNvSpPr/>
          <p:nvPr/>
        </p:nvSpPr>
        <p:spPr>
          <a:xfrm>
            <a:off x="3410825" y="0"/>
            <a:ext cx="7362449" cy="1564323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 descr="d7b01eae-67b7-422f-b0ad-ac03278a8fc0"/>
          <p:cNvSpPr/>
          <p:nvPr/>
        </p:nvSpPr>
        <p:spPr>
          <a:xfrm>
            <a:off x="4772092" y="3913473"/>
            <a:ext cx="2319958" cy="2944527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 descr="a228fde6-b724-4503-b6bc-58b2fde00653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1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 descr="4ad397fa-f332-4a6a-8471-1994d8b38d76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8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形 22" descr="1acb04df-1494-4868-98cd-797be8301671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35898" y="2791427"/>
            <a:ext cx="1263388" cy="673344"/>
          </a:xfrm>
          <a:prstGeom prst="rect">
            <a:avLst/>
          </a:prstGeom>
        </p:spPr>
      </p:pic>
      <p:sp>
        <p:nvSpPr>
          <p:cNvPr id="25" name="矩形 24" descr="b2efc4a5-6ac0-49c0-8328-93647aa03bfd"/>
          <p:cNvSpPr/>
          <p:nvPr/>
        </p:nvSpPr>
        <p:spPr>
          <a:xfrm>
            <a:off x="8298174" y="2896978"/>
            <a:ext cx="3335710" cy="1248117"/>
          </a:xfrm>
          <a:prstGeom prst="rect">
            <a:avLst/>
          </a:prstGeom>
          <a:blipFill>
            <a:blip r:embed="rId14"/>
            <a:stretch>
              <a:fillRect l="-84656" t="-25334" r="-360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19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microsoft.com/office/2007/relationships/hdphoto" Target="../media/image16.wdp"/><Relationship Id="rId12" Type="http://schemas.openxmlformats.org/officeDocument/2006/relationships/image" Target="../media/image15.png"/><Relationship Id="rId11" Type="http://schemas.microsoft.com/office/2007/relationships/hdphoto" Target="../media/image6.wdp"/><Relationship Id="rId10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50" y="0"/>
            <a:ext cx="12192000" cy="5903089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/>
          <p:cNvSpPr/>
          <p:nvPr/>
        </p:nvSpPr>
        <p:spPr>
          <a:xfrm>
            <a:off x="312516" y="358814"/>
            <a:ext cx="11563109" cy="6146157"/>
          </a:xfrm>
          <a:custGeom>
            <a:avLst/>
            <a:gdLst>
              <a:gd name="connsiteX0" fmla="*/ 0 w 11563109"/>
              <a:gd name="connsiteY0" fmla="*/ 353035 h 6146157"/>
              <a:gd name="connsiteX1" fmla="*/ 353035 w 11563109"/>
              <a:gd name="connsiteY1" fmla="*/ 0 h 6146157"/>
              <a:gd name="connsiteX2" fmla="*/ 814459 w 11563109"/>
              <a:gd name="connsiteY2" fmla="*/ 0 h 6146157"/>
              <a:gd name="connsiteX3" fmla="*/ 1710165 w 11563109"/>
              <a:gd name="connsiteY3" fmla="*/ 0 h 6146157"/>
              <a:gd name="connsiteX4" fmla="*/ 2605871 w 11563109"/>
              <a:gd name="connsiteY4" fmla="*/ 0 h 6146157"/>
              <a:gd name="connsiteX5" fmla="*/ 3175865 w 11563109"/>
              <a:gd name="connsiteY5" fmla="*/ 0 h 6146157"/>
              <a:gd name="connsiteX6" fmla="*/ 3745860 w 11563109"/>
              <a:gd name="connsiteY6" fmla="*/ 0 h 6146157"/>
              <a:gd name="connsiteX7" fmla="*/ 4641565 w 11563109"/>
              <a:gd name="connsiteY7" fmla="*/ 0 h 6146157"/>
              <a:gd name="connsiteX8" fmla="*/ 5537271 w 11563109"/>
              <a:gd name="connsiteY8" fmla="*/ 0 h 6146157"/>
              <a:gd name="connsiteX9" fmla="*/ 5998695 w 11563109"/>
              <a:gd name="connsiteY9" fmla="*/ 0 h 6146157"/>
              <a:gd name="connsiteX10" fmla="*/ 6677260 w 11563109"/>
              <a:gd name="connsiteY10" fmla="*/ 0 h 6146157"/>
              <a:gd name="connsiteX11" fmla="*/ 7355825 w 11563109"/>
              <a:gd name="connsiteY11" fmla="*/ 0 h 6146157"/>
              <a:gd name="connsiteX12" fmla="*/ 7925820 w 11563109"/>
              <a:gd name="connsiteY12" fmla="*/ 0 h 6146157"/>
              <a:gd name="connsiteX13" fmla="*/ 8387244 w 11563109"/>
              <a:gd name="connsiteY13" fmla="*/ 0 h 6146157"/>
              <a:gd name="connsiteX14" fmla="*/ 9174379 w 11563109"/>
              <a:gd name="connsiteY14" fmla="*/ 0 h 6146157"/>
              <a:gd name="connsiteX15" fmla="*/ 9744374 w 11563109"/>
              <a:gd name="connsiteY15" fmla="*/ 0 h 6146157"/>
              <a:gd name="connsiteX16" fmla="*/ 10314368 w 11563109"/>
              <a:gd name="connsiteY16" fmla="*/ 0 h 6146157"/>
              <a:gd name="connsiteX17" fmla="*/ 11210074 w 11563109"/>
              <a:gd name="connsiteY17" fmla="*/ 0 h 6146157"/>
              <a:gd name="connsiteX18" fmla="*/ 11563109 w 11563109"/>
              <a:gd name="connsiteY18" fmla="*/ 353035 h 6146157"/>
              <a:gd name="connsiteX19" fmla="*/ 11563109 w 11563109"/>
              <a:gd name="connsiteY19" fmla="*/ 1087447 h 6146157"/>
              <a:gd name="connsiteX20" fmla="*/ 11563109 w 11563109"/>
              <a:gd name="connsiteY20" fmla="*/ 1658656 h 6146157"/>
              <a:gd name="connsiteX21" fmla="*/ 11563109 w 11563109"/>
              <a:gd name="connsiteY21" fmla="*/ 2175464 h 6146157"/>
              <a:gd name="connsiteX22" fmla="*/ 11563109 w 11563109"/>
              <a:gd name="connsiteY22" fmla="*/ 2692272 h 6146157"/>
              <a:gd name="connsiteX23" fmla="*/ 11563109 w 11563109"/>
              <a:gd name="connsiteY23" fmla="*/ 3263482 h 6146157"/>
              <a:gd name="connsiteX24" fmla="*/ 11563109 w 11563109"/>
              <a:gd name="connsiteY24" fmla="*/ 3780290 h 6146157"/>
              <a:gd name="connsiteX25" fmla="*/ 11563109 w 11563109"/>
              <a:gd name="connsiteY25" fmla="*/ 4405900 h 6146157"/>
              <a:gd name="connsiteX26" fmla="*/ 11563109 w 11563109"/>
              <a:gd name="connsiteY26" fmla="*/ 5085911 h 6146157"/>
              <a:gd name="connsiteX27" fmla="*/ 11563109 w 11563109"/>
              <a:gd name="connsiteY27" fmla="*/ 5793122 h 6146157"/>
              <a:gd name="connsiteX28" fmla="*/ 11210074 w 11563109"/>
              <a:gd name="connsiteY28" fmla="*/ 6146157 h 6146157"/>
              <a:gd name="connsiteX29" fmla="*/ 10748650 w 11563109"/>
              <a:gd name="connsiteY29" fmla="*/ 6146157 h 6146157"/>
              <a:gd name="connsiteX30" fmla="*/ 9961515 w 11563109"/>
              <a:gd name="connsiteY30" fmla="*/ 6146157 h 6146157"/>
              <a:gd name="connsiteX31" fmla="*/ 9282950 w 11563109"/>
              <a:gd name="connsiteY31" fmla="*/ 6146157 h 6146157"/>
              <a:gd name="connsiteX32" fmla="*/ 8495814 w 11563109"/>
              <a:gd name="connsiteY32" fmla="*/ 6146157 h 6146157"/>
              <a:gd name="connsiteX33" fmla="*/ 7600109 w 11563109"/>
              <a:gd name="connsiteY33" fmla="*/ 6146157 h 6146157"/>
              <a:gd name="connsiteX34" fmla="*/ 6812973 w 11563109"/>
              <a:gd name="connsiteY34" fmla="*/ 6146157 h 6146157"/>
              <a:gd name="connsiteX35" fmla="*/ 5917267 w 11563109"/>
              <a:gd name="connsiteY35" fmla="*/ 6146157 h 6146157"/>
              <a:gd name="connsiteX36" fmla="*/ 5455843 w 11563109"/>
              <a:gd name="connsiteY36" fmla="*/ 6146157 h 6146157"/>
              <a:gd name="connsiteX37" fmla="*/ 5102990 w 11563109"/>
              <a:gd name="connsiteY37" fmla="*/ 6146157 h 6146157"/>
              <a:gd name="connsiteX38" fmla="*/ 4315854 w 11563109"/>
              <a:gd name="connsiteY38" fmla="*/ 6146157 h 6146157"/>
              <a:gd name="connsiteX39" fmla="*/ 3637289 w 11563109"/>
              <a:gd name="connsiteY39" fmla="*/ 6146157 h 6146157"/>
              <a:gd name="connsiteX40" fmla="*/ 2850154 w 11563109"/>
              <a:gd name="connsiteY40" fmla="*/ 6146157 h 6146157"/>
              <a:gd name="connsiteX41" fmla="*/ 2388730 w 11563109"/>
              <a:gd name="connsiteY41" fmla="*/ 6146157 h 6146157"/>
              <a:gd name="connsiteX42" fmla="*/ 2035876 w 11563109"/>
              <a:gd name="connsiteY42" fmla="*/ 6146157 h 6146157"/>
              <a:gd name="connsiteX43" fmla="*/ 1574452 w 11563109"/>
              <a:gd name="connsiteY43" fmla="*/ 6146157 h 6146157"/>
              <a:gd name="connsiteX44" fmla="*/ 353035 w 11563109"/>
              <a:gd name="connsiteY44" fmla="*/ 6146157 h 6146157"/>
              <a:gd name="connsiteX45" fmla="*/ 0 w 11563109"/>
              <a:gd name="connsiteY45" fmla="*/ 5793122 h 6146157"/>
              <a:gd name="connsiteX46" fmla="*/ 0 w 11563109"/>
              <a:gd name="connsiteY46" fmla="*/ 5276314 h 6146157"/>
              <a:gd name="connsiteX47" fmla="*/ 0 w 11563109"/>
              <a:gd name="connsiteY47" fmla="*/ 4759505 h 6146157"/>
              <a:gd name="connsiteX48" fmla="*/ 0 w 11563109"/>
              <a:gd name="connsiteY48" fmla="*/ 4133895 h 6146157"/>
              <a:gd name="connsiteX49" fmla="*/ 0 w 11563109"/>
              <a:gd name="connsiteY49" fmla="*/ 3453885 h 6146157"/>
              <a:gd name="connsiteX50" fmla="*/ 0 w 11563109"/>
              <a:gd name="connsiteY50" fmla="*/ 2665072 h 6146157"/>
              <a:gd name="connsiteX51" fmla="*/ 0 w 11563109"/>
              <a:gd name="connsiteY51" fmla="*/ 2039462 h 6146157"/>
              <a:gd name="connsiteX52" fmla="*/ 0 w 11563109"/>
              <a:gd name="connsiteY52" fmla="*/ 1413852 h 6146157"/>
              <a:gd name="connsiteX53" fmla="*/ 0 w 11563109"/>
              <a:gd name="connsiteY53" fmla="*/ 353035 h 6146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1563109" h="6146157" fill="none" extrusionOk="0">
                <a:moveTo>
                  <a:pt x="0" y="353035"/>
                </a:moveTo>
                <a:cubicBezTo>
                  <a:pt x="-2001" y="138532"/>
                  <a:pt x="155350" y="14140"/>
                  <a:pt x="353035" y="0"/>
                </a:cubicBezTo>
                <a:cubicBezTo>
                  <a:pt x="540051" y="9557"/>
                  <a:pt x="697962" y="-6005"/>
                  <a:pt x="814459" y="0"/>
                </a:cubicBezTo>
                <a:cubicBezTo>
                  <a:pt x="930956" y="6005"/>
                  <a:pt x="1441369" y="35642"/>
                  <a:pt x="1710165" y="0"/>
                </a:cubicBezTo>
                <a:cubicBezTo>
                  <a:pt x="1978961" y="-35642"/>
                  <a:pt x="2352779" y="7874"/>
                  <a:pt x="2605871" y="0"/>
                </a:cubicBezTo>
                <a:cubicBezTo>
                  <a:pt x="2858963" y="-7874"/>
                  <a:pt x="2981565" y="668"/>
                  <a:pt x="3175865" y="0"/>
                </a:cubicBezTo>
                <a:cubicBezTo>
                  <a:pt x="3370165" y="-668"/>
                  <a:pt x="3584072" y="-13564"/>
                  <a:pt x="3745860" y="0"/>
                </a:cubicBezTo>
                <a:cubicBezTo>
                  <a:pt x="3907648" y="13564"/>
                  <a:pt x="4211094" y="29153"/>
                  <a:pt x="4641565" y="0"/>
                </a:cubicBezTo>
                <a:cubicBezTo>
                  <a:pt x="5072036" y="-29153"/>
                  <a:pt x="5278374" y="-15418"/>
                  <a:pt x="5537271" y="0"/>
                </a:cubicBezTo>
                <a:cubicBezTo>
                  <a:pt x="5796168" y="15418"/>
                  <a:pt x="5793110" y="7492"/>
                  <a:pt x="5998695" y="0"/>
                </a:cubicBezTo>
                <a:cubicBezTo>
                  <a:pt x="6204280" y="-7492"/>
                  <a:pt x="6382941" y="-29213"/>
                  <a:pt x="6677260" y="0"/>
                </a:cubicBezTo>
                <a:cubicBezTo>
                  <a:pt x="6971580" y="29213"/>
                  <a:pt x="7112812" y="-13405"/>
                  <a:pt x="7355825" y="0"/>
                </a:cubicBezTo>
                <a:cubicBezTo>
                  <a:pt x="7598839" y="13405"/>
                  <a:pt x="7678799" y="-21676"/>
                  <a:pt x="7925820" y="0"/>
                </a:cubicBezTo>
                <a:cubicBezTo>
                  <a:pt x="8172842" y="21676"/>
                  <a:pt x="8229300" y="-19225"/>
                  <a:pt x="8387244" y="0"/>
                </a:cubicBezTo>
                <a:cubicBezTo>
                  <a:pt x="8545188" y="19225"/>
                  <a:pt x="9014179" y="-3079"/>
                  <a:pt x="9174379" y="0"/>
                </a:cubicBezTo>
                <a:cubicBezTo>
                  <a:pt x="9334580" y="3079"/>
                  <a:pt x="9501970" y="-14184"/>
                  <a:pt x="9744374" y="0"/>
                </a:cubicBezTo>
                <a:cubicBezTo>
                  <a:pt x="9986778" y="14184"/>
                  <a:pt x="10066851" y="10937"/>
                  <a:pt x="10314368" y="0"/>
                </a:cubicBezTo>
                <a:cubicBezTo>
                  <a:pt x="10561885" y="-10937"/>
                  <a:pt x="10960207" y="-18404"/>
                  <a:pt x="11210074" y="0"/>
                </a:cubicBezTo>
                <a:cubicBezTo>
                  <a:pt x="11391977" y="33298"/>
                  <a:pt x="11569394" y="185113"/>
                  <a:pt x="11563109" y="353035"/>
                </a:cubicBezTo>
                <a:cubicBezTo>
                  <a:pt x="11567711" y="600772"/>
                  <a:pt x="11556529" y="882254"/>
                  <a:pt x="11563109" y="1087447"/>
                </a:cubicBezTo>
                <a:cubicBezTo>
                  <a:pt x="11569689" y="1292640"/>
                  <a:pt x="11582960" y="1464407"/>
                  <a:pt x="11563109" y="1658656"/>
                </a:cubicBezTo>
                <a:cubicBezTo>
                  <a:pt x="11543258" y="1852905"/>
                  <a:pt x="11558026" y="1994734"/>
                  <a:pt x="11563109" y="2175464"/>
                </a:cubicBezTo>
                <a:cubicBezTo>
                  <a:pt x="11568192" y="2356194"/>
                  <a:pt x="11562512" y="2465213"/>
                  <a:pt x="11563109" y="2692272"/>
                </a:cubicBezTo>
                <a:cubicBezTo>
                  <a:pt x="11563706" y="2919331"/>
                  <a:pt x="11573688" y="3012140"/>
                  <a:pt x="11563109" y="3263482"/>
                </a:cubicBezTo>
                <a:cubicBezTo>
                  <a:pt x="11552531" y="3514824"/>
                  <a:pt x="11559663" y="3577051"/>
                  <a:pt x="11563109" y="3780290"/>
                </a:cubicBezTo>
                <a:cubicBezTo>
                  <a:pt x="11566555" y="3983529"/>
                  <a:pt x="11576391" y="4157479"/>
                  <a:pt x="11563109" y="4405900"/>
                </a:cubicBezTo>
                <a:cubicBezTo>
                  <a:pt x="11549828" y="4654321"/>
                  <a:pt x="11535363" y="4783834"/>
                  <a:pt x="11563109" y="5085911"/>
                </a:cubicBezTo>
                <a:cubicBezTo>
                  <a:pt x="11590855" y="5387988"/>
                  <a:pt x="11555756" y="5606214"/>
                  <a:pt x="11563109" y="5793122"/>
                </a:cubicBezTo>
                <a:cubicBezTo>
                  <a:pt x="11571004" y="5968066"/>
                  <a:pt x="11412922" y="6159086"/>
                  <a:pt x="11210074" y="6146157"/>
                </a:cubicBezTo>
                <a:cubicBezTo>
                  <a:pt x="11000251" y="6135614"/>
                  <a:pt x="10957069" y="6124318"/>
                  <a:pt x="10748650" y="6146157"/>
                </a:cubicBezTo>
                <a:cubicBezTo>
                  <a:pt x="10540231" y="6167996"/>
                  <a:pt x="10151725" y="6140424"/>
                  <a:pt x="9961515" y="6146157"/>
                </a:cubicBezTo>
                <a:cubicBezTo>
                  <a:pt x="9771305" y="6151890"/>
                  <a:pt x="9532950" y="6167623"/>
                  <a:pt x="9282950" y="6146157"/>
                </a:cubicBezTo>
                <a:cubicBezTo>
                  <a:pt x="9032950" y="6124691"/>
                  <a:pt x="8800648" y="6126739"/>
                  <a:pt x="8495814" y="6146157"/>
                </a:cubicBezTo>
                <a:cubicBezTo>
                  <a:pt x="8190980" y="6165575"/>
                  <a:pt x="7994753" y="6134435"/>
                  <a:pt x="7600109" y="6146157"/>
                </a:cubicBezTo>
                <a:cubicBezTo>
                  <a:pt x="7205465" y="6157879"/>
                  <a:pt x="7008693" y="6153397"/>
                  <a:pt x="6812973" y="6146157"/>
                </a:cubicBezTo>
                <a:cubicBezTo>
                  <a:pt x="6617253" y="6138917"/>
                  <a:pt x="6281195" y="6174110"/>
                  <a:pt x="5917267" y="6146157"/>
                </a:cubicBezTo>
                <a:cubicBezTo>
                  <a:pt x="5553339" y="6118204"/>
                  <a:pt x="5670473" y="6155791"/>
                  <a:pt x="5455843" y="6146157"/>
                </a:cubicBezTo>
                <a:cubicBezTo>
                  <a:pt x="5241213" y="6136523"/>
                  <a:pt x="5279311" y="6142587"/>
                  <a:pt x="5102990" y="6146157"/>
                </a:cubicBezTo>
                <a:cubicBezTo>
                  <a:pt x="4926669" y="6149727"/>
                  <a:pt x="4490829" y="6144279"/>
                  <a:pt x="4315854" y="6146157"/>
                </a:cubicBezTo>
                <a:cubicBezTo>
                  <a:pt x="4140879" y="6148035"/>
                  <a:pt x="3867595" y="6126230"/>
                  <a:pt x="3637289" y="6146157"/>
                </a:cubicBezTo>
                <a:cubicBezTo>
                  <a:pt x="3406983" y="6166084"/>
                  <a:pt x="3114506" y="6151411"/>
                  <a:pt x="2850154" y="6146157"/>
                </a:cubicBezTo>
                <a:cubicBezTo>
                  <a:pt x="2585803" y="6140903"/>
                  <a:pt x="2544623" y="6156933"/>
                  <a:pt x="2388730" y="6146157"/>
                </a:cubicBezTo>
                <a:cubicBezTo>
                  <a:pt x="2232837" y="6135381"/>
                  <a:pt x="2187962" y="6136061"/>
                  <a:pt x="2035876" y="6146157"/>
                </a:cubicBezTo>
                <a:cubicBezTo>
                  <a:pt x="1883790" y="6156253"/>
                  <a:pt x="1704933" y="6145685"/>
                  <a:pt x="1574452" y="6146157"/>
                </a:cubicBezTo>
                <a:cubicBezTo>
                  <a:pt x="1443971" y="6146629"/>
                  <a:pt x="915762" y="6176363"/>
                  <a:pt x="353035" y="6146157"/>
                </a:cubicBezTo>
                <a:cubicBezTo>
                  <a:pt x="167515" y="6099777"/>
                  <a:pt x="10958" y="5987880"/>
                  <a:pt x="0" y="5793122"/>
                </a:cubicBezTo>
                <a:cubicBezTo>
                  <a:pt x="16379" y="5599752"/>
                  <a:pt x="-16735" y="5480059"/>
                  <a:pt x="0" y="5276314"/>
                </a:cubicBezTo>
                <a:cubicBezTo>
                  <a:pt x="16735" y="5072569"/>
                  <a:pt x="360" y="4941362"/>
                  <a:pt x="0" y="4759505"/>
                </a:cubicBezTo>
                <a:cubicBezTo>
                  <a:pt x="-360" y="4577648"/>
                  <a:pt x="20181" y="4351820"/>
                  <a:pt x="0" y="4133895"/>
                </a:cubicBezTo>
                <a:cubicBezTo>
                  <a:pt x="-20181" y="3915970"/>
                  <a:pt x="-16338" y="3620454"/>
                  <a:pt x="0" y="3453885"/>
                </a:cubicBezTo>
                <a:cubicBezTo>
                  <a:pt x="16338" y="3287316"/>
                  <a:pt x="25501" y="2954278"/>
                  <a:pt x="0" y="2665072"/>
                </a:cubicBezTo>
                <a:cubicBezTo>
                  <a:pt x="-25501" y="2375866"/>
                  <a:pt x="-23973" y="2274839"/>
                  <a:pt x="0" y="2039462"/>
                </a:cubicBezTo>
                <a:cubicBezTo>
                  <a:pt x="23973" y="1804085"/>
                  <a:pt x="12109" y="1639070"/>
                  <a:pt x="0" y="1413852"/>
                </a:cubicBezTo>
                <a:cubicBezTo>
                  <a:pt x="-12109" y="1188634"/>
                  <a:pt x="-13806" y="568188"/>
                  <a:pt x="0" y="353035"/>
                </a:cubicBezTo>
                <a:close/>
              </a:path>
              <a:path w="11563109" h="6146157" stroke="0" extrusionOk="0">
                <a:moveTo>
                  <a:pt x="0" y="353035"/>
                </a:moveTo>
                <a:cubicBezTo>
                  <a:pt x="-36463" y="134719"/>
                  <a:pt x="159179" y="40025"/>
                  <a:pt x="353035" y="0"/>
                </a:cubicBezTo>
                <a:cubicBezTo>
                  <a:pt x="590760" y="10478"/>
                  <a:pt x="753940" y="-9854"/>
                  <a:pt x="923030" y="0"/>
                </a:cubicBezTo>
                <a:cubicBezTo>
                  <a:pt x="1092120" y="9854"/>
                  <a:pt x="1357266" y="-26281"/>
                  <a:pt x="1601594" y="0"/>
                </a:cubicBezTo>
                <a:cubicBezTo>
                  <a:pt x="1845922" y="26281"/>
                  <a:pt x="1894789" y="10994"/>
                  <a:pt x="2063019" y="0"/>
                </a:cubicBezTo>
                <a:cubicBezTo>
                  <a:pt x="2231249" y="-10994"/>
                  <a:pt x="2489000" y="36842"/>
                  <a:pt x="2850154" y="0"/>
                </a:cubicBezTo>
                <a:cubicBezTo>
                  <a:pt x="3211309" y="-36842"/>
                  <a:pt x="3345884" y="25091"/>
                  <a:pt x="3637289" y="0"/>
                </a:cubicBezTo>
                <a:cubicBezTo>
                  <a:pt x="3928694" y="-25091"/>
                  <a:pt x="3919022" y="6595"/>
                  <a:pt x="4098713" y="0"/>
                </a:cubicBezTo>
                <a:cubicBezTo>
                  <a:pt x="4278404" y="-6595"/>
                  <a:pt x="4630106" y="33879"/>
                  <a:pt x="4885849" y="0"/>
                </a:cubicBezTo>
                <a:cubicBezTo>
                  <a:pt x="5141592" y="-33879"/>
                  <a:pt x="5154666" y="-13492"/>
                  <a:pt x="5347273" y="0"/>
                </a:cubicBezTo>
                <a:cubicBezTo>
                  <a:pt x="5539880" y="13492"/>
                  <a:pt x="5554367" y="-9830"/>
                  <a:pt x="5700127" y="0"/>
                </a:cubicBezTo>
                <a:cubicBezTo>
                  <a:pt x="5845887" y="9830"/>
                  <a:pt x="6092306" y="-7461"/>
                  <a:pt x="6378692" y="0"/>
                </a:cubicBezTo>
                <a:cubicBezTo>
                  <a:pt x="6665079" y="7461"/>
                  <a:pt x="7069155" y="41731"/>
                  <a:pt x="7274397" y="0"/>
                </a:cubicBezTo>
                <a:cubicBezTo>
                  <a:pt x="7479640" y="-41731"/>
                  <a:pt x="7622145" y="12705"/>
                  <a:pt x="7844392" y="0"/>
                </a:cubicBezTo>
                <a:cubicBezTo>
                  <a:pt x="8066639" y="-12705"/>
                  <a:pt x="8528780" y="-42008"/>
                  <a:pt x="8740098" y="0"/>
                </a:cubicBezTo>
                <a:cubicBezTo>
                  <a:pt x="8951416" y="42008"/>
                  <a:pt x="8930861" y="-10334"/>
                  <a:pt x="9092951" y="0"/>
                </a:cubicBezTo>
                <a:cubicBezTo>
                  <a:pt x="9255041" y="10334"/>
                  <a:pt x="9623710" y="13116"/>
                  <a:pt x="9771516" y="0"/>
                </a:cubicBezTo>
                <a:cubicBezTo>
                  <a:pt x="9919322" y="-13116"/>
                  <a:pt x="10211859" y="7764"/>
                  <a:pt x="10450081" y="0"/>
                </a:cubicBezTo>
                <a:cubicBezTo>
                  <a:pt x="10688304" y="-7764"/>
                  <a:pt x="10951255" y="-29205"/>
                  <a:pt x="11210074" y="0"/>
                </a:cubicBezTo>
                <a:cubicBezTo>
                  <a:pt x="11409747" y="38882"/>
                  <a:pt x="11572775" y="163449"/>
                  <a:pt x="11563109" y="353035"/>
                </a:cubicBezTo>
                <a:cubicBezTo>
                  <a:pt x="11576004" y="485290"/>
                  <a:pt x="11543559" y="836807"/>
                  <a:pt x="11563109" y="978645"/>
                </a:cubicBezTo>
                <a:cubicBezTo>
                  <a:pt x="11582660" y="1120483"/>
                  <a:pt x="11551129" y="1518814"/>
                  <a:pt x="11563109" y="1713057"/>
                </a:cubicBezTo>
                <a:cubicBezTo>
                  <a:pt x="11575089" y="1907300"/>
                  <a:pt x="11575792" y="2118024"/>
                  <a:pt x="11563109" y="2229865"/>
                </a:cubicBezTo>
                <a:cubicBezTo>
                  <a:pt x="11550426" y="2341706"/>
                  <a:pt x="11570063" y="2841224"/>
                  <a:pt x="11563109" y="3018678"/>
                </a:cubicBezTo>
                <a:cubicBezTo>
                  <a:pt x="11556155" y="3196132"/>
                  <a:pt x="11569132" y="3426464"/>
                  <a:pt x="11563109" y="3807490"/>
                </a:cubicBezTo>
                <a:cubicBezTo>
                  <a:pt x="11557086" y="4188516"/>
                  <a:pt x="11587069" y="4216456"/>
                  <a:pt x="11563109" y="4378699"/>
                </a:cubicBezTo>
                <a:cubicBezTo>
                  <a:pt x="11539149" y="4540942"/>
                  <a:pt x="11587592" y="4860184"/>
                  <a:pt x="11563109" y="5058710"/>
                </a:cubicBezTo>
                <a:cubicBezTo>
                  <a:pt x="11538626" y="5257236"/>
                  <a:pt x="11563237" y="5515433"/>
                  <a:pt x="11563109" y="5793122"/>
                </a:cubicBezTo>
                <a:cubicBezTo>
                  <a:pt x="11546257" y="6020958"/>
                  <a:pt x="11391790" y="6130644"/>
                  <a:pt x="11210074" y="6146157"/>
                </a:cubicBezTo>
                <a:cubicBezTo>
                  <a:pt x="11068584" y="6145890"/>
                  <a:pt x="10915000" y="6145922"/>
                  <a:pt x="10748650" y="6146157"/>
                </a:cubicBezTo>
                <a:cubicBezTo>
                  <a:pt x="10582300" y="6146392"/>
                  <a:pt x="10234496" y="6131038"/>
                  <a:pt x="10070085" y="6146157"/>
                </a:cubicBezTo>
                <a:cubicBezTo>
                  <a:pt x="9905675" y="6161276"/>
                  <a:pt x="9806713" y="6152398"/>
                  <a:pt x="9608661" y="6146157"/>
                </a:cubicBezTo>
                <a:cubicBezTo>
                  <a:pt x="9410609" y="6139916"/>
                  <a:pt x="9385309" y="6145108"/>
                  <a:pt x="9255807" y="6146157"/>
                </a:cubicBezTo>
                <a:cubicBezTo>
                  <a:pt x="9126305" y="6147206"/>
                  <a:pt x="8780049" y="6179024"/>
                  <a:pt x="8468672" y="6146157"/>
                </a:cubicBezTo>
                <a:cubicBezTo>
                  <a:pt x="8157296" y="6113290"/>
                  <a:pt x="8029883" y="6126628"/>
                  <a:pt x="7790107" y="6146157"/>
                </a:cubicBezTo>
                <a:cubicBezTo>
                  <a:pt x="7550331" y="6165686"/>
                  <a:pt x="7419726" y="6172084"/>
                  <a:pt x="7220112" y="6146157"/>
                </a:cubicBezTo>
                <a:cubicBezTo>
                  <a:pt x="7020498" y="6120230"/>
                  <a:pt x="6842891" y="6173965"/>
                  <a:pt x="6650118" y="6146157"/>
                </a:cubicBezTo>
                <a:cubicBezTo>
                  <a:pt x="6457345" y="6118349"/>
                  <a:pt x="6372355" y="6136133"/>
                  <a:pt x="6297264" y="6146157"/>
                </a:cubicBezTo>
                <a:cubicBezTo>
                  <a:pt x="6222173" y="6156181"/>
                  <a:pt x="5939625" y="6146362"/>
                  <a:pt x="5835840" y="6146157"/>
                </a:cubicBezTo>
                <a:cubicBezTo>
                  <a:pt x="5732055" y="6145952"/>
                  <a:pt x="5370935" y="6140917"/>
                  <a:pt x="5048704" y="6146157"/>
                </a:cubicBezTo>
                <a:cubicBezTo>
                  <a:pt x="4726473" y="6151397"/>
                  <a:pt x="4485211" y="6170812"/>
                  <a:pt x="4261569" y="6146157"/>
                </a:cubicBezTo>
                <a:cubicBezTo>
                  <a:pt x="4037927" y="6121502"/>
                  <a:pt x="3788244" y="6106992"/>
                  <a:pt x="3474434" y="6146157"/>
                </a:cubicBezTo>
                <a:cubicBezTo>
                  <a:pt x="3160625" y="6185322"/>
                  <a:pt x="3135674" y="6126053"/>
                  <a:pt x="2904439" y="6146157"/>
                </a:cubicBezTo>
                <a:cubicBezTo>
                  <a:pt x="2673204" y="6166261"/>
                  <a:pt x="2660021" y="6143997"/>
                  <a:pt x="2443015" y="6146157"/>
                </a:cubicBezTo>
                <a:cubicBezTo>
                  <a:pt x="2226009" y="6148317"/>
                  <a:pt x="2011344" y="6137007"/>
                  <a:pt x="1655880" y="6146157"/>
                </a:cubicBezTo>
                <a:cubicBezTo>
                  <a:pt x="1300416" y="6155307"/>
                  <a:pt x="1216474" y="6156968"/>
                  <a:pt x="977315" y="6146157"/>
                </a:cubicBezTo>
                <a:cubicBezTo>
                  <a:pt x="738157" y="6135346"/>
                  <a:pt x="516167" y="6168634"/>
                  <a:pt x="353035" y="6146157"/>
                </a:cubicBezTo>
                <a:cubicBezTo>
                  <a:pt x="177675" y="6106993"/>
                  <a:pt x="3422" y="5951613"/>
                  <a:pt x="0" y="5793122"/>
                </a:cubicBezTo>
                <a:cubicBezTo>
                  <a:pt x="7531" y="5576656"/>
                  <a:pt x="-24307" y="5464976"/>
                  <a:pt x="0" y="5221913"/>
                </a:cubicBezTo>
                <a:cubicBezTo>
                  <a:pt x="24307" y="4978850"/>
                  <a:pt x="16982" y="4799843"/>
                  <a:pt x="0" y="4650704"/>
                </a:cubicBezTo>
                <a:cubicBezTo>
                  <a:pt x="-16982" y="4501565"/>
                  <a:pt x="15071" y="4198446"/>
                  <a:pt x="0" y="3970693"/>
                </a:cubicBezTo>
                <a:cubicBezTo>
                  <a:pt x="-15071" y="3742940"/>
                  <a:pt x="22018" y="3446245"/>
                  <a:pt x="0" y="3181880"/>
                </a:cubicBezTo>
                <a:cubicBezTo>
                  <a:pt x="-22018" y="2917515"/>
                  <a:pt x="-26841" y="2757793"/>
                  <a:pt x="0" y="2556270"/>
                </a:cubicBezTo>
                <a:cubicBezTo>
                  <a:pt x="26841" y="2354747"/>
                  <a:pt x="25999" y="2025714"/>
                  <a:pt x="0" y="1876259"/>
                </a:cubicBezTo>
                <a:cubicBezTo>
                  <a:pt x="-25999" y="1726804"/>
                  <a:pt x="4807" y="1404592"/>
                  <a:pt x="0" y="1196248"/>
                </a:cubicBezTo>
                <a:cubicBezTo>
                  <a:pt x="-4807" y="987904"/>
                  <a:pt x="-24531" y="669654"/>
                  <a:pt x="0" y="353035"/>
                </a:cubicBezTo>
                <a:close/>
              </a:path>
            </a:pathLst>
          </a:custGeom>
          <a:solidFill>
            <a:srgbClr val="F8FAFE"/>
          </a:solidFill>
          <a:ln w="508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/>
            <a:r>
              <a:rPr lang="en-US" dirty="0"/>
              <a:t>Click to add title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add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</a:fld>
            <a:endParaRPr lang="en-US"/>
          </a:p>
        </p:txBody>
      </p:sp>
      <p:sp>
        <p:nvSpPr>
          <p:cNvPr id="11" name="矩形 10"/>
          <p:cNvSpPr/>
          <p:nvPr/>
        </p:nvSpPr>
        <p:spPr>
          <a:xfrm>
            <a:off x="11087552" y="2336"/>
            <a:ext cx="1104447" cy="1127964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10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2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0" kern="1200">
          <a:solidFill>
            <a:schemeClr val="accent1"/>
          </a:solidFill>
          <a:latin typeface="+mj-ea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2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25fdcc52-5055-4e73-bf2a-a6deb19c30a4"/>
          <p:cNvSpPr>
            <a:spLocks noGrp="1"/>
          </p:cNvSpPr>
          <p:nvPr>
            <p:ph type="ctrTitle" hasCustomPrompt="1"/>
          </p:nvPr>
        </p:nvSpPr>
        <p:spPr>
          <a:xfrm>
            <a:off x="2392768" y="1551320"/>
            <a:ext cx="7393764" cy="2016328"/>
          </a:xfrm>
        </p:spPr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sz="5400" b="0" i="0" u="none">
                <a:solidFill>
                  <a:srgbClr val="639CEF"/>
                </a:solidFill>
                <a:ea typeface="华康方圆体 Std W7"/>
              </a:rPr>
              <a:t>学前儿童身体的生长</a:t>
            </a:r>
            <a:br>
              <a:rPr lang="en-US" sz="5400" b="0" i="0" u="none">
                <a:solidFill>
                  <a:srgbClr val="639CEF"/>
                </a:solidFill>
                <a:ea typeface="华康方圆体 Std W7"/>
              </a:rPr>
            </a:br>
            <a:r>
              <a:rPr lang="en-US" sz="5400" b="0" i="0" u="none">
                <a:solidFill>
                  <a:srgbClr val="639CEF"/>
                </a:solidFill>
                <a:ea typeface="华康方圆体 Std W7"/>
              </a:rPr>
              <a:t>发育与保健</a:t>
            </a:r>
            <a:endParaRPr lang="en-US" sz="5400" b="0" i="0" u="none">
              <a:solidFill>
                <a:srgbClr val="639CEF"/>
              </a:solidFill>
              <a:ea typeface="华康方圆体 Std W7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骨连接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10" name="429c110b-ed66-4d34-baab-4b7fd72df3f2.source.3.zh-Hans.pptx" descr="c348028a-6d7e-47c7-9f4f-73d61208cff5"/>
          <p:cNvGrpSpPr/>
          <p:nvPr/>
        </p:nvGrpSpPr>
        <p:grpSpPr>
          <a:xfrm>
            <a:off x="660400" y="1130299"/>
            <a:ext cx="10981931" cy="5038281"/>
            <a:chOff x="660400" y="1130299"/>
            <a:chExt cx="10981931" cy="5038281"/>
          </a:xfrm>
        </p:grpSpPr>
        <p:sp>
          <p:nvSpPr>
            <p:cNvPr id="17" name="Title" descr="05f2eeab-515c-4581-a2f2-0deb0488d03a"/>
            <p:cNvSpPr txBox="1"/>
            <p:nvPr/>
          </p:nvSpPr>
          <p:spPr>
            <a:xfrm>
              <a:off x="699528" y="1130299"/>
              <a:ext cx="7123709" cy="9934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l">
                <a:spcBef>
                  <a:spcPct val="0"/>
                </a:spcBef>
                <a:spcAft>
                  <a:spcPct val="0"/>
                </a:spcAft>
              </a:pPr>
              <a:r>
                <a:rPr lang="en-US" sz="2400" b="1" i="0" u="none" strike="noStrike">
                  <a:solidFill>
                    <a:srgbClr val="2F2F2F"/>
                  </a:solidFill>
                  <a:ea typeface="华康方圆体 Std W7"/>
                </a:rPr>
                <a:t>知晓骨与骨之间的连接方式</a:t>
              </a:r>
              <a:endParaRPr lang="en-US" sz="2400" b="1" i="0" u="none" strike="noStrik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4" name="组合 3" descr="21455c8e-4287-4d1a-965d-c670eacbe0c7"/>
            <p:cNvGrpSpPr/>
            <p:nvPr/>
          </p:nvGrpSpPr>
          <p:grpSpPr>
            <a:xfrm>
              <a:off x="660400" y="2412651"/>
              <a:ext cx="10026856" cy="1073499"/>
              <a:chOff x="660400" y="2412651"/>
              <a:chExt cx="10026856" cy="1073499"/>
            </a:xfrm>
          </p:grpSpPr>
          <p:sp>
            <p:nvSpPr>
              <p:cNvPr id="14" name="ComponentBackground1" descr="a8186f37-07e0-496e-9532-0152cf302379"/>
              <p:cNvSpPr/>
              <p:nvPr/>
            </p:nvSpPr>
            <p:spPr>
              <a:xfrm>
                <a:off x="907468" y="2412651"/>
                <a:ext cx="9779788" cy="1073499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19" name="Text1" descr="e70be389-1abd-4171-9fe9-5849f991ea2a"/>
              <p:cNvSpPr txBox="1"/>
              <p:nvPr/>
            </p:nvSpPr>
            <p:spPr>
              <a:xfrm>
                <a:off x="1769015" y="2985512"/>
                <a:ext cx="5708146" cy="452921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如颅骨间的连接，使骨不能随时动，保持头部形状稳定。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0" name="Bullet1" descr="9ac9f063-bebf-4c9e-847b-b7903de47a9c"/>
              <p:cNvSpPr txBox="1"/>
              <p:nvPr/>
            </p:nvSpPr>
            <p:spPr>
              <a:xfrm>
                <a:off x="1769015" y="2532591"/>
                <a:ext cx="5708146" cy="452921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1600" b="1" i="0" u="none">
                    <a:solidFill>
                      <a:srgbClr val="2F2F2F"/>
                    </a:solidFill>
                    <a:ea typeface="华康方圆体 Std W7"/>
                  </a:rPr>
                  <a:t>直接连接</a:t>
                </a:r>
                <a:endParaRPr lang="en-US" sz="16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6" name="Number1" descr="578fb8a8-d86f-4d49-9e53-97f4c41d9962"/>
              <p:cNvSpPr/>
              <p:nvPr/>
            </p:nvSpPr>
            <p:spPr>
              <a:xfrm>
                <a:off x="660400" y="2601972"/>
                <a:ext cx="720000" cy="720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sz="2400" b="1" i="0" u="none">
                    <a:solidFill>
                      <a:srgbClr val="FFFFFF"/>
                    </a:solidFill>
                    <a:latin typeface="Arial" panose="020B0604020202020204"/>
                  </a:rPr>
                  <a:t>1</a:t>
                </a:r>
                <a:endParaRPr lang="en-US" sz="24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5" name="组合 4" descr="345df1e7-49f7-4e02-b528-b6ac045419f7"/>
            <p:cNvGrpSpPr/>
            <p:nvPr/>
          </p:nvGrpSpPr>
          <p:grpSpPr>
            <a:xfrm>
              <a:off x="660400" y="3736626"/>
              <a:ext cx="10026856" cy="1073499"/>
              <a:chOff x="660400" y="3736626"/>
              <a:chExt cx="10026856" cy="1073499"/>
            </a:xfrm>
          </p:grpSpPr>
          <p:sp>
            <p:nvSpPr>
              <p:cNvPr id="23" name="ComponentBackground2" descr="df56a4bd-3613-4fa4-ba29-08d578270156"/>
              <p:cNvSpPr/>
              <p:nvPr/>
            </p:nvSpPr>
            <p:spPr>
              <a:xfrm>
                <a:off x="907468" y="3736626"/>
                <a:ext cx="9779788" cy="1073499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26" name="Text2" descr="49da81f8-c6b2-42e5-b73f-037698fe330b"/>
              <p:cNvSpPr txBox="1"/>
              <p:nvPr/>
            </p:nvSpPr>
            <p:spPr>
              <a:xfrm>
                <a:off x="1769015" y="4309487"/>
                <a:ext cx="5708146" cy="452921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脊椎骨间以软骨层相连，属于微动连接。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7" name="Bullet2" descr="18a404ec-4874-4bef-9603-5cfaae6e6a34"/>
              <p:cNvSpPr txBox="1"/>
              <p:nvPr/>
            </p:nvSpPr>
            <p:spPr>
              <a:xfrm>
                <a:off x="1769015" y="3856566"/>
                <a:ext cx="5708146" cy="452921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1600" b="1" i="0" u="none">
                    <a:solidFill>
                      <a:srgbClr val="2F2F2F"/>
                    </a:solidFill>
                    <a:ea typeface="华康方圆体 Std W7"/>
                  </a:rPr>
                  <a:t>微动连接</a:t>
                </a:r>
                <a:endParaRPr lang="en-US" sz="16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5" name="Number2" descr="dfc9668d-e5a1-46a1-b728-21d1631841a0"/>
              <p:cNvSpPr/>
              <p:nvPr/>
            </p:nvSpPr>
            <p:spPr>
              <a:xfrm>
                <a:off x="660400" y="3925947"/>
                <a:ext cx="720000" cy="72000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sz="2400" b="1" i="0" u="none">
                    <a:solidFill>
                      <a:srgbClr val="FFFFFF"/>
                    </a:solidFill>
                    <a:latin typeface="Arial" panose="020B0604020202020204"/>
                  </a:rPr>
                  <a:t>2</a:t>
                </a:r>
                <a:endParaRPr lang="en-US" sz="24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6" name="组合 5" descr="76fd4b61-5315-4dcb-801a-824ca157cef5"/>
            <p:cNvGrpSpPr/>
            <p:nvPr/>
          </p:nvGrpSpPr>
          <p:grpSpPr>
            <a:xfrm>
              <a:off x="660400" y="5060601"/>
              <a:ext cx="10026856" cy="1073499"/>
              <a:chOff x="660400" y="5060601"/>
              <a:chExt cx="10026856" cy="1073499"/>
            </a:xfrm>
          </p:grpSpPr>
          <p:sp>
            <p:nvSpPr>
              <p:cNvPr id="29" name="ComponentBackground3" descr="3fe516ba-a77d-4b36-b979-9d52e4c92176"/>
              <p:cNvSpPr/>
              <p:nvPr/>
            </p:nvSpPr>
            <p:spPr>
              <a:xfrm>
                <a:off x="907468" y="5060601"/>
                <a:ext cx="9779788" cy="1073499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32" name="Text3" descr="81ab3889-8744-4c22-b8e8-5070d4be13be"/>
              <p:cNvSpPr txBox="1"/>
              <p:nvPr/>
            </p:nvSpPr>
            <p:spPr>
              <a:xfrm>
                <a:off x="1769015" y="5633462"/>
                <a:ext cx="5708146" cy="452921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需要活动的地方，骨与骨通过关节连接，是主要联结方式。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33" name="Bullet3" descr="c31a10ec-4776-4b6e-9336-f147d1d30795"/>
              <p:cNvSpPr txBox="1"/>
              <p:nvPr/>
            </p:nvSpPr>
            <p:spPr>
              <a:xfrm>
                <a:off x="1769015" y="5180541"/>
                <a:ext cx="5708146" cy="452921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1600" b="1" i="0" u="none">
                    <a:solidFill>
                      <a:srgbClr val="2F2F2F"/>
                    </a:solidFill>
                    <a:ea typeface="华康方圆体 Std W7"/>
                  </a:rPr>
                  <a:t>间接连接</a:t>
                </a:r>
                <a:endParaRPr lang="en-US" sz="16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1" name="Number3" descr="6209d751-3f9c-48e2-8c15-480a35501263"/>
              <p:cNvSpPr/>
              <p:nvPr/>
            </p:nvSpPr>
            <p:spPr>
              <a:xfrm>
                <a:off x="660400" y="5249922"/>
                <a:ext cx="720000" cy="7200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sz="2400" b="1" i="0" u="none">
                    <a:solidFill>
                      <a:srgbClr val="FFFFFF"/>
                    </a:solidFill>
                    <a:latin typeface="Arial" panose="020B0604020202020204"/>
                  </a:rPr>
                  <a:t>3</a:t>
                </a:r>
                <a:endParaRPr lang="en-US" sz="24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9" name="组合 8" descr="4d84c978-164d-4aae-8bad-13d273b64c76"/>
            <p:cNvGrpSpPr/>
            <p:nvPr/>
          </p:nvGrpSpPr>
          <p:grpSpPr>
            <a:xfrm>
              <a:off x="7820634" y="1304672"/>
              <a:ext cx="3821697" cy="4863908"/>
              <a:chOff x="7820634" y="1304672"/>
              <a:chExt cx="3821697" cy="4863908"/>
            </a:xfrm>
          </p:grpSpPr>
          <p:sp>
            <p:nvSpPr>
              <p:cNvPr id="282" name="任意多边形: 形状 281" descr="9e543eea-3a5e-4468-9f59-a492430f5760"/>
              <p:cNvSpPr/>
              <p:nvPr/>
            </p:nvSpPr>
            <p:spPr>
              <a:xfrm flipH="1">
                <a:off x="9390369" y="2950252"/>
                <a:ext cx="1345140" cy="629171"/>
              </a:xfrm>
              <a:custGeom>
                <a:avLst/>
                <a:gdLst>
                  <a:gd name="connsiteX0" fmla="*/ 709714 w 1236398"/>
                  <a:gd name="connsiteY0" fmla="*/ 149776 h 578308"/>
                  <a:gd name="connsiteX1" fmla="*/ 15647 w 1236398"/>
                  <a:gd name="connsiteY1" fmla="*/ 123294 h 578308"/>
                  <a:gd name="connsiteX2" fmla="*/ 126085 w 1236398"/>
                  <a:gd name="connsiteY2" fmla="*/ 403091 h 578308"/>
                  <a:gd name="connsiteX3" fmla="*/ 856838 w 1236398"/>
                  <a:gd name="connsiteY3" fmla="*/ 570179 h 578308"/>
                  <a:gd name="connsiteX4" fmla="*/ 1236398 w 1236398"/>
                  <a:gd name="connsiteY4" fmla="*/ 441781 h 578308"/>
                  <a:gd name="connsiteX5" fmla="*/ 1038140 w 1236398"/>
                  <a:gd name="connsiteY5" fmla="*/ 68709 h 578308"/>
                  <a:gd name="connsiteX6" fmla="*/ 709714 w 1236398"/>
                  <a:gd name="connsiteY6" fmla="*/ 149776 h 57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6398" h="578308">
                    <a:moveTo>
                      <a:pt x="709714" y="149776"/>
                    </a:moveTo>
                    <a:cubicBezTo>
                      <a:pt x="519241" y="138157"/>
                      <a:pt x="125348" y="-163404"/>
                      <a:pt x="15647" y="123294"/>
                    </a:cubicBezTo>
                    <a:cubicBezTo>
                      <a:pt x="-26199" y="232612"/>
                      <a:pt x="17652" y="353519"/>
                      <a:pt x="126085" y="403091"/>
                    </a:cubicBezTo>
                    <a:cubicBezTo>
                      <a:pt x="353096" y="506894"/>
                      <a:pt x="601841" y="608073"/>
                      <a:pt x="856838" y="570179"/>
                    </a:cubicBezTo>
                    <a:cubicBezTo>
                      <a:pt x="989629" y="550451"/>
                      <a:pt x="1116877" y="504506"/>
                      <a:pt x="1236398" y="441781"/>
                    </a:cubicBezTo>
                    <a:cubicBezTo>
                      <a:pt x="1169074" y="318073"/>
                      <a:pt x="1103725" y="193243"/>
                      <a:pt x="1038140" y="68709"/>
                    </a:cubicBezTo>
                    <a:cubicBezTo>
                      <a:pt x="933835" y="122409"/>
                      <a:pt x="821804" y="156588"/>
                      <a:pt x="709714" y="149776"/>
                    </a:cubicBezTo>
                    <a:close/>
                  </a:path>
                </a:pathLst>
              </a:custGeom>
              <a:solidFill>
                <a:schemeClr val="accent6">
                  <a:lumMod val="20000"/>
                  <a:lumOff val="80000"/>
                </a:schemeClr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84" name="任意多边形: 形状 283" descr="019ceb09-f8f4-47dc-bd0e-14d9fd37b6e3"/>
              <p:cNvSpPr/>
              <p:nvPr/>
            </p:nvSpPr>
            <p:spPr>
              <a:xfrm flipH="1">
                <a:off x="8934113" y="2663778"/>
                <a:ext cx="671951" cy="767142"/>
              </a:xfrm>
              <a:custGeom>
                <a:avLst/>
                <a:gdLst>
                  <a:gd name="connsiteX0" fmla="*/ 305453 w 617630"/>
                  <a:gd name="connsiteY0" fmla="*/ 112621 h 705125"/>
                  <a:gd name="connsiteX1" fmla="*/ 294395 w 617630"/>
                  <a:gd name="connsiteY1" fmla="*/ 123620 h 705125"/>
                  <a:gd name="connsiteX2" fmla="*/ 305453 w 617630"/>
                  <a:gd name="connsiteY2" fmla="*/ 112621 h 705125"/>
                  <a:gd name="connsiteX3" fmla="*/ 289440 w 617630"/>
                  <a:gd name="connsiteY3" fmla="*/ 127277 h 705125"/>
                  <a:gd name="connsiteX4" fmla="*/ 0 w 617630"/>
                  <a:gd name="connsiteY4" fmla="*/ 332053 h 705125"/>
                  <a:gd name="connsiteX5" fmla="*/ 198259 w 617630"/>
                  <a:gd name="connsiteY5" fmla="*/ 705126 h 705125"/>
                  <a:gd name="connsiteX6" fmla="*/ 617630 w 617630"/>
                  <a:gd name="connsiteY6" fmla="*/ 397962 h 705125"/>
                  <a:gd name="connsiteX7" fmla="*/ 415390 w 617630"/>
                  <a:gd name="connsiteY7" fmla="*/ 0 h 705125"/>
                  <a:gd name="connsiteX8" fmla="*/ 305424 w 617630"/>
                  <a:gd name="connsiteY8" fmla="*/ 112591 h 705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7630" h="705125">
                    <a:moveTo>
                      <a:pt x="305453" y="112621"/>
                    </a:moveTo>
                    <a:cubicBezTo>
                      <a:pt x="312088" y="106546"/>
                      <a:pt x="313976" y="104924"/>
                      <a:pt x="294395" y="123620"/>
                    </a:cubicBezTo>
                    <a:cubicBezTo>
                      <a:pt x="297757" y="120406"/>
                      <a:pt x="301531" y="116631"/>
                      <a:pt x="305453" y="112621"/>
                    </a:cubicBezTo>
                    <a:cubicBezTo>
                      <a:pt x="300440" y="117221"/>
                      <a:pt x="292684" y="124417"/>
                      <a:pt x="289440" y="127277"/>
                    </a:cubicBezTo>
                    <a:cubicBezTo>
                      <a:pt x="206722" y="200706"/>
                      <a:pt x="107431" y="276730"/>
                      <a:pt x="0" y="332053"/>
                    </a:cubicBezTo>
                    <a:cubicBezTo>
                      <a:pt x="65585" y="456587"/>
                      <a:pt x="130963" y="581446"/>
                      <a:pt x="198259" y="705126"/>
                    </a:cubicBezTo>
                    <a:cubicBezTo>
                      <a:pt x="352666" y="624088"/>
                      <a:pt x="494069" y="514977"/>
                      <a:pt x="617630" y="397962"/>
                    </a:cubicBezTo>
                    <a:cubicBezTo>
                      <a:pt x="540367" y="270714"/>
                      <a:pt x="473927" y="136655"/>
                      <a:pt x="415390" y="0"/>
                    </a:cubicBezTo>
                    <a:cubicBezTo>
                      <a:pt x="375167" y="37098"/>
                      <a:pt x="333468" y="84016"/>
                      <a:pt x="305424" y="112591"/>
                    </a:cubicBezTo>
                    <a:close/>
                  </a:path>
                </a:pathLst>
              </a:custGeom>
              <a:solidFill>
                <a:srgbClr val="FF6692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85" name="任意多边形: 形状 284" descr="cc5e0ee5-38f7-4b4b-bd74-9c54283f5919"/>
              <p:cNvSpPr/>
              <p:nvPr/>
            </p:nvSpPr>
            <p:spPr>
              <a:xfrm flipH="1">
                <a:off x="9628662" y="3416758"/>
                <a:ext cx="98032" cy="98135"/>
              </a:xfrm>
              <a:custGeom>
                <a:avLst/>
                <a:gdLst>
                  <a:gd name="connsiteX0" fmla="*/ 59153 w 90107"/>
                  <a:gd name="connsiteY0" fmla="*/ 33100 h 90202"/>
                  <a:gd name="connsiteX1" fmla="*/ 56587 w 90107"/>
                  <a:gd name="connsiteY1" fmla="*/ 59434 h 90202"/>
                  <a:gd name="connsiteX2" fmla="*/ 30046 w 90107"/>
                  <a:gd name="connsiteY2" fmla="*/ 55600 h 90202"/>
                  <a:gd name="connsiteX3" fmla="*/ 34558 w 90107"/>
                  <a:gd name="connsiteY3" fmla="*/ 30033 h 90202"/>
                  <a:gd name="connsiteX4" fmla="*/ 61276 w 90107"/>
                  <a:gd name="connsiteY4" fmla="*/ 35813 h 90202"/>
                  <a:gd name="connsiteX5" fmla="*/ 80326 w 90107"/>
                  <a:gd name="connsiteY5" fmla="*/ 16763 h 90202"/>
                  <a:gd name="connsiteX6" fmla="*/ 16806 w 90107"/>
                  <a:gd name="connsiteY6" fmla="*/ 9832 h 90202"/>
                  <a:gd name="connsiteX7" fmla="*/ 8814 w 90107"/>
                  <a:gd name="connsiteY7" fmla="*/ 71997 h 90202"/>
                  <a:gd name="connsiteX8" fmla="*/ 70654 w 90107"/>
                  <a:gd name="connsiteY8" fmla="*/ 82406 h 90202"/>
                  <a:gd name="connsiteX9" fmla="*/ 82420 w 90107"/>
                  <a:gd name="connsiteY9" fmla="*/ 19505 h 90202"/>
                  <a:gd name="connsiteX10" fmla="*/ 59182 w 90107"/>
                  <a:gd name="connsiteY10" fmla="*/ 33100 h 90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0107" h="90202">
                    <a:moveTo>
                      <a:pt x="59153" y="33100"/>
                    </a:moveTo>
                    <a:cubicBezTo>
                      <a:pt x="64785" y="41593"/>
                      <a:pt x="65198" y="52504"/>
                      <a:pt x="56587" y="59434"/>
                    </a:cubicBezTo>
                    <a:cubicBezTo>
                      <a:pt x="48418" y="66010"/>
                      <a:pt x="36003" y="64152"/>
                      <a:pt x="30046" y="55600"/>
                    </a:cubicBezTo>
                    <a:cubicBezTo>
                      <a:pt x="24326" y="47373"/>
                      <a:pt x="26272" y="35813"/>
                      <a:pt x="34558" y="30033"/>
                    </a:cubicBezTo>
                    <a:cubicBezTo>
                      <a:pt x="44142" y="23368"/>
                      <a:pt x="54611" y="27467"/>
                      <a:pt x="61276" y="35813"/>
                    </a:cubicBezTo>
                    <a:cubicBezTo>
                      <a:pt x="72099" y="49349"/>
                      <a:pt x="91060" y="30180"/>
                      <a:pt x="80326" y="16763"/>
                    </a:cubicBezTo>
                    <a:cubicBezTo>
                      <a:pt x="64874" y="-2524"/>
                      <a:pt x="36092" y="-5620"/>
                      <a:pt x="16806" y="9832"/>
                    </a:cubicBezTo>
                    <a:cubicBezTo>
                      <a:pt x="-1950" y="24843"/>
                      <a:pt x="-5577" y="52710"/>
                      <a:pt x="8814" y="71997"/>
                    </a:cubicBezTo>
                    <a:cubicBezTo>
                      <a:pt x="23087" y="91135"/>
                      <a:pt x="50866" y="96149"/>
                      <a:pt x="70654" y="82406"/>
                    </a:cubicBezTo>
                    <a:cubicBezTo>
                      <a:pt x="91119" y="68222"/>
                      <a:pt x="96103" y="40118"/>
                      <a:pt x="82420" y="19505"/>
                    </a:cubicBezTo>
                    <a:cubicBezTo>
                      <a:pt x="72895" y="5144"/>
                      <a:pt x="49569" y="18591"/>
                      <a:pt x="59182" y="33100"/>
                    </a:cubicBez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86" name="任意多边形: 形状 285" descr="80d7e973-5254-4d16-83fb-bd9041421fe7"/>
              <p:cNvSpPr/>
              <p:nvPr/>
            </p:nvSpPr>
            <p:spPr>
              <a:xfrm flipH="1">
                <a:off x="9495260" y="3355929"/>
                <a:ext cx="98032" cy="98135"/>
              </a:xfrm>
              <a:custGeom>
                <a:avLst/>
                <a:gdLst>
                  <a:gd name="connsiteX0" fmla="*/ 59153 w 90107"/>
                  <a:gd name="connsiteY0" fmla="*/ 33100 h 90202"/>
                  <a:gd name="connsiteX1" fmla="*/ 56587 w 90107"/>
                  <a:gd name="connsiteY1" fmla="*/ 59434 h 90202"/>
                  <a:gd name="connsiteX2" fmla="*/ 30046 w 90107"/>
                  <a:gd name="connsiteY2" fmla="*/ 55600 h 90202"/>
                  <a:gd name="connsiteX3" fmla="*/ 34558 w 90107"/>
                  <a:gd name="connsiteY3" fmla="*/ 30033 h 90202"/>
                  <a:gd name="connsiteX4" fmla="*/ 61276 w 90107"/>
                  <a:gd name="connsiteY4" fmla="*/ 35813 h 90202"/>
                  <a:gd name="connsiteX5" fmla="*/ 80326 w 90107"/>
                  <a:gd name="connsiteY5" fmla="*/ 16762 h 90202"/>
                  <a:gd name="connsiteX6" fmla="*/ 16806 w 90107"/>
                  <a:gd name="connsiteY6" fmla="*/ 9832 h 90202"/>
                  <a:gd name="connsiteX7" fmla="*/ 8814 w 90107"/>
                  <a:gd name="connsiteY7" fmla="*/ 71996 h 90202"/>
                  <a:gd name="connsiteX8" fmla="*/ 70654 w 90107"/>
                  <a:gd name="connsiteY8" fmla="*/ 82406 h 90202"/>
                  <a:gd name="connsiteX9" fmla="*/ 82420 w 90107"/>
                  <a:gd name="connsiteY9" fmla="*/ 19505 h 90202"/>
                  <a:gd name="connsiteX10" fmla="*/ 59182 w 90107"/>
                  <a:gd name="connsiteY10" fmla="*/ 33100 h 90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0107" h="90202">
                    <a:moveTo>
                      <a:pt x="59153" y="33100"/>
                    </a:moveTo>
                    <a:cubicBezTo>
                      <a:pt x="64785" y="41593"/>
                      <a:pt x="65198" y="52504"/>
                      <a:pt x="56587" y="59434"/>
                    </a:cubicBezTo>
                    <a:cubicBezTo>
                      <a:pt x="48418" y="66010"/>
                      <a:pt x="36003" y="64152"/>
                      <a:pt x="30046" y="55600"/>
                    </a:cubicBezTo>
                    <a:cubicBezTo>
                      <a:pt x="24296" y="47373"/>
                      <a:pt x="26272" y="35813"/>
                      <a:pt x="34558" y="30033"/>
                    </a:cubicBezTo>
                    <a:cubicBezTo>
                      <a:pt x="44142" y="23368"/>
                      <a:pt x="54611" y="27467"/>
                      <a:pt x="61276" y="35813"/>
                    </a:cubicBezTo>
                    <a:cubicBezTo>
                      <a:pt x="72099" y="49348"/>
                      <a:pt x="91060" y="30180"/>
                      <a:pt x="80326" y="16762"/>
                    </a:cubicBezTo>
                    <a:cubicBezTo>
                      <a:pt x="64874" y="-2524"/>
                      <a:pt x="36092" y="-5620"/>
                      <a:pt x="16806" y="9832"/>
                    </a:cubicBezTo>
                    <a:cubicBezTo>
                      <a:pt x="-1950" y="24843"/>
                      <a:pt x="-5577" y="52710"/>
                      <a:pt x="8814" y="71996"/>
                    </a:cubicBezTo>
                    <a:cubicBezTo>
                      <a:pt x="23087" y="91135"/>
                      <a:pt x="50866" y="96148"/>
                      <a:pt x="70654" y="82406"/>
                    </a:cubicBezTo>
                    <a:cubicBezTo>
                      <a:pt x="91119" y="68222"/>
                      <a:pt x="96103" y="40118"/>
                      <a:pt x="82420" y="19505"/>
                    </a:cubicBezTo>
                    <a:cubicBezTo>
                      <a:pt x="72895" y="5143"/>
                      <a:pt x="49569" y="18591"/>
                      <a:pt x="59182" y="33100"/>
                    </a:cubicBez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76" name="任意多边形: 形状 275" descr="ef268ead-692f-4763-88ef-e379f4ab3fa7"/>
              <p:cNvSpPr/>
              <p:nvPr/>
            </p:nvSpPr>
            <p:spPr>
              <a:xfrm flipH="1">
                <a:off x="8575428" y="2511475"/>
                <a:ext cx="608710" cy="635668"/>
              </a:xfrm>
              <a:custGeom>
                <a:avLst/>
                <a:gdLst>
                  <a:gd name="connsiteX0" fmla="*/ 59 w 559501"/>
                  <a:gd name="connsiteY0" fmla="*/ 198704 h 584280"/>
                  <a:gd name="connsiteX1" fmla="*/ 8228 w 559501"/>
                  <a:gd name="connsiteY1" fmla="*/ 88502 h 584280"/>
                  <a:gd name="connsiteX2" fmla="*/ 72751 w 559501"/>
                  <a:gd name="connsiteY2" fmla="*/ 31823 h 584280"/>
                  <a:gd name="connsiteX3" fmla="*/ 126481 w 559501"/>
                  <a:gd name="connsiteY3" fmla="*/ 114600 h 584280"/>
                  <a:gd name="connsiteX4" fmla="*/ 121733 w 559501"/>
                  <a:gd name="connsiteY4" fmla="*/ 184520 h 584280"/>
                  <a:gd name="connsiteX5" fmla="*/ 138395 w 559501"/>
                  <a:gd name="connsiteY5" fmla="*/ 172075 h 584280"/>
                  <a:gd name="connsiteX6" fmla="*/ 308048 w 559501"/>
                  <a:gd name="connsiteY6" fmla="*/ 30850 h 584280"/>
                  <a:gd name="connsiteX7" fmla="*/ 416305 w 559501"/>
                  <a:gd name="connsiteY7" fmla="*/ 13775 h 584280"/>
                  <a:gd name="connsiteX8" fmla="*/ 419047 w 559501"/>
                  <a:gd name="connsiteY8" fmla="*/ 17078 h 584280"/>
                  <a:gd name="connsiteX9" fmla="*/ 391121 w 559501"/>
                  <a:gd name="connsiteY9" fmla="*/ 112742 h 584280"/>
                  <a:gd name="connsiteX10" fmla="*/ 490265 w 559501"/>
                  <a:gd name="connsiteY10" fmla="*/ 102657 h 584280"/>
                  <a:gd name="connsiteX11" fmla="*/ 493007 w 559501"/>
                  <a:gd name="connsiteY11" fmla="*/ 105960 h 584280"/>
                  <a:gd name="connsiteX12" fmla="*/ 487964 w 559501"/>
                  <a:gd name="connsiteY12" fmla="*/ 173107 h 584280"/>
                  <a:gd name="connsiteX13" fmla="*/ 547976 w 559501"/>
                  <a:gd name="connsiteY13" fmla="*/ 184844 h 584280"/>
                  <a:gd name="connsiteX14" fmla="*/ 514829 w 559501"/>
                  <a:gd name="connsiteY14" fmla="*/ 301063 h 584280"/>
                  <a:gd name="connsiteX15" fmla="*/ 174048 w 559501"/>
                  <a:gd name="connsiteY15" fmla="*/ 584281 h 584280"/>
                  <a:gd name="connsiteX16" fmla="*/ 48540 w 559501"/>
                  <a:gd name="connsiteY16" fmla="*/ 433500 h 584280"/>
                  <a:gd name="connsiteX17" fmla="*/ 442 w 559501"/>
                  <a:gd name="connsiteY17" fmla="*/ 301417 h 584280"/>
                  <a:gd name="connsiteX18" fmla="*/ 0 w 559501"/>
                  <a:gd name="connsiteY18" fmla="*/ 198675 h 584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59501" h="584280">
                    <a:moveTo>
                      <a:pt x="59" y="198704"/>
                    </a:moveTo>
                    <a:lnTo>
                      <a:pt x="8228" y="88502"/>
                    </a:lnTo>
                    <a:cubicBezTo>
                      <a:pt x="9702" y="58599"/>
                      <a:pt x="35388" y="26692"/>
                      <a:pt x="72751" y="31823"/>
                    </a:cubicBezTo>
                    <a:cubicBezTo>
                      <a:pt x="108935" y="36806"/>
                      <a:pt x="128398" y="76441"/>
                      <a:pt x="126481" y="114600"/>
                    </a:cubicBezTo>
                    <a:lnTo>
                      <a:pt x="121733" y="184520"/>
                    </a:lnTo>
                    <a:lnTo>
                      <a:pt x="138395" y="172075"/>
                    </a:lnTo>
                    <a:lnTo>
                      <a:pt x="308048" y="30850"/>
                    </a:lnTo>
                    <a:cubicBezTo>
                      <a:pt x="347830" y="-2267"/>
                      <a:pt x="396547" y="-9935"/>
                      <a:pt x="416305" y="13775"/>
                    </a:cubicBezTo>
                    <a:lnTo>
                      <a:pt x="419047" y="17078"/>
                    </a:lnTo>
                    <a:cubicBezTo>
                      <a:pt x="437331" y="39018"/>
                      <a:pt x="424621" y="80451"/>
                      <a:pt x="391121" y="112742"/>
                    </a:cubicBezTo>
                    <a:cubicBezTo>
                      <a:pt x="428956" y="85671"/>
                      <a:pt x="472010" y="80687"/>
                      <a:pt x="490265" y="102657"/>
                    </a:cubicBezTo>
                    <a:lnTo>
                      <a:pt x="493007" y="105960"/>
                    </a:lnTo>
                    <a:cubicBezTo>
                      <a:pt x="506189" y="121796"/>
                      <a:pt x="503181" y="147746"/>
                      <a:pt x="487964" y="173107"/>
                    </a:cubicBezTo>
                    <a:cubicBezTo>
                      <a:pt x="511821" y="165705"/>
                      <a:pt x="535030" y="169303"/>
                      <a:pt x="547976" y="184844"/>
                    </a:cubicBezTo>
                    <a:cubicBezTo>
                      <a:pt x="572039" y="213744"/>
                      <a:pt x="557206" y="265793"/>
                      <a:pt x="514829" y="301063"/>
                    </a:cubicBezTo>
                    <a:lnTo>
                      <a:pt x="174048" y="584281"/>
                    </a:lnTo>
                    <a:lnTo>
                      <a:pt x="48540" y="433500"/>
                    </a:lnTo>
                    <a:cubicBezTo>
                      <a:pt x="17664" y="396403"/>
                      <a:pt x="649" y="349691"/>
                      <a:pt x="442" y="301417"/>
                    </a:cubicBezTo>
                    <a:lnTo>
                      <a:pt x="0" y="198675"/>
                    </a:lnTo>
                    <a:close/>
                  </a:path>
                </a:pathLst>
              </a:custGeom>
              <a:solidFill>
                <a:srgbClr val="FF6692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77" name="任意多边形: 形状 276" descr="2290b307-52e6-44fc-8f5e-afc97a3bbaf8"/>
              <p:cNvSpPr/>
              <p:nvPr/>
            </p:nvSpPr>
            <p:spPr>
              <a:xfrm flipH="1">
                <a:off x="8724508" y="2606591"/>
                <a:ext cx="227545" cy="191919"/>
              </a:xfrm>
              <a:custGeom>
                <a:avLst/>
                <a:gdLst>
                  <a:gd name="connsiteX0" fmla="*/ 185583 w 209150"/>
                  <a:gd name="connsiteY0" fmla="*/ 3316 h 176404"/>
                  <a:gd name="connsiteX1" fmla="*/ 4517 w 209150"/>
                  <a:gd name="connsiteY1" fmla="*/ 154038 h 176404"/>
                  <a:gd name="connsiteX2" fmla="*/ 23567 w 209150"/>
                  <a:gd name="connsiteY2" fmla="*/ 173088 h 176404"/>
                  <a:gd name="connsiteX3" fmla="*/ 204633 w 209150"/>
                  <a:gd name="connsiteY3" fmla="*/ 22367 h 176404"/>
                  <a:gd name="connsiteX4" fmla="*/ 185583 w 209150"/>
                  <a:gd name="connsiteY4" fmla="*/ 3316 h 176404"/>
                  <a:gd name="connsiteX5" fmla="*/ 185583 w 209150"/>
                  <a:gd name="connsiteY5" fmla="*/ 3316 h 176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9150" h="176404">
                    <a:moveTo>
                      <a:pt x="185583" y="3316"/>
                    </a:moveTo>
                    <a:cubicBezTo>
                      <a:pt x="125218" y="53567"/>
                      <a:pt x="64882" y="103788"/>
                      <a:pt x="4517" y="154038"/>
                    </a:cubicBezTo>
                    <a:cubicBezTo>
                      <a:pt x="-8812" y="165126"/>
                      <a:pt x="10327" y="184088"/>
                      <a:pt x="23567" y="173088"/>
                    </a:cubicBezTo>
                    <a:cubicBezTo>
                      <a:pt x="83933" y="122838"/>
                      <a:pt x="144268" y="72617"/>
                      <a:pt x="204633" y="22367"/>
                    </a:cubicBezTo>
                    <a:cubicBezTo>
                      <a:pt x="217963" y="11279"/>
                      <a:pt x="198824" y="-7683"/>
                      <a:pt x="185583" y="3316"/>
                    </a:cubicBezTo>
                    <a:lnTo>
                      <a:pt x="185583" y="3316"/>
                    </a:ln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78" name="任意多边形: 形状 277" descr="def888e0-a5f7-42e1-9021-4b976d2ae5f4"/>
              <p:cNvSpPr/>
              <p:nvPr/>
            </p:nvSpPr>
            <p:spPr>
              <a:xfrm flipH="1">
                <a:off x="8643305" y="2696841"/>
                <a:ext cx="224241" cy="189160"/>
              </a:xfrm>
              <a:custGeom>
                <a:avLst/>
                <a:gdLst>
                  <a:gd name="connsiteX0" fmla="*/ 182546 w 206113"/>
                  <a:gd name="connsiteY0" fmla="*/ 3316 h 173868"/>
                  <a:gd name="connsiteX1" fmla="*/ 4517 w 206113"/>
                  <a:gd name="connsiteY1" fmla="*/ 151502 h 173868"/>
                  <a:gd name="connsiteX2" fmla="*/ 23567 w 206113"/>
                  <a:gd name="connsiteY2" fmla="*/ 170552 h 173868"/>
                  <a:gd name="connsiteX3" fmla="*/ 201596 w 206113"/>
                  <a:gd name="connsiteY3" fmla="*/ 22367 h 173868"/>
                  <a:gd name="connsiteX4" fmla="*/ 182546 w 206113"/>
                  <a:gd name="connsiteY4" fmla="*/ 3316 h 173868"/>
                  <a:gd name="connsiteX5" fmla="*/ 182546 w 206113"/>
                  <a:gd name="connsiteY5" fmla="*/ 3316 h 173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6113" h="173868">
                    <a:moveTo>
                      <a:pt x="182546" y="3316"/>
                    </a:moveTo>
                    <a:cubicBezTo>
                      <a:pt x="123213" y="52712"/>
                      <a:pt x="63850" y="102107"/>
                      <a:pt x="4517" y="151502"/>
                    </a:cubicBezTo>
                    <a:cubicBezTo>
                      <a:pt x="-8812" y="162590"/>
                      <a:pt x="10326" y="181552"/>
                      <a:pt x="23567" y="170552"/>
                    </a:cubicBezTo>
                    <a:cubicBezTo>
                      <a:pt x="82900" y="121157"/>
                      <a:pt x="142263" y="71762"/>
                      <a:pt x="201596" y="22367"/>
                    </a:cubicBezTo>
                    <a:cubicBezTo>
                      <a:pt x="214925" y="11279"/>
                      <a:pt x="195787" y="-7683"/>
                      <a:pt x="182546" y="3316"/>
                    </a:cubicBezTo>
                    <a:lnTo>
                      <a:pt x="182546" y="3316"/>
                    </a:ln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79" name="任意多边形: 形状 278" descr="0a74e7b1-56bd-4dd3-8382-8bd2646d050c"/>
              <p:cNvSpPr/>
              <p:nvPr/>
            </p:nvSpPr>
            <p:spPr>
              <a:xfrm flipH="1">
                <a:off x="8568735" y="2513078"/>
                <a:ext cx="256887" cy="305603"/>
              </a:xfrm>
              <a:custGeom>
                <a:avLst/>
                <a:gdLst>
                  <a:gd name="connsiteX0" fmla="*/ 232805 w 236120"/>
                  <a:gd name="connsiteY0" fmla="*/ 257331 h 280898"/>
                  <a:gd name="connsiteX1" fmla="*/ 22367 w 236120"/>
                  <a:gd name="connsiteY1" fmla="*/ 4517 h 280898"/>
                  <a:gd name="connsiteX2" fmla="*/ 3316 w 236120"/>
                  <a:gd name="connsiteY2" fmla="*/ 23567 h 280898"/>
                  <a:gd name="connsiteX3" fmla="*/ 213754 w 236120"/>
                  <a:gd name="connsiteY3" fmla="*/ 276382 h 280898"/>
                  <a:gd name="connsiteX4" fmla="*/ 232805 w 236120"/>
                  <a:gd name="connsiteY4" fmla="*/ 257331 h 280898"/>
                  <a:gd name="connsiteX5" fmla="*/ 232805 w 236120"/>
                  <a:gd name="connsiteY5" fmla="*/ 257331 h 280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6120" h="280898">
                    <a:moveTo>
                      <a:pt x="232805" y="257331"/>
                    </a:moveTo>
                    <a:cubicBezTo>
                      <a:pt x="162649" y="173050"/>
                      <a:pt x="92522" y="88798"/>
                      <a:pt x="22367" y="4517"/>
                    </a:cubicBezTo>
                    <a:cubicBezTo>
                      <a:pt x="11279" y="-8812"/>
                      <a:pt x="-7683" y="10326"/>
                      <a:pt x="3316" y="23567"/>
                    </a:cubicBezTo>
                    <a:cubicBezTo>
                      <a:pt x="73472" y="107849"/>
                      <a:pt x="143599" y="192100"/>
                      <a:pt x="213754" y="276382"/>
                    </a:cubicBezTo>
                    <a:cubicBezTo>
                      <a:pt x="224842" y="289711"/>
                      <a:pt x="243804" y="270572"/>
                      <a:pt x="232805" y="257331"/>
                    </a:cubicBezTo>
                    <a:lnTo>
                      <a:pt x="232805" y="257331"/>
                    </a:ln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80" name="任意多边形: 形状 279" descr="c2707afe-ab7d-49de-944d-b0187c6eff3a"/>
              <p:cNvSpPr/>
              <p:nvPr/>
            </p:nvSpPr>
            <p:spPr>
              <a:xfrm flipH="1">
                <a:off x="9049946" y="2588574"/>
                <a:ext cx="138928" cy="38985"/>
              </a:xfrm>
              <a:custGeom>
                <a:avLst/>
                <a:gdLst>
                  <a:gd name="connsiteX0" fmla="*/ 114792 w 127697"/>
                  <a:gd name="connsiteY0" fmla="*/ 61 h 35833"/>
                  <a:gd name="connsiteX1" fmla="*/ 12905 w 127697"/>
                  <a:gd name="connsiteY1" fmla="*/ 8848 h 35833"/>
                  <a:gd name="connsiteX2" fmla="*/ 12905 w 127697"/>
                  <a:gd name="connsiteY2" fmla="*/ 35773 h 35833"/>
                  <a:gd name="connsiteX3" fmla="*/ 114792 w 127697"/>
                  <a:gd name="connsiteY3" fmla="*/ 26985 h 35833"/>
                  <a:gd name="connsiteX4" fmla="*/ 114792 w 127697"/>
                  <a:gd name="connsiteY4" fmla="*/ 61 h 35833"/>
                  <a:gd name="connsiteX5" fmla="*/ 114792 w 127697"/>
                  <a:gd name="connsiteY5" fmla="*/ 61 h 35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7697" h="35833">
                    <a:moveTo>
                      <a:pt x="114792" y="61"/>
                    </a:moveTo>
                    <a:cubicBezTo>
                      <a:pt x="80820" y="2980"/>
                      <a:pt x="46877" y="5929"/>
                      <a:pt x="12905" y="8848"/>
                    </a:cubicBezTo>
                    <a:cubicBezTo>
                      <a:pt x="-4228" y="10323"/>
                      <a:pt x="-4376" y="37277"/>
                      <a:pt x="12905" y="35773"/>
                    </a:cubicBezTo>
                    <a:cubicBezTo>
                      <a:pt x="46877" y="32853"/>
                      <a:pt x="80820" y="29904"/>
                      <a:pt x="114792" y="26985"/>
                    </a:cubicBezTo>
                    <a:cubicBezTo>
                      <a:pt x="131925" y="25510"/>
                      <a:pt x="132073" y="-1443"/>
                      <a:pt x="114792" y="61"/>
                    </a:cubicBezTo>
                    <a:lnTo>
                      <a:pt x="114792" y="61"/>
                    </a:ln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81" name="任意多边形: 形状 280" descr="83949a43-0916-4163-8b61-237793313225"/>
              <p:cNvSpPr/>
              <p:nvPr/>
            </p:nvSpPr>
            <p:spPr>
              <a:xfrm flipH="1">
                <a:off x="9007514" y="2838665"/>
                <a:ext cx="111832" cy="204941"/>
              </a:xfrm>
              <a:custGeom>
                <a:avLst/>
                <a:gdLst>
                  <a:gd name="connsiteX0" fmla="*/ 35402 w 102791"/>
                  <a:gd name="connsiteY0" fmla="*/ 171806 h 188373"/>
                  <a:gd name="connsiteX1" fmla="*/ 44337 w 102791"/>
                  <a:gd name="connsiteY1" fmla="*/ 71954 h 188373"/>
                  <a:gd name="connsiteX2" fmla="*/ 98303 w 102791"/>
                  <a:gd name="connsiteY2" fmla="*/ 22411 h 188373"/>
                  <a:gd name="connsiteX3" fmla="*/ 79253 w 102791"/>
                  <a:gd name="connsiteY3" fmla="*/ 3361 h 188373"/>
                  <a:gd name="connsiteX4" fmla="*/ 9451 w 102791"/>
                  <a:gd name="connsiteY4" fmla="*/ 77409 h 188373"/>
                  <a:gd name="connsiteX5" fmla="*/ 9421 w 102791"/>
                  <a:gd name="connsiteY5" fmla="*/ 178972 h 188373"/>
                  <a:gd name="connsiteX6" fmla="*/ 35372 w 102791"/>
                  <a:gd name="connsiteY6" fmla="*/ 171806 h 188373"/>
                  <a:gd name="connsiteX7" fmla="*/ 35372 w 102791"/>
                  <a:gd name="connsiteY7" fmla="*/ 171806 h 188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2791" h="188373">
                    <a:moveTo>
                      <a:pt x="35402" y="171806"/>
                    </a:moveTo>
                    <a:cubicBezTo>
                      <a:pt x="24844" y="137627"/>
                      <a:pt x="21158" y="101915"/>
                      <a:pt x="44337" y="71954"/>
                    </a:cubicBezTo>
                    <a:cubicBezTo>
                      <a:pt x="59229" y="52727"/>
                      <a:pt x="79784" y="37952"/>
                      <a:pt x="98303" y="22411"/>
                    </a:cubicBezTo>
                    <a:cubicBezTo>
                      <a:pt x="111573" y="11235"/>
                      <a:pt x="92464" y="-7727"/>
                      <a:pt x="79253" y="3361"/>
                    </a:cubicBezTo>
                    <a:cubicBezTo>
                      <a:pt x="53567" y="24977"/>
                      <a:pt x="23635" y="45885"/>
                      <a:pt x="9451" y="77409"/>
                    </a:cubicBezTo>
                    <a:cubicBezTo>
                      <a:pt x="-5235" y="110084"/>
                      <a:pt x="-870" y="145678"/>
                      <a:pt x="9421" y="178972"/>
                    </a:cubicBezTo>
                    <a:cubicBezTo>
                      <a:pt x="14523" y="195486"/>
                      <a:pt x="40533" y="188438"/>
                      <a:pt x="35372" y="171806"/>
                    </a:cubicBezTo>
                    <a:lnTo>
                      <a:pt x="35372" y="171806"/>
                    </a:ln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2" name="任意多边形: 形状 211" descr="e1283921-974d-4a5e-a3f9-a0321a974b1a"/>
              <p:cNvSpPr/>
              <p:nvPr/>
            </p:nvSpPr>
            <p:spPr>
              <a:xfrm flipH="1">
                <a:off x="8013775" y="3905719"/>
                <a:ext cx="1100068" cy="2152142"/>
              </a:xfrm>
              <a:custGeom>
                <a:avLst/>
                <a:gdLst>
                  <a:gd name="connsiteX0" fmla="*/ 0 w 1011139"/>
                  <a:gd name="connsiteY0" fmla="*/ 0 h 1978162"/>
                  <a:gd name="connsiteX1" fmla="*/ 1011139 w 1011139"/>
                  <a:gd name="connsiteY1" fmla="*/ 0 h 1978162"/>
                  <a:gd name="connsiteX2" fmla="*/ 1011139 w 1011139"/>
                  <a:gd name="connsiteY2" fmla="*/ 1978162 h 1978162"/>
                  <a:gd name="connsiteX3" fmla="*/ 0 w 1011139"/>
                  <a:gd name="connsiteY3" fmla="*/ 1978162 h 1978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1139" h="1978162">
                    <a:moveTo>
                      <a:pt x="0" y="0"/>
                    </a:moveTo>
                    <a:lnTo>
                      <a:pt x="1011139" y="0"/>
                    </a:lnTo>
                    <a:lnTo>
                      <a:pt x="1011139" y="1978162"/>
                    </a:lnTo>
                    <a:lnTo>
                      <a:pt x="0" y="1978162"/>
                    </a:ln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3" name="任意多边形: 形状 212" descr="e68b6174-bd89-404e-b6d1-3e020c6c96b0"/>
              <p:cNvSpPr/>
              <p:nvPr/>
            </p:nvSpPr>
            <p:spPr>
              <a:xfrm flipH="1">
                <a:off x="8137714" y="4087087"/>
                <a:ext cx="860599" cy="1655751"/>
              </a:xfrm>
              <a:custGeom>
                <a:avLst/>
                <a:gdLst>
                  <a:gd name="connsiteX0" fmla="*/ 777582 w 791028"/>
                  <a:gd name="connsiteY0" fmla="*/ 1494975 h 1521899"/>
                  <a:gd name="connsiteX1" fmla="*/ 13447 w 791028"/>
                  <a:gd name="connsiteY1" fmla="*/ 1494975 h 1521899"/>
                  <a:gd name="connsiteX2" fmla="*/ 26894 w 791028"/>
                  <a:gd name="connsiteY2" fmla="*/ 1508422 h 1521899"/>
                  <a:gd name="connsiteX3" fmla="*/ 26894 w 791028"/>
                  <a:gd name="connsiteY3" fmla="*/ 13477 h 1521899"/>
                  <a:gd name="connsiteX4" fmla="*/ 13447 w 791028"/>
                  <a:gd name="connsiteY4" fmla="*/ 26954 h 1521899"/>
                  <a:gd name="connsiteX5" fmla="*/ 777582 w 791028"/>
                  <a:gd name="connsiteY5" fmla="*/ 26954 h 1521899"/>
                  <a:gd name="connsiteX6" fmla="*/ 764105 w 791028"/>
                  <a:gd name="connsiteY6" fmla="*/ 13477 h 1521899"/>
                  <a:gd name="connsiteX7" fmla="*/ 764105 w 791028"/>
                  <a:gd name="connsiteY7" fmla="*/ 1508422 h 1521899"/>
                  <a:gd name="connsiteX8" fmla="*/ 791029 w 791028"/>
                  <a:gd name="connsiteY8" fmla="*/ 1508422 h 1521899"/>
                  <a:gd name="connsiteX9" fmla="*/ 791029 w 791028"/>
                  <a:gd name="connsiteY9" fmla="*/ 13477 h 1521899"/>
                  <a:gd name="connsiteX10" fmla="*/ 777582 w 791028"/>
                  <a:gd name="connsiteY10" fmla="*/ 0 h 1521899"/>
                  <a:gd name="connsiteX11" fmla="*/ 13447 w 791028"/>
                  <a:gd name="connsiteY11" fmla="*/ 0 h 1521899"/>
                  <a:gd name="connsiteX12" fmla="*/ 0 w 791028"/>
                  <a:gd name="connsiteY12" fmla="*/ 13477 h 1521899"/>
                  <a:gd name="connsiteX13" fmla="*/ 0 w 791028"/>
                  <a:gd name="connsiteY13" fmla="*/ 1508422 h 1521899"/>
                  <a:gd name="connsiteX14" fmla="*/ 13447 w 791028"/>
                  <a:gd name="connsiteY14" fmla="*/ 1521899 h 1521899"/>
                  <a:gd name="connsiteX15" fmla="*/ 777582 w 791028"/>
                  <a:gd name="connsiteY15" fmla="*/ 1521899 h 1521899"/>
                  <a:gd name="connsiteX16" fmla="*/ 777582 w 791028"/>
                  <a:gd name="connsiteY16" fmla="*/ 1494975 h 1521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91028" h="1521899">
                    <a:moveTo>
                      <a:pt x="777582" y="1494975"/>
                    </a:moveTo>
                    <a:lnTo>
                      <a:pt x="13447" y="1494975"/>
                    </a:lnTo>
                    <a:cubicBezTo>
                      <a:pt x="17930" y="1499458"/>
                      <a:pt x="22412" y="1503940"/>
                      <a:pt x="26894" y="1508422"/>
                    </a:cubicBezTo>
                    <a:lnTo>
                      <a:pt x="26894" y="13477"/>
                    </a:lnTo>
                    <a:cubicBezTo>
                      <a:pt x="22412" y="17959"/>
                      <a:pt x="17930" y="22442"/>
                      <a:pt x="13447" y="26954"/>
                    </a:cubicBezTo>
                    <a:lnTo>
                      <a:pt x="777582" y="26954"/>
                    </a:lnTo>
                    <a:cubicBezTo>
                      <a:pt x="773099" y="22471"/>
                      <a:pt x="768617" y="17989"/>
                      <a:pt x="764105" y="13477"/>
                    </a:cubicBezTo>
                    <a:lnTo>
                      <a:pt x="764105" y="1508422"/>
                    </a:lnTo>
                    <a:cubicBezTo>
                      <a:pt x="764105" y="1525733"/>
                      <a:pt x="791029" y="1525762"/>
                      <a:pt x="791029" y="1508422"/>
                    </a:cubicBezTo>
                    <a:lnTo>
                      <a:pt x="791029" y="13477"/>
                    </a:lnTo>
                    <a:cubicBezTo>
                      <a:pt x="791029" y="6193"/>
                      <a:pt x="784866" y="0"/>
                      <a:pt x="777582" y="0"/>
                    </a:cubicBezTo>
                    <a:lnTo>
                      <a:pt x="13447" y="0"/>
                    </a:lnTo>
                    <a:cubicBezTo>
                      <a:pt x="6163" y="0"/>
                      <a:pt x="0" y="6164"/>
                      <a:pt x="0" y="13477"/>
                    </a:cubicBezTo>
                    <a:lnTo>
                      <a:pt x="0" y="1508422"/>
                    </a:lnTo>
                    <a:cubicBezTo>
                      <a:pt x="0" y="1515707"/>
                      <a:pt x="6163" y="1521899"/>
                      <a:pt x="13447" y="1521899"/>
                    </a:cubicBezTo>
                    <a:lnTo>
                      <a:pt x="777582" y="1521899"/>
                    </a:lnTo>
                    <a:cubicBezTo>
                      <a:pt x="794892" y="1521899"/>
                      <a:pt x="794922" y="1494975"/>
                      <a:pt x="777582" y="1494975"/>
                    </a:cubicBezTo>
                    <a:close/>
                  </a:path>
                </a:pathLst>
              </a:custGeom>
              <a:solidFill>
                <a:srgbClr val="FFE4C1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4" name="任意多边形: 形状 213" descr="911565e7-be6f-4b8e-b8bf-37e5a0b87285"/>
              <p:cNvSpPr/>
              <p:nvPr/>
            </p:nvSpPr>
            <p:spPr>
              <a:xfrm flipH="1">
                <a:off x="7820634" y="3800422"/>
                <a:ext cx="1494757" cy="162693"/>
              </a:xfrm>
              <a:custGeom>
                <a:avLst/>
                <a:gdLst>
                  <a:gd name="connsiteX0" fmla="*/ 0 w 1373920"/>
                  <a:gd name="connsiteY0" fmla="*/ 0 h 149541"/>
                  <a:gd name="connsiteX1" fmla="*/ 1373920 w 1373920"/>
                  <a:gd name="connsiteY1" fmla="*/ 0 h 149541"/>
                  <a:gd name="connsiteX2" fmla="*/ 1373920 w 1373920"/>
                  <a:gd name="connsiteY2" fmla="*/ 149542 h 149541"/>
                  <a:gd name="connsiteX3" fmla="*/ 0 w 1373920"/>
                  <a:gd name="connsiteY3" fmla="*/ 149542 h 149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3920" h="149541">
                    <a:moveTo>
                      <a:pt x="0" y="0"/>
                    </a:moveTo>
                    <a:lnTo>
                      <a:pt x="1373920" y="0"/>
                    </a:lnTo>
                    <a:lnTo>
                      <a:pt x="1373920" y="149542"/>
                    </a:lnTo>
                    <a:lnTo>
                      <a:pt x="0" y="149542"/>
                    </a:ln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5" name="任意多边形: 形状 214" descr="8eea4115-cf67-4412-9db4-d95d11101c14"/>
              <p:cNvSpPr/>
              <p:nvPr/>
            </p:nvSpPr>
            <p:spPr>
              <a:xfrm flipH="1">
                <a:off x="7879443" y="5866806"/>
                <a:ext cx="1377172" cy="301774"/>
              </a:xfrm>
              <a:custGeom>
                <a:avLst/>
                <a:gdLst>
                  <a:gd name="connsiteX0" fmla="*/ 0 w 1265840"/>
                  <a:gd name="connsiteY0" fmla="*/ 0 h 277379"/>
                  <a:gd name="connsiteX1" fmla="*/ 1265841 w 1265840"/>
                  <a:gd name="connsiteY1" fmla="*/ 0 h 277379"/>
                  <a:gd name="connsiteX2" fmla="*/ 1265841 w 1265840"/>
                  <a:gd name="connsiteY2" fmla="*/ 277379 h 277379"/>
                  <a:gd name="connsiteX3" fmla="*/ 0 w 1265840"/>
                  <a:gd name="connsiteY3" fmla="*/ 277379 h 277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5840" h="277379">
                    <a:moveTo>
                      <a:pt x="0" y="0"/>
                    </a:moveTo>
                    <a:lnTo>
                      <a:pt x="1265841" y="0"/>
                    </a:lnTo>
                    <a:lnTo>
                      <a:pt x="1265841" y="277379"/>
                    </a:lnTo>
                    <a:lnTo>
                      <a:pt x="0" y="277379"/>
                    </a:ln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6" name="任意多边形: 形状 215" descr="2c4e603b-04bb-4e85-9054-ab9b9a0489f1"/>
              <p:cNvSpPr/>
              <p:nvPr/>
            </p:nvSpPr>
            <p:spPr>
              <a:xfrm flipH="1">
                <a:off x="8121621" y="3153448"/>
                <a:ext cx="539302" cy="749040"/>
              </a:xfrm>
              <a:custGeom>
                <a:avLst/>
                <a:gdLst>
                  <a:gd name="connsiteX0" fmla="*/ 494598 w 495704"/>
                  <a:gd name="connsiteY0" fmla="*/ 660699 h 688487"/>
                  <a:gd name="connsiteX1" fmla="*/ 383599 w 495704"/>
                  <a:gd name="connsiteY1" fmla="*/ 287892 h 688487"/>
                  <a:gd name="connsiteX2" fmla="*/ 358857 w 495704"/>
                  <a:gd name="connsiteY2" fmla="*/ 204761 h 688487"/>
                  <a:gd name="connsiteX3" fmla="*/ 342933 w 495704"/>
                  <a:gd name="connsiteY3" fmla="*/ 170523 h 688487"/>
                  <a:gd name="connsiteX4" fmla="*/ 269474 w 495704"/>
                  <a:gd name="connsiteY4" fmla="*/ 132865 h 688487"/>
                  <a:gd name="connsiteX5" fmla="*/ 250719 w 495704"/>
                  <a:gd name="connsiteY5" fmla="*/ 123251 h 688487"/>
                  <a:gd name="connsiteX6" fmla="*/ 213061 w 495704"/>
                  <a:gd name="connsiteY6" fmla="*/ 62326 h 688487"/>
                  <a:gd name="connsiteX7" fmla="*/ 81537 w 495704"/>
                  <a:gd name="connsiteY7" fmla="*/ 4615 h 688487"/>
                  <a:gd name="connsiteX8" fmla="*/ 4156 w 495704"/>
                  <a:gd name="connsiteY8" fmla="*/ 41831 h 688487"/>
                  <a:gd name="connsiteX9" fmla="*/ 37686 w 495704"/>
                  <a:gd name="connsiteY9" fmla="*/ 127734 h 688487"/>
                  <a:gd name="connsiteX10" fmla="*/ 169210 w 495704"/>
                  <a:gd name="connsiteY10" fmla="*/ 185445 h 688487"/>
                  <a:gd name="connsiteX11" fmla="*/ 237065 w 495704"/>
                  <a:gd name="connsiteY11" fmla="*/ 166011 h 688487"/>
                  <a:gd name="connsiteX12" fmla="*/ 241931 w 495704"/>
                  <a:gd name="connsiteY12" fmla="*/ 168489 h 688487"/>
                  <a:gd name="connsiteX13" fmla="*/ 316186 w 495704"/>
                  <a:gd name="connsiteY13" fmla="*/ 208535 h 688487"/>
                  <a:gd name="connsiteX14" fmla="*/ 322939 w 495704"/>
                  <a:gd name="connsiteY14" fmla="*/ 228706 h 688487"/>
                  <a:gd name="connsiteX15" fmla="*/ 348300 w 495704"/>
                  <a:gd name="connsiteY15" fmla="*/ 313931 h 688487"/>
                  <a:gd name="connsiteX16" fmla="*/ 455141 w 495704"/>
                  <a:gd name="connsiteY16" fmla="*/ 672790 h 688487"/>
                  <a:gd name="connsiteX17" fmla="*/ 494568 w 495704"/>
                  <a:gd name="connsiteY17" fmla="*/ 660729 h 688487"/>
                  <a:gd name="connsiteX18" fmla="*/ 315183 w 495704"/>
                  <a:gd name="connsiteY18" fmla="*/ 202107 h 688487"/>
                  <a:gd name="connsiteX19" fmla="*/ 315183 w 495704"/>
                  <a:gd name="connsiteY19" fmla="*/ 202107 h 688487"/>
                  <a:gd name="connsiteX20" fmla="*/ 315183 w 495704"/>
                  <a:gd name="connsiteY20" fmla="*/ 202107 h 688487"/>
                  <a:gd name="connsiteX21" fmla="*/ 317306 w 495704"/>
                  <a:gd name="connsiteY21" fmla="*/ 208860 h 688487"/>
                  <a:gd name="connsiteX22" fmla="*/ 321081 w 495704"/>
                  <a:gd name="connsiteY22" fmla="*/ 209066 h 688487"/>
                  <a:gd name="connsiteX23" fmla="*/ 317306 w 495704"/>
                  <a:gd name="connsiteY23" fmla="*/ 208860 h 688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95704" h="688487">
                    <a:moveTo>
                      <a:pt x="494598" y="660699"/>
                    </a:moveTo>
                    <a:cubicBezTo>
                      <a:pt x="457588" y="536430"/>
                      <a:pt x="420608" y="412161"/>
                      <a:pt x="383599" y="287892"/>
                    </a:cubicBezTo>
                    <a:cubicBezTo>
                      <a:pt x="375342" y="260172"/>
                      <a:pt x="367085" y="232481"/>
                      <a:pt x="358857" y="204761"/>
                    </a:cubicBezTo>
                    <a:cubicBezTo>
                      <a:pt x="354964" y="191697"/>
                      <a:pt x="352900" y="179488"/>
                      <a:pt x="342933" y="170523"/>
                    </a:cubicBezTo>
                    <a:cubicBezTo>
                      <a:pt x="324148" y="153596"/>
                      <a:pt x="291444" y="144101"/>
                      <a:pt x="269474" y="132865"/>
                    </a:cubicBezTo>
                    <a:cubicBezTo>
                      <a:pt x="263222" y="129651"/>
                      <a:pt x="256971" y="126436"/>
                      <a:pt x="250719" y="123251"/>
                    </a:cubicBezTo>
                    <a:cubicBezTo>
                      <a:pt x="250424" y="97153"/>
                      <a:pt x="236180" y="72470"/>
                      <a:pt x="213061" y="62326"/>
                    </a:cubicBezTo>
                    <a:lnTo>
                      <a:pt x="81537" y="4615"/>
                    </a:lnTo>
                    <a:cubicBezTo>
                      <a:pt x="51045" y="-8774"/>
                      <a:pt x="16218" y="7977"/>
                      <a:pt x="4156" y="41831"/>
                    </a:cubicBezTo>
                    <a:cubicBezTo>
                      <a:pt x="-7905" y="75685"/>
                      <a:pt x="7194" y="114346"/>
                      <a:pt x="37686" y="127734"/>
                    </a:cubicBezTo>
                    <a:lnTo>
                      <a:pt x="169210" y="185445"/>
                    </a:lnTo>
                    <a:cubicBezTo>
                      <a:pt x="193745" y="196209"/>
                      <a:pt x="221052" y="187450"/>
                      <a:pt x="237065" y="166011"/>
                    </a:cubicBezTo>
                    <a:cubicBezTo>
                      <a:pt x="238687" y="166837"/>
                      <a:pt x="240309" y="167663"/>
                      <a:pt x="241931" y="168489"/>
                    </a:cubicBezTo>
                    <a:cubicBezTo>
                      <a:pt x="246944" y="171054"/>
                      <a:pt x="299494" y="203021"/>
                      <a:pt x="316186" y="208535"/>
                    </a:cubicBezTo>
                    <a:cubicBezTo>
                      <a:pt x="317837" y="215347"/>
                      <a:pt x="321170" y="222749"/>
                      <a:pt x="322939" y="228706"/>
                    </a:cubicBezTo>
                    <a:cubicBezTo>
                      <a:pt x="331402" y="257105"/>
                      <a:pt x="339866" y="285533"/>
                      <a:pt x="348300" y="313931"/>
                    </a:cubicBezTo>
                    <a:cubicBezTo>
                      <a:pt x="383923" y="433541"/>
                      <a:pt x="419517" y="553151"/>
                      <a:pt x="455141" y="672790"/>
                    </a:cubicBezTo>
                    <a:cubicBezTo>
                      <a:pt x="463368" y="700392"/>
                      <a:pt x="502855" y="688567"/>
                      <a:pt x="494568" y="660729"/>
                    </a:cubicBezTo>
                    <a:close/>
                    <a:moveTo>
                      <a:pt x="315183" y="202107"/>
                    </a:moveTo>
                    <a:cubicBezTo>
                      <a:pt x="314534" y="197919"/>
                      <a:pt x="314770" y="195029"/>
                      <a:pt x="315183" y="202107"/>
                    </a:cubicBezTo>
                    <a:lnTo>
                      <a:pt x="315183" y="202107"/>
                    </a:lnTo>
                    <a:close/>
                    <a:moveTo>
                      <a:pt x="317306" y="208860"/>
                    </a:moveTo>
                    <a:cubicBezTo>
                      <a:pt x="319194" y="209391"/>
                      <a:pt x="320580" y="209568"/>
                      <a:pt x="321081" y="209066"/>
                    </a:cubicBezTo>
                    <a:cubicBezTo>
                      <a:pt x="319459" y="210629"/>
                      <a:pt x="318250" y="210187"/>
                      <a:pt x="317306" y="208860"/>
                    </a:cubicBez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2" name="任意多边形: 形状 221" descr="376a6e21-223e-4cb5-98a1-f28cac05aa1f"/>
              <p:cNvSpPr/>
              <p:nvPr/>
            </p:nvSpPr>
            <p:spPr>
              <a:xfrm flipH="1">
                <a:off x="10917178" y="5886697"/>
                <a:ext cx="725153" cy="279540"/>
              </a:xfrm>
              <a:custGeom>
                <a:avLst/>
                <a:gdLst>
                  <a:gd name="connsiteX0" fmla="*/ 8059 w 666531"/>
                  <a:gd name="connsiteY0" fmla="*/ 89943 h 256942"/>
                  <a:gd name="connsiteX1" fmla="*/ 25074 w 666531"/>
                  <a:gd name="connsiteY1" fmla="*/ 256943 h 256942"/>
                  <a:gd name="connsiteX2" fmla="*/ 666532 w 666531"/>
                  <a:gd name="connsiteY2" fmla="*/ 256943 h 256942"/>
                  <a:gd name="connsiteX3" fmla="*/ 525572 w 666531"/>
                  <a:gd name="connsiteY3" fmla="*/ 11294 h 256942"/>
                  <a:gd name="connsiteX4" fmla="*/ 528845 w 666531"/>
                  <a:gd name="connsiteY4" fmla="*/ 0 h 256942"/>
                  <a:gd name="connsiteX5" fmla="*/ 33685 w 666531"/>
                  <a:gd name="connsiteY5" fmla="*/ 0 h 256942"/>
                  <a:gd name="connsiteX6" fmla="*/ 8059 w 666531"/>
                  <a:gd name="connsiteY6" fmla="*/ 89943 h 256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531" h="256942">
                    <a:moveTo>
                      <a:pt x="8059" y="89943"/>
                    </a:moveTo>
                    <a:cubicBezTo>
                      <a:pt x="-7512" y="145030"/>
                      <a:pt x="185" y="205218"/>
                      <a:pt x="25074" y="256943"/>
                    </a:cubicBezTo>
                    <a:lnTo>
                      <a:pt x="666532" y="256943"/>
                    </a:lnTo>
                    <a:cubicBezTo>
                      <a:pt x="666532" y="149247"/>
                      <a:pt x="609086" y="56119"/>
                      <a:pt x="525572" y="11294"/>
                    </a:cubicBezTo>
                    <a:cubicBezTo>
                      <a:pt x="526663" y="7520"/>
                      <a:pt x="527754" y="3775"/>
                      <a:pt x="528845" y="0"/>
                    </a:cubicBezTo>
                    <a:lnTo>
                      <a:pt x="33685" y="0"/>
                    </a:lnTo>
                    <a:cubicBezTo>
                      <a:pt x="25104" y="29962"/>
                      <a:pt x="16522" y="59952"/>
                      <a:pt x="8059" y="89943"/>
                    </a:cubicBezTo>
                    <a:close/>
                  </a:path>
                </a:pathLst>
              </a:custGeom>
              <a:solidFill>
                <a:srgbClr val="0070B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3" name="任意多边形: 形状 222" descr="0a775e99-954c-4305-9894-7d0135f5948f"/>
              <p:cNvSpPr/>
              <p:nvPr/>
            </p:nvSpPr>
            <p:spPr>
              <a:xfrm flipH="1">
                <a:off x="9356874" y="5866132"/>
                <a:ext cx="807406" cy="300138"/>
              </a:xfrm>
              <a:custGeom>
                <a:avLst/>
                <a:gdLst>
                  <a:gd name="connsiteX0" fmla="*/ 518899 w 742135"/>
                  <a:gd name="connsiteY0" fmla="*/ 0 h 275875"/>
                  <a:gd name="connsiteX1" fmla="*/ 0 w 742135"/>
                  <a:gd name="connsiteY1" fmla="*/ 620 h 275875"/>
                  <a:gd name="connsiteX2" fmla="*/ 75582 w 742135"/>
                  <a:gd name="connsiteY2" fmla="*/ 275875 h 275875"/>
                  <a:gd name="connsiteX3" fmla="*/ 742135 w 742135"/>
                  <a:gd name="connsiteY3" fmla="*/ 275875 h 275875"/>
                  <a:gd name="connsiteX4" fmla="*/ 742135 w 742135"/>
                  <a:gd name="connsiteY4" fmla="*/ 238689 h 275875"/>
                  <a:gd name="connsiteX5" fmla="*/ 741604 w 742135"/>
                  <a:gd name="connsiteY5" fmla="*/ 242110 h 275875"/>
                  <a:gd name="connsiteX6" fmla="*/ 518869 w 742135"/>
                  <a:gd name="connsiteY6" fmla="*/ 30 h 275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42135" h="275875">
                    <a:moveTo>
                      <a:pt x="518899" y="0"/>
                    </a:moveTo>
                    <a:lnTo>
                      <a:pt x="0" y="620"/>
                    </a:lnTo>
                    <a:cubicBezTo>
                      <a:pt x="23651" y="86228"/>
                      <a:pt x="52256" y="190149"/>
                      <a:pt x="75582" y="275875"/>
                    </a:cubicBezTo>
                    <a:lnTo>
                      <a:pt x="742135" y="275875"/>
                    </a:lnTo>
                    <a:lnTo>
                      <a:pt x="742135" y="238689"/>
                    </a:lnTo>
                    <a:cubicBezTo>
                      <a:pt x="741988" y="239839"/>
                      <a:pt x="741752" y="240960"/>
                      <a:pt x="741604" y="242110"/>
                    </a:cubicBezTo>
                    <a:cubicBezTo>
                      <a:pt x="729897" y="139132"/>
                      <a:pt x="656497" y="42082"/>
                      <a:pt x="518869" y="30"/>
                    </a:cubicBezTo>
                    <a:close/>
                  </a:path>
                </a:pathLst>
              </a:custGeom>
              <a:solidFill>
                <a:srgbClr val="0070B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4" name="任意多边形: 形状 223" descr="32d5dbab-c0bb-49d2-a982-640b2746d286"/>
              <p:cNvSpPr/>
              <p:nvPr/>
            </p:nvSpPr>
            <p:spPr>
              <a:xfrm flipH="1">
                <a:off x="9616925" y="3574747"/>
                <a:ext cx="1988725" cy="2311951"/>
              </a:xfrm>
              <a:custGeom>
                <a:avLst/>
                <a:gdLst>
                  <a:gd name="connsiteX0" fmla="*/ 1819036 w 1827955"/>
                  <a:gd name="connsiteY0" fmla="*/ 2107978 h 2125052"/>
                  <a:gd name="connsiteX1" fmla="*/ 1413348 w 1827955"/>
                  <a:gd name="connsiteY1" fmla="*/ 649246 h 2125052"/>
                  <a:gd name="connsiteX2" fmla="*/ 1354811 w 1827955"/>
                  <a:gd name="connsiteY2" fmla="*/ 438837 h 2125052"/>
                  <a:gd name="connsiteX3" fmla="*/ 1242721 w 1827955"/>
                  <a:gd name="connsiteY3" fmla="*/ 180272 h 2125052"/>
                  <a:gd name="connsiteX4" fmla="*/ 893594 w 1827955"/>
                  <a:gd name="connsiteY4" fmla="*/ 2716 h 2125052"/>
                  <a:gd name="connsiteX5" fmla="*/ 598344 w 1827955"/>
                  <a:gd name="connsiteY5" fmla="*/ 229078 h 2125052"/>
                  <a:gd name="connsiteX6" fmla="*/ 426597 w 1827955"/>
                  <a:gd name="connsiteY6" fmla="*/ 704362 h 2125052"/>
                  <a:gd name="connsiteX7" fmla="*/ 286255 w 1827955"/>
                  <a:gd name="connsiteY7" fmla="*/ 1164399 h 2125052"/>
                  <a:gd name="connsiteX8" fmla="*/ 0 w 1827955"/>
                  <a:gd name="connsiteY8" fmla="*/ 2125052 h 2125052"/>
                  <a:gd name="connsiteX9" fmla="*/ 495130 w 1827955"/>
                  <a:gd name="connsiteY9" fmla="*/ 2125052 h 2125052"/>
                  <a:gd name="connsiteX10" fmla="*/ 929689 w 1827955"/>
                  <a:gd name="connsiteY10" fmla="*/ 684014 h 2125052"/>
                  <a:gd name="connsiteX11" fmla="*/ 955227 w 1827955"/>
                  <a:gd name="connsiteY11" fmla="*/ 778380 h 2125052"/>
                  <a:gd name="connsiteX12" fmla="*/ 1173214 w 1827955"/>
                  <a:gd name="connsiteY12" fmla="*/ 1562774 h 2125052"/>
                  <a:gd name="connsiteX13" fmla="*/ 1324879 w 1827955"/>
                  <a:gd name="connsiteY13" fmla="*/ 2106739 h 2125052"/>
                  <a:gd name="connsiteX14" fmla="*/ 1819066 w 1827955"/>
                  <a:gd name="connsiteY14" fmla="*/ 2107948 h 2125052"/>
                  <a:gd name="connsiteX15" fmla="*/ 1819066 w 1827955"/>
                  <a:gd name="connsiteY15" fmla="*/ 2107948 h 2125052"/>
                  <a:gd name="connsiteX16" fmla="*/ 1027211 w 1827955"/>
                  <a:gd name="connsiteY16" fmla="*/ 443673 h 2125052"/>
                  <a:gd name="connsiteX17" fmla="*/ 1034554 w 1827955"/>
                  <a:gd name="connsiteY17" fmla="*/ 434886 h 2125052"/>
                  <a:gd name="connsiteX18" fmla="*/ 1027211 w 1827955"/>
                  <a:gd name="connsiteY18" fmla="*/ 443673 h 2125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27955" h="2125052">
                    <a:moveTo>
                      <a:pt x="1819036" y="2107978"/>
                    </a:moveTo>
                    <a:cubicBezTo>
                      <a:pt x="1685360" y="1621311"/>
                      <a:pt x="1546523" y="1136060"/>
                      <a:pt x="1413348" y="649246"/>
                    </a:cubicBezTo>
                    <a:cubicBezTo>
                      <a:pt x="1394150" y="579060"/>
                      <a:pt x="1376250" y="508374"/>
                      <a:pt x="1354811" y="438837"/>
                    </a:cubicBezTo>
                    <a:cubicBezTo>
                      <a:pt x="1327563" y="350457"/>
                      <a:pt x="1296363" y="256267"/>
                      <a:pt x="1242721" y="180272"/>
                    </a:cubicBezTo>
                    <a:cubicBezTo>
                      <a:pt x="1161359" y="64968"/>
                      <a:pt x="1039715" y="-16099"/>
                      <a:pt x="893594" y="2716"/>
                    </a:cubicBezTo>
                    <a:cubicBezTo>
                      <a:pt x="759328" y="20026"/>
                      <a:pt x="664754" y="117194"/>
                      <a:pt x="598344" y="229078"/>
                    </a:cubicBezTo>
                    <a:cubicBezTo>
                      <a:pt x="512942" y="372957"/>
                      <a:pt x="474930" y="545531"/>
                      <a:pt x="426597" y="704362"/>
                    </a:cubicBezTo>
                    <a:cubicBezTo>
                      <a:pt x="379914" y="857737"/>
                      <a:pt x="332997" y="1011053"/>
                      <a:pt x="286255" y="1164399"/>
                    </a:cubicBezTo>
                    <a:cubicBezTo>
                      <a:pt x="188851" y="1484007"/>
                      <a:pt x="91860" y="1803793"/>
                      <a:pt x="0" y="2125052"/>
                    </a:cubicBezTo>
                    <a:lnTo>
                      <a:pt x="495130" y="2125052"/>
                    </a:lnTo>
                    <a:cubicBezTo>
                      <a:pt x="634085" y="1643045"/>
                      <a:pt x="781091" y="1163072"/>
                      <a:pt x="929689" y="684014"/>
                    </a:cubicBezTo>
                    <a:cubicBezTo>
                      <a:pt x="938212" y="715479"/>
                      <a:pt x="946616" y="746974"/>
                      <a:pt x="955227" y="778380"/>
                    </a:cubicBezTo>
                    <a:cubicBezTo>
                      <a:pt x="1026857" y="1040130"/>
                      <a:pt x="1100139" y="1301437"/>
                      <a:pt x="1173214" y="1562774"/>
                    </a:cubicBezTo>
                    <a:cubicBezTo>
                      <a:pt x="1225617" y="1750151"/>
                      <a:pt x="1273036" y="1919215"/>
                      <a:pt x="1324879" y="2106739"/>
                    </a:cubicBezTo>
                    <a:lnTo>
                      <a:pt x="1819066" y="2107948"/>
                    </a:lnTo>
                    <a:cubicBezTo>
                      <a:pt x="1792790" y="2097421"/>
                      <a:pt x="1848614" y="2108450"/>
                      <a:pt x="1819066" y="2107948"/>
                    </a:cubicBezTo>
                    <a:close/>
                    <a:moveTo>
                      <a:pt x="1027211" y="443673"/>
                    </a:moveTo>
                    <a:cubicBezTo>
                      <a:pt x="1030573" y="440459"/>
                      <a:pt x="1033876" y="436950"/>
                      <a:pt x="1034554" y="434886"/>
                    </a:cubicBezTo>
                    <a:cubicBezTo>
                      <a:pt x="1033640" y="437716"/>
                      <a:pt x="1030927" y="440695"/>
                      <a:pt x="1027211" y="443673"/>
                    </a:cubicBezTo>
                    <a:close/>
                  </a:path>
                </a:pathLst>
              </a:custGeom>
              <a:solidFill>
                <a:srgbClr val="00153B"/>
              </a:solidFill>
              <a:ln w="2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5" name="任意多边形: 形状 224" descr="aea7f8d3-70dc-4e77-a708-854b5eee35f8"/>
              <p:cNvSpPr/>
              <p:nvPr/>
            </p:nvSpPr>
            <p:spPr>
              <a:xfrm flipH="1">
                <a:off x="10143234" y="3049002"/>
                <a:ext cx="923483" cy="923098"/>
              </a:xfrm>
              <a:custGeom>
                <a:avLst/>
                <a:gdLst>
                  <a:gd name="connsiteX0" fmla="*/ 528571 w 848828"/>
                  <a:gd name="connsiteY0" fmla="*/ 844553 h 848475"/>
                  <a:gd name="connsiteX1" fmla="*/ 526271 w 848828"/>
                  <a:gd name="connsiteY1" fmla="*/ 848475 h 848475"/>
                  <a:gd name="connsiteX2" fmla="*/ 848829 w 848828"/>
                  <a:gd name="connsiteY2" fmla="*/ 848475 h 848475"/>
                  <a:gd name="connsiteX3" fmla="*/ 671744 w 848828"/>
                  <a:gd name="connsiteY3" fmla="*/ 394660 h 848475"/>
                  <a:gd name="connsiteX4" fmla="*/ 368974 w 848828"/>
                  <a:gd name="connsiteY4" fmla="*/ 856 h 848475"/>
                  <a:gd name="connsiteX5" fmla="*/ 92361 w 848828"/>
                  <a:gd name="connsiteY5" fmla="*/ 638745 h 848475"/>
                  <a:gd name="connsiteX6" fmla="*/ 0 w 848828"/>
                  <a:gd name="connsiteY6" fmla="*/ 848475 h 848475"/>
                  <a:gd name="connsiteX7" fmla="*/ 525947 w 848828"/>
                  <a:gd name="connsiteY7" fmla="*/ 848475 h 848475"/>
                  <a:gd name="connsiteX8" fmla="*/ 528571 w 848828"/>
                  <a:gd name="connsiteY8" fmla="*/ 844553 h 848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48828" h="848475">
                    <a:moveTo>
                      <a:pt x="528571" y="844553"/>
                    </a:moveTo>
                    <a:cubicBezTo>
                      <a:pt x="528159" y="845821"/>
                      <a:pt x="527333" y="847148"/>
                      <a:pt x="526271" y="848475"/>
                    </a:cubicBezTo>
                    <a:lnTo>
                      <a:pt x="848829" y="848475"/>
                    </a:lnTo>
                    <a:cubicBezTo>
                      <a:pt x="821580" y="760125"/>
                      <a:pt x="725385" y="470655"/>
                      <a:pt x="671744" y="394660"/>
                    </a:cubicBezTo>
                    <a:cubicBezTo>
                      <a:pt x="590382" y="279356"/>
                      <a:pt x="515065" y="-17988"/>
                      <a:pt x="368974" y="856"/>
                    </a:cubicBezTo>
                    <a:cubicBezTo>
                      <a:pt x="234708" y="18166"/>
                      <a:pt x="158801" y="526862"/>
                      <a:pt x="92361" y="638745"/>
                    </a:cubicBezTo>
                    <a:cubicBezTo>
                      <a:pt x="53583" y="704065"/>
                      <a:pt x="24624" y="775312"/>
                      <a:pt x="0" y="848475"/>
                    </a:cubicBezTo>
                    <a:lnTo>
                      <a:pt x="525947" y="848475"/>
                    </a:lnTo>
                    <a:cubicBezTo>
                      <a:pt x="527274" y="846942"/>
                      <a:pt x="528247" y="845585"/>
                      <a:pt x="528571" y="844553"/>
                    </a:cubicBezTo>
                    <a:close/>
                  </a:path>
                </a:pathLst>
              </a:custGeom>
              <a:solidFill>
                <a:schemeClr val="accent6">
                  <a:lumMod val="20000"/>
                  <a:lumOff val="80000"/>
                </a:schemeClr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6" name="任意多边形: 形状 225" descr="8d588126-f2d1-48aa-8f39-cd922a2dad04"/>
              <p:cNvSpPr/>
              <p:nvPr/>
            </p:nvSpPr>
            <p:spPr>
              <a:xfrm rot="4271999" flipH="1">
                <a:off x="10650357" y="2507474"/>
                <a:ext cx="430365" cy="430365"/>
              </a:xfrm>
              <a:custGeom>
                <a:avLst/>
                <a:gdLst>
                  <a:gd name="connsiteX0" fmla="*/ 395573 w 395573"/>
                  <a:gd name="connsiteY0" fmla="*/ 197787 h 395573"/>
                  <a:gd name="connsiteX1" fmla="*/ 197787 w 395573"/>
                  <a:gd name="connsiteY1" fmla="*/ 395573 h 395573"/>
                  <a:gd name="connsiteX2" fmla="*/ 0 w 395573"/>
                  <a:gd name="connsiteY2" fmla="*/ 197787 h 395573"/>
                  <a:gd name="connsiteX3" fmla="*/ 197787 w 395573"/>
                  <a:gd name="connsiteY3" fmla="*/ 0 h 395573"/>
                  <a:gd name="connsiteX4" fmla="*/ 395573 w 395573"/>
                  <a:gd name="connsiteY4" fmla="*/ 197787 h 395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5573" h="395573">
                    <a:moveTo>
                      <a:pt x="395573" y="197787"/>
                    </a:moveTo>
                    <a:cubicBezTo>
                      <a:pt x="395573" y="307021"/>
                      <a:pt x="307021" y="395573"/>
                      <a:pt x="197787" y="395573"/>
                    </a:cubicBezTo>
                    <a:cubicBezTo>
                      <a:pt x="88552" y="395573"/>
                      <a:pt x="0" y="307021"/>
                      <a:pt x="0" y="197787"/>
                    </a:cubicBezTo>
                    <a:cubicBezTo>
                      <a:pt x="0" y="88552"/>
                      <a:pt x="88552" y="0"/>
                      <a:pt x="197787" y="0"/>
                    </a:cubicBezTo>
                    <a:cubicBezTo>
                      <a:pt x="307021" y="0"/>
                      <a:pt x="395573" y="88552"/>
                      <a:pt x="395573" y="197787"/>
                    </a:cubicBez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7" name="任意多边形: 形状 226" descr="87d4fe2c-e217-490c-bcf6-e19305e62cad"/>
              <p:cNvSpPr/>
              <p:nvPr/>
            </p:nvSpPr>
            <p:spPr>
              <a:xfrm flipH="1">
                <a:off x="10534940" y="2593679"/>
                <a:ext cx="461017" cy="708706"/>
              </a:xfrm>
              <a:custGeom>
                <a:avLst/>
                <a:gdLst>
                  <a:gd name="connsiteX0" fmla="*/ 62060 w 423748"/>
                  <a:gd name="connsiteY0" fmla="*/ 459800 h 651414"/>
                  <a:gd name="connsiteX1" fmla="*/ 93525 w 423748"/>
                  <a:gd name="connsiteY1" fmla="*/ 233615 h 651414"/>
                  <a:gd name="connsiteX2" fmla="*/ 30506 w 423748"/>
                  <a:gd name="connsiteY2" fmla="*/ 227924 h 651414"/>
                  <a:gd name="connsiteX3" fmla="*/ 10984 w 423748"/>
                  <a:gd name="connsiteY3" fmla="*/ 134707 h 651414"/>
                  <a:gd name="connsiteX4" fmla="*/ 104200 w 423748"/>
                  <a:gd name="connsiteY4" fmla="*/ 115185 h 651414"/>
                  <a:gd name="connsiteX5" fmla="*/ 109479 w 423748"/>
                  <a:gd name="connsiteY5" fmla="*/ 119019 h 651414"/>
                  <a:gd name="connsiteX6" fmla="*/ 123044 w 423748"/>
                  <a:gd name="connsiteY6" fmla="*/ 21437 h 651414"/>
                  <a:gd name="connsiteX7" fmla="*/ 147137 w 423748"/>
                  <a:gd name="connsiteY7" fmla="*/ 58 h 651414"/>
                  <a:gd name="connsiteX8" fmla="*/ 423071 w 423748"/>
                  <a:gd name="connsiteY8" fmla="*/ 197313 h 651414"/>
                  <a:gd name="connsiteX9" fmla="*/ 403048 w 423748"/>
                  <a:gd name="connsiteY9" fmla="*/ 227629 h 651414"/>
                  <a:gd name="connsiteX10" fmla="*/ 330209 w 423748"/>
                  <a:gd name="connsiteY10" fmla="*/ 239837 h 651414"/>
                  <a:gd name="connsiteX11" fmla="*/ 387153 w 423748"/>
                  <a:gd name="connsiteY11" fmla="*/ 437506 h 651414"/>
                  <a:gd name="connsiteX12" fmla="*/ 308386 w 423748"/>
                  <a:gd name="connsiteY12" fmla="*/ 629896 h 651414"/>
                  <a:gd name="connsiteX13" fmla="*/ 298625 w 423748"/>
                  <a:gd name="connsiteY13" fmla="*/ 634880 h 651414"/>
                  <a:gd name="connsiteX14" fmla="*/ 62089 w 423748"/>
                  <a:gd name="connsiteY14" fmla="*/ 459741 h 651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23748" h="651414">
                    <a:moveTo>
                      <a:pt x="62060" y="459800"/>
                    </a:moveTo>
                    <a:lnTo>
                      <a:pt x="93525" y="233615"/>
                    </a:lnTo>
                    <a:cubicBezTo>
                      <a:pt x="73590" y="241990"/>
                      <a:pt x="49969" y="240663"/>
                      <a:pt x="30506" y="227924"/>
                    </a:cubicBezTo>
                    <a:cubicBezTo>
                      <a:pt x="-635" y="207576"/>
                      <a:pt x="-9364" y="165848"/>
                      <a:pt x="10984" y="134707"/>
                    </a:cubicBezTo>
                    <a:cubicBezTo>
                      <a:pt x="31332" y="103566"/>
                      <a:pt x="73059" y="94837"/>
                      <a:pt x="104200" y="115185"/>
                    </a:cubicBezTo>
                    <a:cubicBezTo>
                      <a:pt x="106029" y="116394"/>
                      <a:pt x="107798" y="117692"/>
                      <a:pt x="109479" y="119019"/>
                    </a:cubicBezTo>
                    <a:lnTo>
                      <a:pt x="123044" y="21437"/>
                    </a:lnTo>
                    <a:cubicBezTo>
                      <a:pt x="124725" y="9347"/>
                      <a:pt x="134928" y="293"/>
                      <a:pt x="147137" y="58"/>
                    </a:cubicBezTo>
                    <a:cubicBezTo>
                      <a:pt x="207738" y="-1063"/>
                      <a:pt x="379574" y="12443"/>
                      <a:pt x="423071" y="197313"/>
                    </a:cubicBezTo>
                    <a:cubicBezTo>
                      <a:pt x="426374" y="211321"/>
                      <a:pt x="417262" y="225270"/>
                      <a:pt x="403048" y="227629"/>
                    </a:cubicBezTo>
                    <a:lnTo>
                      <a:pt x="330209" y="239837"/>
                    </a:lnTo>
                    <a:lnTo>
                      <a:pt x="387153" y="437506"/>
                    </a:lnTo>
                    <a:cubicBezTo>
                      <a:pt x="408651" y="512144"/>
                      <a:pt x="376714" y="593005"/>
                      <a:pt x="308386" y="629896"/>
                    </a:cubicBezTo>
                    <a:cubicBezTo>
                      <a:pt x="305201" y="631607"/>
                      <a:pt x="301958" y="633288"/>
                      <a:pt x="298625" y="634880"/>
                    </a:cubicBezTo>
                    <a:cubicBezTo>
                      <a:pt x="179104" y="692503"/>
                      <a:pt x="43806" y="591177"/>
                      <a:pt x="62089" y="459741"/>
                    </a:cubicBezTo>
                    <a:close/>
                  </a:path>
                </a:pathLst>
              </a:custGeom>
              <a:solidFill>
                <a:srgbClr val="FF6692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8" name="任意多边形: 形状 227" descr="c4c47d4f-5e04-4b7c-84b1-c4d8e1aa071d"/>
              <p:cNvSpPr/>
              <p:nvPr/>
            </p:nvSpPr>
            <p:spPr>
              <a:xfrm flipH="1">
                <a:off x="10489476" y="3475934"/>
                <a:ext cx="2598" cy="6191"/>
              </a:xfrm>
              <a:custGeom>
                <a:avLst/>
                <a:gdLst>
                  <a:gd name="connsiteX0" fmla="*/ 2389 w 2388"/>
                  <a:gd name="connsiteY0" fmla="*/ 5691 h 5691"/>
                  <a:gd name="connsiteX1" fmla="*/ 0 w 2388"/>
                  <a:gd name="connsiteY1" fmla="*/ 0 h 5691"/>
                  <a:gd name="connsiteX2" fmla="*/ 2271 w 2388"/>
                  <a:gd name="connsiteY2" fmla="*/ 5544 h 5691"/>
                  <a:gd name="connsiteX3" fmla="*/ 2389 w 2388"/>
                  <a:gd name="connsiteY3" fmla="*/ 5691 h 5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8" h="5691">
                    <a:moveTo>
                      <a:pt x="2389" y="5691"/>
                    </a:moveTo>
                    <a:cubicBezTo>
                      <a:pt x="1710" y="3686"/>
                      <a:pt x="885" y="1769"/>
                      <a:pt x="0" y="0"/>
                    </a:cubicBezTo>
                    <a:cubicBezTo>
                      <a:pt x="914" y="1858"/>
                      <a:pt x="1622" y="3716"/>
                      <a:pt x="2271" y="5544"/>
                    </a:cubicBezTo>
                    <a:cubicBezTo>
                      <a:pt x="2300" y="5603"/>
                      <a:pt x="2359" y="5632"/>
                      <a:pt x="2389" y="5691"/>
                    </a:cubicBezTo>
                    <a:close/>
                  </a:path>
                </a:pathLst>
              </a:custGeom>
              <a:solidFill>
                <a:srgbClr val="FF6692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9" name="任意多边形: 形状 228" descr="a53a158f-401a-4f75-80ea-7cef99e36bc9"/>
              <p:cNvSpPr/>
              <p:nvPr/>
            </p:nvSpPr>
            <p:spPr>
              <a:xfrm flipH="1">
                <a:off x="10335925" y="3476832"/>
                <a:ext cx="4010" cy="1508"/>
              </a:xfrm>
              <a:custGeom>
                <a:avLst/>
                <a:gdLst>
                  <a:gd name="connsiteX0" fmla="*/ 3686 w 3686"/>
                  <a:gd name="connsiteY0" fmla="*/ 1386 h 1386"/>
                  <a:gd name="connsiteX1" fmla="*/ 0 w 3686"/>
                  <a:gd name="connsiteY1" fmla="*/ 0 h 1386"/>
                  <a:gd name="connsiteX2" fmla="*/ 265 w 3686"/>
                  <a:gd name="connsiteY2" fmla="*/ 236 h 1386"/>
                  <a:gd name="connsiteX3" fmla="*/ 3686 w 3686"/>
                  <a:gd name="connsiteY3" fmla="*/ 1386 h 1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86" h="1386">
                    <a:moveTo>
                      <a:pt x="3686" y="1386"/>
                    </a:moveTo>
                    <a:cubicBezTo>
                      <a:pt x="2507" y="855"/>
                      <a:pt x="1268" y="383"/>
                      <a:pt x="0" y="0"/>
                    </a:cubicBezTo>
                    <a:cubicBezTo>
                      <a:pt x="88" y="89"/>
                      <a:pt x="177" y="147"/>
                      <a:pt x="265" y="236"/>
                    </a:cubicBezTo>
                    <a:cubicBezTo>
                      <a:pt x="1386" y="590"/>
                      <a:pt x="2507" y="885"/>
                      <a:pt x="3686" y="1386"/>
                    </a:cubicBezTo>
                    <a:close/>
                  </a:path>
                </a:pathLst>
              </a:custGeom>
              <a:solidFill>
                <a:srgbClr val="FF6692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30" name="任意多边形: 形状 229" descr="d5f10873-e182-4b8f-a556-ba400061b116"/>
              <p:cNvSpPr/>
              <p:nvPr/>
            </p:nvSpPr>
            <p:spPr>
              <a:xfrm flipH="1">
                <a:off x="11037502" y="5863708"/>
                <a:ext cx="315479" cy="97026"/>
              </a:xfrm>
              <a:custGeom>
                <a:avLst/>
                <a:gdLst>
                  <a:gd name="connsiteX0" fmla="*/ 283175 w 289975"/>
                  <a:gd name="connsiteY0" fmla="*/ 27030 h 89183"/>
                  <a:gd name="connsiteX1" fmla="*/ 4174 w 289975"/>
                  <a:gd name="connsiteY1" fmla="*/ 66399 h 89183"/>
                  <a:gd name="connsiteX2" fmla="*/ 23224 w 289975"/>
                  <a:gd name="connsiteY2" fmla="*/ 85449 h 89183"/>
                  <a:gd name="connsiteX3" fmla="*/ 269580 w 289975"/>
                  <a:gd name="connsiteY3" fmla="*/ 50297 h 89183"/>
                  <a:gd name="connsiteX4" fmla="*/ 283175 w 289975"/>
                  <a:gd name="connsiteY4" fmla="*/ 27060 h 89183"/>
                  <a:gd name="connsiteX5" fmla="*/ 283175 w 289975"/>
                  <a:gd name="connsiteY5" fmla="*/ 27060 h 89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9975" h="89183">
                    <a:moveTo>
                      <a:pt x="283175" y="27030"/>
                    </a:moveTo>
                    <a:cubicBezTo>
                      <a:pt x="190578" y="-20124"/>
                      <a:pt x="80080" y="-4701"/>
                      <a:pt x="4174" y="66399"/>
                    </a:cubicBezTo>
                    <a:cubicBezTo>
                      <a:pt x="-8506" y="78283"/>
                      <a:pt x="10573" y="97274"/>
                      <a:pt x="23224" y="85449"/>
                    </a:cubicBezTo>
                    <a:cubicBezTo>
                      <a:pt x="89900" y="22990"/>
                      <a:pt x="188130" y="8835"/>
                      <a:pt x="269580" y="50297"/>
                    </a:cubicBezTo>
                    <a:cubicBezTo>
                      <a:pt x="285004" y="58142"/>
                      <a:pt x="298628" y="34933"/>
                      <a:pt x="283175" y="27060"/>
                    </a:cubicBezTo>
                    <a:lnTo>
                      <a:pt x="283175" y="27060"/>
                    </a:lnTo>
                    <a:close/>
                  </a:path>
                </a:pathLst>
              </a:custGeom>
              <a:solidFill>
                <a:srgbClr val="FFFFFF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31" name="任意多边形: 形状 230" descr="7d2e492e-dcc2-434a-a705-8d1f6be96b34"/>
              <p:cNvSpPr/>
              <p:nvPr/>
            </p:nvSpPr>
            <p:spPr>
              <a:xfrm flipH="1">
                <a:off x="9932383" y="6076577"/>
                <a:ext cx="29293" cy="88718"/>
              </a:xfrm>
              <a:custGeom>
                <a:avLst/>
                <a:gdLst>
                  <a:gd name="connsiteX0" fmla="*/ 26924 w 26924"/>
                  <a:gd name="connsiteY0" fmla="*/ 68553 h 81546"/>
                  <a:gd name="connsiteX1" fmla="*/ 26924 w 26924"/>
                  <a:gd name="connsiteY1" fmla="*/ 12994 h 81546"/>
                  <a:gd name="connsiteX2" fmla="*/ 0 w 26924"/>
                  <a:gd name="connsiteY2" fmla="*/ 12994 h 81546"/>
                  <a:gd name="connsiteX3" fmla="*/ 0 w 26924"/>
                  <a:gd name="connsiteY3" fmla="*/ 68553 h 81546"/>
                  <a:gd name="connsiteX4" fmla="*/ 26924 w 26924"/>
                  <a:gd name="connsiteY4" fmla="*/ 68553 h 81546"/>
                  <a:gd name="connsiteX5" fmla="*/ 26924 w 26924"/>
                  <a:gd name="connsiteY5" fmla="*/ 68553 h 81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924" h="81546">
                    <a:moveTo>
                      <a:pt x="26924" y="68553"/>
                    </a:moveTo>
                    <a:lnTo>
                      <a:pt x="26924" y="12994"/>
                    </a:lnTo>
                    <a:cubicBezTo>
                      <a:pt x="26924" y="-4317"/>
                      <a:pt x="0" y="-4346"/>
                      <a:pt x="0" y="12994"/>
                    </a:cubicBezTo>
                    <a:lnTo>
                      <a:pt x="0" y="68553"/>
                    </a:lnTo>
                    <a:cubicBezTo>
                      <a:pt x="0" y="85863"/>
                      <a:pt x="26924" y="85892"/>
                      <a:pt x="26924" y="68553"/>
                    </a:cubicBezTo>
                    <a:lnTo>
                      <a:pt x="26924" y="68553"/>
                    </a:lnTo>
                    <a:close/>
                  </a:path>
                </a:pathLst>
              </a:custGeom>
              <a:solidFill>
                <a:srgbClr val="FFFFFF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32" name="任意多边形: 形状 231" descr="6f741fa7-da96-4869-aba6-f0d44229f359"/>
              <p:cNvSpPr/>
              <p:nvPr/>
            </p:nvSpPr>
            <p:spPr>
              <a:xfrm flipH="1">
                <a:off x="11503403" y="6076577"/>
                <a:ext cx="29291" cy="88718"/>
              </a:xfrm>
              <a:custGeom>
                <a:avLst/>
                <a:gdLst>
                  <a:gd name="connsiteX0" fmla="*/ 26924 w 26923"/>
                  <a:gd name="connsiteY0" fmla="*/ 68553 h 81546"/>
                  <a:gd name="connsiteX1" fmla="*/ 26924 w 26923"/>
                  <a:gd name="connsiteY1" fmla="*/ 12994 h 81546"/>
                  <a:gd name="connsiteX2" fmla="*/ 0 w 26923"/>
                  <a:gd name="connsiteY2" fmla="*/ 12994 h 81546"/>
                  <a:gd name="connsiteX3" fmla="*/ 0 w 26923"/>
                  <a:gd name="connsiteY3" fmla="*/ 68553 h 81546"/>
                  <a:gd name="connsiteX4" fmla="*/ 26924 w 26923"/>
                  <a:gd name="connsiteY4" fmla="*/ 68553 h 81546"/>
                  <a:gd name="connsiteX5" fmla="*/ 26924 w 26923"/>
                  <a:gd name="connsiteY5" fmla="*/ 68553 h 81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923" h="81546">
                    <a:moveTo>
                      <a:pt x="26924" y="68553"/>
                    </a:moveTo>
                    <a:lnTo>
                      <a:pt x="26924" y="12994"/>
                    </a:lnTo>
                    <a:cubicBezTo>
                      <a:pt x="26924" y="-4317"/>
                      <a:pt x="0" y="-4346"/>
                      <a:pt x="0" y="12994"/>
                    </a:cubicBezTo>
                    <a:lnTo>
                      <a:pt x="0" y="68553"/>
                    </a:lnTo>
                    <a:cubicBezTo>
                      <a:pt x="0" y="85863"/>
                      <a:pt x="26924" y="85892"/>
                      <a:pt x="26924" y="68553"/>
                    </a:cubicBezTo>
                    <a:lnTo>
                      <a:pt x="26924" y="68553"/>
                    </a:lnTo>
                    <a:close/>
                  </a:path>
                </a:pathLst>
              </a:custGeom>
              <a:solidFill>
                <a:srgbClr val="FFFFFF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33" name="任意多边形: 形状 232" descr="98c374d3-900b-4881-be3e-d042767a05a9"/>
              <p:cNvSpPr/>
              <p:nvPr/>
            </p:nvSpPr>
            <p:spPr>
              <a:xfrm flipH="1">
                <a:off x="9585772" y="5850615"/>
                <a:ext cx="220110" cy="163060"/>
              </a:xfrm>
              <a:custGeom>
                <a:avLst/>
                <a:gdLst>
                  <a:gd name="connsiteX0" fmla="*/ 189474 w 202316"/>
                  <a:gd name="connsiteY0" fmla="*/ 816 h 149877"/>
                  <a:gd name="connsiteX1" fmla="*/ 505 w 202316"/>
                  <a:gd name="connsiteY1" fmla="*/ 133165 h 149877"/>
                  <a:gd name="connsiteX2" fmla="*/ 26456 w 202316"/>
                  <a:gd name="connsiteY2" fmla="*/ 140331 h 149877"/>
                  <a:gd name="connsiteX3" fmla="*/ 189445 w 202316"/>
                  <a:gd name="connsiteY3" fmla="*/ 27740 h 149877"/>
                  <a:gd name="connsiteX4" fmla="*/ 189445 w 202316"/>
                  <a:gd name="connsiteY4" fmla="*/ 816 h 149877"/>
                  <a:gd name="connsiteX5" fmla="*/ 189445 w 202316"/>
                  <a:gd name="connsiteY5" fmla="*/ 816 h 149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2316" h="149877">
                    <a:moveTo>
                      <a:pt x="189474" y="816"/>
                    </a:moveTo>
                    <a:cubicBezTo>
                      <a:pt x="103306" y="-7589"/>
                      <a:pt x="22475" y="49798"/>
                      <a:pt x="505" y="133165"/>
                    </a:cubicBezTo>
                    <a:cubicBezTo>
                      <a:pt x="-3919" y="149945"/>
                      <a:pt x="22062" y="157081"/>
                      <a:pt x="26456" y="140331"/>
                    </a:cubicBezTo>
                    <a:cubicBezTo>
                      <a:pt x="45624" y="67610"/>
                      <a:pt x="114954" y="20485"/>
                      <a:pt x="189445" y="27740"/>
                    </a:cubicBezTo>
                    <a:cubicBezTo>
                      <a:pt x="206667" y="29421"/>
                      <a:pt x="206549" y="2497"/>
                      <a:pt x="189445" y="816"/>
                    </a:cubicBezTo>
                    <a:lnTo>
                      <a:pt x="189445" y="816"/>
                    </a:lnTo>
                    <a:close/>
                  </a:path>
                </a:pathLst>
              </a:custGeom>
              <a:solidFill>
                <a:srgbClr val="FFFFFF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34" name="任意多边形: 形状 233" descr="2c455aaf-e232-455e-ba72-5531abbc401a"/>
              <p:cNvSpPr/>
              <p:nvPr/>
            </p:nvSpPr>
            <p:spPr>
              <a:xfrm flipH="1">
                <a:off x="10563361" y="2642747"/>
                <a:ext cx="118150" cy="78952"/>
              </a:xfrm>
              <a:custGeom>
                <a:avLst/>
                <a:gdLst>
                  <a:gd name="connsiteX0" fmla="*/ 9453 w 108599"/>
                  <a:gd name="connsiteY0" fmla="*/ 26528 h 72569"/>
                  <a:gd name="connsiteX1" fmla="*/ 91641 w 108599"/>
                  <a:gd name="connsiteY1" fmla="*/ 49883 h 72569"/>
                  <a:gd name="connsiteX2" fmla="*/ 85713 w 108599"/>
                  <a:gd name="connsiteY2" fmla="*/ 27383 h 72569"/>
                  <a:gd name="connsiteX3" fmla="*/ 63862 w 108599"/>
                  <a:gd name="connsiteY3" fmla="*/ 49530 h 72569"/>
                  <a:gd name="connsiteX4" fmla="*/ 82912 w 108599"/>
                  <a:gd name="connsiteY4" fmla="*/ 68580 h 72569"/>
                  <a:gd name="connsiteX5" fmla="*/ 104764 w 108599"/>
                  <a:gd name="connsiteY5" fmla="*/ 46433 h 72569"/>
                  <a:gd name="connsiteX6" fmla="*/ 98836 w 108599"/>
                  <a:gd name="connsiteY6" fmla="*/ 23933 h 72569"/>
                  <a:gd name="connsiteX7" fmla="*/ 16649 w 108599"/>
                  <a:gd name="connsiteY7" fmla="*/ 577 h 72569"/>
                  <a:gd name="connsiteX8" fmla="*/ 9483 w 108599"/>
                  <a:gd name="connsiteY8" fmla="*/ 26528 h 72569"/>
                  <a:gd name="connsiteX9" fmla="*/ 9483 w 108599"/>
                  <a:gd name="connsiteY9" fmla="*/ 26528 h 72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599" h="72569">
                    <a:moveTo>
                      <a:pt x="9453" y="26528"/>
                    </a:moveTo>
                    <a:cubicBezTo>
                      <a:pt x="36849" y="34313"/>
                      <a:pt x="64245" y="42098"/>
                      <a:pt x="91641" y="49883"/>
                    </a:cubicBezTo>
                    <a:cubicBezTo>
                      <a:pt x="89665" y="42393"/>
                      <a:pt x="87689" y="34873"/>
                      <a:pt x="85713" y="27383"/>
                    </a:cubicBezTo>
                    <a:cubicBezTo>
                      <a:pt x="78430" y="34755"/>
                      <a:pt x="71146" y="42128"/>
                      <a:pt x="63862" y="49530"/>
                    </a:cubicBezTo>
                    <a:cubicBezTo>
                      <a:pt x="51682" y="61856"/>
                      <a:pt x="70703" y="80907"/>
                      <a:pt x="82912" y="68580"/>
                    </a:cubicBezTo>
                    <a:cubicBezTo>
                      <a:pt x="90196" y="61208"/>
                      <a:pt x="97480" y="53835"/>
                      <a:pt x="104764" y="46433"/>
                    </a:cubicBezTo>
                    <a:cubicBezTo>
                      <a:pt x="111900" y="39179"/>
                      <a:pt x="108597" y="26705"/>
                      <a:pt x="98836" y="23933"/>
                    </a:cubicBezTo>
                    <a:cubicBezTo>
                      <a:pt x="71441" y="16147"/>
                      <a:pt x="44045" y="8362"/>
                      <a:pt x="16649" y="577"/>
                    </a:cubicBezTo>
                    <a:cubicBezTo>
                      <a:pt x="-42" y="-4171"/>
                      <a:pt x="-7179" y="21809"/>
                      <a:pt x="9483" y="26528"/>
                    </a:cubicBezTo>
                    <a:lnTo>
                      <a:pt x="9483" y="26528"/>
                    </a:ln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35" name="任意多边形: 形状 234" descr="9deb0426-c26c-40d1-ae58-000a4abad6be"/>
              <p:cNvSpPr/>
              <p:nvPr/>
            </p:nvSpPr>
            <p:spPr>
              <a:xfrm flipH="1">
                <a:off x="10879714" y="2763408"/>
                <a:ext cx="92607" cy="43930"/>
              </a:xfrm>
              <a:custGeom>
                <a:avLst/>
                <a:gdLst>
                  <a:gd name="connsiteX0" fmla="*/ 9636 w 85121"/>
                  <a:gd name="connsiteY0" fmla="*/ 26353 h 40379"/>
                  <a:gd name="connsiteX1" fmla="*/ 68320 w 85121"/>
                  <a:gd name="connsiteY1" fmla="*/ 39977 h 40379"/>
                  <a:gd name="connsiteX2" fmla="*/ 75486 w 85121"/>
                  <a:gd name="connsiteY2" fmla="*/ 14027 h 40379"/>
                  <a:gd name="connsiteX3" fmla="*/ 16801 w 85121"/>
                  <a:gd name="connsiteY3" fmla="*/ 402 h 40379"/>
                  <a:gd name="connsiteX4" fmla="*/ 9636 w 85121"/>
                  <a:gd name="connsiteY4" fmla="*/ 26353 h 40379"/>
                  <a:gd name="connsiteX5" fmla="*/ 9636 w 85121"/>
                  <a:gd name="connsiteY5" fmla="*/ 26353 h 40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5121" h="40379">
                    <a:moveTo>
                      <a:pt x="9636" y="26353"/>
                    </a:moveTo>
                    <a:cubicBezTo>
                      <a:pt x="29217" y="30894"/>
                      <a:pt x="48768" y="35436"/>
                      <a:pt x="68320" y="39977"/>
                    </a:cubicBezTo>
                    <a:cubicBezTo>
                      <a:pt x="85188" y="43899"/>
                      <a:pt x="92383" y="17949"/>
                      <a:pt x="75486" y="14027"/>
                    </a:cubicBezTo>
                    <a:cubicBezTo>
                      <a:pt x="55934" y="9485"/>
                      <a:pt x="36353" y="4944"/>
                      <a:pt x="16801" y="402"/>
                    </a:cubicBezTo>
                    <a:cubicBezTo>
                      <a:pt x="-67" y="-3520"/>
                      <a:pt x="-7262" y="22431"/>
                      <a:pt x="9636" y="26353"/>
                    </a:cubicBezTo>
                    <a:lnTo>
                      <a:pt x="9636" y="26353"/>
                    </a:ln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36" name="任意多边形: 形状 235" descr="4076bf9f-2a04-4303-b70c-e0d6c8006ccd"/>
              <p:cNvSpPr/>
              <p:nvPr/>
            </p:nvSpPr>
            <p:spPr>
              <a:xfrm flipH="1">
                <a:off x="10382383" y="3385298"/>
                <a:ext cx="314448" cy="827490"/>
              </a:xfrm>
              <a:custGeom>
                <a:avLst/>
                <a:gdLst>
                  <a:gd name="connsiteX0" fmla="*/ 126746 w 289027"/>
                  <a:gd name="connsiteY0" fmla="*/ 124829 h 760595"/>
                  <a:gd name="connsiteX1" fmla="*/ 92332 w 289027"/>
                  <a:gd name="connsiteY1" fmla="*/ 7166 h 760595"/>
                  <a:gd name="connsiteX2" fmla="*/ 213062 w 289027"/>
                  <a:gd name="connsiteY2" fmla="*/ 0 h 760595"/>
                  <a:gd name="connsiteX3" fmla="*/ 161927 w 289027"/>
                  <a:gd name="connsiteY3" fmla="*/ 132467 h 760595"/>
                  <a:gd name="connsiteX4" fmla="*/ 289027 w 289027"/>
                  <a:gd name="connsiteY4" fmla="*/ 534469 h 760595"/>
                  <a:gd name="connsiteX5" fmla="*/ 128280 w 289027"/>
                  <a:gd name="connsiteY5" fmla="*/ 760596 h 760595"/>
                  <a:gd name="connsiteX6" fmla="*/ 0 w 289027"/>
                  <a:gd name="connsiteY6" fmla="*/ 544909 h 760595"/>
                  <a:gd name="connsiteX7" fmla="*/ 126746 w 289027"/>
                  <a:gd name="connsiteY7" fmla="*/ 124829 h 760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9027" h="760595">
                    <a:moveTo>
                      <a:pt x="126746" y="124829"/>
                    </a:moveTo>
                    <a:lnTo>
                      <a:pt x="92332" y="7166"/>
                    </a:lnTo>
                    <a:lnTo>
                      <a:pt x="213062" y="0"/>
                    </a:lnTo>
                    <a:lnTo>
                      <a:pt x="161927" y="132467"/>
                    </a:lnTo>
                    <a:lnTo>
                      <a:pt x="289027" y="534469"/>
                    </a:lnTo>
                    <a:lnTo>
                      <a:pt x="128280" y="760596"/>
                    </a:lnTo>
                    <a:lnTo>
                      <a:pt x="0" y="544909"/>
                    </a:lnTo>
                    <a:lnTo>
                      <a:pt x="126746" y="124829"/>
                    </a:lnTo>
                    <a:close/>
                  </a:path>
                </a:pathLst>
              </a:custGeom>
              <a:solidFill>
                <a:srgbClr val="ED1C24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37" name="任意多边形: 形状 236" descr="d0ef8003-f4bb-4319-a7b6-1d9da88b248a"/>
              <p:cNvSpPr/>
              <p:nvPr/>
            </p:nvSpPr>
            <p:spPr>
              <a:xfrm flipH="1">
                <a:off x="10574656" y="3079406"/>
                <a:ext cx="697593" cy="1494128"/>
              </a:xfrm>
              <a:custGeom>
                <a:avLst/>
                <a:gdLst>
                  <a:gd name="connsiteX0" fmla="*/ 452082 w 641199"/>
                  <a:gd name="connsiteY0" fmla="*/ 730763 h 1373341"/>
                  <a:gd name="connsiteX1" fmla="*/ 239580 w 641199"/>
                  <a:gd name="connsiteY1" fmla="*/ 512 h 1373341"/>
                  <a:gd name="connsiteX2" fmla="*/ 12628 w 641199"/>
                  <a:gd name="connsiteY2" fmla="*/ 206350 h 1373341"/>
                  <a:gd name="connsiteX3" fmla="*/ 104636 w 641199"/>
                  <a:gd name="connsiteY3" fmla="*/ 1020469 h 1373341"/>
                  <a:gd name="connsiteX4" fmla="*/ 356035 w 641199"/>
                  <a:gd name="connsiteY4" fmla="*/ 1373341 h 1373341"/>
                  <a:gd name="connsiteX5" fmla="*/ 641199 w 641199"/>
                  <a:gd name="connsiteY5" fmla="*/ 1045889 h 1373341"/>
                  <a:gd name="connsiteX6" fmla="*/ 452112 w 641199"/>
                  <a:gd name="connsiteY6" fmla="*/ 730763 h 1373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1199" h="1373341">
                    <a:moveTo>
                      <a:pt x="452082" y="730763"/>
                    </a:moveTo>
                    <a:cubicBezTo>
                      <a:pt x="397881" y="528936"/>
                      <a:pt x="548395" y="21361"/>
                      <a:pt x="239580" y="512"/>
                    </a:cubicBezTo>
                    <a:cubicBezTo>
                      <a:pt x="121828" y="-7420"/>
                      <a:pt x="22419" y="77480"/>
                      <a:pt x="12628" y="206350"/>
                    </a:cubicBezTo>
                    <a:cubicBezTo>
                      <a:pt x="-7896" y="476121"/>
                      <a:pt x="-18483" y="767655"/>
                      <a:pt x="104636" y="1020469"/>
                    </a:cubicBezTo>
                    <a:cubicBezTo>
                      <a:pt x="168746" y="1152111"/>
                      <a:pt x="255770" y="1269479"/>
                      <a:pt x="356035" y="1373341"/>
                    </a:cubicBezTo>
                    <a:cubicBezTo>
                      <a:pt x="450048" y="1263139"/>
                      <a:pt x="545800" y="1154558"/>
                      <a:pt x="641199" y="1045889"/>
                    </a:cubicBezTo>
                    <a:cubicBezTo>
                      <a:pt x="554677" y="954884"/>
                      <a:pt x="483990" y="849547"/>
                      <a:pt x="452112" y="730763"/>
                    </a:cubicBezTo>
                    <a:close/>
                  </a:path>
                </a:pathLst>
              </a:custGeom>
              <a:solidFill>
                <a:schemeClr val="accent6">
                  <a:lumMod val="20000"/>
                  <a:lumOff val="80000"/>
                </a:schemeClr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38" name="任意多边形: 形状 237" descr="dd6e7f5b-2baf-497a-901c-c45a7ac118ca"/>
              <p:cNvSpPr/>
              <p:nvPr/>
            </p:nvSpPr>
            <p:spPr>
              <a:xfrm flipH="1">
                <a:off x="10422071" y="4217280"/>
                <a:ext cx="462832" cy="578236"/>
              </a:xfrm>
              <a:custGeom>
                <a:avLst/>
                <a:gdLst>
                  <a:gd name="connsiteX0" fmla="*/ 285164 w 425416"/>
                  <a:gd name="connsiteY0" fmla="*/ 0 h 531490"/>
                  <a:gd name="connsiteX1" fmla="*/ 0 w 425416"/>
                  <a:gd name="connsiteY1" fmla="*/ 327452 h 531490"/>
                  <a:gd name="connsiteX2" fmla="*/ 251930 w 425416"/>
                  <a:gd name="connsiteY2" fmla="*/ 531491 h 531490"/>
                  <a:gd name="connsiteX3" fmla="*/ 425417 w 425416"/>
                  <a:gd name="connsiteY3" fmla="*/ 126687 h 531490"/>
                  <a:gd name="connsiteX4" fmla="*/ 285135 w 425416"/>
                  <a:gd name="connsiteY4" fmla="*/ 0 h 531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5416" h="531490">
                    <a:moveTo>
                      <a:pt x="285164" y="0"/>
                    </a:moveTo>
                    <a:cubicBezTo>
                      <a:pt x="189765" y="108699"/>
                      <a:pt x="94013" y="217250"/>
                      <a:pt x="0" y="327452"/>
                    </a:cubicBezTo>
                    <a:cubicBezTo>
                      <a:pt x="93806" y="438894"/>
                      <a:pt x="181744" y="477260"/>
                      <a:pt x="251930" y="531491"/>
                    </a:cubicBezTo>
                    <a:cubicBezTo>
                      <a:pt x="328101" y="405954"/>
                      <a:pt x="348125" y="251517"/>
                      <a:pt x="425417" y="126687"/>
                    </a:cubicBezTo>
                    <a:cubicBezTo>
                      <a:pt x="376582" y="88174"/>
                      <a:pt x="328838" y="45945"/>
                      <a:pt x="285135" y="0"/>
                    </a:cubicBezTo>
                    <a:close/>
                  </a:path>
                </a:pathLst>
              </a:custGeom>
              <a:solidFill>
                <a:srgbClr val="FF6692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74" name="任意多边形: 形状 273" descr="c4e6446f-44ab-4372-bd78-b6fb090f0143"/>
              <p:cNvSpPr/>
              <p:nvPr/>
            </p:nvSpPr>
            <p:spPr>
              <a:xfrm flipH="1">
                <a:off x="10967055" y="4234135"/>
                <a:ext cx="98573" cy="104055"/>
              </a:xfrm>
              <a:custGeom>
                <a:avLst/>
                <a:gdLst>
                  <a:gd name="connsiteX0" fmla="*/ 60337 w 90604"/>
                  <a:gd name="connsiteY0" fmla="*/ 61623 h 95643"/>
                  <a:gd name="connsiteX1" fmla="*/ 30464 w 90604"/>
                  <a:gd name="connsiteY1" fmla="*/ 33962 h 95643"/>
                  <a:gd name="connsiteX2" fmla="*/ 56120 w 90604"/>
                  <a:gd name="connsiteY2" fmla="*/ 31426 h 95643"/>
                  <a:gd name="connsiteX3" fmla="*/ 60337 w 90604"/>
                  <a:gd name="connsiteY3" fmla="*/ 61623 h 95643"/>
                  <a:gd name="connsiteX4" fmla="*/ 83575 w 90604"/>
                  <a:gd name="connsiteY4" fmla="*/ 75218 h 95643"/>
                  <a:gd name="connsiteX5" fmla="*/ 71454 w 90604"/>
                  <a:gd name="connsiteY5" fmla="*/ 9367 h 95643"/>
                  <a:gd name="connsiteX6" fmla="*/ 7226 w 90604"/>
                  <a:gd name="connsiteY6" fmla="*/ 20396 h 95643"/>
                  <a:gd name="connsiteX7" fmla="*/ 17990 w 90604"/>
                  <a:gd name="connsiteY7" fmla="*/ 85215 h 95643"/>
                  <a:gd name="connsiteX8" fmla="*/ 83604 w 90604"/>
                  <a:gd name="connsiteY8" fmla="*/ 75247 h 95643"/>
                  <a:gd name="connsiteX9" fmla="*/ 60366 w 90604"/>
                  <a:gd name="connsiteY9" fmla="*/ 61652 h 95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0604" h="95643">
                    <a:moveTo>
                      <a:pt x="60337" y="61623"/>
                    </a:moveTo>
                    <a:cubicBezTo>
                      <a:pt x="44766" y="83475"/>
                      <a:pt x="17282" y="53218"/>
                      <a:pt x="30464" y="33962"/>
                    </a:cubicBezTo>
                    <a:cubicBezTo>
                      <a:pt x="36568" y="25056"/>
                      <a:pt x="48276" y="24525"/>
                      <a:pt x="56120" y="31426"/>
                    </a:cubicBezTo>
                    <a:cubicBezTo>
                      <a:pt x="64908" y="39181"/>
                      <a:pt x="65999" y="51832"/>
                      <a:pt x="60337" y="61623"/>
                    </a:cubicBezTo>
                    <a:cubicBezTo>
                      <a:pt x="51637" y="76633"/>
                      <a:pt x="74875" y="90198"/>
                      <a:pt x="83575" y="75218"/>
                    </a:cubicBezTo>
                    <a:cubicBezTo>
                      <a:pt x="96196" y="53484"/>
                      <a:pt x="91625" y="24967"/>
                      <a:pt x="71454" y="9367"/>
                    </a:cubicBezTo>
                    <a:cubicBezTo>
                      <a:pt x="50900" y="-6557"/>
                      <a:pt x="21204" y="-1721"/>
                      <a:pt x="7226" y="20396"/>
                    </a:cubicBezTo>
                    <a:cubicBezTo>
                      <a:pt x="-5838" y="41039"/>
                      <a:pt x="-559" y="69762"/>
                      <a:pt x="17990" y="85215"/>
                    </a:cubicBezTo>
                    <a:cubicBezTo>
                      <a:pt x="39311" y="102967"/>
                      <a:pt x="68093" y="97011"/>
                      <a:pt x="83604" y="75247"/>
                    </a:cubicBezTo>
                    <a:cubicBezTo>
                      <a:pt x="93690" y="61122"/>
                      <a:pt x="70334" y="47645"/>
                      <a:pt x="60366" y="61652"/>
                    </a:cubicBez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75" name="任意多边形: 形状 274" descr="4a39fa0e-15e7-4d6d-889d-c76bc43a58df"/>
              <p:cNvSpPr/>
              <p:nvPr/>
            </p:nvSpPr>
            <p:spPr>
              <a:xfrm flipH="1">
                <a:off x="10863810" y="4353067"/>
                <a:ext cx="98573" cy="104055"/>
              </a:xfrm>
              <a:custGeom>
                <a:avLst/>
                <a:gdLst>
                  <a:gd name="connsiteX0" fmla="*/ 60337 w 90604"/>
                  <a:gd name="connsiteY0" fmla="*/ 61623 h 95643"/>
                  <a:gd name="connsiteX1" fmla="*/ 30464 w 90604"/>
                  <a:gd name="connsiteY1" fmla="*/ 33962 h 95643"/>
                  <a:gd name="connsiteX2" fmla="*/ 56120 w 90604"/>
                  <a:gd name="connsiteY2" fmla="*/ 31426 h 95643"/>
                  <a:gd name="connsiteX3" fmla="*/ 60337 w 90604"/>
                  <a:gd name="connsiteY3" fmla="*/ 61623 h 95643"/>
                  <a:gd name="connsiteX4" fmla="*/ 83575 w 90604"/>
                  <a:gd name="connsiteY4" fmla="*/ 75218 h 95643"/>
                  <a:gd name="connsiteX5" fmla="*/ 71454 w 90604"/>
                  <a:gd name="connsiteY5" fmla="*/ 9368 h 95643"/>
                  <a:gd name="connsiteX6" fmla="*/ 7226 w 90604"/>
                  <a:gd name="connsiteY6" fmla="*/ 20397 h 95643"/>
                  <a:gd name="connsiteX7" fmla="*/ 17990 w 90604"/>
                  <a:gd name="connsiteY7" fmla="*/ 85215 h 95643"/>
                  <a:gd name="connsiteX8" fmla="*/ 83604 w 90604"/>
                  <a:gd name="connsiteY8" fmla="*/ 75247 h 95643"/>
                  <a:gd name="connsiteX9" fmla="*/ 60366 w 90604"/>
                  <a:gd name="connsiteY9" fmla="*/ 61653 h 95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0604" h="95643">
                    <a:moveTo>
                      <a:pt x="60337" y="61623"/>
                    </a:moveTo>
                    <a:cubicBezTo>
                      <a:pt x="44766" y="83475"/>
                      <a:pt x="17282" y="53219"/>
                      <a:pt x="30464" y="33962"/>
                    </a:cubicBezTo>
                    <a:cubicBezTo>
                      <a:pt x="36568" y="25056"/>
                      <a:pt x="48276" y="24525"/>
                      <a:pt x="56120" y="31426"/>
                    </a:cubicBezTo>
                    <a:cubicBezTo>
                      <a:pt x="64908" y="39181"/>
                      <a:pt x="65999" y="51833"/>
                      <a:pt x="60337" y="61623"/>
                    </a:cubicBezTo>
                    <a:cubicBezTo>
                      <a:pt x="51637" y="76633"/>
                      <a:pt x="74875" y="90198"/>
                      <a:pt x="83575" y="75218"/>
                    </a:cubicBezTo>
                    <a:cubicBezTo>
                      <a:pt x="96196" y="53484"/>
                      <a:pt x="91625" y="24967"/>
                      <a:pt x="71454" y="9368"/>
                    </a:cubicBezTo>
                    <a:cubicBezTo>
                      <a:pt x="50900" y="-6557"/>
                      <a:pt x="21204" y="-1721"/>
                      <a:pt x="7226" y="20397"/>
                    </a:cubicBezTo>
                    <a:cubicBezTo>
                      <a:pt x="-5838" y="41039"/>
                      <a:pt x="-559" y="69762"/>
                      <a:pt x="17990" y="85215"/>
                    </a:cubicBezTo>
                    <a:cubicBezTo>
                      <a:pt x="39311" y="102967"/>
                      <a:pt x="68093" y="97011"/>
                      <a:pt x="83604" y="75247"/>
                    </a:cubicBezTo>
                    <a:cubicBezTo>
                      <a:pt x="93690" y="61122"/>
                      <a:pt x="70334" y="47645"/>
                      <a:pt x="60366" y="61653"/>
                    </a:cubicBez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42" name="任意多边形: 形状 241" descr="b40efc18-3019-4e5f-9fd2-111f654df50b"/>
              <p:cNvSpPr/>
              <p:nvPr/>
            </p:nvSpPr>
            <p:spPr>
              <a:xfrm flipH="1">
                <a:off x="10938915" y="3138356"/>
                <a:ext cx="242738" cy="271515"/>
              </a:xfrm>
              <a:custGeom>
                <a:avLst/>
                <a:gdLst>
                  <a:gd name="connsiteX0" fmla="*/ 3552 w 223115"/>
                  <a:gd name="connsiteY0" fmla="*/ 23383 h 249565"/>
                  <a:gd name="connsiteX1" fmla="*/ 200513 w 223115"/>
                  <a:gd name="connsiteY1" fmla="*/ 245233 h 249565"/>
                  <a:gd name="connsiteX2" fmla="*/ 219563 w 223115"/>
                  <a:gd name="connsiteY2" fmla="*/ 226183 h 249565"/>
                  <a:gd name="connsiteX3" fmla="*/ 22602 w 223115"/>
                  <a:gd name="connsiteY3" fmla="*/ 4333 h 249565"/>
                  <a:gd name="connsiteX4" fmla="*/ 3552 w 223115"/>
                  <a:gd name="connsiteY4" fmla="*/ 23383 h 249565"/>
                  <a:gd name="connsiteX5" fmla="*/ 3552 w 223115"/>
                  <a:gd name="connsiteY5" fmla="*/ 23383 h 249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3115" h="249565">
                    <a:moveTo>
                      <a:pt x="3552" y="23383"/>
                    </a:moveTo>
                    <a:cubicBezTo>
                      <a:pt x="69196" y="97343"/>
                      <a:pt x="134869" y="171273"/>
                      <a:pt x="200513" y="245233"/>
                    </a:cubicBezTo>
                    <a:cubicBezTo>
                      <a:pt x="212043" y="258208"/>
                      <a:pt x="231035" y="239129"/>
                      <a:pt x="219563" y="226183"/>
                    </a:cubicBezTo>
                    <a:cubicBezTo>
                      <a:pt x="153920" y="152223"/>
                      <a:pt x="88246" y="78292"/>
                      <a:pt x="22602" y="4333"/>
                    </a:cubicBezTo>
                    <a:cubicBezTo>
                      <a:pt x="11072" y="-8643"/>
                      <a:pt x="-7919" y="10437"/>
                      <a:pt x="3552" y="23383"/>
                    </a:cubicBezTo>
                    <a:lnTo>
                      <a:pt x="3552" y="23383"/>
                    </a:ln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63" name="任意多边形: 形状 262" descr="6071a9e5-f3b3-43dd-a7fa-10735f297387"/>
              <p:cNvSpPr/>
              <p:nvPr/>
            </p:nvSpPr>
            <p:spPr>
              <a:xfrm flipH="1">
                <a:off x="10068695" y="4336433"/>
                <a:ext cx="710364" cy="652091"/>
              </a:xfrm>
              <a:custGeom>
                <a:avLst/>
                <a:gdLst>
                  <a:gd name="connsiteX0" fmla="*/ 343849 w 652938"/>
                  <a:gd name="connsiteY0" fmla="*/ 23270 h 599375"/>
                  <a:gd name="connsiteX1" fmla="*/ 457944 w 652938"/>
                  <a:gd name="connsiteY1" fmla="*/ 1212 h 599375"/>
                  <a:gd name="connsiteX2" fmla="*/ 537389 w 652938"/>
                  <a:gd name="connsiteY2" fmla="*/ 55207 h 599375"/>
                  <a:gd name="connsiteX3" fmla="*/ 464019 w 652938"/>
                  <a:gd name="connsiteY3" fmla="*/ 128430 h 599375"/>
                  <a:gd name="connsiteX4" fmla="*/ 398168 w 652938"/>
                  <a:gd name="connsiteY4" fmla="*/ 146006 h 599375"/>
                  <a:gd name="connsiteX5" fmla="*/ 408962 w 652938"/>
                  <a:gd name="connsiteY5" fmla="*/ 156327 h 599375"/>
                  <a:gd name="connsiteX6" fmla="*/ 599022 w 652938"/>
                  <a:gd name="connsiteY6" fmla="*/ 289591 h 599375"/>
                  <a:gd name="connsiteX7" fmla="*/ 646176 w 652938"/>
                  <a:gd name="connsiteY7" fmla="*/ 394751 h 599375"/>
                  <a:gd name="connsiteX8" fmla="*/ 643581 w 652938"/>
                  <a:gd name="connsiteY8" fmla="*/ 398466 h 599375"/>
                  <a:gd name="connsiteX9" fmla="*/ 538804 w 652938"/>
                  <a:gd name="connsiteY9" fmla="*/ 396490 h 599375"/>
                  <a:gd name="connsiteX10" fmla="*/ 576374 w 652938"/>
                  <a:gd name="connsiteY10" fmla="*/ 494337 h 599375"/>
                  <a:gd name="connsiteX11" fmla="*/ 573779 w 652938"/>
                  <a:gd name="connsiteY11" fmla="*/ 498053 h 599375"/>
                  <a:gd name="connsiteX12" fmla="*/ 504243 w 652938"/>
                  <a:gd name="connsiteY12" fmla="*/ 511441 h 599375"/>
                  <a:gd name="connsiteX13" fmla="*/ 508872 w 652938"/>
                  <a:gd name="connsiteY13" fmla="*/ 575551 h 599375"/>
                  <a:gd name="connsiteX14" fmla="*/ 381802 w 652938"/>
                  <a:gd name="connsiteY14" fmla="*/ 573929 h 599375"/>
                  <a:gd name="connsiteX15" fmla="*/ 0 w 652938"/>
                  <a:gd name="connsiteY15" fmla="*/ 306842 h 599375"/>
                  <a:gd name="connsiteX16" fmla="*/ 165849 w 652938"/>
                  <a:gd name="connsiteY16" fmla="*/ 70335 h 599375"/>
                  <a:gd name="connsiteX17" fmla="*/ 343908 w 652938"/>
                  <a:gd name="connsiteY17" fmla="*/ 23270 h 599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52938" h="599375">
                    <a:moveTo>
                      <a:pt x="343849" y="23270"/>
                    </a:moveTo>
                    <a:lnTo>
                      <a:pt x="457944" y="1212"/>
                    </a:lnTo>
                    <a:cubicBezTo>
                      <a:pt x="488702" y="-5512"/>
                      <a:pt x="534823" y="16193"/>
                      <a:pt x="537389" y="55207"/>
                    </a:cubicBezTo>
                    <a:cubicBezTo>
                      <a:pt x="539925" y="93514"/>
                      <a:pt x="503269" y="119849"/>
                      <a:pt x="464019" y="128430"/>
                    </a:cubicBezTo>
                    <a:lnTo>
                      <a:pt x="398168" y="146006"/>
                    </a:lnTo>
                    <a:lnTo>
                      <a:pt x="408962" y="156327"/>
                    </a:lnTo>
                    <a:lnTo>
                      <a:pt x="599022" y="289591"/>
                    </a:lnTo>
                    <a:cubicBezTo>
                      <a:pt x="643581" y="320849"/>
                      <a:pt x="664813" y="368151"/>
                      <a:pt x="646176" y="394751"/>
                    </a:cubicBezTo>
                    <a:lnTo>
                      <a:pt x="643581" y="398466"/>
                    </a:lnTo>
                    <a:cubicBezTo>
                      <a:pt x="626330" y="423060"/>
                      <a:pt x="580798" y="421586"/>
                      <a:pt x="538804" y="396490"/>
                    </a:cubicBezTo>
                    <a:cubicBezTo>
                      <a:pt x="576699" y="427425"/>
                      <a:pt x="593596" y="469742"/>
                      <a:pt x="576374" y="494337"/>
                    </a:cubicBezTo>
                    <a:lnTo>
                      <a:pt x="573779" y="498053"/>
                    </a:lnTo>
                    <a:cubicBezTo>
                      <a:pt x="561334" y="515776"/>
                      <a:pt x="534175" y="519904"/>
                      <a:pt x="504243" y="511441"/>
                    </a:cubicBezTo>
                    <a:cubicBezTo>
                      <a:pt x="518339" y="533617"/>
                      <a:pt x="521081" y="558152"/>
                      <a:pt x="508872" y="575551"/>
                    </a:cubicBezTo>
                    <a:cubicBezTo>
                      <a:pt x="486165" y="607931"/>
                      <a:pt x="429280" y="607223"/>
                      <a:pt x="381802" y="573929"/>
                    </a:cubicBezTo>
                    <a:lnTo>
                      <a:pt x="0" y="306842"/>
                    </a:lnTo>
                    <a:lnTo>
                      <a:pt x="165849" y="70335"/>
                    </a:lnTo>
                    <a:lnTo>
                      <a:pt x="343908" y="23270"/>
                    </a:lnTo>
                    <a:close/>
                  </a:path>
                </a:pathLst>
              </a:custGeom>
              <a:solidFill>
                <a:srgbClr val="FF6692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65" name="任意多边形: 形状 264" descr="380e4f7a-e359-494d-90e5-f7f2029b047b"/>
              <p:cNvSpPr/>
              <p:nvPr/>
            </p:nvSpPr>
            <p:spPr>
              <a:xfrm flipH="1">
                <a:off x="10321543" y="4423437"/>
                <a:ext cx="112889" cy="90236"/>
              </a:xfrm>
              <a:custGeom>
                <a:avLst/>
                <a:gdLst>
                  <a:gd name="connsiteX0" fmla="*/ 97797 w 103763"/>
                  <a:gd name="connsiteY0" fmla="*/ 57277 h 82941"/>
                  <a:gd name="connsiteX1" fmla="*/ 19561 w 103763"/>
                  <a:gd name="connsiteY1" fmla="*/ 2426 h 82941"/>
                  <a:gd name="connsiteX2" fmla="*/ 5966 w 103763"/>
                  <a:gd name="connsiteY2" fmla="*/ 25664 h 82941"/>
                  <a:gd name="connsiteX3" fmla="*/ 84202 w 103763"/>
                  <a:gd name="connsiteY3" fmla="*/ 80515 h 82941"/>
                  <a:gd name="connsiteX4" fmla="*/ 97797 w 103763"/>
                  <a:gd name="connsiteY4" fmla="*/ 57277 h 82941"/>
                  <a:gd name="connsiteX5" fmla="*/ 97797 w 103763"/>
                  <a:gd name="connsiteY5" fmla="*/ 57277 h 82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3763" h="82941">
                    <a:moveTo>
                      <a:pt x="97797" y="57277"/>
                    </a:moveTo>
                    <a:cubicBezTo>
                      <a:pt x="71728" y="38994"/>
                      <a:pt x="45630" y="20710"/>
                      <a:pt x="19561" y="2426"/>
                    </a:cubicBezTo>
                    <a:cubicBezTo>
                      <a:pt x="5347" y="-7541"/>
                      <a:pt x="-8130" y="15785"/>
                      <a:pt x="5966" y="25664"/>
                    </a:cubicBezTo>
                    <a:cubicBezTo>
                      <a:pt x="32035" y="43948"/>
                      <a:pt x="58133" y="62231"/>
                      <a:pt x="84202" y="80515"/>
                    </a:cubicBezTo>
                    <a:cubicBezTo>
                      <a:pt x="98416" y="90482"/>
                      <a:pt x="111893" y="67156"/>
                      <a:pt x="97797" y="57277"/>
                    </a:cubicBezTo>
                    <a:lnTo>
                      <a:pt x="97797" y="57277"/>
                    </a:ln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66" name="任意多边形: 形状 265" descr="ba12b1aa-a796-4eec-8301-e8cc59d2a9b2"/>
              <p:cNvSpPr/>
              <p:nvPr/>
            </p:nvSpPr>
            <p:spPr>
              <a:xfrm flipH="1">
                <a:off x="10144796" y="4617027"/>
                <a:ext cx="252259" cy="187961"/>
              </a:xfrm>
              <a:custGeom>
                <a:avLst/>
                <a:gdLst>
                  <a:gd name="connsiteX0" fmla="*/ 225900 w 231866"/>
                  <a:gd name="connsiteY0" fmla="*/ 147103 h 172766"/>
                  <a:gd name="connsiteX1" fmla="*/ 19561 w 231866"/>
                  <a:gd name="connsiteY1" fmla="*/ 2426 h 172766"/>
                  <a:gd name="connsiteX2" fmla="*/ 5966 w 231866"/>
                  <a:gd name="connsiteY2" fmla="*/ 25664 h 172766"/>
                  <a:gd name="connsiteX3" fmla="*/ 212305 w 231866"/>
                  <a:gd name="connsiteY3" fmla="*/ 170340 h 172766"/>
                  <a:gd name="connsiteX4" fmla="*/ 225900 w 231866"/>
                  <a:gd name="connsiteY4" fmla="*/ 147103 h 172766"/>
                  <a:gd name="connsiteX5" fmla="*/ 225900 w 231866"/>
                  <a:gd name="connsiteY5" fmla="*/ 147103 h 172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1866" h="172766">
                    <a:moveTo>
                      <a:pt x="225900" y="147103"/>
                    </a:moveTo>
                    <a:cubicBezTo>
                      <a:pt x="157130" y="98887"/>
                      <a:pt x="88360" y="50642"/>
                      <a:pt x="19561" y="2426"/>
                    </a:cubicBezTo>
                    <a:cubicBezTo>
                      <a:pt x="5347" y="-7541"/>
                      <a:pt x="-8130" y="15785"/>
                      <a:pt x="5966" y="25664"/>
                    </a:cubicBezTo>
                    <a:cubicBezTo>
                      <a:pt x="74736" y="73880"/>
                      <a:pt x="143506" y="122125"/>
                      <a:pt x="212305" y="170340"/>
                    </a:cubicBezTo>
                    <a:cubicBezTo>
                      <a:pt x="226519" y="180308"/>
                      <a:pt x="239996" y="156982"/>
                      <a:pt x="225900" y="147103"/>
                    </a:cubicBezTo>
                    <a:lnTo>
                      <a:pt x="225900" y="147103"/>
                    </a:ln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67" name="任意多边形: 形状 266" descr="6cfd10b9-0a75-42d7-ae4d-4ead3ce20ba3"/>
              <p:cNvSpPr/>
              <p:nvPr/>
            </p:nvSpPr>
            <p:spPr>
              <a:xfrm flipH="1">
                <a:off x="10217786" y="4726912"/>
                <a:ext cx="244751" cy="182700"/>
              </a:xfrm>
              <a:custGeom>
                <a:avLst/>
                <a:gdLst>
                  <a:gd name="connsiteX0" fmla="*/ 218999 w 224965"/>
                  <a:gd name="connsiteY0" fmla="*/ 142266 h 167930"/>
                  <a:gd name="connsiteX1" fmla="*/ 19561 w 224965"/>
                  <a:gd name="connsiteY1" fmla="*/ 2426 h 167930"/>
                  <a:gd name="connsiteX2" fmla="*/ 5966 w 224965"/>
                  <a:gd name="connsiteY2" fmla="*/ 25664 h 167930"/>
                  <a:gd name="connsiteX3" fmla="*/ 205405 w 224965"/>
                  <a:gd name="connsiteY3" fmla="*/ 165504 h 167930"/>
                  <a:gd name="connsiteX4" fmla="*/ 218999 w 224965"/>
                  <a:gd name="connsiteY4" fmla="*/ 142266 h 167930"/>
                  <a:gd name="connsiteX5" fmla="*/ 218999 w 224965"/>
                  <a:gd name="connsiteY5" fmla="*/ 142266 h 167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4965" h="167930">
                    <a:moveTo>
                      <a:pt x="218999" y="142266"/>
                    </a:moveTo>
                    <a:cubicBezTo>
                      <a:pt x="152530" y="95643"/>
                      <a:pt x="86031" y="49020"/>
                      <a:pt x="19561" y="2426"/>
                    </a:cubicBezTo>
                    <a:cubicBezTo>
                      <a:pt x="5347" y="-7541"/>
                      <a:pt x="-8130" y="15785"/>
                      <a:pt x="5966" y="25664"/>
                    </a:cubicBezTo>
                    <a:cubicBezTo>
                      <a:pt x="72436" y="72288"/>
                      <a:pt x="138935" y="118881"/>
                      <a:pt x="205405" y="165504"/>
                    </a:cubicBezTo>
                    <a:cubicBezTo>
                      <a:pt x="219619" y="175472"/>
                      <a:pt x="233095" y="152145"/>
                      <a:pt x="218999" y="142266"/>
                    </a:cubicBezTo>
                    <a:lnTo>
                      <a:pt x="218999" y="142266"/>
                    </a:ln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68" name="任意多边形: 形状 267" descr="c2e5b268-f8a1-4fa2-99f2-81eb704c8463"/>
              <p:cNvSpPr/>
              <p:nvPr/>
            </p:nvSpPr>
            <p:spPr>
              <a:xfrm flipH="1">
                <a:off x="10072964" y="4675162"/>
                <a:ext cx="236727" cy="321815"/>
              </a:xfrm>
              <a:custGeom>
                <a:avLst/>
                <a:gdLst>
                  <a:gd name="connsiteX0" fmla="*/ 25664 w 217590"/>
                  <a:gd name="connsiteY0" fmla="*/ 289833 h 295799"/>
                  <a:gd name="connsiteX1" fmla="*/ 215164 w 217590"/>
                  <a:gd name="connsiteY1" fmla="*/ 19561 h 295799"/>
                  <a:gd name="connsiteX2" fmla="*/ 191927 w 217590"/>
                  <a:gd name="connsiteY2" fmla="*/ 5966 h 295799"/>
                  <a:gd name="connsiteX3" fmla="*/ 2426 w 217590"/>
                  <a:gd name="connsiteY3" fmla="*/ 276239 h 295799"/>
                  <a:gd name="connsiteX4" fmla="*/ 25664 w 217590"/>
                  <a:gd name="connsiteY4" fmla="*/ 289833 h 295799"/>
                  <a:gd name="connsiteX5" fmla="*/ 25664 w 217590"/>
                  <a:gd name="connsiteY5" fmla="*/ 289833 h 295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590" h="295799">
                    <a:moveTo>
                      <a:pt x="25664" y="289833"/>
                    </a:moveTo>
                    <a:cubicBezTo>
                      <a:pt x="88831" y="199742"/>
                      <a:pt x="151998" y="109652"/>
                      <a:pt x="215164" y="19561"/>
                    </a:cubicBezTo>
                    <a:cubicBezTo>
                      <a:pt x="225132" y="5347"/>
                      <a:pt x="201806" y="-8130"/>
                      <a:pt x="191927" y="5966"/>
                    </a:cubicBezTo>
                    <a:cubicBezTo>
                      <a:pt x="128760" y="96057"/>
                      <a:pt x="65593" y="186148"/>
                      <a:pt x="2426" y="276239"/>
                    </a:cubicBezTo>
                    <a:cubicBezTo>
                      <a:pt x="-7541" y="290452"/>
                      <a:pt x="15785" y="303929"/>
                      <a:pt x="25664" y="289833"/>
                    </a:cubicBezTo>
                    <a:lnTo>
                      <a:pt x="25664" y="289833"/>
                    </a:ln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69" name="任意多边形: 形状 268" descr="d5476673-300b-4fb8-8abd-31f085d695c3"/>
              <p:cNvSpPr/>
              <p:nvPr/>
            </p:nvSpPr>
            <p:spPr>
              <a:xfrm flipH="1">
                <a:off x="10219524" y="4332262"/>
                <a:ext cx="76109" cy="135595"/>
              </a:xfrm>
              <a:custGeom>
                <a:avLst/>
                <a:gdLst>
                  <a:gd name="connsiteX0" fmla="*/ 68065 w 69956"/>
                  <a:gd name="connsiteY0" fmla="*/ 104456 h 124633"/>
                  <a:gd name="connsiteX1" fmla="*/ 26632 w 69956"/>
                  <a:gd name="connsiteY1" fmla="*/ 9381 h 124633"/>
                  <a:gd name="connsiteX2" fmla="*/ 681 w 69956"/>
                  <a:gd name="connsiteY2" fmla="*/ 16547 h 124633"/>
                  <a:gd name="connsiteX3" fmla="*/ 44827 w 69956"/>
                  <a:gd name="connsiteY3" fmla="*/ 118080 h 124633"/>
                  <a:gd name="connsiteX4" fmla="*/ 68065 w 69956"/>
                  <a:gd name="connsiteY4" fmla="*/ 104485 h 124633"/>
                  <a:gd name="connsiteX5" fmla="*/ 68065 w 69956"/>
                  <a:gd name="connsiteY5" fmla="*/ 104485 h 124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956" h="124633">
                    <a:moveTo>
                      <a:pt x="68065" y="104456"/>
                    </a:moveTo>
                    <a:cubicBezTo>
                      <a:pt x="50754" y="74199"/>
                      <a:pt x="36983" y="42645"/>
                      <a:pt x="26632" y="9381"/>
                    </a:cubicBezTo>
                    <a:cubicBezTo>
                      <a:pt x="21501" y="-7104"/>
                      <a:pt x="-4509" y="-56"/>
                      <a:pt x="681" y="16547"/>
                    </a:cubicBezTo>
                    <a:cubicBezTo>
                      <a:pt x="11710" y="51964"/>
                      <a:pt x="26426" y="85847"/>
                      <a:pt x="44827" y="118080"/>
                    </a:cubicBezTo>
                    <a:cubicBezTo>
                      <a:pt x="53438" y="133119"/>
                      <a:pt x="76705" y="119584"/>
                      <a:pt x="68065" y="104485"/>
                    </a:cubicBezTo>
                    <a:lnTo>
                      <a:pt x="68065" y="104485"/>
                    </a:ln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45" name="任意多边形: 形状 244" descr="e3fffa4c-28ca-4252-8ba0-3d87660bac7c"/>
              <p:cNvSpPr/>
              <p:nvPr/>
            </p:nvSpPr>
            <p:spPr>
              <a:xfrm flipH="1">
                <a:off x="10679338" y="3408502"/>
                <a:ext cx="128859" cy="630105"/>
              </a:xfrm>
              <a:custGeom>
                <a:avLst/>
                <a:gdLst>
                  <a:gd name="connsiteX0" fmla="*/ 116225 w 118442"/>
                  <a:gd name="connsiteY0" fmla="*/ 559351 h 579167"/>
                  <a:gd name="connsiteX1" fmla="*/ 35010 w 118442"/>
                  <a:gd name="connsiteY1" fmla="*/ 12939 h 579167"/>
                  <a:gd name="connsiteX2" fmla="*/ 8086 w 118442"/>
                  <a:gd name="connsiteY2" fmla="*/ 12939 h 579167"/>
                  <a:gd name="connsiteX3" fmla="*/ 92987 w 118442"/>
                  <a:gd name="connsiteY3" fmla="*/ 572946 h 579167"/>
                  <a:gd name="connsiteX4" fmla="*/ 116225 w 118442"/>
                  <a:gd name="connsiteY4" fmla="*/ 559351 h 579167"/>
                  <a:gd name="connsiteX5" fmla="*/ 116225 w 118442"/>
                  <a:gd name="connsiteY5" fmla="*/ 559351 h 579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8442" h="579167">
                    <a:moveTo>
                      <a:pt x="116225" y="559351"/>
                    </a:moveTo>
                    <a:cubicBezTo>
                      <a:pt x="10622" y="396097"/>
                      <a:pt x="21828" y="198664"/>
                      <a:pt x="35010" y="12939"/>
                    </a:cubicBezTo>
                    <a:cubicBezTo>
                      <a:pt x="36249" y="-4342"/>
                      <a:pt x="9295" y="-4283"/>
                      <a:pt x="8086" y="12939"/>
                    </a:cubicBezTo>
                    <a:cubicBezTo>
                      <a:pt x="-5420" y="203471"/>
                      <a:pt x="-15211" y="405652"/>
                      <a:pt x="92987" y="572946"/>
                    </a:cubicBezTo>
                    <a:cubicBezTo>
                      <a:pt x="102364" y="587455"/>
                      <a:pt x="125691" y="573949"/>
                      <a:pt x="116225" y="559351"/>
                    </a:cubicBezTo>
                    <a:lnTo>
                      <a:pt x="116225" y="559351"/>
                    </a:ln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46" name="任意多边形: 形状 245" descr="caaec799-6dcb-4453-aa8b-b466e610dd95"/>
              <p:cNvSpPr/>
              <p:nvPr/>
            </p:nvSpPr>
            <p:spPr>
              <a:xfrm flipH="1">
                <a:off x="10276152" y="3409990"/>
                <a:ext cx="71746" cy="141093"/>
              </a:xfrm>
              <a:custGeom>
                <a:avLst/>
                <a:gdLst>
                  <a:gd name="connsiteX0" fmla="*/ 888 w 65946"/>
                  <a:gd name="connsiteY0" fmla="*/ 16318 h 129686"/>
                  <a:gd name="connsiteX1" fmla="*/ 39107 w 65946"/>
                  <a:gd name="connsiteY1" fmla="*/ 120534 h 129686"/>
                  <a:gd name="connsiteX2" fmla="*/ 65058 w 65946"/>
                  <a:gd name="connsiteY2" fmla="*/ 113368 h 129686"/>
                  <a:gd name="connsiteX3" fmla="*/ 26839 w 65946"/>
                  <a:gd name="connsiteY3" fmla="*/ 9152 h 129686"/>
                  <a:gd name="connsiteX4" fmla="*/ 888 w 65946"/>
                  <a:gd name="connsiteY4" fmla="*/ 16318 h 129686"/>
                  <a:gd name="connsiteX5" fmla="*/ 888 w 65946"/>
                  <a:gd name="connsiteY5" fmla="*/ 16318 h 129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946" h="129686">
                    <a:moveTo>
                      <a:pt x="888" y="16318"/>
                    </a:moveTo>
                    <a:cubicBezTo>
                      <a:pt x="13628" y="51057"/>
                      <a:pt x="26367" y="85796"/>
                      <a:pt x="39107" y="120534"/>
                    </a:cubicBezTo>
                    <a:cubicBezTo>
                      <a:pt x="45034" y="136665"/>
                      <a:pt x="71044" y="129706"/>
                      <a:pt x="65058" y="113368"/>
                    </a:cubicBezTo>
                    <a:cubicBezTo>
                      <a:pt x="52318" y="78630"/>
                      <a:pt x="39579" y="43891"/>
                      <a:pt x="26839" y="9152"/>
                    </a:cubicBezTo>
                    <a:cubicBezTo>
                      <a:pt x="20912" y="-6979"/>
                      <a:pt x="-5098" y="-19"/>
                      <a:pt x="888" y="16318"/>
                    </a:cubicBezTo>
                    <a:lnTo>
                      <a:pt x="888" y="16318"/>
                    </a:lnTo>
                    <a:close/>
                  </a:path>
                </a:pathLst>
              </a:custGeom>
              <a:solidFill>
                <a:srgbClr val="00173C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49" name="任意多边形: 形状 248" descr="28566a4a-cfef-42db-9582-4bb6400985b5"/>
              <p:cNvSpPr/>
              <p:nvPr/>
            </p:nvSpPr>
            <p:spPr>
              <a:xfrm flipH="1">
                <a:off x="10742499" y="2654272"/>
                <a:ext cx="51173" cy="65741"/>
              </a:xfrm>
              <a:custGeom>
                <a:avLst/>
                <a:gdLst>
                  <a:gd name="connsiteX0" fmla="*/ 2522 w 47036"/>
                  <a:gd name="connsiteY0" fmla="*/ 17644 h 60426"/>
                  <a:gd name="connsiteX1" fmla="*/ 28266 w 47036"/>
                  <a:gd name="connsiteY1" fmla="*/ 55450 h 60426"/>
                  <a:gd name="connsiteX2" fmla="*/ 45694 w 47036"/>
                  <a:gd name="connsiteY2" fmla="*/ 45246 h 60426"/>
                  <a:gd name="connsiteX3" fmla="*/ 16795 w 47036"/>
                  <a:gd name="connsiteY3" fmla="*/ 3371 h 60426"/>
                  <a:gd name="connsiteX4" fmla="*/ 2522 w 47036"/>
                  <a:gd name="connsiteY4" fmla="*/ 17644 h 60426"/>
                  <a:gd name="connsiteX5" fmla="*/ 2522 w 47036"/>
                  <a:gd name="connsiteY5" fmla="*/ 17644 h 6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036" h="60426">
                    <a:moveTo>
                      <a:pt x="2522" y="17644"/>
                    </a:moveTo>
                    <a:cubicBezTo>
                      <a:pt x="12401" y="29381"/>
                      <a:pt x="20894" y="42032"/>
                      <a:pt x="28266" y="55450"/>
                    </a:cubicBezTo>
                    <a:cubicBezTo>
                      <a:pt x="34518" y="66833"/>
                      <a:pt x="51976" y="56659"/>
                      <a:pt x="45694" y="45246"/>
                    </a:cubicBezTo>
                    <a:cubicBezTo>
                      <a:pt x="37467" y="30295"/>
                      <a:pt x="27765" y="16405"/>
                      <a:pt x="16795" y="3371"/>
                    </a:cubicBezTo>
                    <a:cubicBezTo>
                      <a:pt x="8420" y="-6597"/>
                      <a:pt x="-5794" y="7765"/>
                      <a:pt x="2522" y="17644"/>
                    </a:cubicBezTo>
                    <a:lnTo>
                      <a:pt x="2522" y="17644"/>
                    </a:ln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50" name="任意多边形: 形状 249" descr="edfcb45f-3064-4022-8fa3-ee374bb82cf1"/>
              <p:cNvSpPr/>
              <p:nvPr/>
            </p:nvSpPr>
            <p:spPr>
              <a:xfrm flipH="1">
                <a:off x="10788861" y="2598420"/>
                <a:ext cx="54800" cy="45823"/>
              </a:xfrm>
              <a:custGeom>
                <a:avLst/>
                <a:gdLst>
                  <a:gd name="connsiteX0" fmla="*/ 15145 w 50371"/>
                  <a:gd name="connsiteY0" fmla="*/ 40670 h 42119"/>
                  <a:gd name="connsiteX1" fmla="*/ 45401 w 50371"/>
                  <a:gd name="connsiteY1" fmla="*/ 18877 h 42119"/>
                  <a:gd name="connsiteX2" fmla="*/ 49028 w 50371"/>
                  <a:gd name="connsiteY2" fmla="*/ 5076 h 42119"/>
                  <a:gd name="connsiteX3" fmla="*/ 35227 w 50371"/>
                  <a:gd name="connsiteY3" fmla="*/ 1449 h 42119"/>
                  <a:gd name="connsiteX4" fmla="*/ 4971 w 50371"/>
                  <a:gd name="connsiteY4" fmla="*/ 23242 h 42119"/>
                  <a:gd name="connsiteX5" fmla="*/ 1344 w 50371"/>
                  <a:gd name="connsiteY5" fmla="*/ 37043 h 42119"/>
                  <a:gd name="connsiteX6" fmla="*/ 15145 w 50371"/>
                  <a:gd name="connsiteY6" fmla="*/ 40670 h 42119"/>
                  <a:gd name="connsiteX7" fmla="*/ 15145 w 50371"/>
                  <a:gd name="connsiteY7" fmla="*/ 40670 h 42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371" h="42119">
                    <a:moveTo>
                      <a:pt x="15145" y="40670"/>
                    </a:moveTo>
                    <a:cubicBezTo>
                      <a:pt x="25230" y="33416"/>
                      <a:pt x="35316" y="26162"/>
                      <a:pt x="45401" y="18877"/>
                    </a:cubicBezTo>
                    <a:cubicBezTo>
                      <a:pt x="49825" y="15693"/>
                      <a:pt x="51948" y="10090"/>
                      <a:pt x="49028" y="5076"/>
                    </a:cubicBezTo>
                    <a:cubicBezTo>
                      <a:pt x="46463" y="712"/>
                      <a:pt x="39651" y="-1736"/>
                      <a:pt x="35227" y="1449"/>
                    </a:cubicBezTo>
                    <a:cubicBezTo>
                      <a:pt x="25142" y="8704"/>
                      <a:pt x="15056" y="15958"/>
                      <a:pt x="4971" y="23242"/>
                    </a:cubicBezTo>
                    <a:cubicBezTo>
                      <a:pt x="547" y="26427"/>
                      <a:pt x="-1576" y="32030"/>
                      <a:pt x="1344" y="37043"/>
                    </a:cubicBezTo>
                    <a:cubicBezTo>
                      <a:pt x="3909" y="41408"/>
                      <a:pt x="10721" y="43855"/>
                      <a:pt x="15145" y="40670"/>
                    </a:cubicBezTo>
                    <a:lnTo>
                      <a:pt x="15145" y="40670"/>
                    </a:ln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51" name="任意多边形: 形状 250" descr="415effa6-ddf5-412e-8610-d22c2fa59054"/>
              <p:cNvSpPr/>
              <p:nvPr/>
            </p:nvSpPr>
            <p:spPr>
              <a:xfrm flipH="1">
                <a:off x="10589746" y="2754434"/>
                <a:ext cx="68169" cy="53869"/>
              </a:xfrm>
              <a:custGeom>
                <a:avLst/>
                <a:gdLst>
                  <a:gd name="connsiteX0" fmla="*/ 50016 w 62658"/>
                  <a:gd name="connsiteY0" fmla="*/ 246 h 49513"/>
                  <a:gd name="connsiteX1" fmla="*/ 16841 w 62658"/>
                  <a:gd name="connsiteY1" fmla="*/ 1692 h 49513"/>
                  <a:gd name="connsiteX2" fmla="*/ 2 w 62658"/>
                  <a:gd name="connsiteY2" fmla="*/ 23425 h 49513"/>
                  <a:gd name="connsiteX3" fmla="*/ 16074 w 62658"/>
                  <a:gd name="connsiteY3" fmla="*/ 46663 h 49513"/>
                  <a:gd name="connsiteX4" fmla="*/ 51255 w 62658"/>
                  <a:gd name="connsiteY4" fmla="*/ 45454 h 49513"/>
                  <a:gd name="connsiteX5" fmla="*/ 45888 w 62658"/>
                  <a:gd name="connsiteY5" fmla="*/ 25991 h 49513"/>
                  <a:gd name="connsiteX6" fmla="*/ 25894 w 62658"/>
                  <a:gd name="connsiteY6" fmla="*/ 28881 h 49513"/>
                  <a:gd name="connsiteX7" fmla="*/ 20940 w 62658"/>
                  <a:gd name="connsiteY7" fmla="*/ 21980 h 49513"/>
                  <a:gd name="connsiteX8" fmla="*/ 35684 w 62658"/>
                  <a:gd name="connsiteY8" fmla="*/ 20181 h 49513"/>
                  <a:gd name="connsiteX9" fmla="*/ 55384 w 62658"/>
                  <a:gd name="connsiteY9" fmla="*/ 19680 h 49513"/>
                  <a:gd name="connsiteX10" fmla="*/ 50016 w 62658"/>
                  <a:gd name="connsiteY10" fmla="*/ 217 h 49513"/>
                  <a:gd name="connsiteX11" fmla="*/ 50016 w 62658"/>
                  <a:gd name="connsiteY11" fmla="*/ 217 h 49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2658" h="49513">
                    <a:moveTo>
                      <a:pt x="50016" y="246"/>
                    </a:moveTo>
                    <a:cubicBezTo>
                      <a:pt x="38899" y="2399"/>
                      <a:pt x="27958" y="-2201"/>
                      <a:pt x="16841" y="1692"/>
                    </a:cubicBezTo>
                    <a:cubicBezTo>
                      <a:pt x="7551" y="4935"/>
                      <a:pt x="-145" y="13104"/>
                      <a:pt x="2" y="23425"/>
                    </a:cubicBezTo>
                    <a:cubicBezTo>
                      <a:pt x="149" y="33540"/>
                      <a:pt x="7139" y="42476"/>
                      <a:pt x="16074" y="46663"/>
                    </a:cubicBezTo>
                    <a:cubicBezTo>
                      <a:pt x="27309" y="51942"/>
                      <a:pt x="39990" y="48904"/>
                      <a:pt x="51255" y="45454"/>
                    </a:cubicBezTo>
                    <a:cubicBezTo>
                      <a:pt x="63641" y="41679"/>
                      <a:pt x="58362" y="22187"/>
                      <a:pt x="45888" y="25991"/>
                    </a:cubicBezTo>
                    <a:cubicBezTo>
                      <a:pt x="39902" y="27819"/>
                      <a:pt x="32264" y="30886"/>
                      <a:pt x="25894" y="28881"/>
                    </a:cubicBezTo>
                    <a:cubicBezTo>
                      <a:pt x="23181" y="28026"/>
                      <a:pt x="18787" y="25047"/>
                      <a:pt x="20940" y="21980"/>
                    </a:cubicBezTo>
                    <a:cubicBezTo>
                      <a:pt x="23387" y="18471"/>
                      <a:pt x="32618" y="19946"/>
                      <a:pt x="35684" y="20181"/>
                    </a:cubicBezTo>
                    <a:cubicBezTo>
                      <a:pt x="42467" y="20712"/>
                      <a:pt x="48660" y="20978"/>
                      <a:pt x="55384" y="19680"/>
                    </a:cubicBezTo>
                    <a:cubicBezTo>
                      <a:pt x="68123" y="17232"/>
                      <a:pt x="62726" y="-2260"/>
                      <a:pt x="50016" y="217"/>
                    </a:cubicBezTo>
                    <a:lnTo>
                      <a:pt x="50016" y="217"/>
                    </a:lnTo>
                    <a:close/>
                  </a:path>
                </a:pathLst>
              </a:custGeom>
              <a:solidFill>
                <a:srgbClr val="00153B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54" name="任意多边形: 形状 253" descr="05b2eb84-3b3b-4dd6-8e71-90a4e3a33f22"/>
              <p:cNvSpPr/>
              <p:nvPr/>
            </p:nvSpPr>
            <p:spPr>
              <a:xfrm flipH="1">
                <a:off x="9689789" y="1304672"/>
                <a:ext cx="592210" cy="698746"/>
              </a:xfrm>
              <a:custGeom>
                <a:avLst/>
                <a:gdLst>
                  <a:gd name="connsiteX0" fmla="*/ 451018 w 544335"/>
                  <a:gd name="connsiteY0" fmla="*/ 25713 h 642260"/>
                  <a:gd name="connsiteX1" fmla="*/ 276440 w 544335"/>
                  <a:gd name="connsiteY1" fmla="*/ 372098 h 642260"/>
                  <a:gd name="connsiteX2" fmla="*/ 355678 w 544335"/>
                  <a:gd name="connsiteY2" fmla="*/ 361452 h 642260"/>
                  <a:gd name="connsiteX3" fmla="*/ 226721 w 544335"/>
                  <a:gd name="connsiteY3" fmla="*/ 221583 h 642260"/>
                  <a:gd name="connsiteX4" fmla="*/ 147482 w 544335"/>
                  <a:gd name="connsiteY4" fmla="*/ 232229 h 642260"/>
                  <a:gd name="connsiteX5" fmla="*/ 4575 w 544335"/>
                  <a:gd name="connsiteY5" fmla="*/ 565137 h 642260"/>
                  <a:gd name="connsiteX6" fmla="*/ 92012 w 544335"/>
                  <a:gd name="connsiteY6" fmla="*/ 615623 h 642260"/>
                  <a:gd name="connsiteX7" fmla="*/ 234919 w 544335"/>
                  <a:gd name="connsiteY7" fmla="*/ 282715 h 642260"/>
                  <a:gd name="connsiteX8" fmla="*/ 155680 w 544335"/>
                  <a:gd name="connsiteY8" fmla="*/ 293360 h 642260"/>
                  <a:gd name="connsiteX9" fmla="*/ 284638 w 544335"/>
                  <a:gd name="connsiteY9" fmla="*/ 433230 h 642260"/>
                  <a:gd name="connsiteX10" fmla="*/ 363877 w 544335"/>
                  <a:gd name="connsiteY10" fmla="*/ 422584 h 642260"/>
                  <a:gd name="connsiteX11" fmla="*/ 538455 w 544335"/>
                  <a:gd name="connsiteY11" fmla="*/ 76199 h 642260"/>
                  <a:gd name="connsiteX12" fmla="*/ 451018 w 544335"/>
                  <a:gd name="connsiteY12" fmla="*/ 25713 h 642260"/>
                  <a:gd name="connsiteX13" fmla="*/ 451018 w 544335"/>
                  <a:gd name="connsiteY13" fmla="*/ 25713 h 642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44335" h="642260">
                    <a:moveTo>
                      <a:pt x="451018" y="25713"/>
                    </a:moveTo>
                    <a:cubicBezTo>
                      <a:pt x="392835" y="141165"/>
                      <a:pt x="334623" y="256646"/>
                      <a:pt x="276440" y="372098"/>
                    </a:cubicBezTo>
                    <a:cubicBezTo>
                      <a:pt x="302863" y="368559"/>
                      <a:pt x="329256" y="364991"/>
                      <a:pt x="355678" y="361452"/>
                    </a:cubicBezTo>
                    <a:cubicBezTo>
                      <a:pt x="312683" y="314829"/>
                      <a:pt x="269716" y="268206"/>
                      <a:pt x="226721" y="221583"/>
                    </a:cubicBezTo>
                    <a:cubicBezTo>
                      <a:pt x="206550" y="199702"/>
                      <a:pt x="160163" y="202709"/>
                      <a:pt x="147482" y="232229"/>
                    </a:cubicBezTo>
                    <a:cubicBezTo>
                      <a:pt x="99856" y="343198"/>
                      <a:pt x="52231" y="454167"/>
                      <a:pt x="4575" y="565137"/>
                    </a:cubicBezTo>
                    <a:cubicBezTo>
                      <a:pt x="-20786" y="624204"/>
                      <a:pt x="66386" y="675310"/>
                      <a:pt x="92012" y="615623"/>
                    </a:cubicBezTo>
                    <a:cubicBezTo>
                      <a:pt x="139638" y="504653"/>
                      <a:pt x="187263" y="393684"/>
                      <a:pt x="234919" y="282715"/>
                    </a:cubicBezTo>
                    <a:cubicBezTo>
                      <a:pt x="208496" y="286253"/>
                      <a:pt x="182103" y="289822"/>
                      <a:pt x="155680" y="293360"/>
                    </a:cubicBezTo>
                    <a:cubicBezTo>
                      <a:pt x="198676" y="339984"/>
                      <a:pt x="241642" y="386607"/>
                      <a:pt x="284638" y="433230"/>
                    </a:cubicBezTo>
                    <a:cubicBezTo>
                      <a:pt x="305871" y="456261"/>
                      <a:pt x="349604" y="450864"/>
                      <a:pt x="363877" y="422584"/>
                    </a:cubicBezTo>
                    <a:cubicBezTo>
                      <a:pt x="422060" y="307132"/>
                      <a:pt x="480272" y="191651"/>
                      <a:pt x="538455" y="76199"/>
                    </a:cubicBezTo>
                    <a:cubicBezTo>
                      <a:pt x="567620" y="18341"/>
                      <a:pt x="480331" y="-32441"/>
                      <a:pt x="451018" y="25713"/>
                    </a:cubicBezTo>
                    <a:lnTo>
                      <a:pt x="451018" y="25713"/>
                    </a:lnTo>
                    <a:close/>
                  </a:path>
                </a:pathLst>
              </a:custGeom>
              <a:solidFill>
                <a:srgbClr val="FFAE00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55" name="任意多边形: 形状 254" descr="04ab6255-6e4b-4644-880c-70ea5c72ab2b"/>
              <p:cNvSpPr/>
              <p:nvPr/>
            </p:nvSpPr>
            <p:spPr>
              <a:xfrm flipH="1">
                <a:off x="8867628" y="1841010"/>
                <a:ext cx="1051992" cy="563174"/>
              </a:xfrm>
              <a:custGeom>
                <a:avLst/>
                <a:gdLst>
                  <a:gd name="connsiteX0" fmla="*/ 894337 w 966948"/>
                  <a:gd name="connsiteY0" fmla="*/ 9697 h 517646"/>
                  <a:gd name="connsiteX1" fmla="*/ 516427 w 966948"/>
                  <a:gd name="connsiteY1" fmla="*/ 290999 h 517646"/>
                  <a:gd name="connsiteX2" fmla="*/ 590741 w 966948"/>
                  <a:gd name="connsiteY2" fmla="*/ 321491 h 517646"/>
                  <a:gd name="connsiteX3" fmla="*/ 546772 w 966948"/>
                  <a:gd name="connsiteY3" fmla="*/ 98461 h 517646"/>
                  <a:gd name="connsiteX4" fmla="*/ 462108 w 966948"/>
                  <a:gd name="connsiteY4" fmla="*/ 76019 h 517646"/>
                  <a:gd name="connsiteX5" fmla="*/ 17169 w 966948"/>
                  <a:gd name="connsiteY5" fmla="*/ 434554 h 517646"/>
                  <a:gd name="connsiteX6" fmla="*/ 88946 w 966948"/>
                  <a:gd name="connsiteY6" fmla="*/ 505565 h 517646"/>
                  <a:gd name="connsiteX7" fmla="*/ 533885 w 966948"/>
                  <a:gd name="connsiteY7" fmla="*/ 147030 h 517646"/>
                  <a:gd name="connsiteX8" fmla="*/ 449221 w 966948"/>
                  <a:gd name="connsiteY8" fmla="*/ 124589 h 517646"/>
                  <a:gd name="connsiteX9" fmla="*/ 493190 w 966948"/>
                  <a:gd name="connsiteY9" fmla="*/ 347619 h 517646"/>
                  <a:gd name="connsiteX10" fmla="*/ 567503 w 966948"/>
                  <a:gd name="connsiteY10" fmla="*/ 378111 h 517646"/>
                  <a:gd name="connsiteX11" fmla="*/ 945413 w 966948"/>
                  <a:gd name="connsiteY11" fmla="*/ 96810 h 517646"/>
                  <a:gd name="connsiteX12" fmla="*/ 894278 w 966948"/>
                  <a:gd name="connsiteY12" fmla="*/ 9727 h 517646"/>
                  <a:gd name="connsiteX13" fmla="*/ 894278 w 966948"/>
                  <a:gd name="connsiteY13" fmla="*/ 9727 h 517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66948" h="517646">
                    <a:moveTo>
                      <a:pt x="894337" y="9697"/>
                    </a:moveTo>
                    <a:cubicBezTo>
                      <a:pt x="768357" y="103474"/>
                      <a:pt x="642407" y="197222"/>
                      <a:pt x="516427" y="290999"/>
                    </a:cubicBezTo>
                    <a:cubicBezTo>
                      <a:pt x="541199" y="301173"/>
                      <a:pt x="565970" y="311317"/>
                      <a:pt x="590741" y="321491"/>
                    </a:cubicBezTo>
                    <a:cubicBezTo>
                      <a:pt x="572812" y="247767"/>
                      <a:pt x="558155" y="173483"/>
                      <a:pt x="546772" y="98461"/>
                    </a:cubicBezTo>
                    <a:cubicBezTo>
                      <a:pt x="540373" y="56350"/>
                      <a:pt x="488176" y="55023"/>
                      <a:pt x="462108" y="76019"/>
                    </a:cubicBezTo>
                    <a:cubicBezTo>
                      <a:pt x="313804" y="195541"/>
                      <a:pt x="165501" y="315033"/>
                      <a:pt x="17169" y="434554"/>
                    </a:cubicBezTo>
                    <a:cubicBezTo>
                      <a:pt x="-33318" y="475250"/>
                      <a:pt x="38755" y="546025"/>
                      <a:pt x="88946" y="505565"/>
                    </a:cubicBezTo>
                    <a:cubicBezTo>
                      <a:pt x="237250" y="386044"/>
                      <a:pt x="385553" y="266552"/>
                      <a:pt x="533885" y="147030"/>
                    </a:cubicBezTo>
                    <a:cubicBezTo>
                      <a:pt x="505664" y="139540"/>
                      <a:pt x="477442" y="132079"/>
                      <a:pt x="449221" y="124589"/>
                    </a:cubicBezTo>
                    <a:cubicBezTo>
                      <a:pt x="460604" y="199610"/>
                      <a:pt x="475230" y="273895"/>
                      <a:pt x="493190" y="347619"/>
                    </a:cubicBezTo>
                    <a:cubicBezTo>
                      <a:pt x="500297" y="376813"/>
                      <a:pt x="541081" y="397780"/>
                      <a:pt x="567503" y="378111"/>
                    </a:cubicBezTo>
                    <a:cubicBezTo>
                      <a:pt x="693483" y="284334"/>
                      <a:pt x="819433" y="190587"/>
                      <a:pt x="945413" y="96810"/>
                    </a:cubicBezTo>
                    <a:cubicBezTo>
                      <a:pt x="996901" y="58473"/>
                      <a:pt x="946504" y="-29140"/>
                      <a:pt x="894278" y="9727"/>
                    </a:cubicBezTo>
                    <a:lnTo>
                      <a:pt x="894278" y="9727"/>
                    </a:lnTo>
                    <a:close/>
                  </a:path>
                </a:pathLst>
              </a:custGeom>
              <a:solidFill>
                <a:srgbClr val="FFAE00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</p:grp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骨骼肌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9" name="52cf9bbc-971e-4973-b067-cf1b0e382157.source.3.zh-Hans.pptx" descr="8fa24e0b-df42-4d2e-a896-8ddc8214b42c"/>
          <p:cNvGrpSpPr/>
          <p:nvPr/>
        </p:nvGrpSpPr>
        <p:grpSpPr>
          <a:xfrm>
            <a:off x="763828" y="1295400"/>
            <a:ext cx="10651644" cy="4603704"/>
            <a:chOff x="1546013" y="1633465"/>
            <a:chExt cx="9087274" cy="3927574"/>
          </a:xfrm>
        </p:grpSpPr>
        <p:sp>
          <p:nvSpPr>
            <p:cNvPr id="4" name="Title" descr="2bdee416-26ed-4b4e-9147-faf99ce5e86f"/>
            <p:cNvSpPr>
              <a:spLocks noChangeAspect="1"/>
            </p:cNvSpPr>
            <p:nvPr/>
          </p:nvSpPr>
          <p:spPr>
            <a:xfrm>
              <a:off x="2058949" y="1633465"/>
              <a:ext cx="8195892" cy="57749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认识运动系统的动力部分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sp>
          <p:nvSpPr>
            <p:cNvPr id="40" name="图形 5" descr="31054af9-fd0c-4367-bda1-e66dd1aaa823"/>
            <p:cNvSpPr/>
            <p:nvPr/>
          </p:nvSpPr>
          <p:spPr>
            <a:xfrm>
              <a:off x="1546013" y="2921152"/>
              <a:ext cx="2780706" cy="2639887"/>
            </a:xfrm>
            <a:custGeom>
              <a:avLst/>
              <a:gdLst>
                <a:gd name="connsiteX0" fmla="*/ 4721249 w 9082714"/>
                <a:gd name="connsiteY0" fmla="*/ 10304 h 6856112"/>
                <a:gd name="connsiteX1" fmla="*/ 8136702 w 9082714"/>
                <a:gd name="connsiteY1" fmla="*/ 145848 h 6856112"/>
                <a:gd name="connsiteX2" fmla="*/ 8729214 w 9082714"/>
                <a:gd name="connsiteY2" fmla="*/ 422939 h 6856112"/>
                <a:gd name="connsiteX3" fmla="*/ 9002842 w 9082714"/>
                <a:gd name="connsiteY3" fmla="*/ 1192251 h 6856112"/>
                <a:gd name="connsiteX4" fmla="*/ 9077348 w 9082714"/>
                <a:gd name="connsiteY4" fmla="*/ 5214534 h 6856112"/>
                <a:gd name="connsiteX5" fmla="*/ 9031629 w 9082714"/>
                <a:gd name="connsiteY5" fmla="*/ 6002011 h 6856112"/>
                <a:gd name="connsiteX6" fmla="*/ 8626075 w 9082714"/>
                <a:gd name="connsiteY6" fmla="*/ 6658639 h 6856112"/>
                <a:gd name="connsiteX7" fmla="*/ 7743079 w 9082714"/>
                <a:gd name="connsiteY7" fmla="*/ 6837671 h 6856112"/>
                <a:gd name="connsiteX8" fmla="*/ 3200712 w 9082714"/>
                <a:gd name="connsiteY8" fmla="*/ 6855066 h 6856112"/>
                <a:gd name="connsiteX9" fmla="*/ 1505378 w 9082714"/>
                <a:gd name="connsiteY9" fmla="*/ 6824971 h 6856112"/>
                <a:gd name="connsiteX10" fmla="*/ 528555 w 9082714"/>
                <a:gd name="connsiteY10" fmla="*/ 6647864 h 6856112"/>
                <a:gd name="connsiteX11" fmla="*/ 94677 w 9082714"/>
                <a:gd name="connsiteY11" fmla="*/ 6310275 h 6856112"/>
                <a:gd name="connsiteX12" fmla="*/ 4 w 9082714"/>
                <a:gd name="connsiteY12" fmla="*/ 5920038 h 6856112"/>
                <a:gd name="connsiteX13" fmla="*/ 76974 w 9082714"/>
                <a:gd name="connsiteY13" fmla="*/ 1347576 h 6856112"/>
                <a:gd name="connsiteX14" fmla="*/ 274555 w 9082714"/>
                <a:gd name="connsiteY14" fmla="*/ 716732 h 6856112"/>
                <a:gd name="connsiteX15" fmla="*/ 709434 w 9082714"/>
                <a:gd name="connsiteY15" fmla="*/ 308485 h 6856112"/>
                <a:gd name="connsiteX16" fmla="*/ 4721249 w 9082714"/>
                <a:gd name="connsiteY16" fmla="*/ 10304 h 6856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082714" h="6856112">
                  <a:moveTo>
                    <a:pt x="4721249" y="10304"/>
                  </a:moveTo>
                  <a:cubicBezTo>
                    <a:pt x="4721249" y="10304"/>
                    <a:pt x="6848691" y="-55582"/>
                    <a:pt x="8136702" y="145848"/>
                  </a:cubicBezTo>
                  <a:cubicBezTo>
                    <a:pt x="8250232" y="163628"/>
                    <a:pt x="8522474" y="210657"/>
                    <a:pt x="8729214" y="422939"/>
                  </a:cubicBezTo>
                  <a:cubicBezTo>
                    <a:pt x="8972901" y="673168"/>
                    <a:pt x="8985524" y="1019069"/>
                    <a:pt x="9002842" y="1192251"/>
                  </a:cubicBezTo>
                  <a:cubicBezTo>
                    <a:pt x="9136384" y="2527214"/>
                    <a:pt x="9057413" y="3873106"/>
                    <a:pt x="9077348" y="5214534"/>
                  </a:cubicBezTo>
                  <a:cubicBezTo>
                    <a:pt x="9081274" y="5478078"/>
                    <a:pt x="9088740" y="5744701"/>
                    <a:pt x="9031629" y="6002011"/>
                  </a:cubicBezTo>
                  <a:cubicBezTo>
                    <a:pt x="8974517" y="6259320"/>
                    <a:pt x="8844438" y="6511011"/>
                    <a:pt x="8626075" y="6658639"/>
                  </a:cubicBezTo>
                  <a:cubicBezTo>
                    <a:pt x="8373384" y="6829435"/>
                    <a:pt x="8048110" y="6836516"/>
                    <a:pt x="7743079" y="6837671"/>
                  </a:cubicBezTo>
                  <a:cubicBezTo>
                    <a:pt x="6228931" y="6843443"/>
                    <a:pt x="4714860" y="6849293"/>
                    <a:pt x="3200712" y="6855066"/>
                  </a:cubicBezTo>
                  <a:cubicBezTo>
                    <a:pt x="2635370" y="6857221"/>
                    <a:pt x="2069643" y="6859376"/>
                    <a:pt x="1505378" y="6824971"/>
                  </a:cubicBezTo>
                  <a:cubicBezTo>
                    <a:pt x="1173638" y="6804728"/>
                    <a:pt x="837435" y="6770707"/>
                    <a:pt x="528555" y="6647864"/>
                  </a:cubicBezTo>
                  <a:cubicBezTo>
                    <a:pt x="354758" y="6578744"/>
                    <a:pt x="184347" y="6474451"/>
                    <a:pt x="94677" y="6310275"/>
                  </a:cubicBezTo>
                  <a:cubicBezTo>
                    <a:pt x="3160" y="6142942"/>
                    <a:pt x="-149" y="5979997"/>
                    <a:pt x="4" y="5920038"/>
                  </a:cubicBezTo>
                  <a:cubicBezTo>
                    <a:pt x="9549" y="2159375"/>
                    <a:pt x="32024" y="1888827"/>
                    <a:pt x="76974" y="1347576"/>
                  </a:cubicBezTo>
                  <a:cubicBezTo>
                    <a:pt x="86134" y="1237278"/>
                    <a:pt x="107146" y="976736"/>
                    <a:pt x="274555" y="716732"/>
                  </a:cubicBezTo>
                  <a:cubicBezTo>
                    <a:pt x="274555" y="716732"/>
                    <a:pt x="429572" y="476125"/>
                    <a:pt x="709434" y="308485"/>
                  </a:cubicBezTo>
                  <a:cubicBezTo>
                    <a:pt x="1376915" y="-91296"/>
                    <a:pt x="3369892" y="52176"/>
                    <a:pt x="4721249" y="10304"/>
                  </a:cubicBezTo>
                  <a:close/>
                </a:path>
              </a:pathLst>
            </a:custGeom>
            <a:solidFill>
              <a:schemeClr val="accent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32" name="图形 5" descr="43abc04a-ac64-4b74-8fce-65193bce1b85"/>
            <p:cNvSpPr/>
            <p:nvPr/>
          </p:nvSpPr>
          <p:spPr>
            <a:xfrm>
              <a:off x="4699296" y="2921152"/>
              <a:ext cx="2780706" cy="2639887"/>
            </a:xfrm>
            <a:custGeom>
              <a:avLst/>
              <a:gdLst>
                <a:gd name="connsiteX0" fmla="*/ 4721249 w 9082714"/>
                <a:gd name="connsiteY0" fmla="*/ 10304 h 6856112"/>
                <a:gd name="connsiteX1" fmla="*/ 8136702 w 9082714"/>
                <a:gd name="connsiteY1" fmla="*/ 145848 h 6856112"/>
                <a:gd name="connsiteX2" fmla="*/ 8729214 w 9082714"/>
                <a:gd name="connsiteY2" fmla="*/ 422939 h 6856112"/>
                <a:gd name="connsiteX3" fmla="*/ 9002842 w 9082714"/>
                <a:gd name="connsiteY3" fmla="*/ 1192251 h 6856112"/>
                <a:gd name="connsiteX4" fmla="*/ 9077348 w 9082714"/>
                <a:gd name="connsiteY4" fmla="*/ 5214534 h 6856112"/>
                <a:gd name="connsiteX5" fmla="*/ 9031629 w 9082714"/>
                <a:gd name="connsiteY5" fmla="*/ 6002011 h 6856112"/>
                <a:gd name="connsiteX6" fmla="*/ 8626075 w 9082714"/>
                <a:gd name="connsiteY6" fmla="*/ 6658639 h 6856112"/>
                <a:gd name="connsiteX7" fmla="*/ 7743079 w 9082714"/>
                <a:gd name="connsiteY7" fmla="*/ 6837671 h 6856112"/>
                <a:gd name="connsiteX8" fmla="*/ 3200712 w 9082714"/>
                <a:gd name="connsiteY8" fmla="*/ 6855066 h 6856112"/>
                <a:gd name="connsiteX9" fmla="*/ 1505378 w 9082714"/>
                <a:gd name="connsiteY9" fmla="*/ 6824971 h 6856112"/>
                <a:gd name="connsiteX10" fmla="*/ 528555 w 9082714"/>
                <a:gd name="connsiteY10" fmla="*/ 6647864 h 6856112"/>
                <a:gd name="connsiteX11" fmla="*/ 94677 w 9082714"/>
                <a:gd name="connsiteY11" fmla="*/ 6310275 h 6856112"/>
                <a:gd name="connsiteX12" fmla="*/ 4 w 9082714"/>
                <a:gd name="connsiteY12" fmla="*/ 5920038 h 6856112"/>
                <a:gd name="connsiteX13" fmla="*/ 76974 w 9082714"/>
                <a:gd name="connsiteY13" fmla="*/ 1347576 h 6856112"/>
                <a:gd name="connsiteX14" fmla="*/ 274555 w 9082714"/>
                <a:gd name="connsiteY14" fmla="*/ 716732 h 6856112"/>
                <a:gd name="connsiteX15" fmla="*/ 709434 w 9082714"/>
                <a:gd name="connsiteY15" fmla="*/ 308485 h 6856112"/>
                <a:gd name="connsiteX16" fmla="*/ 4721249 w 9082714"/>
                <a:gd name="connsiteY16" fmla="*/ 10304 h 6856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082714" h="6856112">
                  <a:moveTo>
                    <a:pt x="4721249" y="10304"/>
                  </a:moveTo>
                  <a:cubicBezTo>
                    <a:pt x="4721249" y="10304"/>
                    <a:pt x="6848691" y="-55582"/>
                    <a:pt x="8136702" y="145848"/>
                  </a:cubicBezTo>
                  <a:cubicBezTo>
                    <a:pt x="8250232" y="163628"/>
                    <a:pt x="8522474" y="210657"/>
                    <a:pt x="8729214" y="422939"/>
                  </a:cubicBezTo>
                  <a:cubicBezTo>
                    <a:pt x="8972901" y="673168"/>
                    <a:pt x="8985524" y="1019069"/>
                    <a:pt x="9002842" y="1192251"/>
                  </a:cubicBezTo>
                  <a:cubicBezTo>
                    <a:pt x="9136384" y="2527214"/>
                    <a:pt x="9057413" y="3873106"/>
                    <a:pt x="9077348" y="5214534"/>
                  </a:cubicBezTo>
                  <a:cubicBezTo>
                    <a:pt x="9081274" y="5478078"/>
                    <a:pt x="9088740" y="5744701"/>
                    <a:pt x="9031629" y="6002011"/>
                  </a:cubicBezTo>
                  <a:cubicBezTo>
                    <a:pt x="8974517" y="6259320"/>
                    <a:pt x="8844438" y="6511011"/>
                    <a:pt x="8626075" y="6658639"/>
                  </a:cubicBezTo>
                  <a:cubicBezTo>
                    <a:pt x="8373384" y="6829435"/>
                    <a:pt x="8048110" y="6836516"/>
                    <a:pt x="7743079" y="6837671"/>
                  </a:cubicBezTo>
                  <a:cubicBezTo>
                    <a:pt x="6228931" y="6843443"/>
                    <a:pt x="4714860" y="6849293"/>
                    <a:pt x="3200712" y="6855066"/>
                  </a:cubicBezTo>
                  <a:cubicBezTo>
                    <a:pt x="2635370" y="6857221"/>
                    <a:pt x="2069643" y="6859376"/>
                    <a:pt x="1505378" y="6824971"/>
                  </a:cubicBezTo>
                  <a:cubicBezTo>
                    <a:pt x="1173638" y="6804728"/>
                    <a:pt x="837435" y="6770707"/>
                    <a:pt x="528555" y="6647864"/>
                  </a:cubicBezTo>
                  <a:cubicBezTo>
                    <a:pt x="354758" y="6578744"/>
                    <a:pt x="184347" y="6474451"/>
                    <a:pt x="94677" y="6310275"/>
                  </a:cubicBezTo>
                  <a:cubicBezTo>
                    <a:pt x="3160" y="6142942"/>
                    <a:pt x="-149" y="5979997"/>
                    <a:pt x="4" y="5920038"/>
                  </a:cubicBezTo>
                  <a:cubicBezTo>
                    <a:pt x="9549" y="2159375"/>
                    <a:pt x="32024" y="1888827"/>
                    <a:pt x="76974" y="1347576"/>
                  </a:cubicBezTo>
                  <a:cubicBezTo>
                    <a:pt x="86134" y="1237278"/>
                    <a:pt x="107146" y="976736"/>
                    <a:pt x="274555" y="716732"/>
                  </a:cubicBezTo>
                  <a:cubicBezTo>
                    <a:pt x="274555" y="716732"/>
                    <a:pt x="429572" y="476125"/>
                    <a:pt x="709434" y="308485"/>
                  </a:cubicBezTo>
                  <a:cubicBezTo>
                    <a:pt x="1376915" y="-91296"/>
                    <a:pt x="3369892" y="52176"/>
                    <a:pt x="4721249" y="10304"/>
                  </a:cubicBez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24" name="图形 5" descr="a37ae0eb-f2e9-437f-9dc3-6d5488b07f9e"/>
            <p:cNvSpPr/>
            <p:nvPr/>
          </p:nvSpPr>
          <p:spPr>
            <a:xfrm>
              <a:off x="7852579" y="2921152"/>
              <a:ext cx="2780708" cy="2639887"/>
            </a:xfrm>
            <a:custGeom>
              <a:avLst/>
              <a:gdLst>
                <a:gd name="connsiteX0" fmla="*/ 4721249 w 9082714"/>
                <a:gd name="connsiteY0" fmla="*/ 10304 h 6856112"/>
                <a:gd name="connsiteX1" fmla="*/ 8136702 w 9082714"/>
                <a:gd name="connsiteY1" fmla="*/ 145848 h 6856112"/>
                <a:gd name="connsiteX2" fmla="*/ 8729214 w 9082714"/>
                <a:gd name="connsiteY2" fmla="*/ 422939 h 6856112"/>
                <a:gd name="connsiteX3" fmla="*/ 9002842 w 9082714"/>
                <a:gd name="connsiteY3" fmla="*/ 1192251 h 6856112"/>
                <a:gd name="connsiteX4" fmla="*/ 9077348 w 9082714"/>
                <a:gd name="connsiteY4" fmla="*/ 5214534 h 6856112"/>
                <a:gd name="connsiteX5" fmla="*/ 9031629 w 9082714"/>
                <a:gd name="connsiteY5" fmla="*/ 6002011 h 6856112"/>
                <a:gd name="connsiteX6" fmla="*/ 8626075 w 9082714"/>
                <a:gd name="connsiteY6" fmla="*/ 6658639 h 6856112"/>
                <a:gd name="connsiteX7" fmla="*/ 7743079 w 9082714"/>
                <a:gd name="connsiteY7" fmla="*/ 6837671 h 6856112"/>
                <a:gd name="connsiteX8" fmla="*/ 3200712 w 9082714"/>
                <a:gd name="connsiteY8" fmla="*/ 6855066 h 6856112"/>
                <a:gd name="connsiteX9" fmla="*/ 1505378 w 9082714"/>
                <a:gd name="connsiteY9" fmla="*/ 6824971 h 6856112"/>
                <a:gd name="connsiteX10" fmla="*/ 528555 w 9082714"/>
                <a:gd name="connsiteY10" fmla="*/ 6647864 h 6856112"/>
                <a:gd name="connsiteX11" fmla="*/ 94677 w 9082714"/>
                <a:gd name="connsiteY11" fmla="*/ 6310275 h 6856112"/>
                <a:gd name="connsiteX12" fmla="*/ 4 w 9082714"/>
                <a:gd name="connsiteY12" fmla="*/ 5920038 h 6856112"/>
                <a:gd name="connsiteX13" fmla="*/ 76974 w 9082714"/>
                <a:gd name="connsiteY13" fmla="*/ 1347576 h 6856112"/>
                <a:gd name="connsiteX14" fmla="*/ 274555 w 9082714"/>
                <a:gd name="connsiteY14" fmla="*/ 716732 h 6856112"/>
                <a:gd name="connsiteX15" fmla="*/ 709434 w 9082714"/>
                <a:gd name="connsiteY15" fmla="*/ 308485 h 6856112"/>
                <a:gd name="connsiteX16" fmla="*/ 4721249 w 9082714"/>
                <a:gd name="connsiteY16" fmla="*/ 10304 h 6856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082714" h="6856112">
                  <a:moveTo>
                    <a:pt x="4721249" y="10304"/>
                  </a:moveTo>
                  <a:cubicBezTo>
                    <a:pt x="4721249" y="10304"/>
                    <a:pt x="6848691" y="-55582"/>
                    <a:pt x="8136702" y="145848"/>
                  </a:cubicBezTo>
                  <a:cubicBezTo>
                    <a:pt x="8250232" y="163628"/>
                    <a:pt x="8522474" y="210657"/>
                    <a:pt x="8729214" y="422939"/>
                  </a:cubicBezTo>
                  <a:cubicBezTo>
                    <a:pt x="8972901" y="673168"/>
                    <a:pt x="8985524" y="1019069"/>
                    <a:pt x="9002842" y="1192251"/>
                  </a:cubicBezTo>
                  <a:cubicBezTo>
                    <a:pt x="9136384" y="2527214"/>
                    <a:pt x="9057413" y="3873106"/>
                    <a:pt x="9077348" y="5214534"/>
                  </a:cubicBezTo>
                  <a:cubicBezTo>
                    <a:pt x="9081274" y="5478078"/>
                    <a:pt x="9088740" y="5744701"/>
                    <a:pt x="9031629" y="6002011"/>
                  </a:cubicBezTo>
                  <a:cubicBezTo>
                    <a:pt x="8974517" y="6259320"/>
                    <a:pt x="8844438" y="6511011"/>
                    <a:pt x="8626075" y="6658639"/>
                  </a:cubicBezTo>
                  <a:cubicBezTo>
                    <a:pt x="8373384" y="6829435"/>
                    <a:pt x="8048110" y="6836516"/>
                    <a:pt x="7743079" y="6837671"/>
                  </a:cubicBezTo>
                  <a:cubicBezTo>
                    <a:pt x="6228931" y="6843443"/>
                    <a:pt x="4714860" y="6849293"/>
                    <a:pt x="3200712" y="6855066"/>
                  </a:cubicBezTo>
                  <a:cubicBezTo>
                    <a:pt x="2635370" y="6857221"/>
                    <a:pt x="2069643" y="6859376"/>
                    <a:pt x="1505378" y="6824971"/>
                  </a:cubicBezTo>
                  <a:cubicBezTo>
                    <a:pt x="1173638" y="6804728"/>
                    <a:pt x="837435" y="6770707"/>
                    <a:pt x="528555" y="6647864"/>
                  </a:cubicBezTo>
                  <a:cubicBezTo>
                    <a:pt x="354758" y="6578744"/>
                    <a:pt x="184347" y="6474451"/>
                    <a:pt x="94677" y="6310275"/>
                  </a:cubicBezTo>
                  <a:cubicBezTo>
                    <a:pt x="3160" y="6142942"/>
                    <a:pt x="-149" y="5979997"/>
                    <a:pt x="4" y="5920038"/>
                  </a:cubicBezTo>
                  <a:cubicBezTo>
                    <a:pt x="9549" y="2159375"/>
                    <a:pt x="32024" y="1888827"/>
                    <a:pt x="76974" y="1347576"/>
                  </a:cubicBezTo>
                  <a:cubicBezTo>
                    <a:pt x="86134" y="1237278"/>
                    <a:pt x="107146" y="976736"/>
                    <a:pt x="274555" y="716732"/>
                  </a:cubicBezTo>
                  <a:cubicBezTo>
                    <a:pt x="274555" y="716732"/>
                    <a:pt x="429572" y="476125"/>
                    <a:pt x="709434" y="308485"/>
                  </a:cubicBezTo>
                  <a:cubicBezTo>
                    <a:pt x="1376915" y="-91296"/>
                    <a:pt x="3369892" y="52176"/>
                    <a:pt x="4721249" y="10304"/>
                  </a:cubicBez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grpSp>
          <p:nvGrpSpPr>
            <p:cNvPr id="3" name="组合 2" descr="3e00cf94-f3cf-411a-a284-ea887ad7dafa"/>
            <p:cNvGrpSpPr/>
            <p:nvPr/>
          </p:nvGrpSpPr>
          <p:grpSpPr>
            <a:xfrm>
              <a:off x="1571665" y="2619923"/>
              <a:ext cx="2694198" cy="2878669"/>
              <a:chOff x="1571665" y="2619923"/>
              <a:chExt cx="2694198" cy="2878669"/>
            </a:xfrm>
          </p:grpSpPr>
          <p:sp>
            <p:nvSpPr>
              <p:cNvPr id="41" name="ComponentBackground1" descr="ec4fd331-fc62-476a-96f6-35623016a08b"/>
              <p:cNvSpPr/>
              <p:nvPr/>
            </p:nvSpPr>
            <p:spPr>
              <a:xfrm>
                <a:off x="1571665" y="2940834"/>
                <a:ext cx="2694198" cy="2557758"/>
              </a:xfrm>
              <a:custGeom>
                <a:avLst/>
                <a:gdLst>
                  <a:gd name="connsiteX0" fmla="*/ 4721249 w 9082714"/>
                  <a:gd name="connsiteY0" fmla="*/ 10304 h 6856112"/>
                  <a:gd name="connsiteX1" fmla="*/ 8136702 w 9082714"/>
                  <a:gd name="connsiteY1" fmla="*/ 145848 h 6856112"/>
                  <a:gd name="connsiteX2" fmla="*/ 8729214 w 9082714"/>
                  <a:gd name="connsiteY2" fmla="*/ 422939 h 6856112"/>
                  <a:gd name="connsiteX3" fmla="*/ 9002842 w 9082714"/>
                  <a:gd name="connsiteY3" fmla="*/ 1192251 h 6856112"/>
                  <a:gd name="connsiteX4" fmla="*/ 9077348 w 9082714"/>
                  <a:gd name="connsiteY4" fmla="*/ 5214534 h 6856112"/>
                  <a:gd name="connsiteX5" fmla="*/ 9031629 w 9082714"/>
                  <a:gd name="connsiteY5" fmla="*/ 6002011 h 6856112"/>
                  <a:gd name="connsiteX6" fmla="*/ 8626075 w 9082714"/>
                  <a:gd name="connsiteY6" fmla="*/ 6658639 h 6856112"/>
                  <a:gd name="connsiteX7" fmla="*/ 7743079 w 9082714"/>
                  <a:gd name="connsiteY7" fmla="*/ 6837671 h 6856112"/>
                  <a:gd name="connsiteX8" fmla="*/ 3200712 w 9082714"/>
                  <a:gd name="connsiteY8" fmla="*/ 6855066 h 6856112"/>
                  <a:gd name="connsiteX9" fmla="*/ 1505378 w 9082714"/>
                  <a:gd name="connsiteY9" fmla="*/ 6824971 h 6856112"/>
                  <a:gd name="connsiteX10" fmla="*/ 528555 w 9082714"/>
                  <a:gd name="connsiteY10" fmla="*/ 6647864 h 6856112"/>
                  <a:gd name="connsiteX11" fmla="*/ 94677 w 9082714"/>
                  <a:gd name="connsiteY11" fmla="*/ 6310275 h 6856112"/>
                  <a:gd name="connsiteX12" fmla="*/ 4 w 9082714"/>
                  <a:gd name="connsiteY12" fmla="*/ 5920038 h 6856112"/>
                  <a:gd name="connsiteX13" fmla="*/ 76974 w 9082714"/>
                  <a:gd name="connsiteY13" fmla="*/ 1347576 h 6856112"/>
                  <a:gd name="connsiteX14" fmla="*/ 274555 w 9082714"/>
                  <a:gd name="connsiteY14" fmla="*/ 716732 h 6856112"/>
                  <a:gd name="connsiteX15" fmla="*/ 709434 w 9082714"/>
                  <a:gd name="connsiteY15" fmla="*/ 308485 h 6856112"/>
                  <a:gd name="connsiteX16" fmla="*/ 4721249 w 9082714"/>
                  <a:gd name="connsiteY16" fmla="*/ 10304 h 6856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082714" h="6856112">
                    <a:moveTo>
                      <a:pt x="4721249" y="10304"/>
                    </a:moveTo>
                    <a:cubicBezTo>
                      <a:pt x="4721249" y="10304"/>
                      <a:pt x="6848691" y="-55582"/>
                      <a:pt x="8136702" y="145848"/>
                    </a:cubicBezTo>
                    <a:cubicBezTo>
                      <a:pt x="8250232" y="163628"/>
                      <a:pt x="8522474" y="210657"/>
                      <a:pt x="8729214" y="422939"/>
                    </a:cubicBezTo>
                    <a:cubicBezTo>
                      <a:pt x="8972901" y="673168"/>
                      <a:pt x="8985524" y="1019069"/>
                      <a:pt x="9002842" y="1192251"/>
                    </a:cubicBezTo>
                    <a:cubicBezTo>
                      <a:pt x="9136384" y="2527214"/>
                      <a:pt x="9057413" y="3873106"/>
                      <a:pt x="9077348" y="5214534"/>
                    </a:cubicBezTo>
                    <a:cubicBezTo>
                      <a:pt x="9081274" y="5478078"/>
                      <a:pt x="9088740" y="5744701"/>
                      <a:pt x="9031629" y="6002011"/>
                    </a:cubicBezTo>
                    <a:cubicBezTo>
                      <a:pt x="8974517" y="6259320"/>
                      <a:pt x="8844438" y="6511011"/>
                      <a:pt x="8626075" y="6658639"/>
                    </a:cubicBezTo>
                    <a:cubicBezTo>
                      <a:pt x="8373384" y="6829435"/>
                      <a:pt x="8048110" y="6836516"/>
                      <a:pt x="7743079" y="6837671"/>
                    </a:cubicBezTo>
                    <a:cubicBezTo>
                      <a:pt x="6228931" y="6843443"/>
                      <a:pt x="4714860" y="6849293"/>
                      <a:pt x="3200712" y="6855066"/>
                    </a:cubicBezTo>
                    <a:cubicBezTo>
                      <a:pt x="2635370" y="6857221"/>
                      <a:pt x="2069643" y="6859376"/>
                      <a:pt x="1505378" y="6824971"/>
                    </a:cubicBezTo>
                    <a:cubicBezTo>
                      <a:pt x="1173638" y="6804728"/>
                      <a:pt x="837435" y="6770707"/>
                      <a:pt x="528555" y="6647864"/>
                    </a:cubicBezTo>
                    <a:cubicBezTo>
                      <a:pt x="354758" y="6578744"/>
                      <a:pt x="184347" y="6474451"/>
                      <a:pt x="94677" y="6310275"/>
                    </a:cubicBezTo>
                    <a:cubicBezTo>
                      <a:pt x="3160" y="6142942"/>
                      <a:pt x="-149" y="5979997"/>
                      <a:pt x="4" y="5920038"/>
                    </a:cubicBezTo>
                    <a:cubicBezTo>
                      <a:pt x="9549" y="2159375"/>
                      <a:pt x="32024" y="1888827"/>
                      <a:pt x="76974" y="1347576"/>
                    </a:cubicBezTo>
                    <a:cubicBezTo>
                      <a:pt x="86134" y="1237278"/>
                      <a:pt x="107146" y="976736"/>
                      <a:pt x="274555" y="716732"/>
                    </a:cubicBezTo>
                    <a:cubicBezTo>
                      <a:pt x="274555" y="716732"/>
                      <a:pt x="429572" y="476125"/>
                      <a:pt x="709434" y="308485"/>
                    </a:cubicBezTo>
                    <a:cubicBezTo>
                      <a:pt x="1376915" y="-91296"/>
                      <a:pt x="3369892" y="52176"/>
                      <a:pt x="4721249" y="10304"/>
                    </a:cubicBezTo>
                    <a:close/>
                  </a:path>
                </a:pathLst>
              </a:custGeom>
              <a:solidFill>
                <a:schemeClr val="bg1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35" name="Text1" descr="e6c58a1a-e537-43ec-ad9c-fa1f8db6473b"/>
              <p:cNvSpPr txBox="1"/>
              <p:nvPr/>
            </p:nvSpPr>
            <p:spPr>
              <a:xfrm>
                <a:off x="1674659" y="4199803"/>
                <a:ext cx="2479402" cy="1146652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骨骼肌由骨骼肌纤维组成，许多纤维集合成肌束，再组成肌肉。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36" name="Bullet1" descr="2b99f98b-87ae-4a3b-ae0b-fae78f4caaae"/>
              <p:cNvSpPr txBox="1"/>
              <p:nvPr/>
            </p:nvSpPr>
            <p:spPr>
              <a:xfrm>
                <a:off x="1674658" y="3244903"/>
                <a:ext cx="2479400" cy="892453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骨骼肌的组成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42" name="IconBackground1" descr="916a5c80-71b4-41ec-87fe-8f5251cd688e"/>
              <p:cNvSpPr/>
              <p:nvPr/>
            </p:nvSpPr>
            <p:spPr>
              <a:xfrm flipH="1">
                <a:off x="3379811" y="2619923"/>
                <a:ext cx="660400" cy="602458"/>
              </a:xfrm>
              <a:custGeom>
                <a:avLst/>
                <a:gdLst>
                  <a:gd name="connsiteX0" fmla="*/ 1224244 w 3459897"/>
                  <a:gd name="connsiteY0" fmla="*/ 3350918 h 3352124"/>
                  <a:gd name="connsiteX1" fmla="*/ 824735 w 3459897"/>
                  <a:gd name="connsiteY1" fmla="*/ 3322228 h 3352124"/>
                  <a:gd name="connsiteX2" fmla="*/ 247955 w 3459897"/>
                  <a:gd name="connsiteY2" fmla="*/ 2870089 h 3352124"/>
                  <a:gd name="connsiteX3" fmla="*/ 106405 w 3459897"/>
                  <a:gd name="connsiteY3" fmla="*/ 2315603 h 3352124"/>
                  <a:gd name="connsiteX4" fmla="*/ 99121 w 3459897"/>
                  <a:gd name="connsiteY4" fmla="*/ 1844147 h 3352124"/>
                  <a:gd name="connsiteX5" fmla="*/ 72964 w 3459897"/>
                  <a:gd name="connsiteY5" fmla="*/ 1551355 h 3352124"/>
                  <a:gd name="connsiteX6" fmla="*/ 12544 w 3459897"/>
                  <a:gd name="connsiteY6" fmla="*/ 1362938 h 3352124"/>
                  <a:gd name="connsiteX7" fmla="*/ 105898 w 3459897"/>
                  <a:gd name="connsiteY7" fmla="*/ 857788 h 3352124"/>
                  <a:gd name="connsiteX8" fmla="*/ 269679 w 3459897"/>
                  <a:gd name="connsiteY8" fmla="*/ 574117 h 3352124"/>
                  <a:gd name="connsiteX9" fmla="*/ 714914 w 3459897"/>
                  <a:gd name="connsiteY9" fmla="*/ 325089 h 3352124"/>
                  <a:gd name="connsiteX10" fmla="*/ 1090673 w 3459897"/>
                  <a:gd name="connsiteY10" fmla="*/ 226542 h 3352124"/>
                  <a:gd name="connsiteX11" fmla="*/ 1587209 w 3459897"/>
                  <a:gd name="connsiteY11" fmla="*/ 67764 h 3352124"/>
                  <a:gd name="connsiteX12" fmla="*/ 1933644 w 3459897"/>
                  <a:gd name="connsiteY12" fmla="*/ 820 h 3352124"/>
                  <a:gd name="connsiteX13" fmla="*/ 2418400 w 3459897"/>
                  <a:gd name="connsiteY13" fmla="*/ 89994 h 3352124"/>
                  <a:gd name="connsiteX14" fmla="*/ 2983273 w 3459897"/>
                  <a:gd name="connsiteY14" fmla="*/ 413693 h 3352124"/>
                  <a:gd name="connsiteX15" fmla="*/ 3381262 w 3459897"/>
                  <a:gd name="connsiteY15" fmla="*/ 1066156 h 3352124"/>
                  <a:gd name="connsiteX16" fmla="*/ 3330911 w 3459897"/>
                  <a:gd name="connsiteY16" fmla="*/ 2246316 h 3352124"/>
                  <a:gd name="connsiteX17" fmla="*/ 2267476 w 3459897"/>
                  <a:gd name="connsiteY17" fmla="*/ 3211014 h 3352124"/>
                  <a:gd name="connsiteX18" fmla="*/ 1703806 w 3459897"/>
                  <a:gd name="connsiteY18" fmla="*/ 3319504 h 3352124"/>
                  <a:gd name="connsiteX19" fmla="*/ 1224244 w 3459897"/>
                  <a:gd name="connsiteY19" fmla="*/ 3350728 h 335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459897" h="3352124">
                    <a:moveTo>
                      <a:pt x="1224244" y="3350918"/>
                    </a:moveTo>
                    <a:cubicBezTo>
                      <a:pt x="1090103" y="3354148"/>
                      <a:pt x="956342" y="3352818"/>
                      <a:pt x="824735" y="3322228"/>
                    </a:cubicBezTo>
                    <a:cubicBezTo>
                      <a:pt x="562280" y="3261238"/>
                      <a:pt x="377219" y="3100370"/>
                      <a:pt x="247955" y="2870089"/>
                    </a:cubicBezTo>
                    <a:cubicBezTo>
                      <a:pt x="151498" y="2698265"/>
                      <a:pt x="108495" y="2512000"/>
                      <a:pt x="106405" y="2315603"/>
                    </a:cubicBezTo>
                    <a:cubicBezTo>
                      <a:pt x="104694" y="2158408"/>
                      <a:pt x="105011" y="2001151"/>
                      <a:pt x="99121" y="1844147"/>
                    </a:cubicBezTo>
                    <a:cubicBezTo>
                      <a:pt x="96461" y="1773656"/>
                      <a:pt x="101338" y="1676629"/>
                      <a:pt x="72964" y="1551355"/>
                    </a:cubicBezTo>
                    <a:cubicBezTo>
                      <a:pt x="48264" y="1442105"/>
                      <a:pt x="29517" y="1438431"/>
                      <a:pt x="12544" y="1362938"/>
                    </a:cubicBezTo>
                    <a:cubicBezTo>
                      <a:pt x="-29700" y="1174900"/>
                      <a:pt x="43197" y="1004406"/>
                      <a:pt x="105898" y="857788"/>
                    </a:cubicBezTo>
                    <a:cubicBezTo>
                      <a:pt x="155615" y="741571"/>
                      <a:pt x="187345" y="657844"/>
                      <a:pt x="269679" y="574117"/>
                    </a:cubicBezTo>
                    <a:cubicBezTo>
                      <a:pt x="393813" y="447956"/>
                      <a:pt x="548917" y="376706"/>
                      <a:pt x="714914" y="325089"/>
                    </a:cubicBezTo>
                    <a:cubicBezTo>
                      <a:pt x="838668" y="286645"/>
                      <a:pt x="965336" y="258905"/>
                      <a:pt x="1090673" y="226542"/>
                    </a:cubicBezTo>
                    <a:cubicBezTo>
                      <a:pt x="1259267" y="183031"/>
                      <a:pt x="1421211" y="119191"/>
                      <a:pt x="1587209" y="67764"/>
                    </a:cubicBezTo>
                    <a:cubicBezTo>
                      <a:pt x="1700196" y="32804"/>
                      <a:pt x="1814640" y="5760"/>
                      <a:pt x="1933644" y="820"/>
                    </a:cubicBezTo>
                    <a:cubicBezTo>
                      <a:pt x="2102112" y="-6146"/>
                      <a:pt x="2262156" y="31917"/>
                      <a:pt x="2418400" y="89994"/>
                    </a:cubicBezTo>
                    <a:cubicBezTo>
                      <a:pt x="2624551" y="166565"/>
                      <a:pt x="2817085" y="267392"/>
                      <a:pt x="2983273" y="413693"/>
                    </a:cubicBezTo>
                    <a:cubicBezTo>
                      <a:pt x="3183471" y="589887"/>
                      <a:pt x="3308048" y="812885"/>
                      <a:pt x="3381262" y="1066156"/>
                    </a:cubicBezTo>
                    <a:cubicBezTo>
                      <a:pt x="3496592" y="1464841"/>
                      <a:pt x="3489372" y="1860867"/>
                      <a:pt x="3330911" y="2246316"/>
                    </a:cubicBezTo>
                    <a:cubicBezTo>
                      <a:pt x="3130207" y="2734555"/>
                      <a:pt x="2772055" y="3055087"/>
                      <a:pt x="2267476" y="3211014"/>
                    </a:cubicBezTo>
                    <a:cubicBezTo>
                      <a:pt x="2083618" y="3267824"/>
                      <a:pt x="1894947" y="3299618"/>
                      <a:pt x="1703806" y="3319504"/>
                    </a:cubicBezTo>
                    <a:cubicBezTo>
                      <a:pt x="1544269" y="3336098"/>
                      <a:pt x="1384351" y="3344775"/>
                      <a:pt x="1224244" y="335072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47" name="Icon1" descr="62a4da21-ca96-461e-aedb-b2face074071"/>
              <p:cNvSpPr/>
              <p:nvPr/>
            </p:nvSpPr>
            <p:spPr>
              <a:xfrm>
                <a:off x="3550728" y="2776347"/>
                <a:ext cx="313157" cy="289609"/>
              </a:xfrm>
              <a:custGeom>
                <a:avLst/>
                <a:gdLst>
                  <a:gd name="connsiteX0" fmla="*/ 307303 w 605085"/>
                  <a:gd name="connsiteY0" fmla="*/ 440470 h 559584"/>
                  <a:gd name="connsiteX1" fmla="*/ 325920 w 605085"/>
                  <a:gd name="connsiteY1" fmla="*/ 448113 h 559584"/>
                  <a:gd name="connsiteX2" fmla="*/ 325920 w 605085"/>
                  <a:gd name="connsiteY2" fmla="*/ 485127 h 559584"/>
                  <a:gd name="connsiteX3" fmla="*/ 288836 w 605085"/>
                  <a:gd name="connsiteY3" fmla="*/ 485127 h 559584"/>
                  <a:gd name="connsiteX4" fmla="*/ 288836 w 605085"/>
                  <a:gd name="connsiteY4" fmla="*/ 448113 h 559584"/>
                  <a:gd name="connsiteX5" fmla="*/ 307303 w 605085"/>
                  <a:gd name="connsiteY5" fmla="*/ 440470 h 559584"/>
                  <a:gd name="connsiteX6" fmla="*/ 307301 w 605085"/>
                  <a:gd name="connsiteY6" fmla="*/ 418902 h 559584"/>
                  <a:gd name="connsiteX7" fmla="*/ 273533 w 605085"/>
                  <a:gd name="connsiteY7" fmla="*/ 432985 h 559584"/>
                  <a:gd name="connsiteX8" fmla="*/ 273533 w 605085"/>
                  <a:gd name="connsiteY8" fmla="*/ 500405 h 559584"/>
                  <a:gd name="connsiteX9" fmla="*/ 307301 w 605085"/>
                  <a:gd name="connsiteY9" fmla="*/ 514338 h 559584"/>
                  <a:gd name="connsiteX10" fmla="*/ 341068 w 605085"/>
                  <a:gd name="connsiteY10" fmla="*/ 500405 h 559584"/>
                  <a:gd name="connsiteX11" fmla="*/ 341068 w 605085"/>
                  <a:gd name="connsiteY11" fmla="*/ 432985 h 559584"/>
                  <a:gd name="connsiteX12" fmla="*/ 307301 w 605085"/>
                  <a:gd name="connsiteY12" fmla="*/ 418902 h 559584"/>
                  <a:gd name="connsiteX13" fmla="*/ 188893 w 605085"/>
                  <a:gd name="connsiteY13" fmla="*/ 374420 h 559584"/>
                  <a:gd name="connsiteX14" fmla="*/ 207368 w 605085"/>
                  <a:gd name="connsiteY14" fmla="*/ 382063 h 559584"/>
                  <a:gd name="connsiteX15" fmla="*/ 215179 w 605085"/>
                  <a:gd name="connsiteY15" fmla="*/ 400645 h 559584"/>
                  <a:gd name="connsiteX16" fmla="*/ 207368 w 605085"/>
                  <a:gd name="connsiteY16" fmla="*/ 419077 h 559584"/>
                  <a:gd name="connsiteX17" fmla="*/ 170268 w 605085"/>
                  <a:gd name="connsiteY17" fmla="*/ 419077 h 559584"/>
                  <a:gd name="connsiteX18" fmla="*/ 162608 w 605085"/>
                  <a:gd name="connsiteY18" fmla="*/ 400645 h 559584"/>
                  <a:gd name="connsiteX19" fmla="*/ 170268 w 605085"/>
                  <a:gd name="connsiteY19" fmla="*/ 382063 h 559584"/>
                  <a:gd name="connsiteX20" fmla="*/ 188893 w 605085"/>
                  <a:gd name="connsiteY20" fmla="*/ 374420 h 559584"/>
                  <a:gd name="connsiteX21" fmla="*/ 426769 w 605085"/>
                  <a:gd name="connsiteY21" fmla="*/ 373503 h 559584"/>
                  <a:gd name="connsiteX22" fmla="*/ 445395 w 605085"/>
                  <a:gd name="connsiteY22" fmla="*/ 381145 h 559584"/>
                  <a:gd name="connsiteX23" fmla="*/ 453055 w 605085"/>
                  <a:gd name="connsiteY23" fmla="*/ 399724 h 559584"/>
                  <a:gd name="connsiteX24" fmla="*/ 445395 w 605085"/>
                  <a:gd name="connsiteY24" fmla="*/ 418302 h 559584"/>
                  <a:gd name="connsiteX25" fmla="*/ 408144 w 605085"/>
                  <a:gd name="connsiteY25" fmla="*/ 418302 h 559584"/>
                  <a:gd name="connsiteX26" fmla="*/ 400484 w 605085"/>
                  <a:gd name="connsiteY26" fmla="*/ 399724 h 559584"/>
                  <a:gd name="connsiteX27" fmla="*/ 408144 w 605085"/>
                  <a:gd name="connsiteY27" fmla="*/ 381145 h 559584"/>
                  <a:gd name="connsiteX28" fmla="*/ 426769 w 605085"/>
                  <a:gd name="connsiteY28" fmla="*/ 373503 h 559584"/>
                  <a:gd name="connsiteX29" fmla="*/ 188890 w 605085"/>
                  <a:gd name="connsiteY29" fmla="*/ 352830 h 559584"/>
                  <a:gd name="connsiteX30" fmla="*/ 155123 w 605085"/>
                  <a:gd name="connsiteY30" fmla="*/ 366764 h 559584"/>
                  <a:gd name="connsiteX31" fmla="*/ 141016 w 605085"/>
                  <a:gd name="connsiteY31" fmla="*/ 400623 h 559584"/>
                  <a:gd name="connsiteX32" fmla="*/ 155123 w 605085"/>
                  <a:gd name="connsiteY32" fmla="*/ 434333 h 559584"/>
                  <a:gd name="connsiteX33" fmla="*/ 188890 w 605085"/>
                  <a:gd name="connsiteY33" fmla="*/ 448267 h 559584"/>
                  <a:gd name="connsiteX34" fmla="*/ 222657 w 605085"/>
                  <a:gd name="connsiteY34" fmla="*/ 434333 h 559584"/>
                  <a:gd name="connsiteX35" fmla="*/ 236615 w 605085"/>
                  <a:gd name="connsiteY35" fmla="*/ 400623 h 559584"/>
                  <a:gd name="connsiteX36" fmla="*/ 222657 w 605085"/>
                  <a:gd name="connsiteY36" fmla="*/ 366764 h 559584"/>
                  <a:gd name="connsiteX37" fmla="*/ 188890 w 605085"/>
                  <a:gd name="connsiteY37" fmla="*/ 352830 h 559584"/>
                  <a:gd name="connsiteX38" fmla="*/ 426762 w 605085"/>
                  <a:gd name="connsiteY38" fmla="*/ 351931 h 559584"/>
                  <a:gd name="connsiteX39" fmla="*/ 392994 w 605085"/>
                  <a:gd name="connsiteY39" fmla="*/ 366015 h 559584"/>
                  <a:gd name="connsiteX40" fmla="*/ 379037 w 605085"/>
                  <a:gd name="connsiteY40" fmla="*/ 399724 h 559584"/>
                  <a:gd name="connsiteX41" fmla="*/ 392994 w 605085"/>
                  <a:gd name="connsiteY41" fmla="*/ 433434 h 559584"/>
                  <a:gd name="connsiteX42" fmla="*/ 426762 w 605085"/>
                  <a:gd name="connsiteY42" fmla="*/ 447368 h 559584"/>
                  <a:gd name="connsiteX43" fmla="*/ 460529 w 605085"/>
                  <a:gd name="connsiteY43" fmla="*/ 433434 h 559584"/>
                  <a:gd name="connsiteX44" fmla="*/ 474486 w 605085"/>
                  <a:gd name="connsiteY44" fmla="*/ 399724 h 559584"/>
                  <a:gd name="connsiteX45" fmla="*/ 460529 w 605085"/>
                  <a:gd name="connsiteY45" fmla="*/ 366015 h 559584"/>
                  <a:gd name="connsiteX46" fmla="*/ 426762 w 605085"/>
                  <a:gd name="connsiteY46" fmla="*/ 351931 h 559584"/>
                  <a:gd name="connsiteX47" fmla="*/ 494154 w 605085"/>
                  <a:gd name="connsiteY47" fmla="*/ 253965 h 559584"/>
                  <a:gd name="connsiteX48" fmla="*/ 512775 w 605085"/>
                  <a:gd name="connsiteY48" fmla="*/ 261607 h 559584"/>
                  <a:gd name="connsiteX49" fmla="*/ 512775 w 605085"/>
                  <a:gd name="connsiteY49" fmla="*/ 298764 h 559584"/>
                  <a:gd name="connsiteX50" fmla="*/ 475533 w 605085"/>
                  <a:gd name="connsiteY50" fmla="*/ 298764 h 559584"/>
                  <a:gd name="connsiteX51" fmla="*/ 467874 w 605085"/>
                  <a:gd name="connsiteY51" fmla="*/ 280186 h 559584"/>
                  <a:gd name="connsiteX52" fmla="*/ 475533 w 605085"/>
                  <a:gd name="connsiteY52" fmla="*/ 261607 h 559584"/>
                  <a:gd name="connsiteX53" fmla="*/ 494154 w 605085"/>
                  <a:gd name="connsiteY53" fmla="*/ 253965 h 559584"/>
                  <a:gd name="connsiteX54" fmla="*/ 119099 w 605085"/>
                  <a:gd name="connsiteY54" fmla="*/ 252483 h 559584"/>
                  <a:gd name="connsiteX55" fmla="*/ 137720 w 605085"/>
                  <a:gd name="connsiteY55" fmla="*/ 260125 h 559584"/>
                  <a:gd name="connsiteX56" fmla="*/ 137569 w 605085"/>
                  <a:gd name="connsiteY56" fmla="*/ 297282 h 559584"/>
                  <a:gd name="connsiteX57" fmla="*/ 100478 w 605085"/>
                  <a:gd name="connsiteY57" fmla="*/ 297282 h 559584"/>
                  <a:gd name="connsiteX58" fmla="*/ 92819 w 605085"/>
                  <a:gd name="connsiteY58" fmla="*/ 278704 h 559584"/>
                  <a:gd name="connsiteX59" fmla="*/ 100478 w 605085"/>
                  <a:gd name="connsiteY59" fmla="*/ 260125 h 559584"/>
                  <a:gd name="connsiteX60" fmla="*/ 119099 w 605085"/>
                  <a:gd name="connsiteY60" fmla="*/ 252483 h 559584"/>
                  <a:gd name="connsiteX61" fmla="*/ 494146 w 605085"/>
                  <a:gd name="connsiteY61" fmla="*/ 232524 h 559584"/>
                  <a:gd name="connsiteX62" fmla="*/ 460379 w 605085"/>
                  <a:gd name="connsiteY62" fmla="*/ 246457 h 559584"/>
                  <a:gd name="connsiteX63" fmla="*/ 446422 w 605085"/>
                  <a:gd name="connsiteY63" fmla="*/ 280167 h 559584"/>
                  <a:gd name="connsiteX64" fmla="*/ 460379 w 605085"/>
                  <a:gd name="connsiteY64" fmla="*/ 313877 h 559584"/>
                  <a:gd name="connsiteX65" fmla="*/ 494146 w 605085"/>
                  <a:gd name="connsiteY65" fmla="*/ 327810 h 559584"/>
                  <a:gd name="connsiteX66" fmla="*/ 527913 w 605085"/>
                  <a:gd name="connsiteY66" fmla="*/ 313877 h 559584"/>
                  <a:gd name="connsiteX67" fmla="*/ 527913 w 605085"/>
                  <a:gd name="connsiteY67" fmla="*/ 246457 h 559584"/>
                  <a:gd name="connsiteX68" fmla="*/ 494146 w 605085"/>
                  <a:gd name="connsiteY68" fmla="*/ 232524 h 559584"/>
                  <a:gd name="connsiteX69" fmla="*/ 119105 w 605085"/>
                  <a:gd name="connsiteY69" fmla="*/ 231025 h 559584"/>
                  <a:gd name="connsiteX70" fmla="*/ 85338 w 605085"/>
                  <a:gd name="connsiteY70" fmla="*/ 244959 h 559584"/>
                  <a:gd name="connsiteX71" fmla="*/ 71230 w 605085"/>
                  <a:gd name="connsiteY71" fmla="*/ 278669 h 559584"/>
                  <a:gd name="connsiteX72" fmla="*/ 85338 w 605085"/>
                  <a:gd name="connsiteY72" fmla="*/ 312378 h 559584"/>
                  <a:gd name="connsiteX73" fmla="*/ 119105 w 605085"/>
                  <a:gd name="connsiteY73" fmla="*/ 326312 h 559584"/>
                  <a:gd name="connsiteX74" fmla="*/ 152872 w 605085"/>
                  <a:gd name="connsiteY74" fmla="*/ 312378 h 559584"/>
                  <a:gd name="connsiteX75" fmla="*/ 152872 w 605085"/>
                  <a:gd name="connsiteY75" fmla="*/ 244959 h 559584"/>
                  <a:gd name="connsiteX76" fmla="*/ 119105 w 605085"/>
                  <a:gd name="connsiteY76" fmla="*/ 231025 h 559584"/>
                  <a:gd name="connsiteX77" fmla="*/ 194432 w 605085"/>
                  <a:gd name="connsiteY77" fmla="*/ 78398 h 559584"/>
                  <a:gd name="connsiteX78" fmla="*/ 221890 w 605085"/>
                  <a:gd name="connsiteY78" fmla="*/ 90821 h 559584"/>
                  <a:gd name="connsiteX79" fmla="*/ 228192 w 605085"/>
                  <a:gd name="connsiteY79" fmla="*/ 134077 h 559584"/>
                  <a:gd name="connsiteX80" fmla="*/ 212287 w 605085"/>
                  <a:gd name="connsiteY80" fmla="*/ 140213 h 559584"/>
                  <a:gd name="connsiteX81" fmla="*/ 184829 w 605085"/>
                  <a:gd name="connsiteY81" fmla="*/ 127790 h 559584"/>
                  <a:gd name="connsiteX82" fmla="*/ 178527 w 605085"/>
                  <a:gd name="connsiteY82" fmla="*/ 84535 h 559584"/>
                  <a:gd name="connsiteX83" fmla="*/ 194432 w 605085"/>
                  <a:gd name="connsiteY83" fmla="*/ 78398 h 559584"/>
                  <a:gd name="connsiteX84" fmla="*/ 194443 w 605085"/>
                  <a:gd name="connsiteY84" fmla="*/ 56932 h 559584"/>
                  <a:gd name="connsiteX85" fmla="*/ 163377 w 605085"/>
                  <a:gd name="connsiteY85" fmla="*/ 69368 h 559584"/>
                  <a:gd name="connsiteX86" fmla="*/ 169681 w 605085"/>
                  <a:gd name="connsiteY86" fmla="*/ 143080 h 559584"/>
                  <a:gd name="connsiteX87" fmla="*/ 212302 w 605085"/>
                  <a:gd name="connsiteY87" fmla="*/ 161658 h 559584"/>
                  <a:gd name="connsiteX88" fmla="*/ 243518 w 605085"/>
                  <a:gd name="connsiteY88" fmla="*/ 149372 h 559584"/>
                  <a:gd name="connsiteX89" fmla="*/ 237215 w 605085"/>
                  <a:gd name="connsiteY89" fmla="*/ 75660 h 559584"/>
                  <a:gd name="connsiteX90" fmla="*/ 194443 w 605085"/>
                  <a:gd name="connsiteY90" fmla="*/ 56932 h 559584"/>
                  <a:gd name="connsiteX91" fmla="*/ 184688 w 605085"/>
                  <a:gd name="connsiteY91" fmla="*/ 0 h 559584"/>
                  <a:gd name="connsiteX92" fmla="*/ 274284 w 605085"/>
                  <a:gd name="connsiteY92" fmla="*/ 37006 h 559584"/>
                  <a:gd name="connsiteX93" fmla="*/ 311203 w 605085"/>
                  <a:gd name="connsiteY93" fmla="*/ 121955 h 559584"/>
                  <a:gd name="connsiteX94" fmla="*/ 311353 w 605085"/>
                  <a:gd name="connsiteY94" fmla="*/ 123004 h 559584"/>
                  <a:gd name="connsiteX95" fmla="*/ 311203 w 605085"/>
                  <a:gd name="connsiteY95" fmla="*/ 124053 h 559584"/>
                  <a:gd name="connsiteX96" fmla="*/ 311053 w 605085"/>
                  <a:gd name="connsiteY96" fmla="*/ 128547 h 559584"/>
                  <a:gd name="connsiteX97" fmla="*/ 311203 w 605085"/>
                  <a:gd name="connsiteY97" fmla="*/ 131244 h 559584"/>
                  <a:gd name="connsiteX98" fmla="*/ 324409 w 605085"/>
                  <a:gd name="connsiteY98" fmla="*/ 165853 h 559584"/>
                  <a:gd name="connsiteX99" fmla="*/ 356226 w 605085"/>
                  <a:gd name="connsiteY99" fmla="*/ 179037 h 559584"/>
                  <a:gd name="connsiteX100" fmla="*/ 388042 w 605085"/>
                  <a:gd name="connsiteY100" fmla="*/ 165853 h 559584"/>
                  <a:gd name="connsiteX101" fmla="*/ 477637 w 605085"/>
                  <a:gd name="connsiteY101" fmla="*/ 128697 h 559584"/>
                  <a:gd name="connsiteX102" fmla="*/ 567383 w 605085"/>
                  <a:gd name="connsiteY102" fmla="*/ 165853 h 559584"/>
                  <a:gd name="connsiteX103" fmla="*/ 604302 w 605085"/>
                  <a:gd name="connsiteY103" fmla="*/ 249753 h 559584"/>
                  <a:gd name="connsiteX104" fmla="*/ 605052 w 605085"/>
                  <a:gd name="connsiteY104" fmla="*/ 252899 h 559584"/>
                  <a:gd name="connsiteX105" fmla="*/ 516357 w 605085"/>
                  <a:gd name="connsiteY105" fmla="*/ 471189 h 559584"/>
                  <a:gd name="connsiteX106" fmla="*/ 302348 w 605085"/>
                  <a:gd name="connsiteY106" fmla="*/ 559584 h 559584"/>
                  <a:gd name="connsiteX107" fmla="*/ 88489 w 605085"/>
                  <a:gd name="connsiteY107" fmla="*/ 471189 h 559584"/>
                  <a:gd name="connsiteX108" fmla="*/ 88339 w 605085"/>
                  <a:gd name="connsiteY108" fmla="*/ 44048 h 559584"/>
                  <a:gd name="connsiteX109" fmla="*/ 89239 w 605085"/>
                  <a:gd name="connsiteY109" fmla="*/ 43149 h 559584"/>
                  <a:gd name="connsiteX110" fmla="*/ 89840 w 605085"/>
                  <a:gd name="connsiteY110" fmla="*/ 42550 h 559584"/>
                  <a:gd name="connsiteX111" fmla="*/ 94792 w 605085"/>
                  <a:gd name="connsiteY111" fmla="*/ 37006 h 559584"/>
                  <a:gd name="connsiteX112" fmla="*/ 111451 w 605085"/>
                  <a:gd name="connsiteY112" fmla="*/ 23223 h 559584"/>
                  <a:gd name="connsiteX113" fmla="*/ 184688 w 605085"/>
                  <a:gd name="connsiteY113" fmla="*/ 0 h 55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605085" h="559584">
                    <a:moveTo>
                      <a:pt x="307303" y="440470"/>
                    </a:moveTo>
                    <a:cubicBezTo>
                      <a:pt x="314359" y="440470"/>
                      <a:pt x="320965" y="443168"/>
                      <a:pt x="325920" y="448113"/>
                    </a:cubicBezTo>
                    <a:cubicBezTo>
                      <a:pt x="336129" y="458303"/>
                      <a:pt x="336129" y="474937"/>
                      <a:pt x="325920" y="485127"/>
                    </a:cubicBezTo>
                    <a:cubicBezTo>
                      <a:pt x="316011" y="495017"/>
                      <a:pt x="298745" y="495017"/>
                      <a:pt x="288836" y="485127"/>
                    </a:cubicBezTo>
                    <a:cubicBezTo>
                      <a:pt x="278477" y="474937"/>
                      <a:pt x="278477" y="458303"/>
                      <a:pt x="288836" y="448113"/>
                    </a:cubicBezTo>
                    <a:cubicBezTo>
                      <a:pt x="293791" y="443168"/>
                      <a:pt x="300397" y="440470"/>
                      <a:pt x="307303" y="440470"/>
                    </a:cubicBezTo>
                    <a:close/>
                    <a:moveTo>
                      <a:pt x="307301" y="418902"/>
                    </a:moveTo>
                    <a:cubicBezTo>
                      <a:pt x="294544" y="418902"/>
                      <a:pt x="282538" y="423846"/>
                      <a:pt x="273533" y="432985"/>
                    </a:cubicBezTo>
                    <a:cubicBezTo>
                      <a:pt x="254924" y="451563"/>
                      <a:pt x="254924" y="481827"/>
                      <a:pt x="273533" y="500405"/>
                    </a:cubicBezTo>
                    <a:cubicBezTo>
                      <a:pt x="282538" y="509394"/>
                      <a:pt x="294544" y="514338"/>
                      <a:pt x="307301" y="514338"/>
                    </a:cubicBezTo>
                    <a:cubicBezTo>
                      <a:pt x="320057" y="514338"/>
                      <a:pt x="332063" y="509394"/>
                      <a:pt x="341068" y="500405"/>
                    </a:cubicBezTo>
                    <a:cubicBezTo>
                      <a:pt x="359677" y="481827"/>
                      <a:pt x="359677" y="451563"/>
                      <a:pt x="341068" y="432985"/>
                    </a:cubicBezTo>
                    <a:cubicBezTo>
                      <a:pt x="332063" y="423846"/>
                      <a:pt x="320057" y="418902"/>
                      <a:pt x="307301" y="418902"/>
                    </a:cubicBezTo>
                    <a:close/>
                    <a:moveTo>
                      <a:pt x="188893" y="374420"/>
                    </a:moveTo>
                    <a:cubicBezTo>
                      <a:pt x="195803" y="374420"/>
                      <a:pt x="202412" y="377118"/>
                      <a:pt x="207368" y="382063"/>
                    </a:cubicBezTo>
                    <a:cubicBezTo>
                      <a:pt x="212325" y="387008"/>
                      <a:pt x="215179" y="393602"/>
                      <a:pt x="215179" y="400645"/>
                    </a:cubicBezTo>
                    <a:cubicBezTo>
                      <a:pt x="215179" y="407538"/>
                      <a:pt x="212325" y="414132"/>
                      <a:pt x="207368" y="419077"/>
                    </a:cubicBezTo>
                    <a:cubicBezTo>
                      <a:pt x="197455" y="428967"/>
                      <a:pt x="180182" y="428967"/>
                      <a:pt x="170268" y="419077"/>
                    </a:cubicBezTo>
                    <a:cubicBezTo>
                      <a:pt x="165312" y="414132"/>
                      <a:pt x="162608" y="407538"/>
                      <a:pt x="162608" y="400645"/>
                    </a:cubicBezTo>
                    <a:cubicBezTo>
                      <a:pt x="162608" y="393602"/>
                      <a:pt x="165312" y="387008"/>
                      <a:pt x="170268" y="382063"/>
                    </a:cubicBezTo>
                    <a:cubicBezTo>
                      <a:pt x="175225" y="377118"/>
                      <a:pt x="181834" y="374420"/>
                      <a:pt x="188893" y="374420"/>
                    </a:cubicBezTo>
                    <a:close/>
                    <a:moveTo>
                      <a:pt x="426769" y="373503"/>
                    </a:moveTo>
                    <a:cubicBezTo>
                      <a:pt x="433829" y="373503"/>
                      <a:pt x="440438" y="376200"/>
                      <a:pt x="445395" y="381145"/>
                    </a:cubicBezTo>
                    <a:cubicBezTo>
                      <a:pt x="450351" y="386089"/>
                      <a:pt x="453055" y="392682"/>
                      <a:pt x="453055" y="399724"/>
                    </a:cubicBezTo>
                    <a:cubicBezTo>
                      <a:pt x="453055" y="406766"/>
                      <a:pt x="450351" y="413208"/>
                      <a:pt x="445395" y="418302"/>
                    </a:cubicBezTo>
                    <a:cubicBezTo>
                      <a:pt x="435331" y="428191"/>
                      <a:pt x="418058" y="428191"/>
                      <a:pt x="408144" y="418302"/>
                    </a:cubicBezTo>
                    <a:cubicBezTo>
                      <a:pt x="403188" y="413208"/>
                      <a:pt x="400484" y="406766"/>
                      <a:pt x="400484" y="399724"/>
                    </a:cubicBezTo>
                    <a:cubicBezTo>
                      <a:pt x="400484" y="392682"/>
                      <a:pt x="403188" y="386089"/>
                      <a:pt x="408144" y="381145"/>
                    </a:cubicBezTo>
                    <a:cubicBezTo>
                      <a:pt x="413101" y="376200"/>
                      <a:pt x="419710" y="373503"/>
                      <a:pt x="426769" y="373503"/>
                    </a:cubicBezTo>
                    <a:close/>
                    <a:moveTo>
                      <a:pt x="188890" y="352830"/>
                    </a:moveTo>
                    <a:cubicBezTo>
                      <a:pt x="176134" y="352830"/>
                      <a:pt x="164128" y="357774"/>
                      <a:pt x="155123" y="366764"/>
                    </a:cubicBezTo>
                    <a:cubicBezTo>
                      <a:pt x="145968" y="375903"/>
                      <a:pt x="141016" y="387889"/>
                      <a:pt x="141016" y="400623"/>
                    </a:cubicBezTo>
                    <a:cubicBezTo>
                      <a:pt x="141016" y="413358"/>
                      <a:pt x="145968" y="425194"/>
                      <a:pt x="155123" y="434333"/>
                    </a:cubicBezTo>
                    <a:cubicBezTo>
                      <a:pt x="164128" y="443323"/>
                      <a:pt x="176134" y="448267"/>
                      <a:pt x="188890" y="448267"/>
                    </a:cubicBezTo>
                    <a:cubicBezTo>
                      <a:pt x="201647" y="448267"/>
                      <a:pt x="213503" y="443323"/>
                      <a:pt x="222657" y="434333"/>
                    </a:cubicBezTo>
                    <a:cubicBezTo>
                      <a:pt x="231662" y="425194"/>
                      <a:pt x="236615" y="413358"/>
                      <a:pt x="236615" y="400623"/>
                    </a:cubicBezTo>
                    <a:cubicBezTo>
                      <a:pt x="236615" y="387739"/>
                      <a:pt x="231662" y="375903"/>
                      <a:pt x="222657" y="366764"/>
                    </a:cubicBezTo>
                    <a:cubicBezTo>
                      <a:pt x="213653" y="357774"/>
                      <a:pt x="201647" y="352830"/>
                      <a:pt x="188890" y="352830"/>
                    </a:cubicBezTo>
                    <a:close/>
                    <a:moveTo>
                      <a:pt x="426762" y="351931"/>
                    </a:moveTo>
                    <a:cubicBezTo>
                      <a:pt x="414005" y="351931"/>
                      <a:pt x="401999" y="356875"/>
                      <a:pt x="392994" y="366015"/>
                    </a:cubicBezTo>
                    <a:cubicBezTo>
                      <a:pt x="383990" y="375004"/>
                      <a:pt x="379037" y="386990"/>
                      <a:pt x="379037" y="399724"/>
                    </a:cubicBezTo>
                    <a:cubicBezTo>
                      <a:pt x="379037" y="412459"/>
                      <a:pt x="383990" y="424445"/>
                      <a:pt x="392994" y="433434"/>
                    </a:cubicBezTo>
                    <a:cubicBezTo>
                      <a:pt x="401999" y="442424"/>
                      <a:pt x="414005" y="447368"/>
                      <a:pt x="426762" y="447368"/>
                    </a:cubicBezTo>
                    <a:cubicBezTo>
                      <a:pt x="439518" y="447368"/>
                      <a:pt x="451524" y="442424"/>
                      <a:pt x="460529" y="433434"/>
                    </a:cubicBezTo>
                    <a:cubicBezTo>
                      <a:pt x="469533" y="424445"/>
                      <a:pt x="474486" y="412459"/>
                      <a:pt x="474486" y="399724"/>
                    </a:cubicBezTo>
                    <a:cubicBezTo>
                      <a:pt x="474486" y="386990"/>
                      <a:pt x="469533" y="375004"/>
                      <a:pt x="460529" y="366015"/>
                    </a:cubicBezTo>
                    <a:cubicBezTo>
                      <a:pt x="451524" y="356875"/>
                      <a:pt x="439518" y="351931"/>
                      <a:pt x="426762" y="351931"/>
                    </a:cubicBezTo>
                    <a:close/>
                    <a:moveTo>
                      <a:pt x="494154" y="253965"/>
                    </a:moveTo>
                    <a:cubicBezTo>
                      <a:pt x="501212" y="253965"/>
                      <a:pt x="507819" y="256662"/>
                      <a:pt x="512775" y="261607"/>
                    </a:cubicBezTo>
                    <a:cubicBezTo>
                      <a:pt x="522986" y="271795"/>
                      <a:pt x="522986" y="288426"/>
                      <a:pt x="512775" y="298764"/>
                    </a:cubicBezTo>
                    <a:cubicBezTo>
                      <a:pt x="502863" y="308653"/>
                      <a:pt x="485594" y="308653"/>
                      <a:pt x="475533" y="298764"/>
                    </a:cubicBezTo>
                    <a:cubicBezTo>
                      <a:pt x="470577" y="293820"/>
                      <a:pt x="467874" y="287228"/>
                      <a:pt x="467874" y="280186"/>
                    </a:cubicBezTo>
                    <a:cubicBezTo>
                      <a:pt x="467874" y="273144"/>
                      <a:pt x="470577" y="266551"/>
                      <a:pt x="475533" y="261607"/>
                    </a:cubicBezTo>
                    <a:cubicBezTo>
                      <a:pt x="480638" y="256662"/>
                      <a:pt x="487246" y="253965"/>
                      <a:pt x="494154" y="253965"/>
                    </a:cubicBezTo>
                    <a:close/>
                    <a:moveTo>
                      <a:pt x="119099" y="252483"/>
                    </a:moveTo>
                    <a:cubicBezTo>
                      <a:pt x="126157" y="252483"/>
                      <a:pt x="132764" y="255180"/>
                      <a:pt x="137720" y="260125"/>
                    </a:cubicBezTo>
                    <a:cubicBezTo>
                      <a:pt x="147931" y="270463"/>
                      <a:pt x="147931" y="287094"/>
                      <a:pt x="137569" y="297282"/>
                    </a:cubicBezTo>
                    <a:cubicBezTo>
                      <a:pt x="127658" y="307171"/>
                      <a:pt x="110389" y="307171"/>
                      <a:pt x="100478" y="297282"/>
                    </a:cubicBezTo>
                    <a:cubicBezTo>
                      <a:pt x="95522" y="292338"/>
                      <a:pt x="92819" y="285746"/>
                      <a:pt x="92819" y="278704"/>
                    </a:cubicBezTo>
                    <a:cubicBezTo>
                      <a:pt x="92819" y="271662"/>
                      <a:pt x="95522" y="265219"/>
                      <a:pt x="100478" y="260125"/>
                    </a:cubicBezTo>
                    <a:cubicBezTo>
                      <a:pt x="105433" y="255180"/>
                      <a:pt x="112041" y="252483"/>
                      <a:pt x="119099" y="252483"/>
                    </a:cubicBezTo>
                    <a:close/>
                    <a:moveTo>
                      <a:pt x="494146" y="232524"/>
                    </a:moveTo>
                    <a:cubicBezTo>
                      <a:pt x="481389" y="232524"/>
                      <a:pt x="469383" y="237468"/>
                      <a:pt x="460379" y="246457"/>
                    </a:cubicBezTo>
                    <a:cubicBezTo>
                      <a:pt x="451374" y="255446"/>
                      <a:pt x="446422" y="267432"/>
                      <a:pt x="446422" y="280167"/>
                    </a:cubicBezTo>
                    <a:cubicBezTo>
                      <a:pt x="446422" y="292902"/>
                      <a:pt x="451374" y="304887"/>
                      <a:pt x="460379" y="313877"/>
                    </a:cubicBezTo>
                    <a:cubicBezTo>
                      <a:pt x="469383" y="322866"/>
                      <a:pt x="481389" y="327810"/>
                      <a:pt x="494146" y="327810"/>
                    </a:cubicBezTo>
                    <a:cubicBezTo>
                      <a:pt x="506902" y="327810"/>
                      <a:pt x="518909" y="322866"/>
                      <a:pt x="527913" y="313877"/>
                    </a:cubicBezTo>
                    <a:cubicBezTo>
                      <a:pt x="546523" y="295299"/>
                      <a:pt x="546523" y="265035"/>
                      <a:pt x="527913" y="246457"/>
                    </a:cubicBezTo>
                    <a:cubicBezTo>
                      <a:pt x="518909" y="237468"/>
                      <a:pt x="506902" y="232524"/>
                      <a:pt x="494146" y="232524"/>
                    </a:cubicBezTo>
                    <a:close/>
                    <a:moveTo>
                      <a:pt x="119105" y="231025"/>
                    </a:moveTo>
                    <a:cubicBezTo>
                      <a:pt x="106348" y="231025"/>
                      <a:pt x="94342" y="235969"/>
                      <a:pt x="85338" y="244959"/>
                    </a:cubicBezTo>
                    <a:cubicBezTo>
                      <a:pt x="76333" y="253948"/>
                      <a:pt x="71230" y="265934"/>
                      <a:pt x="71230" y="278669"/>
                    </a:cubicBezTo>
                    <a:cubicBezTo>
                      <a:pt x="71230" y="291403"/>
                      <a:pt x="76333" y="303389"/>
                      <a:pt x="85338" y="312378"/>
                    </a:cubicBezTo>
                    <a:cubicBezTo>
                      <a:pt x="94342" y="321368"/>
                      <a:pt x="106348" y="326312"/>
                      <a:pt x="119105" y="326312"/>
                    </a:cubicBezTo>
                    <a:cubicBezTo>
                      <a:pt x="131861" y="326312"/>
                      <a:pt x="143867" y="321368"/>
                      <a:pt x="152872" y="312378"/>
                    </a:cubicBezTo>
                    <a:cubicBezTo>
                      <a:pt x="171481" y="293801"/>
                      <a:pt x="171481" y="263537"/>
                      <a:pt x="152872" y="244959"/>
                    </a:cubicBezTo>
                    <a:cubicBezTo>
                      <a:pt x="143867" y="235969"/>
                      <a:pt x="131861" y="231025"/>
                      <a:pt x="119105" y="231025"/>
                    </a:cubicBezTo>
                    <a:close/>
                    <a:moveTo>
                      <a:pt x="194432" y="78398"/>
                    </a:moveTo>
                    <a:cubicBezTo>
                      <a:pt x="204035" y="78398"/>
                      <a:pt x="214088" y="82888"/>
                      <a:pt x="221890" y="90821"/>
                    </a:cubicBezTo>
                    <a:cubicBezTo>
                      <a:pt x="235694" y="104441"/>
                      <a:pt x="238395" y="123899"/>
                      <a:pt x="228192" y="134077"/>
                    </a:cubicBezTo>
                    <a:cubicBezTo>
                      <a:pt x="223240" y="139166"/>
                      <a:pt x="216789" y="140213"/>
                      <a:pt x="212287" y="140213"/>
                    </a:cubicBezTo>
                    <a:cubicBezTo>
                      <a:pt x="202684" y="140213"/>
                      <a:pt x="192631" y="135723"/>
                      <a:pt x="184829" y="127790"/>
                    </a:cubicBezTo>
                    <a:cubicBezTo>
                      <a:pt x="171175" y="114170"/>
                      <a:pt x="168324" y="94713"/>
                      <a:pt x="178527" y="84535"/>
                    </a:cubicBezTo>
                    <a:cubicBezTo>
                      <a:pt x="183479" y="79446"/>
                      <a:pt x="189930" y="78398"/>
                      <a:pt x="194432" y="78398"/>
                    </a:cubicBezTo>
                    <a:close/>
                    <a:moveTo>
                      <a:pt x="194443" y="56932"/>
                    </a:moveTo>
                    <a:cubicBezTo>
                      <a:pt x="182437" y="56932"/>
                      <a:pt x="171331" y="61277"/>
                      <a:pt x="163377" y="69368"/>
                    </a:cubicBezTo>
                    <a:cubicBezTo>
                      <a:pt x="144768" y="87946"/>
                      <a:pt x="147469" y="120906"/>
                      <a:pt x="169681" y="143080"/>
                    </a:cubicBezTo>
                    <a:cubicBezTo>
                      <a:pt x="181537" y="154916"/>
                      <a:pt x="196994" y="161658"/>
                      <a:pt x="212302" y="161658"/>
                    </a:cubicBezTo>
                    <a:cubicBezTo>
                      <a:pt x="224458" y="161658"/>
                      <a:pt x="235414" y="157313"/>
                      <a:pt x="243518" y="149372"/>
                    </a:cubicBezTo>
                    <a:cubicBezTo>
                      <a:pt x="262128" y="130795"/>
                      <a:pt x="259276" y="97684"/>
                      <a:pt x="237215" y="75660"/>
                    </a:cubicBezTo>
                    <a:cubicBezTo>
                      <a:pt x="225359" y="63824"/>
                      <a:pt x="209751" y="56932"/>
                      <a:pt x="194443" y="56932"/>
                    </a:cubicBezTo>
                    <a:close/>
                    <a:moveTo>
                      <a:pt x="184688" y="0"/>
                    </a:moveTo>
                    <a:cubicBezTo>
                      <a:pt x="218455" y="0"/>
                      <a:pt x="250272" y="13185"/>
                      <a:pt x="274284" y="37006"/>
                    </a:cubicBezTo>
                    <a:cubicBezTo>
                      <a:pt x="296945" y="59629"/>
                      <a:pt x="310002" y="89893"/>
                      <a:pt x="311203" y="121955"/>
                    </a:cubicBezTo>
                    <a:cubicBezTo>
                      <a:pt x="311203" y="122255"/>
                      <a:pt x="311203" y="122704"/>
                      <a:pt x="311353" y="123004"/>
                    </a:cubicBezTo>
                    <a:cubicBezTo>
                      <a:pt x="311353" y="123303"/>
                      <a:pt x="311353" y="123603"/>
                      <a:pt x="311203" y="124053"/>
                    </a:cubicBezTo>
                    <a:cubicBezTo>
                      <a:pt x="311203" y="125551"/>
                      <a:pt x="311203" y="127049"/>
                      <a:pt x="311053" y="128547"/>
                    </a:cubicBezTo>
                    <a:cubicBezTo>
                      <a:pt x="311203" y="129446"/>
                      <a:pt x="311353" y="130345"/>
                      <a:pt x="311203" y="131244"/>
                    </a:cubicBezTo>
                    <a:cubicBezTo>
                      <a:pt x="310452" y="144129"/>
                      <a:pt x="315255" y="156714"/>
                      <a:pt x="324409" y="165853"/>
                    </a:cubicBezTo>
                    <a:cubicBezTo>
                      <a:pt x="332814" y="174243"/>
                      <a:pt x="344219" y="179037"/>
                      <a:pt x="356226" y="179037"/>
                    </a:cubicBezTo>
                    <a:cubicBezTo>
                      <a:pt x="368232" y="179037"/>
                      <a:pt x="379487" y="174243"/>
                      <a:pt x="388042" y="165853"/>
                    </a:cubicBezTo>
                    <a:cubicBezTo>
                      <a:pt x="411904" y="141881"/>
                      <a:pt x="443870" y="128697"/>
                      <a:pt x="477637" y="128697"/>
                    </a:cubicBezTo>
                    <a:cubicBezTo>
                      <a:pt x="511555" y="128697"/>
                      <a:pt x="543371" y="141881"/>
                      <a:pt x="567383" y="165853"/>
                    </a:cubicBezTo>
                    <a:cubicBezTo>
                      <a:pt x="589895" y="188326"/>
                      <a:pt x="602951" y="217991"/>
                      <a:pt x="604302" y="249753"/>
                    </a:cubicBezTo>
                    <a:cubicBezTo>
                      <a:pt x="604752" y="250802"/>
                      <a:pt x="604902" y="251850"/>
                      <a:pt x="605052" y="252899"/>
                    </a:cubicBezTo>
                    <a:cubicBezTo>
                      <a:pt x="606253" y="335451"/>
                      <a:pt x="574737" y="412909"/>
                      <a:pt x="516357" y="471189"/>
                    </a:cubicBezTo>
                    <a:cubicBezTo>
                      <a:pt x="459178" y="528271"/>
                      <a:pt x="383239" y="559584"/>
                      <a:pt x="302348" y="559584"/>
                    </a:cubicBezTo>
                    <a:cubicBezTo>
                      <a:pt x="221607" y="559584"/>
                      <a:pt x="145668" y="528271"/>
                      <a:pt x="88489" y="471189"/>
                    </a:cubicBezTo>
                    <a:cubicBezTo>
                      <a:pt x="-29471" y="353430"/>
                      <a:pt x="-29471" y="161808"/>
                      <a:pt x="88339" y="44048"/>
                    </a:cubicBezTo>
                    <a:cubicBezTo>
                      <a:pt x="88639" y="43748"/>
                      <a:pt x="88939" y="43449"/>
                      <a:pt x="89239" y="43149"/>
                    </a:cubicBezTo>
                    <a:lnTo>
                      <a:pt x="89840" y="42550"/>
                    </a:lnTo>
                    <a:cubicBezTo>
                      <a:pt x="91491" y="40602"/>
                      <a:pt x="93141" y="38804"/>
                      <a:pt x="94792" y="37006"/>
                    </a:cubicBezTo>
                    <a:cubicBezTo>
                      <a:pt x="99595" y="32212"/>
                      <a:pt x="105148" y="27717"/>
                      <a:pt x="111451" y="23223"/>
                    </a:cubicBezTo>
                    <a:cubicBezTo>
                      <a:pt x="132912" y="8091"/>
                      <a:pt x="158275" y="0"/>
                      <a:pt x="18468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6" name="组合 5" descr="affad12d-f135-4171-932f-5966c2f42643"/>
            <p:cNvGrpSpPr/>
            <p:nvPr/>
          </p:nvGrpSpPr>
          <p:grpSpPr>
            <a:xfrm>
              <a:off x="4724948" y="2619923"/>
              <a:ext cx="2694198" cy="2878669"/>
              <a:chOff x="4724948" y="2619923"/>
              <a:chExt cx="2694198" cy="2878669"/>
            </a:xfrm>
          </p:grpSpPr>
          <p:sp>
            <p:nvSpPr>
              <p:cNvPr id="33" name="ComponentBackground2" descr="f5f3e8a4-ec30-4c58-a371-5d55453021c7"/>
              <p:cNvSpPr/>
              <p:nvPr/>
            </p:nvSpPr>
            <p:spPr>
              <a:xfrm>
                <a:off x="4724948" y="2940834"/>
                <a:ext cx="2694198" cy="2557758"/>
              </a:xfrm>
              <a:custGeom>
                <a:avLst/>
                <a:gdLst>
                  <a:gd name="connsiteX0" fmla="*/ 4721249 w 9082714"/>
                  <a:gd name="connsiteY0" fmla="*/ 10304 h 6856112"/>
                  <a:gd name="connsiteX1" fmla="*/ 8136702 w 9082714"/>
                  <a:gd name="connsiteY1" fmla="*/ 145848 h 6856112"/>
                  <a:gd name="connsiteX2" fmla="*/ 8729214 w 9082714"/>
                  <a:gd name="connsiteY2" fmla="*/ 422939 h 6856112"/>
                  <a:gd name="connsiteX3" fmla="*/ 9002842 w 9082714"/>
                  <a:gd name="connsiteY3" fmla="*/ 1192251 h 6856112"/>
                  <a:gd name="connsiteX4" fmla="*/ 9077348 w 9082714"/>
                  <a:gd name="connsiteY4" fmla="*/ 5214534 h 6856112"/>
                  <a:gd name="connsiteX5" fmla="*/ 9031629 w 9082714"/>
                  <a:gd name="connsiteY5" fmla="*/ 6002011 h 6856112"/>
                  <a:gd name="connsiteX6" fmla="*/ 8626075 w 9082714"/>
                  <a:gd name="connsiteY6" fmla="*/ 6658639 h 6856112"/>
                  <a:gd name="connsiteX7" fmla="*/ 7743079 w 9082714"/>
                  <a:gd name="connsiteY7" fmla="*/ 6837671 h 6856112"/>
                  <a:gd name="connsiteX8" fmla="*/ 3200712 w 9082714"/>
                  <a:gd name="connsiteY8" fmla="*/ 6855066 h 6856112"/>
                  <a:gd name="connsiteX9" fmla="*/ 1505378 w 9082714"/>
                  <a:gd name="connsiteY9" fmla="*/ 6824971 h 6856112"/>
                  <a:gd name="connsiteX10" fmla="*/ 528555 w 9082714"/>
                  <a:gd name="connsiteY10" fmla="*/ 6647864 h 6856112"/>
                  <a:gd name="connsiteX11" fmla="*/ 94677 w 9082714"/>
                  <a:gd name="connsiteY11" fmla="*/ 6310275 h 6856112"/>
                  <a:gd name="connsiteX12" fmla="*/ 4 w 9082714"/>
                  <a:gd name="connsiteY12" fmla="*/ 5920038 h 6856112"/>
                  <a:gd name="connsiteX13" fmla="*/ 76974 w 9082714"/>
                  <a:gd name="connsiteY13" fmla="*/ 1347576 h 6856112"/>
                  <a:gd name="connsiteX14" fmla="*/ 274555 w 9082714"/>
                  <a:gd name="connsiteY14" fmla="*/ 716732 h 6856112"/>
                  <a:gd name="connsiteX15" fmla="*/ 709434 w 9082714"/>
                  <a:gd name="connsiteY15" fmla="*/ 308485 h 6856112"/>
                  <a:gd name="connsiteX16" fmla="*/ 4721249 w 9082714"/>
                  <a:gd name="connsiteY16" fmla="*/ 10304 h 6856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082714" h="6856112">
                    <a:moveTo>
                      <a:pt x="4721249" y="10304"/>
                    </a:moveTo>
                    <a:cubicBezTo>
                      <a:pt x="4721249" y="10304"/>
                      <a:pt x="6848691" y="-55582"/>
                      <a:pt x="8136702" y="145848"/>
                    </a:cubicBezTo>
                    <a:cubicBezTo>
                      <a:pt x="8250232" y="163628"/>
                      <a:pt x="8522474" y="210657"/>
                      <a:pt x="8729214" y="422939"/>
                    </a:cubicBezTo>
                    <a:cubicBezTo>
                      <a:pt x="8972901" y="673168"/>
                      <a:pt x="8985524" y="1019069"/>
                      <a:pt x="9002842" y="1192251"/>
                    </a:cubicBezTo>
                    <a:cubicBezTo>
                      <a:pt x="9136384" y="2527214"/>
                      <a:pt x="9057413" y="3873106"/>
                      <a:pt x="9077348" y="5214534"/>
                    </a:cubicBezTo>
                    <a:cubicBezTo>
                      <a:pt x="9081274" y="5478078"/>
                      <a:pt x="9088740" y="5744701"/>
                      <a:pt x="9031629" y="6002011"/>
                    </a:cubicBezTo>
                    <a:cubicBezTo>
                      <a:pt x="8974517" y="6259320"/>
                      <a:pt x="8844438" y="6511011"/>
                      <a:pt x="8626075" y="6658639"/>
                    </a:cubicBezTo>
                    <a:cubicBezTo>
                      <a:pt x="8373384" y="6829435"/>
                      <a:pt x="8048110" y="6836516"/>
                      <a:pt x="7743079" y="6837671"/>
                    </a:cubicBezTo>
                    <a:cubicBezTo>
                      <a:pt x="6228931" y="6843443"/>
                      <a:pt x="4714860" y="6849293"/>
                      <a:pt x="3200712" y="6855066"/>
                    </a:cubicBezTo>
                    <a:cubicBezTo>
                      <a:pt x="2635370" y="6857221"/>
                      <a:pt x="2069643" y="6859376"/>
                      <a:pt x="1505378" y="6824971"/>
                    </a:cubicBezTo>
                    <a:cubicBezTo>
                      <a:pt x="1173638" y="6804728"/>
                      <a:pt x="837435" y="6770707"/>
                      <a:pt x="528555" y="6647864"/>
                    </a:cubicBezTo>
                    <a:cubicBezTo>
                      <a:pt x="354758" y="6578744"/>
                      <a:pt x="184347" y="6474451"/>
                      <a:pt x="94677" y="6310275"/>
                    </a:cubicBezTo>
                    <a:cubicBezTo>
                      <a:pt x="3160" y="6142942"/>
                      <a:pt x="-149" y="5979997"/>
                      <a:pt x="4" y="5920038"/>
                    </a:cubicBezTo>
                    <a:cubicBezTo>
                      <a:pt x="9549" y="2159375"/>
                      <a:pt x="32024" y="1888827"/>
                      <a:pt x="76974" y="1347576"/>
                    </a:cubicBezTo>
                    <a:cubicBezTo>
                      <a:pt x="86134" y="1237278"/>
                      <a:pt x="107146" y="976736"/>
                      <a:pt x="274555" y="716732"/>
                    </a:cubicBezTo>
                    <a:cubicBezTo>
                      <a:pt x="274555" y="716732"/>
                      <a:pt x="429572" y="476125"/>
                      <a:pt x="709434" y="308485"/>
                    </a:cubicBezTo>
                    <a:cubicBezTo>
                      <a:pt x="1376915" y="-91296"/>
                      <a:pt x="3369892" y="52176"/>
                      <a:pt x="4721249" y="10304"/>
                    </a:cubicBezTo>
                    <a:close/>
                  </a:path>
                </a:pathLst>
              </a:custGeom>
              <a:solidFill>
                <a:schemeClr val="bg1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7" name="Text2" descr="f9a38a1f-c2da-4184-ae14-b0bc030223fe"/>
              <p:cNvSpPr txBox="1"/>
              <p:nvPr/>
            </p:nvSpPr>
            <p:spPr>
              <a:xfrm>
                <a:off x="4827941" y="4199803"/>
                <a:ext cx="2479402" cy="1146652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在神经系统支配下收缩和舒张，牵动骨骼产生运动。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8" name="Bullet2" descr="d80457fc-3899-438a-9fbf-8435392d4b73"/>
              <p:cNvSpPr txBox="1"/>
              <p:nvPr/>
            </p:nvSpPr>
            <p:spPr>
              <a:xfrm>
                <a:off x="4827941" y="3244903"/>
                <a:ext cx="2479400" cy="892453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骨骼肌的功能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43" name="IconBackground2" descr="e249d932-c886-49ea-bc7e-b149e3925dc9"/>
              <p:cNvSpPr/>
              <p:nvPr/>
            </p:nvSpPr>
            <p:spPr>
              <a:xfrm flipH="1">
                <a:off x="6533092" y="2619923"/>
                <a:ext cx="660400" cy="602458"/>
              </a:xfrm>
              <a:custGeom>
                <a:avLst/>
                <a:gdLst>
                  <a:gd name="connsiteX0" fmla="*/ 1224244 w 3459897"/>
                  <a:gd name="connsiteY0" fmla="*/ 3350918 h 3352124"/>
                  <a:gd name="connsiteX1" fmla="*/ 824735 w 3459897"/>
                  <a:gd name="connsiteY1" fmla="*/ 3322228 h 3352124"/>
                  <a:gd name="connsiteX2" fmla="*/ 247955 w 3459897"/>
                  <a:gd name="connsiteY2" fmla="*/ 2870089 h 3352124"/>
                  <a:gd name="connsiteX3" fmla="*/ 106405 w 3459897"/>
                  <a:gd name="connsiteY3" fmla="*/ 2315603 h 3352124"/>
                  <a:gd name="connsiteX4" fmla="*/ 99121 w 3459897"/>
                  <a:gd name="connsiteY4" fmla="*/ 1844147 h 3352124"/>
                  <a:gd name="connsiteX5" fmla="*/ 72964 w 3459897"/>
                  <a:gd name="connsiteY5" fmla="*/ 1551355 h 3352124"/>
                  <a:gd name="connsiteX6" fmla="*/ 12544 w 3459897"/>
                  <a:gd name="connsiteY6" fmla="*/ 1362938 h 3352124"/>
                  <a:gd name="connsiteX7" fmla="*/ 105898 w 3459897"/>
                  <a:gd name="connsiteY7" fmla="*/ 857788 h 3352124"/>
                  <a:gd name="connsiteX8" fmla="*/ 269679 w 3459897"/>
                  <a:gd name="connsiteY8" fmla="*/ 574117 h 3352124"/>
                  <a:gd name="connsiteX9" fmla="*/ 714914 w 3459897"/>
                  <a:gd name="connsiteY9" fmla="*/ 325089 h 3352124"/>
                  <a:gd name="connsiteX10" fmla="*/ 1090673 w 3459897"/>
                  <a:gd name="connsiteY10" fmla="*/ 226542 h 3352124"/>
                  <a:gd name="connsiteX11" fmla="*/ 1587209 w 3459897"/>
                  <a:gd name="connsiteY11" fmla="*/ 67764 h 3352124"/>
                  <a:gd name="connsiteX12" fmla="*/ 1933644 w 3459897"/>
                  <a:gd name="connsiteY12" fmla="*/ 820 h 3352124"/>
                  <a:gd name="connsiteX13" fmla="*/ 2418400 w 3459897"/>
                  <a:gd name="connsiteY13" fmla="*/ 89994 h 3352124"/>
                  <a:gd name="connsiteX14" fmla="*/ 2983273 w 3459897"/>
                  <a:gd name="connsiteY14" fmla="*/ 413693 h 3352124"/>
                  <a:gd name="connsiteX15" fmla="*/ 3381262 w 3459897"/>
                  <a:gd name="connsiteY15" fmla="*/ 1066156 h 3352124"/>
                  <a:gd name="connsiteX16" fmla="*/ 3330911 w 3459897"/>
                  <a:gd name="connsiteY16" fmla="*/ 2246316 h 3352124"/>
                  <a:gd name="connsiteX17" fmla="*/ 2267476 w 3459897"/>
                  <a:gd name="connsiteY17" fmla="*/ 3211014 h 3352124"/>
                  <a:gd name="connsiteX18" fmla="*/ 1703806 w 3459897"/>
                  <a:gd name="connsiteY18" fmla="*/ 3319504 h 3352124"/>
                  <a:gd name="connsiteX19" fmla="*/ 1224244 w 3459897"/>
                  <a:gd name="connsiteY19" fmla="*/ 3350728 h 335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459897" h="3352124">
                    <a:moveTo>
                      <a:pt x="1224244" y="3350918"/>
                    </a:moveTo>
                    <a:cubicBezTo>
                      <a:pt x="1090103" y="3354148"/>
                      <a:pt x="956342" y="3352818"/>
                      <a:pt x="824735" y="3322228"/>
                    </a:cubicBezTo>
                    <a:cubicBezTo>
                      <a:pt x="562280" y="3261238"/>
                      <a:pt x="377219" y="3100370"/>
                      <a:pt x="247955" y="2870089"/>
                    </a:cubicBezTo>
                    <a:cubicBezTo>
                      <a:pt x="151498" y="2698265"/>
                      <a:pt x="108495" y="2512000"/>
                      <a:pt x="106405" y="2315603"/>
                    </a:cubicBezTo>
                    <a:cubicBezTo>
                      <a:pt x="104694" y="2158408"/>
                      <a:pt x="105011" y="2001151"/>
                      <a:pt x="99121" y="1844147"/>
                    </a:cubicBezTo>
                    <a:cubicBezTo>
                      <a:pt x="96461" y="1773656"/>
                      <a:pt x="101338" y="1676629"/>
                      <a:pt x="72964" y="1551355"/>
                    </a:cubicBezTo>
                    <a:cubicBezTo>
                      <a:pt x="48264" y="1442105"/>
                      <a:pt x="29517" y="1438431"/>
                      <a:pt x="12544" y="1362938"/>
                    </a:cubicBezTo>
                    <a:cubicBezTo>
                      <a:pt x="-29700" y="1174900"/>
                      <a:pt x="43197" y="1004406"/>
                      <a:pt x="105898" y="857788"/>
                    </a:cubicBezTo>
                    <a:cubicBezTo>
                      <a:pt x="155615" y="741571"/>
                      <a:pt x="187345" y="657844"/>
                      <a:pt x="269679" y="574117"/>
                    </a:cubicBezTo>
                    <a:cubicBezTo>
                      <a:pt x="393813" y="447956"/>
                      <a:pt x="548917" y="376706"/>
                      <a:pt x="714914" y="325089"/>
                    </a:cubicBezTo>
                    <a:cubicBezTo>
                      <a:pt x="838668" y="286645"/>
                      <a:pt x="965336" y="258905"/>
                      <a:pt x="1090673" y="226542"/>
                    </a:cubicBezTo>
                    <a:cubicBezTo>
                      <a:pt x="1259267" y="183031"/>
                      <a:pt x="1421211" y="119191"/>
                      <a:pt x="1587209" y="67764"/>
                    </a:cubicBezTo>
                    <a:cubicBezTo>
                      <a:pt x="1700196" y="32804"/>
                      <a:pt x="1814640" y="5760"/>
                      <a:pt x="1933644" y="820"/>
                    </a:cubicBezTo>
                    <a:cubicBezTo>
                      <a:pt x="2102112" y="-6146"/>
                      <a:pt x="2262156" y="31917"/>
                      <a:pt x="2418400" y="89994"/>
                    </a:cubicBezTo>
                    <a:cubicBezTo>
                      <a:pt x="2624551" y="166565"/>
                      <a:pt x="2817085" y="267392"/>
                      <a:pt x="2983273" y="413693"/>
                    </a:cubicBezTo>
                    <a:cubicBezTo>
                      <a:pt x="3183471" y="589887"/>
                      <a:pt x="3308048" y="812885"/>
                      <a:pt x="3381262" y="1066156"/>
                    </a:cubicBezTo>
                    <a:cubicBezTo>
                      <a:pt x="3496592" y="1464841"/>
                      <a:pt x="3489372" y="1860867"/>
                      <a:pt x="3330911" y="2246316"/>
                    </a:cubicBezTo>
                    <a:cubicBezTo>
                      <a:pt x="3130207" y="2734555"/>
                      <a:pt x="2772055" y="3055087"/>
                      <a:pt x="2267476" y="3211014"/>
                    </a:cubicBezTo>
                    <a:cubicBezTo>
                      <a:pt x="2083618" y="3267824"/>
                      <a:pt x="1894947" y="3299618"/>
                      <a:pt x="1703806" y="3319504"/>
                    </a:cubicBezTo>
                    <a:cubicBezTo>
                      <a:pt x="1544269" y="3336098"/>
                      <a:pt x="1384351" y="3344775"/>
                      <a:pt x="1224244" y="335072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53" name="Icon2" descr="e8a1df50-f1df-4ff7-90fa-aa81209da537"/>
              <p:cNvSpPr/>
              <p:nvPr/>
            </p:nvSpPr>
            <p:spPr>
              <a:xfrm>
                <a:off x="6717745" y="2773295"/>
                <a:ext cx="313157" cy="295714"/>
              </a:xfrm>
              <a:custGeom>
                <a:avLst/>
                <a:gdLst>
                  <a:gd name="T0" fmla="*/ 88862 h 440259"/>
                  <a:gd name="T1" fmla="*/ 88862 h 440259"/>
                  <a:gd name="T2" fmla="*/ 278945 h 440259"/>
                  <a:gd name="T3" fmla="*/ 278945 h 440259"/>
                  <a:gd name="T4" fmla="*/ 278945 h 440259"/>
                  <a:gd name="T5" fmla="*/ 278945 h 440259"/>
                  <a:gd name="T6" fmla="*/ 278945 h 440259"/>
                  <a:gd name="T7" fmla="*/ 278945 h 440259"/>
                  <a:gd name="T8" fmla="*/ 278945 h 440259"/>
                  <a:gd name="T9" fmla="*/ 278945 h 440259"/>
                  <a:gd name="T10" fmla="*/ 278945 h 440259"/>
                  <a:gd name="T11" fmla="*/ 278945 h 440259"/>
                  <a:gd name="T12" fmla="*/ 278945 h 440259"/>
                  <a:gd name="T13" fmla="*/ 278945 h 440259"/>
                  <a:gd name="T14" fmla="*/ 278945 h 440259"/>
                  <a:gd name="T15" fmla="*/ 278945 h 440259"/>
                  <a:gd name="T16" fmla="*/ 278945 h 440259"/>
                  <a:gd name="T17" fmla="*/ 278945 h 440259"/>
                  <a:gd name="T18" fmla="*/ 278945 h 440259"/>
                  <a:gd name="T19" fmla="*/ 278945 h 440259"/>
                  <a:gd name="T20" fmla="*/ 278945 h 440259"/>
                  <a:gd name="T21" fmla="*/ 278945 h 440259"/>
                  <a:gd name="T22" fmla="*/ 278945 h 440259"/>
                  <a:gd name="T23" fmla="*/ 278945 h 440259"/>
                  <a:gd name="T24" fmla="*/ 278945 h 440259"/>
                  <a:gd name="T25" fmla="*/ 278945 h 440259"/>
                  <a:gd name="T26" fmla="*/ 278945 h 440259"/>
                  <a:gd name="T27" fmla="*/ 278945 h 440259"/>
                  <a:gd name="T28" fmla="*/ 278945 h 440259"/>
                  <a:gd name="T29" fmla="*/ 278945 h 440259"/>
                  <a:gd name="T30" fmla="*/ 278945 h 440259"/>
                  <a:gd name="T31" fmla="*/ 278945 h 440259"/>
                  <a:gd name="T32" fmla="*/ 278945 h 440259"/>
                  <a:gd name="T33" fmla="*/ 278945 h 440259"/>
                  <a:gd name="T34" fmla="*/ 278945 h 440259"/>
                  <a:gd name="T35" fmla="*/ 278945 h 440259"/>
                  <a:gd name="T36" fmla="*/ 278945 h 440259"/>
                  <a:gd name="T37" fmla="*/ 278945 h 440259"/>
                  <a:gd name="T38" fmla="*/ 278945 h 440259"/>
                  <a:gd name="T39" fmla="*/ 278945 h 440259"/>
                  <a:gd name="T40" fmla="*/ 278945 h 440259"/>
                  <a:gd name="T41" fmla="*/ 278945 h 440259"/>
                  <a:gd name="T42" fmla="*/ 278945 h 440259"/>
                  <a:gd name="T43" fmla="*/ 278945 h 440259"/>
                  <a:gd name="T44" fmla="*/ 278945 h 440259"/>
                  <a:gd name="T45" fmla="*/ 278945 h 440259"/>
                  <a:gd name="T46" fmla="*/ 278945 h 440259"/>
                  <a:gd name="T47" fmla="*/ 278945 h 440259"/>
                  <a:gd name="T48" fmla="*/ 278945 h 440259"/>
                  <a:gd name="T49" fmla="*/ 278945 h 440259"/>
                  <a:gd name="T50" fmla="*/ 278945 h 440259"/>
                  <a:gd name="T51" fmla="*/ 278945 h 440259"/>
                  <a:gd name="T52" fmla="*/ 278945 h 440259"/>
                  <a:gd name="T53" fmla="*/ 278945 h 440259"/>
                  <a:gd name="T54" fmla="*/ 278945 h 440259"/>
                  <a:gd name="T55" fmla="*/ 278945 h 440259"/>
                  <a:gd name="T56" fmla="*/ 278945 h 440259"/>
                  <a:gd name="T57" fmla="*/ 278945 h 440259"/>
                  <a:gd name="T58" fmla="*/ 278945 h 440259"/>
                  <a:gd name="T59" fmla="*/ 278945 h 440259"/>
                  <a:gd name="T60" fmla="*/ 278945 h 440259"/>
                  <a:gd name="T61" fmla="*/ 278945 h 440259"/>
                  <a:gd name="T62" fmla="*/ 278945 h 440259"/>
                  <a:gd name="T63" fmla="*/ 278945 h 440259"/>
                  <a:gd name="T64" fmla="*/ 278945 h 440259"/>
                  <a:gd name="T65" fmla="*/ 278945 h 440259"/>
                  <a:gd name="T66" fmla="*/ 278945 h 440259"/>
                  <a:gd name="T67" fmla="*/ 278945 h 440259"/>
                  <a:gd name="T68" fmla="*/ 278945 h 440259"/>
                  <a:gd name="T69" fmla="*/ 278945 h 440259"/>
                  <a:gd name="T70" fmla="*/ 278945 h 440259"/>
                  <a:gd name="T71" fmla="*/ 278945 h 440259"/>
                  <a:gd name="T72" fmla="*/ 278945 h 440259"/>
                  <a:gd name="T73" fmla="*/ 278945 h 440259"/>
                  <a:gd name="T74" fmla="*/ 278945 h 440259"/>
                  <a:gd name="T75" fmla="*/ 278945 h 440259"/>
                  <a:gd name="T76" fmla="*/ 278945 h 440259"/>
                  <a:gd name="T77" fmla="*/ 278945 h 440259"/>
                  <a:gd name="T78" fmla="*/ 278945 h 440259"/>
                  <a:gd name="T79" fmla="*/ 278945 h 440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980" h="3764">
                    <a:moveTo>
                      <a:pt x="3484" y="818"/>
                    </a:moveTo>
                    <a:cubicBezTo>
                      <a:pt x="3484" y="818"/>
                      <a:pt x="3484" y="818"/>
                      <a:pt x="3484" y="818"/>
                    </a:cubicBezTo>
                    <a:cubicBezTo>
                      <a:pt x="3484" y="818"/>
                      <a:pt x="3484" y="818"/>
                      <a:pt x="3484" y="818"/>
                    </a:cubicBezTo>
                    <a:cubicBezTo>
                      <a:pt x="3339" y="815"/>
                      <a:pt x="3288" y="861"/>
                      <a:pt x="3161" y="899"/>
                    </a:cubicBezTo>
                    <a:cubicBezTo>
                      <a:pt x="3014" y="944"/>
                      <a:pt x="2864" y="834"/>
                      <a:pt x="2864" y="680"/>
                    </a:cubicBezTo>
                    <a:lnTo>
                      <a:pt x="2862" y="229"/>
                    </a:lnTo>
                    <a:cubicBezTo>
                      <a:pt x="2862" y="103"/>
                      <a:pt x="2760" y="0"/>
                      <a:pt x="2633" y="0"/>
                    </a:cubicBezTo>
                    <a:lnTo>
                      <a:pt x="229" y="0"/>
                    </a:lnTo>
                    <a:cubicBezTo>
                      <a:pt x="103" y="0"/>
                      <a:pt x="0" y="103"/>
                      <a:pt x="0" y="229"/>
                    </a:cubicBezTo>
                    <a:lnTo>
                      <a:pt x="0" y="945"/>
                    </a:lnTo>
                    <a:cubicBezTo>
                      <a:pt x="311" y="918"/>
                      <a:pt x="349" y="814"/>
                      <a:pt x="557" y="818"/>
                    </a:cubicBezTo>
                    <a:cubicBezTo>
                      <a:pt x="557" y="818"/>
                      <a:pt x="558" y="818"/>
                      <a:pt x="558" y="818"/>
                    </a:cubicBezTo>
                    <a:cubicBezTo>
                      <a:pt x="558" y="818"/>
                      <a:pt x="558" y="818"/>
                      <a:pt x="558" y="818"/>
                    </a:cubicBezTo>
                    <a:cubicBezTo>
                      <a:pt x="833" y="824"/>
                      <a:pt x="1054" y="1048"/>
                      <a:pt x="1053" y="1324"/>
                    </a:cubicBezTo>
                    <a:cubicBezTo>
                      <a:pt x="1054" y="1600"/>
                      <a:pt x="833" y="1825"/>
                      <a:pt x="558" y="1831"/>
                    </a:cubicBezTo>
                    <a:cubicBezTo>
                      <a:pt x="558" y="1831"/>
                      <a:pt x="558" y="1831"/>
                      <a:pt x="558" y="1831"/>
                    </a:cubicBezTo>
                    <a:cubicBezTo>
                      <a:pt x="558" y="1831"/>
                      <a:pt x="557" y="1831"/>
                      <a:pt x="557" y="1831"/>
                    </a:cubicBezTo>
                    <a:cubicBezTo>
                      <a:pt x="349" y="1835"/>
                      <a:pt x="310" y="1731"/>
                      <a:pt x="0" y="1703"/>
                    </a:cubicBezTo>
                    <a:lnTo>
                      <a:pt x="0" y="2419"/>
                    </a:lnTo>
                    <a:cubicBezTo>
                      <a:pt x="0" y="2546"/>
                      <a:pt x="103" y="2649"/>
                      <a:pt x="229" y="2649"/>
                    </a:cubicBezTo>
                    <a:lnTo>
                      <a:pt x="787" y="2649"/>
                    </a:lnTo>
                    <a:cubicBezTo>
                      <a:pt x="941" y="2649"/>
                      <a:pt x="1051" y="2798"/>
                      <a:pt x="1006" y="2945"/>
                    </a:cubicBezTo>
                    <a:cubicBezTo>
                      <a:pt x="968" y="3070"/>
                      <a:pt x="922" y="3124"/>
                      <a:pt x="925" y="3268"/>
                    </a:cubicBezTo>
                    <a:cubicBezTo>
                      <a:pt x="925" y="3268"/>
                      <a:pt x="925" y="3268"/>
                      <a:pt x="924" y="3268"/>
                    </a:cubicBezTo>
                    <a:cubicBezTo>
                      <a:pt x="925" y="3269"/>
                      <a:pt x="925" y="3269"/>
                      <a:pt x="925" y="3269"/>
                    </a:cubicBezTo>
                    <a:cubicBezTo>
                      <a:pt x="931" y="3543"/>
                      <a:pt x="1155" y="3764"/>
                      <a:pt x="1431" y="3764"/>
                    </a:cubicBezTo>
                    <a:cubicBezTo>
                      <a:pt x="1707" y="3764"/>
                      <a:pt x="1932" y="3543"/>
                      <a:pt x="1938" y="3269"/>
                    </a:cubicBezTo>
                    <a:cubicBezTo>
                      <a:pt x="1938" y="3269"/>
                      <a:pt x="1938" y="3269"/>
                      <a:pt x="1938" y="3268"/>
                    </a:cubicBezTo>
                    <a:cubicBezTo>
                      <a:pt x="1938" y="3268"/>
                      <a:pt x="1938" y="3268"/>
                      <a:pt x="1938" y="3268"/>
                    </a:cubicBezTo>
                    <a:cubicBezTo>
                      <a:pt x="1940" y="3123"/>
                      <a:pt x="1894" y="3070"/>
                      <a:pt x="1856" y="2945"/>
                    </a:cubicBezTo>
                    <a:cubicBezTo>
                      <a:pt x="1811" y="2798"/>
                      <a:pt x="1921" y="2649"/>
                      <a:pt x="2075" y="2649"/>
                    </a:cubicBezTo>
                    <a:lnTo>
                      <a:pt x="2633" y="2649"/>
                    </a:lnTo>
                    <a:cubicBezTo>
                      <a:pt x="2760" y="2649"/>
                      <a:pt x="2862" y="2546"/>
                      <a:pt x="2862" y="2419"/>
                    </a:cubicBezTo>
                    <a:lnTo>
                      <a:pt x="2864" y="1968"/>
                    </a:lnTo>
                    <a:cubicBezTo>
                      <a:pt x="2864" y="1814"/>
                      <a:pt x="3014" y="1704"/>
                      <a:pt x="3161" y="1749"/>
                    </a:cubicBezTo>
                    <a:cubicBezTo>
                      <a:pt x="3286" y="1787"/>
                      <a:pt x="3339" y="1833"/>
                      <a:pt x="3484" y="1831"/>
                    </a:cubicBezTo>
                    <a:cubicBezTo>
                      <a:pt x="3484" y="1831"/>
                      <a:pt x="3484" y="1831"/>
                      <a:pt x="3484" y="1831"/>
                    </a:cubicBezTo>
                    <a:cubicBezTo>
                      <a:pt x="3484" y="1831"/>
                      <a:pt x="3484" y="1831"/>
                      <a:pt x="3484" y="1831"/>
                    </a:cubicBezTo>
                    <a:cubicBezTo>
                      <a:pt x="3759" y="1825"/>
                      <a:pt x="3980" y="1600"/>
                      <a:pt x="3980" y="1324"/>
                    </a:cubicBezTo>
                    <a:cubicBezTo>
                      <a:pt x="3980" y="1048"/>
                      <a:pt x="3759" y="824"/>
                      <a:pt x="3484" y="8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7" name="组合 6" descr="05d291d1-be77-4989-a340-58b896a8642e"/>
            <p:cNvGrpSpPr/>
            <p:nvPr/>
          </p:nvGrpSpPr>
          <p:grpSpPr>
            <a:xfrm>
              <a:off x="7878232" y="2619923"/>
              <a:ext cx="2694199" cy="2878669"/>
              <a:chOff x="7878232" y="2619923"/>
              <a:chExt cx="2694199" cy="2878669"/>
            </a:xfrm>
          </p:grpSpPr>
          <p:sp>
            <p:nvSpPr>
              <p:cNvPr id="25" name="ComponentBackground3" descr="9f07e935-e0df-4f4f-b2e5-f5bb78a2e060"/>
              <p:cNvSpPr/>
              <p:nvPr/>
            </p:nvSpPr>
            <p:spPr>
              <a:xfrm>
                <a:off x="7878232" y="2940834"/>
                <a:ext cx="2694199" cy="2557758"/>
              </a:xfrm>
              <a:custGeom>
                <a:avLst/>
                <a:gdLst>
                  <a:gd name="connsiteX0" fmla="*/ 4721249 w 9082714"/>
                  <a:gd name="connsiteY0" fmla="*/ 10304 h 6856112"/>
                  <a:gd name="connsiteX1" fmla="*/ 8136702 w 9082714"/>
                  <a:gd name="connsiteY1" fmla="*/ 145848 h 6856112"/>
                  <a:gd name="connsiteX2" fmla="*/ 8729214 w 9082714"/>
                  <a:gd name="connsiteY2" fmla="*/ 422939 h 6856112"/>
                  <a:gd name="connsiteX3" fmla="*/ 9002842 w 9082714"/>
                  <a:gd name="connsiteY3" fmla="*/ 1192251 h 6856112"/>
                  <a:gd name="connsiteX4" fmla="*/ 9077348 w 9082714"/>
                  <a:gd name="connsiteY4" fmla="*/ 5214534 h 6856112"/>
                  <a:gd name="connsiteX5" fmla="*/ 9031629 w 9082714"/>
                  <a:gd name="connsiteY5" fmla="*/ 6002011 h 6856112"/>
                  <a:gd name="connsiteX6" fmla="*/ 8626075 w 9082714"/>
                  <a:gd name="connsiteY6" fmla="*/ 6658639 h 6856112"/>
                  <a:gd name="connsiteX7" fmla="*/ 7743079 w 9082714"/>
                  <a:gd name="connsiteY7" fmla="*/ 6837671 h 6856112"/>
                  <a:gd name="connsiteX8" fmla="*/ 3200712 w 9082714"/>
                  <a:gd name="connsiteY8" fmla="*/ 6855066 h 6856112"/>
                  <a:gd name="connsiteX9" fmla="*/ 1505378 w 9082714"/>
                  <a:gd name="connsiteY9" fmla="*/ 6824971 h 6856112"/>
                  <a:gd name="connsiteX10" fmla="*/ 528555 w 9082714"/>
                  <a:gd name="connsiteY10" fmla="*/ 6647864 h 6856112"/>
                  <a:gd name="connsiteX11" fmla="*/ 94677 w 9082714"/>
                  <a:gd name="connsiteY11" fmla="*/ 6310275 h 6856112"/>
                  <a:gd name="connsiteX12" fmla="*/ 4 w 9082714"/>
                  <a:gd name="connsiteY12" fmla="*/ 5920038 h 6856112"/>
                  <a:gd name="connsiteX13" fmla="*/ 76974 w 9082714"/>
                  <a:gd name="connsiteY13" fmla="*/ 1347576 h 6856112"/>
                  <a:gd name="connsiteX14" fmla="*/ 274555 w 9082714"/>
                  <a:gd name="connsiteY14" fmla="*/ 716732 h 6856112"/>
                  <a:gd name="connsiteX15" fmla="*/ 709434 w 9082714"/>
                  <a:gd name="connsiteY15" fmla="*/ 308485 h 6856112"/>
                  <a:gd name="connsiteX16" fmla="*/ 4721249 w 9082714"/>
                  <a:gd name="connsiteY16" fmla="*/ 10304 h 6856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082714" h="6856112">
                    <a:moveTo>
                      <a:pt x="4721249" y="10304"/>
                    </a:moveTo>
                    <a:cubicBezTo>
                      <a:pt x="4721249" y="10304"/>
                      <a:pt x="6848691" y="-55582"/>
                      <a:pt x="8136702" y="145848"/>
                    </a:cubicBezTo>
                    <a:cubicBezTo>
                      <a:pt x="8250232" y="163628"/>
                      <a:pt x="8522474" y="210657"/>
                      <a:pt x="8729214" y="422939"/>
                    </a:cubicBezTo>
                    <a:cubicBezTo>
                      <a:pt x="8972901" y="673168"/>
                      <a:pt x="8985524" y="1019069"/>
                      <a:pt x="9002842" y="1192251"/>
                    </a:cubicBezTo>
                    <a:cubicBezTo>
                      <a:pt x="9136384" y="2527214"/>
                      <a:pt x="9057413" y="3873106"/>
                      <a:pt x="9077348" y="5214534"/>
                    </a:cubicBezTo>
                    <a:cubicBezTo>
                      <a:pt x="9081274" y="5478078"/>
                      <a:pt x="9088740" y="5744701"/>
                      <a:pt x="9031629" y="6002011"/>
                    </a:cubicBezTo>
                    <a:cubicBezTo>
                      <a:pt x="8974517" y="6259320"/>
                      <a:pt x="8844438" y="6511011"/>
                      <a:pt x="8626075" y="6658639"/>
                    </a:cubicBezTo>
                    <a:cubicBezTo>
                      <a:pt x="8373384" y="6829435"/>
                      <a:pt x="8048110" y="6836516"/>
                      <a:pt x="7743079" y="6837671"/>
                    </a:cubicBezTo>
                    <a:cubicBezTo>
                      <a:pt x="6228931" y="6843443"/>
                      <a:pt x="4714860" y="6849293"/>
                      <a:pt x="3200712" y="6855066"/>
                    </a:cubicBezTo>
                    <a:cubicBezTo>
                      <a:pt x="2635370" y="6857221"/>
                      <a:pt x="2069643" y="6859376"/>
                      <a:pt x="1505378" y="6824971"/>
                    </a:cubicBezTo>
                    <a:cubicBezTo>
                      <a:pt x="1173638" y="6804728"/>
                      <a:pt x="837435" y="6770707"/>
                      <a:pt x="528555" y="6647864"/>
                    </a:cubicBezTo>
                    <a:cubicBezTo>
                      <a:pt x="354758" y="6578744"/>
                      <a:pt x="184347" y="6474451"/>
                      <a:pt x="94677" y="6310275"/>
                    </a:cubicBezTo>
                    <a:cubicBezTo>
                      <a:pt x="3160" y="6142942"/>
                      <a:pt x="-149" y="5979997"/>
                      <a:pt x="4" y="5920038"/>
                    </a:cubicBezTo>
                    <a:cubicBezTo>
                      <a:pt x="9549" y="2159375"/>
                      <a:pt x="32024" y="1888827"/>
                      <a:pt x="76974" y="1347576"/>
                    </a:cubicBezTo>
                    <a:cubicBezTo>
                      <a:pt x="86134" y="1237278"/>
                      <a:pt x="107146" y="976736"/>
                      <a:pt x="274555" y="716732"/>
                    </a:cubicBezTo>
                    <a:cubicBezTo>
                      <a:pt x="274555" y="716732"/>
                      <a:pt x="429572" y="476125"/>
                      <a:pt x="709434" y="308485"/>
                    </a:cubicBezTo>
                    <a:cubicBezTo>
                      <a:pt x="1376915" y="-91296"/>
                      <a:pt x="3369892" y="52176"/>
                      <a:pt x="4721249" y="10304"/>
                    </a:cubicBezTo>
                    <a:close/>
                  </a:path>
                </a:pathLst>
              </a:custGeom>
              <a:solidFill>
                <a:schemeClr val="bg1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" name="Text3" descr="1b93fabb-6207-4d37-9e67-d9dd23a4bd4a"/>
              <p:cNvSpPr txBox="1"/>
              <p:nvPr/>
            </p:nvSpPr>
            <p:spPr>
              <a:xfrm>
                <a:off x="7981227" y="4199803"/>
                <a:ext cx="2479402" cy="1146652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成人骨骼肌占体重40%，能随意愿收缩舒张，又称随意肌。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0" name="Bullet3" descr="ed009670-66c9-442f-abe3-cef0730d995b"/>
              <p:cNvSpPr txBox="1"/>
              <p:nvPr/>
            </p:nvSpPr>
            <p:spPr>
              <a:xfrm>
                <a:off x="7981226" y="3244903"/>
                <a:ext cx="2479400" cy="892453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骨骼肌的特点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44" name="IconBackground3" descr="c65a39c5-f9a5-41ea-b0f6-db54261dc929"/>
              <p:cNvSpPr/>
              <p:nvPr/>
            </p:nvSpPr>
            <p:spPr>
              <a:xfrm flipH="1">
                <a:off x="9686378" y="2619923"/>
                <a:ext cx="660400" cy="602458"/>
              </a:xfrm>
              <a:custGeom>
                <a:avLst/>
                <a:gdLst>
                  <a:gd name="connsiteX0" fmla="*/ 1224244 w 3459897"/>
                  <a:gd name="connsiteY0" fmla="*/ 3350918 h 3352124"/>
                  <a:gd name="connsiteX1" fmla="*/ 824735 w 3459897"/>
                  <a:gd name="connsiteY1" fmla="*/ 3322228 h 3352124"/>
                  <a:gd name="connsiteX2" fmla="*/ 247955 w 3459897"/>
                  <a:gd name="connsiteY2" fmla="*/ 2870089 h 3352124"/>
                  <a:gd name="connsiteX3" fmla="*/ 106405 w 3459897"/>
                  <a:gd name="connsiteY3" fmla="*/ 2315603 h 3352124"/>
                  <a:gd name="connsiteX4" fmla="*/ 99121 w 3459897"/>
                  <a:gd name="connsiteY4" fmla="*/ 1844147 h 3352124"/>
                  <a:gd name="connsiteX5" fmla="*/ 72964 w 3459897"/>
                  <a:gd name="connsiteY5" fmla="*/ 1551355 h 3352124"/>
                  <a:gd name="connsiteX6" fmla="*/ 12544 w 3459897"/>
                  <a:gd name="connsiteY6" fmla="*/ 1362938 h 3352124"/>
                  <a:gd name="connsiteX7" fmla="*/ 105898 w 3459897"/>
                  <a:gd name="connsiteY7" fmla="*/ 857788 h 3352124"/>
                  <a:gd name="connsiteX8" fmla="*/ 269679 w 3459897"/>
                  <a:gd name="connsiteY8" fmla="*/ 574117 h 3352124"/>
                  <a:gd name="connsiteX9" fmla="*/ 714914 w 3459897"/>
                  <a:gd name="connsiteY9" fmla="*/ 325089 h 3352124"/>
                  <a:gd name="connsiteX10" fmla="*/ 1090673 w 3459897"/>
                  <a:gd name="connsiteY10" fmla="*/ 226542 h 3352124"/>
                  <a:gd name="connsiteX11" fmla="*/ 1587209 w 3459897"/>
                  <a:gd name="connsiteY11" fmla="*/ 67764 h 3352124"/>
                  <a:gd name="connsiteX12" fmla="*/ 1933644 w 3459897"/>
                  <a:gd name="connsiteY12" fmla="*/ 820 h 3352124"/>
                  <a:gd name="connsiteX13" fmla="*/ 2418400 w 3459897"/>
                  <a:gd name="connsiteY13" fmla="*/ 89994 h 3352124"/>
                  <a:gd name="connsiteX14" fmla="*/ 2983273 w 3459897"/>
                  <a:gd name="connsiteY14" fmla="*/ 413693 h 3352124"/>
                  <a:gd name="connsiteX15" fmla="*/ 3381262 w 3459897"/>
                  <a:gd name="connsiteY15" fmla="*/ 1066156 h 3352124"/>
                  <a:gd name="connsiteX16" fmla="*/ 3330911 w 3459897"/>
                  <a:gd name="connsiteY16" fmla="*/ 2246316 h 3352124"/>
                  <a:gd name="connsiteX17" fmla="*/ 2267476 w 3459897"/>
                  <a:gd name="connsiteY17" fmla="*/ 3211014 h 3352124"/>
                  <a:gd name="connsiteX18" fmla="*/ 1703806 w 3459897"/>
                  <a:gd name="connsiteY18" fmla="*/ 3319504 h 3352124"/>
                  <a:gd name="connsiteX19" fmla="*/ 1224244 w 3459897"/>
                  <a:gd name="connsiteY19" fmla="*/ 3350728 h 335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459897" h="3352124">
                    <a:moveTo>
                      <a:pt x="1224244" y="3350918"/>
                    </a:moveTo>
                    <a:cubicBezTo>
                      <a:pt x="1090103" y="3354148"/>
                      <a:pt x="956342" y="3352818"/>
                      <a:pt x="824735" y="3322228"/>
                    </a:cubicBezTo>
                    <a:cubicBezTo>
                      <a:pt x="562280" y="3261238"/>
                      <a:pt x="377219" y="3100370"/>
                      <a:pt x="247955" y="2870089"/>
                    </a:cubicBezTo>
                    <a:cubicBezTo>
                      <a:pt x="151498" y="2698265"/>
                      <a:pt x="108495" y="2512000"/>
                      <a:pt x="106405" y="2315603"/>
                    </a:cubicBezTo>
                    <a:cubicBezTo>
                      <a:pt x="104694" y="2158408"/>
                      <a:pt x="105011" y="2001151"/>
                      <a:pt x="99121" y="1844147"/>
                    </a:cubicBezTo>
                    <a:cubicBezTo>
                      <a:pt x="96461" y="1773656"/>
                      <a:pt x="101338" y="1676629"/>
                      <a:pt x="72964" y="1551355"/>
                    </a:cubicBezTo>
                    <a:cubicBezTo>
                      <a:pt x="48264" y="1442105"/>
                      <a:pt x="29517" y="1438431"/>
                      <a:pt x="12544" y="1362938"/>
                    </a:cubicBezTo>
                    <a:cubicBezTo>
                      <a:pt x="-29700" y="1174900"/>
                      <a:pt x="43197" y="1004406"/>
                      <a:pt x="105898" y="857788"/>
                    </a:cubicBezTo>
                    <a:cubicBezTo>
                      <a:pt x="155615" y="741571"/>
                      <a:pt x="187345" y="657844"/>
                      <a:pt x="269679" y="574117"/>
                    </a:cubicBezTo>
                    <a:cubicBezTo>
                      <a:pt x="393813" y="447956"/>
                      <a:pt x="548917" y="376706"/>
                      <a:pt x="714914" y="325089"/>
                    </a:cubicBezTo>
                    <a:cubicBezTo>
                      <a:pt x="838668" y="286645"/>
                      <a:pt x="965336" y="258905"/>
                      <a:pt x="1090673" y="226542"/>
                    </a:cubicBezTo>
                    <a:cubicBezTo>
                      <a:pt x="1259267" y="183031"/>
                      <a:pt x="1421211" y="119191"/>
                      <a:pt x="1587209" y="67764"/>
                    </a:cubicBezTo>
                    <a:cubicBezTo>
                      <a:pt x="1700196" y="32804"/>
                      <a:pt x="1814640" y="5760"/>
                      <a:pt x="1933644" y="820"/>
                    </a:cubicBezTo>
                    <a:cubicBezTo>
                      <a:pt x="2102112" y="-6146"/>
                      <a:pt x="2262156" y="31917"/>
                      <a:pt x="2418400" y="89994"/>
                    </a:cubicBezTo>
                    <a:cubicBezTo>
                      <a:pt x="2624551" y="166565"/>
                      <a:pt x="2817085" y="267392"/>
                      <a:pt x="2983273" y="413693"/>
                    </a:cubicBezTo>
                    <a:cubicBezTo>
                      <a:pt x="3183471" y="589887"/>
                      <a:pt x="3308048" y="812885"/>
                      <a:pt x="3381262" y="1066156"/>
                    </a:cubicBezTo>
                    <a:cubicBezTo>
                      <a:pt x="3496592" y="1464841"/>
                      <a:pt x="3489372" y="1860867"/>
                      <a:pt x="3330911" y="2246316"/>
                    </a:cubicBezTo>
                    <a:cubicBezTo>
                      <a:pt x="3130207" y="2734555"/>
                      <a:pt x="2772055" y="3055087"/>
                      <a:pt x="2267476" y="3211014"/>
                    </a:cubicBezTo>
                    <a:cubicBezTo>
                      <a:pt x="2083618" y="3267824"/>
                      <a:pt x="1894947" y="3299618"/>
                      <a:pt x="1703806" y="3319504"/>
                    </a:cubicBezTo>
                    <a:cubicBezTo>
                      <a:pt x="1544269" y="3336098"/>
                      <a:pt x="1384351" y="3344775"/>
                      <a:pt x="1224244" y="3350728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54" name="Icon3" descr="c4c07ff4-9e16-4e35-9ba5-d7a26de89255"/>
              <p:cNvSpPr/>
              <p:nvPr/>
            </p:nvSpPr>
            <p:spPr>
              <a:xfrm>
                <a:off x="9855659" y="2764573"/>
                <a:ext cx="353023" cy="356328"/>
              </a:xfrm>
              <a:custGeom>
                <a:avLst/>
                <a:gdLst>
                  <a:gd name="T0" fmla="*/ 278945 h 440259"/>
                  <a:gd name="T1" fmla="*/ 278945 h 440259"/>
                  <a:gd name="T2" fmla="*/ 278945 h 440259"/>
                  <a:gd name="T3" fmla="*/ 278945 h 440259"/>
                  <a:gd name="T4" fmla="*/ 278945 h 440259"/>
                  <a:gd name="T5" fmla="*/ 278945 h 440259"/>
                  <a:gd name="T6" fmla="*/ 278945 h 440259"/>
                  <a:gd name="T7" fmla="*/ 278945 h 440259"/>
                  <a:gd name="T8" fmla="*/ 278945 h 440259"/>
                  <a:gd name="T9" fmla="*/ 278945 h 440259"/>
                  <a:gd name="T10" fmla="*/ 278945 h 440259"/>
                  <a:gd name="T11" fmla="*/ 278945 h 440259"/>
                  <a:gd name="T12" fmla="*/ 278945 h 440259"/>
                  <a:gd name="T13" fmla="*/ 278945 h 440259"/>
                  <a:gd name="T14" fmla="*/ 278945 h 440259"/>
                  <a:gd name="T15" fmla="*/ 278945 h 440259"/>
                  <a:gd name="T16" fmla="*/ 278945 h 440259"/>
                  <a:gd name="T17" fmla="*/ 278945 h 440259"/>
                  <a:gd name="T18" fmla="*/ 278945 h 440259"/>
                  <a:gd name="T19" fmla="*/ 278945 h 440259"/>
                  <a:gd name="T20" fmla="*/ 278945 h 440259"/>
                  <a:gd name="T21" fmla="*/ 278945 h 440259"/>
                  <a:gd name="T22" fmla="*/ 278945 h 440259"/>
                  <a:gd name="T23" fmla="*/ 278945 h 440259"/>
                  <a:gd name="T24" fmla="*/ 278945 h 440259"/>
                  <a:gd name="T25" fmla="*/ 278945 h 440259"/>
                  <a:gd name="T26" fmla="*/ 278945 h 440259"/>
                  <a:gd name="T27" fmla="*/ 278945 h 440259"/>
                  <a:gd name="T28" fmla="*/ 278945 h 440259"/>
                  <a:gd name="T29" fmla="*/ 278945 h 440259"/>
                  <a:gd name="T30" fmla="*/ 278945 h 440259"/>
                  <a:gd name="T31" fmla="*/ 278945 h 440259"/>
                  <a:gd name="T32" fmla="*/ 278945 h 440259"/>
                  <a:gd name="T33" fmla="*/ 278945 h 440259"/>
                  <a:gd name="T34" fmla="*/ 278945 h 440259"/>
                  <a:gd name="T35" fmla="*/ 278945 h 440259"/>
                  <a:gd name="T36" fmla="*/ 278945 h 440259"/>
                  <a:gd name="T37" fmla="*/ 278945 h 440259"/>
                  <a:gd name="T38" fmla="*/ 278945 h 440259"/>
                  <a:gd name="T39" fmla="*/ 278945 h 440259"/>
                  <a:gd name="T40" fmla="*/ 278945 h 440259"/>
                  <a:gd name="T41" fmla="*/ 278945 h 440259"/>
                  <a:gd name="T42" fmla="*/ 278945 h 440259"/>
                  <a:gd name="T43" fmla="*/ 278945 h 440259"/>
                  <a:gd name="T44" fmla="*/ 278945 h 440259"/>
                  <a:gd name="T45" fmla="*/ 278945 h 440259"/>
                  <a:gd name="T46" fmla="*/ 278945 h 440259"/>
                  <a:gd name="T47" fmla="*/ 278945 h 440259"/>
                  <a:gd name="T48" fmla="*/ 278945 h 440259"/>
                  <a:gd name="T49" fmla="*/ 278945 h 440259"/>
                  <a:gd name="T50" fmla="*/ 278945 h 440259"/>
                  <a:gd name="T51" fmla="*/ 278945 h 440259"/>
                  <a:gd name="T52" fmla="*/ 278945 h 440259"/>
                  <a:gd name="T53" fmla="*/ 278945 h 440259"/>
                  <a:gd name="T54" fmla="*/ 278945 h 440259"/>
                  <a:gd name="T55" fmla="*/ 278945 h 440259"/>
                  <a:gd name="T56" fmla="*/ 88862 h 440259"/>
                  <a:gd name="T57" fmla="*/ 88862 h 440259"/>
                  <a:gd name="T58" fmla="*/ 278945 h 440259"/>
                  <a:gd name="T59" fmla="*/ 278945 h 440259"/>
                  <a:gd name="T60" fmla="*/ 278945 h 440259"/>
                  <a:gd name="T61" fmla="*/ 278945 h 440259"/>
                  <a:gd name="T62" fmla="*/ 278945 h 440259"/>
                  <a:gd name="T63" fmla="*/ 278945 h 440259"/>
                  <a:gd name="T64" fmla="*/ 278945 h 440259"/>
                  <a:gd name="T65" fmla="*/ 278945 h 440259"/>
                  <a:gd name="T66" fmla="*/ 278945 h 440259"/>
                  <a:gd name="T67" fmla="*/ 278945 h 440259"/>
                  <a:gd name="T68" fmla="*/ 278945 h 440259"/>
                  <a:gd name="T69" fmla="*/ 278945 h 440259"/>
                  <a:gd name="T70" fmla="*/ 278945 h 440259"/>
                  <a:gd name="T71" fmla="*/ 278945 h 440259"/>
                  <a:gd name="T72" fmla="*/ 278945 h 440259"/>
                  <a:gd name="T73" fmla="*/ 278945 h 440259"/>
                  <a:gd name="T74" fmla="*/ 278945 h 440259"/>
                  <a:gd name="T75" fmla="*/ 278945 h 440259"/>
                  <a:gd name="T76" fmla="*/ 278945 h 440259"/>
                  <a:gd name="T77" fmla="*/ 278945 h 440259"/>
                  <a:gd name="T78" fmla="*/ 278945 h 440259"/>
                  <a:gd name="T79" fmla="*/ 278945 h 440259"/>
                  <a:gd name="T80" fmla="*/ 278945 h 440259"/>
                  <a:gd name="T81" fmla="*/ 278945 h 440259"/>
                  <a:gd name="T82" fmla="*/ 278945 h 440259"/>
                  <a:gd name="T83" fmla="*/ 278945 h 440259"/>
                  <a:gd name="T84" fmla="*/ 278945 h 440259"/>
                  <a:gd name="T85" fmla="*/ 278945 h 440259"/>
                  <a:gd name="T86" fmla="*/ 278945 h 440259"/>
                  <a:gd name="T87" fmla="*/ 278945 h 440259"/>
                  <a:gd name="T88" fmla="*/ 278945 h 440259"/>
                  <a:gd name="T89" fmla="*/ 278945 h 440259"/>
                  <a:gd name="T90" fmla="*/ 278945 h 440259"/>
                  <a:gd name="T91" fmla="*/ 278945 h 440259"/>
                  <a:gd name="T92" fmla="*/ 278945 h 440259"/>
                  <a:gd name="T93" fmla="*/ 278945 h 440259"/>
                  <a:gd name="T94" fmla="*/ 278945 h 440259"/>
                  <a:gd name="T95" fmla="*/ 278945 h 440259"/>
                  <a:gd name="T96" fmla="*/ 278945 h 440259"/>
                  <a:gd name="T97" fmla="*/ 278945 h 440259"/>
                  <a:gd name="T98" fmla="*/ 278945 h 440259"/>
                  <a:gd name="T99" fmla="*/ 278945 h 440259"/>
                  <a:gd name="T100" fmla="*/ 278945 h 440259"/>
                  <a:gd name="T101" fmla="*/ 278945 h 440259"/>
                  <a:gd name="T102" fmla="*/ 278945 h 440259"/>
                  <a:gd name="T103" fmla="*/ 278945 h 440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001" h="5055">
                    <a:moveTo>
                      <a:pt x="4952" y="4387"/>
                    </a:moveTo>
                    <a:cubicBezTo>
                      <a:pt x="4926" y="4300"/>
                      <a:pt x="4856" y="4236"/>
                      <a:pt x="4743" y="4197"/>
                    </a:cubicBezTo>
                    <a:cubicBezTo>
                      <a:pt x="4679" y="4174"/>
                      <a:pt x="4607" y="4161"/>
                      <a:pt x="4531" y="4146"/>
                    </a:cubicBezTo>
                    <a:cubicBezTo>
                      <a:pt x="4469" y="4134"/>
                      <a:pt x="4406" y="4122"/>
                      <a:pt x="4354" y="4106"/>
                    </a:cubicBezTo>
                    <a:cubicBezTo>
                      <a:pt x="4348" y="4104"/>
                      <a:pt x="4342" y="4102"/>
                      <a:pt x="4336" y="4100"/>
                    </a:cubicBezTo>
                    <a:cubicBezTo>
                      <a:pt x="4350" y="4086"/>
                      <a:pt x="4363" y="4073"/>
                      <a:pt x="4375" y="4061"/>
                    </a:cubicBezTo>
                    <a:cubicBezTo>
                      <a:pt x="4430" y="4007"/>
                      <a:pt x="4486" y="3951"/>
                      <a:pt x="4525" y="3887"/>
                    </a:cubicBezTo>
                    <a:cubicBezTo>
                      <a:pt x="4598" y="3768"/>
                      <a:pt x="4589" y="3642"/>
                      <a:pt x="4503" y="3550"/>
                    </a:cubicBezTo>
                    <a:cubicBezTo>
                      <a:pt x="4503" y="3550"/>
                      <a:pt x="4421" y="3457"/>
                      <a:pt x="4263" y="3457"/>
                    </a:cubicBezTo>
                    <a:cubicBezTo>
                      <a:pt x="4219" y="3457"/>
                      <a:pt x="4173" y="3465"/>
                      <a:pt x="4127" y="3481"/>
                    </a:cubicBezTo>
                    <a:cubicBezTo>
                      <a:pt x="4128" y="3397"/>
                      <a:pt x="4127" y="3316"/>
                      <a:pt x="4125" y="3240"/>
                    </a:cubicBezTo>
                    <a:cubicBezTo>
                      <a:pt x="4110" y="2844"/>
                      <a:pt x="4045" y="2598"/>
                      <a:pt x="3919" y="2464"/>
                    </a:cubicBezTo>
                    <a:cubicBezTo>
                      <a:pt x="3919" y="2161"/>
                      <a:pt x="3799" y="1716"/>
                      <a:pt x="3596" y="1272"/>
                    </a:cubicBezTo>
                    <a:cubicBezTo>
                      <a:pt x="3289" y="598"/>
                      <a:pt x="2883" y="109"/>
                      <a:pt x="2632" y="109"/>
                    </a:cubicBezTo>
                    <a:cubicBezTo>
                      <a:pt x="2609" y="109"/>
                      <a:pt x="2587" y="114"/>
                      <a:pt x="2567" y="123"/>
                    </a:cubicBezTo>
                    <a:cubicBezTo>
                      <a:pt x="2564" y="124"/>
                      <a:pt x="2562" y="125"/>
                      <a:pt x="2559" y="126"/>
                    </a:cubicBezTo>
                    <a:lnTo>
                      <a:pt x="2435" y="183"/>
                    </a:lnTo>
                    <a:cubicBezTo>
                      <a:pt x="2345" y="152"/>
                      <a:pt x="2164" y="92"/>
                      <a:pt x="1969" y="50"/>
                    </a:cubicBezTo>
                    <a:cubicBezTo>
                      <a:pt x="1819" y="17"/>
                      <a:pt x="1690" y="0"/>
                      <a:pt x="1584" y="0"/>
                    </a:cubicBezTo>
                    <a:cubicBezTo>
                      <a:pt x="1404" y="0"/>
                      <a:pt x="1287" y="46"/>
                      <a:pt x="1225" y="141"/>
                    </a:cubicBezTo>
                    <a:cubicBezTo>
                      <a:pt x="1193" y="190"/>
                      <a:pt x="1161" y="274"/>
                      <a:pt x="1194" y="391"/>
                    </a:cubicBezTo>
                    <a:cubicBezTo>
                      <a:pt x="1201" y="415"/>
                      <a:pt x="1210" y="440"/>
                      <a:pt x="1221" y="465"/>
                    </a:cubicBezTo>
                    <a:cubicBezTo>
                      <a:pt x="1347" y="741"/>
                      <a:pt x="1923" y="1198"/>
                      <a:pt x="2561" y="1528"/>
                    </a:cubicBezTo>
                    <a:cubicBezTo>
                      <a:pt x="2576" y="1535"/>
                      <a:pt x="2592" y="1537"/>
                      <a:pt x="2607" y="1534"/>
                    </a:cubicBezTo>
                    <a:cubicBezTo>
                      <a:pt x="2620" y="1531"/>
                      <a:pt x="2633" y="1529"/>
                      <a:pt x="2646" y="1529"/>
                    </a:cubicBezTo>
                    <a:cubicBezTo>
                      <a:pt x="2715" y="1529"/>
                      <a:pt x="2778" y="1570"/>
                      <a:pt x="2807" y="1632"/>
                    </a:cubicBezTo>
                    <a:cubicBezTo>
                      <a:pt x="2827" y="1675"/>
                      <a:pt x="2828" y="1723"/>
                      <a:pt x="2812" y="1768"/>
                    </a:cubicBezTo>
                    <a:cubicBezTo>
                      <a:pt x="2795" y="1812"/>
                      <a:pt x="2762" y="1847"/>
                      <a:pt x="2720" y="1866"/>
                    </a:cubicBezTo>
                    <a:cubicBezTo>
                      <a:pt x="2696" y="1877"/>
                      <a:pt x="2672" y="1882"/>
                      <a:pt x="2646" y="1882"/>
                    </a:cubicBezTo>
                    <a:cubicBezTo>
                      <a:pt x="2577" y="1882"/>
                      <a:pt x="2514" y="1842"/>
                      <a:pt x="2485" y="1779"/>
                    </a:cubicBezTo>
                    <a:cubicBezTo>
                      <a:pt x="2479" y="1765"/>
                      <a:pt x="2475" y="1751"/>
                      <a:pt x="2472" y="1737"/>
                    </a:cubicBezTo>
                    <a:cubicBezTo>
                      <a:pt x="2469" y="1716"/>
                      <a:pt x="2456" y="1699"/>
                      <a:pt x="2437" y="1689"/>
                    </a:cubicBezTo>
                    <a:cubicBezTo>
                      <a:pt x="1929" y="1426"/>
                      <a:pt x="1462" y="1094"/>
                      <a:pt x="1188" y="802"/>
                    </a:cubicBezTo>
                    <a:cubicBezTo>
                      <a:pt x="1169" y="781"/>
                      <a:pt x="1138" y="775"/>
                      <a:pt x="1112" y="787"/>
                    </a:cubicBezTo>
                    <a:lnTo>
                      <a:pt x="42" y="1274"/>
                    </a:lnTo>
                    <a:cubicBezTo>
                      <a:pt x="16" y="1287"/>
                      <a:pt x="0" y="1315"/>
                      <a:pt x="4" y="1344"/>
                    </a:cubicBezTo>
                    <a:cubicBezTo>
                      <a:pt x="24" y="1493"/>
                      <a:pt x="112" y="2033"/>
                      <a:pt x="425" y="2719"/>
                    </a:cubicBezTo>
                    <a:cubicBezTo>
                      <a:pt x="738" y="3405"/>
                      <a:pt x="1088" y="3826"/>
                      <a:pt x="1188" y="3938"/>
                    </a:cubicBezTo>
                    <a:cubicBezTo>
                      <a:pt x="1207" y="3960"/>
                      <a:pt x="1238" y="3967"/>
                      <a:pt x="1265" y="3955"/>
                    </a:cubicBezTo>
                    <a:lnTo>
                      <a:pt x="3494" y="2938"/>
                    </a:lnTo>
                    <a:cubicBezTo>
                      <a:pt x="3497" y="2958"/>
                      <a:pt x="3500" y="2979"/>
                      <a:pt x="3503" y="3001"/>
                    </a:cubicBezTo>
                    <a:cubicBezTo>
                      <a:pt x="3522" y="3142"/>
                      <a:pt x="3544" y="3302"/>
                      <a:pt x="3544" y="3433"/>
                    </a:cubicBezTo>
                    <a:cubicBezTo>
                      <a:pt x="3545" y="3525"/>
                      <a:pt x="3534" y="3576"/>
                      <a:pt x="3526" y="3603"/>
                    </a:cubicBezTo>
                    <a:lnTo>
                      <a:pt x="3526" y="3603"/>
                    </a:lnTo>
                    <a:cubicBezTo>
                      <a:pt x="3499" y="3600"/>
                      <a:pt x="3467" y="3595"/>
                      <a:pt x="3435" y="3590"/>
                    </a:cubicBezTo>
                    <a:cubicBezTo>
                      <a:pt x="3371" y="3579"/>
                      <a:pt x="3305" y="3568"/>
                      <a:pt x="3242" y="3568"/>
                    </a:cubicBezTo>
                    <a:cubicBezTo>
                      <a:pt x="3087" y="3568"/>
                      <a:pt x="3014" y="3639"/>
                      <a:pt x="2980" y="3699"/>
                    </a:cubicBezTo>
                    <a:cubicBezTo>
                      <a:pt x="2900" y="3839"/>
                      <a:pt x="2980" y="4012"/>
                      <a:pt x="3058" y="4146"/>
                    </a:cubicBezTo>
                    <a:cubicBezTo>
                      <a:pt x="3014" y="4158"/>
                      <a:pt x="2954" y="4169"/>
                      <a:pt x="2914" y="4176"/>
                    </a:cubicBezTo>
                    <a:cubicBezTo>
                      <a:pt x="2854" y="4186"/>
                      <a:pt x="2793" y="4197"/>
                      <a:pt x="2739" y="4214"/>
                    </a:cubicBezTo>
                    <a:cubicBezTo>
                      <a:pt x="2639" y="4245"/>
                      <a:pt x="2574" y="4300"/>
                      <a:pt x="2546" y="4376"/>
                    </a:cubicBezTo>
                    <a:cubicBezTo>
                      <a:pt x="2523" y="4435"/>
                      <a:pt x="2516" y="4529"/>
                      <a:pt x="2605" y="4640"/>
                    </a:cubicBezTo>
                    <a:cubicBezTo>
                      <a:pt x="2723" y="4785"/>
                      <a:pt x="2892" y="4895"/>
                      <a:pt x="3108" y="4965"/>
                    </a:cubicBezTo>
                    <a:cubicBezTo>
                      <a:pt x="3287" y="5024"/>
                      <a:pt x="3499" y="5055"/>
                      <a:pt x="3720" y="5055"/>
                    </a:cubicBezTo>
                    <a:cubicBezTo>
                      <a:pt x="3933" y="5055"/>
                      <a:pt x="4147" y="5027"/>
                      <a:pt x="4338" y="4975"/>
                    </a:cubicBezTo>
                    <a:cubicBezTo>
                      <a:pt x="4480" y="4936"/>
                      <a:pt x="4676" y="4863"/>
                      <a:pt x="4804" y="4742"/>
                    </a:cubicBezTo>
                    <a:cubicBezTo>
                      <a:pt x="4858" y="4690"/>
                      <a:pt x="5001" y="4555"/>
                      <a:pt x="4952" y="4387"/>
                    </a:cubicBezTo>
                    <a:close/>
                    <a:moveTo>
                      <a:pt x="3311" y="4229"/>
                    </a:moveTo>
                    <a:cubicBezTo>
                      <a:pt x="3326" y="4193"/>
                      <a:pt x="3319" y="4150"/>
                      <a:pt x="3288" y="4095"/>
                    </a:cubicBezTo>
                    <a:cubicBezTo>
                      <a:pt x="3213" y="3963"/>
                      <a:pt x="3187" y="3873"/>
                      <a:pt x="3211" y="3829"/>
                    </a:cubicBezTo>
                    <a:cubicBezTo>
                      <a:pt x="3216" y="3819"/>
                      <a:pt x="3232" y="3790"/>
                      <a:pt x="3307" y="3790"/>
                    </a:cubicBezTo>
                    <a:cubicBezTo>
                      <a:pt x="3349" y="3790"/>
                      <a:pt x="3401" y="3799"/>
                      <a:pt x="3450" y="3807"/>
                    </a:cubicBezTo>
                    <a:cubicBezTo>
                      <a:pt x="3499" y="3816"/>
                      <a:pt x="3544" y="3824"/>
                      <a:pt x="3581" y="3824"/>
                    </a:cubicBezTo>
                    <a:cubicBezTo>
                      <a:pt x="3601" y="3824"/>
                      <a:pt x="3616" y="3821"/>
                      <a:pt x="3628" y="3817"/>
                    </a:cubicBezTo>
                    <a:cubicBezTo>
                      <a:pt x="3636" y="3814"/>
                      <a:pt x="3643" y="3809"/>
                      <a:pt x="3649" y="3803"/>
                    </a:cubicBezTo>
                    <a:cubicBezTo>
                      <a:pt x="3773" y="3674"/>
                      <a:pt x="3744" y="3311"/>
                      <a:pt x="3704" y="2950"/>
                    </a:cubicBezTo>
                    <a:cubicBezTo>
                      <a:pt x="3690" y="2823"/>
                      <a:pt x="3677" y="2722"/>
                      <a:pt x="3691" y="2702"/>
                    </a:cubicBezTo>
                    <a:cubicBezTo>
                      <a:pt x="3694" y="2699"/>
                      <a:pt x="3697" y="2697"/>
                      <a:pt x="3700" y="2698"/>
                    </a:cubicBezTo>
                    <a:cubicBezTo>
                      <a:pt x="3815" y="2734"/>
                      <a:pt x="3888" y="2948"/>
                      <a:pt x="3911" y="3314"/>
                    </a:cubicBezTo>
                    <a:cubicBezTo>
                      <a:pt x="3921" y="3469"/>
                      <a:pt x="3920" y="3619"/>
                      <a:pt x="3917" y="3718"/>
                    </a:cubicBezTo>
                    <a:cubicBezTo>
                      <a:pt x="3917" y="3741"/>
                      <a:pt x="3929" y="3762"/>
                      <a:pt x="3948" y="3773"/>
                    </a:cubicBezTo>
                    <a:cubicBezTo>
                      <a:pt x="3968" y="3784"/>
                      <a:pt x="3992" y="3782"/>
                      <a:pt x="4010" y="3768"/>
                    </a:cubicBezTo>
                    <a:cubicBezTo>
                      <a:pt x="4057" y="3732"/>
                      <a:pt x="4127" y="3689"/>
                      <a:pt x="4197" y="3689"/>
                    </a:cubicBezTo>
                    <a:cubicBezTo>
                      <a:pt x="4233" y="3689"/>
                      <a:pt x="4265" y="3700"/>
                      <a:pt x="4295" y="3723"/>
                    </a:cubicBezTo>
                    <a:lnTo>
                      <a:pt x="4295" y="3723"/>
                    </a:lnTo>
                    <a:cubicBezTo>
                      <a:pt x="4347" y="3782"/>
                      <a:pt x="4302" y="3848"/>
                      <a:pt x="4187" y="3967"/>
                    </a:cubicBezTo>
                    <a:cubicBezTo>
                      <a:pt x="4109" y="4049"/>
                      <a:pt x="4073" y="4092"/>
                      <a:pt x="4070" y="4132"/>
                    </a:cubicBezTo>
                    <a:cubicBezTo>
                      <a:pt x="4069" y="4142"/>
                      <a:pt x="4071" y="4151"/>
                      <a:pt x="4074" y="4160"/>
                    </a:cubicBezTo>
                    <a:cubicBezTo>
                      <a:pt x="4112" y="4256"/>
                      <a:pt x="4259" y="4286"/>
                      <a:pt x="4402" y="4315"/>
                    </a:cubicBezTo>
                    <a:cubicBezTo>
                      <a:pt x="4521" y="4339"/>
                      <a:pt x="4633" y="4361"/>
                      <a:pt x="4651" y="4423"/>
                    </a:cubicBezTo>
                    <a:cubicBezTo>
                      <a:pt x="4662" y="4463"/>
                      <a:pt x="4633" y="4516"/>
                      <a:pt x="4563" y="4586"/>
                    </a:cubicBezTo>
                    <a:cubicBezTo>
                      <a:pt x="4420" y="4729"/>
                      <a:pt x="4075" y="4828"/>
                      <a:pt x="3723" y="4828"/>
                    </a:cubicBezTo>
                    <a:cubicBezTo>
                      <a:pt x="3338" y="4828"/>
                      <a:pt x="3027" y="4712"/>
                      <a:pt x="2870" y="4509"/>
                    </a:cubicBezTo>
                    <a:cubicBezTo>
                      <a:pt x="2844" y="4475"/>
                      <a:pt x="2834" y="4446"/>
                      <a:pt x="2842" y="4424"/>
                    </a:cubicBezTo>
                    <a:cubicBezTo>
                      <a:pt x="2859" y="4377"/>
                      <a:pt x="2951" y="4360"/>
                      <a:pt x="3047" y="4342"/>
                    </a:cubicBezTo>
                    <a:cubicBezTo>
                      <a:pt x="3183" y="4317"/>
                      <a:pt x="3282" y="4295"/>
                      <a:pt x="3311" y="4229"/>
                    </a:cubicBezTo>
                    <a:close/>
                    <a:moveTo>
                      <a:pt x="3039" y="1526"/>
                    </a:moveTo>
                    <a:cubicBezTo>
                      <a:pt x="2915" y="1253"/>
                      <a:pt x="2821" y="973"/>
                      <a:pt x="2775" y="738"/>
                    </a:cubicBezTo>
                    <a:cubicBezTo>
                      <a:pt x="2759" y="657"/>
                      <a:pt x="2749" y="582"/>
                      <a:pt x="2746" y="515"/>
                    </a:cubicBezTo>
                    <a:lnTo>
                      <a:pt x="2746" y="515"/>
                    </a:lnTo>
                    <a:cubicBezTo>
                      <a:pt x="2794" y="561"/>
                      <a:pt x="2844" y="618"/>
                      <a:pt x="2895" y="684"/>
                    </a:cubicBezTo>
                    <a:cubicBezTo>
                      <a:pt x="3043" y="872"/>
                      <a:pt x="3192" y="1127"/>
                      <a:pt x="3317" y="1400"/>
                    </a:cubicBezTo>
                    <a:cubicBezTo>
                      <a:pt x="3442" y="1673"/>
                      <a:pt x="3535" y="1953"/>
                      <a:pt x="3581" y="2188"/>
                    </a:cubicBezTo>
                    <a:cubicBezTo>
                      <a:pt x="3597" y="2269"/>
                      <a:pt x="3607" y="2344"/>
                      <a:pt x="3611" y="2411"/>
                    </a:cubicBezTo>
                    <a:cubicBezTo>
                      <a:pt x="3563" y="2365"/>
                      <a:pt x="3513" y="2308"/>
                      <a:pt x="3461" y="2242"/>
                    </a:cubicBezTo>
                    <a:cubicBezTo>
                      <a:pt x="3314" y="2054"/>
                      <a:pt x="3164" y="1799"/>
                      <a:pt x="3039" y="1526"/>
                    </a:cubicBezTo>
                    <a:close/>
                    <a:moveTo>
                      <a:pt x="1392" y="250"/>
                    </a:moveTo>
                    <a:cubicBezTo>
                      <a:pt x="1402" y="235"/>
                      <a:pt x="1441" y="200"/>
                      <a:pt x="1582" y="200"/>
                    </a:cubicBezTo>
                    <a:cubicBezTo>
                      <a:pt x="1674" y="200"/>
                      <a:pt x="1789" y="215"/>
                      <a:pt x="1924" y="245"/>
                    </a:cubicBezTo>
                    <a:cubicBezTo>
                      <a:pt x="1999" y="261"/>
                      <a:pt x="2080" y="282"/>
                      <a:pt x="2164" y="307"/>
                    </a:cubicBezTo>
                    <a:lnTo>
                      <a:pt x="1550" y="587"/>
                    </a:lnTo>
                    <a:cubicBezTo>
                      <a:pt x="1480" y="511"/>
                      <a:pt x="1431" y="443"/>
                      <a:pt x="1403" y="383"/>
                    </a:cubicBezTo>
                    <a:cubicBezTo>
                      <a:pt x="1396" y="367"/>
                      <a:pt x="1391" y="352"/>
                      <a:pt x="1387" y="338"/>
                    </a:cubicBezTo>
                    <a:cubicBezTo>
                      <a:pt x="1376" y="301"/>
                      <a:pt x="1378" y="272"/>
                      <a:pt x="1392" y="25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</p:grp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学前儿童运动系统的特点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91" name="027fa1ce-364f-4f4a-8bd0-142fff420242.source.2.zh-Hans.pptx" descr="5c18b1d2-ac8a-4251-bd65-f63bdde3dd15"/>
          <p:cNvGrpSpPr/>
          <p:nvPr/>
        </p:nvGrpSpPr>
        <p:grpSpPr>
          <a:xfrm>
            <a:off x="727517" y="1692160"/>
            <a:ext cx="10791383" cy="4441940"/>
            <a:chOff x="727517" y="1692160"/>
            <a:chExt cx="10791383" cy="4441940"/>
          </a:xfrm>
        </p:grpSpPr>
        <p:sp>
          <p:nvSpPr>
            <p:cNvPr id="3" name="Title" descr="c7af5bd1-7073-4cff-ba3c-be83f52d5bf5"/>
            <p:cNvSpPr/>
            <p:nvPr/>
          </p:nvSpPr>
          <p:spPr>
            <a:xfrm>
              <a:off x="1745673" y="1692160"/>
              <a:ext cx="8700654" cy="90482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1" forceAA="0" compatLnSpc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FFFFFF"/>
                  </a:solidFill>
                  <a:ea typeface="华康方圆体 Std W7"/>
                </a:rPr>
                <a:t>掌握幼儿运动系统的独特之处</a:t>
              </a:r>
              <a:endParaRPr lang="en-US" sz="2400" b="1" i="0" u="none">
                <a:solidFill>
                  <a:srgbClr val="FFFFFF"/>
                </a:solidFill>
                <a:ea typeface="华康方圆体 Std W7"/>
              </a:endParaRPr>
            </a:p>
          </p:txBody>
        </p:sp>
        <p:grpSp>
          <p:nvGrpSpPr>
            <p:cNvPr id="89" name="组合 88" descr="bc8a5594-a201-4c38-88c4-0060d66e486b"/>
            <p:cNvGrpSpPr/>
            <p:nvPr/>
          </p:nvGrpSpPr>
          <p:grpSpPr>
            <a:xfrm>
              <a:off x="727517" y="3501803"/>
              <a:ext cx="4880640" cy="2632297"/>
              <a:chOff x="727517" y="3501803"/>
              <a:chExt cx="4880640" cy="2632297"/>
            </a:xfrm>
          </p:grpSpPr>
          <p:sp>
            <p:nvSpPr>
              <p:cNvPr id="4" name="Bullet1" descr="2305d8e2-78d1-4800-898c-b02d55b9c09b"/>
              <p:cNvSpPr/>
              <p:nvPr/>
            </p:nvSpPr>
            <p:spPr>
              <a:xfrm>
                <a:off x="2725273" y="3501803"/>
                <a:ext cx="2882884" cy="574786"/>
              </a:xfrm>
              <a:prstGeom prst="rect">
                <a:avLst/>
              </a:prstGeom>
              <a:solidFill>
                <a:schemeClr val="tx2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1" forceAA="0" compatLnSpc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学前儿童骨骼的特点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6" name="Text1" descr="7a243219-e176-4946-a885-f0406fd68a56"/>
              <p:cNvSpPr/>
              <p:nvPr/>
            </p:nvSpPr>
            <p:spPr>
              <a:xfrm>
                <a:off x="727517" y="4981410"/>
                <a:ext cx="4447828" cy="1152690"/>
              </a:xfrm>
              <a:prstGeom prst="rect">
                <a:avLst/>
              </a:prstGeom>
              <a:solidFill>
                <a:schemeClr val="tx2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1" forceAA="0" compatLnSpc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骨膜厚、血管丰富，有机物多无机盐少，易变形。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90" name="组合 89" descr="bedc849c-b334-458e-b869-bc3ec910ccd4"/>
            <p:cNvGrpSpPr/>
            <p:nvPr/>
          </p:nvGrpSpPr>
          <p:grpSpPr>
            <a:xfrm>
              <a:off x="6583845" y="3501803"/>
              <a:ext cx="4935055" cy="2632297"/>
              <a:chOff x="6583845" y="3501803"/>
              <a:chExt cx="4935055" cy="2632297"/>
            </a:xfrm>
          </p:grpSpPr>
          <p:sp>
            <p:nvSpPr>
              <p:cNvPr id="5" name="Bullet2" descr="aa8b78e8-d70d-43ca-b247-422a5402e4d0"/>
              <p:cNvSpPr/>
              <p:nvPr/>
            </p:nvSpPr>
            <p:spPr>
              <a:xfrm>
                <a:off x="6583845" y="3501803"/>
                <a:ext cx="2882884" cy="574786"/>
              </a:xfrm>
              <a:prstGeom prst="rect">
                <a:avLst/>
              </a:prstGeom>
              <a:solidFill>
                <a:schemeClr val="tx2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1" forceAA="0" compatLnSpc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学前儿童肌肉的特点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8" name="Text2" descr="526aa33e-4820-4cd0-af4f-8c7326f86c96"/>
              <p:cNvSpPr/>
              <p:nvPr/>
            </p:nvSpPr>
            <p:spPr>
              <a:xfrm>
                <a:off x="7071072" y="4981410"/>
                <a:ext cx="4447828" cy="1152690"/>
              </a:xfrm>
              <a:prstGeom prst="rect">
                <a:avLst/>
              </a:prstGeom>
              <a:solidFill>
                <a:schemeClr val="tx2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1" forceAA="0" compatLnSpc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收缩力差易疲劳，大肌肉发育早，小肌肉发育晚。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34" name="组合 33" descr="f1d1d484-b9f2-4243-b491-9690975fde81"/>
            <p:cNvGrpSpPr/>
            <p:nvPr/>
          </p:nvGrpSpPr>
          <p:grpSpPr>
            <a:xfrm>
              <a:off x="2951432" y="2596981"/>
              <a:ext cx="6343554" cy="2384428"/>
              <a:chOff x="2951432" y="2317579"/>
              <a:chExt cx="6343554" cy="2384428"/>
            </a:xfrm>
          </p:grpSpPr>
          <p:cxnSp>
            <p:nvCxnSpPr>
              <p:cNvPr id="13" name="连接符: 肘形 12" descr="24db6714-0d3d-46d6-b98a-e3948519e22a"/>
              <p:cNvCxnSpPr>
                <a:stCxn id="3" idx="2"/>
                <a:endCxn id="4" idx="0"/>
              </p:cNvCxnSpPr>
              <p:nvPr/>
            </p:nvCxnSpPr>
            <p:spPr>
              <a:xfrm rot="5400000">
                <a:off x="4678948" y="1805348"/>
                <a:ext cx="904821" cy="1929285"/>
              </a:xfrm>
              <a:prstGeom prst="bentConnector3">
                <a:avLst/>
              </a:prstGeom>
              <a:ln w="3175" cap="rnd">
                <a:solidFill>
                  <a:schemeClr val="tx2">
                    <a:alpha val="50000"/>
                  </a:schemeClr>
                </a:solidFill>
                <a:round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连接符: 肘形 13" descr="2f2df34a-5d62-4c12-ab0f-1d8a3a979247"/>
              <p:cNvCxnSpPr>
                <a:stCxn id="3" idx="2"/>
                <a:endCxn id="5" idx="0"/>
              </p:cNvCxnSpPr>
              <p:nvPr/>
            </p:nvCxnSpPr>
            <p:spPr>
              <a:xfrm rot="16200000" flipH="1">
                <a:off x="6608233" y="1805346"/>
                <a:ext cx="904821" cy="1929287"/>
              </a:xfrm>
              <a:prstGeom prst="bentConnector3">
                <a:avLst/>
              </a:prstGeom>
              <a:ln w="3175" cap="rnd">
                <a:solidFill>
                  <a:schemeClr val="tx2">
                    <a:alpha val="50000"/>
                  </a:schemeClr>
                </a:solidFill>
                <a:round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连接符: 肘形 14" descr="87632936-8dc6-4534-9697-f5f4861f48a1"/>
              <p:cNvCxnSpPr>
                <a:stCxn id="4" idx="2"/>
                <a:endCxn id="6" idx="0"/>
              </p:cNvCxnSpPr>
              <p:nvPr/>
            </p:nvCxnSpPr>
            <p:spPr>
              <a:xfrm rot="5400000">
                <a:off x="3106663" y="3641955"/>
                <a:ext cx="904821" cy="1215284"/>
              </a:xfrm>
              <a:prstGeom prst="bentConnector3">
                <a:avLst/>
              </a:prstGeom>
              <a:ln w="3175" cap="rnd">
                <a:solidFill>
                  <a:schemeClr val="tx2">
                    <a:alpha val="50000"/>
                  </a:schemeClr>
                </a:solidFill>
                <a:round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连接符: 肘形 17" descr="80b1e92d-bb20-4f03-aaf2-af8d052a17b9"/>
              <p:cNvCxnSpPr>
                <a:stCxn id="5" idx="2"/>
                <a:endCxn id="8" idx="0"/>
              </p:cNvCxnSpPr>
              <p:nvPr/>
            </p:nvCxnSpPr>
            <p:spPr>
              <a:xfrm rot="16200000" flipH="1">
                <a:off x="8207726" y="3614747"/>
                <a:ext cx="904821" cy="1269699"/>
              </a:xfrm>
              <a:prstGeom prst="bentConnector3">
                <a:avLst/>
              </a:prstGeom>
              <a:ln w="3175" cap="rnd">
                <a:solidFill>
                  <a:schemeClr val="tx2">
                    <a:alpha val="50000"/>
                  </a:schemeClr>
                </a:solidFill>
                <a:round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学前儿童运动系统的保育要点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40" name="e1a3b043-61cf-4427-9134-98f1aafedc9b.source.4.zh-Hans.pptx" descr="e2819bc5-0803-4463-9640-b817396fe680"/>
          <p:cNvGrpSpPr/>
          <p:nvPr/>
        </p:nvGrpSpPr>
        <p:grpSpPr>
          <a:xfrm>
            <a:off x="1355323" y="1163540"/>
            <a:ext cx="9684553" cy="4530917"/>
            <a:chOff x="1355323" y="1163540"/>
            <a:chExt cx="9684553" cy="4530917"/>
          </a:xfrm>
        </p:grpSpPr>
        <p:sp>
          <p:nvSpPr>
            <p:cNvPr id="32" name="Title" descr="cc47301e-b7db-4a9e-a443-ade61c86adef"/>
            <p:cNvSpPr>
              <a:spLocks noChangeAspect="1"/>
            </p:cNvSpPr>
            <p:nvPr/>
          </p:nvSpPr>
          <p:spPr>
            <a:xfrm>
              <a:off x="1722234" y="1163540"/>
              <a:ext cx="8624444" cy="7506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学习保护幼儿运动系统的方法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sp>
          <p:nvSpPr>
            <p:cNvPr id="3" name="图形 70" descr="f4ae100e-9c34-4c78-93ab-1fcb7285d59a"/>
            <p:cNvSpPr/>
            <p:nvPr/>
          </p:nvSpPr>
          <p:spPr>
            <a:xfrm flipV="1">
              <a:off x="1524148" y="3593293"/>
              <a:ext cx="9143700" cy="487892"/>
            </a:xfrm>
            <a:custGeom>
              <a:avLst/>
              <a:gdLst>
                <a:gd name="connsiteX0" fmla="*/ 15596 w 12191333"/>
                <a:gd name="connsiteY0" fmla="*/ 639057 h 664913"/>
                <a:gd name="connsiteX1" fmla="*/ 1022266 w 12191333"/>
                <a:gd name="connsiteY1" fmla="*/ 337904 h 664913"/>
                <a:gd name="connsiteX2" fmla="*/ 2236699 w 12191333"/>
                <a:gd name="connsiteY2" fmla="*/ 493590 h 664913"/>
                <a:gd name="connsiteX3" fmla="*/ 3562435 w 12191333"/>
                <a:gd name="connsiteY3" fmla="*/ 629739 h 664913"/>
                <a:gd name="connsiteX4" fmla="*/ 4848193 w 12191333"/>
                <a:gd name="connsiteY4" fmla="*/ 463291 h 664913"/>
                <a:gd name="connsiteX5" fmla="*/ 6112752 w 12191333"/>
                <a:gd name="connsiteY5" fmla="*/ 117249 h 664913"/>
                <a:gd name="connsiteX6" fmla="*/ 7448960 w 12191333"/>
                <a:gd name="connsiteY6" fmla="*/ 36535 h 664913"/>
                <a:gd name="connsiteX7" fmla="*/ 8115151 w 12191333"/>
                <a:gd name="connsiteY7" fmla="*/ 140542 h 664913"/>
                <a:gd name="connsiteX8" fmla="*/ 8727964 w 12191333"/>
                <a:gd name="connsiteY8" fmla="*/ 353505 h 664913"/>
                <a:gd name="connsiteX9" fmla="*/ 9847165 w 12191333"/>
                <a:gd name="connsiteY9" fmla="*/ 650035 h 664913"/>
                <a:gd name="connsiteX10" fmla="*/ 11959711 w 12191333"/>
                <a:gd name="connsiteY10" fmla="*/ 168928 h 664913"/>
                <a:gd name="connsiteX11" fmla="*/ 12187408 w 12191333"/>
                <a:gd name="connsiteY11" fmla="*/ 17286 h 664913"/>
                <a:gd name="connsiteX12" fmla="*/ 12178307 w 12191333"/>
                <a:gd name="connsiteY12" fmla="*/ 1685 h 664913"/>
                <a:gd name="connsiteX13" fmla="*/ 10042107 w 12191333"/>
                <a:gd name="connsiteY13" fmla="*/ 644582 h 664913"/>
                <a:gd name="connsiteX14" fmla="*/ 8891921 w 12191333"/>
                <a:gd name="connsiteY14" fmla="*/ 398033 h 664913"/>
                <a:gd name="connsiteX15" fmla="*/ 8284705 w 12191333"/>
                <a:gd name="connsiteY15" fmla="*/ 170770 h 664913"/>
                <a:gd name="connsiteX16" fmla="*/ 7666509 w 12191333"/>
                <a:gd name="connsiteY16" fmla="*/ 38738 h 664913"/>
                <a:gd name="connsiteX17" fmla="*/ 6360564 w 12191333"/>
                <a:gd name="connsiteY17" fmla="*/ 59792 h 664913"/>
                <a:gd name="connsiteX18" fmla="*/ 5084485 w 12191333"/>
                <a:gd name="connsiteY18" fmla="*/ 373440 h 664913"/>
                <a:gd name="connsiteX19" fmla="*/ 4442816 w 12191333"/>
                <a:gd name="connsiteY19" fmla="*/ 543175 h 664913"/>
                <a:gd name="connsiteX20" fmla="*/ 3760844 w 12191333"/>
                <a:gd name="connsiteY20" fmla="*/ 611466 h 664913"/>
                <a:gd name="connsiteX21" fmla="*/ 2405495 w 12191333"/>
                <a:gd name="connsiteY21" fmla="*/ 500994 h 664913"/>
                <a:gd name="connsiteX22" fmla="*/ 1182106 w 12191333"/>
                <a:gd name="connsiteY22" fmla="*/ 327431 h 664913"/>
                <a:gd name="connsiteX23" fmla="*/ 193023 w 12191333"/>
                <a:gd name="connsiteY23" fmla="*/ 488715 h 664913"/>
                <a:gd name="connsiteX24" fmla="*/ 2884 w 12191333"/>
                <a:gd name="connsiteY24" fmla="*/ 626272 h 664913"/>
                <a:gd name="connsiteX25" fmla="*/ 15668 w 12191333"/>
                <a:gd name="connsiteY25" fmla="*/ 639057 h 664913"/>
                <a:gd name="connsiteX26" fmla="*/ 15668 w 12191333"/>
                <a:gd name="connsiteY26" fmla="*/ 639057 h 664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191333" h="664913">
                  <a:moveTo>
                    <a:pt x="15596" y="639057"/>
                  </a:moveTo>
                  <a:cubicBezTo>
                    <a:pt x="290530" y="391858"/>
                    <a:pt x="663982" y="330031"/>
                    <a:pt x="1022266" y="337904"/>
                  </a:cubicBezTo>
                  <a:cubicBezTo>
                    <a:pt x="1429991" y="346860"/>
                    <a:pt x="1834826" y="431583"/>
                    <a:pt x="2236699" y="493590"/>
                  </a:cubicBezTo>
                  <a:cubicBezTo>
                    <a:pt x="2675734" y="561340"/>
                    <a:pt x="3117586" y="621903"/>
                    <a:pt x="3562435" y="629739"/>
                  </a:cubicBezTo>
                  <a:cubicBezTo>
                    <a:pt x="3999845" y="637432"/>
                    <a:pt x="4427504" y="583441"/>
                    <a:pt x="4848193" y="463291"/>
                  </a:cubicBezTo>
                  <a:cubicBezTo>
                    <a:pt x="5269532" y="342960"/>
                    <a:pt x="5680326" y="195796"/>
                    <a:pt x="6112752" y="117249"/>
                  </a:cubicBezTo>
                  <a:cubicBezTo>
                    <a:pt x="6551895" y="37474"/>
                    <a:pt x="7003317" y="6596"/>
                    <a:pt x="7448960" y="36535"/>
                  </a:cubicBezTo>
                  <a:cubicBezTo>
                    <a:pt x="7673516" y="51630"/>
                    <a:pt x="7897132" y="84133"/>
                    <a:pt x="8115151" y="140542"/>
                  </a:cubicBezTo>
                  <a:cubicBezTo>
                    <a:pt x="8324935" y="194857"/>
                    <a:pt x="8526667" y="274308"/>
                    <a:pt x="8727964" y="353505"/>
                  </a:cubicBezTo>
                  <a:cubicBezTo>
                    <a:pt x="9091919" y="496696"/>
                    <a:pt x="9455873" y="613416"/>
                    <a:pt x="9847165" y="650035"/>
                  </a:cubicBezTo>
                  <a:cubicBezTo>
                    <a:pt x="10578036" y="718399"/>
                    <a:pt x="11331585" y="550000"/>
                    <a:pt x="11959711" y="168928"/>
                  </a:cubicBezTo>
                  <a:cubicBezTo>
                    <a:pt x="12037717" y="121583"/>
                    <a:pt x="12113520" y="70807"/>
                    <a:pt x="12187408" y="17286"/>
                  </a:cubicBezTo>
                  <a:cubicBezTo>
                    <a:pt x="12196726" y="10533"/>
                    <a:pt x="12187733" y="-5140"/>
                    <a:pt x="12178307" y="1685"/>
                  </a:cubicBezTo>
                  <a:cubicBezTo>
                    <a:pt x="11563290" y="447437"/>
                    <a:pt x="10800279" y="671920"/>
                    <a:pt x="10042107" y="644582"/>
                  </a:cubicBezTo>
                  <a:cubicBezTo>
                    <a:pt x="9644134" y="630245"/>
                    <a:pt x="9262953" y="539635"/>
                    <a:pt x="8891921" y="398033"/>
                  </a:cubicBezTo>
                  <a:cubicBezTo>
                    <a:pt x="8690009" y="321003"/>
                    <a:pt x="8490769" y="236424"/>
                    <a:pt x="8284705" y="170770"/>
                  </a:cubicBezTo>
                  <a:cubicBezTo>
                    <a:pt x="8083443" y="106668"/>
                    <a:pt x="7876113" y="64017"/>
                    <a:pt x="7666509" y="38738"/>
                  </a:cubicBezTo>
                  <a:cubicBezTo>
                    <a:pt x="7233939" y="-13447"/>
                    <a:pt x="6791726" y="1360"/>
                    <a:pt x="6360564" y="59792"/>
                  </a:cubicBezTo>
                  <a:cubicBezTo>
                    <a:pt x="5922721" y="119127"/>
                    <a:pt x="5505138" y="242564"/>
                    <a:pt x="5084485" y="373440"/>
                  </a:cubicBezTo>
                  <a:cubicBezTo>
                    <a:pt x="4873184" y="439203"/>
                    <a:pt x="4660437" y="501788"/>
                    <a:pt x="4442816" y="543175"/>
                  </a:cubicBezTo>
                  <a:cubicBezTo>
                    <a:pt x="4218044" y="585933"/>
                    <a:pt x="3989480" y="606807"/>
                    <a:pt x="3760844" y="611466"/>
                  </a:cubicBezTo>
                  <a:cubicBezTo>
                    <a:pt x="3306678" y="620711"/>
                    <a:pt x="2853992" y="567443"/>
                    <a:pt x="2405495" y="500994"/>
                  </a:cubicBezTo>
                  <a:cubicBezTo>
                    <a:pt x="1998963" y="440756"/>
                    <a:pt x="1592539" y="356683"/>
                    <a:pt x="1182106" y="327431"/>
                  </a:cubicBezTo>
                  <a:cubicBezTo>
                    <a:pt x="848776" y="303704"/>
                    <a:pt x="490817" y="321147"/>
                    <a:pt x="193023" y="488715"/>
                  </a:cubicBezTo>
                  <a:cubicBezTo>
                    <a:pt x="124479" y="527285"/>
                    <a:pt x="61316" y="573727"/>
                    <a:pt x="2884" y="626272"/>
                  </a:cubicBezTo>
                  <a:cubicBezTo>
                    <a:pt x="-5784" y="634073"/>
                    <a:pt x="7037" y="646785"/>
                    <a:pt x="15668" y="639057"/>
                  </a:cubicBezTo>
                  <a:lnTo>
                    <a:pt x="15668" y="639057"/>
                  </a:lnTo>
                  <a:close/>
                </a:path>
              </a:pathLst>
            </a:custGeom>
            <a:solidFill>
              <a:schemeClr val="tx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grpSp>
          <p:nvGrpSpPr>
            <p:cNvPr id="35" name="组合 34" descr="4764831f-8656-46bb-84be-f1e39985e32f"/>
            <p:cNvGrpSpPr/>
            <p:nvPr/>
          </p:nvGrpSpPr>
          <p:grpSpPr>
            <a:xfrm>
              <a:off x="1355323" y="3264707"/>
              <a:ext cx="2918968" cy="2429750"/>
              <a:chOff x="1355323" y="3264707"/>
              <a:chExt cx="2918968" cy="2429750"/>
            </a:xfrm>
          </p:grpSpPr>
          <p:sp>
            <p:nvSpPr>
              <p:cNvPr id="8" name="Text1" descr="879f44e2-1776-462f-bbed-29cbe8a74406"/>
              <p:cNvSpPr txBox="1"/>
              <p:nvPr/>
            </p:nvSpPr>
            <p:spPr>
              <a:xfrm>
                <a:off x="1524149" y="4773209"/>
                <a:ext cx="2750142" cy="92124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培养幼儿正确坐立行走姿势，防止脊柱和胸廓畸形。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9" name="Bullet1" descr="99a2dc7f-c70f-441f-8695-94fc237e5ef6"/>
              <p:cNvSpPr txBox="1"/>
              <p:nvPr/>
            </p:nvSpPr>
            <p:spPr>
              <a:xfrm>
                <a:off x="1524149" y="4195044"/>
                <a:ext cx="2750139" cy="578163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培养正确姿势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6" name="任意多边形: 形状 25" descr="0d35fb35-e4ad-4bbf-b996-479ad1228ded"/>
              <p:cNvSpPr/>
              <p:nvPr/>
            </p:nvSpPr>
            <p:spPr>
              <a:xfrm>
                <a:off x="1355323" y="3264707"/>
                <a:ext cx="733822" cy="772295"/>
              </a:xfrm>
              <a:custGeom>
                <a:avLst/>
                <a:gdLst>
                  <a:gd name="connsiteX0" fmla="*/ 379401 w 656865"/>
                  <a:gd name="connsiteY0" fmla="*/ 940 h 691303"/>
                  <a:gd name="connsiteX1" fmla="*/ 442321 w 656865"/>
                  <a:gd name="connsiteY1" fmla="*/ 54535 h 691303"/>
                  <a:gd name="connsiteX2" fmla="*/ 466586 w 656865"/>
                  <a:gd name="connsiteY2" fmla="*/ 171477 h 691303"/>
                  <a:gd name="connsiteX3" fmla="*/ 603760 w 656865"/>
                  <a:gd name="connsiteY3" fmla="*/ 194652 h 691303"/>
                  <a:gd name="connsiteX4" fmla="*/ 620643 w 656865"/>
                  <a:gd name="connsiteY4" fmla="*/ 329503 h 691303"/>
                  <a:gd name="connsiteX5" fmla="*/ 512057 w 656865"/>
                  <a:gd name="connsiteY5" fmla="*/ 390298 h 691303"/>
                  <a:gd name="connsiteX6" fmla="*/ 517238 w 656865"/>
                  <a:gd name="connsiteY6" fmla="*/ 401720 h 691303"/>
                  <a:gd name="connsiteX7" fmla="*/ 540111 w 656865"/>
                  <a:gd name="connsiteY7" fmla="*/ 467696 h 691303"/>
                  <a:gd name="connsiteX8" fmla="*/ 557685 w 656865"/>
                  <a:gd name="connsiteY8" fmla="*/ 535277 h 691303"/>
                  <a:gd name="connsiteX9" fmla="*/ 565156 w 656865"/>
                  <a:gd name="connsiteY9" fmla="*/ 580899 h 691303"/>
                  <a:gd name="connsiteX10" fmla="*/ 565845 w 656865"/>
                  <a:gd name="connsiteY10" fmla="*/ 582074 h 691303"/>
                  <a:gd name="connsiteX11" fmla="*/ 569105 w 656865"/>
                  <a:gd name="connsiteY11" fmla="*/ 609739 h 691303"/>
                  <a:gd name="connsiteX12" fmla="*/ 567228 w 656865"/>
                  <a:gd name="connsiteY12" fmla="*/ 616510 h 691303"/>
                  <a:gd name="connsiteX13" fmla="*/ 567390 w 656865"/>
                  <a:gd name="connsiteY13" fmla="*/ 632010 h 691303"/>
                  <a:gd name="connsiteX14" fmla="*/ 558347 w 656865"/>
                  <a:gd name="connsiteY14" fmla="*/ 649468 h 691303"/>
                  <a:gd name="connsiteX15" fmla="*/ 553883 w 656865"/>
                  <a:gd name="connsiteY15" fmla="*/ 647001 h 691303"/>
                  <a:gd name="connsiteX16" fmla="*/ 546518 w 656865"/>
                  <a:gd name="connsiteY16" fmla="*/ 657412 h 691303"/>
                  <a:gd name="connsiteX17" fmla="*/ 446538 w 656865"/>
                  <a:gd name="connsiteY17" fmla="*/ 657151 h 691303"/>
                  <a:gd name="connsiteX18" fmla="*/ 312529 w 656865"/>
                  <a:gd name="connsiteY18" fmla="*/ 523352 h 691303"/>
                  <a:gd name="connsiteX19" fmla="*/ 301609 w 656865"/>
                  <a:gd name="connsiteY19" fmla="*/ 531885 h 691303"/>
                  <a:gd name="connsiteX20" fmla="*/ 296418 w 656865"/>
                  <a:gd name="connsiteY20" fmla="*/ 538465 h 691303"/>
                  <a:gd name="connsiteX21" fmla="*/ 248313 w 656865"/>
                  <a:gd name="connsiteY21" fmla="*/ 589081 h 691303"/>
                  <a:gd name="connsiteX22" fmla="*/ 95213 w 656865"/>
                  <a:gd name="connsiteY22" fmla="*/ 688749 h 691303"/>
                  <a:gd name="connsiteX23" fmla="*/ 95376 w 656865"/>
                  <a:gd name="connsiteY23" fmla="*/ 682830 h 691303"/>
                  <a:gd name="connsiteX24" fmla="*/ 73795 w 656865"/>
                  <a:gd name="connsiteY24" fmla="*/ 680721 h 691303"/>
                  <a:gd name="connsiteX25" fmla="*/ 37129 w 656865"/>
                  <a:gd name="connsiteY25" fmla="*/ 611846 h 691303"/>
                  <a:gd name="connsiteX26" fmla="*/ 56120 w 656865"/>
                  <a:gd name="connsiteY26" fmla="*/ 553901 h 691303"/>
                  <a:gd name="connsiteX27" fmla="*/ 65616 w 656865"/>
                  <a:gd name="connsiteY27" fmla="*/ 527565 h 691303"/>
                  <a:gd name="connsiteX28" fmla="*/ 131038 w 656865"/>
                  <a:gd name="connsiteY28" fmla="*/ 377966 h 691303"/>
                  <a:gd name="connsiteX29" fmla="*/ 35020 w 656865"/>
                  <a:gd name="connsiteY29" fmla="*/ 308433 h 691303"/>
                  <a:gd name="connsiteX30" fmla="*/ 71946 w 656865"/>
                  <a:gd name="connsiteY30" fmla="*/ 170421 h 691303"/>
                  <a:gd name="connsiteX31" fmla="*/ 241833 w 656865"/>
                  <a:gd name="connsiteY31" fmla="*/ 166208 h 691303"/>
                  <a:gd name="connsiteX32" fmla="*/ 306199 w 656865"/>
                  <a:gd name="connsiteY32" fmla="*/ 36626 h 691303"/>
                  <a:gd name="connsiteX33" fmla="*/ 379401 w 656865"/>
                  <a:gd name="connsiteY33" fmla="*/ 940 h 691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656865" h="691303">
                    <a:moveTo>
                      <a:pt x="379401" y="940"/>
                    </a:moveTo>
                    <a:cubicBezTo>
                      <a:pt x="408290" y="5286"/>
                      <a:pt x="435460" y="24508"/>
                      <a:pt x="442321" y="54535"/>
                    </a:cubicBezTo>
                    <a:cubicBezTo>
                      <a:pt x="450760" y="93514"/>
                      <a:pt x="459199" y="132498"/>
                      <a:pt x="466586" y="171477"/>
                    </a:cubicBezTo>
                    <a:cubicBezTo>
                      <a:pt x="511960" y="175690"/>
                      <a:pt x="558386" y="183065"/>
                      <a:pt x="603760" y="194652"/>
                    </a:cubicBezTo>
                    <a:cubicBezTo>
                      <a:pt x="663904" y="209400"/>
                      <a:pt x="677621" y="300007"/>
                      <a:pt x="620643" y="329503"/>
                    </a:cubicBezTo>
                    <a:lnTo>
                      <a:pt x="512057" y="390298"/>
                    </a:lnTo>
                    <a:lnTo>
                      <a:pt x="517238" y="401720"/>
                    </a:lnTo>
                    <a:cubicBezTo>
                      <a:pt x="525160" y="421729"/>
                      <a:pt x="532938" y="444009"/>
                      <a:pt x="540111" y="467696"/>
                    </a:cubicBezTo>
                    <a:cubicBezTo>
                      <a:pt x="547285" y="491384"/>
                      <a:pt x="553175" y="514235"/>
                      <a:pt x="557685" y="535277"/>
                    </a:cubicBezTo>
                    <a:lnTo>
                      <a:pt x="565156" y="580899"/>
                    </a:lnTo>
                    <a:lnTo>
                      <a:pt x="565845" y="582074"/>
                    </a:lnTo>
                    <a:cubicBezTo>
                      <a:pt x="568916" y="591334"/>
                      <a:pt x="569880" y="600685"/>
                      <a:pt x="569105" y="609739"/>
                    </a:cubicBezTo>
                    <a:lnTo>
                      <a:pt x="567228" y="616510"/>
                    </a:lnTo>
                    <a:lnTo>
                      <a:pt x="567390" y="632010"/>
                    </a:lnTo>
                    <a:cubicBezTo>
                      <a:pt x="565984" y="641914"/>
                      <a:pt x="563003" y="648057"/>
                      <a:pt x="558347" y="649468"/>
                    </a:cubicBezTo>
                    <a:lnTo>
                      <a:pt x="553883" y="647001"/>
                    </a:lnTo>
                    <a:lnTo>
                      <a:pt x="546518" y="657412"/>
                    </a:lnTo>
                    <a:cubicBezTo>
                      <a:pt x="521458" y="682698"/>
                      <a:pt x="480306" y="690863"/>
                      <a:pt x="446538" y="657151"/>
                    </a:cubicBezTo>
                    <a:cubicBezTo>
                      <a:pt x="404334" y="609741"/>
                      <a:pt x="358960" y="565492"/>
                      <a:pt x="312529" y="523352"/>
                    </a:cubicBezTo>
                    <a:lnTo>
                      <a:pt x="301609" y="531885"/>
                    </a:lnTo>
                    <a:lnTo>
                      <a:pt x="296418" y="538465"/>
                    </a:lnTo>
                    <a:cubicBezTo>
                      <a:pt x="282282" y="554691"/>
                      <a:pt x="266061" y="571831"/>
                      <a:pt x="248313" y="589081"/>
                    </a:cubicBezTo>
                    <a:cubicBezTo>
                      <a:pt x="177320" y="658080"/>
                      <a:pt x="108775" y="702703"/>
                      <a:pt x="95213" y="688749"/>
                    </a:cubicBezTo>
                    <a:lnTo>
                      <a:pt x="95376" y="682830"/>
                    </a:lnTo>
                    <a:lnTo>
                      <a:pt x="73795" y="680721"/>
                    </a:lnTo>
                    <a:cubicBezTo>
                      <a:pt x="48207" y="669527"/>
                      <a:pt x="28159" y="642925"/>
                      <a:pt x="37129" y="611846"/>
                    </a:cubicBezTo>
                    <a:cubicBezTo>
                      <a:pt x="42407" y="591832"/>
                      <a:pt x="49790" y="572866"/>
                      <a:pt x="56120" y="553901"/>
                    </a:cubicBezTo>
                    <a:cubicBezTo>
                      <a:pt x="57177" y="545474"/>
                      <a:pt x="60342" y="535996"/>
                      <a:pt x="65616" y="527565"/>
                    </a:cubicBezTo>
                    <a:cubicBezTo>
                      <a:pt x="84611" y="476999"/>
                      <a:pt x="106768" y="427484"/>
                      <a:pt x="131038" y="377966"/>
                    </a:cubicBezTo>
                    <a:cubicBezTo>
                      <a:pt x="99381" y="354791"/>
                      <a:pt x="66672" y="331608"/>
                      <a:pt x="35020" y="308433"/>
                    </a:cubicBezTo>
                    <a:cubicBezTo>
                      <a:pt x="-24076" y="267345"/>
                      <a:pt x="-6137" y="170421"/>
                      <a:pt x="71946" y="170421"/>
                    </a:cubicBezTo>
                    <a:cubicBezTo>
                      <a:pt x="128929" y="169369"/>
                      <a:pt x="184851" y="167260"/>
                      <a:pt x="241833" y="166208"/>
                    </a:cubicBezTo>
                    <a:cubicBezTo>
                      <a:pt x="263990" y="123011"/>
                      <a:pt x="286151" y="80871"/>
                      <a:pt x="306199" y="36626"/>
                    </a:cubicBezTo>
                    <a:cubicBezTo>
                      <a:pt x="319916" y="7125"/>
                      <a:pt x="350521" y="-3406"/>
                      <a:pt x="379401" y="94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</a:p>
            </p:txBody>
          </p:sp>
          <p:sp>
            <p:nvSpPr>
              <p:cNvPr id="30" name="Number1" descr="4c00d986-b5ba-4e18-af1d-6a83c491f3a5"/>
              <p:cNvSpPr/>
              <p:nvPr/>
            </p:nvSpPr>
            <p:spPr>
              <a:xfrm>
                <a:off x="1472189" y="3401371"/>
                <a:ext cx="523765" cy="48492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01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36" name="组合 35" descr="c4e43fe3-4db8-43df-832b-89c9a1f4a1eb"/>
            <p:cNvGrpSpPr/>
            <p:nvPr/>
          </p:nvGrpSpPr>
          <p:grpSpPr>
            <a:xfrm>
              <a:off x="3540466" y="1835402"/>
              <a:ext cx="3117053" cy="2144038"/>
              <a:chOff x="3540466" y="1835402"/>
              <a:chExt cx="3117053" cy="2144038"/>
            </a:xfrm>
          </p:grpSpPr>
          <p:sp>
            <p:nvSpPr>
              <p:cNvPr id="12" name="Text2" descr="bf8c0212-5a03-4a24-91b6-99a4aecd04dc"/>
              <p:cNvSpPr txBox="1"/>
              <p:nvPr/>
            </p:nvSpPr>
            <p:spPr>
              <a:xfrm>
                <a:off x="3907377" y="2413567"/>
                <a:ext cx="2750142" cy="92124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合理开展户外活动和体育锻炼，促进运动系统发育。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3" name="Bullet2" descr="1f5bd537-2950-445f-b9c9-862414318991"/>
              <p:cNvSpPr txBox="1"/>
              <p:nvPr/>
            </p:nvSpPr>
            <p:spPr>
              <a:xfrm>
                <a:off x="3907377" y="1835402"/>
                <a:ext cx="2750139" cy="578163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合理组织活动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7" name="任意多边形: 形状 26" descr="ebd812b5-a373-450b-b642-074614f8e70a"/>
              <p:cNvSpPr/>
              <p:nvPr/>
            </p:nvSpPr>
            <p:spPr>
              <a:xfrm>
                <a:off x="3540466" y="3207145"/>
                <a:ext cx="733822" cy="772295"/>
              </a:xfrm>
              <a:custGeom>
                <a:avLst/>
                <a:gdLst>
                  <a:gd name="connsiteX0" fmla="*/ 379401 w 656865"/>
                  <a:gd name="connsiteY0" fmla="*/ 940 h 691303"/>
                  <a:gd name="connsiteX1" fmla="*/ 442321 w 656865"/>
                  <a:gd name="connsiteY1" fmla="*/ 54535 h 691303"/>
                  <a:gd name="connsiteX2" fmla="*/ 466586 w 656865"/>
                  <a:gd name="connsiteY2" fmla="*/ 171477 h 691303"/>
                  <a:gd name="connsiteX3" fmla="*/ 603760 w 656865"/>
                  <a:gd name="connsiteY3" fmla="*/ 194652 h 691303"/>
                  <a:gd name="connsiteX4" fmla="*/ 620643 w 656865"/>
                  <a:gd name="connsiteY4" fmla="*/ 329503 h 691303"/>
                  <a:gd name="connsiteX5" fmla="*/ 512057 w 656865"/>
                  <a:gd name="connsiteY5" fmla="*/ 390298 h 691303"/>
                  <a:gd name="connsiteX6" fmla="*/ 517238 w 656865"/>
                  <a:gd name="connsiteY6" fmla="*/ 401720 h 691303"/>
                  <a:gd name="connsiteX7" fmla="*/ 540111 w 656865"/>
                  <a:gd name="connsiteY7" fmla="*/ 467696 h 691303"/>
                  <a:gd name="connsiteX8" fmla="*/ 557685 w 656865"/>
                  <a:gd name="connsiteY8" fmla="*/ 535277 h 691303"/>
                  <a:gd name="connsiteX9" fmla="*/ 565156 w 656865"/>
                  <a:gd name="connsiteY9" fmla="*/ 580899 h 691303"/>
                  <a:gd name="connsiteX10" fmla="*/ 565845 w 656865"/>
                  <a:gd name="connsiteY10" fmla="*/ 582074 h 691303"/>
                  <a:gd name="connsiteX11" fmla="*/ 569105 w 656865"/>
                  <a:gd name="connsiteY11" fmla="*/ 609739 h 691303"/>
                  <a:gd name="connsiteX12" fmla="*/ 567228 w 656865"/>
                  <a:gd name="connsiteY12" fmla="*/ 616510 h 691303"/>
                  <a:gd name="connsiteX13" fmla="*/ 567390 w 656865"/>
                  <a:gd name="connsiteY13" fmla="*/ 632010 h 691303"/>
                  <a:gd name="connsiteX14" fmla="*/ 558347 w 656865"/>
                  <a:gd name="connsiteY14" fmla="*/ 649468 h 691303"/>
                  <a:gd name="connsiteX15" fmla="*/ 553883 w 656865"/>
                  <a:gd name="connsiteY15" fmla="*/ 647001 h 691303"/>
                  <a:gd name="connsiteX16" fmla="*/ 546518 w 656865"/>
                  <a:gd name="connsiteY16" fmla="*/ 657412 h 691303"/>
                  <a:gd name="connsiteX17" fmla="*/ 446538 w 656865"/>
                  <a:gd name="connsiteY17" fmla="*/ 657151 h 691303"/>
                  <a:gd name="connsiteX18" fmla="*/ 312529 w 656865"/>
                  <a:gd name="connsiteY18" fmla="*/ 523352 h 691303"/>
                  <a:gd name="connsiteX19" fmla="*/ 301609 w 656865"/>
                  <a:gd name="connsiteY19" fmla="*/ 531885 h 691303"/>
                  <a:gd name="connsiteX20" fmla="*/ 296418 w 656865"/>
                  <a:gd name="connsiteY20" fmla="*/ 538465 h 691303"/>
                  <a:gd name="connsiteX21" fmla="*/ 248313 w 656865"/>
                  <a:gd name="connsiteY21" fmla="*/ 589081 h 691303"/>
                  <a:gd name="connsiteX22" fmla="*/ 95213 w 656865"/>
                  <a:gd name="connsiteY22" fmla="*/ 688749 h 691303"/>
                  <a:gd name="connsiteX23" fmla="*/ 95376 w 656865"/>
                  <a:gd name="connsiteY23" fmla="*/ 682830 h 691303"/>
                  <a:gd name="connsiteX24" fmla="*/ 73795 w 656865"/>
                  <a:gd name="connsiteY24" fmla="*/ 680721 h 691303"/>
                  <a:gd name="connsiteX25" fmla="*/ 37129 w 656865"/>
                  <a:gd name="connsiteY25" fmla="*/ 611846 h 691303"/>
                  <a:gd name="connsiteX26" fmla="*/ 56120 w 656865"/>
                  <a:gd name="connsiteY26" fmla="*/ 553901 h 691303"/>
                  <a:gd name="connsiteX27" fmla="*/ 65616 w 656865"/>
                  <a:gd name="connsiteY27" fmla="*/ 527565 h 691303"/>
                  <a:gd name="connsiteX28" fmla="*/ 131038 w 656865"/>
                  <a:gd name="connsiteY28" fmla="*/ 377966 h 691303"/>
                  <a:gd name="connsiteX29" fmla="*/ 35020 w 656865"/>
                  <a:gd name="connsiteY29" fmla="*/ 308433 h 691303"/>
                  <a:gd name="connsiteX30" fmla="*/ 71946 w 656865"/>
                  <a:gd name="connsiteY30" fmla="*/ 170421 h 691303"/>
                  <a:gd name="connsiteX31" fmla="*/ 241833 w 656865"/>
                  <a:gd name="connsiteY31" fmla="*/ 166208 h 691303"/>
                  <a:gd name="connsiteX32" fmla="*/ 306199 w 656865"/>
                  <a:gd name="connsiteY32" fmla="*/ 36626 h 691303"/>
                  <a:gd name="connsiteX33" fmla="*/ 379401 w 656865"/>
                  <a:gd name="connsiteY33" fmla="*/ 940 h 691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656865" h="691303">
                    <a:moveTo>
                      <a:pt x="379401" y="940"/>
                    </a:moveTo>
                    <a:cubicBezTo>
                      <a:pt x="408290" y="5286"/>
                      <a:pt x="435460" y="24508"/>
                      <a:pt x="442321" y="54535"/>
                    </a:cubicBezTo>
                    <a:cubicBezTo>
                      <a:pt x="450760" y="93514"/>
                      <a:pt x="459199" y="132498"/>
                      <a:pt x="466586" y="171477"/>
                    </a:cubicBezTo>
                    <a:cubicBezTo>
                      <a:pt x="511960" y="175690"/>
                      <a:pt x="558386" y="183065"/>
                      <a:pt x="603760" y="194652"/>
                    </a:cubicBezTo>
                    <a:cubicBezTo>
                      <a:pt x="663904" y="209400"/>
                      <a:pt x="677621" y="300007"/>
                      <a:pt x="620643" y="329503"/>
                    </a:cubicBezTo>
                    <a:lnTo>
                      <a:pt x="512057" y="390298"/>
                    </a:lnTo>
                    <a:lnTo>
                      <a:pt x="517238" y="401720"/>
                    </a:lnTo>
                    <a:cubicBezTo>
                      <a:pt x="525160" y="421729"/>
                      <a:pt x="532938" y="444009"/>
                      <a:pt x="540111" y="467696"/>
                    </a:cubicBezTo>
                    <a:cubicBezTo>
                      <a:pt x="547285" y="491384"/>
                      <a:pt x="553175" y="514235"/>
                      <a:pt x="557685" y="535277"/>
                    </a:cubicBezTo>
                    <a:lnTo>
                      <a:pt x="565156" y="580899"/>
                    </a:lnTo>
                    <a:lnTo>
                      <a:pt x="565845" y="582074"/>
                    </a:lnTo>
                    <a:cubicBezTo>
                      <a:pt x="568916" y="591334"/>
                      <a:pt x="569880" y="600685"/>
                      <a:pt x="569105" y="609739"/>
                    </a:cubicBezTo>
                    <a:lnTo>
                      <a:pt x="567228" y="616510"/>
                    </a:lnTo>
                    <a:lnTo>
                      <a:pt x="567390" y="632010"/>
                    </a:lnTo>
                    <a:cubicBezTo>
                      <a:pt x="565984" y="641914"/>
                      <a:pt x="563003" y="648057"/>
                      <a:pt x="558347" y="649468"/>
                    </a:cubicBezTo>
                    <a:lnTo>
                      <a:pt x="553883" y="647001"/>
                    </a:lnTo>
                    <a:lnTo>
                      <a:pt x="546518" y="657412"/>
                    </a:lnTo>
                    <a:cubicBezTo>
                      <a:pt x="521458" y="682698"/>
                      <a:pt x="480306" y="690863"/>
                      <a:pt x="446538" y="657151"/>
                    </a:cubicBezTo>
                    <a:cubicBezTo>
                      <a:pt x="404334" y="609741"/>
                      <a:pt x="358960" y="565492"/>
                      <a:pt x="312529" y="523352"/>
                    </a:cubicBezTo>
                    <a:lnTo>
                      <a:pt x="301609" y="531885"/>
                    </a:lnTo>
                    <a:lnTo>
                      <a:pt x="296418" y="538465"/>
                    </a:lnTo>
                    <a:cubicBezTo>
                      <a:pt x="282282" y="554691"/>
                      <a:pt x="266061" y="571831"/>
                      <a:pt x="248313" y="589081"/>
                    </a:cubicBezTo>
                    <a:cubicBezTo>
                      <a:pt x="177320" y="658080"/>
                      <a:pt x="108775" y="702703"/>
                      <a:pt x="95213" y="688749"/>
                    </a:cubicBezTo>
                    <a:lnTo>
                      <a:pt x="95376" y="682830"/>
                    </a:lnTo>
                    <a:lnTo>
                      <a:pt x="73795" y="680721"/>
                    </a:lnTo>
                    <a:cubicBezTo>
                      <a:pt x="48207" y="669527"/>
                      <a:pt x="28159" y="642925"/>
                      <a:pt x="37129" y="611846"/>
                    </a:cubicBezTo>
                    <a:cubicBezTo>
                      <a:pt x="42407" y="591832"/>
                      <a:pt x="49790" y="572866"/>
                      <a:pt x="56120" y="553901"/>
                    </a:cubicBezTo>
                    <a:cubicBezTo>
                      <a:pt x="57177" y="545474"/>
                      <a:pt x="60342" y="535996"/>
                      <a:pt x="65616" y="527565"/>
                    </a:cubicBezTo>
                    <a:cubicBezTo>
                      <a:pt x="84611" y="476999"/>
                      <a:pt x="106768" y="427484"/>
                      <a:pt x="131038" y="377966"/>
                    </a:cubicBezTo>
                    <a:cubicBezTo>
                      <a:pt x="99381" y="354791"/>
                      <a:pt x="66672" y="331608"/>
                      <a:pt x="35020" y="308433"/>
                    </a:cubicBezTo>
                    <a:cubicBezTo>
                      <a:pt x="-24076" y="267345"/>
                      <a:pt x="-6137" y="170421"/>
                      <a:pt x="71946" y="170421"/>
                    </a:cubicBezTo>
                    <a:cubicBezTo>
                      <a:pt x="128929" y="169369"/>
                      <a:pt x="184851" y="167260"/>
                      <a:pt x="241833" y="166208"/>
                    </a:cubicBezTo>
                    <a:cubicBezTo>
                      <a:pt x="263990" y="123011"/>
                      <a:pt x="286151" y="80871"/>
                      <a:pt x="306199" y="36626"/>
                    </a:cubicBezTo>
                    <a:cubicBezTo>
                      <a:pt x="319916" y="7125"/>
                      <a:pt x="350521" y="-3406"/>
                      <a:pt x="379401" y="94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</a:p>
            </p:txBody>
          </p:sp>
          <p:sp>
            <p:nvSpPr>
              <p:cNvPr id="31" name="Number2" descr="33f183f9-704f-4a83-9954-5f10f15a5694"/>
              <p:cNvSpPr/>
              <p:nvPr/>
            </p:nvSpPr>
            <p:spPr>
              <a:xfrm>
                <a:off x="3631551" y="3326236"/>
                <a:ext cx="523765" cy="48492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02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37" name="组合 36" descr="d270dcfc-728f-4899-bc43-4a2c048afdce"/>
            <p:cNvGrpSpPr/>
            <p:nvPr/>
          </p:nvGrpSpPr>
          <p:grpSpPr>
            <a:xfrm>
              <a:off x="5399499" y="3496054"/>
              <a:ext cx="3195496" cy="2198403"/>
              <a:chOff x="5399499" y="3496054"/>
              <a:chExt cx="3195496" cy="2198403"/>
            </a:xfrm>
          </p:grpSpPr>
          <p:sp>
            <p:nvSpPr>
              <p:cNvPr id="10" name="Text3" descr="bb6e5ed9-80ae-4e38-bb4a-96089510934c"/>
              <p:cNvSpPr txBox="1"/>
              <p:nvPr/>
            </p:nvSpPr>
            <p:spPr>
              <a:xfrm>
                <a:off x="5844853" y="4773209"/>
                <a:ext cx="2750142" cy="92124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补充钙、磷等营养，促进幼儿骨骼和肌肉发育。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1" name="Bullet3" descr="64411983-be69-4aae-88b1-eb4bc8160a2f"/>
              <p:cNvSpPr txBox="1"/>
              <p:nvPr/>
            </p:nvSpPr>
            <p:spPr>
              <a:xfrm>
                <a:off x="5844853" y="4195044"/>
                <a:ext cx="2750139" cy="578163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供给充足营养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8" name="任意多边形: 形状 27" descr="c9da09c0-05a4-40ca-8a1d-ddf6074ce9be"/>
              <p:cNvSpPr/>
              <p:nvPr/>
            </p:nvSpPr>
            <p:spPr>
              <a:xfrm>
                <a:off x="5399499" y="3496054"/>
                <a:ext cx="733822" cy="772295"/>
              </a:xfrm>
              <a:custGeom>
                <a:avLst/>
                <a:gdLst>
                  <a:gd name="connsiteX0" fmla="*/ 379401 w 656865"/>
                  <a:gd name="connsiteY0" fmla="*/ 940 h 691303"/>
                  <a:gd name="connsiteX1" fmla="*/ 442321 w 656865"/>
                  <a:gd name="connsiteY1" fmla="*/ 54535 h 691303"/>
                  <a:gd name="connsiteX2" fmla="*/ 466586 w 656865"/>
                  <a:gd name="connsiteY2" fmla="*/ 171477 h 691303"/>
                  <a:gd name="connsiteX3" fmla="*/ 603760 w 656865"/>
                  <a:gd name="connsiteY3" fmla="*/ 194652 h 691303"/>
                  <a:gd name="connsiteX4" fmla="*/ 620643 w 656865"/>
                  <a:gd name="connsiteY4" fmla="*/ 329503 h 691303"/>
                  <a:gd name="connsiteX5" fmla="*/ 512057 w 656865"/>
                  <a:gd name="connsiteY5" fmla="*/ 390298 h 691303"/>
                  <a:gd name="connsiteX6" fmla="*/ 517238 w 656865"/>
                  <a:gd name="connsiteY6" fmla="*/ 401720 h 691303"/>
                  <a:gd name="connsiteX7" fmla="*/ 540111 w 656865"/>
                  <a:gd name="connsiteY7" fmla="*/ 467696 h 691303"/>
                  <a:gd name="connsiteX8" fmla="*/ 557685 w 656865"/>
                  <a:gd name="connsiteY8" fmla="*/ 535277 h 691303"/>
                  <a:gd name="connsiteX9" fmla="*/ 565156 w 656865"/>
                  <a:gd name="connsiteY9" fmla="*/ 580899 h 691303"/>
                  <a:gd name="connsiteX10" fmla="*/ 565845 w 656865"/>
                  <a:gd name="connsiteY10" fmla="*/ 582074 h 691303"/>
                  <a:gd name="connsiteX11" fmla="*/ 569105 w 656865"/>
                  <a:gd name="connsiteY11" fmla="*/ 609739 h 691303"/>
                  <a:gd name="connsiteX12" fmla="*/ 567228 w 656865"/>
                  <a:gd name="connsiteY12" fmla="*/ 616510 h 691303"/>
                  <a:gd name="connsiteX13" fmla="*/ 567390 w 656865"/>
                  <a:gd name="connsiteY13" fmla="*/ 632010 h 691303"/>
                  <a:gd name="connsiteX14" fmla="*/ 558347 w 656865"/>
                  <a:gd name="connsiteY14" fmla="*/ 649468 h 691303"/>
                  <a:gd name="connsiteX15" fmla="*/ 553883 w 656865"/>
                  <a:gd name="connsiteY15" fmla="*/ 647001 h 691303"/>
                  <a:gd name="connsiteX16" fmla="*/ 546518 w 656865"/>
                  <a:gd name="connsiteY16" fmla="*/ 657412 h 691303"/>
                  <a:gd name="connsiteX17" fmla="*/ 446538 w 656865"/>
                  <a:gd name="connsiteY17" fmla="*/ 657151 h 691303"/>
                  <a:gd name="connsiteX18" fmla="*/ 312529 w 656865"/>
                  <a:gd name="connsiteY18" fmla="*/ 523352 h 691303"/>
                  <a:gd name="connsiteX19" fmla="*/ 301609 w 656865"/>
                  <a:gd name="connsiteY19" fmla="*/ 531885 h 691303"/>
                  <a:gd name="connsiteX20" fmla="*/ 296418 w 656865"/>
                  <a:gd name="connsiteY20" fmla="*/ 538465 h 691303"/>
                  <a:gd name="connsiteX21" fmla="*/ 248313 w 656865"/>
                  <a:gd name="connsiteY21" fmla="*/ 589081 h 691303"/>
                  <a:gd name="connsiteX22" fmla="*/ 95213 w 656865"/>
                  <a:gd name="connsiteY22" fmla="*/ 688749 h 691303"/>
                  <a:gd name="connsiteX23" fmla="*/ 95376 w 656865"/>
                  <a:gd name="connsiteY23" fmla="*/ 682830 h 691303"/>
                  <a:gd name="connsiteX24" fmla="*/ 73795 w 656865"/>
                  <a:gd name="connsiteY24" fmla="*/ 680721 h 691303"/>
                  <a:gd name="connsiteX25" fmla="*/ 37129 w 656865"/>
                  <a:gd name="connsiteY25" fmla="*/ 611846 h 691303"/>
                  <a:gd name="connsiteX26" fmla="*/ 56120 w 656865"/>
                  <a:gd name="connsiteY26" fmla="*/ 553901 h 691303"/>
                  <a:gd name="connsiteX27" fmla="*/ 65616 w 656865"/>
                  <a:gd name="connsiteY27" fmla="*/ 527565 h 691303"/>
                  <a:gd name="connsiteX28" fmla="*/ 131038 w 656865"/>
                  <a:gd name="connsiteY28" fmla="*/ 377966 h 691303"/>
                  <a:gd name="connsiteX29" fmla="*/ 35020 w 656865"/>
                  <a:gd name="connsiteY29" fmla="*/ 308433 h 691303"/>
                  <a:gd name="connsiteX30" fmla="*/ 71946 w 656865"/>
                  <a:gd name="connsiteY30" fmla="*/ 170421 h 691303"/>
                  <a:gd name="connsiteX31" fmla="*/ 241833 w 656865"/>
                  <a:gd name="connsiteY31" fmla="*/ 166208 h 691303"/>
                  <a:gd name="connsiteX32" fmla="*/ 306199 w 656865"/>
                  <a:gd name="connsiteY32" fmla="*/ 36626 h 691303"/>
                  <a:gd name="connsiteX33" fmla="*/ 379401 w 656865"/>
                  <a:gd name="connsiteY33" fmla="*/ 940 h 691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656865" h="691303">
                    <a:moveTo>
                      <a:pt x="379401" y="940"/>
                    </a:moveTo>
                    <a:cubicBezTo>
                      <a:pt x="408290" y="5286"/>
                      <a:pt x="435460" y="24508"/>
                      <a:pt x="442321" y="54535"/>
                    </a:cubicBezTo>
                    <a:cubicBezTo>
                      <a:pt x="450760" y="93514"/>
                      <a:pt x="459199" y="132498"/>
                      <a:pt x="466586" y="171477"/>
                    </a:cubicBezTo>
                    <a:cubicBezTo>
                      <a:pt x="511960" y="175690"/>
                      <a:pt x="558386" y="183065"/>
                      <a:pt x="603760" y="194652"/>
                    </a:cubicBezTo>
                    <a:cubicBezTo>
                      <a:pt x="663904" y="209400"/>
                      <a:pt x="677621" y="300007"/>
                      <a:pt x="620643" y="329503"/>
                    </a:cubicBezTo>
                    <a:lnTo>
                      <a:pt x="512057" y="390298"/>
                    </a:lnTo>
                    <a:lnTo>
                      <a:pt x="517238" y="401720"/>
                    </a:lnTo>
                    <a:cubicBezTo>
                      <a:pt x="525160" y="421729"/>
                      <a:pt x="532938" y="444009"/>
                      <a:pt x="540111" y="467696"/>
                    </a:cubicBezTo>
                    <a:cubicBezTo>
                      <a:pt x="547285" y="491384"/>
                      <a:pt x="553175" y="514235"/>
                      <a:pt x="557685" y="535277"/>
                    </a:cubicBezTo>
                    <a:lnTo>
                      <a:pt x="565156" y="580899"/>
                    </a:lnTo>
                    <a:lnTo>
                      <a:pt x="565845" y="582074"/>
                    </a:lnTo>
                    <a:cubicBezTo>
                      <a:pt x="568916" y="591334"/>
                      <a:pt x="569880" y="600685"/>
                      <a:pt x="569105" y="609739"/>
                    </a:cubicBezTo>
                    <a:lnTo>
                      <a:pt x="567228" y="616510"/>
                    </a:lnTo>
                    <a:lnTo>
                      <a:pt x="567390" y="632010"/>
                    </a:lnTo>
                    <a:cubicBezTo>
                      <a:pt x="565984" y="641914"/>
                      <a:pt x="563003" y="648057"/>
                      <a:pt x="558347" y="649468"/>
                    </a:cubicBezTo>
                    <a:lnTo>
                      <a:pt x="553883" y="647001"/>
                    </a:lnTo>
                    <a:lnTo>
                      <a:pt x="546518" y="657412"/>
                    </a:lnTo>
                    <a:cubicBezTo>
                      <a:pt x="521458" y="682698"/>
                      <a:pt x="480306" y="690863"/>
                      <a:pt x="446538" y="657151"/>
                    </a:cubicBezTo>
                    <a:cubicBezTo>
                      <a:pt x="404334" y="609741"/>
                      <a:pt x="358960" y="565492"/>
                      <a:pt x="312529" y="523352"/>
                    </a:cubicBezTo>
                    <a:lnTo>
                      <a:pt x="301609" y="531885"/>
                    </a:lnTo>
                    <a:lnTo>
                      <a:pt x="296418" y="538465"/>
                    </a:lnTo>
                    <a:cubicBezTo>
                      <a:pt x="282282" y="554691"/>
                      <a:pt x="266061" y="571831"/>
                      <a:pt x="248313" y="589081"/>
                    </a:cubicBezTo>
                    <a:cubicBezTo>
                      <a:pt x="177320" y="658080"/>
                      <a:pt x="108775" y="702703"/>
                      <a:pt x="95213" y="688749"/>
                    </a:cubicBezTo>
                    <a:lnTo>
                      <a:pt x="95376" y="682830"/>
                    </a:lnTo>
                    <a:lnTo>
                      <a:pt x="73795" y="680721"/>
                    </a:lnTo>
                    <a:cubicBezTo>
                      <a:pt x="48207" y="669527"/>
                      <a:pt x="28159" y="642925"/>
                      <a:pt x="37129" y="611846"/>
                    </a:cubicBezTo>
                    <a:cubicBezTo>
                      <a:pt x="42407" y="591832"/>
                      <a:pt x="49790" y="572866"/>
                      <a:pt x="56120" y="553901"/>
                    </a:cubicBezTo>
                    <a:cubicBezTo>
                      <a:pt x="57177" y="545474"/>
                      <a:pt x="60342" y="535996"/>
                      <a:pt x="65616" y="527565"/>
                    </a:cubicBezTo>
                    <a:cubicBezTo>
                      <a:pt x="84611" y="476999"/>
                      <a:pt x="106768" y="427484"/>
                      <a:pt x="131038" y="377966"/>
                    </a:cubicBezTo>
                    <a:cubicBezTo>
                      <a:pt x="99381" y="354791"/>
                      <a:pt x="66672" y="331608"/>
                      <a:pt x="35020" y="308433"/>
                    </a:cubicBezTo>
                    <a:cubicBezTo>
                      <a:pt x="-24076" y="267345"/>
                      <a:pt x="-6137" y="170421"/>
                      <a:pt x="71946" y="170421"/>
                    </a:cubicBezTo>
                    <a:cubicBezTo>
                      <a:pt x="128929" y="169369"/>
                      <a:pt x="184851" y="167260"/>
                      <a:pt x="241833" y="166208"/>
                    </a:cubicBezTo>
                    <a:cubicBezTo>
                      <a:pt x="263990" y="123011"/>
                      <a:pt x="286151" y="80871"/>
                      <a:pt x="306199" y="36626"/>
                    </a:cubicBezTo>
                    <a:cubicBezTo>
                      <a:pt x="319916" y="7125"/>
                      <a:pt x="350521" y="-3406"/>
                      <a:pt x="379401" y="94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</a:p>
            </p:txBody>
          </p:sp>
          <p:sp>
            <p:nvSpPr>
              <p:cNvPr id="33" name="Number3" descr="bdf671a7-32a9-4bca-8683-c0c83dee4746"/>
              <p:cNvSpPr/>
              <p:nvPr/>
            </p:nvSpPr>
            <p:spPr>
              <a:xfrm>
                <a:off x="5504527" y="3619909"/>
                <a:ext cx="523765" cy="48492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03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38" name="组合 37" descr="7dcce653-b688-452b-9e33-78f2186c8cb8"/>
            <p:cNvGrpSpPr/>
            <p:nvPr/>
          </p:nvGrpSpPr>
          <p:grpSpPr>
            <a:xfrm>
              <a:off x="7876913" y="1835402"/>
              <a:ext cx="2813242" cy="2293086"/>
              <a:chOff x="7876913" y="1835402"/>
              <a:chExt cx="2813242" cy="2293086"/>
            </a:xfrm>
          </p:grpSpPr>
          <p:sp>
            <p:nvSpPr>
              <p:cNvPr id="14" name="Text4" descr="63d9f74d-e321-4db2-b148-6fb546680ba5"/>
              <p:cNvSpPr txBox="1"/>
              <p:nvPr/>
            </p:nvSpPr>
            <p:spPr>
              <a:xfrm>
                <a:off x="8176437" y="2413567"/>
                <a:ext cx="2513718" cy="92124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幼儿衣服、鞋要宽松，避免影响骨骼和肌肉发育。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5" name="Bullet4" descr="49ea94a5-b970-43ce-a30b-c230e9c0e96c"/>
              <p:cNvSpPr txBox="1"/>
              <p:nvPr/>
            </p:nvSpPr>
            <p:spPr>
              <a:xfrm>
                <a:off x="8176437" y="1835402"/>
                <a:ext cx="2513715" cy="578163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穿着宽松适度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9" name="任意多边形: 形状 28" descr="98ee81f8-0e97-436b-9c00-cfa5f561c191"/>
              <p:cNvSpPr/>
              <p:nvPr/>
            </p:nvSpPr>
            <p:spPr>
              <a:xfrm>
                <a:off x="7876913" y="3356193"/>
                <a:ext cx="733822" cy="772295"/>
              </a:xfrm>
              <a:custGeom>
                <a:avLst/>
                <a:gdLst>
                  <a:gd name="connsiteX0" fmla="*/ 379401 w 656865"/>
                  <a:gd name="connsiteY0" fmla="*/ 940 h 691303"/>
                  <a:gd name="connsiteX1" fmla="*/ 442321 w 656865"/>
                  <a:gd name="connsiteY1" fmla="*/ 54535 h 691303"/>
                  <a:gd name="connsiteX2" fmla="*/ 466586 w 656865"/>
                  <a:gd name="connsiteY2" fmla="*/ 171477 h 691303"/>
                  <a:gd name="connsiteX3" fmla="*/ 603760 w 656865"/>
                  <a:gd name="connsiteY3" fmla="*/ 194652 h 691303"/>
                  <a:gd name="connsiteX4" fmla="*/ 620643 w 656865"/>
                  <a:gd name="connsiteY4" fmla="*/ 329503 h 691303"/>
                  <a:gd name="connsiteX5" fmla="*/ 512057 w 656865"/>
                  <a:gd name="connsiteY5" fmla="*/ 390298 h 691303"/>
                  <a:gd name="connsiteX6" fmla="*/ 517238 w 656865"/>
                  <a:gd name="connsiteY6" fmla="*/ 401720 h 691303"/>
                  <a:gd name="connsiteX7" fmla="*/ 540111 w 656865"/>
                  <a:gd name="connsiteY7" fmla="*/ 467696 h 691303"/>
                  <a:gd name="connsiteX8" fmla="*/ 557685 w 656865"/>
                  <a:gd name="connsiteY8" fmla="*/ 535277 h 691303"/>
                  <a:gd name="connsiteX9" fmla="*/ 565156 w 656865"/>
                  <a:gd name="connsiteY9" fmla="*/ 580899 h 691303"/>
                  <a:gd name="connsiteX10" fmla="*/ 565845 w 656865"/>
                  <a:gd name="connsiteY10" fmla="*/ 582074 h 691303"/>
                  <a:gd name="connsiteX11" fmla="*/ 569105 w 656865"/>
                  <a:gd name="connsiteY11" fmla="*/ 609739 h 691303"/>
                  <a:gd name="connsiteX12" fmla="*/ 567228 w 656865"/>
                  <a:gd name="connsiteY12" fmla="*/ 616510 h 691303"/>
                  <a:gd name="connsiteX13" fmla="*/ 567390 w 656865"/>
                  <a:gd name="connsiteY13" fmla="*/ 632010 h 691303"/>
                  <a:gd name="connsiteX14" fmla="*/ 558347 w 656865"/>
                  <a:gd name="connsiteY14" fmla="*/ 649468 h 691303"/>
                  <a:gd name="connsiteX15" fmla="*/ 553883 w 656865"/>
                  <a:gd name="connsiteY15" fmla="*/ 647001 h 691303"/>
                  <a:gd name="connsiteX16" fmla="*/ 546518 w 656865"/>
                  <a:gd name="connsiteY16" fmla="*/ 657412 h 691303"/>
                  <a:gd name="connsiteX17" fmla="*/ 446538 w 656865"/>
                  <a:gd name="connsiteY17" fmla="*/ 657151 h 691303"/>
                  <a:gd name="connsiteX18" fmla="*/ 312529 w 656865"/>
                  <a:gd name="connsiteY18" fmla="*/ 523352 h 691303"/>
                  <a:gd name="connsiteX19" fmla="*/ 301609 w 656865"/>
                  <a:gd name="connsiteY19" fmla="*/ 531885 h 691303"/>
                  <a:gd name="connsiteX20" fmla="*/ 296418 w 656865"/>
                  <a:gd name="connsiteY20" fmla="*/ 538465 h 691303"/>
                  <a:gd name="connsiteX21" fmla="*/ 248313 w 656865"/>
                  <a:gd name="connsiteY21" fmla="*/ 589081 h 691303"/>
                  <a:gd name="connsiteX22" fmla="*/ 95213 w 656865"/>
                  <a:gd name="connsiteY22" fmla="*/ 688749 h 691303"/>
                  <a:gd name="connsiteX23" fmla="*/ 95376 w 656865"/>
                  <a:gd name="connsiteY23" fmla="*/ 682830 h 691303"/>
                  <a:gd name="connsiteX24" fmla="*/ 73795 w 656865"/>
                  <a:gd name="connsiteY24" fmla="*/ 680721 h 691303"/>
                  <a:gd name="connsiteX25" fmla="*/ 37129 w 656865"/>
                  <a:gd name="connsiteY25" fmla="*/ 611846 h 691303"/>
                  <a:gd name="connsiteX26" fmla="*/ 56120 w 656865"/>
                  <a:gd name="connsiteY26" fmla="*/ 553901 h 691303"/>
                  <a:gd name="connsiteX27" fmla="*/ 65616 w 656865"/>
                  <a:gd name="connsiteY27" fmla="*/ 527565 h 691303"/>
                  <a:gd name="connsiteX28" fmla="*/ 131038 w 656865"/>
                  <a:gd name="connsiteY28" fmla="*/ 377966 h 691303"/>
                  <a:gd name="connsiteX29" fmla="*/ 35020 w 656865"/>
                  <a:gd name="connsiteY29" fmla="*/ 308433 h 691303"/>
                  <a:gd name="connsiteX30" fmla="*/ 71946 w 656865"/>
                  <a:gd name="connsiteY30" fmla="*/ 170421 h 691303"/>
                  <a:gd name="connsiteX31" fmla="*/ 241833 w 656865"/>
                  <a:gd name="connsiteY31" fmla="*/ 166208 h 691303"/>
                  <a:gd name="connsiteX32" fmla="*/ 306199 w 656865"/>
                  <a:gd name="connsiteY32" fmla="*/ 36626 h 691303"/>
                  <a:gd name="connsiteX33" fmla="*/ 379401 w 656865"/>
                  <a:gd name="connsiteY33" fmla="*/ 940 h 691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656865" h="691303">
                    <a:moveTo>
                      <a:pt x="379401" y="940"/>
                    </a:moveTo>
                    <a:cubicBezTo>
                      <a:pt x="408290" y="5286"/>
                      <a:pt x="435460" y="24508"/>
                      <a:pt x="442321" y="54535"/>
                    </a:cubicBezTo>
                    <a:cubicBezTo>
                      <a:pt x="450760" y="93514"/>
                      <a:pt x="459199" y="132498"/>
                      <a:pt x="466586" y="171477"/>
                    </a:cubicBezTo>
                    <a:cubicBezTo>
                      <a:pt x="511960" y="175690"/>
                      <a:pt x="558386" y="183065"/>
                      <a:pt x="603760" y="194652"/>
                    </a:cubicBezTo>
                    <a:cubicBezTo>
                      <a:pt x="663904" y="209400"/>
                      <a:pt x="677621" y="300007"/>
                      <a:pt x="620643" y="329503"/>
                    </a:cubicBezTo>
                    <a:lnTo>
                      <a:pt x="512057" y="390298"/>
                    </a:lnTo>
                    <a:lnTo>
                      <a:pt x="517238" y="401720"/>
                    </a:lnTo>
                    <a:cubicBezTo>
                      <a:pt x="525160" y="421729"/>
                      <a:pt x="532938" y="444009"/>
                      <a:pt x="540111" y="467696"/>
                    </a:cubicBezTo>
                    <a:cubicBezTo>
                      <a:pt x="547285" y="491384"/>
                      <a:pt x="553175" y="514235"/>
                      <a:pt x="557685" y="535277"/>
                    </a:cubicBezTo>
                    <a:lnTo>
                      <a:pt x="565156" y="580899"/>
                    </a:lnTo>
                    <a:lnTo>
                      <a:pt x="565845" y="582074"/>
                    </a:lnTo>
                    <a:cubicBezTo>
                      <a:pt x="568916" y="591334"/>
                      <a:pt x="569880" y="600685"/>
                      <a:pt x="569105" y="609739"/>
                    </a:cubicBezTo>
                    <a:lnTo>
                      <a:pt x="567228" y="616510"/>
                    </a:lnTo>
                    <a:lnTo>
                      <a:pt x="567390" y="632010"/>
                    </a:lnTo>
                    <a:cubicBezTo>
                      <a:pt x="565984" y="641914"/>
                      <a:pt x="563003" y="648057"/>
                      <a:pt x="558347" y="649468"/>
                    </a:cubicBezTo>
                    <a:lnTo>
                      <a:pt x="553883" y="647001"/>
                    </a:lnTo>
                    <a:lnTo>
                      <a:pt x="546518" y="657412"/>
                    </a:lnTo>
                    <a:cubicBezTo>
                      <a:pt x="521458" y="682698"/>
                      <a:pt x="480306" y="690863"/>
                      <a:pt x="446538" y="657151"/>
                    </a:cubicBezTo>
                    <a:cubicBezTo>
                      <a:pt x="404334" y="609741"/>
                      <a:pt x="358960" y="565492"/>
                      <a:pt x="312529" y="523352"/>
                    </a:cubicBezTo>
                    <a:lnTo>
                      <a:pt x="301609" y="531885"/>
                    </a:lnTo>
                    <a:lnTo>
                      <a:pt x="296418" y="538465"/>
                    </a:lnTo>
                    <a:cubicBezTo>
                      <a:pt x="282282" y="554691"/>
                      <a:pt x="266061" y="571831"/>
                      <a:pt x="248313" y="589081"/>
                    </a:cubicBezTo>
                    <a:cubicBezTo>
                      <a:pt x="177320" y="658080"/>
                      <a:pt x="108775" y="702703"/>
                      <a:pt x="95213" y="688749"/>
                    </a:cubicBezTo>
                    <a:lnTo>
                      <a:pt x="95376" y="682830"/>
                    </a:lnTo>
                    <a:lnTo>
                      <a:pt x="73795" y="680721"/>
                    </a:lnTo>
                    <a:cubicBezTo>
                      <a:pt x="48207" y="669527"/>
                      <a:pt x="28159" y="642925"/>
                      <a:pt x="37129" y="611846"/>
                    </a:cubicBezTo>
                    <a:cubicBezTo>
                      <a:pt x="42407" y="591832"/>
                      <a:pt x="49790" y="572866"/>
                      <a:pt x="56120" y="553901"/>
                    </a:cubicBezTo>
                    <a:cubicBezTo>
                      <a:pt x="57177" y="545474"/>
                      <a:pt x="60342" y="535996"/>
                      <a:pt x="65616" y="527565"/>
                    </a:cubicBezTo>
                    <a:cubicBezTo>
                      <a:pt x="84611" y="476999"/>
                      <a:pt x="106768" y="427484"/>
                      <a:pt x="131038" y="377966"/>
                    </a:cubicBezTo>
                    <a:cubicBezTo>
                      <a:pt x="99381" y="354791"/>
                      <a:pt x="66672" y="331608"/>
                      <a:pt x="35020" y="308433"/>
                    </a:cubicBezTo>
                    <a:cubicBezTo>
                      <a:pt x="-24076" y="267345"/>
                      <a:pt x="-6137" y="170421"/>
                      <a:pt x="71946" y="170421"/>
                    </a:cubicBezTo>
                    <a:cubicBezTo>
                      <a:pt x="128929" y="169369"/>
                      <a:pt x="184851" y="167260"/>
                      <a:pt x="241833" y="166208"/>
                    </a:cubicBezTo>
                    <a:cubicBezTo>
                      <a:pt x="263990" y="123011"/>
                      <a:pt x="286151" y="80871"/>
                      <a:pt x="306199" y="36626"/>
                    </a:cubicBezTo>
                    <a:cubicBezTo>
                      <a:pt x="319916" y="7125"/>
                      <a:pt x="350521" y="-3406"/>
                      <a:pt x="379401" y="94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</a:p>
            </p:txBody>
          </p:sp>
          <p:sp>
            <p:nvSpPr>
              <p:cNvPr id="34" name="Number4" descr="957e8f5b-a149-43eb-8af7-109591ce534e"/>
              <p:cNvSpPr/>
              <p:nvPr/>
            </p:nvSpPr>
            <p:spPr>
              <a:xfrm>
                <a:off x="7981941" y="3468498"/>
                <a:ext cx="523765" cy="48492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04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sp>
          <p:nvSpPr>
            <p:cNvPr id="39" name="paint-splash_65654" descr="e9acfd24-3085-4fd9-95d3-c1dbfb12590a"/>
            <p:cNvSpPr/>
            <p:nvPr/>
          </p:nvSpPr>
          <p:spPr>
            <a:xfrm>
              <a:off x="10124468" y="3529097"/>
              <a:ext cx="915408" cy="924241"/>
            </a:xfrm>
            <a:custGeom>
              <a:avLst/>
              <a:gdLst>
                <a:gd name="T0" fmla="*/ 5545 w 5635"/>
                <a:gd name="T1" fmla="*/ 1959 h 5698"/>
                <a:gd name="T2" fmla="*/ 4627 w 5635"/>
                <a:gd name="T3" fmla="*/ 1769 h 5698"/>
                <a:gd name="T4" fmla="*/ 3854 w 5635"/>
                <a:gd name="T5" fmla="*/ 2463 h 5698"/>
                <a:gd name="T6" fmla="*/ 4288 w 5635"/>
                <a:gd name="T7" fmla="*/ 1701 h 5698"/>
                <a:gd name="T8" fmla="*/ 3618 w 5635"/>
                <a:gd name="T9" fmla="*/ 1862 h 5698"/>
                <a:gd name="T10" fmla="*/ 2953 w 5635"/>
                <a:gd name="T11" fmla="*/ 1830 h 5698"/>
                <a:gd name="T12" fmla="*/ 3448 w 5635"/>
                <a:gd name="T13" fmla="*/ 811 h 5698"/>
                <a:gd name="T14" fmla="*/ 2390 w 5635"/>
                <a:gd name="T15" fmla="*/ 677 h 5698"/>
                <a:gd name="T16" fmla="*/ 2517 w 5635"/>
                <a:gd name="T17" fmla="*/ 1792 h 5698"/>
                <a:gd name="T18" fmla="*/ 1936 w 5635"/>
                <a:gd name="T19" fmla="*/ 1910 h 5698"/>
                <a:gd name="T20" fmla="*/ 1200 w 5635"/>
                <a:gd name="T21" fmla="*/ 1849 h 5698"/>
                <a:gd name="T22" fmla="*/ 1541 w 5635"/>
                <a:gd name="T23" fmla="*/ 2618 h 5698"/>
                <a:gd name="T24" fmla="*/ 621 w 5635"/>
                <a:gd name="T25" fmla="*/ 2355 h 5698"/>
                <a:gd name="T26" fmla="*/ 590 w 5635"/>
                <a:gd name="T27" fmla="*/ 3544 h 5698"/>
                <a:gd name="T28" fmla="*/ 1918 w 5635"/>
                <a:gd name="T29" fmla="*/ 3583 h 5698"/>
                <a:gd name="T30" fmla="*/ 1152 w 5635"/>
                <a:gd name="T31" fmla="*/ 4183 h 5698"/>
                <a:gd name="T32" fmla="*/ 2120 w 5635"/>
                <a:gd name="T33" fmla="*/ 4713 h 5698"/>
                <a:gd name="T34" fmla="*/ 2427 w 5635"/>
                <a:gd name="T35" fmla="*/ 4154 h 5698"/>
                <a:gd name="T36" fmla="*/ 2757 w 5635"/>
                <a:gd name="T37" fmla="*/ 4971 h 5698"/>
                <a:gd name="T38" fmla="*/ 3128 w 5635"/>
                <a:gd name="T39" fmla="*/ 4219 h 5698"/>
                <a:gd name="T40" fmla="*/ 3308 w 5635"/>
                <a:gd name="T41" fmla="*/ 5112 h 5698"/>
                <a:gd name="T42" fmla="*/ 4091 w 5635"/>
                <a:gd name="T43" fmla="*/ 4498 h 5698"/>
                <a:gd name="T44" fmla="*/ 4775 w 5635"/>
                <a:gd name="T45" fmla="*/ 3746 h 5698"/>
                <a:gd name="T46" fmla="*/ 4308 w 5635"/>
                <a:gd name="T47" fmla="*/ 3356 h 5698"/>
                <a:gd name="T48" fmla="*/ 4777 w 5635"/>
                <a:gd name="T49" fmla="*/ 2720 h 5698"/>
                <a:gd name="T50" fmla="*/ 5546 w 5635"/>
                <a:gd name="T51" fmla="*/ 1959 h 5698"/>
                <a:gd name="T52" fmla="*/ 398 w 5635"/>
                <a:gd name="T53" fmla="*/ 2689 h 5698"/>
                <a:gd name="T54" fmla="*/ 832 w 5635"/>
                <a:gd name="T55" fmla="*/ 2662 h 5698"/>
                <a:gd name="T56" fmla="*/ 1625 w 5635"/>
                <a:gd name="T57" fmla="*/ 1745 h 5698"/>
                <a:gd name="T58" fmla="*/ 1617 w 5635"/>
                <a:gd name="T59" fmla="*/ 1613 h 5698"/>
                <a:gd name="T60" fmla="*/ 1625 w 5635"/>
                <a:gd name="T61" fmla="*/ 1745 h 5698"/>
                <a:gd name="T62" fmla="*/ 1351 w 5635"/>
                <a:gd name="T63" fmla="*/ 4458 h 5698"/>
                <a:gd name="T64" fmla="*/ 1587 w 5635"/>
                <a:gd name="T65" fmla="*/ 4384 h 5698"/>
                <a:gd name="T66" fmla="*/ 2885 w 5635"/>
                <a:gd name="T67" fmla="*/ 440 h 5698"/>
                <a:gd name="T68" fmla="*/ 2885 w 5635"/>
                <a:gd name="T69" fmla="*/ 192 h 5698"/>
                <a:gd name="T70" fmla="*/ 2885 w 5635"/>
                <a:gd name="T71" fmla="*/ 440 h 5698"/>
                <a:gd name="T72" fmla="*/ 3756 w 5635"/>
                <a:gd name="T73" fmla="*/ 5234 h 5698"/>
                <a:gd name="T74" fmla="*/ 3609 w 5635"/>
                <a:gd name="T75" fmla="*/ 4765 h 5698"/>
                <a:gd name="T76" fmla="*/ 5009 w 5635"/>
                <a:gd name="T77" fmla="*/ 1971 h 5698"/>
                <a:gd name="T78" fmla="*/ 4993 w 5635"/>
                <a:gd name="T79" fmla="*/ 1724 h 5698"/>
                <a:gd name="T80" fmla="*/ 5009 w 5635"/>
                <a:gd name="T81" fmla="*/ 1971 h 5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635" h="5698">
                  <a:moveTo>
                    <a:pt x="5546" y="1959"/>
                  </a:moveTo>
                  <a:cubicBezTo>
                    <a:pt x="5559" y="1992"/>
                    <a:pt x="5568" y="2013"/>
                    <a:pt x="5545" y="1959"/>
                  </a:cubicBezTo>
                  <a:cubicBezTo>
                    <a:pt x="5493" y="1833"/>
                    <a:pt x="5524" y="1908"/>
                    <a:pt x="5545" y="1958"/>
                  </a:cubicBezTo>
                  <a:cubicBezTo>
                    <a:pt x="5398" y="1607"/>
                    <a:pt x="4897" y="1462"/>
                    <a:pt x="4627" y="1769"/>
                  </a:cubicBezTo>
                  <a:cubicBezTo>
                    <a:pt x="4514" y="1897"/>
                    <a:pt x="4475" y="2064"/>
                    <a:pt x="4403" y="2214"/>
                  </a:cubicBezTo>
                  <a:cubicBezTo>
                    <a:pt x="4319" y="2391"/>
                    <a:pt x="4051" y="2563"/>
                    <a:pt x="3854" y="2463"/>
                  </a:cubicBezTo>
                  <a:cubicBezTo>
                    <a:pt x="3983" y="2371"/>
                    <a:pt x="4109" y="2309"/>
                    <a:pt x="4208" y="2177"/>
                  </a:cubicBezTo>
                  <a:cubicBezTo>
                    <a:pt x="4304" y="2048"/>
                    <a:pt x="4381" y="1852"/>
                    <a:pt x="4288" y="1701"/>
                  </a:cubicBezTo>
                  <a:cubicBezTo>
                    <a:pt x="4210" y="1573"/>
                    <a:pt x="4032" y="1508"/>
                    <a:pt x="3888" y="1540"/>
                  </a:cubicBezTo>
                  <a:cubicBezTo>
                    <a:pt x="3722" y="1577"/>
                    <a:pt x="3663" y="1715"/>
                    <a:pt x="3618" y="1862"/>
                  </a:cubicBezTo>
                  <a:cubicBezTo>
                    <a:pt x="3564" y="2038"/>
                    <a:pt x="3505" y="2126"/>
                    <a:pt x="3308" y="2097"/>
                  </a:cubicBezTo>
                  <a:cubicBezTo>
                    <a:pt x="3176" y="2077"/>
                    <a:pt x="2942" y="1997"/>
                    <a:pt x="2953" y="1830"/>
                  </a:cubicBezTo>
                  <a:cubicBezTo>
                    <a:pt x="2964" y="1656"/>
                    <a:pt x="3088" y="1488"/>
                    <a:pt x="3178" y="1345"/>
                  </a:cubicBezTo>
                  <a:cubicBezTo>
                    <a:pt x="3285" y="1174"/>
                    <a:pt x="3408" y="1014"/>
                    <a:pt x="3448" y="811"/>
                  </a:cubicBezTo>
                  <a:cubicBezTo>
                    <a:pt x="3520" y="446"/>
                    <a:pt x="3341" y="101"/>
                    <a:pt x="2951" y="50"/>
                  </a:cubicBezTo>
                  <a:cubicBezTo>
                    <a:pt x="2568" y="0"/>
                    <a:pt x="2348" y="321"/>
                    <a:pt x="2390" y="677"/>
                  </a:cubicBezTo>
                  <a:cubicBezTo>
                    <a:pt x="2410" y="852"/>
                    <a:pt x="2504" y="995"/>
                    <a:pt x="2545" y="1162"/>
                  </a:cubicBezTo>
                  <a:cubicBezTo>
                    <a:pt x="2597" y="1370"/>
                    <a:pt x="2564" y="1587"/>
                    <a:pt x="2517" y="1792"/>
                  </a:cubicBezTo>
                  <a:cubicBezTo>
                    <a:pt x="2482" y="1944"/>
                    <a:pt x="2379" y="2108"/>
                    <a:pt x="2219" y="2156"/>
                  </a:cubicBezTo>
                  <a:cubicBezTo>
                    <a:pt x="2044" y="2208"/>
                    <a:pt x="1957" y="2054"/>
                    <a:pt x="1936" y="1910"/>
                  </a:cubicBezTo>
                  <a:cubicBezTo>
                    <a:pt x="1901" y="1681"/>
                    <a:pt x="1795" y="1462"/>
                    <a:pt x="1527" y="1526"/>
                  </a:cubicBezTo>
                  <a:cubicBezTo>
                    <a:pt x="1364" y="1564"/>
                    <a:pt x="1243" y="1688"/>
                    <a:pt x="1200" y="1849"/>
                  </a:cubicBezTo>
                  <a:cubicBezTo>
                    <a:pt x="1152" y="2029"/>
                    <a:pt x="1239" y="2175"/>
                    <a:pt x="1350" y="2310"/>
                  </a:cubicBezTo>
                  <a:cubicBezTo>
                    <a:pt x="1406" y="2379"/>
                    <a:pt x="1556" y="2516"/>
                    <a:pt x="1541" y="2618"/>
                  </a:cubicBezTo>
                  <a:cubicBezTo>
                    <a:pt x="1514" y="2789"/>
                    <a:pt x="1175" y="2587"/>
                    <a:pt x="1120" y="2545"/>
                  </a:cubicBezTo>
                  <a:cubicBezTo>
                    <a:pt x="970" y="2432"/>
                    <a:pt x="819" y="2331"/>
                    <a:pt x="621" y="2355"/>
                  </a:cubicBezTo>
                  <a:cubicBezTo>
                    <a:pt x="437" y="2377"/>
                    <a:pt x="263" y="2511"/>
                    <a:pt x="180" y="2674"/>
                  </a:cubicBezTo>
                  <a:cubicBezTo>
                    <a:pt x="0" y="3026"/>
                    <a:pt x="262" y="3407"/>
                    <a:pt x="590" y="3544"/>
                  </a:cubicBezTo>
                  <a:cubicBezTo>
                    <a:pt x="957" y="3698"/>
                    <a:pt x="1283" y="3449"/>
                    <a:pt x="1655" y="3449"/>
                  </a:cubicBezTo>
                  <a:cubicBezTo>
                    <a:pt x="1728" y="3449"/>
                    <a:pt x="1956" y="3455"/>
                    <a:pt x="1918" y="3583"/>
                  </a:cubicBezTo>
                  <a:cubicBezTo>
                    <a:pt x="1867" y="3752"/>
                    <a:pt x="1678" y="3836"/>
                    <a:pt x="1528" y="3892"/>
                  </a:cubicBezTo>
                  <a:cubicBezTo>
                    <a:pt x="1372" y="3951"/>
                    <a:pt x="1224" y="4022"/>
                    <a:pt x="1152" y="4183"/>
                  </a:cubicBezTo>
                  <a:cubicBezTo>
                    <a:pt x="1080" y="4345"/>
                    <a:pt x="1132" y="4530"/>
                    <a:pt x="1249" y="4656"/>
                  </a:cubicBezTo>
                  <a:cubicBezTo>
                    <a:pt x="1476" y="4898"/>
                    <a:pt x="1878" y="4978"/>
                    <a:pt x="2120" y="4713"/>
                  </a:cubicBezTo>
                  <a:cubicBezTo>
                    <a:pt x="2229" y="4595"/>
                    <a:pt x="2273" y="4444"/>
                    <a:pt x="2321" y="4295"/>
                  </a:cubicBezTo>
                  <a:cubicBezTo>
                    <a:pt x="2334" y="4256"/>
                    <a:pt x="2362" y="4127"/>
                    <a:pt x="2427" y="4154"/>
                  </a:cubicBezTo>
                  <a:cubicBezTo>
                    <a:pt x="2526" y="4196"/>
                    <a:pt x="2444" y="4320"/>
                    <a:pt x="2408" y="4374"/>
                  </a:cubicBezTo>
                  <a:cubicBezTo>
                    <a:pt x="2215" y="4660"/>
                    <a:pt x="2372" y="5062"/>
                    <a:pt x="2757" y="4971"/>
                  </a:cubicBezTo>
                  <a:cubicBezTo>
                    <a:pt x="2891" y="4939"/>
                    <a:pt x="2989" y="4839"/>
                    <a:pt x="3008" y="4701"/>
                  </a:cubicBezTo>
                  <a:cubicBezTo>
                    <a:pt x="3031" y="4535"/>
                    <a:pt x="2935" y="4317"/>
                    <a:pt x="3128" y="4219"/>
                  </a:cubicBezTo>
                  <a:cubicBezTo>
                    <a:pt x="3284" y="4140"/>
                    <a:pt x="3261" y="4464"/>
                    <a:pt x="3255" y="4539"/>
                  </a:cubicBezTo>
                  <a:cubicBezTo>
                    <a:pt x="3240" y="4732"/>
                    <a:pt x="3248" y="4927"/>
                    <a:pt x="3308" y="5112"/>
                  </a:cubicBezTo>
                  <a:cubicBezTo>
                    <a:pt x="3422" y="5462"/>
                    <a:pt x="3818" y="5698"/>
                    <a:pt x="4130" y="5409"/>
                  </a:cubicBezTo>
                  <a:cubicBezTo>
                    <a:pt x="4404" y="5154"/>
                    <a:pt x="4381" y="4726"/>
                    <a:pt x="4091" y="4498"/>
                  </a:cubicBezTo>
                  <a:cubicBezTo>
                    <a:pt x="3964" y="4399"/>
                    <a:pt x="3408" y="4168"/>
                    <a:pt x="3710" y="3966"/>
                  </a:cubicBezTo>
                  <a:cubicBezTo>
                    <a:pt x="4017" y="3759"/>
                    <a:pt x="4634" y="4247"/>
                    <a:pt x="4775" y="3746"/>
                  </a:cubicBezTo>
                  <a:cubicBezTo>
                    <a:pt x="4816" y="3602"/>
                    <a:pt x="4745" y="3448"/>
                    <a:pt x="4611" y="3385"/>
                  </a:cubicBezTo>
                  <a:cubicBezTo>
                    <a:pt x="4517" y="3340"/>
                    <a:pt x="4409" y="3342"/>
                    <a:pt x="4308" y="3356"/>
                  </a:cubicBezTo>
                  <a:cubicBezTo>
                    <a:pt x="4252" y="3365"/>
                    <a:pt x="4114" y="3420"/>
                    <a:pt x="4086" y="3346"/>
                  </a:cubicBezTo>
                  <a:cubicBezTo>
                    <a:pt x="3967" y="3027"/>
                    <a:pt x="4537" y="2738"/>
                    <a:pt x="4777" y="2720"/>
                  </a:cubicBezTo>
                  <a:cubicBezTo>
                    <a:pt x="4999" y="2704"/>
                    <a:pt x="5218" y="2742"/>
                    <a:pt x="5402" y="2583"/>
                  </a:cubicBezTo>
                  <a:cubicBezTo>
                    <a:pt x="5581" y="2428"/>
                    <a:pt x="5635" y="2176"/>
                    <a:pt x="5546" y="1959"/>
                  </a:cubicBezTo>
                  <a:close/>
                  <a:moveTo>
                    <a:pt x="619" y="2733"/>
                  </a:moveTo>
                  <a:cubicBezTo>
                    <a:pt x="499" y="2740"/>
                    <a:pt x="404" y="2779"/>
                    <a:pt x="398" y="2689"/>
                  </a:cubicBezTo>
                  <a:cubicBezTo>
                    <a:pt x="392" y="2599"/>
                    <a:pt x="485" y="2521"/>
                    <a:pt x="605" y="2513"/>
                  </a:cubicBezTo>
                  <a:cubicBezTo>
                    <a:pt x="725" y="2506"/>
                    <a:pt x="827" y="2572"/>
                    <a:pt x="832" y="2662"/>
                  </a:cubicBezTo>
                  <a:cubicBezTo>
                    <a:pt x="838" y="2752"/>
                    <a:pt x="739" y="2725"/>
                    <a:pt x="619" y="2733"/>
                  </a:cubicBezTo>
                  <a:close/>
                  <a:moveTo>
                    <a:pt x="1625" y="1745"/>
                  </a:moveTo>
                  <a:cubicBezTo>
                    <a:pt x="1553" y="1749"/>
                    <a:pt x="1496" y="1772"/>
                    <a:pt x="1492" y="1718"/>
                  </a:cubicBezTo>
                  <a:cubicBezTo>
                    <a:pt x="1489" y="1665"/>
                    <a:pt x="1545" y="1617"/>
                    <a:pt x="1617" y="1613"/>
                  </a:cubicBezTo>
                  <a:cubicBezTo>
                    <a:pt x="1689" y="1608"/>
                    <a:pt x="1750" y="1648"/>
                    <a:pt x="1753" y="1702"/>
                  </a:cubicBezTo>
                  <a:cubicBezTo>
                    <a:pt x="1756" y="1756"/>
                    <a:pt x="1697" y="1740"/>
                    <a:pt x="1625" y="1745"/>
                  </a:cubicBezTo>
                  <a:close/>
                  <a:moveTo>
                    <a:pt x="1599" y="4638"/>
                  </a:moveTo>
                  <a:cubicBezTo>
                    <a:pt x="1502" y="4668"/>
                    <a:pt x="1391" y="4588"/>
                    <a:pt x="1351" y="4458"/>
                  </a:cubicBezTo>
                  <a:cubicBezTo>
                    <a:pt x="1310" y="4329"/>
                    <a:pt x="1356" y="4199"/>
                    <a:pt x="1453" y="4169"/>
                  </a:cubicBezTo>
                  <a:cubicBezTo>
                    <a:pt x="1549" y="4139"/>
                    <a:pt x="1547" y="4255"/>
                    <a:pt x="1587" y="4384"/>
                  </a:cubicBezTo>
                  <a:cubicBezTo>
                    <a:pt x="1628" y="4514"/>
                    <a:pt x="1696" y="4608"/>
                    <a:pt x="1599" y="4638"/>
                  </a:cubicBezTo>
                  <a:close/>
                  <a:moveTo>
                    <a:pt x="2885" y="440"/>
                  </a:moveTo>
                  <a:cubicBezTo>
                    <a:pt x="2749" y="440"/>
                    <a:pt x="2640" y="477"/>
                    <a:pt x="2640" y="376"/>
                  </a:cubicBezTo>
                  <a:cubicBezTo>
                    <a:pt x="2640" y="274"/>
                    <a:pt x="2749" y="192"/>
                    <a:pt x="2885" y="192"/>
                  </a:cubicBezTo>
                  <a:cubicBezTo>
                    <a:pt x="3020" y="192"/>
                    <a:pt x="3130" y="274"/>
                    <a:pt x="3130" y="376"/>
                  </a:cubicBezTo>
                  <a:cubicBezTo>
                    <a:pt x="3130" y="477"/>
                    <a:pt x="3020" y="440"/>
                    <a:pt x="2885" y="440"/>
                  </a:cubicBezTo>
                  <a:close/>
                  <a:moveTo>
                    <a:pt x="3744" y="4980"/>
                  </a:moveTo>
                  <a:cubicBezTo>
                    <a:pt x="3784" y="5110"/>
                    <a:pt x="3852" y="5204"/>
                    <a:pt x="3756" y="5234"/>
                  </a:cubicBezTo>
                  <a:cubicBezTo>
                    <a:pt x="3659" y="5264"/>
                    <a:pt x="3548" y="5184"/>
                    <a:pt x="3507" y="5054"/>
                  </a:cubicBezTo>
                  <a:cubicBezTo>
                    <a:pt x="3467" y="4925"/>
                    <a:pt x="3512" y="4796"/>
                    <a:pt x="3609" y="4765"/>
                  </a:cubicBezTo>
                  <a:cubicBezTo>
                    <a:pt x="3706" y="4735"/>
                    <a:pt x="3704" y="4851"/>
                    <a:pt x="3744" y="4980"/>
                  </a:cubicBezTo>
                  <a:close/>
                  <a:moveTo>
                    <a:pt x="5009" y="1971"/>
                  </a:moveTo>
                  <a:cubicBezTo>
                    <a:pt x="4873" y="1980"/>
                    <a:pt x="4766" y="2023"/>
                    <a:pt x="4760" y="1922"/>
                  </a:cubicBezTo>
                  <a:cubicBezTo>
                    <a:pt x="4754" y="1821"/>
                    <a:pt x="4858" y="1732"/>
                    <a:pt x="4993" y="1724"/>
                  </a:cubicBezTo>
                  <a:cubicBezTo>
                    <a:pt x="5129" y="1715"/>
                    <a:pt x="5243" y="1791"/>
                    <a:pt x="5250" y="1892"/>
                  </a:cubicBezTo>
                  <a:cubicBezTo>
                    <a:pt x="5256" y="1993"/>
                    <a:pt x="5144" y="1963"/>
                    <a:pt x="5009" y="197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呼吸系统</a:t>
            </a:r>
            <a:endParaRPr 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 panose="020B0400000000000000" charset="-122"/>
              </a:rPr>
              <a:t>了解气体交换的奥秘</a:t>
            </a:r>
            <a:endParaRPr lang="en-US" sz="2400" b="0" i="0" u="none">
              <a:solidFill>
                <a:srgbClr val="2F2F2F"/>
              </a:solidFill>
              <a:ea typeface="思源黑体 CN Normal" panose="020B0400000000000000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4" descr="329C75E4"/>
          <p:cNvPicPr>
            <a:picLocks noChangeAspect="1"/>
          </p:cNvPicPr>
          <p:nvPr/>
        </p:nvPicPr>
        <p:blipFill>
          <a:blip r:embed="rId1"/>
          <a:srcRect l="40123" t="13498" r="18399" b="6584"/>
          <a:stretch>
            <a:fillRect/>
          </a:stretch>
        </p:blipFill>
        <p:spPr>
          <a:xfrm>
            <a:off x="4114800" y="0"/>
            <a:ext cx="503396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Rectangle 5"/>
          <p:cNvSpPr/>
          <p:nvPr/>
        </p:nvSpPr>
        <p:spPr>
          <a:xfrm>
            <a:off x="4114800" y="0"/>
            <a:ext cx="838200" cy="32004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 anchorCtr="0"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4100" name="Rectangle 6"/>
          <p:cNvSpPr/>
          <p:nvPr/>
        </p:nvSpPr>
        <p:spPr>
          <a:xfrm>
            <a:off x="4876800" y="0"/>
            <a:ext cx="381000" cy="10668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 anchorCtr="0"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4101" name="Rectangle 7"/>
          <p:cNvSpPr/>
          <p:nvPr/>
        </p:nvSpPr>
        <p:spPr>
          <a:xfrm>
            <a:off x="4800600" y="1600200"/>
            <a:ext cx="304800" cy="10668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4102" name="Rectangle 8"/>
          <p:cNvSpPr/>
          <p:nvPr/>
        </p:nvSpPr>
        <p:spPr>
          <a:xfrm>
            <a:off x="7543800" y="0"/>
            <a:ext cx="1600200" cy="27432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4103" name="Rectangle 9"/>
          <p:cNvSpPr/>
          <p:nvPr/>
        </p:nvSpPr>
        <p:spPr>
          <a:xfrm>
            <a:off x="8991600" y="2362200"/>
            <a:ext cx="152400" cy="9906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4104" name="Rectangle 10"/>
          <p:cNvSpPr/>
          <p:nvPr/>
        </p:nvSpPr>
        <p:spPr>
          <a:xfrm>
            <a:off x="4419600" y="2971800"/>
            <a:ext cx="457200" cy="3048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4105" name="Line 11"/>
          <p:cNvSpPr/>
          <p:nvPr/>
        </p:nvSpPr>
        <p:spPr>
          <a:xfrm>
            <a:off x="8839200" y="3352800"/>
            <a:ext cx="0" cy="0"/>
          </a:xfrm>
          <a:prstGeom prst="line">
            <a:avLst/>
          </a:prstGeom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6" name="Rectangle 12"/>
          <p:cNvSpPr/>
          <p:nvPr/>
        </p:nvSpPr>
        <p:spPr>
          <a:xfrm>
            <a:off x="8839200" y="3352800"/>
            <a:ext cx="381000" cy="1524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 anchorCtr="0"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4107" name="Oval 13"/>
          <p:cNvSpPr/>
          <p:nvPr/>
        </p:nvSpPr>
        <p:spPr>
          <a:xfrm>
            <a:off x="7391400" y="1371600"/>
            <a:ext cx="152400" cy="1143000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 anchorCtr="0"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4108" name="Oval 14"/>
          <p:cNvSpPr/>
          <p:nvPr/>
        </p:nvSpPr>
        <p:spPr>
          <a:xfrm>
            <a:off x="7315200" y="1828800"/>
            <a:ext cx="76200" cy="762000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 anchorCtr="0"/>
          <a:p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概述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18" name="52cf9bbc-971e-4973-b067-cf1b0e382157.source.4.zh-Hans.pptx" descr="e306a86b-63b8-4b84-b73e-15e33cdc320a"/>
          <p:cNvGrpSpPr/>
          <p:nvPr/>
        </p:nvGrpSpPr>
        <p:grpSpPr>
          <a:xfrm>
            <a:off x="842519" y="1130300"/>
            <a:ext cx="10717786" cy="4603704"/>
            <a:chOff x="1629560" y="1633465"/>
            <a:chExt cx="9143700" cy="3927575"/>
          </a:xfrm>
        </p:grpSpPr>
        <p:sp>
          <p:nvSpPr>
            <p:cNvPr id="4" name="Title" descr="7b4fb392-b9ec-45ac-b184-e6968d79da24"/>
            <p:cNvSpPr>
              <a:spLocks noChangeAspect="1"/>
            </p:cNvSpPr>
            <p:nvPr/>
          </p:nvSpPr>
          <p:spPr>
            <a:xfrm>
              <a:off x="2058948" y="1633465"/>
              <a:ext cx="8195891" cy="57749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认识呼吸系统的基本概念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sp>
          <p:nvSpPr>
            <p:cNvPr id="40" name="图形 5" descr="5c2409c1-ddfe-4bf3-874b-44c0471475f2"/>
            <p:cNvSpPr/>
            <p:nvPr/>
          </p:nvSpPr>
          <p:spPr>
            <a:xfrm>
              <a:off x="1629560" y="2921153"/>
              <a:ext cx="2241701" cy="2639887"/>
            </a:xfrm>
            <a:custGeom>
              <a:avLst/>
              <a:gdLst>
                <a:gd name="connsiteX0" fmla="*/ 4721249 w 9082714"/>
                <a:gd name="connsiteY0" fmla="*/ 10304 h 6856112"/>
                <a:gd name="connsiteX1" fmla="*/ 8136702 w 9082714"/>
                <a:gd name="connsiteY1" fmla="*/ 145848 h 6856112"/>
                <a:gd name="connsiteX2" fmla="*/ 8729214 w 9082714"/>
                <a:gd name="connsiteY2" fmla="*/ 422939 h 6856112"/>
                <a:gd name="connsiteX3" fmla="*/ 9002842 w 9082714"/>
                <a:gd name="connsiteY3" fmla="*/ 1192251 h 6856112"/>
                <a:gd name="connsiteX4" fmla="*/ 9077348 w 9082714"/>
                <a:gd name="connsiteY4" fmla="*/ 5214534 h 6856112"/>
                <a:gd name="connsiteX5" fmla="*/ 9031629 w 9082714"/>
                <a:gd name="connsiteY5" fmla="*/ 6002011 h 6856112"/>
                <a:gd name="connsiteX6" fmla="*/ 8626075 w 9082714"/>
                <a:gd name="connsiteY6" fmla="*/ 6658639 h 6856112"/>
                <a:gd name="connsiteX7" fmla="*/ 7743079 w 9082714"/>
                <a:gd name="connsiteY7" fmla="*/ 6837671 h 6856112"/>
                <a:gd name="connsiteX8" fmla="*/ 3200712 w 9082714"/>
                <a:gd name="connsiteY8" fmla="*/ 6855066 h 6856112"/>
                <a:gd name="connsiteX9" fmla="*/ 1505378 w 9082714"/>
                <a:gd name="connsiteY9" fmla="*/ 6824971 h 6856112"/>
                <a:gd name="connsiteX10" fmla="*/ 528555 w 9082714"/>
                <a:gd name="connsiteY10" fmla="*/ 6647864 h 6856112"/>
                <a:gd name="connsiteX11" fmla="*/ 94677 w 9082714"/>
                <a:gd name="connsiteY11" fmla="*/ 6310275 h 6856112"/>
                <a:gd name="connsiteX12" fmla="*/ 4 w 9082714"/>
                <a:gd name="connsiteY12" fmla="*/ 5920038 h 6856112"/>
                <a:gd name="connsiteX13" fmla="*/ 76974 w 9082714"/>
                <a:gd name="connsiteY13" fmla="*/ 1347576 h 6856112"/>
                <a:gd name="connsiteX14" fmla="*/ 274555 w 9082714"/>
                <a:gd name="connsiteY14" fmla="*/ 716732 h 6856112"/>
                <a:gd name="connsiteX15" fmla="*/ 709434 w 9082714"/>
                <a:gd name="connsiteY15" fmla="*/ 308485 h 6856112"/>
                <a:gd name="connsiteX16" fmla="*/ 4721249 w 9082714"/>
                <a:gd name="connsiteY16" fmla="*/ 10304 h 6856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082714" h="6856112">
                  <a:moveTo>
                    <a:pt x="4721249" y="10304"/>
                  </a:moveTo>
                  <a:cubicBezTo>
                    <a:pt x="4721249" y="10304"/>
                    <a:pt x="6848691" y="-55582"/>
                    <a:pt x="8136702" y="145848"/>
                  </a:cubicBezTo>
                  <a:cubicBezTo>
                    <a:pt x="8250232" y="163628"/>
                    <a:pt x="8522474" y="210657"/>
                    <a:pt x="8729214" y="422939"/>
                  </a:cubicBezTo>
                  <a:cubicBezTo>
                    <a:pt x="8972901" y="673168"/>
                    <a:pt x="8985524" y="1019069"/>
                    <a:pt x="9002842" y="1192251"/>
                  </a:cubicBezTo>
                  <a:cubicBezTo>
                    <a:pt x="9136384" y="2527214"/>
                    <a:pt x="9057413" y="3873106"/>
                    <a:pt x="9077348" y="5214534"/>
                  </a:cubicBezTo>
                  <a:cubicBezTo>
                    <a:pt x="9081274" y="5478078"/>
                    <a:pt x="9088740" y="5744701"/>
                    <a:pt x="9031629" y="6002011"/>
                  </a:cubicBezTo>
                  <a:cubicBezTo>
                    <a:pt x="8974517" y="6259320"/>
                    <a:pt x="8844438" y="6511011"/>
                    <a:pt x="8626075" y="6658639"/>
                  </a:cubicBezTo>
                  <a:cubicBezTo>
                    <a:pt x="8373384" y="6829435"/>
                    <a:pt x="8048110" y="6836516"/>
                    <a:pt x="7743079" y="6837671"/>
                  </a:cubicBezTo>
                  <a:cubicBezTo>
                    <a:pt x="6228931" y="6843443"/>
                    <a:pt x="4714860" y="6849293"/>
                    <a:pt x="3200712" y="6855066"/>
                  </a:cubicBezTo>
                  <a:cubicBezTo>
                    <a:pt x="2635370" y="6857221"/>
                    <a:pt x="2069643" y="6859376"/>
                    <a:pt x="1505378" y="6824971"/>
                  </a:cubicBezTo>
                  <a:cubicBezTo>
                    <a:pt x="1173638" y="6804728"/>
                    <a:pt x="837435" y="6770707"/>
                    <a:pt x="528555" y="6647864"/>
                  </a:cubicBezTo>
                  <a:cubicBezTo>
                    <a:pt x="354758" y="6578744"/>
                    <a:pt x="184347" y="6474451"/>
                    <a:pt x="94677" y="6310275"/>
                  </a:cubicBezTo>
                  <a:cubicBezTo>
                    <a:pt x="3160" y="6142942"/>
                    <a:pt x="-149" y="5979997"/>
                    <a:pt x="4" y="5920038"/>
                  </a:cubicBezTo>
                  <a:cubicBezTo>
                    <a:pt x="9549" y="2159375"/>
                    <a:pt x="32024" y="1888827"/>
                    <a:pt x="76974" y="1347576"/>
                  </a:cubicBezTo>
                  <a:cubicBezTo>
                    <a:pt x="86134" y="1237278"/>
                    <a:pt x="107146" y="976736"/>
                    <a:pt x="274555" y="716732"/>
                  </a:cubicBezTo>
                  <a:cubicBezTo>
                    <a:pt x="274555" y="716732"/>
                    <a:pt x="429572" y="476125"/>
                    <a:pt x="709434" y="308485"/>
                  </a:cubicBezTo>
                  <a:cubicBezTo>
                    <a:pt x="1376915" y="-91296"/>
                    <a:pt x="3369892" y="52176"/>
                    <a:pt x="4721249" y="10304"/>
                  </a:cubicBezTo>
                  <a:close/>
                </a:path>
              </a:pathLst>
            </a:custGeom>
            <a:solidFill>
              <a:schemeClr val="accent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41" name="图形 5" descr="b0cfafd1-2160-4add-b81b-25aa4ed93ef8"/>
            <p:cNvSpPr/>
            <p:nvPr/>
          </p:nvSpPr>
          <p:spPr>
            <a:xfrm>
              <a:off x="1651143" y="2940834"/>
              <a:ext cx="2171961" cy="2557759"/>
            </a:xfrm>
            <a:custGeom>
              <a:avLst/>
              <a:gdLst>
                <a:gd name="connsiteX0" fmla="*/ 4721249 w 9082714"/>
                <a:gd name="connsiteY0" fmla="*/ 10304 h 6856112"/>
                <a:gd name="connsiteX1" fmla="*/ 8136702 w 9082714"/>
                <a:gd name="connsiteY1" fmla="*/ 145848 h 6856112"/>
                <a:gd name="connsiteX2" fmla="*/ 8729214 w 9082714"/>
                <a:gd name="connsiteY2" fmla="*/ 422939 h 6856112"/>
                <a:gd name="connsiteX3" fmla="*/ 9002842 w 9082714"/>
                <a:gd name="connsiteY3" fmla="*/ 1192251 h 6856112"/>
                <a:gd name="connsiteX4" fmla="*/ 9077348 w 9082714"/>
                <a:gd name="connsiteY4" fmla="*/ 5214534 h 6856112"/>
                <a:gd name="connsiteX5" fmla="*/ 9031629 w 9082714"/>
                <a:gd name="connsiteY5" fmla="*/ 6002011 h 6856112"/>
                <a:gd name="connsiteX6" fmla="*/ 8626075 w 9082714"/>
                <a:gd name="connsiteY6" fmla="*/ 6658639 h 6856112"/>
                <a:gd name="connsiteX7" fmla="*/ 7743079 w 9082714"/>
                <a:gd name="connsiteY7" fmla="*/ 6837671 h 6856112"/>
                <a:gd name="connsiteX8" fmla="*/ 3200712 w 9082714"/>
                <a:gd name="connsiteY8" fmla="*/ 6855066 h 6856112"/>
                <a:gd name="connsiteX9" fmla="*/ 1505378 w 9082714"/>
                <a:gd name="connsiteY9" fmla="*/ 6824971 h 6856112"/>
                <a:gd name="connsiteX10" fmla="*/ 528555 w 9082714"/>
                <a:gd name="connsiteY10" fmla="*/ 6647864 h 6856112"/>
                <a:gd name="connsiteX11" fmla="*/ 94677 w 9082714"/>
                <a:gd name="connsiteY11" fmla="*/ 6310275 h 6856112"/>
                <a:gd name="connsiteX12" fmla="*/ 4 w 9082714"/>
                <a:gd name="connsiteY12" fmla="*/ 5920038 h 6856112"/>
                <a:gd name="connsiteX13" fmla="*/ 76974 w 9082714"/>
                <a:gd name="connsiteY13" fmla="*/ 1347576 h 6856112"/>
                <a:gd name="connsiteX14" fmla="*/ 274555 w 9082714"/>
                <a:gd name="connsiteY14" fmla="*/ 716732 h 6856112"/>
                <a:gd name="connsiteX15" fmla="*/ 709434 w 9082714"/>
                <a:gd name="connsiteY15" fmla="*/ 308485 h 6856112"/>
                <a:gd name="connsiteX16" fmla="*/ 4721249 w 9082714"/>
                <a:gd name="connsiteY16" fmla="*/ 10304 h 6856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082714" h="6856112">
                  <a:moveTo>
                    <a:pt x="4721249" y="10304"/>
                  </a:moveTo>
                  <a:cubicBezTo>
                    <a:pt x="4721249" y="10304"/>
                    <a:pt x="6848691" y="-55582"/>
                    <a:pt x="8136702" y="145848"/>
                  </a:cubicBezTo>
                  <a:cubicBezTo>
                    <a:pt x="8250232" y="163628"/>
                    <a:pt x="8522474" y="210657"/>
                    <a:pt x="8729214" y="422939"/>
                  </a:cubicBezTo>
                  <a:cubicBezTo>
                    <a:pt x="8972901" y="673168"/>
                    <a:pt x="8985524" y="1019069"/>
                    <a:pt x="9002842" y="1192251"/>
                  </a:cubicBezTo>
                  <a:cubicBezTo>
                    <a:pt x="9136384" y="2527214"/>
                    <a:pt x="9057413" y="3873106"/>
                    <a:pt x="9077348" y="5214534"/>
                  </a:cubicBezTo>
                  <a:cubicBezTo>
                    <a:pt x="9081274" y="5478078"/>
                    <a:pt x="9088740" y="5744701"/>
                    <a:pt x="9031629" y="6002011"/>
                  </a:cubicBezTo>
                  <a:cubicBezTo>
                    <a:pt x="8974517" y="6259320"/>
                    <a:pt x="8844438" y="6511011"/>
                    <a:pt x="8626075" y="6658639"/>
                  </a:cubicBezTo>
                  <a:cubicBezTo>
                    <a:pt x="8373384" y="6829435"/>
                    <a:pt x="8048110" y="6836516"/>
                    <a:pt x="7743079" y="6837671"/>
                  </a:cubicBezTo>
                  <a:cubicBezTo>
                    <a:pt x="6228931" y="6843443"/>
                    <a:pt x="4714860" y="6849293"/>
                    <a:pt x="3200712" y="6855066"/>
                  </a:cubicBezTo>
                  <a:cubicBezTo>
                    <a:pt x="2635370" y="6857221"/>
                    <a:pt x="2069643" y="6859376"/>
                    <a:pt x="1505378" y="6824971"/>
                  </a:cubicBezTo>
                  <a:cubicBezTo>
                    <a:pt x="1173638" y="6804728"/>
                    <a:pt x="837435" y="6770707"/>
                    <a:pt x="528555" y="6647864"/>
                  </a:cubicBezTo>
                  <a:cubicBezTo>
                    <a:pt x="354758" y="6578744"/>
                    <a:pt x="184347" y="6474451"/>
                    <a:pt x="94677" y="6310275"/>
                  </a:cubicBezTo>
                  <a:cubicBezTo>
                    <a:pt x="3160" y="6142942"/>
                    <a:pt x="-149" y="5979997"/>
                    <a:pt x="4" y="5920038"/>
                  </a:cubicBezTo>
                  <a:cubicBezTo>
                    <a:pt x="9549" y="2159375"/>
                    <a:pt x="32024" y="1888827"/>
                    <a:pt x="76974" y="1347576"/>
                  </a:cubicBezTo>
                  <a:cubicBezTo>
                    <a:pt x="86134" y="1237278"/>
                    <a:pt x="107146" y="976736"/>
                    <a:pt x="274555" y="716732"/>
                  </a:cubicBezTo>
                  <a:cubicBezTo>
                    <a:pt x="274555" y="716732"/>
                    <a:pt x="429572" y="476125"/>
                    <a:pt x="709434" y="308485"/>
                  </a:cubicBezTo>
                  <a:cubicBezTo>
                    <a:pt x="1376915" y="-91296"/>
                    <a:pt x="3369892" y="52176"/>
                    <a:pt x="4721249" y="10304"/>
                  </a:cubicBezTo>
                  <a:close/>
                </a:path>
              </a:pathLst>
            </a:custGeom>
            <a:solidFill>
              <a:schemeClr val="bg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32" name="图形 5" descr="7e8a8e52-a34f-42e5-8024-6aa7cb702ca7"/>
            <p:cNvSpPr/>
            <p:nvPr/>
          </p:nvSpPr>
          <p:spPr>
            <a:xfrm>
              <a:off x="3930226" y="2921153"/>
              <a:ext cx="2241701" cy="2639887"/>
            </a:xfrm>
            <a:custGeom>
              <a:avLst/>
              <a:gdLst>
                <a:gd name="connsiteX0" fmla="*/ 4721249 w 9082714"/>
                <a:gd name="connsiteY0" fmla="*/ 10304 h 6856112"/>
                <a:gd name="connsiteX1" fmla="*/ 8136702 w 9082714"/>
                <a:gd name="connsiteY1" fmla="*/ 145848 h 6856112"/>
                <a:gd name="connsiteX2" fmla="*/ 8729214 w 9082714"/>
                <a:gd name="connsiteY2" fmla="*/ 422939 h 6856112"/>
                <a:gd name="connsiteX3" fmla="*/ 9002842 w 9082714"/>
                <a:gd name="connsiteY3" fmla="*/ 1192251 h 6856112"/>
                <a:gd name="connsiteX4" fmla="*/ 9077348 w 9082714"/>
                <a:gd name="connsiteY4" fmla="*/ 5214534 h 6856112"/>
                <a:gd name="connsiteX5" fmla="*/ 9031629 w 9082714"/>
                <a:gd name="connsiteY5" fmla="*/ 6002011 h 6856112"/>
                <a:gd name="connsiteX6" fmla="*/ 8626075 w 9082714"/>
                <a:gd name="connsiteY6" fmla="*/ 6658639 h 6856112"/>
                <a:gd name="connsiteX7" fmla="*/ 7743079 w 9082714"/>
                <a:gd name="connsiteY7" fmla="*/ 6837671 h 6856112"/>
                <a:gd name="connsiteX8" fmla="*/ 3200712 w 9082714"/>
                <a:gd name="connsiteY8" fmla="*/ 6855066 h 6856112"/>
                <a:gd name="connsiteX9" fmla="*/ 1505378 w 9082714"/>
                <a:gd name="connsiteY9" fmla="*/ 6824971 h 6856112"/>
                <a:gd name="connsiteX10" fmla="*/ 528555 w 9082714"/>
                <a:gd name="connsiteY10" fmla="*/ 6647864 h 6856112"/>
                <a:gd name="connsiteX11" fmla="*/ 94677 w 9082714"/>
                <a:gd name="connsiteY11" fmla="*/ 6310275 h 6856112"/>
                <a:gd name="connsiteX12" fmla="*/ 4 w 9082714"/>
                <a:gd name="connsiteY12" fmla="*/ 5920038 h 6856112"/>
                <a:gd name="connsiteX13" fmla="*/ 76974 w 9082714"/>
                <a:gd name="connsiteY13" fmla="*/ 1347576 h 6856112"/>
                <a:gd name="connsiteX14" fmla="*/ 274555 w 9082714"/>
                <a:gd name="connsiteY14" fmla="*/ 716732 h 6856112"/>
                <a:gd name="connsiteX15" fmla="*/ 709434 w 9082714"/>
                <a:gd name="connsiteY15" fmla="*/ 308485 h 6856112"/>
                <a:gd name="connsiteX16" fmla="*/ 4721249 w 9082714"/>
                <a:gd name="connsiteY16" fmla="*/ 10304 h 6856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082714" h="6856112">
                  <a:moveTo>
                    <a:pt x="4721249" y="10304"/>
                  </a:moveTo>
                  <a:cubicBezTo>
                    <a:pt x="4721249" y="10304"/>
                    <a:pt x="6848691" y="-55582"/>
                    <a:pt x="8136702" y="145848"/>
                  </a:cubicBezTo>
                  <a:cubicBezTo>
                    <a:pt x="8250232" y="163628"/>
                    <a:pt x="8522474" y="210657"/>
                    <a:pt x="8729214" y="422939"/>
                  </a:cubicBezTo>
                  <a:cubicBezTo>
                    <a:pt x="8972901" y="673168"/>
                    <a:pt x="8985524" y="1019069"/>
                    <a:pt x="9002842" y="1192251"/>
                  </a:cubicBezTo>
                  <a:cubicBezTo>
                    <a:pt x="9136384" y="2527214"/>
                    <a:pt x="9057413" y="3873106"/>
                    <a:pt x="9077348" y="5214534"/>
                  </a:cubicBezTo>
                  <a:cubicBezTo>
                    <a:pt x="9081274" y="5478078"/>
                    <a:pt x="9088740" y="5744701"/>
                    <a:pt x="9031629" y="6002011"/>
                  </a:cubicBezTo>
                  <a:cubicBezTo>
                    <a:pt x="8974517" y="6259320"/>
                    <a:pt x="8844438" y="6511011"/>
                    <a:pt x="8626075" y="6658639"/>
                  </a:cubicBezTo>
                  <a:cubicBezTo>
                    <a:pt x="8373384" y="6829435"/>
                    <a:pt x="8048110" y="6836516"/>
                    <a:pt x="7743079" y="6837671"/>
                  </a:cubicBezTo>
                  <a:cubicBezTo>
                    <a:pt x="6228931" y="6843443"/>
                    <a:pt x="4714860" y="6849293"/>
                    <a:pt x="3200712" y="6855066"/>
                  </a:cubicBezTo>
                  <a:cubicBezTo>
                    <a:pt x="2635370" y="6857221"/>
                    <a:pt x="2069643" y="6859376"/>
                    <a:pt x="1505378" y="6824971"/>
                  </a:cubicBezTo>
                  <a:cubicBezTo>
                    <a:pt x="1173638" y="6804728"/>
                    <a:pt x="837435" y="6770707"/>
                    <a:pt x="528555" y="6647864"/>
                  </a:cubicBezTo>
                  <a:cubicBezTo>
                    <a:pt x="354758" y="6578744"/>
                    <a:pt x="184347" y="6474451"/>
                    <a:pt x="94677" y="6310275"/>
                  </a:cubicBezTo>
                  <a:cubicBezTo>
                    <a:pt x="3160" y="6142942"/>
                    <a:pt x="-149" y="5979997"/>
                    <a:pt x="4" y="5920038"/>
                  </a:cubicBezTo>
                  <a:cubicBezTo>
                    <a:pt x="9549" y="2159375"/>
                    <a:pt x="32024" y="1888827"/>
                    <a:pt x="76974" y="1347576"/>
                  </a:cubicBezTo>
                  <a:cubicBezTo>
                    <a:pt x="86134" y="1237278"/>
                    <a:pt x="107146" y="976736"/>
                    <a:pt x="274555" y="716732"/>
                  </a:cubicBezTo>
                  <a:cubicBezTo>
                    <a:pt x="274555" y="716732"/>
                    <a:pt x="429572" y="476125"/>
                    <a:pt x="709434" y="308485"/>
                  </a:cubicBezTo>
                  <a:cubicBezTo>
                    <a:pt x="1376915" y="-91296"/>
                    <a:pt x="3369892" y="52176"/>
                    <a:pt x="4721249" y="10304"/>
                  </a:cubicBez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33" name="图形 5" descr="dd45bb7d-c124-47c0-b4c5-942dd6ea512d"/>
            <p:cNvSpPr/>
            <p:nvPr/>
          </p:nvSpPr>
          <p:spPr>
            <a:xfrm>
              <a:off x="3951810" y="2940834"/>
              <a:ext cx="2171961" cy="2557759"/>
            </a:xfrm>
            <a:custGeom>
              <a:avLst/>
              <a:gdLst>
                <a:gd name="connsiteX0" fmla="*/ 4721249 w 9082714"/>
                <a:gd name="connsiteY0" fmla="*/ 10304 h 6856112"/>
                <a:gd name="connsiteX1" fmla="*/ 8136702 w 9082714"/>
                <a:gd name="connsiteY1" fmla="*/ 145848 h 6856112"/>
                <a:gd name="connsiteX2" fmla="*/ 8729214 w 9082714"/>
                <a:gd name="connsiteY2" fmla="*/ 422939 h 6856112"/>
                <a:gd name="connsiteX3" fmla="*/ 9002842 w 9082714"/>
                <a:gd name="connsiteY3" fmla="*/ 1192251 h 6856112"/>
                <a:gd name="connsiteX4" fmla="*/ 9077348 w 9082714"/>
                <a:gd name="connsiteY4" fmla="*/ 5214534 h 6856112"/>
                <a:gd name="connsiteX5" fmla="*/ 9031629 w 9082714"/>
                <a:gd name="connsiteY5" fmla="*/ 6002011 h 6856112"/>
                <a:gd name="connsiteX6" fmla="*/ 8626075 w 9082714"/>
                <a:gd name="connsiteY6" fmla="*/ 6658639 h 6856112"/>
                <a:gd name="connsiteX7" fmla="*/ 7743079 w 9082714"/>
                <a:gd name="connsiteY7" fmla="*/ 6837671 h 6856112"/>
                <a:gd name="connsiteX8" fmla="*/ 3200712 w 9082714"/>
                <a:gd name="connsiteY8" fmla="*/ 6855066 h 6856112"/>
                <a:gd name="connsiteX9" fmla="*/ 1505378 w 9082714"/>
                <a:gd name="connsiteY9" fmla="*/ 6824971 h 6856112"/>
                <a:gd name="connsiteX10" fmla="*/ 528555 w 9082714"/>
                <a:gd name="connsiteY10" fmla="*/ 6647864 h 6856112"/>
                <a:gd name="connsiteX11" fmla="*/ 94677 w 9082714"/>
                <a:gd name="connsiteY11" fmla="*/ 6310275 h 6856112"/>
                <a:gd name="connsiteX12" fmla="*/ 4 w 9082714"/>
                <a:gd name="connsiteY12" fmla="*/ 5920038 h 6856112"/>
                <a:gd name="connsiteX13" fmla="*/ 76974 w 9082714"/>
                <a:gd name="connsiteY13" fmla="*/ 1347576 h 6856112"/>
                <a:gd name="connsiteX14" fmla="*/ 274555 w 9082714"/>
                <a:gd name="connsiteY14" fmla="*/ 716732 h 6856112"/>
                <a:gd name="connsiteX15" fmla="*/ 709434 w 9082714"/>
                <a:gd name="connsiteY15" fmla="*/ 308485 h 6856112"/>
                <a:gd name="connsiteX16" fmla="*/ 4721249 w 9082714"/>
                <a:gd name="connsiteY16" fmla="*/ 10304 h 6856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082714" h="6856112">
                  <a:moveTo>
                    <a:pt x="4721249" y="10304"/>
                  </a:moveTo>
                  <a:cubicBezTo>
                    <a:pt x="4721249" y="10304"/>
                    <a:pt x="6848691" y="-55582"/>
                    <a:pt x="8136702" y="145848"/>
                  </a:cubicBezTo>
                  <a:cubicBezTo>
                    <a:pt x="8250232" y="163628"/>
                    <a:pt x="8522474" y="210657"/>
                    <a:pt x="8729214" y="422939"/>
                  </a:cubicBezTo>
                  <a:cubicBezTo>
                    <a:pt x="8972901" y="673168"/>
                    <a:pt x="8985524" y="1019069"/>
                    <a:pt x="9002842" y="1192251"/>
                  </a:cubicBezTo>
                  <a:cubicBezTo>
                    <a:pt x="9136384" y="2527214"/>
                    <a:pt x="9057413" y="3873106"/>
                    <a:pt x="9077348" y="5214534"/>
                  </a:cubicBezTo>
                  <a:cubicBezTo>
                    <a:pt x="9081274" y="5478078"/>
                    <a:pt x="9088740" y="5744701"/>
                    <a:pt x="9031629" y="6002011"/>
                  </a:cubicBezTo>
                  <a:cubicBezTo>
                    <a:pt x="8974517" y="6259320"/>
                    <a:pt x="8844438" y="6511011"/>
                    <a:pt x="8626075" y="6658639"/>
                  </a:cubicBezTo>
                  <a:cubicBezTo>
                    <a:pt x="8373384" y="6829435"/>
                    <a:pt x="8048110" y="6836516"/>
                    <a:pt x="7743079" y="6837671"/>
                  </a:cubicBezTo>
                  <a:cubicBezTo>
                    <a:pt x="6228931" y="6843443"/>
                    <a:pt x="4714860" y="6849293"/>
                    <a:pt x="3200712" y="6855066"/>
                  </a:cubicBezTo>
                  <a:cubicBezTo>
                    <a:pt x="2635370" y="6857221"/>
                    <a:pt x="2069643" y="6859376"/>
                    <a:pt x="1505378" y="6824971"/>
                  </a:cubicBezTo>
                  <a:cubicBezTo>
                    <a:pt x="1173638" y="6804728"/>
                    <a:pt x="837435" y="6770707"/>
                    <a:pt x="528555" y="6647864"/>
                  </a:cubicBezTo>
                  <a:cubicBezTo>
                    <a:pt x="354758" y="6578744"/>
                    <a:pt x="184347" y="6474451"/>
                    <a:pt x="94677" y="6310275"/>
                  </a:cubicBezTo>
                  <a:cubicBezTo>
                    <a:pt x="3160" y="6142942"/>
                    <a:pt x="-149" y="5979997"/>
                    <a:pt x="4" y="5920038"/>
                  </a:cubicBezTo>
                  <a:cubicBezTo>
                    <a:pt x="9549" y="2159375"/>
                    <a:pt x="32024" y="1888827"/>
                    <a:pt x="76974" y="1347576"/>
                  </a:cubicBezTo>
                  <a:cubicBezTo>
                    <a:pt x="86134" y="1237278"/>
                    <a:pt x="107146" y="976736"/>
                    <a:pt x="274555" y="716732"/>
                  </a:cubicBezTo>
                  <a:cubicBezTo>
                    <a:pt x="274555" y="716732"/>
                    <a:pt x="429572" y="476125"/>
                    <a:pt x="709434" y="308485"/>
                  </a:cubicBezTo>
                  <a:cubicBezTo>
                    <a:pt x="1376915" y="-91296"/>
                    <a:pt x="3369892" y="52176"/>
                    <a:pt x="4721249" y="10304"/>
                  </a:cubicBezTo>
                  <a:close/>
                </a:path>
              </a:pathLst>
            </a:custGeom>
            <a:solidFill>
              <a:schemeClr val="bg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24" name="图形 5" descr="f1ff91cd-77e4-48fc-a806-5e47a5f61c65"/>
            <p:cNvSpPr/>
            <p:nvPr/>
          </p:nvSpPr>
          <p:spPr>
            <a:xfrm>
              <a:off x="6230891" y="2921153"/>
              <a:ext cx="2241702" cy="2639887"/>
            </a:xfrm>
            <a:custGeom>
              <a:avLst/>
              <a:gdLst>
                <a:gd name="connsiteX0" fmla="*/ 4721249 w 9082714"/>
                <a:gd name="connsiteY0" fmla="*/ 10304 h 6856112"/>
                <a:gd name="connsiteX1" fmla="*/ 8136702 w 9082714"/>
                <a:gd name="connsiteY1" fmla="*/ 145848 h 6856112"/>
                <a:gd name="connsiteX2" fmla="*/ 8729214 w 9082714"/>
                <a:gd name="connsiteY2" fmla="*/ 422939 h 6856112"/>
                <a:gd name="connsiteX3" fmla="*/ 9002842 w 9082714"/>
                <a:gd name="connsiteY3" fmla="*/ 1192251 h 6856112"/>
                <a:gd name="connsiteX4" fmla="*/ 9077348 w 9082714"/>
                <a:gd name="connsiteY4" fmla="*/ 5214534 h 6856112"/>
                <a:gd name="connsiteX5" fmla="*/ 9031629 w 9082714"/>
                <a:gd name="connsiteY5" fmla="*/ 6002011 h 6856112"/>
                <a:gd name="connsiteX6" fmla="*/ 8626075 w 9082714"/>
                <a:gd name="connsiteY6" fmla="*/ 6658639 h 6856112"/>
                <a:gd name="connsiteX7" fmla="*/ 7743079 w 9082714"/>
                <a:gd name="connsiteY7" fmla="*/ 6837671 h 6856112"/>
                <a:gd name="connsiteX8" fmla="*/ 3200712 w 9082714"/>
                <a:gd name="connsiteY8" fmla="*/ 6855066 h 6856112"/>
                <a:gd name="connsiteX9" fmla="*/ 1505378 w 9082714"/>
                <a:gd name="connsiteY9" fmla="*/ 6824971 h 6856112"/>
                <a:gd name="connsiteX10" fmla="*/ 528555 w 9082714"/>
                <a:gd name="connsiteY10" fmla="*/ 6647864 h 6856112"/>
                <a:gd name="connsiteX11" fmla="*/ 94677 w 9082714"/>
                <a:gd name="connsiteY11" fmla="*/ 6310275 h 6856112"/>
                <a:gd name="connsiteX12" fmla="*/ 4 w 9082714"/>
                <a:gd name="connsiteY12" fmla="*/ 5920038 h 6856112"/>
                <a:gd name="connsiteX13" fmla="*/ 76974 w 9082714"/>
                <a:gd name="connsiteY13" fmla="*/ 1347576 h 6856112"/>
                <a:gd name="connsiteX14" fmla="*/ 274555 w 9082714"/>
                <a:gd name="connsiteY14" fmla="*/ 716732 h 6856112"/>
                <a:gd name="connsiteX15" fmla="*/ 709434 w 9082714"/>
                <a:gd name="connsiteY15" fmla="*/ 308485 h 6856112"/>
                <a:gd name="connsiteX16" fmla="*/ 4721249 w 9082714"/>
                <a:gd name="connsiteY16" fmla="*/ 10304 h 6856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082714" h="6856112">
                  <a:moveTo>
                    <a:pt x="4721249" y="10304"/>
                  </a:moveTo>
                  <a:cubicBezTo>
                    <a:pt x="4721249" y="10304"/>
                    <a:pt x="6848691" y="-55582"/>
                    <a:pt x="8136702" y="145848"/>
                  </a:cubicBezTo>
                  <a:cubicBezTo>
                    <a:pt x="8250232" y="163628"/>
                    <a:pt x="8522474" y="210657"/>
                    <a:pt x="8729214" y="422939"/>
                  </a:cubicBezTo>
                  <a:cubicBezTo>
                    <a:pt x="8972901" y="673168"/>
                    <a:pt x="8985524" y="1019069"/>
                    <a:pt x="9002842" y="1192251"/>
                  </a:cubicBezTo>
                  <a:cubicBezTo>
                    <a:pt x="9136384" y="2527214"/>
                    <a:pt x="9057413" y="3873106"/>
                    <a:pt x="9077348" y="5214534"/>
                  </a:cubicBezTo>
                  <a:cubicBezTo>
                    <a:pt x="9081274" y="5478078"/>
                    <a:pt x="9088740" y="5744701"/>
                    <a:pt x="9031629" y="6002011"/>
                  </a:cubicBezTo>
                  <a:cubicBezTo>
                    <a:pt x="8974517" y="6259320"/>
                    <a:pt x="8844438" y="6511011"/>
                    <a:pt x="8626075" y="6658639"/>
                  </a:cubicBezTo>
                  <a:cubicBezTo>
                    <a:pt x="8373384" y="6829435"/>
                    <a:pt x="8048110" y="6836516"/>
                    <a:pt x="7743079" y="6837671"/>
                  </a:cubicBezTo>
                  <a:cubicBezTo>
                    <a:pt x="6228931" y="6843443"/>
                    <a:pt x="4714860" y="6849293"/>
                    <a:pt x="3200712" y="6855066"/>
                  </a:cubicBezTo>
                  <a:cubicBezTo>
                    <a:pt x="2635370" y="6857221"/>
                    <a:pt x="2069643" y="6859376"/>
                    <a:pt x="1505378" y="6824971"/>
                  </a:cubicBezTo>
                  <a:cubicBezTo>
                    <a:pt x="1173638" y="6804728"/>
                    <a:pt x="837435" y="6770707"/>
                    <a:pt x="528555" y="6647864"/>
                  </a:cubicBezTo>
                  <a:cubicBezTo>
                    <a:pt x="354758" y="6578744"/>
                    <a:pt x="184347" y="6474451"/>
                    <a:pt x="94677" y="6310275"/>
                  </a:cubicBezTo>
                  <a:cubicBezTo>
                    <a:pt x="3160" y="6142942"/>
                    <a:pt x="-149" y="5979997"/>
                    <a:pt x="4" y="5920038"/>
                  </a:cubicBezTo>
                  <a:cubicBezTo>
                    <a:pt x="9549" y="2159375"/>
                    <a:pt x="32024" y="1888827"/>
                    <a:pt x="76974" y="1347576"/>
                  </a:cubicBezTo>
                  <a:cubicBezTo>
                    <a:pt x="86134" y="1237278"/>
                    <a:pt x="107146" y="976736"/>
                    <a:pt x="274555" y="716732"/>
                  </a:cubicBezTo>
                  <a:cubicBezTo>
                    <a:pt x="274555" y="716732"/>
                    <a:pt x="429572" y="476125"/>
                    <a:pt x="709434" y="308485"/>
                  </a:cubicBezTo>
                  <a:cubicBezTo>
                    <a:pt x="1376915" y="-91296"/>
                    <a:pt x="3369892" y="52176"/>
                    <a:pt x="4721249" y="10304"/>
                  </a:cubicBez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25" name="图形 5" descr="8bb7805c-87c1-458f-9f68-0b5583fc382b"/>
            <p:cNvSpPr/>
            <p:nvPr/>
          </p:nvSpPr>
          <p:spPr>
            <a:xfrm>
              <a:off x="6252475" y="2940834"/>
              <a:ext cx="2171962" cy="2557759"/>
            </a:xfrm>
            <a:custGeom>
              <a:avLst/>
              <a:gdLst>
                <a:gd name="connsiteX0" fmla="*/ 4721249 w 9082714"/>
                <a:gd name="connsiteY0" fmla="*/ 10304 h 6856112"/>
                <a:gd name="connsiteX1" fmla="*/ 8136702 w 9082714"/>
                <a:gd name="connsiteY1" fmla="*/ 145848 h 6856112"/>
                <a:gd name="connsiteX2" fmla="*/ 8729214 w 9082714"/>
                <a:gd name="connsiteY2" fmla="*/ 422939 h 6856112"/>
                <a:gd name="connsiteX3" fmla="*/ 9002842 w 9082714"/>
                <a:gd name="connsiteY3" fmla="*/ 1192251 h 6856112"/>
                <a:gd name="connsiteX4" fmla="*/ 9077348 w 9082714"/>
                <a:gd name="connsiteY4" fmla="*/ 5214534 h 6856112"/>
                <a:gd name="connsiteX5" fmla="*/ 9031629 w 9082714"/>
                <a:gd name="connsiteY5" fmla="*/ 6002011 h 6856112"/>
                <a:gd name="connsiteX6" fmla="*/ 8626075 w 9082714"/>
                <a:gd name="connsiteY6" fmla="*/ 6658639 h 6856112"/>
                <a:gd name="connsiteX7" fmla="*/ 7743079 w 9082714"/>
                <a:gd name="connsiteY7" fmla="*/ 6837671 h 6856112"/>
                <a:gd name="connsiteX8" fmla="*/ 3200712 w 9082714"/>
                <a:gd name="connsiteY8" fmla="*/ 6855066 h 6856112"/>
                <a:gd name="connsiteX9" fmla="*/ 1505378 w 9082714"/>
                <a:gd name="connsiteY9" fmla="*/ 6824971 h 6856112"/>
                <a:gd name="connsiteX10" fmla="*/ 528555 w 9082714"/>
                <a:gd name="connsiteY10" fmla="*/ 6647864 h 6856112"/>
                <a:gd name="connsiteX11" fmla="*/ 94677 w 9082714"/>
                <a:gd name="connsiteY11" fmla="*/ 6310275 h 6856112"/>
                <a:gd name="connsiteX12" fmla="*/ 4 w 9082714"/>
                <a:gd name="connsiteY12" fmla="*/ 5920038 h 6856112"/>
                <a:gd name="connsiteX13" fmla="*/ 76974 w 9082714"/>
                <a:gd name="connsiteY13" fmla="*/ 1347576 h 6856112"/>
                <a:gd name="connsiteX14" fmla="*/ 274555 w 9082714"/>
                <a:gd name="connsiteY14" fmla="*/ 716732 h 6856112"/>
                <a:gd name="connsiteX15" fmla="*/ 709434 w 9082714"/>
                <a:gd name="connsiteY15" fmla="*/ 308485 h 6856112"/>
                <a:gd name="connsiteX16" fmla="*/ 4721249 w 9082714"/>
                <a:gd name="connsiteY16" fmla="*/ 10304 h 6856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082714" h="6856112">
                  <a:moveTo>
                    <a:pt x="4721249" y="10304"/>
                  </a:moveTo>
                  <a:cubicBezTo>
                    <a:pt x="4721249" y="10304"/>
                    <a:pt x="6848691" y="-55582"/>
                    <a:pt x="8136702" y="145848"/>
                  </a:cubicBezTo>
                  <a:cubicBezTo>
                    <a:pt x="8250232" y="163628"/>
                    <a:pt x="8522474" y="210657"/>
                    <a:pt x="8729214" y="422939"/>
                  </a:cubicBezTo>
                  <a:cubicBezTo>
                    <a:pt x="8972901" y="673168"/>
                    <a:pt x="8985524" y="1019069"/>
                    <a:pt x="9002842" y="1192251"/>
                  </a:cubicBezTo>
                  <a:cubicBezTo>
                    <a:pt x="9136384" y="2527214"/>
                    <a:pt x="9057413" y="3873106"/>
                    <a:pt x="9077348" y="5214534"/>
                  </a:cubicBezTo>
                  <a:cubicBezTo>
                    <a:pt x="9081274" y="5478078"/>
                    <a:pt x="9088740" y="5744701"/>
                    <a:pt x="9031629" y="6002011"/>
                  </a:cubicBezTo>
                  <a:cubicBezTo>
                    <a:pt x="8974517" y="6259320"/>
                    <a:pt x="8844438" y="6511011"/>
                    <a:pt x="8626075" y="6658639"/>
                  </a:cubicBezTo>
                  <a:cubicBezTo>
                    <a:pt x="8373384" y="6829435"/>
                    <a:pt x="8048110" y="6836516"/>
                    <a:pt x="7743079" y="6837671"/>
                  </a:cubicBezTo>
                  <a:cubicBezTo>
                    <a:pt x="6228931" y="6843443"/>
                    <a:pt x="4714860" y="6849293"/>
                    <a:pt x="3200712" y="6855066"/>
                  </a:cubicBezTo>
                  <a:cubicBezTo>
                    <a:pt x="2635370" y="6857221"/>
                    <a:pt x="2069643" y="6859376"/>
                    <a:pt x="1505378" y="6824971"/>
                  </a:cubicBezTo>
                  <a:cubicBezTo>
                    <a:pt x="1173638" y="6804728"/>
                    <a:pt x="837435" y="6770707"/>
                    <a:pt x="528555" y="6647864"/>
                  </a:cubicBezTo>
                  <a:cubicBezTo>
                    <a:pt x="354758" y="6578744"/>
                    <a:pt x="184347" y="6474451"/>
                    <a:pt x="94677" y="6310275"/>
                  </a:cubicBezTo>
                  <a:cubicBezTo>
                    <a:pt x="3160" y="6142942"/>
                    <a:pt x="-149" y="5979997"/>
                    <a:pt x="4" y="5920038"/>
                  </a:cubicBezTo>
                  <a:cubicBezTo>
                    <a:pt x="9549" y="2159375"/>
                    <a:pt x="32024" y="1888827"/>
                    <a:pt x="76974" y="1347576"/>
                  </a:cubicBezTo>
                  <a:cubicBezTo>
                    <a:pt x="86134" y="1237278"/>
                    <a:pt x="107146" y="976736"/>
                    <a:pt x="274555" y="716732"/>
                  </a:cubicBezTo>
                  <a:cubicBezTo>
                    <a:pt x="274555" y="716732"/>
                    <a:pt x="429572" y="476125"/>
                    <a:pt x="709434" y="308485"/>
                  </a:cubicBezTo>
                  <a:cubicBezTo>
                    <a:pt x="1376915" y="-91296"/>
                    <a:pt x="3369892" y="52176"/>
                    <a:pt x="4721249" y="10304"/>
                  </a:cubicBezTo>
                  <a:close/>
                </a:path>
              </a:pathLst>
            </a:custGeom>
            <a:solidFill>
              <a:schemeClr val="bg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16" name="图形 5" descr="4af95d5b-d572-45eb-9108-f21c742cb5bf"/>
            <p:cNvSpPr/>
            <p:nvPr/>
          </p:nvSpPr>
          <p:spPr>
            <a:xfrm>
              <a:off x="8531559" y="2921153"/>
              <a:ext cx="2241701" cy="2639887"/>
            </a:xfrm>
            <a:custGeom>
              <a:avLst/>
              <a:gdLst>
                <a:gd name="connsiteX0" fmla="*/ 4721249 w 9082714"/>
                <a:gd name="connsiteY0" fmla="*/ 10304 h 6856112"/>
                <a:gd name="connsiteX1" fmla="*/ 8136702 w 9082714"/>
                <a:gd name="connsiteY1" fmla="*/ 145848 h 6856112"/>
                <a:gd name="connsiteX2" fmla="*/ 8729214 w 9082714"/>
                <a:gd name="connsiteY2" fmla="*/ 422939 h 6856112"/>
                <a:gd name="connsiteX3" fmla="*/ 9002842 w 9082714"/>
                <a:gd name="connsiteY3" fmla="*/ 1192251 h 6856112"/>
                <a:gd name="connsiteX4" fmla="*/ 9077348 w 9082714"/>
                <a:gd name="connsiteY4" fmla="*/ 5214534 h 6856112"/>
                <a:gd name="connsiteX5" fmla="*/ 9031629 w 9082714"/>
                <a:gd name="connsiteY5" fmla="*/ 6002011 h 6856112"/>
                <a:gd name="connsiteX6" fmla="*/ 8626075 w 9082714"/>
                <a:gd name="connsiteY6" fmla="*/ 6658639 h 6856112"/>
                <a:gd name="connsiteX7" fmla="*/ 7743079 w 9082714"/>
                <a:gd name="connsiteY7" fmla="*/ 6837671 h 6856112"/>
                <a:gd name="connsiteX8" fmla="*/ 3200712 w 9082714"/>
                <a:gd name="connsiteY8" fmla="*/ 6855066 h 6856112"/>
                <a:gd name="connsiteX9" fmla="*/ 1505378 w 9082714"/>
                <a:gd name="connsiteY9" fmla="*/ 6824971 h 6856112"/>
                <a:gd name="connsiteX10" fmla="*/ 528555 w 9082714"/>
                <a:gd name="connsiteY10" fmla="*/ 6647864 h 6856112"/>
                <a:gd name="connsiteX11" fmla="*/ 94677 w 9082714"/>
                <a:gd name="connsiteY11" fmla="*/ 6310275 h 6856112"/>
                <a:gd name="connsiteX12" fmla="*/ 4 w 9082714"/>
                <a:gd name="connsiteY12" fmla="*/ 5920038 h 6856112"/>
                <a:gd name="connsiteX13" fmla="*/ 76974 w 9082714"/>
                <a:gd name="connsiteY13" fmla="*/ 1347576 h 6856112"/>
                <a:gd name="connsiteX14" fmla="*/ 274555 w 9082714"/>
                <a:gd name="connsiteY14" fmla="*/ 716732 h 6856112"/>
                <a:gd name="connsiteX15" fmla="*/ 709434 w 9082714"/>
                <a:gd name="connsiteY15" fmla="*/ 308485 h 6856112"/>
                <a:gd name="connsiteX16" fmla="*/ 4721249 w 9082714"/>
                <a:gd name="connsiteY16" fmla="*/ 10304 h 6856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082714" h="6856112">
                  <a:moveTo>
                    <a:pt x="4721249" y="10304"/>
                  </a:moveTo>
                  <a:cubicBezTo>
                    <a:pt x="4721249" y="10304"/>
                    <a:pt x="6848691" y="-55582"/>
                    <a:pt x="8136702" y="145848"/>
                  </a:cubicBezTo>
                  <a:cubicBezTo>
                    <a:pt x="8250232" y="163628"/>
                    <a:pt x="8522474" y="210657"/>
                    <a:pt x="8729214" y="422939"/>
                  </a:cubicBezTo>
                  <a:cubicBezTo>
                    <a:pt x="8972901" y="673168"/>
                    <a:pt x="8985524" y="1019069"/>
                    <a:pt x="9002842" y="1192251"/>
                  </a:cubicBezTo>
                  <a:cubicBezTo>
                    <a:pt x="9136384" y="2527214"/>
                    <a:pt x="9057413" y="3873106"/>
                    <a:pt x="9077348" y="5214534"/>
                  </a:cubicBezTo>
                  <a:cubicBezTo>
                    <a:pt x="9081274" y="5478078"/>
                    <a:pt x="9088740" y="5744701"/>
                    <a:pt x="9031629" y="6002011"/>
                  </a:cubicBezTo>
                  <a:cubicBezTo>
                    <a:pt x="8974517" y="6259320"/>
                    <a:pt x="8844438" y="6511011"/>
                    <a:pt x="8626075" y="6658639"/>
                  </a:cubicBezTo>
                  <a:cubicBezTo>
                    <a:pt x="8373384" y="6829435"/>
                    <a:pt x="8048110" y="6836516"/>
                    <a:pt x="7743079" y="6837671"/>
                  </a:cubicBezTo>
                  <a:cubicBezTo>
                    <a:pt x="6228931" y="6843443"/>
                    <a:pt x="4714860" y="6849293"/>
                    <a:pt x="3200712" y="6855066"/>
                  </a:cubicBezTo>
                  <a:cubicBezTo>
                    <a:pt x="2635370" y="6857221"/>
                    <a:pt x="2069643" y="6859376"/>
                    <a:pt x="1505378" y="6824971"/>
                  </a:cubicBezTo>
                  <a:cubicBezTo>
                    <a:pt x="1173638" y="6804728"/>
                    <a:pt x="837435" y="6770707"/>
                    <a:pt x="528555" y="6647864"/>
                  </a:cubicBezTo>
                  <a:cubicBezTo>
                    <a:pt x="354758" y="6578744"/>
                    <a:pt x="184347" y="6474451"/>
                    <a:pt x="94677" y="6310275"/>
                  </a:cubicBezTo>
                  <a:cubicBezTo>
                    <a:pt x="3160" y="6142942"/>
                    <a:pt x="-149" y="5979997"/>
                    <a:pt x="4" y="5920038"/>
                  </a:cubicBezTo>
                  <a:cubicBezTo>
                    <a:pt x="9549" y="2159375"/>
                    <a:pt x="32024" y="1888827"/>
                    <a:pt x="76974" y="1347576"/>
                  </a:cubicBezTo>
                  <a:cubicBezTo>
                    <a:pt x="86134" y="1237278"/>
                    <a:pt x="107146" y="976736"/>
                    <a:pt x="274555" y="716732"/>
                  </a:cubicBezTo>
                  <a:cubicBezTo>
                    <a:pt x="274555" y="716732"/>
                    <a:pt x="429572" y="476125"/>
                    <a:pt x="709434" y="308485"/>
                  </a:cubicBezTo>
                  <a:cubicBezTo>
                    <a:pt x="1376915" y="-91296"/>
                    <a:pt x="3369892" y="52176"/>
                    <a:pt x="4721249" y="10304"/>
                  </a:cubicBezTo>
                  <a:close/>
                </a:path>
              </a:pathLst>
            </a:custGeom>
            <a:solidFill>
              <a:schemeClr val="accent4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17" name="图形 5" descr="bbc97bd6-887e-47ec-b840-cc0e7953b11c"/>
            <p:cNvSpPr/>
            <p:nvPr/>
          </p:nvSpPr>
          <p:spPr>
            <a:xfrm>
              <a:off x="8553144" y="2940834"/>
              <a:ext cx="2171961" cy="2557758"/>
            </a:xfrm>
            <a:custGeom>
              <a:avLst/>
              <a:gdLst>
                <a:gd name="connsiteX0" fmla="*/ 4721249 w 9082714"/>
                <a:gd name="connsiteY0" fmla="*/ 10304 h 6856112"/>
                <a:gd name="connsiteX1" fmla="*/ 8136702 w 9082714"/>
                <a:gd name="connsiteY1" fmla="*/ 145848 h 6856112"/>
                <a:gd name="connsiteX2" fmla="*/ 8729214 w 9082714"/>
                <a:gd name="connsiteY2" fmla="*/ 422939 h 6856112"/>
                <a:gd name="connsiteX3" fmla="*/ 9002842 w 9082714"/>
                <a:gd name="connsiteY3" fmla="*/ 1192251 h 6856112"/>
                <a:gd name="connsiteX4" fmla="*/ 9077348 w 9082714"/>
                <a:gd name="connsiteY4" fmla="*/ 5214534 h 6856112"/>
                <a:gd name="connsiteX5" fmla="*/ 9031629 w 9082714"/>
                <a:gd name="connsiteY5" fmla="*/ 6002011 h 6856112"/>
                <a:gd name="connsiteX6" fmla="*/ 8626075 w 9082714"/>
                <a:gd name="connsiteY6" fmla="*/ 6658639 h 6856112"/>
                <a:gd name="connsiteX7" fmla="*/ 7743079 w 9082714"/>
                <a:gd name="connsiteY7" fmla="*/ 6837671 h 6856112"/>
                <a:gd name="connsiteX8" fmla="*/ 3200712 w 9082714"/>
                <a:gd name="connsiteY8" fmla="*/ 6855066 h 6856112"/>
                <a:gd name="connsiteX9" fmla="*/ 1505378 w 9082714"/>
                <a:gd name="connsiteY9" fmla="*/ 6824971 h 6856112"/>
                <a:gd name="connsiteX10" fmla="*/ 528555 w 9082714"/>
                <a:gd name="connsiteY10" fmla="*/ 6647864 h 6856112"/>
                <a:gd name="connsiteX11" fmla="*/ 94677 w 9082714"/>
                <a:gd name="connsiteY11" fmla="*/ 6310275 h 6856112"/>
                <a:gd name="connsiteX12" fmla="*/ 4 w 9082714"/>
                <a:gd name="connsiteY12" fmla="*/ 5920038 h 6856112"/>
                <a:gd name="connsiteX13" fmla="*/ 76974 w 9082714"/>
                <a:gd name="connsiteY13" fmla="*/ 1347576 h 6856112"/>
                <a:gd name="connsiteX14" fmla="*/ 274555 w 9082714"/>
                <a:gd name="connsiteY14" fmla="*/ 716732 h 6856112"/>
                <a:gd name="connsiteX15" fmla="*/ 709434 w 9082714"/>
                <a:gd name="connsiteY15" fmla="*/ 308485 h 6856112"/>
                <a:gd name="connsiteX16" fmla="*/ 4721249 w 9082714"/>
                <a:gd name="connsiteY16" fmla="*/ 10304 h 6856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082714" h="6856112">
                  <a:moveTo>
                    <a:pt x="4721249" y="10304"/>
                  </a:moveTo>
                  <a:cubicBezTo>
                    <a:pt x="4721249" y="10304"/>
                    <a:pt x="6848691" y="-55582"/>
                    <a:pt x="8136702" y="145848"/>
                  </a:cubicBezTo>
                  <a:cubicBezTo>
                    <a:pt x="8250232" y="163628"/>
                    <a:pt x="8522474" y="210657"/>
                    <a:pt x="8729214" y="422939"/>
                  </a:cubicBezTo>
                  <a:cubicBezTo>
                    <a:pt x="8972901" y="673168"/>
                    <a:pt x="8985524" y="1019069"/>
                    <a:pt x="9002842" y="1192251"/>
                  </a:cubicBezTo>
                  <a:cubicBezTo>
                    <a:pt x="9136384" y="2527214"/>
                    <a:pt x="9057413" y="3873106"/>
                    <a:pt x="9077348" y="5214534"/>
                  </a:cubicBezTo>
                  <a:cubicBezTo>
                    <a:pt x="9081274" y="5478078"/>
                    <a:pt x="9088740" y="5744701"/>
                    <a:pt x="9031629" y="6002011"/>
                  </a:cubicBezTo>
                  <a:cubicBezTo>
                    <a:pt x="8974517" y="6259320"/>
                    <a:pt x="8844438" y="6511011"/>
                    <a:pt x="8626075" y="6658639"/>
                  </a:cubicBezTo>
                  <a:cubicBezTo>
                    <a:pt x="8373384" y="6829435"/>
                    <a:pt x="8048110" y="6836516"/>
                    <a:pt x="7743079" y="6837671"/>
                  </a:cubicBezTo>
                  <a:cubicBezTo>
                    <a:pt x="6228931" y="6843443"/>
                    <a:pt x="4714860" y="6849293"/>
                    <a:pt x="3200712" y="6855066"/>
                  </a:cubicBezTo>
                  <a:cubicBezTo>
                    <a:pt x="2635370" y="6857221"/>
                    <a:pt x="2069643" y="6859376"/>
                    <a:pt x="1505378" y="6824971"/>
                  </a:cubicBezTo>
                  <a:cubicBezTo>
                    <a:pt x="1173638" y="6804728"/>
                    <a:pt x="837435" y="6770707"/>
                    <a:pt x="528555" y="6647864"/>
                  </a:cubicBezTo>
                  <a:cubicBezTo>
                    <a:pt x="354758" y="6578744"/>
                    <a:pt x="184347" y="6474451"/>
                    <a:pt x="94677" y="6310275"/>
                  </a:cubicBezTo>
                  <a:cubicBezTo>
                    <a:pt x="3160" y="6142942"/>
                    <a:pt x="-149" y="5979997"/>
                    <a:pt x="4" y="5920038"/>
                  </a:cubicBezTo>
                  <a:cubicBezTo>
                    <a:pt x="9549" y="2159375"/>
                    <a:pt x="32024" y="1888827"/>
                    <a:pt x="76974" y="1347576"/>
                  </a:cubicBezTo>
                  <a:cubicBezTo>
                    <a:pt x="86134" y="1237278"/>
                    <a:pt x="107146" y="976736"/>
                    <a:pt x="274555" y="716732"/>
                  </a:cubicBezTo>
                  <a:cubicBezTo>
                    <a:pt x="274555" y="716732"/>
                    <a:pt x="429572" y="476125"/>
                    <a:pt x="709434" y="308485"/>
                  </a:cubicBezTo>
                  <a:cubicBezTo>
                    <a:pt x="1376915" y="-91296"/>
                    <a:pt x="3369892" y="52176"/>
                    <a:pt x="4721249" y="10304"/>
                  </a:cubicBezTo>
                  <a:close/>
                </a:path>
              </a:pathLst>
            </a:custGeom>
            <a:solidFill>
              <a:schemeClr val="bg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grpSp>
          <p:nvGrpSpPr>
            <p:cNvPr id="9" name="组合 8" descr="3f6aa169-3eb3-4333-9b2c-8ca96ac852c5"/>
            <p:cNvGrpSpPr/>
            <p:nvPr/>
          </p:nvGrpSpPr>
          <p:grpSpPr>
            <a:xfrm>
              <a:off x="1670734" y="2619923"/>
              <a:ext cx="2088828" cy="2726532"/>
              <a:chOff x="1670735" y="2619923"/>
              <a:chExt cx="2088828" cy="2726532"/>
            </a:xfrm>
          </p:grpSpPr>
          <p:sp>
            <p:nvSpPr>
              <p:cNvPr id="35" name="Text1" descr="a45aa532-3d4a-4806-852a-dc288c225dc9"/>
              <p:cNvSpPr txBox="1"/>
              <p:nvPr/>
            </p:nvSpPr>
            <p:spPr>
              <a:xfrm>
                <a:off x="1670736" y="4199803"/>
                <a:ext cx="2088827" cy="1146652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机体不断吸入氧气排出二氧化碳的过程称为呼吸。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36" name="Bullet1" descr="bb5eca62-7ea5-4792-b5be-1e89cb55e5b1"/>
              <p:cNvSpPr txBox="1"/>
              <p:nvPr/>
            </p:nvSpPr>
            <p:spPr>
              <a:xfrm>
                <a:off x="1670735" y="3244903"/>
                <a:ext cx="2088825" cy="892453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定义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42" name="IconBackground1" descr="1dacec01-9e8b-4b65-bead-4ccc52ad3286"/>
              <p:cNvSpPr/>
              <p:nvPr/>
            </p:nvSpPr>
            <p:spPr>
              <a:xfrm flipH="1">
                <a:off x="2924354" y="2619923"/>
                <a:ext cx="660400" cy="602458"/>
              </a:xfrm>
              <a:custGeom>
                <a:avLst/>
                <a:gdLst>
                  <a:gd name="connsiteX0" fmla="*/ 1224244 w 3459897"/>
                  <a:gd name="connsiteY0" fmla="*/ 3350918 h 3352124"/>
                  <a:gd name="connsiteX1" fmla="*/ 824735 w 3459897"/>
                  <a:gd name="connsiteY1" fmla="*/ 3322228 h 3352124"/>
                  <a:gd name="connsiteX2" fmla="*/ 247955 w 3459897"/>
                  <a:gd name="connsiteY2" fmla="*/ 2870089 h 3352124"/>
                  <a:gd name="connsiteX3" fmla="*/ 106405 w 3459897"/>
                  <a:gd name="connsiteY3" fmla="*/ 2315603 h 3352124"/>
                  <a:gd name="connsiteX4" fmla="*/ 99121 w 3459897"/>
                  <a:gd name="connsiteY4" fmla="*/ 1844147 h 3352124"/>
                  <a:gd name="connsiteX5" fmla="*/ 72964 w 3459897"/>
                  <a:gd name="connsiteY5" fmla="*/ 1551355 h 3352124"/>
                  <a:gd name="connsiteX6" fmla="*/ 12544 w 3459897"/>
                  <a:gd name="connsiteY6" fmla="*/ 1362938 h 3352124"/>
                  <a:gd name="connsiteX7" fmla="*/ 105898 w 3459897"/>
                  <a:gd name="connsiteY7" fmla="*/ 857788 h 3352124"/>
                  <a:gd name="connsiteX8" fmla="*/ 269679 w 3459897"/>
                  <a:gd name="connsiteY8" fmla="*/ 574117 h 3352124"/>
                  <a:gd name="connsiteX9" fmla="*/ 714914 w 3459897"/>
                  <a:gd name="connsiteY9" fmla="*/ 325089 h 3352124"/>
                  <a:gd name="connsiteX10" fmla="*/ 1090673 w 3459897"/>
                  <a:gd name="connsiteY10" fmla="*/ 226542 h 3352124"/>
                  <a:gd name="connsiteX11" fmla="*/ 1587209 w 3459897"/>
                  <a:gd name="connsiteY11" fmla="*/ 67764 h 3352124"/>
                  <a:gd name="connsiteX12" fmla="*/ 1933644 w 3459897"/>
                  <a:gd name="connsiteY12" fmla="*/ 820 h 3352124"/>
                  <a:gd name="connsiteX13" fmla="*/ 2418400 w 3459897"/>
                  <a:gd name="connsiteY13" fmla="*/ 89994 h 3352124"/>
                  <a:gd name="connsiteX14" fmla="*/ 2983273 w 3459897"/>
                  <a:gd name="connsiteY14" fmla="*/ 413693 h 3352124"/>
                  <a:gd name="connsiteX15" fmla="*/ 3381262 w 3459897"/>
                  <a:gd name="connsiteY15" fmla="*/ 1066156 h 3352124"/>
                  <a:gd name="connsiteX16" fmla="*/ 3330911 w 3459897"/>
                  <a:gd name="connsiteY16" fmla="*/ 2246316 h 3352124"/>
                  <a:gd name="connsiteX17" fmla="*/ 2267476 w 3459897"/>
                  <a:gd name="connsiteY17" fmla="*/ 3211014 h 3352124"/>
                  <a:gd name="connsiteX18" fmla="*/ 1703806 w 3459897"/>
                  <a:gd name="connsiteY18" fmla="*/ 3319504 h 3352124"/>
                  <a:gd name="connsiteX19" fmla="*/ 1224244 w 3459897"/>
                  <a:gd name="connsiteY19" fmla="*/ 3350728 h 335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459897" h="3352124">
                    <a:moveTo>
                      <a:pt x="1224244" y="3350918"/>
                    </a:moveTo>
                    <a:cubicBezTo>
                      <a:pt x="1090103" y="3354148"/>
                      <a:pt x="956342" y="3352818"/>
                      <a:pt x="824735" y="3322228"/>
                    </a:cubicBezTo>
                    <a:cubicBezTo>
                      <a:pt x="562280" y="3261238"/>
                      <a:pt x="377219" y="3100370"/>
                      <a:pt x="247955" y="2870089"/>
                    </a:cubicBezTo>
                    <a:cubicBezTo>
                      <a:pt x="151498" y="2698265"/>
                      <a:pt x="108495" y="2512000"/>
                      <a:pt x="106405" y="2315603"/>
                    </a:cubicBezTo>
                    <a:cubicBezTo>
                      <a:pt x="104694" y="2158408"/>
                      <a:pt x="105011" y="2001151"/>
                      <a:pt x="99121" y="1844147"/>
                    </a:cubicBezTo>
                    <a:cubicBezTo>
                      <a:pt x="96461" y="1773656"/>
                      <a:pt x="101338" y="1676629"/>
                      <a:pt x="72964" y="1551355"/>
                    </a:cubicBezTo>
                    <a:cubicBezTo>
                      <a:pt x="48264" y="1442105"/>
                      <a:pt x="29517" y="1438431"/>
                      <a:pt x="12544" y="1362938"/>
                    </a:cubicBezTo>
                    <a:cubicBezTo>
                      <a:pt x="-29700" y="1174900"/>
                      <a:pt x="43197" y="1004406"/>
                      <a:pt x="105898" y="857788"/>
                    </a:cubicBezTo>
                    <a:cubicBezTo>
                      <a:pt x="155615" y="741571"/>
                      <a:pt x="187345" y="657844"/>
                      <a:pt x="269679" y="574117"/>
                    </a:cubicBezTo>
                    <a:cubicBezTo>
                      <a:pt x="393813" y="447956"/>
                      <a:pt x="548917" y="376706"/>
                      <a:pt x="714914" y="325089"/>
                    </a:cubicBezTo>
                    <a:cubicBezTo>
                      <a:pt x="838668" y="286645"/>
                      <a:pt x="965336" y="258905"/>
                      <a:pt x="1090673" y="226542"/>
                    </a:cubicBezTo>
                    <a:cubicBezTo>
                      <a:pt x="1259267" y="183031"/>
                      <a:pt x="1421211" y="119191"/>
                      <a:pt x="1587209" y="67764"/>
                    </a:cubicBezTo>
                    <a:cubicBezTo>
                      <a:pt x="1700196" y="32804"/>
                      <a:pt x="1814640" y="5760"/>
                      <a:pt x="1933644" y="820"/>
                    </a:cubicBezTo>
                    <a:cubicBezTo>
                      <a:pt x="2102112" y="-6146"/>
                      <a:pt x="2262156" y="31917"/>
                      <a:pt x="2418400" y="89994"/>
                    </a:cubicBezTo>
                    <a:cubicBezTo>
                      <a:pt x="2624551" y="166565"/>
                      <a:pt x="2817085" y="267392"/>
                      <a:pt x="2983273" y="413693"/>
                    </a:cubicBezTo>
                    <a:cubicBezTo>
                      <a:pt x="3183471" y="589887"/>
                      <a:pt x="3308048" y="812885"/>
                      <a:pt x="3381262" y="1066156"/>
                    </a:cubicBezTo>
                    <a:cubicBezTo>
                      <a:pt x="3496592" y="1464841"/>
                      <a:pt x="3489372" y="1860867"/>
                      <a:pt x="3330911" y="2246316"/>
                    </a:cubicBezTo>
                    <a:cubicBezTo>
                      <a:pt x="3130207" y="2734555"/>
                      <a:pt x="2772055" y="3055087"/>
                      <a:pt x="2267476" y="3211014"/>
                    </a:cubicBezTo>
                    <a:cubicBezTo>
                      <a:pt x="2083618" y="3267824"/>
                      <a:pt x="1894947" y="3299618"/>
                      <a:pt x="1703806" y="3319504"/>
                    </a:cubicBezTo>
                    <a:cubicBezTo>
                      <a:pt x="1544269" y="3336098"/>
                      <a:pt x="1384351" y="3344775"/>
                      <a:pt x="1224244" y="335072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47" name="Icon1" descr="9872aedd-c2c1-4031-8c41-5691cafd279b"/>
              <p:cNvSpPr/>
              <p:nvPr/>
            </p:nvSpPr>
            <p:spPr>
              <a:xfrm>
                <a:off x="3095271" y="2776347"/>
                <a:ext cx="313157" cy="289609"/>
              </a:xfrm>
              <a:custGeom>
                <a:avLst/>
                <a:gdLst>
                  <a:gd name="connsiteX0" fmla="*/ 307303 w 605085"/>
                  <a:gd name="connsiteY0" fmla="*/ 440470 h 559584"/>
                  <a:gd name="connsiteX1" fmla="*/ 325920 w 605085"/>
                  <a:gd name="connsiteY1" fmla="*/ 448113 h 559584"/>
                  <a:gd name="connsiteX2" fmla="*/ 325920 w 605085"/>
                  <a:gd name="connsiteY2" fmla="*/ 485127 h 559584"/>
                  <a:gd name="connsiteX3" fmla="*/ 288836 w 605085"/>
                  <a:gd name="connsiteY3" fmla="*/ 485127 h 559584"/>
                  <a:gd name="connsiteX4" fmla="*/ 288836 w 605085"/>
                  <a:gd name="connsiteY4" fmla="*/ 448113 h 559584"/>
                  <a:gd name="connsiteX5" fmla="*/ 307303 w 605085"/>
                  <a:gd name="connsiteY5" fmla="*/ 440470 h 559584"/>
                  <a:gd name="connsiteX6" fmla="*/ 307301 w 605085"/>
                  <a:gd name="connsiteY6" fmla="*/ 418902 h 559584"/>
                  <a:gd name="connsiteX7" fmla="*/ 273533 w 605085"/>
                  <a:gd name="connsiteY7" fmla="*/ 432985 h 559584"/>
                  <a:gd name="connsiteX8" fmla="*/ 273533 w 605085"/>
                  <a:gd name="connsiteY8" fmla="*/ 500405 h 559584"/>
                  <a:gd name="connsiteX9" fmla="*/ 307301 w 605085"/>
                  <a:gd name="connsiteY9" fmla="*/ 514338 h 559584"/>
                  <a:gd name="connsiteX10" fmla="*/ 341068 w 605085"/>
                  <a:gd name="connsiteY10" fmla="*/ 500405 h 559584"/>
                  <a:gd name="connsiteX11" fmla="*/ 341068 w 605085"/>
                  <a:gd name="connsiteY11" fmla="*/ 432985 h 559584"/>
                  <a:gd name="connsiteX12" fmla="*/ 307301 w 605085"/>
                  <a:gd name="connsiteY12" fmla="*/ 418902 h 559584"/>
                  <a:gd name="connsiteX13" fmla="*/ 188893 w 605085"/>
                  <a:gd name="connsiteY13" fmla="*/ 374420 h 559584"/>
                  <a:gd name="connsiteX14" fmla="*/ 207368 w 605085"/>
                  <a:gd name="connsiteY14" fmla="*/ 382063 h 559584"/>
                  <a:gd name="connsiteX15" fmla="*/ 215179 w 605085"/>
                  <a:gd name="connsiteY15" fmla="*/ 400645 h 559584"/>
                  <a:gd name="connsiteX16" fmla="*/ 207368 w 605085"/>
                  <a:gd name="connsiteY16" fmla="*/ 419077 h 559584"/>
                  <a:gd name="connsiteX17" fmla="*/ 170268 w 605085"/>
                  <a:gd name="connsiteY17" fmla="*/ 419077 h 559584"/>
                  <a:gd name="connsiteX18" fmla="*/ 162608 w 605085"/>
                  <a:gd name="connsiteY18" fmla="*/ 400645 h 559584"/>
                  <a:gd name="connsiteX19" fmla="*/ 170268 w 605085"/>
                  <a:gd name="connsiteY19" fmla="*/ 382063 h 559584"/>
                  <a:gd name="connsiteX20" fmla="*/ 188893 w 605085"/>
                  <a:gd name="connsiteY20" fmla="*/ 374420 h 559584"/>
                  <a:gd name="connsiteX21" fmla="*/ 426769 w 605085"/>
                  <a:gd name="connsiteY21" fmla="*/ 373503 h 559584"/>
                  <a:gd name="connsiteX22" fmla="*/ 445395 w 605085"/>
                  <a:gd name="connsiteY22" fmla="*/ 381145 h 559584"/>
                  <a:gd name="connsiteX23" fmla="*/ 453055 w 605085"/>
                  <a:gd name="connsiteY23" fmla="*/ 399724 h 559584"/>
                  <a:gd name="connsiteX24" fmla="*/ 445395 w 605085"/>
                  <a:gd name="connsiteY24" fmla="*/ 418302 h 559584"/>
                  <a:gd name="connsiteX25" fmla="*/ 408144 w 605085"/>
                  <a:gd name="connsiteY25" fmla="*/ 418302 h 559584"/>
                  <a:gd name="connsiteX26" fmla="*/ 400484 w 605085"/>
                  <a:gd name="connsiteY26" fmla="*/ 399724 h 559584"/>
                  <a:gd name="connsiteX27" fmla="*/ 408144 w 605085"/>
                  <a:gd name="connsiteY27" fmla="*/ 381145 h 559584"/>
                  <a:gd name="connsiteX28" fmla="*/ 426769 w 605085"/>
                  <a:gd name="connsiteY28" fmla="*/ 373503 h 559584"/>
                  <a:gd name="connsiteX29" fmla="*/ 188890 w 605085"/>
                  <a:gd name="connsiteY29" fmla="*/ 352830 h 559584"/>
                  <a:gd name="connsiteX30" fmla="*/ 155123 w 605085"/>
                  <a:gd name="connsiteY30" fmla="*/ 366764 h 559584"/>
                  <a:gd name="connsiteX31" fmla="*/ 141016 w 605085"/>
                  <a:gd name="connsiteY31" fmla="*/ 400623 h 559584"/>
                  <a:gd name="connsiteX32" fmla="*/ 155123 w 605085"/>
                  <a:gd name="connsiteY32" fmla="*/ 434333 h 559584"/>
                  <a:gd name="connsiteX33" fmla="*/ 188890 w 605085"/>
                  <a:gd name="connsiteY33" fmla="*/ 448267 h 559584"/>
                  <a:gd name="connsiteX34" fmla="*/ 222657 w 605085"/>
                  <a:gd name="connsiteY34" fmla="*/ 434333 h 559584"/>
                  <a:gd name="connsiteX35" fmla="*/ 236615 w 605085"/>
                  <a:gd name="connsiteY35" fmla="*/ 400623 h 559584"/>
                  <a:gd name="connsiteX36" fmla="*/ 222657 w 605085"/>
                  <a:gd name="connsiteY36" fmla="*/ 366764 h 559584"/>
                  <a:gd name="connsiteX37" fmla="*/ 188890 w 605085"/>
                  <a:gd name="connsiteY37" fmla="*/ 352830 h 559584"/>
                  <a:gd name="connsiteX38" fmla="*/ 426762 w 605085"/>
                  <a:gd name="connsiteY38" fmla="*/ 351931 h 559584"/>
                  <a:gd name="connsiteX39" fmla="*/ 392994 w 605085"/>
                  <a:gd name="connsiteY39" fmla="*/ 366015 h 559584"/>
                  <a:gd name="connsiteX40" fmla="*/ 379037 w 605085"/>
                  <a:gd name="connsiteY40" fmla="*/ 399724 h 559584"/>
                  <a:gd name="connsiteX41" fmla="*/ 392994 w 605085"/>
                  <a:gd name="connsiteY41" fmla="*/ 433434 h 559584"/>
                  <a:gd name="connsiteX42" fmla="*/ 426762 w 605085"/>
                  <a:gd name="connsiteY42" fmla="*/ 447368 h 559584"/>
                  <a:gd name="connsiteX43" fmla="*/ 460529 w 605085"/>
                  <a:gd name="connsiteY43" fmla="*/ 433434 h 559584"/>
                  <a:gd name="connsiteX44" fmla="*/ 474486 w 605085"/>
                  <a:gd name="connsiteY44" fmla="*/ 399724 h 559584"/>
                  <a:gd name="connsiteX45" fmla="*/ 460529 w 605085"/>
                  <a:gd name="connsiteY45" fmla="*/ 366015 h 559584"/>
                  <a:gd name="connsiteX46" fmla="*/ 426762 w 605085"/>
                  <a:gd name="connsiteY46" fmla="*/ 351931 h 559584"/>
                  <a:gd name="connsiteX47" fmla="*/ 494154 w 605085"/>
                  <a:gd name="connsiteY47" fmla="*/ 253965 h 559584"/>
                  <a:gd name="connsiteX48" fmla="*/ 512775 w 605085"/>
                  <a:gd name="connsiteY48" fmla="*/ 261607 h 559584"/>
                  <a:gd name="connsiteX49" fmla="*/ 512775 w 605085"/>
                  <a:gd name="connsiteY49" fmla="*/ 298764 h 559584"/>
                  <a:gd name="connsiteX50" fmla="*/ 475533 w 605085"/>
                  <a:gd name="connsiteY50" fmla="*/ 298764 h 559584"/>
                  <a:gd name="connsiteX51" fmla="*/ 467874 w 605085"/>
                  <a:gd name="connsiteY51" fmla="*/ 280186 h 559584"/>
                  <a:gd name="connsiteX52" fmla="*/ 475533 w 605085"/>
                  <a:gd name="connsiteY52" fmla="*/ 261607 h 559584"/>
                  <a:gd name="connsiteX53" fmla="*/ 494154 w 605085"/>
                  <a:gd name="connsiteY53" fmla="*/ 253965 h 559584"/>
                  <a:gd name="connsiteX54" fmla="*/ 119099 w 605085"/>
                  <a:gd name="connsiteY54" fmla="*/ 252483 h 559584"/>
                  <a:gd name="connsiteX55" fmla="*/ 137720 w 605085"/>
                  <a:gd name="connsiteY55" fmla="*/ 260125 h 559584"/>
                  <a:gd name="connsiteX56" fmla="*/ 137569 w 605085"/>
                  <a:gd name="connsiteY56" fmla="*/ 297282 h 559584"/>
                  <a:gd name="connsiteX57" fmla="*/ 100478 w 605085"/>
                  <a:gd name="connsiteY57" fmla="*/ 297282 h 559584"/>
                  <a:gd name="connsiteX58" fmla="*/ 92819 w 605085"/>
                  <a:gd name="connsiteY58" fmla="*/ 278704 h 559584"/>
                  <a:gd name="connsiteX59" fmla="*/ 100478 w 605085"/>
                  <a:gd name="connsiteY59" fmla="*/ 260125 h 559584"/>
                  <a:gd name="connsiteX60" fmla="*/ 119099 w 605085"/>
                  <a:gd name="connsiteY60" fmla="*/ 252483 h 559584"/>
                  <a:gd name="connsiteX61" fmla="*/ 494146 w 605085"/>
                  <a:gd name="connsiteY61" fmla="*/ 232524 h 559584"/>
                  <a:gd name="connsiteX62" fmla="*/ 460379 w 605085"/>
                  <a:gd name="connsiteY62" fmla="*/ 246457 h 559584"/>
                  <a:gd name="connsiteX63" fmla="*/ 446422 w 605085"/>
                  <a:gd name="connsiteY63" fmla="*/ 280167 h 559584"/>
                  <a:gd name="connsiteX64" fmla="*/ 460379 w 605085"/>
                  <a:gd name="connsiteY64" fmla="*/ 313877 h 559584"/>
                  <a:gd name="connsiteX65" fmla="*/ 494146 w 605085"/>
                  <a:gd name="connsiteY65" fmla="*/ 327810 h 559584"/>
                  <a:gd name="connsiteX66" fmla="*/ 527913 w 605085"/>
                  <a:gd name="connsiteY66" fmla="*/ 313877 h 559584"/>
                  <a:gd name="connsiteX67" fmla="*/ 527913 w 605085"/>
                  <a:gd name="connsiteY67" fmla="*/ 246457 h 559584"/>
                  <a:gd name="connsiteX68" fmla="*/ 494146 w 605085"/>
                  <a:gd name="connsiteY68" fmla="*/ 232524 h 559584"/>
                  <a:gd name="connsiteX69" fmla="*/ 119105 w 605085"/>
                  <a:gd name="connsiteY69" fmla="*/ 231025 h 559584"/>
                  <a:gd name="connsiteX70" fmla="*/ 85338 w 605085"/>
                  <a:gd name="connsiteY70" fmla="*/ 244959 h 559584"/>
                  <a:gd name="connsiteX71" fmla="*/ 71230 w 605085"/>
                  <a:gd name="connsiteY71" fmla="*/ 278669 h 559584"/>
                  <a:gd name="connsiteX72" fmla="*/ 85338 w 605085"/>
                  <a:gd name="connsiteY72" fmla="*/ 312378 h 559584"/>
                  <a:gd name="connsiteX73" fmla="*/ 119105 w 605085"/>
                  <a:gd name="connsiteY73" fmla="*/ 326312 h 559584"/>
                  <a:gd name="connsiteX74" fmla="*/ 152872 w 605085"/>
                  <a:gd name="connsiteY74" fmla="*/ 312378 h 559584"/>
                  <a:gd name="connsiteX75" fmla="*/ 152872 w 605085"/>
                  <a:gd name="connsiteY75" fmla="*/ 244959 h 559584"/>
                  <a:gd name="connsiteX76" fmla="*/ 119105 w 605085"/>
                  <a:gd name="connsiteY76" fmla="*/ 231025 h 559584"/>
                  <a:gd name="connsiteX77" fmla="*/ 194432 w 605085"/>
                  <a:gd name="connsiteY77" fmla="*/ 78398 h 559584"/>
                  <a:gd name="connsiteX78" fmla="*/ 221890 w 605085"/>
                  <a:gd name="connsiteY78" fmla="*/ 90821 h 559584"/>
                  <a:gd name="connsiteX79" fmla="*/ 228192 w 605085"/>
                  <a:gd name="connsiteY79" fmla="*/ 134077 h 559584"/>
                  <a:gd name="connsiteX80" fmla="*/ 212287 w 605085"/>
                  <a:gd name="connsiteY80" fmla="*/ 140213 h 559584"/>
                  <a:gd name="connsiteX81" fmla="*/ 184829 w 605085"/>
                  <a:gd name="connsiteY81" fmla="*/ 127790 h 559584"/>
                  <a:gd name="connsiteX82" fmla="*/ 178527 w 605085"/>
                  <a:gd name="connsiteY82" fmla="*/ 84535 h 559584"/>
                  <a:gd name="connsiteX83" fmla="*/ 194432 w 605085"/>
                  <a:gd name="connsiteY83" fmla="*/ 78398 h 559584"/>
                  <a:gd name="connsiteX84" fmla="*/ 194443 w 605085"/>
                  <a:gd name="connsiteY84" fmla="*/ 56932 h 559584"/>
                  <a:gd name="connsiteX85" fmla="*/ 163377 w 605085"/>
                  <a:gd name="connsiteY85" fmla="*/ 69368 h 559584"/>
                  <a:gd name="connsiteX86" fmla="*/ 169681 w 605085"/>
                  <a:gd name="connsiteY86" fmla="*/ 143080 h 559584"/>
                  <a:gd name="connsiteX87" fmla="*/ 212302 w 605085"/>
                  <a:gd name="connsiteY87" fmla="*/ 161658 h 559584"/>
                  <a:gd name="connsiteX88" fmla="*/ 243518 w 605085"/>
                  <a:gd name="connsiteY88" fmla="*/ 149372 h 559584"/>
                  <a:gd name="connsiteX89" fmla="*/ 237215 w 605085"/>
                  <a:gd name="connsiteY89" fmla="*/ 75660 h 559584"/>
                  <a:gd name="connsiteX90" fmla="*/ 194443 w 605085"/>
                  <a:gd name="connsiteY90" fmla="*/ 56932 h 559584"/>
                  <a:gd name="connsiteX91" fmla="*/ 184688 w 605085"/>
                  <a:gd name="connsiteY91" fmla="*/ 0 h 559584"/>
                  <a:gd name="connsiteX92" fmla="*/ 274284 w 605085"/>
                  <a:gd name="connsiteY92" fmla="*/ 37006 h 559584"/>
                  <a:gd name="connsiteX93" fmla="*/ 311203 w 605085"/>
                  <a:gd name="connsiteY93" fmla="*/ 121955 h 559584"/>
                  <a:gd name="connsiteX94" fmla="*/ 311353 w 605085"/>
                  <a:gd name="connsiteY94" fmla="*/ 123004 h 559584"/>
                  <a:gd name="connsiteX95" fmla="*/ 311203 w 605085"/>
                  <a:gd name="connsiteY95" fmla="*/ 124053 h 559584"/>
                  <a:gd name="connsiteX96" fmla="*/ 311053 w 605085"/>
                  <a:gd name="connsiteY96" fmla="*/ 128547 h 559584"/>
                  <a:gd name="connsiteX97" fmla="*/ 311203 w 605085"/>
                  <a:gd name="connsiteY97" fmla="*/ 131244 h 559584"/>
                  <a:gd name="connsiteX98" fmla="*/ 324409 w 605085"/>
                  <a:gd name="connsiteY98" fmla="*/ 165853 h 559584"/>
                  <a:gd name="connsiteX99" fmla="*/ 356226 w 605085"/>
                  <a:gd name="connsiteY99" fmla="*/ 179037 h 559584"/>
                  <a:gd name="connsiteX100" fmla="*/ 388042 w 605085"/>
                  <a:gd name="connsiteY100" fmla="*/ 165853 h 559584"/>
                  <a:gd name="connsiteX101" fmla="*/ 477637 w 605085"/>
                  <a:gd name="connsiteY101" fmla="*/ 128697 h 559584"/>
                  <a:gd name="connsiteX102" fmla="*/ 567383 w 605085"/>
                  <a:gd name="connsiteY102" fmla="*/ 165853 h 559584"/>
                  <a:gd name="connsiteX103" fmla="*/ 604302 w 605085"/>
                  <a:gd name="connsiteY103" fmla="*/ 249753 h 559584"/>
                  <a:gd name="connsiteX104" fmla="*/ 605052 w 605085"/>
                  <a:gd name="connsiteY104" fmla="*/ 252899 h 559584"/>
                  <a:gd name="connsiteX105" fmla="*/ 516357 w 605085"/>
                  <a:gd name="connsiteY105" fmla="*/ 471189 h 559584"/>
                  <a:gd name="connsiteX106" fmla="*/ 302348 w 605085"/>
                  <a:gd name="connsiteY106" fmla="*/ 559584 h 559584"/>
                  <a:gd name="connsiteX107" fmla="*/ 88489 w 605085"/>
                  <a:gd name="connsiteY107" fmla="*/ 471189 h 559584"/>
                  <a:gd name="connsiteX108" fmla="*/ 88339 w 605085"/>
                  <a:gd name="connsiteY108" fmla="*/ 44048 h 559584"/>
                  <a:gd name="connsiteX109" fmla="*/ 89239 w 605085"/>
                  <a:gd name="connsiteY109" fmla="*/ 43149 h 559584"/>
                  <a:gd name="connsiteX110" fmla="*/ 89840 w 605085"/>
                  <a:gd name="connsiteY110" fmla="*/ 42550 h 559584"/>
                  <a:gd name="connsiteX111" fmla="*/ 94792 w 605085"/>
                  <a:gd name="connsiteY111" fmla="*/ 37006 h 559584"/>
                  <a:gd name="connsiteX112" fmla="*/ 111451 w 605085"/>
                  <a:gd name="connsiteY112" fmla="*/ 23223 h 559584"/>
                  <a:gd name="connsiteX113" fmla="*/ 184688 w 605085"/>
                  <a:gd name="connsiteY113" fmla="*/ 0 h 55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605085" h="559584">
                    <a:moveTo>
                      <a:pt x="307303" y="440470"/>
                    </a:moveTo>
                    <a:cubicBezTo>
                      <a:pt x="314359" y="440470"/>
                      <a:pt x="320965" y="443168"/>
                      <a:pt x="325920" y="448113"/>
                    </a:cubicBezTo>
                    <a:cubicBezTo>
                      <a:pt x="336129" y="458303"/>
                      <a:pt x="336129" y="474937"/>
                      <a:pt x="325920" y="485127"/>
                    </a:cubicBezTo>
                    <a:cubicBezTo>
                      <a:pt x="316011" y="495017"/>
                      <a:pt x="298745" y="495017"/>
                      <a:pt x="288836" y="485127"/>
                    </a:cubicBezTo>
                    <a:cubicBezTo>
                      <a:pt x="278477" y="474937"/>
                      <a:pt x="278477" y="458303"/>
                      <a:pt x="288836" y="448113"/>
                    </a:cubicBezTo>
                    <a:cubicBezTo>
                      <a:pt x="293791" y="443168"/>
                      <a:pt x="300397" y="440470"/>
                      <a:pt x="307303" y="440470"/>
                    </a:cubicBezTo>
                    <a:close/>
                    <a:moveTo>
                      <a:pt x="307301" y="418902"/>
                    </a:moveTo>
                    <a:cubicBezTo>
                      <a:pt x="294544" y="418902"/>
                      <a:pt x="282538" y="423846"/>
                      <a:pt x="273533" y="432985"/>
                    </a:cubicBezTo>
                    <a:cubicBezTo>
                      <a:pt x="254924" y="451563"/>
                      <a:pt x="254924" y="481827"/>
                      <a:pt x="273533" y="500405"/>
                    </a:cubicBezTo>
                    <a:cubicBezTo>
                      <a:pt x="282538" y="509394"/>
                      <a:pt x="294544" y="514338"/>
                      <a:pt x="307301" y="514338"/>
                    </a:cubicBezTo>
                    <a:cubicBezTo>
                      <a:pt x="320057" y="514338"/>
                      <a:pt x="332063" y="509394"/>
                      <a:pt x="341068" y="500405"/>
                    </a:cubicBezTo>
                    <a:cubicBezTo>
                      <a:pt x="359677" y="481827"/>
                      <a:pt x="359677" y="451563"/>
                      <a:pt x="341068" y="432985"/>
                    </a:cubicBezTo>
                    <a:cubicBezTo>
                      <a:pt x="332063" y="423846"/>
                      <a:pt x="320057" y="418902"/>
                      <a:pt x="307301" y="418902"/>
                    </a:cubicBezTo>
                    <a:close/>
                    <a:moveTo>
                      <a:pt x="188893" y="374420"/>
                    </a:moveTo>
                    <a:cubicBezTo>
                      <a:pt x="195803" y="374420"/>
                      <a:pt x="202412" y="377118"/>
                      <a:pt x="207368" y="382063"/>
                    </a:cubicBezTo>
                    <a:cubicBezTo>
                      <a:pt x="212325" y="387008"/>
                      <a:pt x="215179" y="393602"/>
                      <a:pt x="215179" y="400645"/>
                    </a:cubicBezTo>
                    <a:cubicBezTo>
                      <a:pt x="215179" y="407538"/>
                      <a:pt x="212325" y="414132"/>
                      <a:pt x="207368" y="419077"/>
                    </a:cubicBezTo>
                    <a:cubicBezTo>
                      <a:pt x="197455" y="428967"/>
                      <a:pt x="180182" y="428967"/>
                      <a:pt x="170268" y="419077"/>
                    </a:cubicBezTo>
                    <a:cubicBezTo>
                      <a:pt x="165312" y="414132"/>
                      <a:pt x="162608" y="407538"/>
                      <a:pt x="162608" y="400645"/>
                    </a:cubicBezTo>
                    <a:cubicBezTo>
                      <a:pt x="162608" y="393602"/>
                      <a:pt x="165312" y="387008"/>
                      <a:pt x="170268" y="382063"/>
                    </a:cubicBezTo>
                    <a:cubicBezTo>
                      <a:pt x="175225" y="377118"/>
                      <a:pt x="181834" y="374420"/>
                      <a:pt x="188893" y="374420"/>
                    </a:cubicBezTo>
                    <a:close/>
                    <a:moveTo>
                      <a:pt x="426769" y="373503"/>
                    </a:moveTo>
                    <a:cubicBezTo>
                      <a:pt x="433829" y="373503"/>
                      <a:pt x="440438" y="376200"/>
                      <a:pt x="445395" y="381145"/>
                    </a:cubicBezTo>
                    <a:cubicBezTo>
                      <a:pt x="450351" y="386089"/>
                      <a:pt x="453055" y="392682"/>
                      <a:pt x="453055" y="399724"/>
                    </a:cubicBezTo>
                    <a:cubicBezTo>
                      <a:pt x="453055" y="406766"/>
                      <a:pt x="450351" y="413208"/>
                      <a:pt x="445395" y="418302"/>
                    </a:cubicBezTo>
                    <a:cubicBezTo>
                      <a:pt x="435331" y="428191"/>
                      <a:pt x="418058" y="428191"/>
                      <a:pt x="408144" y="418302"/>
                    </a:cubicBezTo>
                    <a:cubicBezTo>
                      <a:pt x="403188" y="413208"/>
                      <a:pt x="400484" y="406766"/>
                      <a:pt x="400484" y="399724"/>
                    </a:cubicBezTo>
                    <a:cubicBezTo>
                      <a:pt x="400484" y="392682"/>
                      <a:pt x="403188" y="386089"/>
                      <a:pt x="408144" y="381145"/>
                    </a:cubicBezTo>
                    <a:cubicBezTo>
                      <a:pt x="413101" y="376200"/>
                      <a:pt x="419710" y="373503"/>
                      <a:pt x="426769" y="373503"/>
                    </a:cubicBezTo>
                    <a:close/>
                    <a:moveTo>
                      <a:pt x="188890" y="352830"/>
                    </a:moveTo>
                    <a:cubicBezTo>
                      <a:pt x="176134" y="352830"/>
                      <a:pt x="164128" y="357774"/>
                      <a:pt x="155123" y="366764"/>
                    </a:cubicBezTo>
                    <a:cubicBezTo>
                      <a:pt x="145968" y="375903"/>
                      <a:pt x="141016" y="387889"/>
                      <a:pt x="141016" y="400623"/>
                    </a:cubicBezTo>
                    <a:cubicBezTo>
                      <a:pt x="141016" y="413358"/>
                      <a:pt x="145968" y="425194"/>
                      <a:pt x="155123" y="434333"/>
                    </a:cubicBezTo>
                    <a:cubicBezTo>
                      <a:pt x="164128" y="443323"/>
                      <a:pt x="176134" y="448267"/>
                      <a:pt x="188890" y="448267"/>
                    </a:cubicBezTo>
                    <a:cubicBezTo>
                      <a:pt x="201647" y="448267"/>
                      <a:pt x="213503" y="443323"/>
                      <a:pt x="222657" y="434333"/>
                    </a:cubicBezTo>
                    <a:cubicBezTo>
                      <a:pt x="231662" y="425194"/>
                      <a:pt x="236615" y="413358"/>
                      <a:pt x="236615" y="400623"/>
                    </a:cubicBezTo>
                    <a:cubicBezTo>
                      <a:pt x="236615" y="387739"/>
                      <a:pt x="231662" y="375903"/>
                      <a:pt x="222657" y="366764"/>
                    </a:cubicBezTo>
                    <a:cubicBezTo>
                      <a:pt x="213653" y="357774"/>
                      <a:pt x="201647" y="352830"/>
                      <a:pt x="188890" y="352830"/>
                    </a:cubicBezTo>
                    <a:close/>
                    <a:moveTo>
                      <a:pt x="426762" y="351931"/>
                    </a:moveTo>
                    <a:cubicBezTo>
                      <a:pt x="414005" y="351931"/>
                      <a:pt x="401999" y="356875"/>
                      <a:pt x="392994" y="366015"/>
                    </a:cubicBezTo>
                    <a:cubicBezTo>
                      <a:pt x="383990" y="375004"/>
                      <a:pt x="379037" y="386990"/>
                      <a:pt x="379037" y="399724"/>
                    </a:cubicBezTo>
                    <a:cubicBezTo>
                      <a:pt x="379037" y="412459"/>
                      <a:pt x="383990" y="424445"/>
                      <a:pt x="392994" y="433434"/>
                    </a:cubicBezTo>
                    <a:cubicBezTo>
                      <a:pt x="401999" y="442424"/>
                      <a:pt x="414005" y="447368"/>
                      <a:pt x="426762" y="447368"/>
                    </a:cubicBezTo>
                    <a:cubicBezTo>
                      <a:pt x="439518" y="447368"/>
                      <a:pt x="451524" y="442424"/>
                      <a:pt x="460529" y="433434"/>
                    </a:cubicBezTo>
                    <a:cubicBezTo>
                      <a:pt x="469533" y="424445"/>
                      <a:pt x="474486" y="412459"/>
                      <a:pt x="474486" y="399724"/>
                    </a:cubicBezTo>
                    <a:cubicBezTo>
                      <a:pt x="474486" y="386990"/>
                      <a:pt x="469533" y="375004"/>
                      <a:pt x="460529" y="366015"/>
                    </a:cubicBezTo>
                    <a:cubicBezTo>
                      <a:pt x="451524" y="356875"/>
                      <a:pt x="439518" y="351931"/>
                      <a:pt x="426762" y="351931"/>
                    </a:cubicBezTo>
                    <a:close/>
                    <a:moveTo>
                      <a:pt x="494154" y="253965"/>
                    </a:moveTo>
                    <a:cubicBezTo>
                      <a:pt x="501212" y="253965"/>
                      <a:pt x="507819" y="256662"/>
                      <a:pt x="512775" y="261607"/>
                    </a:cubicBezTo>
                    <a:cubicBezTo>
                      <a:pt x="522986" y="271795"/>
                      <a:pt x="522986" y="288426"/>
                      <a:pt x="512775" y="298764"/>
                    </a:cubicBezTo>
                    <a:cubicBezTo>
                      <a:pt x="502863" y="308653"/>
                      <a:pt x="485594" y="308653"/>
                      <a:pt x="475533" y="298764"/>
                    </a:cubicBezTo>
                    <a:cubicBezTo>
                      <a:pt x="470577" y="293820"/>
                      <a:pt x="467874" y="287228"/>
                      <a:pt x="467874" y="280186"/>
                    </a:cubicBezTo>
                    <a:cubicBezTo>
                      <a:pt x="467874" y="273144"/>
                      <a:pt x="470577" y="266551"/>
                      <a:pt x="475533" y="261607"/>
                    </a:cubicBezTo>
                    <a:cubicBezTo>
                      <a:pt x="480638" y="256662"/>
                      <a:pt x="487246" y="253965"/>
                      <a:pt x="494154" y="253965"/>
                    </a:cubicBezTo>
                    <a:close/>
                    <a:moveTo>
                      <a:pt x="119099" y="252483"/>
                    </a:moveTo>
                    <a:cubicBezTo>
                      <a:pt x="126157" y="252483"/>
                      <a:pt x="132764" y="255180"/>
                      <a:pt x="137720" y="260125"/>
                    </a:cubicBezTo>
                    <a:cubicBezTo>
                      <a:pt x="147931" y="270463"/>
                      <a:pt x="147931" y="287094"/>
                      <a:pt x="137569" y="297282"/>
                    </a:cubicBezTo>
                    <a:cubicBezTo>
                      <a:pt x="127658" y="307171"/>
                      <a:pt x="110389" y="307171"/>
                      <a:pt x="100478" y="297282"/>
                    </a:cubicBezTo>
                    <a:cubicBezTo>
                      <a:pt x="95522" y="292338"/>
                      <a:pt x="92819" y="285746"/>
                      <a:pt x="92819" y="278704"/>
                    </a:cubicBezTo>
                    <a:cubicBezTo>
                      <a:pt x="92819" y="271662"/>
                      <a:pt x="95522" y="265219"/>
                      <a:pt x="100478" y="260125"/>
                    </a:cubicBezTo>
                    <a:cubicBezTo>
                      <a:pt x="105433" y="255180"/>
                      <a:pt x="112041" y="252483"/>
                      <a:pt x="119099" y="252483"/>
                    </a:cubicBezTo>
                    <a:close/>
                    <a:moveTo>
                      <a:pt x="494146" y="232524"/>
                    </a:moveTo>
                    <a:cubicBezTo>
                      <a:pt x="481389" y="232524"/>
                      <a:pt x="469383" y="237468"/>
                      <a:pt x="460379" y="246457"/>
                    </a:cubicBezTo>
                    <a:cubicBezTo>
                      <a:pt x="451374" y="255446"/>
                      <a:pt x="446422" y="267432"/>
                      <a:pt x="446422" y="280167"/>
                    </a:cubicBezTo>
                    <a:cubicBezTo>
                      <a:pt x="446422" y="292902"/>
                      <a:pt x="451374" y="304887"/>
                      <a:pt x="460379" y="313877"/>
                    </a:cubicBezTo>
                    <a:cubicBezTo>
                      <a:pt x="469383" y="322866"/>
                      <a:pt x="481389" y="327810"/>
                      <a:pt x="494146" y="327810"/>
                    </a:cubicBezTo>
                    <a:cubicBezTo>
                      <a:pt x="506902" y="327810"/>
                      <a:pt x="518909" y="322866"/>
                      <a:pt x="527913" y="313877"/>
                    </a:cubicBezTo>
                    <a:cubicBezTo>
                      <a:pt x="546523" y="295299"/>
                      <a:pt x="546523" y="265035"/>
                      <a:pt x="527913" y="246457"/>
                    </a:cubicBezTo>
                    <a:cubicBezTo>
                      <a:pt x="518909" y="237468"/>
                      <a:pt x="506902" y="232524"/>
                      <a:pt x="494146" y="232524"/>
                    </a:cubicBezTo>
                    <a:close/>
                    <a:moveTo>
                      <a:pt x="119105" y="231025"/>
                    </a:moveTo>
                    <a:cubicBezTo>
                      <a:pt x="106348" y="231025"/>
                      <a:pt x="94342" y="235969"/>
                      <a:pt x="85338" y="244959"/>
                    </a:cubicBezTo>
                    <a:cubicBezTo>
                      <a:pt x="76333" y="253948"/>
                      <a:pt x="71230" y="265934"/>
                      <a:pt x="71230" y="278669"/>
                    </a:cubicBezTo>
                    <a:cubicBezTo>
                      <a:pt x="71230" y="291403"/>
                      <a:pt x="76333" y="303389"/>
                      <a:pt x="85338" y="312378"/>
                    </a:cubicBezTo>
                    <a:cubicBezTo>
                      <a:pt x="94342" y="321368"/>
                      <a:pt x="106348" y="326312"/>
                      <a:pt x="119105" y="326312"/>
                    </a:cubicBezTo>
                    <a:cubicBezTo>
                      <a:pt x="131861" y="326312"/>
                      <a:pt x="143867" y="321368"/>
                      <a:pt x="152872" y="312378"/>
                    </a:cubicBezTo>
                    <a:cubicBezTo>
                      <a:pt x="171481" y="293801"/>
                      <a:pt x="171481" y="263537"/>
                      <a:pt x="152872" y="244959"/>
                    </a:cubicBezTo>
                    <a:cubicBezTo>
                      <a:pt x="143867" y="235969"/>
                      <a:pt x="131861" y="231025"/>
                      <a:pt x="119105" y="231025"/>
                    </a:cubicBezTo>
                    <a:close/>
                    <a:moveTo>
                      <a:pt x="194432" y="78398"/>
                    </a:moveTo>
                    <a:cubicBezTo>
                      <a:pt x="204035" y="78398"/>
                      <a:pt x="214088" y="82888"/>
                      <a:pt x="221890" y="90821"/>
                    </a:cubicBezTo>
                    <a:cubicBezTo>
                      <a:pt x="235694" y="104441"/>
                      <a:pt x="238395" y="123899"/>
                      <a:pt x="228192" y="134077"/>
                    </a:cubicBezTo>
                    <a:cubicBezTo>
                      <a:pt x="223240" y="139166"/>
                      <a:pt x="216789" y="140213"/>
                      <a:pt x="212287" y="140213"/>
                    </a:cubicBezTo>
                    <a:cubicBezTo>
                      <a:pt x="202684" y="140213"/>
                      <a:pt x="192631" y="135723"/>
                      <a:pt x="184829" y="127790"/>
                    </a:cubicBezTo>
                    <a:cubicBezTo>
                      <a:pt x="171175" y="114170"/>
                      <a:pt x="168324" y="94713"/>
                      <a:pt x="178527" y="84535"/>
                    </a:cubicBezTo>
                    <a:cubicBezTo>
                      <a:pt x="183479" y="79446"/>
                      <a:pt x="189930" y="78398"/>
                      <a:pt x="194432" y="78398"/>
                    </a:cubicBezTo>
                    <a:close/>
                    <a:moveTo>
                      <a:pt x="194443" y="56932"/>
                    </a:moveTo>
                    <a:cubicBezTo>
                      <a:pt x="182437" y="56932"/>
                      <a:pt x="171331" y="61277"/>
                      <a:pt x="163377" y="69368"/>
                    </a:cubicBezTo>
                    <a:cubicBezTo>
                      <a:pt x="144768" y="87946"/>
                      <a:pt x="147469" y="120906"/>
                      <a:pt x="169681" y="143080"/>
                    </a:cubicBezTo>
                    <a:cubicBezTo>
                      <a:pt x="181537" y="154916"/>
                      <a:pt x="196994" y="161658"/>
                      <a:pt x="212302" y="161658"/>
                    </a:cubicBezTo>
                    <a:cubicBezTo>
                      <a:pt x="224458" y="161658"/>
                      <a:pt x="235414" y="157313"/>
                      <a:pt x="243518" y="149372"/>
                    </a:cubicBezTo>
                    <a:cubicBezTo>
                      <a:pt x="262128" y="130795"/>
                      <a:pt x="259276" y="97684"/>
                      <a:pt x="237215" y="75660"/>
                    </a:cubicBezTo>
                    <a:cubicBezTo>
                      <a:pt x="225359" y="63824"/>
                      <a:pt x="209751" y="56932"/>
                      <a:pt x="194443" y="56932"/>
                    </a:cubicBezTo>
                    <a:close/>
                    <a:moveTo>
                      <a:pt x="184688" y="0"/>
                    </a:moveTo>
                    <a:cubicBezTo>
                      <a:pt x="218455" y="0"/>
                      <a:pt x="250272" y="13185"/>
                      <a:pt x="274284" y="37006"/>
                    </a:cubicBezTo>
                    <a:cubicBezTo>
                      <a:pt x="296945" y="59629"/>
                      <a:pt x="310002" y="89893"/>
                      <a:pt x="311203" y="121955"/>
                    </a:cubicBezTo>
                    <a:cubicBezTo>
                      <a:pt x="311203" y="122255"/>
                      <a:pt x="311203" y="122704"/>
                      <a:pt x="311353" y="123004"/>
                    </a:cubicBezTo>
                    <a:cubicBezTo>
                      <a:pt x="311353" y="123303"/>
                      <a:pt x="311353" y="123603"/>
                      <a:pt x="311203" y="124053"/>
                    </a:cubicBezTo>
                    <a:cubicBezTo>
                      <a:pt x="311203" y="125551"/>
                      <a:pt x="311203" y="127049"/>
                      <a:pt x="311053" y="128547"/>
                    </a:cubicBezTo>
                    <a:cubicBezTo>
                      <a:pt x="311203" y="129446"/>
                      <a:pt x="311353" y="130345"/>
                      <a:pt x="311203" y="131244"/>
                    </a:cubicBezTo>
                    <a:cubicBezTo>
                      <a:pt x="310452" y="144129"/>
                      <a:pt x="315255" y="156714"/>
                      <a:pt x="324409" y="165853"/>
                    </a:cubicBezTo>
                    <a:cubicBezTo>
                      <a:pt x="332814" y="174243"/>
                      <a:pt x="344219" y="179037"/>
                      <a:pt x="356226" y="179037"/>
                    </a:cubicBezTo>
                    <a:cubicBezTo>
                      <a:pt x="368232" y="179037"/>
                      <a:pt x="379487" y="174243"/>
                      <a:pt x="388042" y="165853"/>
                    </a:cubicBezTo>
                    <a:cubicBezTo>
                      <a:pt x="411904" y="141881"/>
                      <a:pt x="443870" y="128697"/>
                      <a:pt x="477637" y="128697"/>
                    </a:cubicBezTo>
                    <a:cubicBezTo>
                      <a:pt x="511555" y="128697"/>
                      <a:pt x="543371" y="141881"/>
                      <a:pt x="567383" y="165853"/>
                    </a:cubicBezTo>
                    <a:cubicBezTo>
                      <a:pt x="589895" y="188326"/>
                      <a:pt x="602951" y="217991"/>
                      <a:pt x="604302" y="249753"/>
                    </a:cubicBezTo>
                    <a:cubicBezTo>
                      <a:pt x="604752" y="250802"/>
                      <a:pt x="604902" y="251850"/>
                      <a:pt x="605052" y="252899"/>
                    </a:cubicBezTo>
                    <a:cubicBezTo>
                      <a:pt x="606253" y="335451"/>
                      <a:pt x="574737" y="412909"/>
                      <a:pt x="516357" y="471189"/>
                    </a:cubicBezTo>
                    <a:cubicBezTo>
                      <a:pt x="459178" y="528271"/>
                      <a:pt x="383239" y="559584"/>
                      <a:pt x="302348" y="559584"/>
                    </a:cubicBezTo>
                    <a:cubicBezTo>
                      <a:pt x="221607" y="559584"/>
                      <a:pt x="145668" y="528271"/>
                      <a:pt x="88489" y="471189"/>
                    </a:cubicBezTo>
                    <a:cubicBezTo>
                      <a:pt x="-29471" y="353430"/>
                      <a:pt x="-29471" y="161808"/>
                      <a:pt x="88339" y="44048"/>
                    </a:cubicBezTo>
                    <a:cubicBezTo>
                      <a:pt x="88639" y="43748"/>
                      <a:pt x="88939" y="43449"/>
                      <a:pt x="89239" y="43149"/>
                    </a:cubicBezTo>
                    <a:lnTo>
                      <a:pt x="89840" y="42550"/>
                    </a:lnTo>
                    <a:cubicBezTo>
                      <a:pt x="91491" y="40602"/>
                      <a:pt x="93141" y="38804"/>
                      <a:pt x="94792" y="37006"/>
                    </a:cubicBezTo>
                    <a:cubicBezTo>
                      <a:pt x="99595" y="32212"/>
                      <a:pt x="105148" y="27717"/>
                      <a:pt x="111451" y="23223"/>
                    </a:cubicBezTo>
                    <a:cubicBezTo>
                      <a:pt x="132912" y="8091"/>
                      <a:pt x="158275" y="0"/>
                      <a:pt x="18468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10" name="组合 9" descr="cc9600b0-8477-46b3-b828-29ad636a84cf"/>
            <p:cNvGrpSpPr/>
            <p:nvPr/>
          </p:nvGrpSpPr>
          <p:grpSpPr>
            <a:xfrm>
              <a:off x="3971402" y="2619923"/>
              <a:ext cx="2088827" cy="2726532"/>
              <a:chOff x="3971402" y="2619923"/>
              <a:chExt cx="2088827" cy="2726532"/>
            </a:xfrm>
          </p:grpSpPr>
          <p:sp>
            <p:nvSpPr>
              <p:cNvPr id="27" name="Text2" descr="70749ffb-d8ad-42a0-99e4-50382f9e04f5"/>
              <p:cNvSpPr txBox="1"/>
              <p:nvPr/>
            </p:nvSpPr>
            <p:spPr>
              <a:xfrm>
                <a:off x="3971402" y="4199803"/>
                <a:ext cx="2088827" cy="1146652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呼吸系统由呼吸道和肺组成，共同完成气体交换。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8" name="Bullet2" descr="1ff3bb64-0523-4929-b68d-0790b8ac5e15"/>
              <p:cNvSpPr txBox="1"/>
              <p:nvPr/>
            </p:nvSpPr>
            <p:spPr>
              <a:xfrm>
                <a:off x="3971402" y="3244903"/>
                <a:ext cx="2088825" cy="892453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呼吸系统的组成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43" name="IconBackground2" descr="253014c1-f5d3-41ab-b9ec-75a0907a3a45"/>
              <p:cNvSpPr/>
              <p:nvPr/>
            </p:nvSpPr>
            <p:spPr>
              <a:xfrm flipH="1">
                <a:off x="5225019" y="2619923"/>
                <a:ext cx="660400" cy="602458"/>
              </a:xfrm>
              <a:custGeom>
                <a:avLst/>
                <a:gdLst>
                  <a:gd name="connsiteX0" fmla="*/ 1224244 w 3459897"/>
                  <a:gd name="connsiteY0" fmla="*/ 3350918 h 3352124"/>
                  <a:gd name="connsiteX1" fmla="*/ 824735 w 3459897"/>
                  <a:gd name="connsiteY1" fmla="*/ 3322228 h 3352124"/>
                  <a:gd name="connsiteX2" fmla="*/ 247955 w 3459897"/>
                  <a:gd name="connsiteY2" fmla="*/ 2870089 h 3352124"/>
                  <a:gd name="connsiteX3" fmla="*/ 106405 w 3459897"/>
                  <a:gd name="connsiteY3" fmla="*/ 2315603 h 3352124"/>
                  <a:gd name="connsiteX4" fmla="*/ 99121 w 3459897"/>
                  <a:gd name="connsiteY4" fmla="*/ 1844147 h 3352124"/>
                  <a:gd name="connsiteX5" fmla="*/ 72964 w 3459897"/>
                  <a:gd name="connsiteY5" fmla="*/ 1551355 h 3352124"/>
                  <a:gd name="connsiteX6" fmla="*/ 12544 w 3459897"/>
                  <a:gd name="connsiteY6" fmla="*/ 1362938 h 3352124"/>
                  <a:gd name="connsiteX7" fmla="*/ 105898 w 3459897"/>
                  <a:gd name="connsiteY7" fmla="*/ 857788 h 3352124"/>
                  <a:gd name="connsiteX8" fmla="*/ 269679 w 3459897"/>
                  <a:gd name="connsiteY8" fmla="*/ 574117 h 3352124"/>
                  <a:gd name="connsiteX9" fmla="*/ 714914 w 3459897"/>
                  <a:gd name="connsiteY9" fmla="*/ 325089 h 3352124"/>
                  <a:gd name="connsiteX10" fmla="*/ 1090673 w 3459897"/>
                  <a:gd name="connsiteY10" fmla="*/ 226542 h 3352124"/>
                  <a:gd name="connsiteX11" fmla="*/ 1587209 w 3459897"/>
                  <a:gd name="connsiteY11" fmla="*/ 67764 h 3352124"/>
                  <a:gd name="connsiteX12" fmla="*/ 1933644 w 3459897"/>
                  <a:gd name="connsiteY12" fmla="*/ 820 h 3352124"/>
                  <a:gd name="connsiteX13" fmla="*/ 2418400 w 3459897"/>
                  <a:gd name="connsiteY13" fmla="*/ 89994 h 3352124"/>
                  <a:gd name="connsiteX14" fmla="*/ 2983273 w 3459897"/>
                  <a:gd name="connsiteY14" fmla="*/ 413693 h 3352124"/>
                  <a:gd name="connsiteX15" fmla="*/ 3381262 w 3459897"/>
                  <a:gd name="connsiteY15" fmla="*/ 1066156 h 3352124"/>
                  <a:gd name="connsiteX16" fmla="*/ 3330911 w 3459897"/>
                  <a:gd name="connsiteY16" fmla="*/ 2246316 h 3352124"/>
                  <a:gd name="connsiteX17" fmla="*/ 2267476 w 3459897"/>
                  <a:gd name="connsiteY17" fmla="*/ 3211014 h 3352124"/>
                  <a:gd name="connsiteX18" fmla="*/ 1703806 w 3459897"/>
                  <a:gd name="connsiteY18" fmla="*/ 3319504 h 3352124"/>
                  <a:gd name="connsiteX19" fmla="*/ 1224244 w 3459897"/>
                  <a:gd name="connsiteY19" fmla="*/ 3350728 h 335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459897" h="3352124">
                    <a:moveTo>
                      <a:pt x="1224244" y="3350918"/>
                    </a:moveTo>
                    <a:cubicBezTo>
                      <a:pt x="1090103" y="3354148"/>
                      <a:pt x="956342" y="3352818"/>
                      <a:pt x="824735" y="3322228"/>
                    </a:cubicBezTo>
                    <a:cubicBezTo>
                      <a:pt x="562280" y="3261238"/>
                      <a:pt x="377219" y="3100370"/>
                      <a:pt x="247955" y="2870089"/>
                    </a:cubicBezTo>
                    <a:cubicBezTo>
                      <a:pt x="151498" y="2698265"/>
                      <a:pt x="108495" y="2512000"/>
                      <a:pt x="106405" y="2315603"/>
                    </a:cubicBezTo>
                    <a:cubicBezTo>
                      <a:pt x="104694" y="2158408"/>
                      <a:pt x="105011" y="2001151"/>
                      <a:pt x="99121" y="1844147"/>
                    </a:cubicBezTo>
                    <a:cubicBezTo>
                      <a:pt x="96461" y="1773656"/>
                      <a:pt x="101338" y="1676629"/>
                      <a:pt x="72964" y="1551355"/>
                    </a:cubicBezTo>
                    <a:cubicBezTo>
                      <a:pt x="48264" y="1442105"/>
                      <a:pt x="29517" y="1438431"/>
                      <a:pt x="12544" y="1362938"/>
                    </a:cubicBezTo>
                    <a:cubicBezTo>
                      <a:pt x="-29700" y="1174900"/>
                      <a:pt x="43197" y="1004406"/>
                      <a:pt x="105898" y="857788"/>
                    </a:cubicBezTo>
                    <a:cubicBezTo>
                      <a:pt x="155615" y="741571"/>
                      <a:pt x="187345" y="657844"/>
                      <a:pt x="269679" y="574117"/>
                    </a:cubicBezTo>
                    <a:cubicBezTo>
                      <a:pt x="393813" y="447956"/>
                      <a:pt x="548917" y="376706"/>
                      <a:pt x="714914" y="325089"/>
                    </a:cubicBezTo>
                    <a:cubicBezTo>
                      <a:pt x="838668" y="286645"/>
                      <a:pt x="965336" y="258905"/>
                      <a:pt x="1090673" y="226542"/>
                    </a:cubicBezTo>
                    <a:cubicBezTo>
                      <a:pt x="1259267" y="183031"/>
                      <a:pt x="1421211" y="119191"/>
                      <a:pt x="1587209" y="67764"/>
                    </a:cubicBezTo>
                    <a:cubicBezTo>
                      <a:pt x="1700196" y="32804"/>
                      <a:pt x="1814640" y="5760"/>
                      <a:pt x="1933644" y="820"/>
                    </a:cubicBezTo>
                    <a:cubicBezTo>
                      <a:pt x="2102112" y="-6146"/>
                      <a:pt x="2262156" y="31917"/>
                      <a:pt x="2418400" y="89994"/>
                    </a:cubicBezTo>
                    <a:cubicBezTo>
                      <a:pt x="2624551" y="166565"/>
                      <a:pt x="2817085" y="267392"/>
                      <a:pt x="2983273" y="413693"/>
                    </a:cubicBezTo>
                    <a:cubicBezTo>
                      <a:pt x="3183471" y="589887"/>
                      <a:pt x="3308048" y="812885"/>
                      <a:pt x="3381262" y="1066156"/>
                    </a:cubicBezTo>
                    <a:cubicBezTo>
                      <a:pt x="3496592" y="1464841"/>
                      <a:pt x="3489372" y="1860867"/>
                      <a:pt x="3330911" y="2246316"/>
                    </a:cubicBezTo>
                    <a:cubicBezTo>
                      <a:pt x="3130207" y="2734555"/>
                      <a:pt x="2772055" y="3055087"/>
                      <a:pt x="2267476" y="3211014"/>
                    </a:cubicBezTo>
                    <a:cubicBezTo>
                      <a:pt x="2083618" y="3267824"/>
                      <a:pt x="1894947" y="3299618"/>
                      <a:pt x="1703806" y="3319504"/>
                    </a:cubicBezTo>
                    <a:cubicBezTo>
                      <a:pt x="1544269" y="3336098"/>
                      <a:pt x="1384351" y="3344775"/>
                      <a:pt x="1224244" y="335072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53" name="Icon2" descr="b54e6b9f-8a1a-457f-8503-478730cdb1e9"/>
              <p:cNvSpPr/>
              <p:nvPr/>
            </p:nvSpPr>
            <p:spPr>
              <a:xfrm>
                <a:off x="5409672" y="2773295"/>
                <a:ext cx="313157" cy="295714"/>
              </a:xfrm>
              <a:custGeom>
                <a:avLst/>
                <a:gdLst>
                  <a:gd name="T0" fmla="*/ 88862 h 440259"/>
                  <a:gd name="T1" fmla="*/ 88862 h 440259"/>
                  <a:gd name="T2" fmla="*/ 278945 h 440259"/>
                  <a:gd name="T3" fmla="*/ 278945 h 440259"/>
                  <a:gd name="T4" fmla="*/ 278945 h 440259"/>
                  <a:gd name="T5" fmla="*/ 278945 h 440259"/>
                  <a:gd name="T6" fmla="*/ 278945 h 440259"/>
                  <a:gd name="T7" fmla="*/ 278945 h 440259"/>
                  <a:gd name="T8" fmla="*/ 278945 h 440259"/>
                  <a:gd name="T9" fmla="*/ 278945 h 440259"/>
                  <a:gd name="T10" fmla="*/ 278945 h 440259"/>
                  <a:gd name="T11" fmla="*/ 278945 h 440259"/>
                  <a:gd name="T12" fmla="*/ 278945 h 440259"/>
                  <a:gd name="T13" fmla="*/ 278945 h 440259"/>
                  <a:gd name="T14" fmla="*/ 278945 h 440259"/>
                  <a:gd name="T15" fmla="*/ 278945 h 440259"/>
                  <a:gd name="T16" fmla="*/ 278945 h 440259"/>
                  <a:gd name="T17" fmla="*/ 278945 h 440259"/>
                  <a:gd name="T18" fmla="*/ 278945 h 440259"/>
                  <a:gd name="T19" fmla="*/ 278945 h 440259"/>
                  <a:gd name="T20" fmla="*/ 278945 h 440259"/>
                  <a:gd name="T21" fmla="*/ 278945 h 440259"/>
                  <a:gd name="T22" fmla="*/ 278945 h 440259"/>
                  <a:gd name="T23" fmla="*/ 278945 h 440259"/>
                  <a:gd name="T24" fmla="*/ 278945 h 440259"/>
                  <a:gd name="T25" fmla="*/ 278945 h 440259"/>
                  <a:gd name="T26" fmla="*/ 278945 h 440259"/>
                  <a:gd name="T27" fmla="*/ 278945 h 440259"/>
                  <a:gd name="T28" fmla="*/ 278945 h 440259"/>
                  <a:gd name="T29" fmla="*/ 278945 h 440259"/>
                  <a:gd name="T30" fmla="*/ 278945 h 440259"/>
                  <a:gd name="T31" fmla="*/ 278945 h 440259"/>
                  <a:gd name="T32" fmla="*/ 278945 h 440259"/>
                  <a:gd name="T33" fmla="*/ 278945 h 440259"/>
                  <a:gd name="T34" fmla="*/ 278945 h 440259"/>
                  <a:gd name="T35" fmla="*/ 278945 h 440259"/>
                  <a:gd name="T36" fmla="*/ 278945 h 440259"/>
                  <a:gd name="T37" fmla="*/ 278945 h 440259"/>
                  <a:gd name="T38" fmla="*/ 278945 h 440259"/>
                  <a:gd name="T39" fmla="*/ 278945 h 440259"/>
                  <a:gd name="T40" fmla="*/ 278945 h 440259"/>
                  <a:gd name="T41" fmla="*/ 278945 h 440259"/>
                  <a:gd name="T42" fmla="*/ 278945 h 440259"/>
                  <a:gd name="T43" fmla="*/ 278945 h 440259"/>
                  <a:gd name="T44" fmla="*/ 278945 h 440259"/>
                  <a:gd name="T45" fmla="*/ 278945 h 440259"/>
                  <a:gd name="T46" fmla="*/ 278945 h 440259"/>
                  <a:gd name="T47" fmla="*/ 278945 h 440259"/>
                  <a:gd name="T48" fmla="*/ 278945 h 440259"/>
                  <a:gd name="T49" fmla="*/ 278945 h 440259"/>
                  <a:gd name="T50" fmla="*/ 278945 h 440259"/>
                  <a:gd name="T51" fmla="*/ 278945 h 440259"/>
                  <a:gd name="T52" fmla="*/ 278945 h 440259"/>
                  <a:gd name="T53" fmla="*/ 278945 h 440259"/>
                  <a:gd name="T54" fmla="*/ 278945 h 440259"/>
                  <a:gd name="T55" fmla="*/ 278945 h 440259"/>
                  <a:gd name="T56" fmla="*/ 278945 h 440259"/>
                  <a:gd name="T57" fmla="*/ 278945 h 440259"/>
                  <a:gd name="T58" fmla="*/ 278945 h 440259"/>
                  <a:gd name="T59" fmla="*/ 278945 h 440259"/>
                  <a:gd name="T60" fmla="*/ 278945 h 440259"/>
                  <a:gd name="T61" fmla="*/ 278945 h 440259"/>
                  <a:gd name="T62" fmla="*/ 278945 h 440259"/>
                  <a:gd name="T63" fmla="*/ 278945 h 440259"/>
                  <a:gd name="T64" fmla="*/ 278945 h 440259"/>
                  <a:gd name="T65" fmla="*/ 278945 h 440259"/>
                  <a:gd name="T66" fmla="*/ 278945 h 440259"/>
                  <a:gd name="T67" fmla="*/ 278945 h 440259"/>
                  <a:gd name="T68" fmla="*/ 278945 h 440259"/>
                  <a:gd name="T69" fmla="*/ 278945 h 440259"/>
                  <a:gd name="T70" fmla="*/ 278945 h 440259"/>
                  <a:gd name="T71" fmla="*/ 278945 h 440259"/>
                  <a:gd name="T72" fmla="*/ 278945 h 440259"/>
                  <a:gd name="T73" fmla="*/ 278945 h 440259"/>
                  <a:gd name="T74" fmla="*/ 278945 h 440259"/>
                  <a:gd name="T75" fmla="*/ 278945 h 440259"/>
                  <a:gd name="T76" fmla="*/ 278945 h 440259"/>
                  <a:gd name="T77" fmla="*/ 278945 h 440259"/>
                  <a:gd name="T78" fmla="*/ 278945 h 440259"/>
                  <a:gd name="T79" fmla="*/ 278945 h 440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980" h="3764">
                    <a:moveTo>
                      <a:pt x="3484" y="818"/>
                    </a:moveTo>
                    <a:cubicBezTo>
                      <a:pt x="3484" y="818"/>
                      <a:pt x="3484" y="818"/>
                      <a:pt x="3484" y="818"/>
                    </a:cubicBezTo>
                    <a:cubicBezTo>
                      <a:pt x="3484" y="818"/>
                      <a:pt x="3484" y="818"/>
                      <a:pt x="3484" y="818"/>
                    </a:cubicBezTo>
                    <a:cubicBezTo>
                      <a:pt x="3339" y="815"/>
                      <a:pt x="3288" y="861"/>
                      <a:pt x="3161" y="899"/>
                    </a:cubicBezTo>
                    <a:cubicBezTo>
                      <a:pt x="3014" y="944"/>
                      <a:pt x="2864" y="834"/>
                      <a:pt x="2864" y="680"/>
                    </a:cubicBezTo>
                    <a:lnTo>
                      <a:pt x="2862" y="229"/>
                    </a:lnTo>
                    <a:cubicBezTo>
                      <a:pt x="2862" y="103"/>
                      <a:pt x="2760" y="0"/>
                      <a:pt x="2633" y="0"/>
                    </a:cubicBezTo>
                    <a:lnTo>
                      <a:pt x="229" y="0"/>
                    </a:lnTo>
                    <a:cubicBezTo>
                      <a:pt x="103" y="0"/>
                      <a:pt x="0" y="103"/>
                      <a:pt x="0" y="229"/>
                    </a:cubicBezTo>
                    <a:lnTo>
                      <a:pt x="0" y="945"/>
                    </a:lnTo>
                    <a:cubicBezTo>
                      <a:pt x="311" y="918"/>
                      <a:pt x="349" y="814"/>
                      <a:pt x="557" y="818"/>
                    </a:cubicBezTo>
                    <a:cubicBezTo>
                      <a:pt x="557" y="818"/>
                      <a:pt x="558" y="818"/>
                      <a:pt x="558" y="818"/>
                    </a:cubicBezTo>
                    <a:cubicBezTo>
                      <a:pt x="558" y="818"/>
                      <a:pt x="558" y="818"/>
                      <a:pt x="558" y="818"/>
                    </a:cubicBezTo>
                    <a:cubicBezTo>
                      <a:pt x="833" y="824"/>
                      <a:pt x="1054" y="1048"/>
                      <a:pt x="1053" y="1324"/>
                    </a:cubicBezTo>
                    <a:cubicBezTo>
                      <a:pt x="1054" y="1600"/>
                      <a:pt x="833" y="1825"/>
                      <a:pt x="558" y="1831"/>
                    </a:cubicBezTo>
                    <a:cubicBezTo>
                      <a:pt x="558" y="1831"/>
                      <a:pt x="558" y="1831"/>
                      <a:pt x="558" y="1831"/>
                    </a:cubicBezTo>
                    <a:cubicBezTo>
                      <a:pt x="558" y="1831"/>
                      <a:pt x="557" y="1831"/>
                      <a:pt x="557" y="1831"/>
                    </a:cubicBezTo>
                    <a:cubicBezTo>
                      <a:pt x="349" y="1835"/>
                      <a:pt x="310" y="1731"/>
                      <a:pt x="0" y="1703"/>
                    </a:cubicBezTo>
                    <a:lnTo>
                      <a:pt x="0" y="2419"/>
                    </a:lnTo>
                    <a:cubicBezTo>
                      <a:pt x="0" y="2546"/>
                      <a:pt x="103" y="2649"/>
                      <a:pt x="229" y="2649"/>
                    </a:cubicBezTo>
                    <a:lnTo>
                      <a:pt x="787" y="2649"/>
                    </a:lnTo>
                    <a:cubicBezTo>
                      <a:pt x="941" y="2649"/>
                      <a:pt x="1051" y="2798"/>
                      <a:pt x="1006" y="2945"/>
                    </a:cubicBezTo>
                    <a:cubicBezTo>
                      <a:pt x="968" y="3070"/>
                      <a:pt x="922" y="3124"/>
                      <a:pt x="925" y="3268"/>
                    </a:cubicBezTo>
                    <a:cubicBezTo>
                      <a:pt x="925" y="3268"/>
                      <a:pt x="925" y="3268"/>
                      <a:pt x="924" y="3268"/>
                    </a:cubicBezTo>
                    <a:cubicBezTo>
                      <a:pt x="925" y="3269"/>
                      <a:pt x="925" y="3269"/>
                      <a:pt x="925" y="3269"/>
                    </a:cubicBezTo>
                    <a:cubicBezTo>
                      <a:pt x="931" y="3543"/>
                      <a:pt x="1155" y="3764"/>
                      <a:pt x="1431" y="3764"/>
                    </a:cubicBezTo>
                    <a:cubicBezTo>
                      <a:pt x="1707" y="3764"/>
                      <a:pt x="1932" y="3543"/>
                      <a:pt x="1938" y="3269"/>
                    </a:cubicBezTo>
                    <a:cubicBezTo>
                      <a:pt x="1938" y="3269"/>
                      <a:pt x="1938" y="3269"/>
                      <a:pt x="1938" y="3268"/>
                    </a:cubicBezTo>
                    <a:cubicBezTo>
                      <a:pt x="1938" y="3268"/>
                      <a:pt x="1938" y="3268"/>
                      <a:pt x="1938" y="3268"/>
                    </a:cubicBezTo>
                    <a:cubicBezTo>
                      <a:pt x="1940" y="3123"/>
                      <a:pt x="1894" y="3070"/>
                      <a:pt x="1856" y="2945"/>
                    </a:cubicBezTo>
                    <a:cubicBezTo>
                      <a:pt x="1811" y="2798"/>
                      <a:pt x="1921" y="2649"/>
                      <a:pt x="2075" y="2649"/>
                    </a:cubicBezTo>
                    <a:lnTo>
                      <a:pt x="2633" y="2649"/>
                    </a:lnTo>
                    <a:cubicBezTo>
                      <a:pt x="2760" y="2649"/>
                      <a:pt x="2862" y="2546"/>
                      <a:pt x="2862" y="2419"/>
                    </a:cubicBezTo>
                    <a:lnTo>
                      <a:pt x="2864" y="1968"/>
                    </a:lnTo>
                    <a:cubicBezTo>
                      <a:pt x="2864" y="1814"/>
                      <a:pt x="3014" y="1704"/>
                      <a:pt x="3161" y="1749"/>
                    </a:cubicBezTo>
                    <a:cubicBezTo>
                      <a:pt x="3286" y="1787"/>
                      <a:pt x="3339" y="1833"/>
                      <a:pt x="3484" y="1831"/>
                    </a:cubicBezTo>
                    <a:cubicBezTo>
                      <a:pt x="3484" y="1831"/>
                      <a:pt x="3484" y="1831"/>
                      <a:pt x="3484" y="1831"/>
                    </a:cubicBezTo>
                    <a:cubicBezTo>
                      <a:pt x="3484" y="1831"/>
                      <a:pt x="3484" y="1831"/>
                      <a:pt x="3484" y="1831"/>
                    </a:cubicBezTo>
                    <a:cubicBezTo>
                      <a:pt x="3759" y="1825"/>
                      <a:pt x="3980" y="1600"/>
                      <a:pt x="3980" y="1324"/>
                    </a:cubicBezTo>
                    <a:cubicBezTo>
                      <a:pt x="3980" y="1048"/>
                      <a:pt x="3759" y="824"/>
                      <a:pt x="3484" y="8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13" name="组合 12" descr="a8696d76-21b7-4ab5-8bdc-4ea6584cb197"/>
            <p:cNvGrpSpPr/>
            <p:nvPr/>
          </p:nvGrpSpPr>
          <p:grpSpPr>
            <a:xfrm>
              <a:off x="6272067" y="2619923"/>
              <a:ext cx="2088828" cy="2726532"/>
              <a:chOff x="6272067" y="2619923"/>
              <a:chExt cx="2088828" cy="2726532"/>
            </a:xfrm>
          </p:grpSpPr>
          <p:sp>
            <p:nvSpPr>
              <p:cNvPr id="19" name="Text3" descr="a6f7a097-d424-4128-a199-4cda9a3160f2"/>
              <p:cNvSpPr txBox="1"/>
              <p:nvPr/>
            </p:nvSpPr>
            <p:spPr>
              <a:xfrm>
                <a:off x="6272068" y="4199803"/>
                <a:ext cx="2088827" cy="1146652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胸廓有节律地扩大和缩小，实现外界与肺泡气体交换。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0" name="Bullet3" descr="e35608de-5366-4f47-8d21-3b121b7e3a98"/>
              <p:cNvSpPr txBox="1"/>
              <p:nvPr/>
            </p:nvSpPr>
            <p:spPr>
              <a:xfrm>
                <a:off x="6272067" y="3244903"/>
                <a:ext cx="2088825" cy="892453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呼吸运动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44" name="IconBackground3" descr="1964e76b-be71-453f-9d29-c86bb147b08f"/>
              <p:cNvSpPr/>
              <p:nvPr/>
            </p:nvSpPr>
            <p:spPr>
              <a:xfrm flipH="1">
                <a:off x="7525685" y="2619923"/>
                <a:ext cx="660400" cy="602458"/>
              </a:xfrm>
              <a:custGeom>
                <a:avLst/>
                <a:gdLst>
                  <a:gd name="connsiteX0" fmla="*/ 1224244 w 3459897"/>
                  <a:gd name="connsiteY0" fmla="*/ 3350918 h 3352124"/>
                  <a:gd name="connsiteX1" fmla="*/ 824735 w 3459897"/>
                  <a:gd name="connsiteY1" fmla="*/ 3322228 h 3352124"/>
                  <a:gd name="connsiteX2" fmla="*/ 247955 w 3459897"/>
                  <a:gd name="connsiteY2" fmla="*/ 2870089 h 3352124"/>
                  <a:gd name="connsiteX3" fmla="*/ 106405 w 3459897"/>
                  <a:gd name="connsiteY3" fmla="*/ 2315603 h 3352124"/>
                  <a:gd name="connsiteX4" fmla="*/ 99121 w 3459897"/>
                  <a:gd name="connsiteY4" fmla="*/ 1844147 h 3352124"/>
                  <a:gd name="connsiteX5" fmla="*/ 72964 w 3459897"/>
                  <a:gd name="connsiteY5" fmla="*/ 1551355 h 3352124"/>
                  <a:gd name="connsiteX6" fmla="*/ 12544 w 3459897"/>
                  <a:gd name="connsiteY6" fmla="*/ 1362938 h 3352124"/>
                  <a:gd name="connsiteX7" fmla="*/ 105898 w 3459897"/>
                  <a:gd name="connsiteY7" fmla="*/ 857788 h 3352124"/>
                  <a:gd name="connsiteX8" fmla="*/ 269679 w 3459897"/>
                  <a:gd name="connsiteY8" fmla="*/ 574117 h 3352124"/>
                  <a:gd name="connsiteX9" fmla="*/ 714914 w 3459897"/>
                  <a:gd name="connsiteY9" fmla="*/ 325089 h 3352124"/>
                  <a:gd name="connsiteX10" fmla="*/ 1090673 w 3459897"/>
                  <a:gd name="connsiteY10" fmla="*/ 226542 h 3352124"/>
                  <a:gd name="connsiteX11" fmla="*/ 1587209 w 3459897"/>
                  <a:gd name="connsiteY11" fmla="*/ 67764 h 3352124"/>
                  <a:gd name="connsiteX12" fmla="*/ 1933644 w 3459897"/>
                  <a:gd name="connsiteY12" fmla="*/ 820 h 3352124"/>
                  <a:gd name="connsiteX13" fmla="*/ 2418400 w 3459897"/>
                  <a:gd name="connsiteY13" fmla="*/ 89994 h 3352124"/>
                  <a:gd name="connsiteX14" fmla="*/ 2983273 w 3459897"/>
                  <a:gd name="connsiteY14" fmla="*/ 413693 h 3352124"/>
                  <a:gd name="connsiteX15" fmla="*/ 3381262 w 3459897"/>
                  <a:gd name="connsiteY15" fmla="*/ 1066156 h 3352124"/>
                  <a:gd name="connsiteX16" fmla="*/ 3330911 w 3459897"/>
                  <a:gd name="connsiteY16" fmla="*/ 2246316 h 3352124"/>
                  <a:gd name="connsiteX17" fmla="*/ 2267476 w 3459897"/>
                  <a:gd name="connsiteY17" fmla="*/ 3211014 h 3352124"/>
                  <a:gd name="connsiteX18" fmla="*/ 1703806 w 3459897"/>
                  <a:gd name="connsiteY18" fmla="*/ 3319504 h 3352124"/>
                  <a:gd name="connsiteX19" fmla="*/ 1224244 w 3459897"/>
                  <a:gd name="connsiteY19" fmla="*/ 3350728 h 335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459897" h="3352124">
                    <a:moveTo>
                      <a:pt x="1224244" y="3350918"/>
                    </a:moveTo>
                    <a:cubicBezTo>
                      <a:pt x="1090103" y="3354148"/>
                      <a:pt x="956342" y="3352818"/>
                      <a:pt x="824735" y="3322228"/>
                    </a:cubicBezTo>
                    <a:cubicBezTo>
                      <a:pt x="562280" y="3261238"/>
                      <a:pt x="377219" y="3100370"/>
                      <a:pt x="247955" y="2870089"/>
                    </a:cubicBezTo>
                    <a:cubicBezTo>
                      <a:pt x="151498" y="2698265"/>
                      <a:pt x="108495" y="2512000"/>
                      <a:pt x="106405" y="2315603"/>
                    </a:cubicBezTo>
                    <a:cubicBezTo>
                      <a:pt x="104694" y="2158408"/>
                      <a:pt x="105011" y="2001151"/>
                      <a:pt x="99121" y="1844147"/>
                    </a:cubicBezTo>
                    <a:cubicBezTo>
                      <a:pt x="96461" y="1773656"/>
                      <a:pt x="101338" y="1676629"/>
                      <a:pt x="72964" y="1551355"/>
                    </a:cubicBezTo>
                    <a:cubicBezTo>
                      <a:pt x="48264" y="1442105"/>
                      <a:pt x="29517" y="1438431"/>
                      <a:pt x="12544" y="1362938"/>
                    </a:cubicBezTo>
                    <a:cubicBezTo>
                      <a:pt x="-29700" y="1174900"/>
                      <a:pt x="43197" y="1004406"/>
                      <a:pt x="105898" y="857788"/>
                    </a:cubicBezTo>
                    <a:cubicBezTo>
                      <a:pt x="155615" y="741571"/>
                      <a:pt x="187345" y="657844"/>
                      <a:pt x="269679" y="574117"/>
                    </a:cubicBezTo>
                    <a:cubicBezTo>
                      <a:pt x="393813" y="447956"/>
                      <a:pt x="548917" y="376706"/>
                      <a:pt x="714914" y="325089"/>
                    </a:cubicBezTo>
                    <a:cubicBezTo>
                      <a:pt x="838668" y="286645"/>
                      <a:pt x="965336" y="258905"/>
                      <a:pt x="1090673" y="226542"/>
                    </a:cubicBezTo>
                    <a:cubicBezTo>
                      <a:pt x="1259267" y="183031"/>
                      <a:pt x="1421211" y="119191"/>
                      <a:pt x="1587209" y="67764"/>
                    </a:cubicBezTo>
                    <a:cubicBezTo>
                      <a:pt x="1700196" y="32804"/>
                      <a:pt x="1814640" y="5760"/>
                      <a:pt x="1933644" y="820"/>
                    </a:cubicBezTo>
                    <a:cubicBezTo>
                      <a:pt x="2102112" y="-6146"/>
                      <a:pt x="2262156" y="31917"/>
                      <a:pt x="2418400" y="89994"/>
                    </a:cubicBezTo>
                    <a:cubicBezTo>
                      <a:pt x="2624551" y="166565"/>
                      <a:pt x="2817085" y="267392"/>
                      <a:pt x="2983273" y="413693"/>
                    </a:cubicBezTo>
                    <a:cubicBezTo>
                      <a:pt x="3183471" y="589887"/>
                      <a:pt x="3308048" y="812885"/>
                      <a:pt x="3381262" y="1066156"/>
                    </a:cubicBezTo>
                    <a:cubicBezTo>
                      <a:pt x="3496592" y="1464841"/>
                      <a:pt x="3489372" y="1860867"/>
                      <a:pt x="3330911" y="2246316"/>
                    </a:cubicBezTo>
                    <a:cubicBezTo>
                      <a:pt x="3130207" y="2734555"/>
                      <a:pt x="2772055" y="3055087"/>
                      <a:pt x="2267476" y="3211014"/>
                    </a:cubicBezTo>
                    <a:cubicBezTo>
                      <a:pt x="2083618" y="3267824"/>
                      <a:pt x="1894947" y="3299618"/>
                      <a:pt x="1703806" y="3319504"/>
                    </a:cubicBezTo>
                    <a:cubicBezTo>
                      <a:pt x="1544269" y="3336098"/>
                      <a:pt x="1384351" y="3344775"/>
                      <a:pt x="1224244" y="3350728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54" name="Icon3" descr="72a14cf8-89e5-4928-a008-760eb639209f"/>
              <p:cNvSpPr/>
              <p:nvPr/>
            </p:nvSpPr>
            <p:spPr>
              <a:xfrm>
                <a:off x="7694966" y="2764573"/>
                <a:ext cx="353023" cy="356328"/>
              </a:xfrm>
              <a:custGeom>
                <a:avLst/>
                <a:gdLst>
                  <a:gd name="T0" fmla="*/ 278945 h 440259"/>
                  <a:gd name="T1" fmla="*/ 278945 h 440259"/>
                  <a:gd name="T2" fmla="*/ 278945 h 440259"/>
                  <a:gd name="T3" fmla="*/ 278945 h 440259"/>
                  <a:gd name="T4" fmla="*/ 278945 h 440259"/>
                  <a:gd name="T5" fmla="*/ 278945 h 440259"/>
                  <a:gd name="T6" fmla="*/ 278945 h 440259"/>
                  <a:gd name="T7" fmla="*/ 278945 h 440259"/>
                  <a:gd name="T8" fmla="*/ 278945 h 440259"/>
                  <a:gd name="T9" fmla="*/ 278945 h 440259"/>
                  <a:gd name="T10" fmla="*/ 278945 h 440259"/>
                  <a:gd name="T11" fmla="*/ 278945 h 440259"/>
                  <a:gd name="T12" fmla="*/ 278945 h 440259"/>
                  <a:gd name="T13" fmla="*/ 278945 h 440259"/>
                  <a:gd name="T14" fmla="*/ 278945 h 440259"/>
                  <a:gd name="T15" fmla="*/ 278945 h 440259"/>
                  <a:gd name="T16" fmla="*/ 278945 h 440259"/>
                  <a:gd name="T17" fmla="*/ 278945 h 440259"/>
                  <a:gd name="T18" fmla="*/ 278945 h 440259"/>
                  <a:gd name="T19" fmla="*/ 278945 h 440259"/>
                  <a:gd name="T20" fmla="*/ 278945 h 440259"/>
                  <a:gd name="T21" fmla="*/ 278945 h 440259"/>
                  <a:gd name="T22" fmla="*/ 278945 h 440259"/>
                  <a:gd name="T23" fmla="*/ 278945 h 440259"/>
                  <a:gd name="T24" fmla="*/ 278945 h 440259"/>
                  <a:gd name="T25" fmla="*/ 278945 h 440259"/>
                  <a:gd name="T26" fmla="*/ 278945 h 440259"/>
                  <a:gd name="T27" fmla="*/ 278945 h 440259"/>
                  <a:gd name="T28" fmla="*/ 278945 h 440259"/>
                  <a:gd name="T29" fmla="*/ 278945 h 440259"/>
                  <a:gd name="T30" fmla="*/ 278945 h 440259"/>
                  <a:gd name="T31" fmla="*/ 278945 h 440259"/>
                  <a:gd name="T32" fmla="*/ 278945 h 440259"/>
                  <a:gd name="T33" fmla="*/ 278945 h 440259"/>
                  <a:gd name="T34" fmla="*/ 278945 h 440259"/>
                  <a:gd name="T35" fmla="*/ 278945 h 440259"/>
                  <a:gd name="T36" fmla="*/ 278945 h 440259"/>
                  <a:gd name="T37" fmla="*/ 278945 h 440259"/>
                  <a:gd name="T38" fmla="*/ 278945 h 440259"/>
                  <a:gd name="T39" fmla="*/ 278945 h 440259"/>
                  <a:gd name="T40" fmla="*/ 278945 h 440259"/>
                  <a:gd name="T41" fmla="*/ 278945 h 440259"/>
                  <a:gd name="T42" fmla="*/ 278945 h 440259"/>
                  <a:gd name="T43" fmla="*/ 278945 h 440259"/>
                  <a:gd name="T44" fmla="*/ 278945 h 440259"/>
                  <a:gd name="T45" fmla="*/ 278945 h 440259"/>
                  <a:gd name="T46" fmla="*/ 278945 h 440259"/>
                  <a:gd name="T47" fmla="*/ 278945 h 440259"/>
                  <a:gd name="T48" fmla="*/ 278945 h 440259"/>
                  <a:gd name="T49" fmla="*/ 278945 h 440259"/>
                  <a:gd name="T50" fmla="*/ 278945 h 440259"/>
                  <a:gd name="T51" fmla="*/ 278945 h 440259"/>
                  <a:gd name="T52" fmla="*/ 278945 h 440259"/>
                  <a:gd name="T53" fmla="*/ 278945 h 440259"/>
                  <a:gd name="T54" fmla="*/ 278945 h 440259"/>
                  <a:gd name="T55" fmla="*/ 278945 h 440259"/>
                  <a:gd name="T56" fmla="*/ 88862 h 440259"/>
                  <a:gd name="T57" fmla="*/ 88862 h 440259"/>
                  <a:gd name="T58" fmla="*/ 278945 h 440259"/>
                  <a:gd name="T59" fmla="*/ 278945 h 440259"/>
                  <a:gd name="T60" fmla="*/ 278945 h 440259"/>
                  <a:gd name="T61" fmla="*/ 278945 h 440259"/>
                  <a:gd name="T62" fmla="*/ 278945 h 440259"/>
                  <a:gd name="T63" fmla="*/ 278945 h 440259"/>
                  <a:gd name="T64" fmla="*/ 278945 h 440259"/>
                  <a:gd name="T65" fmla="*/ 278945 h 440259"/>
                  <a:gd name="T66" fmla="*/ 278945 h 440259"/>
                  <a:gd name="T67" fmla="*/ 278945 h 440259"/>
                  <a:gd name="T68" fmla="*/ 278945 h 440259"/>
                  <a:gd name="T69" fmla="*/ 278945 h 440259"/>
                  <a:gd name="T70" fmla="*/ 278945 h 440259"/>
                  <a:gd name="T71" fmla="*/ 278945 h 440259"/>
                  <a:gd name="T72" fmla="*/ 278945 h 440259"/>
                  <a:gd name="T73" fmla="*/ 278945 h 440259"/>
                  <a:gd name="T74" fmla="*/ 278945 h 440259"/>
                  <a:gd name="T75" fmla="*/ 278945 h 440259"/>
                  <a:gd name="T76" fmla="*/ 278945 h 440259"/>
                  <a:gd name="T77" fmla="*/ 278945 h 440259"/>
                  <a:gd name="T78" fmla="*/ 278945 h 440259"/>
                  <a:gd name="T79" fmla="*/ 278945 h 440259"/>
                  <a:gd name="T80" fmla="*/ 278945 h 440259"/>
                  <a:gd name="T81" fmla="*/ 278945 h 440259"/>
                  <a:gd name="T82" fmla="*/ 278945 h 440259"/>
                  <a:gd name="T83" fmla="*/ 278945 h 440259"/>
                  <a:gd name="T84" fmla="*/ 278945 h 440259"/>
                  <a:gd name="T85" fmla="*/ 278945 h 440259"/>
                  <a:gd name="T86" fmla="*/ 278945 h 440259"/>
                  <a:gd name="T87" fmla="*/ 278945 h 440259"/>
                  <a:gd name="T88" fmla="*/ 278945 h 440259"/>
                  <a:gd name="T89" fmla="*/ 278945 h 440259"/>
                  <a:gd name="T90" fmla="*/ 278945 h 440259"/>
                  <a:gd name="T91" fmla="*/ 278945 h 440259"/>
                  <a:gd name="T92" fmla="*/ 278945 h 440259"/>
                  <a:gd name="T93" fmla="*/ 278945 h 440259"/>
                  <a:gd name="T94" fmla="*/ 278945 h 440259"/>
                  <a:gd name="T95" fmla="*/ 278945 h 440259"/>
                  <a:gd name="T96" fmla="*/ 278945 h 440259"/>
                  <a:gd name="T97" fmla="*/ 278945 h 440259"/>
                  <a:gd name="T98" fmla="*/ 278945 h 440259"/>
                  <a:gd name="T99" fmla="*/ 278945 h 440259"/>
                  <a:gd name="T100" fmla="*/ 278945 h 440259"/>
                  <a:gd name="T101" fmla="*/ 278945 h 440259"/>
                  <a:gd name="T102" fmla="*/ 278945 h 440259"/>
                  <a:gd name="T103" fmla="*/ 278945 h 440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001" h="5055">
                    <a:moveTo>
                      <a:pt x="4952" y="4387"/>
                    </a:moveTo>
                    <a:cubicBezTo>
                      <a:pt x="4926" y="4300"/>
                      <a:pt x="4856" y="4236"/>
                      <a:pt x="4743" y="4197"/>
                    </a:cubicBezTo>
                    <a:cubicBezTo>
                      <a:pt x="4679" y="4174"/>
                      <a:pt x="4607" y="4161"/>
                      <a:pt x="4531" y="4146"/>
                    </a:cubicBezTo>
                    <a:cubicBezTo>
                      <a:pt x="4469" y="4134"/>
                      <a:pt x="4406" y="4122"/>
                      <a:pt x="4354" y="4106"/>
                    </a:cubicBezTo>
                    <a:cubicBezTo>
                      <a:pt x="4348" y="4104"/>
                      <a:pt x="4342" y="4102"/>
                      <a:pt x="4336" y="4100"/>
                    </a:cubicBezTo>
                    <a:cubicBezTo>
                      <a:pt x="4350" y="4086"/>
                      <a:pt x="4363" y="4073"/>
                      <a:pt x="4375" y="4061"/>
                    </a:cubicBezTo>
                    <a:cubicBezTo>
                      <a:pt x="4430" y="4007"/>
                      <a:pt x="4486" y="3951"/>
                      <a:pt x="4525" y="3887"/>
                    </a:cubicBezTo>
                    <a:cubicBezTo>
                      <a:pt x="4598" y="3768"/>
                      <a:pt x="4589" y="3642"/>
                      <a:pt x="4503" y="3550"/>
                    </a:cubicBezTo>
                    <a:cubicBezTo>
                      <a:pt x="4503" y="3550"/>
                      <a:pt x="4421" y="3457"/>
                      <a:pt x="4263" y="3457"/>
                    </a:cubicBezTo>
                    <a:cubicBezTo>
                      <a:pt x="4219" y="3457"/>
                      <a:pt x="4173" y="3465"/>
                      <a:pt x="4127" y="3481"/>
                    </a:cubicBezTo>
                    <a:cubicBezTo>
                      <a:pt x="4128" y="3397"/>
                      <a:pt x="4127" y="3316"/>
                      <a:pt x="4125" y="3240"/>
                    </a:cubicBezTo>
                    <a:cubicBezTo>
                      <a:pt x="4110" y="2844"/>
                      <a:pt x="4045" y="2598"/>
                      <a:pt x="3919" y="2464"/>
                    </a:cubicBezTo>
                    <a:cubicBezTo>
                      <a:pt x="3919" y="2161"/>
                      <a:pt x="3799" y="1716"/>
                      <a:pt x="3596" y="1272"/>
                    </a:cubicBezTo>
                    <a:cubicBezTo>
                      <a:pt x="3289" y="598"/>
                      <a:pt x="2883" y="109"/>
                      <a:pt x="2632" y="109"/>
                    </a:cubicBezTo>
                    <a:cubicBezTo>
                      <a:pt x="2609" y="109"/>
                      <a:pt x="2587" y="114"/>
                      <a:pt x="2567" y="123"/>
                    </a:cubicBezTo>
                    <a:cubicBezTo>
                      <a:pt x="2564" y="124"/>
                      <a:pt x="2562" y="125"/>
                      <a:pt x="2559" y="126"/>
                    </a:cubicBezTo>
                    <a:lnTo>
                      <a:pt x="2435" y="183"/>
                    </a:lnTo>
                    <a:cubicBezTo>
                      <a:pt x="2345" y="152"/>
                      <a:pt x="2164" y="92"/>
                      <a:pt x="1969" y="50"/>
                    </a:cubicBezTo>
                    <a:cubicBezTo>
                      <a:pt x="1819" y="17"/>
                      <a:pt x="1690" y="0"/>
                      <a:pt x="1584" y="0"/>
                    </a:cubicBezTo>
                    <a:cubicBezTo>
                      <a:pt x="1404" y="0"/>
                      <a:pt x="1287" y="46"/>
                      <a:pt x="1225" y="141"/>
                    </a:cubicBezTo>
                    <a:cubicBezTo>
                      <a:pt x="1193" y="190"/>
                      <a:pt x="1161" y="274"/>
                      <a:pt x="1194" y="391"/>
                    </a:cubicBezTo>
                    <a:cubicBezTo>
                      <a:pt x="1201" y="415"/>
                      <a:pt x="1210" y="440"/>
                      <a:pt x="1221" y="465"/>
                    </a:cubicBezTo>
                    <a:cubicBezTo>
                      <a:pt x="1347" y="741"/>
                      <a:pt x="1923" y="1198"/>
                      <a:pt x="2561" y="1528"/>
                    </a:cubicBezTo>
                    <a:cubicBezTo>
                      <a:pt x="2576" y="1535"/>
                      <a:pt x="2592" y="1537"/>
                      <a:pt x="2607" y="1534"/>
                    </a:cubicBezTo>
                    <a:cubicBezTo>
                      <a:pt x="2620" y="1531"/>
                      <a:pt x="2633" y="1529"/>
                      <a:pt x="2646" y="1529"/>
                    </a:cubicBezTo>
                    <a:cubicBezTo>
                      <a:pt x="2715" y="1529"/>
                      <a:pt x="2778" y="1570"/>
                      <a:pt x="2807" y="1632"/>
                    </a:cubicBezTo>
                    <a:cubicBezTo>
                      <a:pt x="2827" y="1675"/>
                      <a:pt x="2828" y="1723"/>
                      <a:pt x="2812" y="1768"/>
                    </a:cubicBezTo>
                    <a:cubicBezTo>
                      <a:pt x="2795" y="1812"/>
                      <a:pt x="2762" y="1847"/>
                      <a:pt x="2720" y="1866"/>
                    </a:cubicBezTo>
                    <a:cubicBezTo>
                      <a:pt x="2696" y="1877"/>
                      <a:pt x="2672" y="1882"/>
                      <a:pt x="2646" y="1882"/>
                    </a:cubicBezTo>
                    <a:cubicBezTo>
                      <a:pt x="2577" y="1882"/>
                      <a:pt x="2514" y="1842"/>
                      <a:pt x="2485" y="1779"/>
                    </a:cubicBezTo>
                    <a:cubicBezTo>
                      <a:pt x="2479" y="1765"/>
                      <a:pt x="2475" y="1751"/>
                      <a:pt x="2472" y="1737"/>
                    </a:cubicBezTo>
                    <a:cubicBezTo>
                      <a:pt x="2469" y="1716"/>
                      <a:pt x="2456" y="1699"/>
                      <a:pt x="2437" y="1689"/>
                    </a:cubicBezTo>
                    <a:cubicBezTo>
                      <a:pt x="1929" y="1426"/>
                      <a:pt x="1462" y="1094"/>
                      <a:pt x="1188" y="802"/>
                    </a:cubicBezTo>
                    <a:cubicBezTo>
                      <a:pt x="1169" y="781"/>
                      <a:pt x="1138" y="775"/>
                      <a:pt x="1112" y="787"/>
                    </a:cubicBezTo>
                    <a:lnTo>
                      <a:pt x="42" y="1274"/>
                    </a:lnTo>
                    <a:cubicBezTo>
                      <a:pt x="16" y="1287"/>
                      <a:pt x="0" y="1315"/>
                      <a:pt x="4" y="1344"/>
                    </a:cubicBezTo>
                    <a:cubicBezTo>
                      <a:pt x="24" y="1493"/>
                      <a:pt x="112" y="2033"/>
                      <a:pt x="425" y="2719"/>
                    </a:cubicBezTo>
                    <a:cubicBezTo>
                      <a:pt x="738" y="3405"/>
                      <a:pt x="1088" y="3826"/>
                      <a:pt x="1188" y="3938"/>
                    </a:cubicBezTo>
                    <a:cubicBezTo>
                      <a:pt x="1207" y="3960"/>
                      <a:pt x="1238" y="3967"/>
                      <a:pt x="1265" y="3955"/>
                    </a:cubicBezTo>
                    <a:lnTo>
                      <a:pt x="3494" y="2938"/>
                    </a:lnTo>
                    <a:cubicBezTo>
                      <a:pt x="3497" y="2958"/>
                      <a:pt x="3500" y="2979"/>
                      <a:pt x="3503" y="3001"/>
                    </a:cubicBezTo>
                    <a:cubicBezTo>
                      <a:pt x="3522" y="3142"/>
                      <a:pt x="3544" y="3302"/>
                      <a:pt x="3544" y="3433"/>
                    </a:cubicBezTo>
                    <a:cubicBezTo>
                      <a:pt x="3545" y="3525"/>
                      <a:pt x="3534" y="3576"/>
                      <a:pt x="3526" y="3603"/>
                    </a:cubicBezTo>
                    <a:lnTo>
                      <a:pt x="3526" y="3603"/>
                    </a:lnTo>
                    <a:cubicBezTo>
                      <a:pt x="3499" y="3600"/>
                      <a:pt x="3467" y="3595"/>
                      <a:pt x="3435" y="3590"/>
                    </a:cubicBezTo>
                    <a:cubicBezTo>
                      <a:pt x="3371" y="3579"/>
                      <a:pt x="3305" y="3568"/>
                      <a:pt x="3242" y="3568"/>
                    </a:cubicBezTo>
                    <a:cubicBezTo>
                      <a:pt x="3087" y="3568"/>
                      <a:pt x="3014" y="3639"/>
                      <a:pt x="2980" y="3699"/>
                    </a:cubicBezTo>
                    <a:cubicBezTo>
                      <a:pt x="2900" y="3839"/>
                      <a:pt x="2980" y="4012"/>
                      <a:pt x="3058" y="4146"/>
                    </a:cubicBezTo>
                    <a:cubicBezTo>
                      <a:pt x="3014" y="4158"/>
                      <a:pt x="2954" y="4169"/>
                      <a:pt x="2914" y="4176"/>
                    </a:cubicBezTo>
                    <a:cubicBezTo>
                      <a:pt x="2854" y="4186"/>
                      <a:pt x="2793" y="4197"/>
                      <a:pt x="2739" y="4214"/>
                    </a:cubicBezTo>
                    <a:cubicBezTo>
                      <a:pt x="2639" y="4245"/>
                      <a:pt x="2574" y="4300"/>
                      <a:pt x="2546" y="4376"/>
                    </a:cubicBezTo>
                    <a:cubicBezTo>
                      <a:pt x="2523" y="4435"/>
                      <a:pt x="2516" y="4529"/>
                      <a:pt x="2605" y="4640"/>
                    </a:cubicBezTo>
                    <a:cubicBezTo>
                      <a:pt x="2723" y="4785"/>
                      <a:pt x="2892" y="4895"/>
                      <a:pt x="3108" y="4965"/>
                    </a:cubicBezTo>
                    <a:cubicBezTo>
                      <a:pt x="3287" y="5024"/>
                      <a:pt x="3499" y="5055"/>
                      <a:pt x="3720" y="5055"/>
                    </a:cubicBezTo>
                    <a:cubicBezTo>
                      <a:pt x="3933" y="5055"/>
                      <a:pt x="4147" y="5027"/>
                      <a:pt x="4338" y="4975"/>
                    </a:cubicBezTo>
                    <a:cubicBezTo>
                      <a:pt x="4480" y="4936"/>
                      <a:pt x="4676" y="4863"/>
                      <a:pt x="4804" y="4742"/>
                    </a:cubicBezTo>
                    <a:cubicBezTo>
                      <a:pt x="4858" y="4690"/>
                      <a:pt x="5001" y="4555"/>
                      <a:pt x="4952" y="4387"/>
                    </a:cubicBezTo>
                    <a:close/>
                    <a:moveTo>
                      <a:pt x="3311" y="4229"/>
                    </a:moveTo>
                    <a:cubicBezTo>
                      <a:pt x="3326" y="4193"/>
                      <a:pt x="3319" y="4150"/>
                      <a:pt x="3288" y="4095"/>
                    </a:cubicBezTo>
                    <a:cubicBezTo>
                      <a:pt x="3213" y="3963"/>
                      <a:pt x="3187" y="3873"/>
                      <a:pt x="3211" y="3829"/>
                    </a:cubicBezTo>
                    <a:cubicBezTo>
                      <a:pt x="3216" y="3819"/>
                      <a:pt x="3232" y="3790"/>
                      <a:pt x="3307" y="3790"/>
                    </a:cubicBezTo>
                    <a:cubicBezTo>
                      <a:pt x="3349" y="3790"/>
                      <a:pt x="3401" y="3799"/>
                      <a:pt x="3450" y="3807"/>
                    </a:cubicBezTo>
                    <a:cubicBezTo>
                      <a:pt x="3499" y="3816"/>
                      <a:pt x="3544" y="3824"/>
                      <a:pt x="3581" y="3824"/>
                    </a:cubicBezTo>
                    <a:cubicBezTo>
                      <a:pt x="3601" y="3824"/>
                      <a:pt x="3616" y="3821"/>
                      <a:pt x="3628" y="3817"/>
                    </a:cubicBezTo>
                    <a:cubicBezTo>
                      <a:pt x="3636" y="3814"/>
                      <a:pt x="3643" y="3809"/>
                      <a:pt x="3649" y="3803"/>
                    </a:cubicBezTo>
                    <a:cubicBezTo>
                      <a:pt x="3773" y="3674"/>
                      <a:pt x="3744" y="3311"/>
                      <a:pt x="3704" y="2950"/>
                    </a:cubicBezTo>
                    <a:cubicBezTo>
                      <a:pt x="3690" y="2823"/>
                      <a:pt x="3677" y="2722"/>
                      <a:pt x="3691" y="2702"/>
                    </a:cubicBezTo>
                    <a:cubicBezTo>
                      <a:pt x="3694" y="2699"/>
                      <a:pt x="3697" y="2697"/>
                      <a:pt x="3700" y="2698"/>
                    </a:cubicBezTo>
                    <a:cubicBezTo>
                      <a:pt x="3815" y="2734"/>
                      <a:pt x="3888" y="2948"/>
                      <a:pt x="3911" y="3314"/>
                    </a:cubicBezTo>
                    <a:cubicBezTo>
                      <a:pt x="3921" y="3469"/>
                      <a:pt x="3920" y="3619"/>
                      <a:pt x="3917" y="3718"/>
                    </a:cubicBezTo>
                    <a:cubicBezTo>
                      <a:pt x="3917" y="3741"/>
                      <a:pt x="3929" y="3762"/>
                      <a:pt x="3948" y="3773"/>
                    </a:cubicBezTo>
                    <a:cubicBezTo>
                      <a:pt x="3968" y="3784"/>
                      <a:pt x="3992" y="3782"/>
                      <a:pt x="4010" y="3768"/>
                    </a:cubicBezTo>
                    <a:cubicBezTo>
                      <a:pt x="4057" y="3732"/>
                      <a:pt x="4127" y="3689"/>
                      <a:pt x="4197" y="3689"/>
                    </a:cubicBezTo>
                    <a:cubicBezTo>
                      <a:pt x="4233" y="3689"/>
                      <a:pt x="4265" y="3700"/>
                      <a:pt x="4295" y="3723"/>
                    </a:cubicBezTo>
                    <a:lnTo>
                      <a:pt x="4295" y="3723"/>
                    </a:lnTo>
                    <a:cubicBezTo>
                      <a:pt x="4347" y="3782"/>
                      <a:pt x="4302" y="3848"/>
                      <a:pt x="4187" y="3967"/>
                    </a:cubicBezTo>
                    <a:cubicBezTo>
                      <a:pt x="4109" y="4049"/>
                      <a:pt x="4073" y="4092"/>
                      <a:pt x="4070" y="4132"/>
                    </a:cubicBezTo>
                    <a:cubicBezTo>
                      <a:pt x="4069" y="4142"/>
                      <a:pt x="4071" y="4151"/>
                      <a:pt x="4074" y="4160"/>
                    </a:cubicBezTo>
                    <a:cubicBezTo>
                      <a:pt x="4112" y="4256"/>
                      <a:pt x="4259" y="4286"/>
                      <a:pt x="4402" y="4315"/>
                    </a:cubicBezTo>
                    <a:cubicBezTo>
                      <a:pt x="4521" y="4339"/>
                      <a:pt x="4633" y="4361"/>
                      <a:pt x="4651" y="4423"/>
                    </a:cubicBezTo>
                    <a:cubicBezTo>
                      <a:pt x="4662" y="4463"/>
                      <a:pt x="4633" y="4516"/>
                      <a:pt x="4563" y="4586"/>
                    </a:cubicBezTo>
                    <a:cubicBezTo>
                      <a:pt x="4420" y="4729"/>
                      <a:pt x="4075" y="4828"/>
                      <a:pt x="3723" y="4828"/>
                    </a:cubicBezTo>
                    <a:cubicBezTo>
                      <a:pt x="3338" y="4828"/>
                      <a:pt x="3027" y="4712"/>
                      <a:pt x="2870" y="4509"/>
                    </a:cubicBezTo>
                    <a:cubicBezTo>
                      <a:pt x="2844" y="4475"/>
                      <a:pt x="2834" y="4446"/>
                      <a:pt x="2842" y="4424"/>
                    </a:cubicBezTo>
                    <a:cubicBezTo>
                      <a:pt x="2859" y="4377"/>
                      <a:pt x="2951" y="4360"/>
                      <a:pt x="3047" y="4342"/>
                    </a:cubicBezTo>
                    <a:cubicBezTo>
                      <a:pt x="3183" y="4317"/>
                      <a:pt x="3282" y="4295"/>
                      <a:pt x="3311" y="4229"/>
                    </a:cubicBezTo>
                    <a:close/>
                    <a:moveTo>
                      <a:pt x="3039" y="1526"/>
                    </a:moveTo>
                    <a:cubicBezTo>
                      <a:pt x="2915" y="1253"/>
                      <a:pt x="2821" y="973"/>
                      <a:pt x="2775" y="738"/>
                    </a:cubicBezTo>
                    <a:cubicBezTo>
                      <a:pt x="2759" y="657"/>
                      <a:pt x="2749" y="582"/>
                      <a:pt x="2746" y="515"/>
                    </a:cubicBezTo>
                    <a:lnTo>
                      <a:pt x="2746" y="515"/>
                    </a:lnTo>
                    <a:cubicBezTo>
                      <a:pt x="2794" y="561"/>
                      <a:pt x="2844" y="618"/>
                      <a:pt x="2895" y="684"/>
                    </a:cubicBezTo>
                    <a:cubicBezTo>
                      <a:pt x="3043" y="872"/>
                      <a:pt x="3192" y="1127"/>
                      <a:pt x="3317" y="1400"/>
                    </a:cubicBezTo>
                    <a:cubicBezTo>
                      <a:pt x="3442" y="1673"/>
                      <a:pt x="3535" y="1953"/>
                      <a:pt x="3581" y="2188"/>
                    </a:cubicBezTo>
                    <a:cubicBezTo>
                      <a:pt x="3597" y="2269"/>
                      <a:pt x="3607" y="2344"/>
                      <a:pt x="3611" y="2411"/>
                    </a:cubicBezTo>
                    <a:cubicBezTo>
                      <a:pt x="3563" y="2365"/>
                      <a:pt x="3513" y="2308"/>
                      <a:pt x="3461" y="2242"/>
                    </a:cubicBezTo>
                    <a:cubicBezTo>
                      <a:pt x="3314" y="2054"/>
                      <a:pt x="3164" y="1799"/>
                      <a:pt x="3039" y="1526"/>
                    </a:cubicBezTo>
                    <a:close/>
                    <a:moveTo>
                      <a:pt x="1392" y="250"/>
                    </a:moveTo>
                    <a:cubicBezTo>
                      <a:pt x="1402" y="235"/>
                      <a:pt x="1441" y="200"/>
                      <a:pt x="1582" y="200"/>
                    </a:cubicBezTo>
                    <a:cubicBezTo>
                      <a:pt x="1674" y="200"/>
                      <a:pt x="1789" y="215"/>
                      <a:pt x="1924" y="245"/>
                    </a:cubicBezTo>
                    <a:cubicBezTo>
                      <a:pt x="1999" y="261"/>
                      <a:pt x="2080" y="282"/>
                      <a:pt x="2164" y="307"/>
                    </a:cubicBezTo>
                    <a:lnTo>
                      <a:pt x="1550" y="587"/>
                    </a:lnTo>
                    <a:cubicBezTo>
                      <a:pt x="1480" y="511"/>
                      <a:pt x="1431" y="443"/>
                      <a:pt x="1403" y="383"/>
                    </a:cubicBezTo>
                    <a:cubicBezTo>
                      <a:pt x="1396" y="367"/>
                      <a:pt x="1391" y="352"/>
                      <a:pt x="1387" y="338"/>
                    </a:cubicBezTo>
                    <a:cubicBezTo>
                      <a:pt x="1376" y="301"/>
                      <a:pt x="1378" y="272"/>
                      <a:pt x="1392" y="25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14" name="组合 13" descr="2a215eb2-bc22-463d-ae58-6b44240ee0e5"/>
            <p:cNvGrpSpPr/>
            <p:nvPr/>
          </p:nvGrpSpPr>
          <p:grpSpPr>
            <a:xfrm>
              <a:off x="8572735" y="2619923"/>
              <a:ext cx="2088828" cy="2726532"/>
              <a:chOff x="8572735" y="2619923"/>
              <a:chExt cx="2088828" cy="2726532"/>
            </a:xfrm>
          </p:grpSpPr>
          <p:sp>
            <p:nvSpPr>
              <p:cNvPr id="11" name="Text4" descr="b9ce5a95-32be-4787-99d7-facb5c609c9f"/>
              <p:cNvSpPr txBox="1"/>
              <p:nvPr/>
            </p:nvSpPr>
            <p:spPr>
              <a:xfrm>
                <a:off x="8572736" y="4199803"/>
                <a:ext cx="2088827" cy="1146652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包括潮气量、肺活量等，反映肺的通气功能。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2" name="Bullet4" descr="8479ae2f-4a7b-4a23-ab79-2d5ac8c8a03c"/>
              <p:cNvSpPr txBox="1"/>
              <p:nvPr/>
            </p:nvSpPr>
            <p:spPr>
              <a:xfrm>
                <a:off x="8572735" y="3244903"/>
                <a:ext cx="2088825" cy="892453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肺的通气量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45" name="IconBackground4" descr="d1eb5a02-493d-43f4-b108-a5b55ed52660"/>
              <p:cNvSpPr/>
              <p:nvPr/>
            </p:nvSpPr>
            <p:spPr>
              <a:xfrm flipH="1">
                <a:off x="9826353" y="2619923"/>
                <a:ext cx="660400" cy="602458"/>
              </a:xfrm>
              <a:custGeom>
                <a:avLst/>
                <a:gdLst>
                  <a:gd name="connsiteX0" fmla="*/ 1224244 w 3459897"/>
                  <a:gd name="connsiteY0" fmla="*/ 3350918 h 3352124"/>
                  <a:gd name="connsiteX1" fmla="*/ 824735 w 3459897"/>
                  <a:gd name="connsiteY1" fmla="*/ 3322228 h 3352124"/>
                  <a:gd name="connsiteX2" fmla="*/ 247955 w 3459897"/>
                  <a:gd name="connsiteY2" fmla="*/ 2870089 h 3352124"/>
                  <a:gd name="connsiteX3" fmla="*/ 106405 w 3459897"/>
                  <a:gd name="connsiteY3" fmla="*/ 2315603 h 3352124"/>
                  <a:gd name="connsiteX4" fmla="*/ 99121 w 3459897"/>
                  <a:gd name="connsiteY4" fmla="*/ 1844147 h 3352124"/>
                  <a:gd name="connsiteX5" fmla="*/ 72964 w 3459897"/>
                  <a:gd name="connsiteY5" fmla="*/ 1551355 h 3352124"/>
                  <a:gd name="connsiteX6" fmla="*/ 12544 w 3459897"/>
                  <a:gd name="connsiteY6" fmla="*/ 1362938 h 3352124"/>
                  <a:gd name="connsiteX7" fmla="*/ 105898 w 3459897"/>
                  <a:gd name="connsiteY7" fmla="*/ 857788 h 3352124"/>
                  <a:gd name="connsiteX8" fmla="*/ 269679 w 3459897"/>
                  <a:gd name="connsiteY8" fmla="*/ 574117 h 3352124"/>
                  <a:gd name="connsiteX9" fmla="*/ 714914 w 3459897"/>
                  <a:gd name="connsiteY9" fmla="*/ 325089 h 3352124"/>
                  <a:gd name="connsiteX10" fmla="*/ 1090673 w 3459897"/>
                  <a:gd name="connsiteY10" fmla="*/ 226542 h 3352124"/>
                  <a:gd name="connsiteX11" fmla="*/ 1587209 w 3459897"/>
                  <a:gd name="connsiteY11" fmla="*/ 67764 h 3352124"/>
                  <a:gd name="connsiteX12" fmla="*/ 1933644 w 3459897"/>
                  <a:gd name="connsiteY12" fmla="*/ 820 h 3352124"/>
                  <a:gd name="connsiteX13" fmla="*/ 2418400 w 3459897"/>
                  <a:gd name="connsiteY13" fmla="*/ 89994 h 3352124"/>
                  <a:gd name="connsiteX14" fmla="*/ 2983273 w 3459897"/>
                  <a:gd name="connsiteY14" fmla="*/ 413693 h 3352124"/>
                  <a:gd name="connsiteX15" fmla="*/ 3381262 w 3459897"/>
                  <a:gd name="connsiteY15" fmla="*/ 1066156 h 3352124"/>
                  <a:gd name="connsiteX16" fmla="*/ 3330911 w 3459897"/>
                  <a:gd name="connsiteY16" fmla="*/ 2246316 h 3352124"/>
                  <a:gd name="connsiteX17" fmla="*/ 2267476 w 3459897"/>
                  <a:gd name="connsiteY17" fmla="*/ 3211014 h 3352124"/>
                  <a:gd name="connsiteX18" fmla="*/ 1703806 w 3459897"/>
                  <a:gd name="connsiteY18" fmla="*/ 3319504 h 3352124"/>
                  <a:gd name="connsiteX19" fmla="*/ 1224244 w 3459897"/>
                  <a:gd name="connsiteY19" fmla="*/ 3350728 h 335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459897" h="3352124">
                    <a:moveTo>
                      <a:pt x="1224244" y="3350918"/>
                    </a:moveTo>
                    <a:cubicBezTo>
                      <a:pt x="1090103" y="3354148"/>
                      <a:pt x="956342" y="3352818"/>
                      <a:pt x="824735" y="3322228"/>
                    </a:cubicBezTo>
                    <a:cubicBezTo>
                      <a:pt x="562280" y="3261238"/>
                      <a:pt x="377219" y="3100370"/>
                      <a:pt x="247955" y="2870089"/>
                    </a:cubicBezTo>
                    <a:cubicBezTo>
                      <a:pt x="151498" y="2698265"/>
                      <a:pt x="108495" y="2512000"/>
                      <a:pt x="106405" y="2315603"/>
                    </a:cubicBezTo>
                    <a:cubicBezTo>
                      <a:pt x="104694" y="2158408"/>
                      <a:pt x="105011" y="2001151"/>
                      <a:pt x="99121" y="1844147"/>
                    </a:cubicBezTo>
                    <a:cubicBezTo>
                      <a:pt x="96461" y="1773656"/>
                      <a:pt x="101338" y="1676629"/>
                      <a:pt x="72964" y="1551355"/>
                    </a:cubicBezTo>
                    <a:cubicBezTo>
                      <a:pt x="48264" y="1442105"/>
                      <a:pt x="29517" y="1438431"/>
                      <a:pt x="12544" y="1362938"/>
                    </a:cubicBezTo>
                    <a:cubicBezTo>
                      <a:pt x="-29700" y="1174900"/>
                      <a:pt x="43197" y="1004406"/>
                      <a:pt x="105898" y="857788"/>
                    </a:cubicBezTo>
                    <a:cubicBezTo>
                      <a:pt x="155615" y="741571"/>
                      <a:pt x="187345" y="657844"/>
                      <a:pt x="269679" y="574117"/>
                    </a:cubicBezTo>
                    <a:cubicBezTo>
                      <a:pt x="393813" y="447956"/>
                      <a:pt x="548917" y="376706"/>
                      <a:pt x="714914" y="325089"/>
                    </a:cubicBezTo>
                    <a:cubicBezTo>
                      <a:pt x="838668" y="286645"/>
                      <a:pt x="965336" y="258905"/>
                      <a:pt x="1090673" y="226542"/>
                    </a:cubicBezTo>
                    <a:cubicBezTo>
                      <a:pt x="1259267" y="183031"/>
                      <a:pt x="1421211" y="119191"/>
                      <a:pt x="1587209" y="67764"/>
                    </a:cubicBezTo>
                    <a:cubicBezTo>
                      <a:pt x="1700196" y="32804"/>
                      <a:pt x="1814640" y="5760"/>
                      <a:pt x="1933644" y="820"/>
                    </a:cubicBezTo>
                    <a:cubicBezTo>
                      <a:pt x="2102112" y="-6146"/>
                      <a:pt x="2262156" y="31917"/>
                      <a:pt x="2418400" y="89994"/>
                    </a:cubicBezTo>
                    <a:cubicBezTo>
                      <a:pt x="2624551" y="166565"/>
                      <a:pt x="2817085" y="267392"/>
                      <a:pt x="2983273" y="413693"/>
                    </a:cubicBezTo>
                    <a:cubicBezTo>
                      <a:pt x="3183471" y="589887"/>
                      <a:pt x="3308048" y="812885"/>
                      <a:pt x="3381262" y="1066156"/>
                    </a:cubicBezTo>
                    <a:cubicBezTo>
                      <a:pt x="3496592" y="1464841"/>
                      <a:pt x="3489372" y="1860867"/>
                      <a:pt x="3330911" y="2246316"/>
                    </a:cubicBezTo>
                    <a:cubicBezTo>
                      <a:pt x="3130207" y="2734555"/>
                      <a:pt x="2772055" y="3055087"/>
                      <a:pt x="2267476" y="3211014"/>
                    </a:cubicBezTo>
                    <a:cubicBezTo>
                      <a:pt x="2083618" y="3267824"/>
                      <a:pt x="1894947" y="3299618"/>
                      <a:pt x="1703806" y="3319504"/>
                    </a:cubicBezTo>
                    <a:cubicBezTo>
                      <a:pt x="1544269" y="3336098"/>
                      <a:pt x="1384351" y="3344775"/>
                      <a:pt x="1224244" y="3350728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55" name="Icon4" descr="85d62ea2-9a10-4f3e-9e32-51fc2566b3e8"/>
              <p:cNvSpPr/>
              <p:nvPr/>
            </p:nvSpPr>
            <p:spPr>
              <a:xfrm>
                <a:off x="10007915" y="2769676"/>
                <a:ext cx="313157" cy="302952"/>
              </a:xfrm>
              <a:custGeom>
                <a:avLst/>
                <a:gdLst>
                  <a:gd name="T0" fmla="*/ 7773 w 8679"/>
                  <a:gd name="T1" fmla="*/ 4113 h 8409"/>
                  <a:gd name="T2" fmla="*/ 6818 w 8679"/>
                  <a:gd name="T3" fmla="*/ 4140 h 8409"/>
                  <a:gd name="T4" fmla="*/ 5871 w 8679"/>
                  <a:gd name="T5" fmla="*/ 3246 h 8409"/>
                  <a:gd name="T6" fmla="*/ 7211 w 8679"/>
                  <a:gd name="T7" fmla="*/ 1941 h 8409"/>
                  <a:gd name="T8" fmla="*/ 6619 w 8679"/>
                  <a:gd name="T9" fmla="*/ 310 h 8409"/>
                  <a:gd name="T10" fmla="*/ 4889 w 8679"/>
                  <a:gd name="T11" fmla="*/ 773 h 8409"/>
                  <a:gd name="T12" fmla="*/ 4425 w 8679"/>
                  <a:gd name="T13" fmla="*/ 2895 h 8409"/>
                  <a:gd name="T14" fmla="*/ 3364 w 8679"/>
                  <a:gd name="T15" fmla="*/ 2470 h 8409"/>
                  <a:gd name="T16" fmla="*/ 1901 w 8679"/>
                  <a:gd name="T17" fmla="*/ 83 h 8409"/>
                  <a:gd name="T18" fmla="*/ 1527 w 8679"/>
                  <a:gd name="T19" fmla="*/ 131 h 8409"/>
                  <a:gd name="T20" fmla="*/ 1406 w 8679"/>
                  <a:gd name="T21" fmla="*/ 2998 h 8409"/>
                  <a:gd name="T22" fmla="*/ 3499 w 8679"/>
                  <a:gd name="T23" fmla="*/ 4166 h 8409"/>
                  <a:gd name="T24" fmla="*/ 1101 w 8679"/>
                  <a:gd name="T25" fmla="*/ 4637 h 8409"/>
                  <a:gd name="T26" fmla="*/ 2266 w 8679"/>
                  <a:gd name="T27" fmla="*/ 6418 h 8409"/>
                  <a:gd name="T28" fmla="*/ 2885 w 8679"/>
                  <a:gd name="T29" fmla="*/ 5781 h 8409"/>
                  <a:gd name="T30" fmla="*/ 3376 w 8679"/>
                  <a:gd name="T31" fmla="*/ 6164 h 8409"/>
                  <a:gd name="T32" fmla="*/ 3660 w 8679"/>
                  <a:gd name="T33" fmla="*/ 7959 h 8409"/>
                  <a:gd name="T34" fmla="*/ 5643 w 8679"/>
                  <a:gd name="T35" fmla="*/ 7833 h 8409"/>
                  <a:gd name="T36" fmla="*/ 5801 w 8679"/>
                  <a:gd name="T37" fmla="*/ 6460 h 8409"/>
                  <a:gd name="T38" fmla="*/ 5787 w 8679"/>
                  <a:gd name="T39" fmla="*/ 5013 h 8409"/>
                  <a:gd name="T40" fmla="*/ 7655 w 8679"/>
                  <a:gd name="T41" fmla="*/ 6205 h 8409"/>
                  <a:gd name="T42" fmla="*/ 7773 w 8679"/>
                  <a:gd name="T43" fmla="*/ 4113 h 8409"/>
                  <a:gd name="T44" fmla="*/ 1329 w 8679"/>
                  <a:gd name="T45" fmla="*/ 593 h 8409"/>
                  <a:gd name="T46" fmla="*/ 1850 w 8679"/>
                  <a:gd name="T47" fmla="*/ 2738 h 8409"/>
                  <a:gd name="T48" fmla="*/ 1329 w 8679"/>
                  <a:gd name="T49" fmla="*/ 593 h 8409"/>
                  <a:gd name="T50" fmla="*/ 1559 w 8679"/>
                  <a:gd name="T51" fmla="*/ 6228 h 8409"/>
                  <a:gd name="T52" fmla="*/ 1260 w 8679"/>
                  <a:gd name="T53" fmla="*/ 5536 h 8409"/>
                  <a:gd name="T54" fmla="*/ 2510 w 8679"/>
                  <a:gd name="T55" fmla="*/ 5733 h 8409"/>
                  <a:gd name="T56" fmla="*/ 1559 w 8679"/>
                  <a:gd name="T57" fmla="*/ 6228 h 8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679" h="8409">
                    <a:moveTo>
                      <a:pt x="7773" y="4113"/>
                    </a:moveTo>
                    <a:cubicBezTo>
                      <a:pt x="7494" y="3946"/>
                      <a:pt x="7158" y="4065"/>
                      <a:pt x="6818" y="4140"/>
                    </a:cubicBezTo>
                    <a:cubicBezTo>
                      <a:pt x="6184" y="4280"/>
                      <a:pt x="5364" y="3993"/>
                      <a:pt x="5871" y="3246"/>
                    </a:cubicBezTo>
                    <a:cubicBezTo>
                      <a:pt x="6156" y="2827"/>
                      <a:pt x="6992" y="2428"/>
                      <a:pt x="7211" y="1941"/>
                    </a:cubicBezTo>
                    <a:cubicBezTo>
                      <a:pt x="7446" y="1418"/>
                      <a:pt x="7410" y="771"/>
                      <a:pt x="6619" y="310"/>
                    </a:cubicBezTo>
                    <a:cubicBezTo>
                      <a:pt x="6089" y="1"/>
                      <a:pt x="5322" y="204"/>
                      <a:pt x="4889" y="773"/>
                    </a:cubicBezTo>
                    <a:cubicBezTo>
                      <a:pt x="4457" y="1342"/>
                      <a:pt x="4589" y="2189"/>
                      <a:pt x="4425" y="2895"/>
                    </a:cubicBezTo>
                    <a:cubicBezTo>
                      <a:pt x="4175" y="3973"/>
                      <a:pt x="3375" y="3254"/>
                      <a:pt x="3364" y="2470"/>
                    </a:cubicBezTo>
                    <a:cubicBezTo>
                      <a:pt x="3349" y="1448"/>
                      <a:pt x="3625" y="0"/>
                      <a:pt x="1901" y="83"/>
                    </a:cubicBezTo>
                    <a:cubicBezTo>
                      <a:pt x="1767" y="90"/>
                      <a:pt x="1642" y="106"/>
                      <a:pt x="1527" y="131"/>
                    </a:cubicBezTo>
                    <a:cubicBezTo>
                      <a:pt x="0" y="467"/>
                      <a:pt x="161" y="2353"/>
                      <a:pt x="1406" y="2998"/>
                    </a:cubicBezTo>
                    <a:cubicBezTo>
                      <a:pt x="2309" y="3465"/>
                      <a:pt x="3445" y="3650"/>
                      <a:pt x="3499" y="4166"/>
                    </a:cubicBezTo>
                    <a:cubicBezTo>
                      <a:pt x="3486" y="4707"/>
                      <a:pt x="1781" y="3403"/>
                      <a:pt x="1101" y="4637"/>
                    </a:cubicBezTo>
                    <a:cubicBezTo>
                      <a:pt x="578" y="5587"/>
                      <a:pt x="1237" y="7153"/>
                      <a:pt x="2266" y="6418"/>
                    </a:cubicBezTo>
                    <a:cubicBezTo>
                      <a:pt x="2457" y="6282"/>
                      <a:pt x="2663" y="6071"/>
                      <a:pt x="2885" y="5781"/>
                    </a:cubicBezTo>
                    <a:cubicBezTo>
                      <a:pt x="3733" y="4790"/>
                      <a:pt x="4290" y="5377"/>
                      <a:pt x="3376" y="6164"/>
                    </a:cubicBezTo>
                    <a:cubicBezTo>
                      <a:pt x="2659" y="6781"/>
                      <a:pt x="3155" y="7690"/>
                      <a:pt x="3660" y="7959"/>
                    </a:cubicBezTo>
                    <a:cubicBezTo>
                      <a:pt x="4301" y="8300"/>
                      <a:pt x="4950" y="8409"/>
                      <a:pt x="5643" y="7833"/>
                    </a:cubicBezTo>
                    <a:cubicBezTo>
                      <a:pt x="6180" y="7387"/>
                      <a:pt x="6081" y="6766"/>
                      <a:pt x="5801" y="6460"/>
                    </a:cubicBezTo>
                    <a:cubicBezTo>
                      <a:pt x="5010" y="5594"/>
                      <a:pt x="4864" y="4633"/>
                      <a:pt x="5787" y="5013"/>
                    </a:cubicBezTo>
                    <a:cubicBezTo>
                      <a:pt x="6401" y="5265"/>
                      <a:pt x="6899" y="6222"/>
                      <a:pt x="7655" y="6205"/>
                    </a:cubicBezTo>
                    <a:cubicBezTo>
                      <a:pt x="8551" y="5951"/>
                      <a:pt x="8679" y="4595"/>
                      <a:pt x="7773" y="4113"/>
                    </a:cubicBezTo>
                    <a:close/>
                    <a:moveTo>
                      <a:pt x="1329" y="593"/>
                    </a:moveTo>
                    <a:cubicBezTo>
                      <a:pt x="498" y="1472"/>
                      <a:pt x="1166" y="2174"/>
                      <a:pt x="1850" y="2738"/>
                    </a:cubicBezTo>
                    <a:cubicBezTo>
                      <a:pt x="450" y="1905"/>
                      <a:pt x="478" y="1138"/>
                      <a:pt x="1329" y="593"/>
                    </a:cubicBezTo>
                    <a:close/>
                    <a:moveTo>
                      <a:pt x="1559" y="6228"/>
                    </a:moveTo>
                    <a:cubicBezTo>
                      <a:pt x="1286" y="6107"/>
                      <a:pt x="1237" y="5845"/>
                      <a:pt x="1260" y="5536"/>
                    </a:cubicBezTo>
                    <a:cubicBezTo>
                      <a:pt x="1568" y="6396"/>
                      <a:pt x="2170" y="6100"/>
                      <a:pt x="2510" y="5733"/>
                    </a:cubicBezTo>
                    <a:cubicBezTo>
                      <a:pt x="2335" y="5961"/>
                      <a:pt x="2014" y="6429"/>
                      <a:pt x="1559" y="62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</p:grp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学前儿童呼吸系统的特点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45" name="4758d82a-3f29-45ee-b933-812bce8fc56e.source.2.zh-Hans.pptx" descr="d3477b16-fcf7-4538-8366-c53b75a7b178"/>
          <p:cNvGrpSpPr/>
          <p:nvPr/>
        </p:nvGrpSpPr>
        <p:grpSpPr>
          <a:xfrm>
            <a:off x="666750" y="1130300"/>
            <a:ext cx="10858500" cy="5016500"/>
            <a:chOff x="660400" y="1130300"/>
            <a:chExt cx="10858500" cy="5016500"/>
          </a:xfrm>
        </p:grpSpPr>
        <p:sp>
          <p:nvSpPr>
            <p:cNvPr id="22" name="iŝ1íḍé" descr="1b4fb8af-c0c1-4133-b3e2-022c58ea0fdb"/>
            <p:cNvSpPr/>
            <p:nvPr/>
          </p:nvSpPr>
          <p:spPr>
            <a:xfrm>
              <a:off x="3052689" y="2983792"/>
              <a:ext cx="2589521" cy="217532"/>
            </a:xfrm>
            <a:custGeom>
              <a:avLst/>
              <a:gdLst>
                <a:gd name="connsiteX0" fmla="*/ 2589519 w 2589519"/>
                <a:gd name="connsiteY0" fmla="*/ 0 h 284310"/>
                <a:gd name="connsiteX1" fmla="*/ 0 w 2589519"/>
                <a:gd name="connsiteY1" fmla="*/ 0 h 284310"/>
                <a:gd name="connsiteX2" fmla="*/ 0 w 2589519"/>
                <a:gd name="connsiteY2" fmla="*/ 284310 h 284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89519" h="284310">
                  <a:moveTo>
                    <a:pt x="2589519" y="0"/>
                  </a:moveTo>
                  <a:lnTo>
                    <a:pt x="0" y="0"/>
                  </a:lnTo>
                  <a:lnTo>
                    <a:pt x="0" y="284310"/>
                  </a:lnTo>
                </a:path>
              </a:pathLst>
            </a:custGeom>
            <a:ln w="12700">
              <a:solidFill>
                <a:schemeClr val="tx2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</a:p>
          </p:txBody>
        </p:sp>
        <p:grpSp>
          <p:nvGrpSpPr>
            <p:cNvPr id="44" name="组合 43" descr="b58023c8-7f6b-4f4d-8318-23079c095d89"/>
            <p:cNvGrpSpPr/>
            <p:nvPr/>
          </p:nvGrpSpPr>
          <p:grpSpPr>
            <a:xfrm>
              <a:off x="1734430" y="2122074"/>
              <a:ext cx="2492337" cy="4024726"/>
              <a:chOff x="1734430" y="2122074"/>
              <a:chExt cx="2492337" cy="4024726"/>
            </a:xfrm>
          </p:grpSpPr>
          <p:sp>
            <p:nvSpPr>
              <p:cNvPr id="24" name="isļîďè" descr="3da22ceb-75c6-4dc8-884a-51a82a268c55"/>
              <p:cNvSpPr/>
              <p:nvPr/>
            </p:nvSpPr>
            <p:spPr bwMode="auto">
              <a:xfrm>
                <a:off x="2132456" y="5075086"/>
                <a:ext cx="1794233" cy="443946"/>
              </a:xfrm>
              <a:custGeom>
                <a:avLst/>
                <a:gdLst>
                  <a:gd name="T0" fmla="*/ 5208 w 8889"/>
                  <a:gd name="T1" fmla="*/ 0 h 2263"/>
                  <a:gd name="T2" fmla="*/ 5208 w 8889"/>
                  <a:gd name="T3" fmla="*/ 0 h 2263"/>
                  <a:gd name="T4" fmla="*/ 5208 w 8889"/>
                  <a:gd name="T5" fmla="*/ 156 h 2263"/>
                  <a:gd name="T6" fmla="*/ 5230 w 8889"/>
                  <a:gd name="T7" fmla="*/ 222 h 2263"/>
                  <a:gd name="T8" fmla="*/ 5296 w 8889"/>
                  <a:gd name="T9" fmla="*/ 377 h 2263"/>
                  <a:gd name="T10" fmla="*/ 5363 w 8889"/>
                  <a:gd name="T11" fmla="*/ 621 h 2263"/>
                  <a:gd name="T12" fmla="*/ 5363 w 8889"/>
                  <a:gd name="T13" fmla="*/ 621 h 2263"/>
                  <a:gd name="T14" fmla="*/ 5363 w 8889"/>
                  <a:gd name="T15" fmla="*/ 643 h 2263"/>
                  <a:gd name="T16" fmla="*/ 5363 w 8889"/>
                  <a:gd name="T17" fmla="*/ 643 h 2263"/>
                  <a:gd name="T18" fmla="*/ 4942 w 8889"/>
                  <a:gd name="T19" fmla="*/ 975 h 2263"/>
                  <a:gd name="T20" fmla="*/ 4521 w 8889"/>
                  <a:gd name="T21" fmla="*/ 599 h 2263"/>
                  <a:gd name="T22" fmla="*/ 4521 w 8889"/>
                  <a:gd name="T23" fmla="*/ 599 h 2263"/>
                  <a:gd name="T24" fmla="*/ 4609 w 8889"/>
                  <a:gd name="T25" fmla="*/ 377 h 2263"/>
                  <a:gd name="T26" fmla="*/ 4676 w 8889"/>
                  <a:gd name="T27" fmla="*/ 244 h 2263"/>
                  <a:gd name="T28" fmla="*/ 4698 w 8889"/>
                  <a:gd name="T29" fmla="*/ 156 h 2263"/>
                  <a:gd name="T30" fmla="*/ 4698 w 8889"/>
                  <a:gd name="T31" fmla="*/ 156 h 2263"/>
                  <a:gd name="T32" fmla="*/ 4698 w 8889"/>
                  <a:gd name="T33" fmla="*/ 0 h 2263"/>
                  <a:gd name="T34" fmla="*/ 177 w 8889"/>
                  <a:gd name="T35" fmla="*/ 0 h 2263"/>
                  <a:gd name="T36" fmla="*/ 0 w 8889"/>
                  <a:gd name="T37" fmla="*/ 1020 h 2263"/>
                  <a:gd name="T38" fmla="*/ 5496 w 8889"/>
                  <a:gd name="T39" fmla="*/ 2262 h 2263"/>
                  <a:gd name="T40" fmla="*/ 5961 w 8889"/>
                  <a:gd name="T41" fmla="*/ 843 h 2263"/>
                  <a:gd name="T42" fmla="*/ 8533 w 8889"/>
                  <a:gd name="T43" fmla="*/ 843 h 2263"/>
                  <a:gd name="T44" fmla="*/ 8888 w 8889"/>
                  <a:gd name="T45" fmla="*/ 0 h 2263"/>
                  <a:gd name="T46" fmla="*/ 5208 w 8889"/>
                  <a:gd name="T47" fmla="*/ 0 h 2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889" h="2263">
                    <a:moveTo>
                      <a:pt x="5208" y="0"/>
                    </a:moveTo>
                    <a:lnTo>
                      <a:pt x="5208" y="0"/>
                    </a:lnTo>
                    <a:cubicBezTo>
                      <a:pt x="5208" y="156"/>
                      <a:pt x="5208" y="156"/>
                      <a:pt x="5208" y="156"/>
                    </a:cubicBezTo>
                    <a:cubicBezTo>
                      <a:pt x="5230" y="222"/>
                      <a:pt x="5230" y="222"/>
                      <a:pt x="5230" y="222"/>
                    </a:cubicBezTo>
                    <a:cubicBezTo>
                      <a:pt x="5252" y="288"/>
                      <a:pt x="5252" y="311"/>
                      <a:pt x="5296" y="377"/>
                    </a:cubicBezTo>
                    <a:cubicBezTo>
                      <a:pt x="5363" y="444"/>
                      <a:pt x="5385" y="532"/>
                      <a:pt x="5363" y="621"/>
                    </a:cubicBezTo>
                    <a:lnTo>
                      <a:pt x="5363" y="621"/>
                    </a:lnTo>
                    <a:cubicBezTo>
                      <a:pt x="5363" y="643"/>
                      <a:pt x="5363" y="643"/>
                      <a:pt x="5363" y="643"/>
                    </a:cubicBezTo>
                    <a:lnTo>
                      <a:pt x="5363" y="643"/>
                    </a:lnTo>
                    <a:cubicBezTo>
                      <a:pt x="5363" y="820"/>
                      <a:pt x="5164" y="975"/>
                      <a:pt x="4942" y="975"/>
                    </a:cubicBezTo>
                    <a:cubicBezTo>
                      <a:pt x="4721" y="975"/>
                      <a:pt x="4521" y="798"/>
                      <a:pt x="4521" y="599"/>
                    </a:cubicBezTo>
                    <a:lnTo>
                      <a:pt x="4521" y="599"/>
                    </a:lnTo>
                    <a:cubicBezTo>
                      <a:pt x="4521" y="510"/>
                      <a:pt x="4543" y="444"/>
                      <a:pt x="4609" y="377"/>
                    </a:cubicBezTo>
                    <a:cubicBezTo>
                      <a:pt x="4632" y="333"/>
                      <a:pt x="4654" y="288"/>
                      <a:pt x="4676" y="244"/>
                    </a:cubicBezTo>
                    <a:cubicBezTo>
                      <a:pt x="4698" y="156"/>
                      <a:pt x="4698" y="156"/>
                      <a:pt x="4698" y="156"/>
                    </a:cubicBezTo>
                    <a:lnTo>
                      <a:pt x="4698" y="156"/>
                    </a:lnTo>
                    <a:cubicBezTo>
                      <a:pt x="4698" y="0"/>
                      <a:pt x="4698" y="0"/>
                      <a:pt x="4698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11" y="554"/>
                      <a:pt x="0" y="1020"/>
                      <a:pt x="0" y="1020"/>
                    </a:cubicBezTo>
                    <a:cubicBezTo>
                      <a:pt x="5496" y="2262"/>
                      <a:pt x="5496" y="2262"/>
                      <a:pt x="5496" y="2262"/>
                    </a:cubicBezTo>
                    <a:cubicBezTo>
                      <a:pt x="5496" y="2262"/>
                      <a:pt x="5696" y="931"/>
                      <a:pt x="5961" y="843"/>
                    </a:cubicBezTo>
                    <a:cubicBezTo>
                      <a:pt x="6250" y="731"/>
                      <a:pt x="8001" y="1486"/>
                      <a:pt x="8533" y="843"/>
                    </a:cubicBezTo>
                    <a:cubicBezTo>
                      <a:pt x="8754" y="554"/>
                      <a:pt x="8866" y="244"/>
                      <a:pt x="8888" y="0"/>
                    </a:cubicBezTo>
                    <a:lnTo>
                      <a:pt x="5208" y="0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25" name="ïslíḋè" descr="a637e93f-2857-4eb4-9ee1-abc44f1da470"/>
              <p:cNvSpPr/>
              <p:nvPr/>
            </p:nvSpPr>
            <p:spPr bwMode="auto">
              <a:xfrm>
                <a:off x="1904504" y="4452523"/>
                <a:ext cx="898452" cy="534989"/>
              </a:xfrm>
              <a:custGeom>
                <a:avLst/>
                <a:gdLst>
                  <a:gd name="T0" fmla="*/ 1751 w 4456"/>
                  <a:gd name="T1" fmla="*/ 0 h 2727"/>
                  <a:gd name="T2" fmla="*/ 1751 w 4456"/>
                  <a:gd name="T3" fmla="*/ 0 h 2727"/>
                  <a:gd name="T4" fmla="*/ 1751 w 4456"/>
                  <a:gd name="T5" fmla="*/ 112 h 2727"/>
                  <a:gd name="T6" fmla="*/ 1773 w 4456"/>
                  <a:gd name="T7" fmla="*/ 200 h 2727"/>
                  <a:gd name="T8" fmla="*/ 1840 w 4456"/>
                  <a:gd name="T9" fmla="*/ 333 h 2727"/>
                  <a:gd name="T10" fmla="*/ 1906 w 4456"/>
                  <a:gd name="T11" fmla="*/ 577 h 2727"/>
                  <a:gd name="T12" fmla="*/ 1906 w 4456"/>
                  <a:gd name="T13" fmla="*/ 577 h 2727"/>
                  <a:gd name="T14" fmla="*/ 1906 w 4456"/>
                  <a:gd name="T15" fmla="*/ 599 h 2727"/>
                  <a:gd name="T16" fmla="*/ 1906 w 4456"/>
                  <a:gd name="T17" fmla="*/ 599 h 2727"/>
                  <a:gd name="T18" fmla="*/ 1486 w 4456"/>
                  <a:gd name="T19" fmla="*/ 931 h 2727"/>
                  <a:gd name="T20" fmla="*/ 1064 w 4456"/>
                  <a:gd name="T21" fmla="*/ 554 h 2727"/>
                  <a:gd name="T22" fmla="*/ 1064 w 4456"/>
                  <a:gd name="T23" fmla="*/ 554 h 2727"/>
                  <a:gd name="T24" fmla="*/ 1131 w 4456"/>
                  <a:gd name="T25" fmla="*/ 333 h 2727"/>
                  <a:gd name="T26" fmla="*/ 1220 w 4456"/>
                  <a:gd name="T27" fmla="*/ 200 h 2727"/>
                  <a:gd name="T28" fmla="*/ 1242 w 4456"/>
                  <a:gd name="T29" fmla="*/ 112 h 2727"/>
                  <a:gd name="T30" fmla="*/ 1242 w 4456"/>
                  <a:gd name="T31" fmla="*/ 112 h 2727"/>
                  <a:gd name="T32" fmla="*/ 1242 w 4456"/>
                  <a:gd name="T33" fmla="*/ 0 h 2727"/>
                  <a:gd name="T34" fmla="*/ 0 w 4456"/>
                  <a:gd name="T35" fmla="*/ 0 h 2727"/>
                  <a:gd name="T36" fmla="*/ 1220 w 4456"/>
                  <a:gd name="T37" fmla="*/ 1552 h 2727"/>
                  <a:gd name="T38" fmla="*/ 1374 w 4456"/>
                  <a:gd name="T39" fmla="*/ 2726 h 2727"/>
                  <a:gd name="T40" fmla="*/ 4455 w 4456"/>
                  <a:gd name="T41" fmla="*/ 2726 h 2727"/>
                  <a:gd name="T42" fmla="*/ 4455 w 4456"/>
                  <a:gd name="T43" fmla="*/ 0 h 2727"/>
                  <a:gd name="T44" fmla="*/ 1751 w 4456"/>
                  <a:gd name="T45" fmla="*/ 0 h 2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56" h="2727">
                    <a:moveTo>
                      <a:pt x="1751" y="0"/>
                    </a:moveTo>
                    <a:lnTo>
                      <a:pt x="1751" y="0"/>
                    </a:lnTo>
                    <a:cubicBezTo>
                      <a:pt x="1751" y="112"/>
                      <a:pt x="1751" y="112"/>
                      <a:pt x="1751" y="112"/>
                    </a:cubicBezTo>
                    <a:cubicBezTo>
                      <a:pt x="1773" y="200"/>
                      <a:pt x="1773" y="200"/>
                      <a:pt x="1773" y="200"/>
                    </a:cubicBezTo>
                    <a:cubicBezTo>
                      <a:pt x="1795" y="244"/>
                      <a:pt x="1795" y="266"/>
                      <a:pt x="1840" y="333"/>
                    </a:cubicBezTo>
                    <a:cubicBezTo>
                      <a:pt x="1906" y="399"/>
                      <a:pt x="1929" y="488"/>
                      <a:pt x="1906" y="577"/>
                    </a:cubicBezTo>
                    <a:lnTo>
                      <a:pt x="1906" y="577"/>
                    </a:lnTo>
                    <a:cubicBezTo>
                      <a:pt x="1906" y="599"/>
                      <a:pt x="1906" y="599"/>
                      <a:pt x="1906" y="599"/>
                    </a:cubicBezTo>
                    <a:lnTo>
                      <a:pt x="1906" y="599"/>
                    </a:lnTo>
                    <a:cubicBezTo>
                      <a:pt x="1884" y="776"/>
                      <a:pt x="1707" y="931"/>
                      <a:pt x="1486" y="931"/>
                    </a:cubicBezTo>
                    <a:cubicBezTo>
                      <a:pt x="1264" y="931"/>
                      <a:pt x="1064" y="754"/>
                      <a:pt x="1064" y="554"/>
                    </a:cubicBezTo>
                    <a:lnTo>
                      <a:pt x="1064" y="554"/>
                    </a:lnTo>
                    <a:cubicBezTo>
                      <a:pt x="1064" y="466"/>
                      <a:pt x="1086" y="399"/>
                      <a:pt x="1131" y="333"/>
                    </a:cubicBezTo>
                    <a:cubicBezTo>
                      <a:pt x="1175" y="289"/>
                      <a:pt x="1197" y="244"/>
                      <a:pt x="1220" y="200"/>
                    </a:cubicBezTo>
                    <a:cubicBezTo>
                      <a:pt x="1242" y="112"/>
                      <a:pt x="1242" y="112"/>
                      <a:pt x="1242" y="112"/>
                    </a:cubicBezTo>
                    <a:lnTo>
                      <a:pt x="1242" y="112"/>
                    </a:lnTo>
                    <a:cubicBezTo>
                      <a:pt x="1242" y="0"/>
                      <a:pt x="1242" y="0"/>
                      <a:pt x="124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11" y="532"/>
                      <a:pt x="710" y="1042"/>
                      <a:pt x="1220" y="1552"/>
                    </a:cubicBezTo>
                    <a:cubicBezTo>
                      <a:pt x="1397" y="1729"/>
                      <a:pt x="1419" y="2217"/>
                      <a:pt x="1374" y="2726"/>
                    </a:cubicBezTo>
                    <a:cubicBezTo>
                      <a:pt x="4455" y="2726"/>
                      <a:pt x="4455" y="2726"/>
                      <a:pt x="4455" y="2726"/>
                    </a:cubicBezTo>
                    <a:cubicBezTo>
                      <a:pt x="4455" y="0"/>
                      <a:pt x="4455" y="0"/>
                      <a:pt x="4455" y="0"/>
                    </a:cubicBezTo>
                    <a:lnTo>
                      <a:pt x="1751" y="0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26" name="iŝľíḓe" descr="b7246b12-9cf9-4dcf-a63e-25411d282a0d"/>
              <p:cNvSpPr/>
              <p:nvPr/>
            </p:nvSpPr>
            <p:spPr bwMode="auto">
              <a:xfrm>
                <a:off x="2898233" y="4452523"/>
                <a:ext cx="1328534" cy="534989"/>
              </a:xfrm>
              <a:custGeom>
                <a:avLst/>
                <a:gdLst>
                  <a:gd name="T0" fmla="*/ 6582 w 6583"/>
                  <a:gd name="T1" fmla="*/ 0 h 2727"/>
                  <a:gd name="T2" fmla="*/ 6582 w 6583"/>
                  <a:gd name="T3" fmla="*/ 0 h 2727"/>
                  <a:gd name="T4" fmla="*/ 0 w 6583"/>
                  <a:gd name="T5" fmla="*/ 0 h 2727"/>
                  <a:gd name="T6" fmla="*/ 0 w 6583"/>
                  <a:gd name="T7" fmla="*/ 2726 h 2727"/>
                  <a:gd name="T8" fmla="*/ 4832 w 6583"/>
                  <a:gd name="T9" fmla="*/ 2726 h 2727"/>
                  <a:gd name="T10" fmla="*/ 4832 w 6583"/>
                  <a:gd name="T11" fmla="*/ 2726 h 2727"/>
                  <a:gd name="T12" fmla="*/ 5098 w 6583"/>
                  <a:gd name="T13" fmla="*/ 2726 h 2727"/>
                  <a:gd name="T14" fmla="*/ 5098 w 6583"/>
                  <a:gd name="T15" fmla="*/ 2305 h 2727"/>
                  <a:gd name="T16" fmla="*/ 5452 w 6583"/>
                  <a:gd name="T17" fmla="*/ 1995 h 2727"/>
                  <a:gd name="T18" fmla="*/ 5342 w 6583"/>
                  <a:gd name="T19" fmla="*/ 1662 h 2727"/>
                  <a:gd name="T20" fmla="*/ 5541 w 6583"/>
                  <a:gd name="T21" fmla="*/ 1264 h 2727"/>
                  <a:gd name="T22" fmla="*/ 5407 w 6583"/>
                  <a:gd name="T23" fmla="*/ 864 h 2727"/>
                  <a:gd name="T24" fmla="*/ 5519 w 6583"/>
                  <a:gd name="T25" fmla="*/ 532 h 2727"/>
                  <a:gd name="T26" fmla="*/ 5585 w 6583"/>
                  <a:gd name="T27" fmla="*/ 399 h 2727"/>
                  <a:gd name="T28" fmla="*/ 6582 w 6583"/>
                  <a:gd name="T29" fmla="*/ 0 h 2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583" h="2727">
                    <a:moveTo>
                      <a:pt x="6582" y="0"/>
                    </a:moveTo>
                    <a:lnTo>
                      <a:pt x="6582" y="0"/>
                    </a:lnTo>
                    <a:cubicBezTo>
                      <a:pt x="0" y="0"/>
                      <a:pt x="0" y="0"/>
                      <a:pt x="0" y="0"/>
                    </a:cubicBezTo>
                    <a:cubicBezTo>
                      <a:pt x="0" y="2726"/>
                      <a:pt x="0" y="2726"/>
                      <a:pt x="0" y="2726"/>
                    </a:cubicBezTo>
                    <a:cubicBezTo>
                      <a:pt x="4832" y="2726"/>
                      <a:pt x="4832" y="2726"/>
                      <a:pt x="4832" y="2726"/>
                    </a:cubicBezTo>
                    <a:lnTo>
                      <a:pt x="4832" y="2726"/>
                    </a:lnTo>
                    <a:cubicBezTo>
                      <a:pt x="5098" y="2726"/>
                      <a:pt x="5098" y="2726"/>
                      <a:pt x="5098" y="2726"/>
                    </a:cubicBezTo>
                    <a:cubicBezTo>
                      <a:pt x="5098" y="2305"/>
                      <a:pt x="5098" y="2305"/>
                      <a:pt x="5098" y="2305"/>
                    </a:cubicBezTo>
                    <a:cubicBezTo>
                      <a:pt x="5098" y="2305"/>
                      <a:pt x="5385" y="2106"/>
                      <a:pt x="5452" y="1995"/>
                    </a:cubicBezTo>
                    <a:cubicBezTo>
                      <a:pt x="5541" y="1751"/>
                      <a:pt x="5342" y="1662"/>
                      <a:pt x="5342" y="1662"/>
                    </a:cubicBezTo>
                    <a:cubicBezTo>
                      <a:pt x="5342" y="1662"/>
                      <a:pt x="5651" y="1463"/>
                      <a:pt x="5541" y="1264"/>
                    </a:cubicBezTo>
                    <a:cubicBezTo>
                      <a:pt x="5496" y="1175"/>
                      <a:pt x="5407" y="864"/>
                      <a:pt x="5407" y="864"/>
                    </a:cubicBezTo>
                    <a:cubicBezTo>
                      <a:pt x="5519" y="532"/>
                      <a:pt x="5519" y="532"/>
                      <a:pt x="5519" y="532"/>
                    </a:cubicBezTo>
                    <a:cubicBezTo>
                      <a:pt x="5585" y="399"/>
                      <a:pt x="5585" y="399"/>
                      <a:pt x="5585" y="399"/>
                    </a:cubicBezTo>
                    <a:lnTo>
                      <a:pt x="6582" y="0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27" name="î$ḻiḓê" descr="30e3a633-1338-4fdd-899e-7153789b091a"/>
              <p:cNvSpPr/>
              <p:nvPr/>
            </p:nvSpPr>
            <p:spPr bwMode="auto">
              <a:xfrm rot="19701504">
                <a:off x="2085444" y="2122074"/>
                <a:ext cx="1418468" cy="474295"/>
              </a:xfrm>
              <a:custGeom>
                <a:avLst/>
                <a:gdLst>
                  <a:gd name="T0" fmla="*/ 4965 w 7027"/>
                  <a:gd name="T1" fmla="*/ 909 h 2418"/>
                  <a:gd name="T2" fmla="*/ 4965 w 7027"/>
                  <a:gd name="T3" fmla="*/ 909 h 2418"/>
                  <a:gd name="T4" fmla="*/ 0 w 7027"/>
                  <a:gd name="T5" fmla="*/ 842 h 2418"/>
                  <a:gd name="T6" fmla="*/ 0 w 7027"/>
                  <a:gd name="T7" fmla="*/ 2417 h 2418"/>
                  <a:gd name="T8" fmla="*/ 3790 w 7027"/>
                  <a:gd name="T9" fmla="*/ 2417 h 2418"/>
                  <a:gd name="T10" fmla="*/ 3790 w 7027"/>
                  <a:gd name="T11" fmla="*/ 2151 h 2418"/>
                  <a:gd name="T12" fmla="*/ 3768 w 7027"/>
                  <a:gd name="T13" fmla="*/ 2062 h 2418"/>
                  <a:gd name="T14" fmla="*/ 3679 w 7027"/>
                  <a:gd name="T15" fmla="*/ 1929 h 2418"/>
                  <a:gd name="T16" fmla="*/ 3613 w 7027"/>
                  <a:gd name="T17" fmla="*/ 1686 h 2418"/>
                  <a:gd name="T18" fmla="*/ 3613 w 7027"/>
                  <a:gd name="T19" fmla="*/ 1663 h 2418"/>
                  <a:gd name="T20" fmla="*/ 3613 w 7027"/>
                  <a:gd name="T21" fmla="*/ 1663 h 2418"/>
                  <a:gd name="T22" fmla="*/ 4034 w 7027"/>
                  <a:gd name="T23" fmla="*/ 1330 h 2418"/>
                  <a:gd name="T24" fmla="*/ 4454 w 7027"/>
                  <a:gd name="T25" fmla="*/ 1686 h 2418"/>
                  <a:gd name="T26" fmla="*/ 4454 w 7027"/>
                  <a:gd name="T27" fmla="*/ 1686 h 2418"/>
                  <a:gd name="T28" fmla="*/ 4388 w 7027"/>
                  <a:gd name="T29" fmla="*/ 1929 h 2418"/>
                  <a:gd name="T30" fmla="*/ 4322 w 7027"/>
                  <a:gd name="T31" fmla="*/ 2040 h 2418"/>
                  <a:gd name="T32" fmla="*/ 4300 w 7027"/>
                  <a:gd name="T33" fmla="*/ 2151 h 2418"/>
                  <a:gd name="T34" fmla="*/ 4277 w 7027"/>
                  <a:gd name="T35" fmla="*/ 2151 h 2418"/>
                  <a:gd name="T36" fmla="*/ 4277 w 7027"/>
                  <a:gd name="T37" fmla="*/ 2417 h 2418"/>
                  <a:gd name="T38" fmla="*/ 7026 w 7027"/>
                  <a:gd name="T39" fmla="*/ 2417 h 2418"/>
                  <a:gd name="T40" fmla="*/ 4965 w 7027"/>
                  <a:gd name="T41" fmla="*/ 909 h 2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027" h="2418">
                    <a:moveTo>
                      <a:pt x="4965" y="909"/>
                    </a:moveTo>
                    <a:lnTo>
                      <a:pt x="4965" y="909"/>
                    </a:lnTo>
                    <a:cubicBezTo>
                      <a:pt x="2970" y="0"/>
                      <a:pt x="1286" y="200"/>
                      <a:pt x="0" y="842"/>
                    </a:cubicBezTo>
                    <a:cubicBezTo>
                      <a:pt x="0" y="2417"/>
                      <a:pt x="0" y="2417"/>
                      <a:pt x="0" y="2417"/>
                    </a:cubicBezTo>
                    <a:cubicBezTo>
                      <a:pt x="3790" y="2417"/>
                      <a:pt x="3790" y="2417"/>
                      <a:pt x="3790" y="2417"/>
                    </a:cubicBezTo>
                    <a:cubicBezTo>
                      <a:pt x="3790" y="2151"/>
                      <a:pt x="3790" y="2151"/>
                      <a:pt x="3790" y="2151"/>
                    </a:cubicBezTo>
                    <a:cubicBezTo>
                      <a:pt x="3768" y="2062"/>
                      <a:pt x="3768" y="2062"/>
                      <a:pt x="3768" y="2062"/>
                    </a:cubicBezTo>
                    <a:cubicBezTo>
                      <a:pt x="3745" y="1995"/>
                      <a:pt x="3723" y="1973"/>
                      <a:pt x="3679" y="1929"/>
                    </a:cubicBezTo>
                    <a:cubicBezTo>
                      <a:pt x="3635" y="1840"/>
                      <a:pt x="3613" y="1774"/>
                      <a:pt x="3613" y="1686"/>
                    </a:cubicBezTo>
                    <a:cubicBezTo>
                      <a:pt x="3613" y="1663"/>
                      <a:pt x="3613" y="1663"/>
                      <a:pt x="3613" y="1663"/>
                    </a:cubicBezTo>
                    <a:lnTo>
                      <a:pt x="3613" y="1663"/>
                    </a:lnTo>
                    <a:cubicBezTo>
                      <a:pt x="3635" y="1486"/>
                      <a:pt x="3812" y="1330"/>
                      <a:pt x="4034" y="1330"/>
                    </a:cubicBezTo>
                    <a:cubicBezTo>
                      <a:pt x="4277" y="1330"/>
                      <a:pt x="4454" y="1486"/>
                      <a:pt x="4454" y="1686"/>
                    </a:cubicBezTo>
                    <a:lnTo>
                      <a:pt x="4454" y="1686"/>
                    </a:lnTo>
                    <a:cubicBezTo>
                      <a:pt x="4454" y="1774"/>
                      <a:pt x="4432" y="1863"/>
                      <a:pt x="4388" y="1929"/>
                    </a:cubicBezTo>
                    <a:cubicBezTo>
                      <a:pt x="4343" y="1973"/>
                      <a:pt x="4322" y="1995"/>
                      <a:pt x="4322" y="2040"/>
                    </a:cubicBezTo>
                    <a:cubicBezTo>
                      <a:pt x="4300" y="2151"/>
                      <a:pt x="4300" y="2151"/>
                      <a:pt x="4300" y="2151"/>
                    </a:cubicBezTo>
                    <a:cubicBezTo>
                      <a:pt x="4277" y="2151"/>
                      <a:pt x="4277" y="2151"/>
                      <a:pt x="4277" y="2151"/>
                    </a:cubicBezTo>
                    <a:cubicBezTo>
                      <a:pt x="4277" y="2417"/>
                      <a:pt x="4277" y="2417"/>
                      <a:pt x="4277" y="2417"/>
                    </a:cubicBezTo>
                    <a:cubicBezTo>
                      <a:pt x="7026" y="2417"/>
                      <a:pt x="7026" y="2417"/>
                      <a:pt x="7026" y="2417"/>
                    </a:cubicBezTo>
                    <a:cubicBezTo>
                      <a:pt x="6560" y="1863"/>
                      <a:pt x="5896" y="1352"/>
                      <a:pt x="4965" y="909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28" name="ïSlíḓe" descr="5382c052-3670-4fd5-8573-582d12720701"/>
              <p:cNvSpPr/>
              <p:nvPr/>
            </p:nvSpPr>
            <p:spPr bwMode="auto">
              <a:xfrm rot="19701504">
                <a:off x="1894019" y="2822896"/>
                <a:ext cx="294734" cy="256657"/>
              </a:xfrm>
              <a:custGeom>
                <a:avLst/>
                <a:gdLst>
                  <a:gd name="T0" fmla="*/ 1462 w 1463"/>
                  <a:gd name="T1" fmla="*/ 1309 h 1310"/>
                  <a:gd name="T2" fmla="*/ 1462 w 1463"/>
                  <a:gd name="T3" fmla="*/ 1309 h 1310"/>
                  <a:gd name="T4" fmla="*/ 1462 w 1463"/>
                  <a:gd name="T5" fmla="*/ 0 h 1310"/>
                  <a:gd name="T6" fmla="*/ 0 w 1463"/>
                  <a:gd name="T7" fmla="*/ 1309 h 1310"/>
                  <a:gd name="T8" fmla="*/ 1462 w 1463"/>
                  <a:gd name="T9" fmla="*/ 1309 h 1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3" h="1310">
                    <a:moveTo>
                      <a:pt x="1462" y="1309"/>
                    </a:moveTo>
                    <a:lnTo>
                      <a:pt x="1462" y="1309"/>
                    </a:lnTo>
                    <a:cubicBezTo>
                      <a:pt x="1462" y="0"/>
                      <a:pt x="1462" y="0"/>
                      <a:pt x="1462" y="0"/>
                    </a:cubicBezTo>
                    <a:cubicBezTo>
                      <a:pt x="886" y="378"/>
                      <a:pt x="377" y="821"/>
                      <a:pt x="0" y="1309"/>
                    </a:cubicBezTo>
                    <a:lnTo>
                      <a:pt x="1462" y="1309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</a:p>
            </p:txBody>
          </p:sp>
          <p:sp>
            <p:nvSpPr>
              <p:cNvPr id="29" name="ísḻîḑé" descr="d79f9211-9c32-4541-b4e8-abdf9b61219b"/>
              <p:cNvSpPr/>
              <p:nvPr/>
            </p:nvSpPr>
            <p:spPr bwMode="auto">
              <a:xfrm>
                <a:off x="1747786" y="5502557"/>
                <a:ext cx="1878825" cy="644243"/>
              </a:xfrm>
              <a:custGeom>
                <a:avLst/>
                <a:gdLst>
                  <a:gd name="T0" fmla="*/ 0 w 9309"/>
                  <a:gd name="T1" fmla="*/ 3279 h 3280"/>
                  <a:gd name="T2" fmla="*/ 1219 w 9309"/>
                  <a:gd name="T3" fmla="*/ 0 h 3280"/>
                  <a:gd name="T4" fmla="*/ 7779 w 9309"/>
                  <a:gd name="T5" fmla="*/ 1396 h 3280"/>
                  <a:gd name="T6" fmla="*/ 7779 w 9309"/>
                  <a:gd name="T7" fmla="*/ 1174 h 3280"/>
                  <a:gd name="T8" fmla="*/ 9308 w 9309"/>
                  <a:gd name="T9" fmla="*/ 3279 h 3280"/>
                  <a:gd name="T10" fmla="*/ 0 w 9309"/>
                  <a:gd name="T11" fmla="*/ 3279 h 3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09" h="3280">
                    <a:moveTo>
                      <a:pt x="0" y="3279"/>
                    </a:moveTo>
                    <a:lnTo>
                      <a:pt x="1219" y="0"/>
                    </a:lnTo>
                    <a:lnTo>
                      <a:pt x="7779" y="1396"/>
                    </a:lnTo>
                    <a:lnTo>
                      <a:pt x="7779" y="1174"/>
                    </a:lnTo>
                    <a:lnTo>
                      <a:pt x="9308" y="3279"/>
                    </a:lnTo>
                    <a:lnTo>
                      <a:pt x="0" y="3279"/>
                    </a:lnTo>
                  </a:path>
                </a:pathLst>
              </a:custGeom>
              <a:solidFill>
                <a:schemeClr val="tx2">
                  <a:alpha val="40000"/>
                </a:schemeClr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0" name="îṣḻïďe" descr="1558972e-e32f-4d2f-9b50-24321aad61ba"/>
              <p:cNvSpPr/>
              <p:nvPr/>
            </p:nvSpPr>
            <p:spPr bwMode="auto">
              <a:xfrm>
                <a:off x="1993548" y="5180004"/>
                <a:ext cx="1324081" cy="596552"/>
              </a:xfrm>
              <a:custGeom>
                <a:avLst/>
                <a:gdLst>
                  <a:gd name="T0" fmla="*/ 6560 w 6561"/>
                  <a:gd name="T1" fmla="*/ 3037 h 3038"/>
                  <a:gd name="T2" fmla="*/ 0 w 6561"/>
                  <a:gd name="T3" fmla="*/ 1641 h 3038"/>
                  <a:gd name="T4" fmla="*/ 554 w 6561"/>
                  <a:gd name="T5" fmla="*/ 0 h 3038"/>
                  <a:gd name="T6" fmla="*/ 6560 w 6561"/>
                  <a:gd name="T7" fmla="*/ 1419 h 3038"/>
                  <a:gd name="T8" fmla="*/ 6560 w 6561"/>
                  <a:gd name="T9" fmla="*/ 3037 h 30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61" h="3038">
                    <a:moveTo>
                      <a:pt x="6560" y="3037"/>
                    </a:moveTo>
                    <a:lnTo>
                      <a:pt x="0" y="1641"/>
                    </a:lnTo>
                    <a:lnTo>
                      <a:pt x="554" y="0"/>
                    </a:lnTo>
                    <a:lnTo>
                      <a:pt x="6560" y="1419"/>
                    </a:lnTo>
                    <a:lnTo>
                      <a:pt x="6560" y="3037"/>
                    </a:lnTo>
                  </a:path>
                </a:pathLst>
              </a:custGeom>
              <a:solidFill>
                <a:schemeClr val="tx2">
                  <a:alpha val="10000"/>
                </a:schemeClr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1" name="íŝ1idè" descr="fbb5eabb-6a88-4627-87ad-834cc7a85ca8"/>
              <p:cNvSpPr/>
              <p:nvPr/>
            </p:nvSpPr>
            <p:spPr bwMode="auto">
              <a:xfrm>
                <a:off x="2410273" y="3829090"/>
                <a:ext cx="907356" cy="534989"/>
              </a:xfrm>
              <a:custGeom>
                <a:avLst/>
                <a:gdLst>
                  <a:gd name="T0" fmla="*/ 4499 w 4500"/>
                  <a:gd name="T1" fmla="*/ 0 h 2727"/>
                  <a:gd name="T2" fmla="*/ 4499 w 4500"/>
                  <a:gd name="T3" fmla="*/ 0 h 2727"/>
                  <a:gd name="T4" fmla="*/ 0 w 4500"/>
                  <a:gd name="T5" fmla="*/ 0 h 2727"/>
                  <a:gd name="T6" fmla="*/ 0 w 4500"/>
                  <a:gd name="T7" fmla="*/ 2726 h 2727"/>
                  <a:gd name="T8" fmla="*/ 399 w 4500"/>
                  <a:gd name="T9" fmla="*/ 2726 h 2727"/>
                  <a:gd name="T10" fmla="*/ 399 w 4500"/>
                  <a:gd name="T11" fmla="*/ 2593 h 2727"/>
                  <a:gd name="T12" fmla="*/ 377 w 4500"/>
                  <a:gd name="T13" fmla="*/ 2504 h 2727"/>
                  <a:gd name="T14" fmla="*/ 311 w 4500"/>
                  <a:gd name="T15" fmla="*/ 2349 h 2727"/>
                  <a:gd name="T16" fmla="*/ 244 w 4500"/>
                  <a:gd name="T17" fmla="*/ 2105 h 2727"/>
                  <a:gd name="T18" fmla="*/ 244 w 4500"/>
                  <a:gd name="T19" fmla="*/ 2105 h 2727"/>
                  <a:gd name="T20" fmla="*/ 244 w 4500"/>
                  <a:gd name="T21" fmla="*/ 2105 h 2727"/>
                  <a:gd name="T22" fmla="*/ 244 w 4500"/>
                  <a:gd name="T23" fmla="*/ 2105 h 2727"/>
                  <a:gd name="T24" fmla="*/ 665 w 4500"/>
                  <a:gd name="T25" fmla="*/ 1773 h 2727"/>
                  <a:gd name="T26" fmla="*/ 1086 w 4500"/>
                  <a:gd name="T27" fmla="*/ 2128 h 2727"/>
                  <a:gd name="T28" fmla="*/ 1086 w 4500"/>
                  <a:gd name="T29" fmla="*/ 2128 h 2727"/>
                  <a:gd name="T30" fmla="*/ 997 w 4500"/>
                  <a:gd name="T31" fmla="*/ 2349 h 2727"/>
                  <a:gd name="T32" fmla="*/ 931 w 4500"/>
                  <a:gd name="T33" fmla="*/ 2481 h 2727"/>
                  <a:gd name="T34" fmla="*/ 908 w 4500"/>
                  <a:gd name="T35" fmla="*/ 2593 h 2727"/>
                  <a:gd name="T36" fmla="*/ 908 w 4500"/>
                  <a:gd name="T37" fmla="*/ 2593 h 2727"/>
                  <a:gd name="T38" fmla="*/ 908 w 4500"/>
                  <a:gd name="T39" fmla="*/ 2726 h 2727"/>
                  <a:gd name="T40" fmla="*/ 4499 w 4500"/>
                  <a:gd name="T41" fmla="*/ 2726 h 2727"/>
                  <a:gd name="T42" fmla="*/ 4499 w 4500"/>
                  <a:gd name="T43" fmla="*/ 0 h 2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500" h="2727">
                    <a:moveTo>
                      <a:pt x="4499" y="0"/>
                    </a:moveTo>
                    <a:lnTo>
                      <a:pt x="4499" y="0"/>
                    </a:lnTo>
                    <a:cubicBezTo>
                      <a:pt x="0" y="0"/>
                      <a:pt x="0" y="0"/>
                      <a:pt x="0" y="0"/>
                    </a:cubicBezTo>
                    <a:cubicBezTo>
                      <a:pt x="0" y="2726"/>
                      <a:pt x="0" y="2726"/>
                      <a:pt x="0" y="2726"/>
                    </a:cubicBezTo>
                    <a:cubicBezTo>
                      <a:pt x="399" y="2726"/>
                      <a:pt x="399" y="2726"/>
                      <a:pt x="399" y="2726"/>
                    </a:cubicBezTo>
                    <a:cubicBezTo>
                      <a:pt x="399" y="2593"/>
                      <a:pt x="399" y="2593"/>
                      <a:pt x="399" y="2593"/>
                    </a:cubicBezTo>
                    <a:cubicBezTo>
                      <a:pt x="377" y="2504"/>
                      <a:pt x="377" y="2504"/>
                      <a:pt x="377" y="2504"/>
                    </a:cubicBezTo>
                    <a:cubicBezTo>
                      <a:pt x="355" y="2437"/>
                      <a:pt x="355" y="2416"/>
                      <a:pt x="311" y="2349"/>
                    </a:cubicBezTo>
                    <a:cubicBezTo>
                      <a:pt x="244" y="2282"/>
                      <a:pt x="222" y="2216"/>
                      <a:pt x="244" y="2105"/>
                    </a:cubicBezTo>
                    <a:lnTo>
                      <a:pt x="244" y="2105"/>
                    </a:lnTo>
                    <a:lnTo>
                      <a:pt x="244" y="2105"/>
                    </a:lnTo>
                    <a:lnTo>
                      <a:pt x="244" y="2105"/>
                    </a:lnTo>
                    <a:cubicBezTo>
                      <a:pt x="244" y="1906"/>
                      <a:pt x="443" y="1773"/>
                      <a:pt x="665" y="1773"/>
                    </a:cubicBezTo>
                    <a:cubicBezTo>
                      <a:pt x="886" y="1773"/>
                      <a:pt x="1086" y="1928"/>
                      <a:pt x="1086" y="2128"/>
                    </a:cubicBezTo>
                    <a:lnTo>
                      <a:pt x="1086" y="2128"/>
                    </a:lnTo>
                    <a:cubicBezTo>
                      <a:pt x="1086" y="2216"/>
                      <a:pt x="1064" y="2282"/>
                      <a:pt x="997" y="2349"/>
                    </a:cubicBezTo>
                    <a:cubicBezTo>
                      <a:pt x="975" y="2416"/>
                      <a:pt x="953" y="2437"/>
                      <a:pt x="931" y="2481"/>
                    </a:cubicBezTo>
                    <a:cubicBezTo>
                      <a:pt x="908" y="2593"/>
                      <a:pt x="908" y="2593"/>
                      <a:pt x="908" y="2593"/>
                    </a:cubicBezTo>
                    <a:lnTo>
                      <a:pt x="908" y="2593"/>
                    </a:lnTo>
                    <a:cubicBezTo>
                      <a:pt x="908" y="2726"/>
                      <a:pt x="908" y="2726"/>
                      <a:pt x="908" y="2726"/>
                    </a:cubicBezTo>
                    <a:cubicBezTo>
                      <a:pt x="4499" y="2726"/>
                      <a:pt x="4499" y="2726"/>
                      <a:pt x="4499" y="2726"/>
                    </a:cubicBezTo>
                    <a:lnTo>
                      <a:pt x="4499" y="0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2" name="íşļíḍe" descr="5792aef8-b023-4a7a-bd88-3bcd8fc5b944"/>
              <p:cNvSpPr/>
              <p:nvPr/>
            </p:nvSpPr>
            <p:spPr bwMode="auto">
              <a:xfrm>
                <a:off x="1734430" y="3829090"/>
                <a:ext cx="581456" cy="534989"/>
              </a:xfrm>
              <a:custGeom>
                <a:avLst/>
                <a:gdLst>
                  <a:gd name="T0" fmla="*/ 2881 w 2882"/>
                  <a:gd name="T1" fmla="*/ 0 h 2727"/>
                  <a:gd name="T2" fmla="*/ 2881 w 2882"/>
                  <a:gd name="T3" fmla="*/ 0 h 2727"/>
                  <a:gd name="T4" fmla="*/ 22 w 2882"/>
                  <a:gd name="T5" fmla="*/ 0 h 2727"/>
                  <a:gd name="T6" fmla="*/ 598 w 2882"/>
                  <a:gd name="T7" fmla="*/ 2726 h 2727"/>
                  <a:gd name="T8" fmla="*/ 2881 w 2882"/>
                  <a:gd name="T9" fmla="*/ 2726 h 2727"/>
                  <a:gd name="T10" fmla="*/ 2881 w 2882"/>
                  <a:gd name="T11" fmla="*/ 0 h 2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727">
                    <a:moveTo>
                      <a:pt x="2881" y="0"/>
                    </a:moveTo>
                    <a:lnTo>
                      <a:pt x="2881" y="0"/>
                    </a:lnTo>
                    <a:cubicBezTo>
                      <a:pt x="22" y="0"/>
                      <a:pt x="22" y="0"/>
                      <a:pt x="22" y="0"/>
                    </a:cubicBezTo>
                    <a:cubicBezTo>
                      <a:pt x="0" y="864"/>
                      <a:pt x="133" y="1773"/>
                      <a:pt x="598" y="2726"/>
                    </a:cubicBezTo>
                    <a:cubicBezTo>
                      <a:pt x="2881" y="2726"/>
                      <a:pt x="2881" y="2726"/>
                      <a:pt x="2881" y="2726"/>
                    </a:cubicBezTo>
                    <a:lnTo>
                      <a:pt x="2881" y="0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3" name="iṡḷîḑè" descr="73a969bb-9f6f-4e21-bcb6-d9b6e88c9c06"/>
              <p:cNvSpPr/>
              <p:nvPr/>
            </p:nvSpPr>
            <p:spPr bwMode="auto">
              <a:xfrm>
                <a:off x="3412905" y="3829090"/>
                <a:ext cx="791599" cy="534989"/>
              </a:xfrm>
              <a:custGeom>
                <a:avLst/>
                <a:gdLst>
                  <a:gd name="T0" fmla="*/ 1927 w 3923"/>
                  <a:gd name="T1" fmla="*/ 2459 h 2727"/>
                  <a:gd name="T2" fmla="*/ 1927 w 3923"/>
                  <a:gd name="T3" fmla="*/ 2459 h 2727"/>
                  <a:gd name="T4" fmla="*/ 1839 w 3923"/>
                  <a:gd name="T5" fmla="*/ 2305 h 2727"/>
                  <a:gd name="T6" fmla="*/ 1772 w 3923"/>
                  <a:gd name="T7" fmla="*/ 2061 h 2727"/>
                  <a:gd name="T8" fmla="*/ 1772 w 3923"/>
                  <a:gd name="T9" fmla="*/ 2061 h 2727"/>
                  <a:gd name="T10" fmla="*/ 1772 w 3923"/>
                  <a:gd name="T11" fmla="*/ 2039 h 2727"/>
                  <a:gd name="T12" fmla="*/ 1772 w 3923"/>
                  <a:gd name="T13" fmla="*/ 2039 h 2727"/>
                  <a:gd name="T14" fmla="*/ 2194 w 3923"/>
                  <a:gd name="T15" fmla="*/ 1707 h 2727"/>
                  <a:gd name="T16" fmla="*/ 2615 w 3923"/>
                  <a:gd name="T17" fmla="*/ 2083 h 2727"/>
                  <a:gd name="T18" fmla="*/ 2615 w 3923"/>
                  <a:gd name="T19" fmla="*/ 2083 h 2727"/>
                  <a:gd name="T20" fmla="*/ 2549 w 3923"/>
                  <a:gd name="T21" fmla="*/ 2305 h 2727"/>
                  <a:gd name="T22" fmla="*/ 2482 w 3923"/>
                  <a:gd name="T23" fmla="*/ 2437 h 2727"/>
                  <a:gd name="T24" fmla="*/ 2460 w 3923"/>
                  <a:gd name="T25" fmla="*/ 2526 h 2727"/>
                  <a:gd name="T26" fmla="*/ 2438 w 3923"/>
                  <a:gd name="T27" fmla="*/ 2526 h 2727"/>
                  <a:gd name="T28" fmla="*/ 2438 w 3923"/>
                  <a:gd name="T29" fmla="*/ 2726 h 2727"/>
                  <a:gd name="T30" fmla="*/ 3922 w 3923"/>
                  <a:gd name="T31" fmla="*/ 2726 h 2727"/>
                  <a:gd name="T32" fmla="*/ 2925 w 3923"/>
                  <a:gd name="T33" fmla="*/ 443 h 2727"/>
                  <a:gd name="T34" fmla="*/ 3014 w 3923"/>
                  <a:gd name="T35" fmla="*/ 0 h 2727"/>
                  <a:gd name="T36" fmla="*/ 0 w 3923"/>
                  <a:gd name="T37" fmla="*/ 0 h 2727"/>
                  <a:gd name="T38" fmla="*/ 0 w 3923"/>
                  <a:gd name="T39" fmla="*/ 466 h 2727"/>
                  <a:gd name="T40" fmla="*/ 177 w 3923"/>
                  <a:gd name="T41" fmla="*/ 466 h 2727"/>
                  <a:gd name="T42" fmla="*/ 266 w 3923"/>
                  <a:gd name="T43" fmla="*/ 443 h 2727"/>
                  <a:gd name="T44" fmla="*/ 399 w 3923"/>
                  <a:gd name="T45" fmla="*/ 354 h 2727"/>
                  <a:gd name="T46" fmla="*/ 642 w 3923"/>
                  <a:gd name="T47" fmla="*/ 288 h 2727"/>
                  <a:gd name="T48" fmla="*/ 665 w 3923"/>
                  <a:gd name="T49" fmla="*/ 288 h 2727"/>
                  <a:gd name="T50" fmla="*/ 665 w 3923"/>
                  <a:gd name="T51" fmla="*/ 288 h 2727"/>
                  <a:gd name="T52" fmla="*/ 665 w 3923"/>
                  <a:gd name="T53" fmla="*/ 288 h 2727"/>
                  <a:gd name="T54" fmla="*/ 996 w 3923"/>
                  <a:gd name="T55" fmla="*/ 710 h 2727"/>
                  <a:gd name="T56" fmla="*/ 620 w 3923"/>
                  <a:gd name="T57" fmla="*/ 1130 h 2727"/>
                  <a:gd name="T58" fmla="*/ 620 w 3923"/>
                  <a:gd name="T59" fmla="*/ 1130 h 2727"/>
                  <a:gd name="T60" fmla="*/ 399 w 3923"/>
                  <a:gd name="T61" fmla="*/ 1064 h 2727"/>
                  <a:gd name="T62" fmla="*/ 266 w 3923"/>
                  <a:gd name="T63" fmla="*/ 998 h 2727"/>
                  <a:gd name="T64" fmla="*/ 177 w 3923"/>
                  <a:gd name="T65" fmla="*/ 976 h 2727"/>
                  <a:gd name="T66" fmla="*/ 177 w 3923"/>
                  <a:gd name="T67" fmla="*/ 953 h 2727"/>
                  <a:gd name="T68" fmla="*/ 0 w 3923"/>
                  <a:gd name="T69" fmla="*/ 953 h 2727"/>
                  <a:gd name="T70" fmla="*/ 0 w 3923"/>
                  <a:gd name="T71" fmla="*/ 2726 h 2727"/>
                  <a:gd name="T72" fmla="*/ 1949 w 3923"/>
                  <a:gd name="T73" fmla="*/ 2726 h 2727"/>
                  <a:gd name="T74" fmla="*/ 1949 w 3923"/>
                  <a:gd name="T75" fmla="*/ 2526 h 2727"/>
                  <a:gd name="T76" fmla="*/ 1927 w 3923"/>
                  <a:gd name="T77" fmla="*/ 2459 h 2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923" h="2727">
                    <a:moveTo>
                      <a:pt x="1927" y="2459"/>
                    </a:moveTo>
                    <a:lnTo>
                      <a:pt x="1927" y="2459"/>
                    </a:lnTo>
                    <a:cubicBezTo>
                      <a:pt x="1905" y="2394"/>
                      <a:pt x="1883" y="2371"/>
                      <a:pt x="1839" y="2305"/>
                    </a:cubicBezTo>
                    <a:cubicBezTo>
                      <a:pt x="1794" y="2238"/>
                      <a:pt x="1772" y="2150"/>
                      <a:pt x="1772" y="2061"/>
                    </a:cubicBezTo>
                    <a:lnTo>
                      <a:pt x="1772" y="2061"/>
                    </a:lnTo>
                    <a:cubicBezTo>
                      <a:pt x="1772" y="2039"/>
                      <a:pt x="1772" y="2039"/>
                      <a:pt x="1772" y="2039"/>
                    </a:cubicBezTo>
                    <a:lnTo>
                      <a:pt x="1772" y="2039"/>
                    </a:lnTo>
                    <a:cubicBezTo>
                      <a:pt x="1794" y="1862"/>
                      <a:pt x="1972" y="1707"/>
                      <a:pt x="2194" y="1707"/>
                    </a:cubicBezTo>
                    <a:cubicBezTo>
                      <a:pt x="2438" y="1707"/>
                      <a:pt x="2615" y="1884"/>
                      <a:pt x="2615" y="2083"/>
                    </a:cubicBezTo>
                    <a:lnTo>
                      <a:pt x="2615" y="2083"/>
                    </a:lnTo>
                    <a:cubicBezTo>
                      <a:pt x="2615" y="2172"/>
                      <a:pt x="2592" y="2238"/>
                      <a:pt x="2549" y="2305"/>
                    </a:cubicBezTo>
                    <a:cubicBezTo>
                      <a:pt x="2504" y="2349"/>
                      <a:pt x="2482" y="2394"/>
                      <a:pt x="2482" y="2437"/>
                    </a:cubicBezTo>
                    <a:cubicBezTo>
                      <a:pt x="2460" y="2526"/>
                      <a:pt x="2460" y="2526"/>
                      <a:pt x="2460" y="2526"/>
                    </a:cubicBezTo>
                    <a:cubicBezTo>
                      <a:pt x="2438" y="2526"/>
                      <a:pt x="2438" y="2526"/>
                      <a:pt x="2438" y="2526"/>
                    </a:cubicBezTo>
                    <a:cubicBezTo>
                      <a:pt x="2438" y="2726"/>
                      <a:pt x="2438" y="2726"/>
                      <a:pt x="2438" y="2726"/>
                    </a:cubicBezTo>
                    <a:cubicBezTo>
                      <a:pt x="3922" y="2726"/>
                      <a:pt x="3922" y="2726"/>
                      <a:pt x="3922" y="2726"/>
                    </a:cubicBezTo>
                    <a:cubicBezTo>
                      <a:pt x="3922" y="2726"/>
                      <a:pt x="2947" y="1064"/>
                      <a:pt x="2925" y="443"/>
                    </a:cubicBezTo>
                    <a:cubicBezTo>
                      <a:pt x="2925" y="332"/>
                      <a:pt x="2970" y="288"/>
                      <a:pt x="301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66"/>
                      <a:pt x="0" y="466"/>
                      <a:pt x="0" y="466"/>
                    </a:cubicBezTo>
                    <a:cubicBezTo>
                      <a:pt x="177" y="466"/>
                      <a:pt x="177" y="466"/>
                      <a:pt x="177" y="466"/>
                    </a:cubicBezTo>
                    <a:cubicBezTo>
                      <a:pt x="266" y="443"/>
                      <a:pt x="266" y="443"/>
                      <a:pt x="266" y="443"/>
                    </a:cubicBezTo>
                    <a:cubicBezTo>
                      <a:pt x="310" y="421"/>
                      <a:pt x="332" y="399"/>
                      <a:pt x="399" y="354"/>
                    </a:cubicBezTo>
                    <a:cubicBezTo>
                      <a:pt x="465" y="311"/>
                      <a:pt x="553" y="288"/>
                      <a:pt x="642" y="288"/>
                    </a:cubicBezTo>
                    <a:cubicBezTo>
                      <a:pt x="665" y="288"/>
                      <a:pt x="665" y="288"/>
                      <a:pt x="665" y="288"/>
                    </a:cubicBezTo>
                    <a:lnTo>
                      <a:pt x="665" y="288"/>
                    </a:lnTo>
                    <a:lnTo>
                      <a:pt x="665" y="288"/>
                    </a:lnTo>
                    <a:cubicBezTo>
                      <a:pt x="842" y="311"/>
                      <a:pt x="996" y="488"/>
                      <a:pt x="996" y="710"/>
                    </a:cubicBezTo>
                    <a:cubicBezTo>
                      <a:pt x="996" y="953"/>
                      <a:pt x="819" y="1130"/>
                      <a:pt x="620" y="1130"/>
                    </a:cubicBezTo>
                    <a:lnTo>
                      <a:pt x="620" y="1130"/>
                    </a:lnTo>
                    <a:cubicBezTo>
                      <a:pt x="553" y="1130"/>
                      <a:pt x="465" y="1108"/>
                      <a:pt x="399" y="1064"/>
                    </a:cubicBezTo>
                    <a:cubicBezTo>
                      <a:pt x="354" y="1020"/>
                      <a:pt x="332" y="998"/>
                      <a:pt x="266" y="998"/>
                    </a:cubicBezTo>
                    <a:cubicBezTo>
                      <a:pt x="177" y="976"/>
                      <a:pt x="177" y="976"/>
                      <a:pt x="177" y="976"/>
                    </a:cubicBezTo>
                    <a:cubicBezTo>
                      <a:pt x="177" y="953"/>
                      <a:pt x="177" y="953"/>
                      <a:pt x="177" y="953"/>
                    </a:cubicBezTo>
                    <a:cubicBezTo>
                      <a:pt x="0" y="953"/>
                      <a:pt x="0" y="953"/>
                      <a:pt x="0" y="953"/>
                    </a:cubicBezTo>
                    <a:cubicBezTo>
                      <a:pt x="0" y="2726"/>
                      <a:pt x="0" y="2726"/>
                      <a:pt x="0" y="2726"/>
                    </a:cubicBezTo>
                    <a:cubicBezTo>
                      <a:pt x="1949" y="2726"/>
                      <a:pt x="1949" y="2726"/>
                      <a:pt x="1949" y="2726"/>
                    </a:cubicBezTo>
                    <a:cubicBezTo>
                      <a:pt x="1949" y="2526"/>
                      <a:pt x="1949" y="2526"/>
                      <a:pt x="1949" y="2526"/>
                    </a:cubicBezTo>
                    <a:lnTo>
                      <a:pt x="1927" y="2459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4" name="îšliďè" descr="c831faf8-dc87-4347-9269-abd8412b4db7"/>
              <p:cNvSpPr/>
              <p:nvPr/>
            </p:nvSpPr>
            <p:spPr bwMode="auto">
              <a:xfrm>
                <a:off x="3412907" y="3205657"/>
                <a:ext cx="630430" cy="534989"/>
              </a:xfrm>
              <a:custGeom>
                <a:avLst/>
                <a:gdLst>
                  <a:gd name="T0" fmla="*/ 2393 w 3125"/>
                  <a:gd name="T1" fmla="*/ 0 h 2727"/>
                  <a:gd name="T2" fmla="*/ 2393 w 3125"/>
                  <a:gd name="T3" fmla="*/ 0 h 2727"/>
                  <a:gd name="T4" fmla="*/ 0 w 3125"/>
                  <a:gd name="T5" fmla="*/ 0 h 2727"/>
                  <a:gd name="T6" fmla="*/ 0 w 3125"/>
                  <a:gd name="T7" fmla="*/ 2726 h 2727"/>
                  <a:gd name="T8" fmla="*/ 399 w 3125"/>
                  <a:gd name="T9" fmla="*/ 2726 h 2727"/>
                  <a:gd name="T10" fmla="*/ 399 w 3125"/>
                  <a:gd name="T11" fmla="*/ 2637 h 2727"/>
                  <a:gd name="T12" fmla="*/ 376 w 3125"/>
                  <a:gd name="T13" fmla="*/ 2571 h 2727"/>
                  <a:gd name="T14" fmla="*/ 310 w 3125"/>
                  <a:gd name="T15" fmla="*/ 2415 h 2727"/>
                  <a:gd name="T16" fmla="*/ 244 w 3125"/>
                  <a:gd name="T17" fmla="*/ 2171 h 2727"/>
                  <a:gd name="T18" fmla="*/ 244 w 3125"/>
                  <a:gd name="T19" fmla="*/ 2171 h 2727"/>
                  <a:gd name="T20" fmla="*/ 244 w 3125"/>
                  <a:gd name="T21" fmla="*/ 2149 h 2727"/>
                  <a:gd name="T22" fmla="*/ 244 w 3125"/>
                  <a:gd name="T23" fmla="*/ 2149 h 2727"/>
                  <a:gd name="T24" fmla="*/ 665 w 3125"/>
                  <a:gd name="T25" fmla="*/ 1817 h 2727"/>
                  <a:gd name="T26" fmla="*/ 1085 w 3125"/>
                  <a:gd name="T27" fmla="*/ 2194 h 2727"/>
                  <a:gd name="T28" fmla="*/ 1085 w 3125"/>
                  <a:gd name="T29" fmla="*/ 2194 h 2727"/>
                  <a:gd name="T30" fmla="*/ 1019 w 3125"/>
                  <a:gd name="T31" fmla="*/ 2415 h 2727"/>
                  <a:gd name="T32" fmla="*/ 931 w 3125"/>
                  <a:gd name="T33" fmla="*/ 2549 h 2727"/>
                  <a:gd name="T34" fmla="*/ 908 w 3125"/>
                  <a:gd name="T35" fmla="*/ 2637 h 2727"/>
                  <a:gd name="T36" fmla="*/ 908 w 3125"/>
                  <a:gd name="T37" fmla="*/ 2637 h 2727"/>
                  <a:gd name="T38" fmla="*/ 908 w 3125"/>
                  <a:gd name="T39" fmla="*/ 2726 h 2727"/>
                  <a:gd name="T40" fmla="*/ 3080 w 3125"/>
                  <a:gd name="T41" fmla="*/ 2726 h 2727"/>
                  <a:gd name="T42" fmla="*/ 2393 w 3125"/>
                  <a:gd name="T43" fmla="*/ 0 h 2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125" h="2727">
                    <a:moveTo>
                      <a:pt x="2393" y="0"/>
                    </a:moveTo>
                    <a:lnTo>
                      <a:pt x="2393" y="0"/>
                    </a:lnTo>
                    <a:cubicBezTo>
                      <a:pt x="0" y="0"/>
                      <a:pt x="0" y="0"/>
                      <a:pt x="0" y="0"/>
                    </a:cubicBezTo>
                    <a:cubicBezTo>
                      <a:pt x="0" y="2726"/>
                      <a:pt x="0" y="2726"/>
                      <a:pt x="0" y="2726"/>
                    </a:cubicBezTo>
                    <a:cubicBezTo>
                      <a:pt x="399" y="2726"/>
                      <a:pt x="399" y="2726"/>
                      <a:pt x="399" y="2726"/>
                    </a:cubicBezTo>
                    <a:cubicBezTo>
                      <a:pt x="399" y="2637"/>
                      <a:pt x="399" y="2637"/>
                      <a:pt x="399" y="2637"/>
                    </a:cubicBezTo>
                    <a:cubicBezTo>
                      <a:pt x="376" y="2571"/>
                      <a:pt x="376" y="2571"/>
                      <a:pt x="376" y="2571"/>
                    </a:cubicBezTo>
                    <a:cubicBezTo>
                      <a:pt x="376" y="2504"/>
                      <a:pt x="354" y="2482"/>
                      <a:pt x="310" y="2415"/>
                    </a:cubicBezTo>
                    <a:cubicBezTo>
                      <a:pt x="244" y="2349"/>
                      <a:pt x="244" y="2260"/>
                      <a:pt x="244" y="2171"/>
                    </a:cubicBezTo>
                    <a:lnTo>
                      <a:pt x="244" y="2171"/>
                    </a:lnTo>
                    <a:cubicBezTo>
                      <a:pt x="244" y="2149"/>
                      <a:pt x="244" y="2149"/>
                      <a:pt x="244" y="2149"/>
                    </a:cubicBezTo>
                    <a:lnTo>
                      <a:pt x="244" y="2149"/>
                    </a:lnTo>
                    <a:cubicBezTo>
                      <a:pt x="266" y="1972"/>
                      <a:pt x="443" y="1817"/>
                      <a:pt x="665" y="1817"/>
                    </a:cubicBezTo>
                    <a:cubicBezTo>
                      <a:pt x="886" y="1817"/>
                      <a:pt x="1085" y="1994"/>
                      <a:pt x="1085" y="2194"/>
                    </a:cubicBezTo>
                    <a:lnTo>
                      <a:pt x="1085" y="2194"/>
                    </a:lnTo>
                    <a:cubicBezTo>
                      <a:pt x="1085" y="2282"/>
                      <a:pt x="1063" y="2349"/>
                      <a:pt x="1019" y="2415"/>
                    </a:cubicBezTo>
                    <a:cubicBezTo>
                      <a:pt x="975" y="2460"/>
                      <a:pt x="953" y="2504"/>
                      <a:pt x="931" y="2549"/>
                    </a:cubicBezTo>
                    <a:cubicBezTo>
                      <a:pt x="908" y="2637"/>
                      <a:pt x="908" y="2637"/>
                      <a:pt x="908" y="2637"/>
                    </a:cubicBezTo>
                    <a:lnTo>
                      <a:pt x="908" y="2637"/>
                    </a:lnTo>
                    <a:cubicBezTo>
                      <a:pt x="908" y="2726"/>
                      <a:pt x="908" y="2726"/>
                      <a:pt x="908" y="2726"/>
                    </a:cubicBezTo>
                    <a:cubicBezTo>
                      <a:pt x="3080" y="2726"/>
                      <a:pt x="3080" y="2726"/>
                      <a:pt x="3080" y="2726"/>
                    </a:cubicBezTo>
                    <a:cubicBezTo>
                      <a:pt x="3124" y="2017"/>
                      <a:pt x="3036" y="997"/>
                      <a:pt x="2393" y="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5" name="íślíḋe" descr="4d5f87cb-9c54-4ee3-a67f-86abe313d929"/>
              <p:cNvSpPr/>
              <p:nvPr/>
            </p:nvSpPr>
            <p:spPr bwMode="auto">
              <a:xfrm>
                <a:off x="2410274" y="3205657"/>
                <a:ext cx="907357" cy="534989"/>
              </a:xfrm>
              <a:custGeom>
                <a:avLst/>
                <a:gdLst>
                  <a:gd name="T0" fmla="*/ 0 w 4500"/>
                  <a:gd name="T1" fmla="*/ 0 h 2727"/>
                  <a:gd name="T2" fmla="*/ 0 w 4500"/>
                  <a:gd name="T3" fmla="*/ 0 h 2727"/>
                  <a:gd name="T4" fmla="*/ 0 w 4500"/>
                  <a:gd name="T5" fmla="*/ 2726 h 2727"/>
                  <a:gd name="T6" fmla="*/ 3479 w 4500"/>
                  <a:gd name="T7" fmla="*/ 2726 h 2727"/>
                  <a:gd name="T8" fmla="*/ 3479 w 4500"/>
                  <a:gd name="T9" fmla="*/ 2460 h 2727"/>
                  <a:gd name="T10" fmla="*/ 3457 w 4500"/>
                  <a:gd name="T11" fmla="*/ 2371 h 2727"/>
                  <a:gd name="T12" fmla="*/ 3391 w 4500"/>
                  <a:gd name="T13" fmla="*/ 2238 h 2727"/>
                  <a:gd name="T14" fmla="*/ 3324 w 4500"/>
                  <a:gd name="T15" fmla="*/ 1972 h 2727"/>
                  <a:gd name="T16" fmla="*/ 3324 w 4500"/>
                  <a:gd name="T17" fmla="*/ 1972 h 2727"/>
                  <a:gd name="T18" fmla="*/ 3324 w 4500"/>
                  <a:gd name="T19" fmla="*/ 1972 h 2727"/>
                  <a:gd name="T20" fmla="*/ 3324 w 4500"/>
                  <a:gd name="T21" fmla="*/ 1972 h 2727"/>
                  <a:gd name="T22" fmla="*/ 3745 w 4500"/>
                  <a:gd name="T23" fmla="*/ 1640 h 2727"/>
                  <a:gd name="T24" fmla="*/ 4166 w 4500"/>
                  <a:gd name="T25" fmla="*/ 1994 h 2727"/>
                  <a:gd name="T26" fmla="*/ 4166 w 4500"/>
                  <a:gd name="T27" fmla="*/ 1994 h 2727"/>
                  <a:gd name="T28" fmla="*/ 4100 w 4500"/>
                  <a:gd name="T29" fmla="*/ 2238 h 2727"/>
                  <a:gd name="T30" fmla="*/ 4011 w 4500"/>
                  <a:gd name="T31" fmla="*/ 2349 h 2727"/>
                  <a:gd name="T32" fmla="*/ 3989 w 4500"/>
                  <a:gd name="T33" fmla="*/ 2460 h 2727"/>
                  <a:gd name="T34" fmla="*/ 3989 w 4500"/>
                  <a:gd name="T35" fmla="*/ 2460 h 2727"/>
                  <a:gd name="T36" fmla="*/ 3989 w 4500"/>
                  <a:gd name="T37" fmla="*/ 2726 h 2727"/>
                  <a:gd name="T38" fmla="*/ 4499 w 4500"/>
                  <a:gd name="T39" fmla="*/ 2726 h 2727"/>
                  <a:gd name="T40" fmla="*/ 4499 w 4500"/>
                  <a:gd name="T41" fmla="*/ 0 h 2727"/>
                  <a:gd name="T42" fmla="*/ 0 w 4500"/>
                  <a:gd name="T43" fmla="*/ 0 h 2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500" h="2727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2726"/>
                      <a:pt x="0" y="2726"/>
                      <a:pt x="0" y="2726"/>
                    </a:cubicBezTo>
                    <a:cubicBezTo>
                      <a:pt x="3479" y="2726"/>
                      <a:pt x="3479" y="2726"/>
                      <a:pt x="3479" y="2726"/>
                    </a:cubicBezTo>
                    <a:cubicBezTo>
                      <a:pt x="3479" y="2460"/>
                      <a:pt x="3479" y="2460"/>
                      <a:pt x="3479" y="2460"/>
                    </a:cubicBezTo>
                    <a:cubicBezTo>
                      <a:pt x="3457" y="2371"/>
                      <a:pt x="3457" y="2371"/>
                      <a:pt x="3457" y="2371"/>
                    </a:cubicBezTo>
                    <a:cubicBezTo>
                      <a:pt x="3435" y="2305"/>
                      <a:pt x="3435" y="2282"/>
                      <a:pt x="3391" y="2238"/>
                    </a:cubicBezTo>
                    <a:cubicBezTo>
                      <a:pt x="3324" y="2149"/>
                      <a:pt x="3302" y="2083"/>
                      <a:pt x="3324" y="1972"/>
                    </a:cubicBezTo>
                    <a:lnTo>
                      <a:pt x="3324" y="1972"/>
                    </a:lnTo>
                    <a:lnTo>
                      <a:pt x="3324" y="1972"/>
                    </a:lnTo>
                    <a:lnTo>
                      <a:pt x="3324" y="1972"/>
                    </a:lnTo>
                    <a:cubicBezTo>
                      <a:pt x="3347" y="1795"/>
                      <a:pt x="3524" y="1640"/>
                      <a:pt x="3745" y="1640"/>
                    </a:cubicBezTo>
                    <a:cubicBezTo>
                      <a:pt x="3967" y="1640"/>
                      <a:pt x="4166" y="1795"/>
                      <a:pt x="4166" y="1994"/>
                    </a:cubicBezTo>
                    <a:lnTo>
                      <a:pt x="4166" y="1994"/>
                    </a:lnTo>
                    <a:cubicBezTo>
                      <a:pt x="4166" y="2083"/>
                      <a:pt x="4144" y="2171"/>
                      <a:pt x="4100" y="2238"/>
                    </a:cubicBezTo>
                    <a:cubicBezTo>
                      <a:pt x="4056" y="2282"/>
                      <a:pt x="4034" y="2305"/>
                      <a:pt x="4011" y="2349"/>
                    </a:cubicBezTo>
                    <a:cubicBezTo>
                      <a:pt x="3989" y="2460"/>
                      <a:pt x="3989" y="2460"/>
                      <a:pt x="3989" y="2460"/>
                    </a:cubicBezTo>
                    <a:lnTo>
                      <a:pt x="3989" y="2460"/>
                    </a:lnTo>
                    <a:cubicBezTo>
                      <a:pt x="3989" y="2726"/>
                      <a:pt x="3989" y="2726"/>
                      <a:pt x="3989" y="2726"/>
                    </a:cubicBezTo>
                    <a:cubicBezTo>
                      <a:pt x="4499" y="2726"/>
                      <a:pt x="4499" y="2726"/>
                      <a:pt x="4499" y="2726"/>
                    </a:cubicBezTo>
                    <a:cubicBezTo>
                      <a:pt x="4499" y="0"/>
                      <a:pt x="4499" y="0"/>
                      <a:pt x="4499" y="0"/>
                    </a:cubicBezTo>
                    <a:lnTo>
                      <a:pt x="0" y="0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6" name="îṩḻiḋé" descr="b3bc86fe-b5d2-4da2-87df-921e38ec44fe"/>
              <p:cNvSpPr/>
              <p:nvPr/>
            </p:nvSpPr>
            <p:spPr bwMode="auto">
              <a:xfrm>
                <a:off x="1747787" y="3205657"/>
                <a:ext cx="567209" cy="534989"/>
              </a:xfrm>
              <a:custGeom>
                <a:avLst/>
                <a:gdLst>
                  <a:gd name="T0" fmla="*/ 2814 w 2815"/>
                  <a:gd name="T1" fmla="*/ 0 h 2727"/>
                  <a:gd name="T2" fmla="*/ 2814 w 2815"/>
                  <a:gd name="T3" fmla="*/ 0 h 2727"/>
                  <a:gd name="T4" fmla="*/ 997 w 2815"/>
                  <a:gd name="T5" fmla="*/ 0 h 2727"/>
                  <a:gd name="T6" fmla="*/ 620 w 2815"/>
                  <a:gd name="T7" fmla="*/ 642 h 2727"/>
                  <a:gd name="T8" fmla="*/ 0 w 2815"/>
                  <a:gd name="T9" fmla="*/ 2726 h 2727"/>
                  <a:gd name="T10" fmla="*/ 1706 w 2815"/>
                  <a:gd name="T11" fmla="*/ 2726 h 2727"/>
                  <a:gd name="T12" fmla="*/ 1706 w 2815"/>
                  <a:gd name="T13" fmla="*/ 2460 h 2727"/>
                  <a:gd name="T14" fmla="*/ 1684 w 2815"/>
                  <a:gd name="T15" fmla="*/ 2371 h 2727"/>
                  <a:gd name="T16" fmla="*/ 1596 w 2815"/>
                  <a:gd name="T17" fmla="*/ 2238 h 2727"/>
                  <a:gd name="T18" fmla="*/ 1529 w 2815"/>
                  <a:gd name="T19" fmla="*/ 1994 h 2727"/>
                  <a:gd name="T20" fmla="*/ 1529 w 2815"/>
                  <a:gd name="T21" fmla="*/ 1972 h 2727"/>
                  <a:gd name="T22" fmla="*/ 1529 w 2815"/>
                  <a:gd name="T23" fmla="*/ 1972 h 2727"/>
                  <a:gd name="T24" fmla="*/ 1529 w 2815"/>
                  <a:gd name="T25" fmla="*/ 1972 h 2727"/>
                  <a:gd name="T26" fmla="*/ 1950 w 2815"/>
                  <a:gd name="T27" fmla="*/ 1640 h 2727"/>
                  <a:gd name="T28" fmla="*/ 2371 w 2815"/>
                  <a:gd name="T29" fmla="*/ 2017 h 2727"/>
                  <a:gd name="T30" fmla="*/ 2371 w 2815"/>
                  <a:gd name="T31" fmla="*/ 2017 h 2727"/>
                  <a:gd name="T32" fmla="*/ 2305 w 2815"/>
                  <a:gd name="T33" fmla="*/ 2238 h 2727"/>
                  <a:gd name="T34" fmla="*/ 2238 w 2815"/>
                  <a:gd name="T35" fmla="*/ 2371 h 2727"/>
                  <a:gd name="T36" fmla="*/ 2216 w 2815"/>
                  <a:gd name="T37" fmla="*/ 2460 h 2727"/>
                  <a:gd name="T38" fmla="*/ 2216 w 2815"/>
                  <a:gd name="T39" fmla="*/ 2460 h 2727"/>
                  <a:gd name="T40" fmla="*/ 2216 w 2815"/>
                  <a:gd name="T41" fmla="*/ 2726 h 2727"/>
                  <a:gd name="T42" fmla="*/ 2814 w 2815"/>
                  <a:gd name="T43" fmla="*/ 2726 h 2727"/>
                  <a:gd name="T44" fmla="*/ 2814 w 2815"/>
                  <a:gd name="T45" fmla="*/ 0 h 2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15" h="2727">
                    <a:moveTo>
                      <a:pt x="2814" y="0"/>
                    </a:moveTo>
                    <a:lnTo>
                      <a:pt x="2814" y="0"/>
                    </a:lnTo>
                    <a:cubicBezTo>
                      <a:pt x="997" y="0"/>
                      <a:pt x="997" y="0"/>
                      <a:pt x="997" y="0"/>
                    </a:cubicBezTo>
                    <a:cubicBezTo>
                      <a:pt x="842" y="221"/>
                      <a:pt x="730" y="443"/>
                      <a:pt x="620" y="642"/>
                    </a:cubicBezTo>
                    <a:cubicBezTo>
                      <a:pt x="332" y="1241"/>
                      <a:pt x="88" y="1928"/>
                      <a:pt x="0" y="2726"/>
                    </a:cubicBezTo>
                    <a:cubicBezTo>
                      <a:pt x="1706" y="2726"/>
                      <a:pt x="1706" y="2726"/>
                      <a:pt x="1706" y="2726"/>
                    </a:cubicBezTo>
                    <a:cubicBezTo>
                      <a:pt x="1706" y="2460"/>
                      <a:pt x="1706" y="2460"/>
                      <a:pt x="1706" y="2460"/>
                    </a:cubicBezTo>
                    <a:cubicBezTo>
                      <a:pt x="1684" y="2371"/>
                      <a:pt x="1684" y="2371"/>
                      <a:pt x="1684" y="2371"/>
                    </a:cubicBezTo>
                    <a:cubicBezTo>
                      <a:pt x="1662" y="2327"/>
                      <a:pt x="1639" y="2305"/>
                      <a:pt x="1596" y="2238"/>
                    </a:cubicBezTo>
                    <a:cubicBezTo>
                      <a:pt x="1551" y="2171"/>
                      <a:pt x="1529" y="2083"/>
                      <a:pt x="1529" y="1994"/>
                    </a:cubicBezTo>
                    <a:cubicBezTo>
                      <a:pt x="1529" y="1972"/>
                      <a:pt x="1529" y="1972"/>
                      <a:pt x="1529" y="1972"/>
                    </a:cubicBezTo>
                    <a:lnTo>
                      <a:pt x="1529" y="1972"/>
                    </a:lnTo>
                    <a:lnTo>
                      <a:pt x="1529" y="1972"/>
                    </a:lnTo>
                    <a:cubicBezTo>
                      <a:pt x="1551" y="1795"/>
                      <a:pt x="1729" y="1640"/>
                      <a:pt x="1950" y="1640"/>
                    </a:cubicBezTo>
                    <a:cubicBezTo>
                      <a:pt x="2194" y="1640"/>
                      <a:pt x="2371" y="1817"/>
                      <a:pt x="2371" y="2017"/>
                    </a:cubicBezTo>
                    <a:lnTo>
                      <a:pt x="2371" y="2017"/>
                    </a:lnTo>
                    <a:cubicBezTo>
                      <a:pt x="2371" y="2083"/>
                      <a:pt x="2349" y="2171"/>
                      <a:pt x="2305" y="2238"/>
                    </a:cubicBezTo>
                    <a:cubicBezTo>
                      <a:pt x="2261" y="2282"/>
                      <a:pt x="2261" y="2305"/>
                      <a:pt x="2238" y="2371"/>
                    </a:cubicBezTo>
                    <a:cubicBezTo>
                      <a:pt x="2216" y="2460"/>
                      <a:pt x="2216" y="2460"/>
                      <a:pt x="2216" y="2460"/>
                    </a:cubicBezTo>
                    <a:lnTo>
                      <a:pt x="2216" y="2460"/>
                    </a:lnTo>
                    <a:cubicBezTo>
                      <a:pt x="2216" y="2726"/>
                      <a:pt x="2216" y="2726"/>
                      <a:pt x="2216" y="2726"/>
                    </a:cubicBezTo>
                    <a:cubicBezTo>
                      <a:pt x="2814" y="2726"/>
                      <a:pt x="2814" y="2726"/>
                      <a:pt x="2814" y="2726"/>
                    </a:cubicBezTo>
                    <a:lnTo>
                      <a:pt x="2814" y="0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7" name="iṥlïdé" descr="a43d2c99-250d-4628-bc8c-f552e94ee1fe"/>
              <p:cNvSpPr/>
              <p:nvPr/>
            </p:nvSpPr>
            <p:spPr>
              <a:xfrm>
                <a:off x="2989152" y="3142122"/>
                <a:ext cx="127074" cy="127074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</p:grpSp>
        <p:cxnSp>
          <p:nvCxnSpPr>
            <p:cNvPr id="9" name="îṧlîďê" descr="d5695319-1c6c-4cd0-be9d-9226fe3125cb"/>
            <p:cNvCxnSpPr/>
            <p:nvPr/>
          </p:nvCxnSpPr>
          <p:spPr>
            <a:xfrm>
              <a:off x="7360894" y="2983792"/>
              <a:ext cx="4158006" cy="0"/>
            </a:xfrm>
            <a:prstGeom prst="line">
              <a:avLst/>
            </a:prstGeom>
            <a:ln w="12700">
              <a:solidFill>
                <a:schemeClr val="tx2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íSļïde" descr="1490767a-a19d-4fb5-9dc9-e24b738078db"/>
            <p:cNvCxnSpPr>
              <a:stCxn id="22" idx="0"/>
              <a:endCxn id="14" idx="2"/>
            </p:cNvCxnSpPr>
            <p:nvPr/>
          </p:nvCxnSpPr>
          <p:spPr>
            <a:xfrm>
              <a:off x="5642210" y="2983792"/>
              <a:ext cx="907581" cy="419088"/>
            </a:xfrm>
            <a:prstGeom prst="bentConnector3">
              <a:avLst/>
            </a:prstGeom>
            <a:ln w="12700">
              <a:solidFill>
                <a:schemeClr val="tx2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ïśḷîḋé" descr="4981d242-1a85-4227-b585-d95b55c3c068"/>
            <p:cNvCxnSpPr>
              <a:stCxn id="22" idx="0"/>
              <a:endCxn id="20" idx="2"/>
            </p:cNvCxnSpPr>
            <p:nvPr/>
          </p:nvCxnSpPr>
          <p:spPr>
            <a:xfrm flipV="1">
              <a:off x="5642210" y="2564702"/>
              <a:ext cx="907581" cy="419090"/>
            </a:xfrm>
            <a:prstGeom prst="bentConnector3">
              <a:avLst/>
            </a:prstGeom>
            <a:ln w="12700">
              <a:solidFill>
                <a:schemeClr val="tx2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组合 39" descr="6dac48fb-9c15-4ce8-9110-60eef5539803"/>
            <p:cNvGrpSpPr/>
            <p:nvPr/>
          </p:nvGrpSpPr>
          <p:grpSpPr>
            <a:xfrm>
              <a:off x="6549791" y="2210690"/>
              <a:ext cx="4969109" cy="708025"/>
              <a:chOff x="6549791" y="2210690"/>
              <a:chExt cx="4969109" cy="708025"/>
            </a:xfrm>
          </p:grpSpPr>
          <p:sp>
            <p:nvSpPr>
              <p:cNvPr id="20" name="IconBackground1" descr="ace99d81-1abf-46c6-894b-850d772eeb69"/>
              <p:cNvSpPr/>
              <p:nvPr/>
            </p:nvSpPr>
            <p:spPr>
              <a:xfrm>
                <a:off x="6549791" y="2323795"/>
                <a:ext cx="481814" cy="48181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</a:p>
            </p:txBody>
          </p:sp>
          <p:sp>
            <p:nvSpPr>
              <p:cNvPr id="21" name="Icon1" descr="b47c4a21-5093-4c49-880c-6cec55cf1b3a"/>
              <p:cNvSpPr/>
              <p:nvPr/>
            </p:nvSpPr>
            <p:spPr bwMode="auto">
              <a:xfrm>
                <a:off x="6690252" y="2423821"/>
                <a:ext cx="200898" cy="281762"/>
              </a:xfrm>
              <a:custGeom>
                <a:avLst/>
                <a:gdLst>
                  <a:gd name="T0" fmla="*/ 5809 w 5812"/>
                  <a:gd name="T1" fmla="*/ 6108 h 8163"/>
                  <a:gd name="T2" fmla="*/ 4840 w 5812"/>
                  <a:gd name="T3" fmla="*/ 4042 h 8163"/>
                  <a:gd name="T4" fmla="*/ 4702 w 5812"/>
                  <a:gd name="T5" fmla="*/ 3922 h 8163"/>
                  <a:gd name="T6" fmla="*/ 3828 w 5812"/>
                  <a:gd name="T7" fmla="*/ 888 h 8163"/>
                  <a:gd name="T8" fmla="*/ 2944 w 5812"/>
                  <a:gd name="T9" fmla="*/ 13 h 8163"/>
                  <a:gd name="T10" fmla="*/ 2868 w 5812"/>
                  <a:gd name="T11" fmla="*/ 13 h 8163"/>
                  <a:gd name="T12" fmla="*/ 1984 w 5812"/>
                  <a:gd name="T13" fmla="*/ 888 h 8163"/>
                  <a:gd name="T14" fmla="*/ 1110 w 5812"/>
                  <a:gd name="T15" fmla="*/ 3922 h 8163"/>
                  <a:gd name="T16" fmla="*/ 972 w 5812"/>
                  <a:gd name="T17" fmla="*/ 4042 h 8163"/>
                  <a:gd name="T18" fmla="*/ 3 w 5812"/>
                  <a:gd name="T19" fmla="*/ 6108 h 8163"/>
                  <a:gd name="T20" fmla="*/ 35 w 5812"/>
                  <a:gd name="T21" fmla="*/ 6200 h 8163"/>
                  <a:gd name="T22" fmla="*/ 124 w 5812"/>
                  <a:gd name="T23" fmla="*/ 6239 h 8163"/>
                  <a:gd name="T24" fmla="*/ 1659 w 5812"/>
                  <a:gd name="T25" fmla="*/ 6239 h 8163"/>
                  <a:gd name="T26" fmla="*/ 1926 w 5812"/>
                  <a:gd name="T27" fmla="*/ 6630 h 8163"/>
                  <a:gd name="T28" fmla="*/ 1980 w 5812"/>
                  <a:gd name="T29" fmla="*/ 6652 h 8163"/>
                  <a:gd name="T30" fmla="*/ 2017 w 5812"/>
                  <a:gd name="T31" fmla="*/ 6652 h 8163"/>
                  <a:gd name="T32" fmla="*/ 2743 w 5812"/>
                  <a:gd name="T33" fmla="*/ 8098 h 8163"/>
                  <a:gd name="T34" fmla="*/ 2906 w 5812"/>
                  <a:gd name="T35" fmla="*/ 8163 h 8163"/>
                  <a:gd name="T36" fmla="*/ 3069 w 5812"/>
                  <a:gd name="T37" fmla="*/ 8098 h 8163"/>
                  <a:gd name="T38" fmla="*/ 3795 w 5812"/>
                  <a:gd name="T39" fmla="*/ 6652 h 8163"/>
                  <a:gd name="T40" fmla="*/ 3832 w 5812"/>
                  <a:gd name="T41" fmla="*/ 6652 h 8163"/>
                  <a:gd name="T42" fmla="*/ 3886 w 5812"/>
                  <a:gd name="T43" fmla="*/ 6630 h 8163"/>
                  <a:gd name="T44" fmla="*/ 4153 w 5812"/>
                  <a:gd name="T45" fmla="*/ 6239 h 8163"/>
                  <a:gd name="T46" fmla="*/ 5688 w 5812"/>
                  <a:gd name="T47" fmla="*/ 6239 h 8163"/>
                  <a:gd name="T48" fmla="*/ 5777 w 5812"/>
                  <a:gd name="T49" fmla="*/ 6200 h 8163"/>
                  <a:gd name="T50" fmla="*/ 5809 w 5812"/>
                  <a:gd name="T51" fmla="*/ 6108 h 8163"/>
                  <a:gd name="T52" fmla="*/ 2906 w 5812"/>
                  <a:gd name="T53" fmla="*/ 2094 h 8163"/>
                  <a:gd name="T54" fmla="*/ 3576 w 5812"/>
                  <a:gd name="T55" fmla="*/ 2764 h 8163"/>
                  <a:gd name="T56" fmla="*/ 2906 w 5812"/>
                  <a:gd name="T57" fmla="*/ 3434 h 8163"/>
                  <a:gd name="T58" fmla="*/ 2236 w 5812"/>
                  <a:gd name="T59" fmla="*/ 2764 h 8163"/>
                  <a:gd name="T60" fmla="*/ 2906 w 5812"/>
                  <a:gd name="T61" fmla="*/ 2094 h 8163"/>
                  <a:gd name="T62" fmla="*/ 2906 w 5812"/>
                  <a:gd name="T63" fmla="*/ 7567 h 8163"/>
                  <a:gd name="T64" fmla="*/ 2494 w 5812"/>
                  <a:gd name="T65" fmla="*/ 6652 h 8163"/>
                  <a:gd name="T66" fmla="*/ 3318 w 5812"/>
                  <a:gd name="T67" fmla="*/ 6652 h 8163"/>
                  <a:gd name="T68" fmla="*/ 2906 w 5812"/>
                  <a:gd name="T69" fmla="*/ 7567 h 8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812" h="8163">
                    <a:moveTo>
                      <a:pt x="5809" y="6108"/>
                    </a:moveTo>
                    <a:cubicBezTo>
                      <a:pt x="5733" y="5070"/>
                      <a:pt x="5240" y="4412"/>
                      <a:pt x="4840" y="4042"/>
                    </a:cubicBezTo>
                    <a:cubicBezTo>
                      <a:pt x="4793" y="3999"/>
                      <a:pt x="4748" y="3959"/>
                      <a:pt x="4702" y="3922"/>
                    </a:cubicBezTo>
                    <a:cubicBezTo>
                      <a:pt x="4702" y="2430"/>
                      <a:pt x="4227" y="1449"/>
                      <a:pt x="3828" y="888"/>
                    </a:cubicBezTo>
                    <a:cubicBezTo>
                      <a:pt x="3393" y="277"/>
                      <a:pt x="2962" y="24"/>
                      <a:pt x="2944" y="13"/>
                    </a:cubicBezTo>
                    <a:cubicBezTo>
                      <a:pt x="2920" y="0"/>
                      <a:pt x="2892" y="0"/>
                      <a:pt x="2868" y="13"/>
                    </a:cubicBezTo>
                    <a:cubicBezTo>
                      <a:pt x="2850" y="24"/>
                      <a:pt x="2419" y="277"/>
                      <a:pt x="1984" y="888"/>
                    </a:cubicBezTo>
                    <a:cubicBezTo>
                      <a:pt x="1585" y="1449"/>
                      <a:pt x="1110" y="2430"/>
                      <a:pt x="1110" y="3922"/>
                    </a:cubicBezTo>
                    <a:cubicBezTo>
                      <a:pt x="1064" y="3959"/>
                      <a:pt x="1019" y="3999"/>
                      <a:pt x="972" y="4042"/>
                    </a:cubicBezTo>
                    <a:cubicBezTo>
                      <a:pt x="572" y="4412"/>
                      <a:pt x="79" y="5070"/>
                      <a:pt x="3" y="6108"/>
                    </a:cubicBezTo>
                    <a:cubicBezTo>
                      <a:pt x="0" y="6142"/>
                      <a:pt x="12" y="6176"/>
                      <a:pt x="35" y="6200"/>
                    </a:cubicBezTo>
                    <a:cubicBezTo>
                      <a:pt x="58" y="6225"/>
                      <a:pt x="90" y="6239"/>
                      <a:pt x="124" y="6239"/>
                    </a:cubicBezTo>
                    <a:lnTo>
                      <a:pt x="1659" y="6239"/>
                    </a:lnTo>
                    <a:cubicBezTo>
                      <a:pt x="1747" y="6406"/>
                      <a:pt x="1837" y="6540"/>
                      <a:pt x="1926" y="6630"/>
                    </a:cubicBezTo>
                    <a:cubicBezTo>
                      <a:pt x="1940" y="6644"/>
                      <a:pt x="1959" y="6652"/>
                      <a:pt x="1980" y="6652"/>
                    </a:cubicBezTo>
                    <a:lnTo>
                      <a:pt x="2017" y="6652"/>
                    </a:lnTo>
                    <a:cubicBezTo>
                      <a:pt x="2073" y="7455"/>
                      <a:pt x="2714" y="8071"/>
                      <a:pt x="2743" y="8098"/>
                    </a:cubicBezTo>
                    <a:cubicBezTo>
                      <a:pt x="2788" y="8141"/>
                      <a:pt x="2847" y="8163"/>
                      <a:pt x="2906" y="8163"/>
                    </a:cubicBezTo>
                    <a:cubicBezTo>
                      <a:pt x="2965" y="8163"/>
                      <a:pt x="3024" y="8141"/>
                      <a:pt x="3069" y="8098"/>
                    </a:cubicBezTo>
                    <a:cubicBezTo>
                      <a:pt x="3098" y="8071"/>
                      <a:pt x="3738" y="7455"/>
                      <a:pt x="3795" y="6652"/>
                    </a:cubicBezTo>
                    <a:lnTo>
                      <a:pt x="3832" y="6652"/>
                    </a:lnTo>
                    <a:cubicBezTo>
                      <a:pt x="3853" y="6652"/>
                      <a:pt x="3872" y="6644"/>
                      <a:pt x="3886" y="6630"/>
                    </a:cubicBezTo>
                    <a:cubicBezTo>
                      <a:pt x="3975" y="6540"/>
                      <a:pt x="4065" y="6406"/>
                      <a:pt x="4153" y="6239"/>
                    </a:cubicBezTo>
                    <a:lnTo>
                      <a:pt x="5688" y="6239"/>
                    </a:lnTo>
                    <a:cubicBezTo>
                      <a:pt x="5721" y="6239"/>
                      <a:pt x="5754" y="6225"/>
                      <a:pt x="5777" y="6200"/>
                    </a:cubicBezTo>
                    <a:cubicBezTo>
                      <a:pt x="5800" y="6176"/>
                      <a:pt x="5812" y="6142"/>
                      <a:pt x="5809" y="6108"/>
                    </a:cubicBezTo>
                    <a:close/>
                    <a:moveTo>
                      <a:pt x="2906" y="2094"/>
                    </a:moveTo>
                    <a:cubicBezTo>
                      <a:pt x="3276" y="2094"/>
                      <a:pt x="3576" y="2394"/>
                      <a:pt x="3576" y="2764"/>
                    </a:cubicBezTo>
                    <a:cubicBezTo>
                      <a:pt x="3576" y="3134"/>
                      <a:pt x="3276" y="3434"/>
                      <a:pt x="2906" y="3434"/>
                    </a:cubicBezTo>
                    <a:cubicBezTo>
                      <a:pt x="2536" y="3434"/>
                      <a:pt x="2236" y="3134"/>
                      <a:pt x="2236" y="2764"/>
                    </a:cubicBezTo>
                    <a:cubicBezTo>
                      <a:pt x="2236" y="2394"/>
                      <a:pt x="2536" y="2094"/>
                      <a:pt x="2906" y="2094"/>
                    </a:cubicBezTo>
                    <a:close/>
                    <a:moveTo>
                      <a:pt x="2906" y="7567"/>
                    </a:moveTo>
                    <a:cubicBezTo>
                      <a:pt x="2749" y="7369"/>
                      <a:pt x="2531" y="7032"/>
                      <a:pt x="2494" y="6652"/>
                    </a:cubicBezTo>
                    <a:lnTo>
                      <a:pt x="3318" y="6652"/>
                    </a:lnTo>
                    <a:cubicBezTo>
                      <a:pt x="3281" y="7032"/>
                      <a:pt x="3063" y="7369"/>
                      <a:pt x="2906" y="75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8" name="Bullet1" descr="c237b92b-73d0-498e-a8d9-92b9b57006f2"/>
              <p:cNvSpPr/>
              <p:nvPr/>
            </p:nvSpPr>
            <p:spPr>
              <a:xfrm>
                <a:off x="7261935" y="2210690"/>
                <a:ext cx="4256965" cy="395390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呼吸器官的特点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9" name="Text1" descr="fda0fcde-be12-46c4-90d9-b209026e8634"/>
              <p:cNvSpPr/>
              <p:nvPr/>
            </p:nvSpPr>
            <p:spPr>
              <a:xfrm>
                <a:off x="7261934" y="2606080"/>
                <a:ext cx="4256965" cy="312635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鼻、咽等器官狭窄，肺发育不完善，易患肺炎。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41" name="组合 40" descr="ffdb55d0-0ee8-4dfb-840d-8379282c01d1"/>
            <p:cNvGrpSpPr/>
            <p:nvPr/>
          </p:nvGrpSpPr>
          <p:grpSpPr>
            <a:xfrm>
              <a:off x="6549791" y="3048868"/>
              <a:ext cx="4969109" cy="708025"/>
              <a:chOff x="6549791" y="3048868"/>
              <a:chExt cx="4969109" cy="708025"/>
            </a:xfrm>
          </p:grpSpPr>
          <p:sp>
            <p:nvSpPr>
              <p:cNvPr id="14" name="IconBackground2" descr="33017383-8645-4755-a1a1-a20bd1464fcb"/>
              <p:cNvSpPr/>
              <p:nvPr/>
            </p:nvSpPr>
            <p:spPr>
              <a:xfrm>
                <a:off x="6549791" y="3161973"/>
                <a:ext cx="481814" cy="481814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</a:p>
            </p:txBody>
          </p:sp>
          <p:sp>
            <p:nvSpPr>
              <p:cNvPr id="15" name="Icon2" descr="06d5096e-5a52-4f5f-bae0-9b10635a9763"/>
              <p:cNvSpPr/>
              <p:nvPr/>
            </p:nvSpPr>
            <p:spPr bwMode="auto">
              <a:xfrm>
                <a:off x="6672138" y="3284543"/>
                <a:ext cx="237127" cy="236670"/>
              </a:xfrm>
              <a:custGeom>
                <a:avLst/>
                <a:gdLst>
                  <a:gd name="T0" fmla="*/ 325 w 333"/>
                  <a:gd name="T1" fmla="*/ 136 h 333"/>
                  <a:gd name="T2" fmla="*/ 295 w 333"/>
                  <a:gd name="T3" fmla="*/ 132 h 333"/>
                  <a:gd name="T4" fmla="*/ 282 w 333"/>
                  <a:gd name="T5" fmla="*/ 100 h 333"/>
                  <a:gd name="T6" fmla="*/ 301 w 333"/>
                  <a:gd name="T7" fmla="*/ 77 h 333"/>
                  <a:gd name="T8" fmla="*/ 300 w 333"/>
                  <a:gd name="T9" fmla="*/ 64 h 333"/>
                  <a:gd name="T10" fmla="*/ 269 w 333"/>
                  <a:gd name="T11" fmla="*/ 33 h 333"/>
                  <a:gd name="T12" fmla="*/ 257 w 333"/>
                  <a:gd name="T13" fmla="*/ 33 h 333"/>
                  <a:gd name="T14" fmla="*/ 233 w 333"/>
                  <a:gd name="T15" fmla="*/ 51 h 333"/>
                  <a:gd name="T16" fmla="*/ 201 w 333"/>
                  <a:gd name="T17" fmla="*/ 38 h 333"/>
                  <a:gd name="T18" fmla="*/ 198 w 333"/>
                  <a:gd name="T19" fmla="*/ 8 h 333"/>
                  <a:gd name="T20" fmla="*/ 188 w 333"/>
                  <a:gd name="T21" fmla="*/ 0 h 333"/>
                  <a:gd name="T22" fmla="*/ 145 w 333"/>
                  <a:gd name="T23" fmla="*/ 0 h 333"/>
                  <a:gd name="T24" fmla="*/ 136 w 333"/>
                  <a:gd name="T25" fmla="*/ 8 h 333"/>
                  <a:gd name="T26" fmla="*/ 132 w 333"/>
                  <a:gd name="T27" fmla="*/ 38 h 333"/>
                  <a:gd name="T28" fmla="*/ 100 w 333"/>
                  <a:gd name="T29" fmla="*/ 51 h 333"/>
                  <a:gd name="T30" fmla="*/ 77 w 333"/>
                  <a:gd name="T31" fmla="*/ 33 h 333"/>
                  <a:gd name="T32" fmla="*/ 64 w 333"/>
                  <a:gd name="T33" fmla="*/ 33 h 333"/>
                  <a:gd name="T34" fmla="*/ 33 w 333"/>
                  <a:gd name="T35" fmla="*/ 64 h 333"/>
                  <a:gd name="T36" fmla="*/ 33 w 333"/>
                  <a:gd name="T37" fmla="*/ 77 h 333"/>
                  <a:gd name="T38" fmla="*/ 51 w 333"/>
                  <a:gd name="T39" fmla="*/ 100 h 333"/>
                  <a:gd name="T40" fmla="*/ 38 w 333"/>
                  <a:gd name="T41" fmla="*/ 132 h 333"/>
                  <a:gd name="T42" fmla="*/ 8 w 333"/>
                  <a:gd name="T43" fmla="*/ 136 h 333"/>
                  <a:gd name="T44" fmla="*/ 0 w 333"/>
                  <a:gd name="T45" fmla="*/ 145 h 333"/>
                  <a:gd name="T46" fmla="*/ 0 w 333"/>
                  <a:gd name="T47" fmla="*/ 188 h 333"/>
                  <a:gd name="T48" fmla="*/ 8 w 333"/>
                  <a:gd name="T49" fmla="*/ 198 h 333"/>
                  <a:gd name="T50" fmla="*/ 38 w 333"/>
                  <a:gd name="T51" fmla="*/ 201 h 333"/>
                  <a:gd name="T52" fmla="*/ 51 w 333"/>
                  <a:gd name="T53" fmla="*/ 233 h 333"/>
                  <a:gd name="T54" fmla="*/ 33 w 333"/>
                  <a:gd name="T55" fmla="*/ 257 h 333"/>
                  <a:gd name="T56" fmla="*/ 34 w 333"/>
                  <a:gd name="T57" fmla="*/ 269 h 333"/>
                  <a:gd name="T58" fmla="*/ 64 w 333"/>
                  <a:gd name="T59" fmla="*/ 300 h 333"/>
                  <a:gd name="T60" fmla="*/ 77 w 333"/>
                  <a:gd name="T61" fmla="*/ 301 h 333"/>
                  <a:gd name="T62" fmla="*/ 100 w 333"/>
                  <a:gd name="T63" fmla="*/ 282 h 333"/>
                  <a:gd name="T64" fmla="*/ 132 w 333"/>
                  <a:gd name="T65" fmla="*/ 295 h 333"/>
                  <a:gd name="T66" fmla="*/ 136 w 333"/>
                  <a:gd name="T67" fmla="*/ 325 h 333"/>
                  <a:gd name="T68" fmla="*/ 145 w 333"/>
                  <a:gd name="T69" fmla="*/ 333 h 333"/>
                  <a:gd name="T70" fmla="*/ 188 w 333"/>
                  <a:gd name="T71" fmla="*/ 333 h 333"/>
                  <a:gd name="T72" fmla="*/ 198 w 333"/>
                  <a:gd name="T73" fmla="*/ 325 h 333"/>
                  <a:gd name="T74" fmla="*/ 201 w 333"/>
                  <a:gd name="T75" fmla="*/ 295 h 333"/>
                  <a:gd name="T76" fmla="*/ 233 w 333"/>
                  <a:gd name="T77" fmla="*/ 282 h 333"/>
                  <a:gd name="T78" fmla="*/ 257 w 333"/>
                  <a:gd name="T79" fmla="*/ 301 h 333"/>
                  <a:gd name="T80" fmla="*/ 269 w 333"/>
                  <a:gd name="T81" fmla="*/ 300 h 333"/>
                  <a:gd name="T82" fmla="*/ 300 w 333"/>
                  <a:gd name="T83" fmla="*/ 269 h 333"/>
                  <a:gd name="T84" fmla="*/ 301 w 333"/>
                  <a:gd name="T85" fmla="*/ 257 h 333"/>
                  <a:gd name="T86" fmla="*/ 282 w 333"/>
                  <a:gd name="T87" fmla="*/ 233 h 333"/>
                  <a:gd name="T88" fmla="*/ 295 w 333"/>
                  <a:gd name="T89" fmla="*/ 201 h 333"/>
                  <a:gd name="T90" fmla="*/ 325 w 333"/>
                  <a:gd name="T91" fmla="*/ 198 h 333"/>
                  <a:gd name="T92" fmla="*/ 333 w 333"/>
                  <a:gd name="T93" fmla="*/ 188 h 333"/>
                  <a:gd name="T94" fmla="*/ 333 w 333"/>
                  <a:gd name="T95" fmla="*/ 145 h 333"/>
                  <a:gd name="T96" fmla="*/ 325 w 333"/>
                  <a:gd name="T97" fmla="*/ 136 h 333"/>
                  <a:gd name="T98" fmla="*/ 167 w 333"/>
                  <a:gd name="T99" fmla="*/ 250 h 333"/>
                  <a:gd name="T100" fmla="*/ 83 w 333"/>
                  <a:gd name="T101" fmla="*/ 167 h 333"/>
                  <a:gd name="T102" fmla="*/ 167 w 333"/>
                  <a:gd name="T103" fmla="*/ 83 h 333"/>
                  <a:gd name="T104" fmla="*/ 250 w 333"/>
                  <a:gd name="T105" fmla="*/ 167 h 333"/>
                  <a:gd name="T106" fmla="*/ 167 w 333"/>
                  <a:gd name="T107" fmla="*/ 25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33" h="333">
                    <a:moveTo>
                      <a:pt x="325" y="136"/>
                    </a:moveTo>
                    <a:lnTo>
                      <a:pt x="295" y="132"/>
                    </a:lnTo>
                    <a:cubicBezTo>
                      <a:pt x="292" y="121"/>
                      <a:pt x="288" y="110"/>
                      <a:pt x="282" y="100"/>
                    </a:cubicBezTo>
                    <a:lnTo>
                      <a:pt x="301" y="77"/>
                    </a:lnTo>
                    <a:cubicBezTo>
                      <a:pt x="303" y="73"/>
                      <a:pt x="303" y="67"/>
                      <a:pt x="300" y="64"/>
                    </a:cubicBezTo>
                    <a:lnTo>
                      <a:pt x="269" y="33"/>
                    </a:lnTo>
                    <a:cubicBezTo>
                      <a:pt x="266" y="30"/>
                      <a:pt x="260" y="30"/>
                      <a:pt x="257" y="33"/>
                    </a:cubicBezTo>
                    <a:lnTo>
                      <a:pt x="233" y="51"/>
                    </a:lnTo>
                    <a:cubicBezTo>
                      <a:pt x="223" y="45"/>
                      <a:pt x="213" y="41"/>
                      <a:pt x="201" y="38"/>
                    </a:cubicBezTo>
                    <a:lnTo>
                      <a:pt x="198" y="8"/>
                    </a:lnTo>
                    <a:cubicBezTo>
                      <a:pt x="197" y="4"/>
                      <a:pt x="193" y="0"/>
                      <a:pt x="188" y="0"/>
                    </a:cubicBezTo>
                    <a:lnTo>
                      <a:pt x="145" y="0"/>
                    </a:lnTo>
                    <a:cubicBezTo>
                      <a:pt x="140" y="0"/>
                      <a:pt x="136" y="4"/>
                      <a:pt x="136" y="8"/>
                    </a:cubicBezTo>
                    <a:lnTo>
                      <a:pt x="132" y="38"/>
                    </a:lnTo>
                    <a:cubicBezTo>
                      <a:pt x="121" y="41"/>
                      <a:pt x="110" y="46"/>
                      <a:pt x="100" y="51"/>
                    </a:cubicBezTo>
                    <a:lnTo>
                      <a:pt x="77" y="33"/>
                    </a:lnTo>
                    <a:cubicBezTo>
                      <a:pt x="73" y="30"/>
                      <a:pt x="67" y="30"/>
                      <a:pt x="64" y="33"/>
                    </a:cubicBezTo>
                    <a:lnTo>
                      <a:pt x="33" y="64"/>
                    </a:lnTo>
                    <a:cubicBezTo>
                      <a:pt x="30" y="67"/>
                      <a:pt x="30" y="73"/>
                      <a:pt x="33" y="77"/>
                    </a:cubicBezTo>
                    <a:lnTo>
                      <a:pt x="51" y="100"/>
                    </a:lnTo>
                    <a:cubicBezTo>
                      <a:pt x="45" y="110"/>
                      <a:pt x="41" y="121"/>
                      <a:pt x="38" y="132"/>
                    </a:cubicBezTo>
                    <a:lnTo>
                      <a:pt x="8" y="136"/>
                    </a:lnTo>
                    <a:cubicBezTo>
                      <a:pt x="4" y="136"/>
                      <a:pt x="0" y="140"/>
                      <a:pt x="0" y="145"/>
                    </a:cubicBezTo>
                    <a:lnTo>
                      <a:pt x="0" y="188"/>
                    </a:lnTo>
                    <a:cubicBezTo>
                      <a:pt x="0" y="193"/>
                      <a:pt x="4" y="197"/>
                      <a:pt x="8" y="198"/>
                    </a:cubicBezTo>
                    <a:lnTo>
                      <a:pt x="38" y="201"/>
                    </a:lnTo>
                    <a:cubicBezTo>
                      <a:pt x="41" y="213"/>
                      <a:pt x="46" y="223"/>
                      <a:pt x="51" y="233"/>
                    </a:cubicBezTo>
                    <a:lnTo>
                      <a:pt x="33" y="257"/>
                    </a:lnTo>
                    <a:cubicBezTo>
                      <a:pt x="30" y="260"/>
                      <a:pt x="30" y="266"/>
                      <a:pt x="34" y="269"/>
                    </a:cubicBezTo>
                    <a:lnTo>
                      <a:pt x="64" y="300"/>
                    </a:lnTo>
                    <a:cubicBezTo>
                      <a:pt x="67" y="303"/>
                      <a:pt x="73" y="303"/>
                      <a:pt x="77" y="301"/>
                    </a:cubicBezTo>
                    <a:lnTo>
                      <a:pt x="100" y="282"/>
                    </a:lnTo>
                    <a:cubicBezTo>
                      <a:pt x="110" y="288"/>
                      <a:pt x="121" y="292"/>
                      <a:pt x="132" y="295"/>
                    </a:cubicBezTo>
                    <a:lnTo>
                      <a:pt x="136" y="325"/>
                    </a:lnTo>
                    <a:cubicBezTo>
                      <a:pt x="136" y="330"/>
                      <a:pt x="140" y="333"/>
                      <a:pt x="145" y="333"/>
                    </a:cubicBezTo>
                    <a:lnTo>
                      <a:pt x="188" y="333"/>
                    </a:lnTo>
                    <a:cubicBezTo>
                      <a:pt x="193" y="333"/>
                      <a:pt x="197" y="330"/>
                      <a:pt x="198" y="325"/>
                    </a:cubicBezTo>
                    <a:lnTo>
                      <a:pt x="201" y="295"/>
                    </a:lnTo>
                    <a:cubicBezTo>
                      <a:pt x="213" y="292"/>
                      <a:pt x="223" y="288"/>
                      <a:pt x="233" y="282"/>
                    </a:cubicBezTo>
                    <a:lnTo>
                      <a:pt x="257" y="301"/>
                    </a:lnTo>
                    <a:cubicBezTo>
                      <a:pt x="260" y="303"/>
                      <a:pt x="266" y="303"/>
                      <a:pt x="269" y="300"/>
                    </a:cubicBezTo>
                    <a:lnTo>
                      <a:pt x="300" y="269"/>
                    </a:lnTo>
                    <a:cubicBezTo>
                      <a:pt x="303" y="266"/>
                      <a:pt x="303" y="260"/>
                      <a:pt x="301" y="257"/>
                    </a:cubicBezTo>
                    <a:lnTo>
                      <a:pt x="282" y="233"/>
                    </a:lnTo>
                    <a:cubicBezTo>
                      <a:pt x="288" y="223"/>
                      <a:pt x="292" y="213"/>
                      <a:pt x="295" y="201"/>
                    </a:cubicBezTo>
                    <a:lnTo>
                      <a:pt x="325" y="198"/>
                    </a:lnTo>
                    <a:cubicBezTo>
                      <a:pt x="330" y="197"/>
                      <a:pt x="333" y="193"/>
                      <a:pt x="333" y="188"/>
                    </a:cubicBezTo>
                    <a:lnTo>
                      <a:pt x="333" y="145"/>
                    </a:lnTo>
                    <a:cubicBezTo>
                      <a:pt x="333" y="140"/>
                      <a:pt x="330" y="136"/>
                      <a:pt x="325" y="136"/>
                    </a:cubicBezTo>
                    <a:close/>
                    <a:moveTo>
                      <a:pt x="167" y="250"/>
                    </a:moveTo>
                    <a:cubicBezTo>
                      <a:pt x="121" y="250"/>
                      <a:pt x="83" y="213"/>
                      <a:pt x="83" y="167"/>
                    </a:cubicBezTo>
                    <a:cubicBezTo>
                      <a:pt x="83" y="121"/>
                      <a:pt x="121" y="83"/>
                      <a:pt x="167" y="83"/>
                    </a:cubicBezTo>
                    <a:cubicBezTo>
                      <a:pt x="213" y="83"/>
                      <a:pt x="250" y="121"/>
                      <a:pt x="250" y="167"/>
                    </a:cubicBezTo>
                    <a:cubicBezTo>
                      <a:pt x="250" y="213"/>
                      <a:pt x="213" y="250"/>
                      <a:pt x="167" y="25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2" name="Bullet2" descr="5816f4d9-a42e-46c3-a017-279b136cd461"/>
              <p:cNvSpPr/>
              <p:nvPr/>
            </p:nvSpPr>
            <p:spPr>
              <a:xfrm>
                <a:off x="7261935" y="3048868"/>
                <a:ext cx="4256965" cy="395390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呼吸运动的特点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3" name="Text2" descr="9b7dcc5b-c3ac-41ea-9ebe-b0ff6e692b9e"/>
              <p:cNvSpPr/>
              <p:nvPr/>
            </p:nvSpPr>
            <p:spPr>
              <a:xfrm>
                <a:off x="7261934" y="3444258"/>
                <a:ext cx="4256965" cy="312635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呼吸量少频率快，呼吸节律性差，常深浅交替。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sp>
          <p:nvSpPr>
            <p:cNvPr id="38" name="Title" descr="57d95537-c249-4447-9425-302a1beef182"/>
            <p:cNvSpPr txBox="1"/>
            <p:nvPr/>
          </p:nvSpPr>
          <p:spPr>
            <a:xfrm>
              <a:off x="660400" y="1130300"/>
              <a:ext cx="5168900" cy="873344"/>
            </a:xfrm>
            <a:prstGeom prst="rect">
              <a:avLst/>
            </a:prstGeom>
            <a:noFill/>
          </p:spPr>
          <p:txBody>
            <a:bodyPr vert="horz" wrap="square" rtlCol="0" anchor="t" anchorCtr="0">
              <a:normAutofit/>
            </a:bodyPr>
            <a:lstStyle/>
            <a:p>
              <a:pPr algn="l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知晓幼儿呼吸系统的独特表现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学前儿童呼吸系统的保育要点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53" name="046b9e00-67ee-449c-b8fc-3b6374d7e665.source.6.zh-Hans.pptx" descr="4a350129-f79d-4dc0-878e-8001efe5c6de"/>
          <p:cNvGrpSpPr/>
          <p:nvPr/>
        </p:nvGrpSpPr>
        <p:grpSpPr>
          <a:xfrm>
            <a:off x="660400" y="1130301"/>
            <a:ext cx="10859426" cy="5003799"/>
            <a:chOff x="660400" y="1130301"/>
            <a:chExt cx="10859426" cy="5003799"/>
          </a:xfrm>
        </p:grpSpPr>
        <p:sp>
          <p:nvSpPr>
            <p:cNvPr id="3" name="Title" descr="b991e2e9-a6cc-44ab-aa37-d64f349febf9"/>
            <p:cNvSpPr>
              <a:spLocks noChangeAspect="1"/>
            </p:cNvSpPr>
            <p:nvPr/>
          </p:nvSpPr>
          <p:spPr>
            <a:xfrm>
              <a:off x="660400" y="1130301"/>
              <a:ext cx="10858500" cy="4628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 anchorCtr="0">
              <a:normAutofit lnSpcReduction="10000"/>
            </a:bodyPr>
            <a:lstStyle/>
            <a:p>
              <a:pPr algn="ctr">
                <a:lnSpc>
                  <a:spcPct val="108000"/>
                </a:lnSpc>
              </a:pPr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学习保护幼儿呼吸系统的方法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47" name="组合 46" descr="3ad92bc3-98c5-4699-8b5c-bb4aa24a9549"/>
            <p:cNvGrpSpPr/>
            <p:nvPr/>
          </p:nvGrpSpPr>
          <p:grpSpPr>
            <a:xfrm>
              <a:off x="762722" y="1833326"/>
              <a:ext cx="2814781" cy="2093175"/>
              <a:chOff x="762722" y="1833326"/>
              <a:chExt cx="2814781" cy="2093175"/>
            </a:xfrm>
          </p:grpSpPr>
          <p:sp>
            <p:nvSpPr>
              <p:cNvPr id="25" name="shaape1" descr="a319e0fd-2656-4b37-a722-105a9e4c87cc"/>
              <p:cNvSpPr/>
              <p:nvPr/>
            </p:nvSpPr>
            <p:spPr>
              <a:xfrm>
                <a:off x="907586" y="1848853"/>
                <a:ext cx="2655230" cy="849147"/>
              </a:xfrm>
              <a:custGeom>
                <a:avLst/>
                <a:gdLst>
                  <a:gd name="connsiteX0" fmla="*/ 2544222 w 2655230"/>
                  <a:gd name="connsiteY0" fmla="*/ 137 h 717824"/>
                  <a:gd name="connsiteX1" fmla="*/ 118897 w 2655230"/>
                  <a:gd name="connsiteY1" fmla="*/ 137 h 717824"/>
                  <a:gd name="connsiteX2" fmla="*/ 6343 w 2655230"/>
                  <a:gd name="connsiteY2" fmla="*/ 87259 h 717824"/>
                  <a:gd name="connsiteX3" fmla="*/ 4 w 2655230"/>
                  <a:gd name="connsiteY3" fmla="*/ 611918 h 717824"/>
                  <a:gd name="connsiteX4" fmla="*/ 133739 w 2655230"/>
                  <a:gd name="connsiteY4" fmla="*/ 717824 h 717824"/>
                  <a:gd name="connsiteX5" fmla="*/ 2521341 w 2655230"/>
                  <a:gd name="connsiteY5" fmla="*/ 717824 h 717824"/>
                  <a:gd name="connsiteX6" fmla="*/ 2655231 w 2655230"/>
                  <a:gd name="connsiteY6" fmla="*/ 612614 h 717824"/>
                  <a:gd name="connsiteX7" fmla="*/ 2655231 w 2655230"/>
                  <a:gd name="connsiteY7" fmla="*/ 87259 h 717824"/>
                  <a:gd name="connsiteX8" fmla="*/ 2544222 w 2655230"/>
                  <a:gd name="connsiteY8" fmla="*/ 137 h 717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55230" h="717824">
                    <a:moveTo>
                      <a:pt x="2544222" y="137"/>
                    </a:moveTo>
                    <a:cubicBezTo>
                      <a:pt x="2542599" y="-172"/>
                      <a:pt x="118897" y="137"/>
                      <a:pt x="118897" y="137"/>
                    </a:cubicBezTo>
                    <a:cubicBezTo>
                      <a:pt x="57363" y="137"/>
                      <a:pt x="7193" y="38944"/>
                      <a:pt x="6343" y="87259"/>
                    </a:cubicBezTo>
                    <a:cubicBezTo>
                      <a:pt x="3946" y="219293"/>
                      <a:pt x="1395" y="469602"/>
                      <a:pt x="4" y="611918"/>
                    </a:cubicBezTo>
                    <a:cubicBezTo>
                      <a:pt x="-537" y="670283"/>
                      <a:pt x="59450" y="717824"/>
                      <a:pt x="133739" y="717824"/>
                    </a:cubicBezTo>
                    <a:cubicBezTo>
                      <a:pt x="589058" y="717824"/>
                      <a:pt x="2067259" y="717824"/>
                      <a:pt x="2521341" y="717824"/>
                    </a:cubicBezTo>
                    <a:cubicBezTo>
                      <a:pt x="2595320" y="717824"/>
                      <a:pt x="2655231" y="670747"/>
                      <a:pt x="2655231" y="612614"/>
                    </a:cubicBezTo>
                    <a:lnTo>
                      <a:pt x="2655231" y="87259"/>
                    </a:lnTo>
                    <a:cubicBezTo>
                      <a:pt x="2655231" y="33301"/>
                      <a:pt x="2603514" y="10883"/>
                      <a:pt x="2544222" y="137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77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26" name="Shape1" descr="f84d6d0b-8bc4-4136-85c1-d34063e43e4a"/>
              <p:cNvSpPr/>
              <p:nvPr/>
            </p:nvSpPr>
            <p:spPr>
              <a:xfrm>
                <a:off x="893520" y="1833326"/>
                <a:ext cx="2683983" cy="875961"/>
              </a:xfrm>
              <a:custGeom>
                <a:avLst/>
                <a:gdLst>
                  <a:gd name="connsiteX0" fmla="*/ 418831 w 2683983"/>
                  <a:gd name="connsiteY0" fmla="*/ 740492 h 740491"/>
                  <a:gd name="connsiteX1" fmla="*/ 322666 w 2683983"/>
                  <a:gd name="connsiteY1" fmla="*/ 740492 h 740491"/>
                  <a:gd name="connsiteX2" fmla="*/ 308287 w 2683983"/>
                  <a:gd name="connsiteY2" fmla="*/ 729128 h 740491"/>
                  <a:gd name="connsiteX3" fmla="*/ 322666 w 2683983"/>
                  <a:gd name="connsiteY3" fmla="*/ 717764 h 740491"/>
                  <a:gd name="connsiteX4" fmla="*/ 418831 w 2683983"/>
                  <a:gd name="connsiteY4" fmla="*/ 717764 h 740491"/>
                  <a:gd name="connsiteX5" fmla="*/ 433210 w 2683983"/>
                  <a:gd name="connsiteY5" fmla="*/ 729128 h 740491"/>
                  <a:gd name="connsiteX6" fmla="*/ 418831 w 2683983"/>
                  <a:gd name="connsiteY6" fmla="*/ 740492 h 740491"/>
                  <a:gd name="connsiteX7" fmla="*/ 226577 w 2683983"/>
                  <a:gd name="connsiteY7" fmla="*/ 740492 h 740491"/>
                  <a:gd name="connsiteX8" fmla="*/ 147882 w 2683983"/>
                  <a:gd name="connsiteY8" fmla="*/ 740492 h 740491"/>
                  <a:gd name="connsiteX9" fmla="*/ 128633 w 2683983"/>
                  <a:gd name="connsiteY9" fmla="*/ 739487 h 740491"/>
                  <a:gd name="connsiteX10" fmla="*/ 116187 w 2683983"/>
                  <a:gd name="connsiteY10" fmla="*/ 726732 h 740491"/>
                  <a:gd name="connsiteX11" fmla="*/ 132267 w 2683983"/>
                  <a:gd name="connsiteY11" fmla="*/ 716914 h 740491"/>
                  <a:gd name="connsiteX12" fmla="*/ 147805 w 2683983"/>
                  <a:gd name="connsiteY12" fmla="*/ 717687 h 740491"/>
                  <a:gd name="connsiteX13" fmla="*/ 226500 w 2683983"/>
                  <a:gd name="connsiteY13" fmla="*/ 717687 h 740491"/>
                  <a:gd name="connsiteX14" fmla="*/ 240878 w 2683983"/>
                  <a:gd name="connsiteY14" fmla="*/ 729051 h 740491"/>
                  <a:gd name="connsiteX15" fmla="*/ 226500 w 2683983"/>
                  <a:gd name="connsiteY15" fmla="*/ 740414 h 740491"/>
                  <a:gd name="connsiteX16" fmla="*/ 611086 w 2683983"/>
                  <a:gd name="connsiteY16" fmla="*/ 740492 h 740491"/>
                  <a:gd name="connsiteX17" fmla="*/ 514997 w 2683983"/>
                  <a:gd name="connsiteY17" fmla="*/ 740492 h 740491"/>
                  <a:gd name="connsiteX18" fmla="*/ 500619 w 2683983"/>
                  <a:gd name="connsiteY18" fmla="*/ 729128 h 740491"/>
                  <a:gd name="connsiteX19" fmla="*/ 514997 w 2683983"/>
                  <a:gd name="connsiteY19" fmla="*/ 717764 h 740491"/>
                  <a:gd name="connsiteX20" fmla="*/ 611086 w 2683983"/>
                  <a:gd name="connsiteY20" fmla="*/ 717764 h 740491"/>
                  <a:gd name="connsiteX21" fmla="*/ 625464 w 2683983"/>
                  <a:gd name="connsiteY21" fmla="*/ 729128 h 740491"/>
                  <a:gd name="connsiteX22" fmla="*/ 611086 w 2683983"/>
                  <a:gd name="connsiteY22" fmla="*/ 740492 h 740491"/>
                  <a:gd name="connsiteX23" fmla="*/ 1379562 w 2683983"/>
                  <a:gd name="connsiteY23" fmla="*/ 740492 h 740491"/>
                  <a:gd name="connsiteX24" fmla="*/ 1283473 w 2683983"/>
                  <a:gd name="connsiteY24" fmla="*/ 740492 h 740491"/>
                  <a:gd name="connsiteX25" fmla="*/ 1269095 w 2683983"/>
                  <a:gd name="connsiteY25" fmla="*/ 729128 h 740491"/>
                  <a:gd name="connsiteX26" fmla="*/ 1283473 w 2683983"/>
                  <a:gd name="connsiteY26" fmla="*/ 717764 h 740491"/>
                  <a:gd name="connsiteX27" fmla="*/ 1379562 w 2683983"/>
                  <a:gd name="connsiteY27" fmla="*/ 717764 h 740491"/>
                  <a:gd name="connsiteX28" fmla="*/ 1393940 w 2683983"/>
                  <a:gd name="connsiteY28" fmla="*/ 729128 h 740491"/>
                  <a:gd name="connsiteX29" fmla="*/ 1379562 w 2683983"/>
                  <a:gd name="connsiteY29" fmla="*/ 740492 h 740491"/>
                  <a:gd name="connsiteX30" fmla="*/ 995362 w 2683983"/>
                  <a:gd name="connsiteY30" fmla="*/ 740492 h 740491"/>
                  <a:gd name="connsiteX31" fmla="*/ 899274 w 2683983"/>
                  <a:gd name="connsiteY31" fmla="*/ 740492 h 740491"/>
                  <a:gd name="connsiteX32" fmla="*/ 884895 w 2683983"/>
                  <a:gd name="connsiteY32" fmla="*/ 729128 h 740491"/>
                  <a:gd name="connsiteX33" fmla="*/ 899274 w 2683983"/>
                  <a:gd name="connsiteY33" fmla="*/ 717764 h 740491"/>
                  <a:gd name="connsiteX34" fmla="*/ 995362 w 2683983"/>
                  <a:gd name="connsiteY34" fmla="*/ 717764 h 740491"/>
                  <a:gd name="connsiteX35" fmla="*/ 1009741 w 2683983"/>
                  <a:gd name="connsiteY35" fmla="*/ 729128 h 740491"/>
                  <a:gd name="connsiteX36" fmla="*/ 995362 w 2683983"/>
                  <a:gd name="connsiteY36" fmla="*/ 740492 h 740491"/>
                  <a:gd name="connsiteX37" fmla="*/ 803263 w 2683983"/>
                  <a:gd name="connsiteY37" fmla="*/ 740492 h 740491"/>
                  <a:gd name="connsiteX38" fmla="*/ 707174 w 2683983"/>
                  <a:gd name="connsiteY38" fmla="*/ 740492 h 740491"/>
                  <a:gd name="connsiteX39" fmla="*/ 692796 w 2683983"/>
                  <a:gd name="connsiteY39" fmla="*/ 729128 h 740491"/>
                  <a:gd name="connsiteX40" fmla="*/ 707174 w 2683983"/>
                  <a:gd name="connsiteY40" fmla="*/ 717764 h 740491"/>
                  <a:gd name="connsiteX41" fmla="*/ 803263 w 2683983"/>
                  <a:gd name="connsiteY41" fmla="*/ 717764 h 740491"/>
                  <a:gd name="connsiteX42" fmla="*/ 817641 w 2683983"/>
                  <a:gd name="connsiteY42" fmla="*/ 729128 h 740491"/>
                  <a:gd name="connsiteX43" fmla="*/ 803263 w 2683983"/>
                  <a:gd name="connsiteY43" fmla="*/ 740492 h 740491"/>
                  <a:gd name="connsiteX44" fmla="*/ 1187539 w 2683983"/>
                  <a:gd name="connsiteY44" fmla="*/ 740492 h 740491"/>
                  <a:gd name="connsiteX45" fmla="*/ 1091451 w 2683983"/>
                  <a:gd name="connsiteY45" fmla="*/ 740492 h 740491"/>
                  <a:gd name="connsiteX46" fmla="*/ 1077072 w 2683983"/>
                  <a:gd name="connsiteY46" fmla="*/ 729128 h 740491"/>
                  <a:gd name="connsiteX47" fmla="*/ 1091451 w 2683983"/>
                  <a:gd name="connsiteY47" fmla="*/ 717764 h 740491"/>
                  <a:gd name="connsiteX48" fmla="*/ 1187539 w 2683983"/>
                  <a:gd name="connsiteY48" fmla="*/ 717764 h 740491"/>
                  <a:gd name="connsiteX49" fmla="*/ 1201918 w 2683983"/>
                  <a:gd name="connsiteY49" fmla="*/ 729128 h 740491"/>
                  <a:gd name="connsiteX50" fmla="*/ 1187539 w 2683983"/>
                  <a:gd name="connsiteY50" fmla="*/ 740492 h 740491"/>
                  <a:gd name="connsiteX51" fmla="*/ 1955938 w 2683983"/>
                  <a:gd name="connsiteY51" fmla="*/ 740492 h 740491"/>
                  <a:gd name="connsiteX52" fmla="*/ 1859849 w 2683983"/>
                  <a:gd name="connsiteY52" fmla="*/ 740492 h 740491"/>
                  <a:gd name="connsiteX53" fmla="*/ 1845471 w 2683983"/>
                  <a:gd name="connsiteY53" fmla="*/ 729128 h 740491"/>
                  <a:gd name="connsiteX54" fmla="*/ 1859849 w 2683983"/>
                  <a:gd name="connsiteY54" fmla="*/ 717764 h 740491"/>
                  <a:gd name="connsiteX55" fmla="*/ 1955938 w 2683983"/>
                  <a:gd name="connsiteY55" fmla="*/ 717764 h 740491"/>
                  <a:gd name="connsiteX56" fmla="*/ 1970316 w 2683983"/>
                  <a:gd name="connsiteY56" fmla="*/ 729128 h 740491"/>
                  <a:gd name="connsiteX57" fmla="*/ 1955938 w 2683983"/>
                  <a:gd name="connsiteY57" fmla="*/ 740492 h 740491"/>
                  <a:gd name="connsiteX58" fmla="*/ 1763838 w 2683983"/>
                  <a:gd name="connsiteY58" fmla="*/ 740492 h 740491"/>
                  <a:gd name="connsiteX59" fmla="*/ 1667750 w 2683983"/>
                  <a:gd name="connsiteY59" fmla="*/ 740492 h 740491"/>
                  <a:gd name="connsiteX60" fmla="*/ 1653371 w 2683983"/>
                  <a:gd name="connsiteY60" fmla="*/ 729128 h 740491"/>
                  <a:gd name="connsiteX61" fmla="*/ 1667750 w 2683983"/>
                  <a:gd name="connsiteY61" fmla="*/ 717764 h 740491"/>
                  <a:gd name="connsiteX62" fmla="*/ 1763838 w 2683983"/>
                  <a:gd name="connsiteY62" fmla="*/ 717764 h 740491"/>
                  <a:gd name="connsiteX63" fmla="*/ 1778217 w 2683983"/>
                  <a:gd name="connsiteY63" fmla="*/ 729128 h 740491"/>
                  <a:gd name="connsiteX64" fmla="*/ 1763838 w 2683983"/>
                  <a:gd name="connsiteY64" fmla="*/ 740492 h 740491"/>
                  <a:gd name="connsiteX65" fmla="*/ 1571739 w 2683983"/>
                  <a:gd name="connsiteY65" fmla="*/ 740492 h 740491"/>
                  <a:gd name="connsiteX66" fmla="*/ 1475650 w 2683983"/>
                  <a:gd name="connsiteY66" fmla="*/ 740492 h 740491"/>
                  <a:gd name="connsiteX67" fmla="*/ 1461272 w 2683983"/>
                  <a:gd name="connsiteY67" fmla="*/ 729128 h 740491"/>
                  <a:gd name="connsiteX68" fmla="*/ 1475650 w 2683983"/>
                  <a:gd name="connsiteY68" fmla="*/ 717764 h 740491"/>
                  <a:gd name="connsiteX69" fmla="*/ 1571739 w 2683983"/>
                  <a:gd name="connsiteY69" fmla="*/ 717764 h 740491"/>
                  <a:gd name="connsiteX70" fmla="*/ 1586117 w 2683983"/>
                  <a:gd name="connsiteY70" fmla="*/ 729128 h 740491"/>
                  <a:gd name="connsiteX71" fmla="*/ 1571739 w 2683983"/>
                  <a:gd name="connsiteY71" fmla="*/ 740492 h 740491"/>
                  <a:gd name="connsiteX72" fmla="*/ 2148192 w 2683983"/>
                  <a:gd name="connsiteY72" fmla="*/ 740492 h 740491"/>
                  <a:gd name="connsiteX73" fmla="*/ 2052104 w 2683983"/>
                  <a:gd name="connsiteY73" fmla="*/ 740492 h 740491"/>
                  <a:gd name="connsiteX74" fmla="*/ 2037725 w 2683983"/>
                  <a:gd name="connsiteY74" fmla="*/ 729128 h 740491"/>
                  <a:gd name="connsiteX75" fmla="*/ 2052104 w 2683983"/>
                  <a:gd name="connsiteY75" fmla="*/ 717764 h 740491"/>
                  <a:gd name="connsiteX76" fmla="*/ 2148192 w 2683983"/>
                  <a:gd name="connsiteY76" fmla="*/ 717764 h 740491"/>
                  <a:gd name="connsiteX77" fmla="*/ 2162571 w 2683983"/>
                  <a:gd name="connsiteY77" fmla="*/ 729128 h 740491"/>
                  <a:gd name="connsiteX78" fmla="*/ 2148192 w 2683983"/>
                  <a:gd name="connsiteY78" fmla="*/ 740492 h 740491"/>
                  <a:gd name="connsiteX79" fmla="*/ 2340446 w 2683983"/>
                  <a:gd name="connsiteY79" fmla="*/ 740492 h 740491"/>
                  <a:gd name="connsiteX80" fmla="*/ 2244281 w 2683983"/>
                  <a:gd name="connsiteY80" fmla="*/ 740492 h 740491"/>
                  <a:gd name="connsiteX81" fmla="*/ 2229902 w 2683983"/>
                  <a:gd name="connsiteY81" fmla="*/ 729128 h 740491"/>
                  <a:gd name="connsiteX82" fmla="*/ 2244281 w 2683983"/>
                  <a:gd name="connsiteY82" fmla="*/ 717764 h 740491"/>
                  <a:gd name="connsiteX83" fmla="*/ 2340446 w 2683983"/>
                  <a:gd name="connsiteY83" fmla="*/ 717764 h 740491"/>
                  <a:gd name="connsiteX84" fmla="*/ 2354825 w 2683983"/>
                  <a:gd name="connsiteY84" fmla="*/ 729128 h 740491"/>
                  <a:gd name="connsiteX85" fmla="*/ 2340446 w 2683983"/>
                  <a:gd name="connsiteY85" fmla="*/ 740492 h 740491"/>
                  <a:gd name="connsiteX86" fmla="*/ 2532778 w 2683983"/>
                  <a:gd name="connsiteY86" fmla="*/ 740492 h 740491"/>
                  <a:gd name="connsiteX87" fmla="*/ 2436612 w 2683983"/>
                  <a:gd name="connsiteY87" fmla="*/ 740492 h 740491"/>
                  <a:gd name="connsiteX88" fmla="*/ 2422234 w 2683983"/>
                  <a:gd name="connsiteY88" fmla="*/ 729128 h 740491"/>
                  <a:gd name="connsiteX89" fmla="*/ 2436612 w 2683983"/>
                  <a:gd name="connsiteY89" fmla="*/ 717764 h 740491"/>
                  <a:gd name="connsiteX90" fmla="*/ 2532778 w 2683983"/>
                  <a:gd name="connsiteY90" fmla="*/ 717764 h 740491"/>
                  <a:gd name="connsiteX91" fmla="*/ 2547157 w 2683983"/>
                  <a:gd name="connsiteY91" fmla="*/ 729128 h 740491"/>
                  <a:gd name="connsiteX92" fmla="*/ 2532778 w 2683983"/>
                  <a:gd name="connsiteY92" fmla="*/ 740492 h 740491"/>
                  <a:gd name="connsiteX93" fmla="*/ 2621445 w 2683983"/>
                  <a:gd name="connsiteY93" fmla="*/ 716064 h 740491"/>
                  <a:gd name="connsiteX94" fmla="*/ 2610391 w 2683983"/>
                  <a:gd name="connsiteY94" fmla="*/ 711967 h 740491"/>
                  <a:gd name="connsiteX95" fmla="*/ 2612246 w 2683983"/>
                  <a:gd name="connsiteY95" fmla="*/ 695965 h 740491"/>
                  <a:gd name="connsiteX96" fmla="*/ 2653758 w 2683983"/>
                  <a:gd name="connsiteY96" fmla="*/ 638528 h 740491"/>
                  <a:gd name="connsiteX97" fmla="*/ 2670224 w 2683983"/>
                  <a:gd name="connsiteY97" fmla="*/ 629020 h 740491"/>
                  <a:gd name="connsiteX98" fmla="*/ 2682206 w 2683983"/>
                  <a:gd name="connsiteY98" fmla="*/ 642007 h 740491"/>
                  <a:gd name="connsiteX99" fmla="*/ 2630644 w 2683983"/>
                  <a:gd name="connsiteY99" fmla="*/ 713435 h 740491"/>
                  <a:gd name="connsiteX100" fmla="*/ 2621445 w 2683983"/>
                  <a:gd name="connsiteY100" fmla="*/ 716064 h 740491"/>
                  <a:gd name="connsiteX101" fmla="*/ 47774 w 2683983"/>
                  <a:gd name="connsiteY101" fmla="*/ 704932 h 740491"/>
                  <a:gd name="connsiteX102" fmla="*/ 37028 w 2683983"/>
                  <a:gd name="connsiteY102" fmla="*/ 701144 h 740491"/>
                  <a:gd name="connsiteX103" fmla="*/ 0 w 2683983"/>
                  <a:gd name="connsiteY103" fmla="*/ 624304 h 740491"/>
                  <a:gd name="connsiteX104" fmla="*/ 14378 w 2683983"/>
                  <a:gd name="connsiteY104" fmla="*/ 612941 h 740491"/>
                  <a:gd name="connsiteX105" fmla="*/ 14378 w 2683983"/>
                  <a:gd name="connsiteY105" fmla="*/ 612941 h 740491"/>
                  <a:gd name="connsiteX106" fmla="*/ 28757 w 2683983"/>
                  <a:gd name="connsiteY106" fmla="*/ 624304 h 740491"/>
                  <a:gd name="connsiteX107" fmla="*/ 58519 w 2683983"/>
                  <a:gd name="connsiteY107" fmla="*/ 686070 h 740491"/>
                  <a:gd name="connsiteX108" fmla="*/ 57282 w 2683983"/>
                  <a:gd name="connsiteY108" fmla="*/ 702149 h 740491"/>
                  <a:gd name="connsiteX109" fmla="*/ 47696 w 2683983"/>
                  <a:gd name="connsiteY109" fmla="*/ 705009 h 740491"/>
                  <a:gd name="connsiteX110" fmla="*/ 2669606 w 2683983"/>
                  <a:gd name="connsiteY110" fmla="*/ 575371 h 740491"/>
                  <a:gd name="connsiteX111" fmla="*/ 2655227 w 2683983"/>
                  <a:gd name="connsiteY111" fmla="*/ 564007 h 740491"/>
                  <a:gd name="connsiteX112" fmla="*/ 2655227 w 2683983"/>
                  <a:gd name="connsiteY112" fmla="*/ 487863 h 740491"/>
                  <a:gd name="connsiteX113" fmla="*/ 2669606 w 2683983"/>
                  <a:gd name="connsiteY113" fmla="*/ 476500 h 740491"/>
                  <a:gd name="connsiteX114" fmla="*/ 2683984 w 2683983"/>
                  <a:gd name="connsiteY114" fmla="*/ 487863 h 740491"/>
                  <a:gd name="connsiteX115" fmla="*/ 2683984 w 2683983"/>
                  <a:gd name="connsiteY115" fmla="*/ 564007 h 740491"/>
                  <a:gd name="connsiteX116" fmla="*/ 2669606 w 2683983"/>
                  <a:gd name="connsiteY116" fmla="*/ 575371 h 740491"/>
                  <a:gd name="connsiteX117" fmla="*/ 15074 w 2683983"/>
                  <a:gd name="connsiteY117" fmla="*/ 559678 h 740491"/>
                  <a:gd name="connsiteX118" fmla="*/ 14920 w 2683983"/>
                  <a:gd name="connsiteY118" fmla="*/ 559678 h 740491"/>
                  <a:gd name="connsiteX119" fmla="*/ 618 w 2683983"/>
                  <a:gd name="connsiteY119" fmla="*/ 548237 h 740491"/>
                  <a:gd name="connsiteX120" fmla="*/ 1391 w 2683983"/>
                  <a:gd name="connsiteY120" fmla="*/ 472325 h 740491"/>
                  <a:gd name="connsiteX121" fmla="*/ 15925 w 2683983"/>
                  <a:gd name="connsiteY121" fmla="*/ 461039 h 740491"/>
                  <a:gd name="connsiteX122" fmla="*/ 30226 w 2683983"/>
                  <a:gd name="connsiteY122" fmla="*/ 472480 h 740491"/>
                  <a:gd name="connsiteX123" fmla="*/ 29453 w 2683983"/>
                  <a:gd name="connsiteY123" fmla="*/ 548392 h 740491"/>
                  <a:gd name="connsiteX124" fmla="*/ 15074 w 2683983"/>
                  <a:gd name="connsiteY124" fmla="*/ 559678 h 740491"/>
                  <a:gd name="connsiteX125" fmla="*/ 2669606 w 2683983"/>
                  <a:gd name="connsiteY125" fmla="*/ 423160 h 740491"/>
                  <a:gd name="connsiteX126" fmla="*/ 2655227 w 2683983"/>
                  <a:gd name="connsiteY126" fmla="*/ 411797 h 740491"/>
                  <a:gd name="connsiteX127" fmla="*/ 2655227 w 2683983"/>
                  <a:gd name="connsiteY127" fmla="*/ 335730 h 740491"/>
                  <a:gd name="connsiteX128" fmla="*/ 2669606 w 2683983"/>
                  <a:gd name="connsiteY128" fmla="*/ 324366 h 740491"/>
                  <a:gd name="connsiteX129" fmla="*/ 2683984 w 2683983"/>
                  <a:gd name="connsiteY129" fmla="*/ 335730 h 740491"/>
                  <a:gd name="connsiteX130" fmla="*/ 2683984 w 2683983"/>
                  <a:gd name="connsiteY130" fmla="*/ 411797 h 740491"/>
                  <a:gd name="connsiteX131" fmla="*/ 2669606 w 2683983"/>
                  <a:gd name="connsiteY131" fmla="*/ 423160 h 740491"/>
                  <a:gd name="connsiteX132" fmla="*/ 16698 w 2683983"/>
                  <a:gd name="connsiteY132" fmla="*/ 407854 h 740491"/>
                  <a:gd name="connsiteX133" fmla="*/ 16543 w 2683983"/>
                  <a:gd name="connsiteY133" fmla="*/ 407854 h 740491"/>
                  <a:gd name="connsiteX134" fmla="*/ 2319 w 2683983"/>
                  <a:gd name="connsiteY134" fmla="*/ 396413 h 740491"/>
                  <a:gd name="connsiteX135" fmla="*/ 3169 w 2683983"/>
                  <a:gd name="connsiteY135" fmla="*/ 320501 h 740491"/>
                  <a:gd name="connsiteX136" fmla="*/ 17548 w 2683983"/>
                  <a:gd name="connsiteY136" fmla="*/ 309215 h 740491"/>
                  <a:gd name="connsiteX137" fmla="*/ 17703 w 2683983"/>
                  <a:gd name="connsiteY137" fmla="*/ 309215 h 740491"/>
                  <a:gd name="connsiteX138" fmla="*/ 31926 w 2683983"/>
                  <a:gd name="connsiteY138" fmla="*/ 320733 h 740491"/>
                  <a:gd name="connsiteX139" fmla="*/ 31076 w 2683983"/>
                  <a:gd name="connsiteY139" fmla="*/ 396645 h 740491"/>
                  <a:gd name="connsiteX140" fmla="*/ 16698 w 2683983"/>
                  <a:gd name="connsiteY140" fmla="*/ 407931 h 740491"/>
                  <a:gd name="connsiteX141" fmla="*/ 2669606 w 2683983"/>
                  <a:gd name="connsiteY141" fmla="*/ 271027 h 740491"/>
                  <a:gd name="connsiteX142" fmla="*/ 2655227 w 2683983"/>
                  <a:gd name="connsiteY142" fmla="*/ 259663 h 740491"/>
                  <a:gd name="connsiteX143" fmla="*/ 2655227 w 2683983"/>
                  <a:gd name="connsiteY143" fmla="*/ 183519 h 740491"/>
                  <a:gd name="connsiteX144" fmla="*/ 2669606 w 2683983"/>
                  <a:gd name="connsiteY144" fmla="*/ 172155 h 740491"/>
                  <a:gd name="connsiteX145" fmla="*/ 2683984 w 2683983"/>
                  <a:gd name="connsiteY145" fmla="*/ 183519 h 740491"/>
                  <a:gd name="connsiteX146" fmla="*/ 2683984 w 2683983"/>
                  <a:gd name="connsiteY146" fmla="*/ 259663 h 740491"/>
                  <a:gd name="connsiteX147" fmla="*/ 2669606 w 2683983"/>
                  <a:gd name="connsiteY147" fmla="*/ 271027 h 740491"/>
                  <a:gd name="connsiteX148" fmla="*/ 18553 w 2683983"/>
                  <a:gd name="connsiteY148" fmla="*/ 256030 h 740491"/>
                  <a:gd name="connsiteX149" fmla="*/ 18398 w 2683983"/>
                  <a:gd name="connsiteY149" fmla="*/ 256030 h 740491"/>
                  <a:gd name="connsiteX150" fmla="*/ 4174 w 2683983"/>
                  <a:gd name="connsiteY150" fmla="*/ 244511 h 740491"/>
                  <a:gd name="connsiteX151" fmla="*/ 5257 w 2683983"/>
                  <a:gd name="connsiteY151" fmla="*/ 168599 h 740491"/>
                  <a:gd name="connsiteX152" fmla="*/ 19635 w 2683983"/>
                  <a:gd name="connsiteY152" fmla="*/ 157390 h 740491"/>
                  <a:gd name="connsiteX153" fmla="*/ 19790 w 2683983"/>
                  <a:gd name="connsiteY153" fmla="*/ 157390 h 740491"/>
                  <a:gd name="connsiteX154" fmla="*/ 34014 w 2683983"/>
                  <a:gd name="connsiteY154" fmla="*/ 168908 h 740491"/>
                  <a:gd name="connsiteX155" fmla="*/ 32931 w 2683983"/>
                  <a:gd name="connsiteY155" fmla="*/ 244821 h 740491"/>
                  <a:gd name="connsiteX156" fmla="*/ 18553 w 2683983"/>
                  <a:gd name="connsiteY156" fmla="*/ 256107 h 740491"/>
                  <a:gd name="connsiteX157" fmla="*/ 2669296 w 2683983"/>
                  <a:gd name="connsiteY157" fmla="*/ 118661 h 740491"/>
                  <a:gd name="connsiteX158" fmla="*/ 2654918 w 2683983"/>
                  <a:gd name="connsiteY158" fmla="*/ 107297 h 740491"/>
                  <a:gd name="connsiteX159" fmla="*/ 2654918 w 2683983"/>
                  <a:gd name="connsiteY159" fmla="*/ 98717 h 740491"/>
                  <a:gd name="connsiteX160" fmla="*/ 2626934 w 2683983"/>
                  <a:gd name="connsiteY160" fmla="*/ 47774 h 740491"/>
                  <a:gd name="connsiteX161" fmla="*/ 2625388 w 2683983"/>
                  <a:gd name="connsiteY161" fmla="*/ 31694 h 740491"/>
                  <a:gd name="connsiteX162" fmla="*/ 2645641 w 2683983"/>
                  <a:gd name="connsiteY162" fmla="*/ 30458 h 740491"/>
                  <a:gd name="connsiteX163" fmla="*/ 2683675 w 2683983"/>
                  <a:gd name="connsiteY163" fmla="*/ 98717 h 740491"/>
                  <a:gd name="connsiteX164" fmla="*/ 2683675 w 2683983"/>
                  <a:gd name="connsiteY164" fmla="*/ 107297 h 740491"/>
                  <a:gd name="connsiteX165" fmla="*/ 2669296 w 2683983"/>
                  <a:gd name="connsiteY165" fmla="*/ 118661 h 740491"/>
                  <a:gd name="connsiteX166" fmla="*/ 20717 w 2683983"/>
                  <a:gd name="connsiteY166" fmla="*/ 104205 h 740491"/>
                  <a:gd name="connsiteX167" fmla="*/ 19558 w 2683983"/>
                  <a:gd name="connsiteY167" fmla="*/ 104205 h 740491"/>
                  <a:gd name="connsiteX168" fmla="*/ 6339 w 2683983"/>
                  <a:gd name="connsiteY168" fmla="*/ 91991 h 740491"/>
                  <a:gd name="connsiteX169" fmla="*/ 57669 w 2683983"/>
                  <a:gd name="connsiteY169" fmla="*/ 19558 h 740491"/>
                  <a:gd name="connsiteX170" fmla="*/ 77768 w 2683983"/>
                  <a:gd name="connsiteY170" fmla="*/ 22032 h 740491"/>
                  <a:gd name="connsiteX171" fmla="*/ 74675 w 2683983"/>
                  <a:gd name="connsiteY171" fmla="*/ 37956 h 740491"/>
                  <a:gd name="connsiteX172" fmla="*/ 35019 w 2683983"/>
                  <a:gd name="connsiteY172" fmla="*/ 93769 h 740491"/>
                  <a:gd name="connsiteX173" fmla="*/ 20717 w 2683983"/>
                  <a:gd name="connsiteY173" fmla="*/ 104283 h 740491"/>
                  <a:gd name="connsiteX174" fmla="*/ 2558288 w 2683983"/>
                  <a:gd name="connsiteY174" fmla="*/ 22882 h 740491"/>
                  <a:gd name="connsiteX175" fmla="*/ 2557670 w 2683983"/>
                  <a:gd name="connsiteY175" fmla="*/ 22882 h 740491"/>
                  <a:gd name="connsiteX176" fmla="*/ 2462200 w 2683983"/>
                  <a:gd name="connsiteY176" fmla="*/ 22882 h 740491"/>
                  <a:gd name="connsiteX177" fmla="*/ 2447821 w 2683983"/>
                  <a:gd name="connsiteY177" fmla="*/ 11518 h 740491"/>
                  <a:gd name="connsiteX178" fmla="*/ 2462200 w 2683983"/>
                  <a:gd name="connsiteY178" fmla="*/ 155 h 740491"/>
                  <a:gd name="connsiteX179" fmla="*/ 2462200 w 2683983"/>
                  <a:gd name="connsiteY179" fmla="*/ 155 h 740491"/>
                  <a:gd name="connsiteX180" fmla="*/ 2561689 w 2683983"/>
                  <a:gd name="connsiteY180" fmla="*/ 541 h 740491"/>
                  <a:gd name="connsiteX181" fmla="*/ 2572280 w 2683983"/>
                  <a:gd name="connsiteY181" fmla="*/ 14301 h 740491"/>
                  <a:gd name="connsiteX182" fmla="*/ 2558288 w 2683983"/>
                  <a:gd name="connsiteY182" fmla="*/ 22959 h 740491"/>
                  <a:gd name="connsiteX183" fmla="*/ 157622 w 2683983"/>
                  <a:gd name="connsiteY183" fmla="*/ 22882 h 740491"/>
                  <a:gd name="connsiteX184" fmla="*/ 143244 w 2683983"/>
                  <a:gd name="connsiteY184" fmla="*/ 11518 h 740491"/>
                  <a:gd name="connsiteX185" fmla="*/ 157622 w 2683983"/>
                  <a:gd name="connsiteY185" fmla="*/ 155 h 740491"/>
                  <a:gd name="connsiteX186" fmla="*/ 253788 w 2683983"/>
                  <a:gd name="connsiteY186" fmla="*/ 155 h 740491"/>
                  <a:gd name="connsiteX187" fmla="*/ 268166 w 2683983"/>
                  <a:gd name="connsiteY187" fmla="*/ 11518 h 740491"/>
                  <a:gd name="connsiteX188" fmla="*/ 253788 w 2683983"/>
                  <a:gd name="connsiteY188" fmla="*/ 22882 h 740491"/>
                  <a:gd name="connsiteX189" fmla="*/ 157622 w 2683983"/>
                  <a:gd name="connsiteY189" fmla="*/ 22882 h 740491"/>
                  <a:gd name="connsiteX190" fmla="*/ 157622 w 2683983"/>
                  <a:gd name="connsiteY190" fmla="*/ 22882 h 740491"/>
                  <a:gd name="connsiteX191" fmla="*/ 349876 w 2683983"/>
                  <a:gd name="connsiteY191" fmla="*/ 22882 h 740491"/>
                  <a:gd name="connsiteX192" fmla="*/ 335498 w 2683983"/>
                  <a:gd name="connsiteY192" fmla="*/ 11518 h 740491"/>
                  <a:gd name="connsiteX193" fmla="*/ 349876 w 2683983"/>
                  <a:gd name="connsiteY193" fmla="*/ 155 h 740491"/>
                  <a:gd name="connsiteX194" fmla="*/ 445965 w 2683983"/>
                  <a:gd name="connsiteY194" fmla="*/ 155 h 740491"/>
                  <a:gd name="connsiteX195" fmla="*/ 460343 w 2683983"/>
                  <a:gd name="connsiteY195" fmla="*/ 11518 h 740491"/>
                  <a:gd name="connsiteX196" fmla="*/ 445965 w 2683983"/>
                  <a:gd name="connsiteY196" fmla="*/ 22882 h 740491"/>
                  <a:gd name="connsiteX197" fmla="*/ 349876 w 2683983"/>
                  <a:gd name="connsiteY197" fmla="*/ 22882 h 740491"/>
                  <a:gd name="connsiteX198" fmla="*/ 541976 w 2683983"/>
                  <a:gd name="connsiteY198" fmla="*/ 22882 h 740491"/>
                  <a:gd name="connsiteX199" fmla="*/ 527598 w 2683983"/>
                  <a:gd name="connsiteY199" fmla="*/ 11518 h 740491"/>
                  <a:gd name="connsiteX200" fmla="*/ 541976 w 2683983"/>
                  <a:gd name="connsiteY200" fmla="*/ 155 h 740491"/>
                  <a:gd name="connsiteX201" fmla="*/ 638065 w 2683983"/>
                  <a:gd name="connsiteY201" fmla="*/ 155 h 740491"/>
                  <a:gd name="connsiteX202" fmla="*/ 652443 w 2683983"/>
                  <a:gd name="connsiteY202" fmla="*/ 11518 h 740491"/>
                  <a:gd name="connsiteX203" fmla="*/ 638065 w 2683983"/>
                  <a:gd name="connsiteY203" fmla="*/ 22882 h 740491"/>
                  <a:gd name="connsiteX204" fmla="*/ 542053 w 2683983"/>
                  <a:gd name="connsiteY204" fmla="*/ 22882 h 740491"/>
                  <a:gd name="connsiteX205" fmla="*/ 734076 w 2683983"/>
                  <a:gd name="connsiteY205" fmla="*/ 22882 h 740491"/>
                  <a:gd name="connsiteX206" fmla="*/ 719697 w 2683983"/>
                  <a:gd name="connsiteY206" fmla="*/ 11518 h 740491"/>
                  <a:gd name="connsiteX207" fmla="*/ 734076 w 2683983"/>
                  <a:gd name="connsiteY207" fmla="*/ 155 h 740491"/>
                  <a:gd name="connsiteX208" fmla="*/ 830087 w 2683983"/>
                  <a:gd name="connsiteY208" fmla="*/ 155 h 740491"/>
                  <a:gd name="connsiteX209" fmla="*/ 844465 w 2683983"/>
                  <a:gd name="connsiteY209" fmla="*/ 11518 h 740491"/>
                  <a:gd name="connsiteX210" fmla="*/ 830087 w 2683983"/>
                  <a:gd name="connsiteY210" fmla="*/ 22882 h 740491"/>
                  <a:gd name="connsiteX211" fmla="*/ 734076 w 2683983"/>
                  <a:gd name="connsiteY211" fmla="*/ 22882 h 740491"/>
                  <a:gd name="connsiteX212" fmla="*/ 2366189 w 2683983"/>
                  <a:gd name="connsiteY212" fmla="*/ 22882 h 740491"/>
                  <a:gd name="connsiteX213" fmla="*/ 2270177 w 2683983"/>
                  <a:gd name="connsiteY213" fmla="*/ 22882 h 740491"/>
                  <a:gd name="connsiteX214" fmla="*/ 2255799 w 2683983"/>
                  <a:gd name="connsiteY214" fmla="*/ 11518 h 740491"/>
                  <a:gd name="connsiteX215" fmla="*/ 2270255 w 2683983"/>
                  <a:gd name="connsiteY215" fmla="*/ 0 h 740491"/>
                  <a:gd name="connsiteX216" fmla="*/ 2366266 w 2683983"/>
                  <a:gd name="connsiteY216" fmla="*/ 0 h 740491"/>
                  <a:gd name="connsiteX217" fmla="*/ 2380644 w 2683983"/>
                  <a:gd name="connsiteY217" fmla="*/ 11364 h 740491"/>
                  <a:gd name="connsiteX218" fmla="*/ 2366266 w 2683983"/>
                  <a:gd name="connsiteY218" fmla="*/ 22727 h 740491"/>
                  <a:gd name="connsiteX219" fmla="*/ 926175 w 2683983"/>
                  <a:gd name="connsiteY219" fmla="*/ 22882 h 740491"/>
                  <a:gd name="connsiteX220" fmla="*/ 911797 w 2683983"/>
                  <a:gd name="connsiteY220" fmla="*/ 11518 h 740491"/>
                  <a:gd name="connsiteX221" fmla="*/ 926253 w 2683983"/>
                  <a:gd name="connsiteY221" fmla="*/ 0 h 740491"/>
                  <a:gd name="connsiteX222" fmla="*/ 1022264 w 2683983"/>
                  <a:gd name="connsiteY222" fmla="*/ 0 h 740491"/>
                  <a:gd name="connsiteX223" fmla="*/ 1036642 w 2683983"/>
                  <a:gd name="connsiteY223" fmla="*/ 11364 h 740491"/>
                  <a:gd name="connsiteX224" fmla="*/ 1022264 w 2683983"/>
                  <a:gd name="connsiteY224" fmla="*/ 22727 h 740491"/>
                  <a:gd name="connsiteX225" fmla="*/ 926253 w 2683983"/>
                  <a:gd name="connsiteY225" fmla="*/ 22727 h 740491"/>
                  <a:gd name="connsiteX226" fmla="*/ 1118198 w 2683983"/>
                  <a:gd name="connsiteY226" fmla="*/ 22882 h 740491"/>
                  <a:gd name="connsiteX227" fmla="*/ 1103819 w 2683983"/>
                  <a:gd name="connsiteY227" fmla="*/ 11518 h 740491"/>
                  <a:gd name="connsiteX228" fmla="*/ 1118198 w 2683983"/>
                  <a:gd name="connsiteY228" fmla="*/ 155 h 740491"/>
                  <a:gd name="connsiteX229" fmla="*/ 1214209 w 2683983"/>
                  <a:gd name="connsiteY229" fmla="*/ 155 h 740491"/>
                  <a:gd name="connsiteX230" fmla="*/ 1228588 w 2683983"/>
                  <a:gd name="connsiteY230" fmla="*/ 11518 h 740491"/>
                  <a:gd name="connsiteX231" fmla="*/ 1214209 w 2683983"/>
                  <a:gd name="connsiteY231" fmla="*/ 22882 h 740491"/>
                  <a:gd name="connsiteX232" fmla="*/ 1118198 w 2683983"/>
                  <a:gd name="connsiteY232" fmla="*/ 22882 h 740491"/>
                  <a:gd name="connsiteX233" fmla="*/ 2174243 w 2683983"/>
                  <a:gd name="connsiteY233" fmla="*/ 22882 h 740491"/>
                  <a:gd name="connsiteX234" fmla="*/ 2078309 w 2683983"/>
                  <a:gd name="connsiteY234" fmla="*/ 22882 h 740491"/>
                  <a:gd name="connsiteX235" fmla="*/ 2063931 w 2683983"/>
                  <a:gd name="connsiteY235" fmla="*/ 11518 h 740491"/>
                  <a:gd name="connsiteX236" fmla="*/ 2078309 w 2683983"/>
                  <a:gd name="connsiteY236" fmla="*/ 155 h 740491"/>
                  <a:gd name="connsiteX237" fmla="*/ 2174243 w 2683983"/>
                  <a:gd name="connsiteY237" fmla="*/ 155 h 740491"/>
                  <a:gd name="connsiteX238" fmla="*/ 2188622 w 2683983"/>
                  <a:gd name="connsiteY238" fmla="*/ 11518 h 740491"/>
                  <a:gd name="connsiteX239" fmla="*/ 2174243 w 2683983"/>
                  <a:gd name="connsiteY239" fmla="*/ 22882 h 740491"/>
                  <a:gd name="connsiteX240" fmla="*/ 1406463 w 2683983"/>
                  <a:gd name="connsiteY240" fmla="*/ 22882 h 740491"/>
                  <a:gd name="connsiteX241" fmla="*/ 1310452 w 2683983"/>
                  <a:gd name="connsiteY241" fmla="*/ 22882 h 740491"/>
                  <a:gd name="connsiteX242" fmla="*/ 1296074 w 2683983"/>
                  <a:gd name="connsiteY242" fmla="*/ 11518 h 740491"/>
                  <a:gd name="connsiteX243" fmla="*/ 1310452 w 2683983"/>
                  <a:gd name="connsiteY243" fmla="*/ 0 h 740491"/>
                  <a:gd name="connsiteX244" fmla="*/ 1406463 w 2683983"/>
                  <a:gd name="connsiteY244" fmla="*/ 0 h 740491"/>
                  <a:gd name="connsiteX245" fmla="*/ 1420842 w 2683983"/>
                  <a:gd name="connsiteY245" fmla="*/ 11364 h 740491"/>
                  <a:gd name="connsiteX246" fmla="*/ 1406463 w 2683983"/>
                  <a:gd name="connsiteY246" fmla="*/ 22727 h 740491"/>
                  <a:gd name="connsiteX247" fmla="*/ 1982298 w 2683983"/>
                  <a:gd name="connsiteY247" fmla="*/ 22882 h 740491"/>
                  <a:gd name="connsiteX248" fmla="*/ 1886365 w 2683983"/>
                  <a:gd name="connsiteY248" fmla="*/ 22882 h 740491"/>
                  <a:gd name="connsiteX249" fmla="*/ 1871986 w 2683983"/>
                  <a:gd name="connsiteY249" fmla="*/ 11518 h 740491"/>
                  <a:gd name="connsiteX250" fmla="*/ 1886365 w 2683983"/>
                  <a:gd name="connsiteY250" fmla="*/ 155 h 740491"/>
                  <a:gd name="connsiteX251" fmla="*/ 1982298 w 2683983"/>
                  <a:gd name="connsiteY251" fmla="*/ 155 h 740491"/>
                  <a:gd name="connsiteX252" fmla="*/ 1996677 w 2683983"/>
                  <a:gd name="connsiteY252" fmla="*/ 11518 h 740491"/>
                  <a:gd name="connsiteX253" fmla="*/ 1982298 w 2683983"/>
                  <a:gd name="connsiteY253" fmla="*/ 22882 h 740491"/>
                  <a:gd name="connsiteX254" fmla="*/ 1790431 w 2683983"/>
                  <a:gd name="connsiteY254" fmla="*/ 22882 h 740491"/>
                  <a:gd name="connsiteX255" fmla="*/ 1694419 w 2683983"/>
                  <a:gd name="connsiteY255" fmla="*/ 22882 h 740491"/>
                  <a:gd name="connsiteX256" fmla="*/ 1680041 w 2683983"/>
                  <a:gd name="connsiteY256" fmla="*/ 11518 h 740491"/>
                  <a:gd name="connsiteX257" fmla="*/ 1694419 w 2683983"/>
                  <a:gd name="connsiteY257" fmla="*/ 155 h 740491"/>
                  <a:gd name="connsiteX258" fmla="*/ 1790431 w 2683983"/>
                  <a:gd name="connsiteY258" fmla="*/ 155 h 740491"/>
                  <a:gd name="connsiteX259" fmla="*/ 1804809 w 2683983"/>
                  <a:gd name="connsiteY259" fmla="*/ 11518 h 740491"/>
                  <a:gd name="connsiteX260" fmla="*/ 1790431 w 2683983"/>
                  <a:gd name="connsiteY260" fmla="*/ 22882 h 740491"/>
                  <a:gd name="connsiteX261" fmla="*/ 1598408 w 2683983"/>
                  <a:gd name="connsiteY261" fmla="*/ 22882 h 740491"/>
                  <a:gd name="connsiteX262" fmla="*/ 1502397 w 2683983"/>
                  <a:gd name="connsiteY262" fmla="*/ 22882 h 740491"/>
                  <a:gd name="connsiteX263" fmla="*/ 1488019 w 2683983"/>
                  <a:gd name="connsiteY263" fmla="*/ 11518 h 740491"/>
                  <a:gd name="connsiteX264" fmla="*/ 1502397 w 2683983"/>
                  <a:gd name="connsiteY264" fmla="*/ 155 h 740491"/>
                  <a:gd name="connsiteX265" fmla="*/ 1598408 w 2683983"/>
                  <a:gd name="connsiteY265" fmla="*/ 155 h 740491"/>
                  <a:gd name="connsiteX266" fmla="*/ 1612787 w 2683983"/>
                  <a:gd name="connsiteY266" fmla="*/ 11518 h 740491"/>
                  <a:gd name="connsiteX267" fmla="*/ 1598408 w 2683983"/>
                  <a:gd name="connsiteY267" fmla="*/ 22882 h 740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</a:cxnLst>
                <a:rect l="l" t="t" r="r" b="b"/>
                <a:pathLst>
                  <a:path w="2683983" h="740491">
                    <a:moveTo>
                      <a:pt x="418831" y="740492"/>
                    </a:moveTo>
                    <a:lnTo>
                      <a:pt x="322666" y="740492"/>
                    </a:lnTo>
                    <a:cubicBezTo>
                      <a:pt x="314703" y="740492"/>
                      <a:pt x="308287" y="735390"/>
                      <a:pt x="308287" y="729128"/>
                    </a:cubicBezTo>
                    <a:cubicBezTo>
                      <a:pt x="308287" y="722866"/>
                      <a:pt x="314703" y="717764"/>
                      <a:pt x="322666" y="717764"/>
                    </a:cubicBezTo>
                    <a:lnTo>
                      <a:pt x="418831" y="717764"/>
                    </a:lnTo>
                    <a:cubicBezTo>
                      <a:pt x="426794" y="717764"/>
                      <a:pt x="433210" y="722866"/>
                      <a:pt x="433210" y="729128"/>
                    </a:cubicBezTo>
                    <a:cubicBezTo>
                      <a:pt x="433210" y="735390"/>
                      <a:pt x="426794" y="740492"/>
                      <a:pt x="418831" y="740492"/>
                    </a:cubicBezTo>
                    <a:close/>
                    <a:moveTo>
                      <a:pt x="226577" y="740492"/>
                    </a:moveTo>
                    <a:lnTo>
                      <a:pt x="147882" y="740492"/>
                    </a:lnTo>
                    <a:cubicBezTo>
                      <a:pt x="141388" y="740492"/>
                      <a:pt x="134972" y="740182"/>
                      <a:pt x="128633" y="739487"/>
                    </a:cubicBezTo>
                    <a:cubicBezTo>
                      <a:pt x="120748" y="738714"/>
                      <a:pt x="115182" y="732993"/>
                      <a:pt x="116187" y="726732"/>
                    </a:cubicBezTo>
                    <a:cubicBezTo>
                      <a:pt x="117192" y="720470"/>
                      <a:pt x="124459" y="716064"/>
                      <a:pt x="132267" y="716914"/>
                    </a:cubicBezTo>
                    <a:cubicBezTo>
                      <a:pt x="137369" y="717455"/>
                      <a:pt x="142625" y="717687"/>
                      <a:pt x="147805" y="717687"/>
                    </a:cubicBezTo>
                    <a:lnTo>
                      <a:pt x="226500" y="717687"/>
                    </a:lnTo>
                    <a:cubicBezTo>
                      <a:pt x="234462" y="717687"/>
                      <a:pt x="240878" y="722789"/>
                      <a:pt x="240878" y="729051"/>
                    </a:cubicBezTo>
                    <a:cubicBezTo>
                      <a:pt x="240878" y="735312"/>
                      <a:pt x="234462" y="740414"/>
                      <a:pt x="226500" y="740414"/>
                    </a:cubicBezTo>
                    <a:close/>
                    <a:moveTo>
                      <a:pt x="611086" y="740492"/>
                    </a:moveTo>
                    <a:lnTo>
                      <a:pt x="514997" y="740492"/>
                    </a:lnTo>
                    <a:cubicBezTo>
                      <a:pt x="507035" y="740492"/>
                      <a:pt x="500619" y="735390"/>
                      <a:pt x="500619" y="729128"/>
                    </a:cubicBezTo>
                    <a:cubicBezTo>
                      <a:pt x="500619" y="722866"/>
                      <a:pt x="507035" y="717764"/>
                      <a:pt x="514997" y="717764"/>
                    </a:cubicBezTo>
                    <a:lnTo>
                      <a:pt x="611086" y="717764"/>
                    </a:lnTo>
                    <a:cubicBezTo>
                      <a:pt x="619048" y="717764"/>
                      <a:pt x="625464" y="722866"/>
                      <a:pt x="625464" y="729128"/>
                    </a:cubicBezTo>
                    <a:cubicBezTo>
                      <a:pt x="625464" y="735390"/>
                      <a:pt x="619048" y="740492"/>
                      <a:pt x="611086" y="740492"/>
                    </a:cubicBezTo>
                    <a:close/>
                    <a:moveTo>
                      <a:pt x="1379562" y="740492"/>
                    </a:moveTo>
                    <a:lnTo>
                      <a:pt x="1283473" y="740492"/>
                    </a:lnTo>
                    <a:cubicBezTo>
                      <a:pt x="1275511" y="740492"/>
                      <a:pt x="1269095" y="735390"/>
                      <a:pt x="1269095" y="729128"/>
                    </a:cubicBezTo>
                    <a:cubicBezTo>
                      <a:pt x="1269095" y="722866"/>
                      <a:pt x="1275511" y="717764"/>
                      <a:pt x="1283473" y="717764"/>
                    </a:cubicBezTo>
                    <a:lnTo>
                      <a:pt x="1379562" y="717764"/>
                    </a:lnTo>
                    <a:cubicBezTo>
                      <a:pt x="1387524" y="717764"/>
                      <a:pt x="1393940" y="722866"/>
                      <a:pt x="1393940" y="729128"/>
                    </a:cubicBezTo>
                    <a:cubicBezTo>
                      <a:pt x="1393940" y="735390"/>
                      <a:pt x="1387524" y="740492"/>
                      <a:pt x="1379562" y="740492"/>
                    </a:cubicBezTo>
                    <a:close/>
                    <a:moveTo>
                      <a:pt x="995362" y="740492"/>
                    </a:moveTo>
                    <a:lnTo>
                      <a:pt x="899274" y="740492"/>
                    </a:lnTo>
                    <a:cubicBezTo>
                      <a:pt x="891311" y="740492"/>
                      <a:pt x="884895" y="735390"/>
                      <a:pt x="884895" y="729128"/>
                    </a:cubicBezTo>
                    <a:cubicBezTo>
                      <a:pt x="884895" y="722866"/>
                      <a:pt x="891311" y="717764"/>
                      <a:pt x="899274" y="717764"/>
                    </a:cubicBezTo>
                    <a:lnTo>
                      <a:pt x="995362" y="717764"/>
                    </a:lnTo>
                    <a:cubicBezTo>
                      <a:pt x="1003325" y="717764"/>
                      <a:pt x="1009741" y="722866"/>
                      <a:pt x="1009741" y="729128"/>
                    </a:cubicBezTo>
                    <a:cubicBezTo>
                      <a:pt x="1009741" y="735390"/>
                      <a:pt x="1003325" y="740492"/>
                      <a:pt x="995362" y="740492"/>
                    </a:cubicBezTo>
                    <a:close/>
                    <a:moveTo>
                      <a:pt x="803263" y="740492"/>
                    </a:moveTo>
                    <a:lnTo>
                      <a:pt x="707174" y="740492"/>
                    </a:lnTo>
                    <a:cubicBezTo>
                      <a:pt x="699212" y="740492"/>
                      <a:pt x="692796" y="735390"/>
                      <a:pt x="692796" y="729128"/>
                    </a:cubicBezTo>
                    <a:cubicBezTo>
                      <a:pt x="692796" y="722866"/>
                      <a:pt x="699212" y="717764"/>
                      <a:pt x="707174" y="717764"/>
                    </a:cubicBezTo>
                    <a:lnTo>
                      <a:pt x="803263" y="717764"/>
                    </a:lnTo>
                    <a:cubicBezTo>
                      <a:pt x="811225" y="717764"/>
                      <a:pt x="817641" y="722866"/>
                      <a:pt x="817641" y="729128"/>
                    </a:cubicBezTo>
                    <a:cubicBezTo>
                      <a:pt x="817641" y="735390"/>
                      <a:pt x="811225" y="740492"/>
                      <a:pt x="803263" y="740492"/>
                    </a:cubicBezTo>
                    <a:close/>
                    <a:moveTo>
                      <a:pt x="1187539" y="740492"/>
                    </a:moveTo>
                    <a:lnTo>
                      <a:pt x="1091451" y="740492"/>
                    </a:lnTo>
                    <a:cubicBezTo>
                      <a:pt x="1083488" y="740492"/>
                      <a:pt x="1077072" y="735390"/>
                      <a:pt x="1077072" y="729128"/>
                    </a:cubicBezTo>
                    <a:cubicBezTo>
                      <a:pt x="1077072" y="722866"/>
                      <a:pt x="1083488" y="717764"/>
                      <a:pt x="1091451" y="717764"/>
                    </a:cubicBezTo>
                    <a:lnTo>
                      <a:pt x="1187539" y="717764"/>
                    </a:lnTo>
                    <a:cubicBezTo>
                      <a:pt x="1195502" y="717764"/>
                      <a:pt x="1201918" y="722866"/>
                      <a:pt x="1201918" y="729128"/>
                    </a:cubicBezTo>
                    <a:cubicBezTo>
                      <a:pt x="1201918" y="735390"/>
                      <a:pt x="1195502" y="740492"/>
                      <a:pt x="1187539" y="740492"/>
                    </a:cubicBezTo>
                    <a:close/>
                    <a:moveTo>
                      <a:pt x="1955938" y="740492"/>
                    </a:moveTo>
                    <a:lnTo>
                      <a:pt x="1859849" y="740492"/>
                    </a:lnTo>
                    <a:cubicBezTo>
                      <a:pt x="1851887" y="740492"/>
                      <a:pt x="1845471" y="735390"/>
                      <a:pt x="1845471" y="729128"/>
                    </a:cubicBezTo>
                    <a:cubicBezTo>
                      <a:pt x="1845471" y="722866"/>
                      <a:pt x="1851887" y="717764"/>
                      <a:pt x="1859849" y="717764"/>
                    </a:cubicBezTo>
                    <a:lnTo>
                      <a:pt x="1955938" y="717764"/>
                    </a:lnTo>
                    <a:cubicBezTo>
                      <a:pt x="1963900" y="717764"/>
                      <a:pt x="1970316" y="722866"/>
                      <a:pt x="1970316" y="729128"/>
                    </a:cubicBezTo>
                    <a:cubicBezTo>
                      <a:pt x="1970316" y="735390"/>
                      <a:pt x="1963900" y="740492"/>
                      <a:pt x="1955938" y="740492"/>
                    </a:cubicBezTo>
                    <a:close/>
                    <a:moveTo>
                      <a:pt x="1763838" y="740492"/>
                    </a:moveTo>
                    <a:lnTo>
                      <a:pt x="1667750" y="740492"/>
                    </a:lnTo>
                    <a:cubicBezTo>
                      <a:pt x="1659787" y="740492"/>
                      <a:pt x="1653371" y="735390"/>
                      <a:pt x="1653371" y="729128"/>
                    </a:cubicBezTo>
                    <a:cubicBezTo>
                      <a:pt x="1653371" y="722866"/>
                      <a:pt x="1659787" y="717764"/>
                      <a:pt x="1667750" y="717764"/>
                    </a:cubicBezTo>
                    <a:lnTo>
                      <a:pt x="1763838" y="717764"/>
                    </a:lnTo>
                    <a:cubicBezTo>
                      <a:pt x="1771800" y="717764"/>
                      <a:pt x="1778217" y="722866"/>
                      <a:pt x="1778217" y="729128"/>
                    </a:cubicBezTo>
                    <a:cubicBezTo>
                      <a:pt x="1778217" y="735390"/>
                      <a:pt x="1771800" y="740492"/>
                      <a:pt x="1763838" y="740492"/>
                    </a:cubicBezTo>
                    <a:close/>
                    <a:moveTo>
                      <a:pt x="1571739" y="740492"/>
                    </a:moveTo>
                    <a:lnTo>
                      <a:pt x="1475650" y="740492"/>
                    </a:lnTo>
                    <a:cubicBezTo>
                      <a:pt x="1467688" y="740492"/>
                      <a:pt x="1461272" y="735390"/>
                      <a:pt x="1461272" y="729128"/>
                    </a:cubicBezTo>
                    <a:cubicBezTo>
                      <a:pt x="1461272" y="722866"/>
                      <a:pt x="1467688" y="717764"/>
                      <a:pt x="1475650" y="717764"/>
                    </a:cubicBezTo>
                    <a:lnTo>
                      <a:pt x="1571739" y="717764"/>
                    </a:lnTo>
                    <a:cubicBezTo>
                      <a:pt x="1579701" y="717764"/>
                      <a:pt x="1586117" y="722866"/>
                      <a:pt x="1586117" y="729128"/>
                    </a:cubicBezTo>
                    <a:cubicBezTo>
                      <a:pt x="1586117" y="735390"/>
                      <a:pt x="1579701" y="740492"/>
                      <a:pt x="1571739" y="740492"/>
                    </a:cubicBezTo>
                    <a:close/>
                    <a:moveTo>
                      <a:pt x="2148192" y="740492"/>
                    </a:moveTo>
                    <a:lnTo>
                      <a:pt x="2052104" y="740492"/>
                    </a:lnTo>
                    <a:cubicBezTo>
                      <a:pt x="2044141" y="740492"/>
                      <a:pt x="2037725" y="735390"/>
                      <a:pt x="2037725" y="729128"/>
                    </a:cubicBezTo>
                    <a:cubicBezTo>
                      <a:pt x="2037725" y="722866"/>
                      <a:pt x="2044141" y="717764"/>
                      <a:pt x="2052104" y="717764"/>
                    </a:cubicBezTo>
                    <a:lnTo>
                      <a:pt x="2148192" y="717764"/>
                    </a:lnTo>
                    <a:cubicBezTo>
                      <a:pt x="2156154" y="717764"/>
                      <a:pt x="2162571" y="722866"/>
                      <a:pt x="2162571" y="729128"/>
                    </a:cubicBezTo>
                    <a:cubicBezTo>
                      <a:pt x="2162571" y="735390"/>
                      <a:pt x="2156154" y="740492"/>
                      <a:pt x="2148192" y="740492"/>
                    </a:cubicBezTo>
                    <a:close/>
                    <a:moveTo>
                      <a:pt x="2340446" y="740492"/>
                    </a:moveTo>
                    <a:lnTo>
                      <a:pt x="2244281" y="740492"/>
                    </a:lnTo>
                    <a:cubicBezTo>
                      <a:pt x="2236318" y="740492"/>
                      <a:pt x="2229902" y="735390"/>
                      <a:pt x="2229902" y="729128"/>
                    </a:cubicBezTo>
                    <a:cubicBezTo>
                      <a:pt x="2229902" y="722866"/>
                      <a:pt x="2236318" y="717764"/>
                      <a:pt x="2244281" y="717764"/>
                    </a:cubicBezTo>
                    <a:lnTo>
                      <a:pt x="2340446" y="717764"/>
                    </a:lnTo>
                    <a:cubicBezTo>
                      <a:pt x="2348409" y="717764"/>
                      <a:pt x="2354825" y="722866"/>
                      <a:pt x="2354825" y="729128"/>
                    </a:cubicBezTo>
                    <a:cubicBezTo>
                      <a:pt x="2354825" y="735390"/>
                      <a:pt x="2348409" y="740492"/>
                      <a:pt x="2340446" y="740492"/>
                    </a:cubicBezTo>
                    <a:close/>
                    <a:moveTo>
                      <a:pt x="2532778" y="740492"/>
                    </a:moveTo>
                    <a:lnTo>
                      <a:pt x="2436612" y="740492"/>
                    </a:lnTo>
                    <a:cubicBezTo>
                      <a:pt x="2428650" y="740492"/>
                      <a:pt x="2422234" y="735390"/>
                      <a:pt x="2422234" y="729128"/>
                    </a:cubicBezTo>
                    <a:cubicBezTo>
                      <a:pt x="2422234" y="722866"/>
                      <a:pt x="2428650" y="717764"/>
                      <a:pt x="2436612" y="717764"/>
                    </a:cubicBezTo>
                    <a:lnTo>
                      <a:pt x="2532778" y="717764"/>
                    </a:lnTo>
                    <a:cubicBezTo>
                      <a:pt x="2540740" y="717764"/>
                      <a:pt x="2547157" y="722866"/>
                      <a:pt x="2547157" y="729128"/>
                    </a:cubicBezTo>
                    <a:cubicBezTo>
                      <a:pt x="2547157" y="735390"/>
                      <a:pt x="2540740" y="740492"/>
                      <a:pt x="2532778" y="740492"/>
                    </a:cubicBezTo>
                    <a:close/>
                    <a:moveTo>
                      <a:pt x="2621445" y="716064"/>
                    </a:moveTo>
                    <a:cubicBezTo>
                      <a:pt x="2617271" y="716064"/>
                      <a:pt x="2613174" y="714672"/>
                      <a:pt x="2610391" y="711967"/>
                    </a:cubicBezTo>
                    <a:cubicBezTo>
                      <a:pt x="2605289" y="707096"/>
                      <a:pt x="2606139" y="699985"/>
                      <a:pt x="2612246" y="695965"/>
                    </a:cubicBezTo>
                    <a:cubicBezTo>
                      <a:pt x="2634587" y="681354"/>
                      <a:pt x="2649275" y="660946"/>
                      <a:pt x="2653758" y="638528"/>
                    </a:cubicBezTo>
                    <a:cubicBezTo>
                      <a:pt x="2654995" y="632344"/>
                      <a:pt x="2662339" y="628092"/>
                      <a:pt x="2670224" y="629020"/>
                    </a:cubicBezTo>
                    <a:cubicBezTo>
                      <a:pt x="2678109" y="630025"/>
                      <a:pt x="2683443" y="635822"/>
                      <a:pt x="2682206" y="642007"/>
                    </a:cubicBezTo>
                    <a:cubicBezTo>
                      <a:pt x="2676640" y="669913"/>
                      <a:pt x="2658396" y="695269"/>
                      <a:pt x="2630644" y="713435"/>
                    </a:cubicBezTo>
                    <a:cubicBezTo>
                      <a:pt x="2627939" y="715213"/>
                      <a:pt x="2624692" y="716064"/>
                      <a:pt x="2621445" y="716064"/>
                    </a:cubicBezTo>
                    <a:close/>
                    <a:moveTo>
                      <a:pt x="47774" y="704932"/>
                    </a:moveTo>
                    <a:cubicBezTo>
                      <a:pt x="43831" y="704932"/>
                      <a:pt x="39889" y="703618"/>
                      <a:pt x="37028" y="701144"/>
                    </a:cubicBezTo>
                    <a:cubicBezTo>
                      <a:pt x="13219" y="679963"/>
                      <a:pt x="77" y="652597"/>
                      <a:pt x="0" y="624304"/>
                    </a:cubicBezTo>
                    <a:cubicBezTo>
                      <a:pt x="0" y="618043"/>
                      <a:pt x="6416" y="612941"/>
                      <a:pt x="14378" y="612941"/>
                    </a:cubicBezTo>
                    <a:lnTo>
                      <a:pt x="14378" y="612941"/>
                    </a:lnTo>
                    <a:cubicBezTo>
                      <a:pt x="22341" y="612941"/>
                      <a:pt x="28757" y="618043"/>
                      <a:pt x="28757" y="624304"/>
                    </a:cubicBezTo>
                    <a:cubicBezTo>
                      <a:pt x="28757" y="647109"/>
                      <a:pt x="39348" y="668986"/>
                      <a:pt x="58519" y="686070"/>
                    </a:cubicBezTo>
                    <a:cubicBezTo>
                      <a:pt x="63776" y="690785"/>
                      <a:pt x="63234" y="697975"/>
                      <a:pt x="57282" y="702149"/>
                    </a:cubicBezTo>
                    <a:cubicBezTo>
                      <a:pt x="54576" y="704082"/>
                      <a:pt x="51098" y="705009"/>
                      <a:pt x="47696" y="705009"/>
                    </a:cubicBezTo>
                    <a:close/>
                    <a:moveTo>
                      <a:pt x="2669606" y="575371"/>
                    </a:moveTo>
                    <a:cubicBezTo>
                      <a:pt x="2661643" y="575371"/>
                      <a:pt x="2655227" y="570269"/>
                      <a:pt x="2655227" y="564007"/>
                    </a:cubicBezTo>
                    <a:lnTo>
                      <a:pt x="2655227" y="487863"/>
                    </a:lnTo>
                    <a:cubicBezTo>
                      <a:pt x="2655227" y="481602"/>
                      <a:pt x="2661643" y="476500"/>
                      <a:pt x="2669606" y="476500"/>
                    </a:cubicBezTo>
                    <a:cubicBezTo>
                      <a:pt x="2677568" y="476500"/>
                      <a:pt x="2683984" y="481602"/>
                      <a:pt x="2683984" y="487863"/>
                    </a:cubicBezTo>
                    <a:lnTo>
                      <a:pt x="2683984" y="564007"/>
                    </a:lnTo>
                    <a:cubicBezTo>
                      <a:pt x="2683984" y="570269"/>
                      <a:pt x="2677568" y="575371"/>
                      <a:pt x="2669606" y="575371"/>
                    </a:cubicBezTo>
                    <a:close/>
                    <a:moveTo>
                      <a:pt x="15074" y="559678"/>
                    </a:moveTo>
                    <a:lnTo>
                      <a:pt x="14920" y="559678"/>
                    </a:lnTo>
                    <a:cubicBezTo>
                      <a:pt x="6957" y="559678"/>
                      <a:pt x="618" y="554499"/>
                      <a:pt x="618" y="548237"/>
                    </a:cubicBezTo>
                    <a:lnTo>
                      <a:pt x="1391" y="472325"/>
                    </a:lnTo>
                    <a:cubicBezTo>
                      <a:pt x="1391" y="466064"/>
                      <a:pt x="8040" y="460884"/>
                      <a:pt x="15925" y="461039"/>
                    </a:cubicBezTo>
                    <a:cubicBezTo>
                      <a:pt x="23887" y="461039"/>
                      <a:pt x="30226" y="466218"/>
                      <a:pt x="30226" y="472480"/>
                    </a:cubicBezTo>
                    <a:lnTo>
                      <a:pt x="29453" y="548392"/>
                    </a:lnTo>
                    <a:cubicBezTo>
                      <a:pt x="29453" y="554654"/>
                      <a:pt x="22959" y="559678"/>
                      <a:pt x="15074" y="559678"/>
                    </a:cubicBezTo>
                    <a:close/>
                    <a:moveTo>
                      <a:pt x="2669606" y="423160"/>
                    </a:moveTo>
                    <a:cubicBezTo>
                      <a:pt x="2661643" y="423160"/>
                      <a:pt x="2655227" y="418058"/>
                      <a:pt x="2655227" y="411797"/>
                    </a:cubicBezTo>
                    <a:lnTo>
                      <a:pt x="2655227" y="335730"/>
                    </a:lnTo>
                    <a:cubicBezTo>
                      <a:pt x="2655227" y="329468"/>
                      <a:pt x="2661643" y="324366"/>
                      <a:pt x="2669606" y="324366"/>
                    </a:cubicBezTo>
                    <a:cubicBezTo>
                      <a:pt x="2677568" y="324366"/>
                      <a:pt x="2683984" y="329468"/>
                      <a:pt x="2683984" y="335730"/>
                    </a:cubicBezTo>
                    <a:lnTo>
                      <a:pt x="2683984" y="411797"/>
                    </a:lnTo>
                    <a:cubicBezTo>
                      <a:pt x="2683984" y="418058"/>
                      <a:pt x="2677568" y="423160"/>
                      <a:pt x="2669606" y="423160"/>
                    </a:cubicBezTo>
                    <a:close/>
                    <a:moveTo>
                      <a:pt x="16698" y="407854"/>
                    </a:moveTo>
                    <a:lnTo>
                      <a:pt x="16543" y="407854"/>
                    </a:lnTo>
                    <a:cubicBezTo>
                      <a:pt x="8581" y="407854"/>
                      <a:pt x="2242" y="402675"/>
                      <a:pt x="2319" y="396413"/>
                    </a:cubicBezTo>
                    <a:lnTo>
                      <a:pt x="3169" y="320501"/>
                    </a:lnTo>
                    <a:cubicBezTo>
                      <a:pt x="3169" y="314239"/>
                      <a:pt x="9663" y="309215"/>
                      <a:pt x="17548" y="309215"/>
                    </a:cubicBezTo>
                    <a:lnTo>
                      <a:pt x="17703" y="309215"/>
                    </a:lnTo>
                    <a:cubicBezTo>
                      <a:pt x="25665" y="309215"/>
                      <a:pt x="32004" y="314394"/>
                      <a:pt x="31926" y="320733"/>
                    </a:cubicBezTo>
                    <a:lnTo>
                      <a:pt x="31076" y="396645"/>
                    </a:lnTo>
                    <a:cubicBezTo>
                      <a:pt x="31076" y="402907"/>
                      <a:pt x="24583" y="407931"/>
                      <a:pt x="16698" y="407931"/>
                    </a:cubicBezTo>
                    <a:close/>
                    <a:moveTo>
                      <a:pt x="2669606" y="271027"/>
                    </a:moveTo>
                    <a:cubicBezTo>
                      <a:pt x="2661643" y="271027"/>
                      <a:pt x="2655227" y="265925"/>
                      <a:pt x="2655227" y="259663"/>
                    </a:cubicBezTo>
                    <a:lnTo>
                      <a:pt x="2655227" y="183519"/>
                    </a:lnTo>
                    <a:cubicBezTo>
                      <a:pt x="2655227" y="177257"/>
                      <a:pt x="2661643" y="172155"/>
                      <a:pt x="2669606" y="172155"/>
                    </a:cubicBezTo>
                    <a:cubicBezTo>
                      <a:pt x="2677568" y="172155"/>
                      <a:pt x="2683984" y="177257"/>
                      <a:pt x="2683984" y="183519"/>
                    </a:cubicBezTo>
                    <a:lnTo>
                      <a:pt x="2683984" y="259663"/>
                    </a:lnTo>
                    <a:cubicBezTo>
                      <a:pt x="2683984" y="265925"/>
                      <a:pt x="2677568" y="271027"/>
                      <a:pt x="2669606" y="271027"/>
                    </a:cubicBezTo>
                    <a:close/>
                    <a:moveTo>
                      <a:pt x="18553" y="256030"/>
                    </a:moveTo>
                    <a:lnTo>
                      <a:pt x="18398" y="256030"/>
                    </a:lnTo>
                    <a:cubicBezTo>
                      <a:pt x="10436" y="256030"/>
                      <a:pt x="4097" y="250850"/>
                      <a:pt x="4174" y="244511"/>
                    </a:cubicBezTo>
                    <a:cubicBezTo>
                      <a:pt x="4484" y="217919"/>
                      <a:pt x="4870" y="192331"/>
                      <a:pt x="5257" y="168599"/>
                    </a:cubicBezTo>
                    <a:cubicBezTo>
                      <a:pt x="5334" y="162338"/>
                      <a:pt x="11750" y="157390"/>
                      <a:pt x="19635" y="157390"/>
                    </a:cubicBezTo>
                    <a:lnTo>
                      <a:pt x="19790" y="157390"/>
                    </a:lnTo>
                    <a:cubicBezTo>
                      <a:pt x="27752" y="157390"/>
                      <a:pt x="34091" y="162647"/>
                      <a:pt x="34014" y="168908"/>
                    </a:cubicBezTo>
                    <a:cubicBezTo>
                      <a:pt x="33627" y="192718"/>
                      <a:pt x="33318" y="218228"/>
                      <a:pt x="32931" y="244821"/>
                    </a:cubicBezTo>
                    <a:cubicBezTo>
                      <a:pt x="32854" y="251082"/>
                      <a:pt x="26438" y="256107"/>
                      <a:pt x="18553" y="256107"/>
                    </a:cubicBezTo>
                    <a:close/>
                    <a:moveTo>
                      <a:pt x="2669296" y="118661"/>
                    </a:moveTo>
                    <a:cubicBezTo>
                      <a:pt x="2661334" y="118661"/>
                      <a:pt x="2654918" y="113559"/>
                      <a:pt x="2654918" y="107297"/>
                    </a:cubicBezTo>
                    <a:lnTo>
                      <a:pt x="2654918" y="98717"/>
                    </a:lnTo>
                    <a:cubicBezTo>
                      <a:pt x="2654918" y="77149"/>
                      <a:pt x="2645796" y="60529"/>
                      <a:pt x="2626934" y="47774"/>
                    </a:cubicBezTo>
                    <a:cubicBezTo>
                      <a:pt x="2620904" y="43677"/>
                      <a:pt x="2620208" y="36487"/>
                      <a:pt x="2625388" y="31694"/>
                    </a:cubicBezTo>
                    <a:cubicBezTo>
                      <a:pt x="2630567" y="26902"/>
                      <a:pt x="2639612" y="26361"/>
                      <a:pt x="2645641" y="30458"/>
                    </a:cubicBezTo>
                    <a:cubicBezTo>
                      <a:pt x="2670842" y="47542"/>
                      <a:pt x="2683675" y="70501"/>
                      <a:pt x="2683675" y="98717"/>
                    </a:cubicBezTo>
                    <a:lnTo>
                      <a:pt x="2683675" y="107297"/>
                    </a:lnTo>
                    <a:cubicBezTo>
                      <a:pt x="2683675" y="113559"/>
                      <a:pt x="2677259" y="118661"/>
                      <a:pt x="2669296" y="118661"/>
                    </a:cubicBezTo>
                    <a:close/>
                    <a:moveTo>
                      <a:pt x="20717" y="104205"/>
                    </a:moveTo>
                    <a:cubicBezTo>
                      <a:pt x="20717" y="104205"/>
                      <a:pt x="19944" y="104205"/>
                      <a:pt x="19558" y="104205"/>
                    </a:cubicBezTo>
                    <a:cubicBezTo>
                      <a:pt x="11596" y="103741"/>
                      <a:pt x="5720" y="98253"/>
                      <a:pt x="6339" y="91991"/>
                    </a:cubicBezTo>
                    <a:cubicBezTo>
                      <a:pt x="9276" y="63157"/>
                      <a:pt x="27984" y="36797"/>
                      <a:pt x="57669" y="19558"/>
                    </a:cubicBezTo>
                    <a:cubicBezTo>
                      <a:pt x="64085" y="15847"/>
                      <a:pt x="73052" y="16929"/>
                      <a:pt x="77768" y="22032"/>
                    </a:cubicBezTo>
                    <a:cubicBezTo>
                      <a:pt x="82483" y="27134"/>
                      <a:pt x="81092" y="34246"/>
                      <a:pt x="74675" y="37956"/>
                    </a:cubicBezTo>
                    <a:cubicBezTo>
                      <a:pt x="51716" y="51252"/>
                      <a:pt x="37260" y="71583"/>
                      <a:pt x="35019" y="93769"/>
                    </a:cubicBezTo>
                    <a:cubicBezTo>
                      <a:pt x="34400" y="99722"/>
                      <a:pt x="28139" y="104283"/>
                      <a:pt x="20717" y="104283"/>
                    </a:cubicBezTo>
                    <a:close/>
                    <a:moveTo>
                      <a:pt x="2558288" y="22882"/>
                    </a:moveTo>
                    <a:cubicBezTo>
                      <a:pt x="2558288" y="22882"/>
                      <a:pt x="2557902" y="22882"/>
                      <a:pt x="2557670" y="22882"/>
                    </a:cubicBezTo>
                    <a:cubicBezTo>
                      <a:pt x="2555892" y="22882"/>
                      <a:pt x="2543291" y="22882"/>
                      <a:pt x="2462200" y="22882"/>
                    </a:cubicBezTo>
                    <a:cubicBezTo>
                      <a:pt x="2454237" y="22882"/>
                      <a:pt x="2447821" y="17780"/>
                      <a:pt x="2447821" y="11518"/>
                    </a:cubicBezTo>
                    <a:cubicBezTo>
                      <a:pt x="2447821" y="5257"/>
                      <a:pt x="2454237" y="155"/>
                      <a:pt x="2462200" y="155"/>
                    </a:cubicBezTo>
                    <a:lnTo>
                      <a:pt x="2462200" y="155"/>
                    </a:lnTo>
                    <a:cubicBezTo>
                      <a:pt x="2527189" y="155"/>
                      <a:pt x="2560352" y="283"/>
                      <a:pt x="2561689" y="541"/>
                    </a:cubicBezTo>
                    <a:cubicBezTo>
                      <a:pt x="2569420" y="2010"/>
                      <a:pt x="2574135" y="8194"/>
                      <a:pt x="2572280" y="14301"/>
                    </a:cubicBezTo>
                    <a:cubicBezTo>
                      <a:pt x="2570657" y="19481"/>
                      <a:pt x="2564782" y="22959"/>
                      <a:pt x="2558288" y="22959"/>
                    </a:cubicBezTo>
                    <a:close/>
                    <a:moveTo>
                      <a:pt x="157622" y="22882"/>
                    </a:moveTo>
                    <a:cubicBezTo>
                      <a:pt x="149660" y="22882"/>
                      <a:pt x="143244" y="17780"/>
                      <a:pt x="143244" y="11518"/>
                    </a:cubicBezTo>
                    <a:cubicBezTo>
                      <a:pt x="143244" y="5257"/>
                      <a:pt x="149660" y="155"/>
                      <a:pt x="157622" y="155"/>
                    </a:cubicBezTo>
                    <a:lnTo>
                      <a:pt x="253788" y="155"/>
                    </a:lnTo>
                    <a:cubicBezTo>
                      <a:pt x="261750" y="155"/>
                      <a:pt x="268166" y="5257"/>
                      <a:pt x="268166" y="11518"/>
                    </a:cubicBezTo>
                    <a:cubicBezTo>
                      <a:pt x="268166" y="17780"/>
                      <a:pt x="261750" y="22882"/>
                      <a:pt x="253788" y="22882"/>
                    </a:cubicBezTo>
                    <a:lnTo>
                      <a:pt x="157622" y="22882"/>
                    </a:lnTo>
                    <a:cubicBezTo>
                      <a:pt x="157622" y="22882"/>
                      <a:pt x="157622" y="22882"/>
                      <a:pt x="157622" y="22882"/>
                    </a:cubicBezTo>
                    <a:close/>
                    <a:moveTo>
                      <a:pt x="349876" y="22882"/>
                    </a:moveTo>
                    <a:cubicBezTo>
                      <a:pt x="341914" y="22882"/>
                      <a:pt x="335498" y="17780"/>
                      <a:pt x="335498" y="11518"/>
                    </a:cubicBezTo>
                    <a:cubicBezTo>
                      <a:pt x="335498" y="5257"/>
                      <a:pt x="341914" y="155"/>
                      <a:pt x="349876" y="155"/>
                    </a:cubicBezTo>
                    <a:lnTo>
                      <a:pt x="445965" y="155"/>
                    </a:lnTo>
                    <a:cubicBezTo>
                      <a:pt x="453927" y="155"/>
                      <a:pt x="460343" y="5257"/>
                      <a:pt x="460343" y="11518"/>
                    </a:cubicBezTo>
                    <a:cubicBezTo>
                      <a:pt x="460343" y="17780"/>
                      <a:pt x="453927" y="22882"/>
                      <a:pt x="445965" y="22882"/>
                    </a:cubicBezTo>
                    <a:lnTo>
                      <a:pt x="349876" y="22882"/>
                    </a:lnTo>
                    <a:close/>
                    <a:moveTo>
                      <a:pt x="541976" y="22882"/>
                    </a:moveTo>
                    <a:cubicBezTo>
                      <a:pt x="534014" y="22882"/>
                      <a:pt x="527598" y="17780"/>
                      <a:pt x="527598" y="11518"/>
                    </a:cubicBezTo>
                    <a:cubicBezTo>
                      <a:pt x="527598" y="5257"/>
                      <a:pt x="534014" y="155"/>
                      <a:pt x="541976" y="155"/>
                    </a:cubicBezTo>
                    <a:lnTo>
                      <a:pt x="638065" y="155"/>
                    </a:lnTo>
                    <a:cubicBezTo>
                      <a:pt x="646027" y="155"/>
                      <a:pt x="652443" y="5257"/>
                      <a:pt x="652443" y="11518"/>
                    </a:cubicBezTo>
                    <a:cubicBezTo>
                      <a:pt x="652443" y="17780"/>
                      <a:pt x="646027" y="22882"/>
                      <a:pt x="638065" y="22882"/>
                    </a:cubicBezTo>
                    <a:lnTo>
                      <a:pt x="542053" y="22882"/>
                    </a:lnTo>
                    <a:close/>
                    <a:moveTo>
                      <a:pt x="734076" y="22882"/>
                    </a:moveTo>
                    <a:cubicBezTo>
                      <a:pt x="726113" y="22882"/>
                      <a:pt x="719697" y="17780"/>
                      <a:pt x="719697" y="11518"/>
                    </a:cubicBezTo>
                    <a:cubicBezTo>
                      <a:pt x="719697" y="5257"/>
                      <a:pt x="726113" y="155"/>
                      <a:pt x="734076" y="155"/>
                    </a:cubicBezTo>
                    <a:lnTo>
                      <a:pt x="830087" y="155"/>
                    </a:lnTo>
                    <a:cubicBezTo>
                      <a:pt x="838049" y="155"/>
                      <a:pt x="844465" y="5257"/>
                      <a:pt x="844465" y="11518"/>
                    </a:cubicBezTo>
                    <a:cubicBezTo>
                      <a:pt x="844465" y="17780"/>
                      <a:pt x="838049" y="22882"/>
                      <a:pt x="830087" y="22882"/>
                    </a:cubicBezTo>
                    <a:lnTo>
                      <a:pt x="734076" y="22882"/>
                    </a:lnTo>
                    <a:close/>
                    <a:moveTo>
                      <a:pt x="2366189" y="22882"/>
                    </a:moveTo>
                    <a:lnTo>
                      <a:pt x="2270177" y="22882"/>
                    </a:lnTo>
                    <a:cubicBezTo>
                      <a:pt x="2262215" y="22882"/>
                      <a:pt x="2255799" y="17780"/>
                      <a:pt x="2255799" y="11518"/>
                    </a:cubicBezTo>
                    <a:cubicBezTo>
                      <a:pt x="2255799" y="5257"/>
                      <a:pt x="2262292" y="0"/>
                      <a:pt x="2270255" y="0"/>
                    </a:cubicBezTo>
                    <a:lnTo>
                      <a:pt x="2366266" y="0"/>
                    </a:lnTo>
                    <a:cubicBezTo>
                      <a:pt x="2374228" y="0"/>
                      <a:pt x="2380644" y="5102"/>
                      <a:pt x="2380644" y="11364"/>
                    </a:cubicBezTo>
                    <a:cubicBezTo>
                      <a:pt x="2380644" y="17625"/>
                      <a:pt x="2374228" y="22727"/>
                      <a:pt x="2366266" y="22727"/>
                    </a:cubicBezTo>
                    <a:close/>
                    <a:moveTo>
                      <a:pt x="926175" y="22882"/>
                    </a:moveTo>
                    <a:cubicBezTo>
                      <a:pt x="918213" y="22882"/>
                      <a:pt x="911797" y="17780"/>
                      <a:pt x="911797" y="11518"/>
                    </a:cubicBezTo>
                    <a:cubicBezTo>
                      <a:pt x="911797" y="5257"/>
                      <a:pt x="918291" y="0"/>
                      <a:pt x="926253" y="0"/>
                    </a:cubicBezTo>
                    <a:lnTo>
                      <a:pt x="1022264" y="0"/>
                    </a:lnTo>
                    <a:cubicBezTo>
                      <a:pt x="1030226" y="0"/>
                      <a:pt x="1036642" y="5102"/>
                      <a:pt x="1036642" y="11364"/>
                    </a:cubicBezTo>
                    <a:cubicBezTo>
                      <a:pt x="1036642" y="17625"/>
                      <a:pt x="1030226" y="22727"/>
                      <a:pt x="1022264" y="22727"/>
                    </a:cubicBezTo>
                    <a:lnTo>
                      <a:pt x="926253" y="22727"/>
                    </a:lnTo>
                    <a:close/>
                    <a:moveTo>
                      <a:pt x="1118198" y="22882"/>
                    </a:moveTo>
                    <a:cubicBezTo>
                      <a:pt x="1110235" y="22882"/>
                      <a:pt x="1103819" y="17780"/>
                      <a:pt x="1103819" y="11518"/>
                    </a:cubicBezTo>
                    <a:cubicBezTo>
                      <a:pt x="1103819" y="5257"/>
                      <a:pt x="1110235" y="155"/>
                      <a:pt x="1118198" y="155"/>
                    </a:cubicBezTo>
                    <a:lnTo>
                      <a:pt x="1214209" y="155"/>
                    </a:lnTo>
                    <a:cubicBezTo>
                      <a:pt x="1222171" y="155"/>
                      <a:pt x="1228588" y="5257"/>
                      <a:pt x="1228588" y="11518"/>
                    </a:cubicBezTo>
                    <a:cubicBezTo>
                      <a:pt x="1228588" y="17780"/>
                      <a:pt x="1222171" y="22882"/>
                      <a:pt x="1214209" y="22882"/>
                    </a:cubicBezTo>
                    <a:lnTo>
                      <a:pt x="1118198" y="22882"/>
                    </a:lnTo>
                    <a:close/>
                    <a:moveTo>
                      <a:pt x="2174243" y="22882"/>
                    </a:moveTo>
                    <a:lnTo>
                      <a:pt x="2078309" y="22882"/>
                    </a:lnTo>
                    <a:cubicBezTo>
                      <a:pt x="2070347" y="22882"/>
                      <a:pt x="2063931" y="17780"/>
                      <a:pt x="2063931" y="11518"/>
                    </a:cubicBezTo>
                    <a:cubicBezTo>
                      <a:pt x="2063931" y="5257"/>
                      <a:pt x="2070347" y="155"/>
                      <a:pt x="2078309" y="155"/>
                    </a:cubicBezTo>
                    <a:lnTo>
                      <a:pt x="2174243" y="155"/>
                    </a:lnTo>
                    <a:cubicBezTo>
                      <a:pt x="2182206" y="155"/>
                      <a:pt x="2188622" y="5257"/>
                      <a:pt x="2188622" y="11518"/>
                    </a:cubicBezTo>
                    <a:cubicBezTo>
                      <a:pt x="2188622" y="17780"/>
                      <a:pt x="2182206" y="22882"/>
                      <a:pt x="2174243" y="22882"/>
                    </a:cubicBezTo>
                    <a:close/>
                    <a:moveTo>
                      <a:pt x="1406463" y="22882"/>
                    </a:moveTo>
                    <a:lnTo>
                      <a:pt x="1310452" y="22882"/>
                    </a:lnTo>
                    <a:cubicBezTo>
                      <a:pt x="1302490" y="22882"/>
                      <a:pt x="1296074" y="17780"/>
                      <a:pt x="1296074" y="11518"/>
                    </a:cubicBezTo>
                    <a:cubicBezTo>
                      <a:pt x="1296074" y="5257"/>
                      <a:pt x="1302567" y="0"/>
                      <a:pt x="1310452" y="0"/>
                    </a:cubicBezTo>
                    <a:lnTo>
                      <a:pt x="1406463" y="0"/>
                    </a:lnTo>
                    <a:cubicBezTo>
                      <a:pt x="1414426" y="0"/>
                      <a:pt x="1420842" y="5102"/>
                      <a:pt x="1420842" y="11364"/>
                    </a:cubicBezTo>
                    <a:cubicBezTo>
                      <a:pt x="1420842" y="17625"/>
                      <a:pt x="1414426" y="22727"/>
                      <a:pt x="1406463" y="22727"/>
                    </a:cubicBezTo>
                    <a:close/>
                    <a:moveTo>
                      <a:pt x="1982298" y="22882"/>
                    </a:moveTo>
                    <a:lnTo>
                      <a:pt x="1886365" y="22882"/>
                    </a:lnTo>
                    <a:cubicBezTo>
                      <a:pt x="1878402" y="22882"/>
                      <a:pt x="1871986" y="17780"/>
                      <a:pt x="1871986" y="11518"/>
                    </a:cubicBezTo>
                    <a:cubicBezTo>
                      <a:pt x="1871986" y="5257"/>
                      <a:pt x="1878402" y="155"/>
                      <a:pt x="1886365" y="155"/>
                    </a:cubicBezTo>
                    <a:lnTo>
                      <a:pt x="1982298" y="155"/>
                    </a:lnTo>
                    <a:cubicBezTo>
                      <a:pt x="1990261" y="155"/>
                      <a:pt x="1996677" y="5257"/>
                      <a:pt x="1996677" y="11518"/>
                    </a:cubicBezTo>
                    <a:cubicBezTo>
                      <a:pt x="1996677" y="17780"/>
                      <a:pt x="1990261" y="22882"/>
                      <a:pt x="1982298" y="22882"/>
                    </a:cubicBezTo>
                    <a:close/>
                    <a:moveTo>
                      <a:pt x="1790431" y="22882"/>
                    </a:moveTo>
                    <a:lnTo>
                      <a:pt x="1694419" y="22882"/>
                    </a:lnTo>
                    <a:cubicBezTo>
                      <a:pt x="1686457" y="22882"/>
                      <a:pt x="1680041" y="17780"/>
                      <a:pt x="1680041" y="11518"/>
                    </a:cubicBezTo>
                    <a:cubicBezTo>
                      <a:pt x="1680041" y="5257"/>
                      <a:pt x="1686457" y="155"/>
                      <a:pt x="1694419" y="155"/>
                    </a:cubicBezTo>
                    <a:lnTo>
                      <a:pt x="1790431" y="155"/>
                    </a:lnTo>
                    <a:cubicBezTo>
                      <a:pt x="1798393" y="155"/>
                      <a:pt x="1804809" y="5257"/>
                      <a:pt x="1804809" y="11518"/>
                    </a:cubicBezTo>
                    <a:cubicBezTo>
                      <a:pt x="1804809" y="17780"/>
                      <a:pt x="1798393" y="22882"/>
                      <a:pt x="1790431" y="22882"/>
                    </a:cubicBezTo>
                    <a:close/>
                    <a:moveTo>
                      <a:pt x="1598408" y="22882"/>
                    </a:moveTo>
                    <a:lnTo>
                      <a:pt x="1502397" y="22882"/>
                    </a:lnTo>
                    <a:cubicBezTo>
                      <a:pt x="1494435" y="22882"/>
                      <a:pt x="1488019" y="17780"/>
                      <a:pt x="1488019" y="11518"/>
                    </a:cubicBezTo>
                    <a:cubicBezTo>
                      <a:pt x="1488019" y="5257"/>
                      <a:pt x="1494435" y="155"/>
                      <a:pt x="1502397" y="155"/>
                    </a:cubicBezTo>
                    <a:lnTo>
                      <a:pt x="1598408" y="155"/>
                    </a:lnTo>
                    <a:cubicBezTo>
                      <a:pt x="1606371" y="155"/>
                      <a:pt x="1612787" y="5257"/>
                      <a:pt x="1612787" y="11518"/>
                    </a:cubicBezTo>
                    <a:cubicBezTo>
                      <a:pt x="1612787" y="17780"/>
                      <a:pt x="1606371" y="22882"/>
                      <a:pt x="1598408" y="2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7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27" name="ComponentBackground1" descr="519a4de2-075c-44bd-9e32-a2344d1f41e2"/>
              <p:cNvSpPr/>
              <p:nvPr/>
            </p:nvSpPr>
            <p:spPr>
              <a:xfrm>
                <a:off x="791479" y="1944548"/>
                <a:ext cx="2620211" cy="998041"/>
              </a:xfrm>
              <a:custGeom>
                <a:avLst/>
                <a:gdLst>
                  <a:gd name="connsiteX0" fmla="*/ 2501161 w 2620211"/>
                  <a:gd name="connsiteY0" fmla="*/ 0 h 843691"/>
                  <a:gd name="connsiteX1" fmla="*/ 119202 w 2620211"/>
                  <a:gd name="connsiteY1" fmla="*/ 0 h 843691"/>
                  <a:gd name="connsiteX2" fmla="*/ 0 w 2620211"/>
                  <a:gd name="connsiteY2" fmla="*/ 94388 h 843691"/>
                  <a:gd name="connsiteX3" fmla="*/ 0 w 2620211"/>
                  <a:gd name="connsiteY3" fmla="*/ 577845 h 843691"/>
                  <a:gd name="connsiteX4" fmla="*/ 99490 w 2620211"/>
                  <a:gd name="connsiteY4" fmla="*/ 654298 h 843691"/>
                  <a:gd name="connsiteX5" fmla="*/ 104128 w 2620211"/>
                  <a:gd name="connsiteY5" fmla="*/ 655148 h 843691"/>
                  <a:gd name="connsiteX6" fmla="*/ 279685 w 2620211"/>
                  <a:gd name="connsiteY6" fmla="*/ 746367 h 843691"/>
                  <a:gd name="connsiteX7" fmla="*/ 338126 w 2620211"/>
                  <a:gd name="connsiteY7" fmla="*/ 837508 h 843691"/>
                  <a:gd name="connsiteX8" fmla="*/ 343151 w 2620211"/>
                  <a:gd name="connsiteY8" fmla="*/ 843692 h 843691"/>
                  <a:gd name="connsiteX9" fmla="*/ 349026 w 2620211"/>
                  <a:gd name="connsiteY9" fmla="*/ 837276 h 843691"/>
                  <a:gd name="connsiteX10" fmla="*/ 746831 w 2620211"/>
                  <a:gd name="connsiteY10" fmla="*/ 654066 h 843691"/>
                  <a:gd name="connsiteX11" fmla="*/ 2516003 w 2620211"/>
                  <a:gd name="connsiteY11" fmla="*/ 654066 h 843691"/>
                  <a:gd name="connsiteX12" fmla="*/ 2613870 w 2620211"/>
                  <a:gd name="connsiteY12" fmla="*/ 577767 h 843691"/>
                  <a:gd name="connsiteX13" fmla="*/ 2620209 w 2620211"/>
                  <a:gd name="connsiteY13" fmla="*/ 94929 h 843691"/>
                  <a:gd name="connsiteX14" fmla="*/ 2585654 w 2620211"/>
                  <a:gd name="connsiteY14" fmla="*/ 27829 h 843691"/>
                  <a:gd name="connsiteX15" fmla="*/ 2501161 w 2620211"/>
                  <a:gd name="connsiteY15" fmla="*/ 0 h 843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620211" h="843691">
                    <a:moveTo>
                      <a:pt x="2501161" y="0"/>
                    </a:moveTo>
                    <a:lnTo>
                      <a:pt x="119202" y="0"/>
                    </a:lnTo>
                    <a:cubicBezTo>
                      <a:pt x="53494" y="0"/>
                      <a:pt x="0" y="42362"/>
                      <a:pt x="0" y="94388"/>
                    </a:cubicBezTo>
                    <a:lnTo>
                      <a:pt x="0" y="577845"/>
                    </a:lnTo>
                    <a:cubicBezTo>
                      <a:pt x="0" y="617656"/>
                      <a:pt x="31617" y="641930"/>
                      <a:pt x="99490" y="654298"/>
                    </a:cubicBezTo>
                    <a:lnTo>
                      <a:pt x="104128" y="655148"/>
                    </a:lnTo>
                    <a:cubicBezTo>
                      <a:pt x="183055" y="668599"/>
                      <a:pt x="243120" y="689239"/>
                      <a:pt x="279685" y="746367"/>
                    </a:cubicBezTo>
                    <a:lnTo>
                      <a:pt x="338126" y="837508"/>
                    </a:lnTo>
                    <a:cubicBezTo>
                      <a:pt x="340600" y="841373"/>
                      <a:pt x="342223" y="842996"/>
                      <a:pt x="343151" y="843692"/>
                    </a:cubicBezTo>
                    <a:cubicBezTo>
                      <a:pt x="344156" y="842996"/>
                      <a:pt x="346089" y="841373"/>
                      <a:pt x="349026" y="837276"/>
                    </a:cubicBezTo>
                    <a:cubicBezTo>
                      <a:pt x="432282" y="721243"/>
                      <a:pt x="524042" y="654066"/>
                      <a:pt x="746831" y="654066"/>
                    </a:cubicBezTo>
                    <a:lnTo>
                      <a:pt x="2516003" y="654066"/>
                    </a:lnTo>
                    <a:cubicBezTo>
                      <a:pt x="2569265" y="654066"/>
                      <a:pt x="2613174" y="619821"/>
                      <a:pt x="2613870" y="577767"/>
                    </a:cubicBezTo>
                    <a:cubicBezTo>
                      <a:pt x="2616266" y="443568"/>
                      <a:pt x="2618894" y="233302"/>
                      <a:pt x="2620209" y="94929"/>
                    </a:cubicBezTo>
                    <a:cubicBezTo>
                      <a:pt x="2620440" y="69651"/>
                      <a:pt x="2608149" y="45764"/>
                      <a:pt x="2585654" y="27829"/>
                    </a:cubicBezTo>
                    <a:cubicBezTo>
                      <a:pt x="2563158" y="9895"/>
                      <a:pt x="2533087" y="0"/>
                      <a:pt x="2501161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254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wrap="square" rtlCol="0" anchor="ctr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28" name="Text1" descr="5a9ec818-b263-4f22-829a-dddae5d74042"/>
              <p:cNvSpPr txBox="1"/>
              <p:nvPr/>
            </p:nvSpPr>
            <p:spPr>
              <a:xfrm flipH="1">
                <a:off x="762722" y="3013043"/>
                <a:ext cx="2800093" cy="91345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教会幼儿正确呼吸、擤鼻涕等，不随地吐痰。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4" name="Bullet1" descr="5803e835-476f-426f-8564-e548dbb8608f"/>
              <p:cNvSpPr txBox="1"/>
              <p:nvPr/>
            </p:nvSpPr>
            <p:spPr>
              <a:xfrm>
                <a:off x="794330" y="1972472"/>
                <a:ext cx="2597978" cy="687357"/>
              </a:xfrm>
              <a:prstGeom prst="rect">
                <a:avLst/>
              </a:prstGeom>
              <a:noFill/>
            </p:spPr>
            <p:txBody>
              <a:bodyPr wrap="square" rtlCol="0" anchor="b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000000"/>
                    </a:solidFill>
                    <a:ea typeface="华康方圆体 Std W7"/>
                  </a:rPr>
                  <a:t>培养卫生习惯</a:t>
                </a:r>
                <a:endParaRPr lang="en-US" sz="1800" b="1" i="0" u="none">
                  <a:solidFill>
                    <a:srgbClr val="000000"/>
                  </a:solidFill>
                  <a:ea typeface="华康方圆体 Std W7"/>
                </a:endParaRPr>
              </a:p>
            </p:txBody>
          </p:sp>
        </p:grpSp>
        <p:grpSp>
          <p:nvGrpSpPr>
            <p:cNvPr id="48" name="组合 47" descr="08d4e5b3-9ce9-4dbd-893a-25467a75dcb9"/>
            <p:cNvGrpSpPr/>
            <p:nvPr/>
          </p:nvGrpSpPr>
          <p:grpSpPr>
            <a:xfrm>
              <a:off x="4762641" y="1833326"/>
              <a:ext cx="2800093" cy="2093175"/>
              <a:chOff x="4762641" y="1833326"/>
              <a:chExt cx="2800093" cy="2093175"/>
            </a:xfrm>
          </p:grpSpPr>
          <p:sp>
            <p:nvSpPr>
              <p:cNvPr id="21" name="shaape2" descr="3c183623-880a-48f8-a33d-a145a81e35c4"/>
              <p:cNvSpPr/>
              <p:nvPr/>
            </p:nvSpPr>
            <p:spPr>
              <a:xfrm>
                <a:off x="4878748" y="1848853"/>
                <a:ext cx="2655230" cy="849147"/>
              </a:xfrm>
              <a:custGeom>
                <a:avLst/>
                <a:gdLst>
                  <a:gd name="connsiteX0" fmla="*/ 2544222 w 2655230"/>
                  <a:gd name="connsiteY0" fmla="*/ 137 h 717824"/>
                  <a:gd name="connsiteX1" fmla="*/ 118897 w 2655230"/>
                  <a:gd name="connsiteY1" fmla="*/ 137 h 717824"/>
                  <a:gd name="connsiteX2" fmla="*/ 6343 w 2655230"/>
                  <a:gd name="connsiteY2" fmla="*/ 87259 h 717824"/>
                  <a:gd name="connsiteX3" fmla="*/ 4 w 2655230"/>
                  <a:gd name="connsiteY3" fmla="*/ 611918 h 717824"/>
                  <a:gd name="connsiteX4" fmla="*/ 133739 w 2655230"/>
                  <a:gd name="connsiteY4" fmla="*/ 717824 h 717824"/>
                  <a:gd name="connsiteX5" fmla="*/ 2521341 w 2655230"/>
                  <a:gd name="connsiteY5" fmla="*/ 717824 h 717824"/>
                  <a:gd name="connsiteX6" fmla="*/ 2655231 w 2655230"/>
                  <a:gd name="connsiteY6" fmla="*/ 612614 h 717824"/>
                  <a:gd name="connsiteX7" fmla="*/ 2655231 w 2655230"/>
                  <a:gd name="connsiteY7" fmla="*/ 87259 h 717824"/>
                  <a:gd name="connsiteX8" fmla="*/ 2544222 w 2655230"/>
                  <a:gd name="connsiteY8" fmla="*/ 137 h 717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55230" h="717824">
                    <a:moveTo>
                      <a:pt x="2544222" y="137"/>
                    </a:moveTo>
                    <a:cubicBezTo>
                      <a:pt x="2542599" y="-172"/>
                      <a:pt x="118897" y="137"/>
                      <a:pt x="118897" y="137"/>
                    </a:cubicBezTo>
                    <a:cubicBezTo>
                      <a:pt x="57363" y="137"/>
                      <a:pt x="7193" y="38944"/>
                      <a:pt x="6343" y="87259"/>
                    </a:cubicBezTo>
                    <a:cubicBezTo>
                      <a:pt x="3946" y="219293"/>
                      <a:pt x="1395" y="469602"/>
                      <a:pt x="4" y="611918"/>
                    </a:cubicBezTo>
                    <a:cubicBezTo>
                      <a:pt x="-537" y="670283"/>
                      <a:pt x="59450" y="717824"/>
                      <a:pt x="133739" y="717824"/>
                    </a:cubicBezTo>
                    <a:cubicBezTo>
                      <a:pt x="589058" y="717824"/>
                      <a:pt x="2067259" y="717824"/>
                      <a:pt x="2521341" y="717824"/>
                    </a:cubicBezTo>
                    <a:cubicBezTo>
                      <a:pt x="2595320" y="717824"/>
                      <a:pt x="2655231" y="670747"/>
                      <a:pt x="2655231" y="612614"/>
                    </a:cubicBezTo>
                    <a:lnTo>
                      <a:pt x="2655231" y="87259"/>
                    </a:lnTo>
                    <a:cubicBezTo>
                      <a:pt x="2655231" y="33301"/>
                      <a:pt x="2603514" y="10883"/>
                      <a:pt x="2544222" y="137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77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22" name="Shape2" descr="42696050-ac30-46fe-a70c-65284d950de5"/>
              <p:cNvSpPr/>
              <p:nvPr/>
            </p:nvSpPr>
            <p:spPr>
              <a:xfrm>
                <a:off x="4864682" y="1833326"/>
                <a:ext cx="2683983" cy="875961"/>
              </a:xfrm>
              <a:custGeom>
                <a:avLst/>
                <a:gdLst>
                  <a:gd name="connsiteX0" fmla="*/ 418831 w 2683983"/>
                  <a:gd name="connsiteY0" fmla="*/ 740492 h 740491"/>
                  <a:gd name="connsiteX1" fmla="*/ 322666 w 2683983"/>
                  <a:gd name="connsiteY1" fmla="*/ 740492 h 740491"/>
                  <a:gd name="connsiteX2" fmla="*/ 308287 w 2683983"/>
                  <a:gd name="connsiteY2" fmla="*/ 729128 h 740491"/>
                  <a:gd name="connsiteX3" fmla="*/ 322666 w 2683983"/>
                  <a:gd name="connsiteY3" fmla="*/ 717764 h 740491"/>
                  <a:gd name="connsiteX4" fmla="*/ 418831 w 2683983"/>
                  <a:gd name="connsiteY4" fmla="*/ 717764 h 740491"/>
                  <a:gd name="connsiteX5" fmla="*/ 433210 w 2683983"/>
                  <a:gd name="connsiteY5" fmla="*/ 729128 h 740491"/>
                  <a:gd name="connsiteX6" fmla="*/ 418831 w 2683983"/>
                  <a:gd name="connsiteY6" fmla="*/ 740492 h 740491"/>
                  <a:gd name="connsiteX7" fmla="*/ 226577 w 2683983"/>
                  <a:gd name="connsiteY7" fmla="*/ 740492 h 740491"/>
                  <a:gd name="connsiteX8" fmla="*/ 147882 w 2683983"/>
                  <a:gd name="connsiteY8" fmla="*/ 740492 h 740491"/>
                  <a:gd name="connsiteX9" fmla="*/ 128633 w 2683983"/>
                  <a:gd name="connsiteY9" fmla="*/ 739487 h 740491"/>
                  <a:gd name="connsiteX10" fmla="*/ 116187 w 2683983"/>
                  <a:gd name="connsiteY10" fmla="*/ 726732 h 740491"/>
                  <a:gd name="connsiteX11" fmla="*/ 132267 w 2683983"/>
                  <a:gd name="connsiteY11" fmla="*/ 716914 h 740491"/>
                  <a:gd name="connsiteX12" fmla="*/ 147805 w 2683983"/>
                  <a:gd name="connsiteY12" fmla="*/ 717687 h 740491"/>
                  <a:gd name="connsiteX13" fmla="*/ 226500 w 2683983"/>
                  <a:gd name="connsiteY13" fmla="*/ 717687 h 740491"/>
                  <a:gd name="connsiteX14" fmla="*/ 240878 w 2683983"/>
                  <a:gd name="connsiteY14" fmla="*/ 729051 h 740491"/>
                  <a:gd name="connsiteX15" fmla="*/ 226500 w 2683983"/>
                  <a:gd name="connsiteY15" fmla="*/ 740414 h 740491"/>
                  <a:gd name="connsiteX16" fmla="*/ 611086 w 2683983"/>
                  <a:gd name="connsiteY16" fmla="*/ 740492 h 740491"/>
                  <a:gd name="connsiteX17" fmla="*/ 514997 w 2683983"/>
                  <a:gd name="connsiteY17" fmla="*/ 740492 h 740491"/>
                  <a:gd name="connsiteX18" fmla="*/ 500619 w 2683983"/>
                  <a:gd name="connsiteY18" fmla="*/ 729128 h 740491"/>
                  <a:gd name="connsiteX19" fmla="*/ 514997 w 2683983"/>
                  <a:gd name="connsiteY19" fmla="*/ 717764 h 740491"/>
                  <a:gd name="connsiteX20" fmla="*/ 611086 w 2683983"/>
                  <a:gd name="connsiteY20" fmla="*/ 717764 h 740491"/>
                  <a:gd name="connsiteX21" fmla="*/ 625464 w 2683983"/>
                  <a:gd name="connsiteY21" fmla="*/ 729128 h 740491"/>
                  <a:gd name="connsiteX22" fmla="*/ 611086 w 2683983"/>
                  <a:gd name="connsiteY22" fmla="*/ 740492 h 740491"/>
                  <a:gd name="connsiteX23" fmla="*/ 1379562 w 2683983"/>
                  <a:gd name="connsiteY23" fmla="*/ 740492 h 740491"/>
                  <a:gd name="connsiteX24" fmla="*/ 1283473 w 2683983"/>
                  <a:gd name="connsiteY24" fmla="*/ 740492 h 740491"/>
                  <a:gd name="connsiteX25" fmla="*/ 1269095 w 2683983"/>
                  <a:gd name="connsiteY25" fmla="*/ 729128 h 740491"/>
                  <a:gd name="connsiteX26" fmla="*/ 1283473 w 2683983"/>
                  <a:gd name="connsiteY26" fmla="*/ 717764 h 740491"/>
                  <a:gd name="connsiteX27" fmla="*/ 1379562 w 2683983"/>
                  <a:gd name="connsiteY27" fmla="*/ 717764 h 740491"/>
                  <a:gd name="connsiteX28" fmla="*/ 1393940 w 2683983"/>
                  <a:gd name="connsiteY28" fmla="*/ 729128 h 740491"/>
                  <a:gd name="connsiteX29" fmla="*/ 1379562 w 2683983"/>
                  <a:gd name="connsiteY29" fmla="*/ 740492 h 740491"/>
                  <a:gd name="connsiteX30" fmla="*/ 995362 w 2683983"/>
                  <a:gd name="connsiteY30" fmla="*/ 740492 h 740491"/>
                  <a:gd name="connsiteX31" fmla="*/ 899274 w 2683983"/>
                  <a:gd name="connsiteY31" fmla="*/ 740492 h 740491"/>
                  <a:gd name="connsiteX32" fmla="*/ 884895 w 2683983"/>
                  <a:gd name="connsiteY32" fmla="*/ 729128 h 740491"/>
                  <a:gd name="connsiteX33" fmla="*/ 899274 w 2683983"/>
                  <a:gd name="connsiteY33" fmla="*/ 717764 h 740491"/>
                  <a:gd name="connsiteX34" fmla="*/ 995362 w 2683983"/>
                  <a:gd name="connsiteY34" fmla="*/ 717764 h 740491"/>
                  <a:gd name="connsiteX35" fmla="*/ 1009741 w 2683983"/>
                  <a:gd name="connsiteY35" fmla="*/ 729128 h 740491"/>
                  <a:gd name="connsiteX36" fmla="*/ 995362 w 2683983"/>
                  <a:gd name="connsiteY36" fmla="*/ 740492 h 740491"/>
                  <a:gd name="connsiteX37" fmla="*/ 803263 w 2683983"/>
                  <a:gd name="connsiteY37" fmla="*/ 740492 h 740491"/>
                  <a:gd name="connsiteX38" fmla="*/ 707174 w 2683983"/>
                  <a:gd name="connsiteY38" fmla="*/ 740492 h 740491"/>
                  <a:gd name="connsiteX39" fmla="*/ 692796 w 2683983"/>
                  <a:gd name="connsiteY39" fmla="*/ 729128 h 740491"/>
                  <a:gd name="connsiteX40" fmla="*/ 707174 w 2683983"/>
                  <a:gd name="connsiteY40" fmla="*/ 717764 h 740491"/>
                  <a:gd name="connsiteX41" fmla="*/ 803263 w 2683983"/>
                  <a:gd name="connsiteY41" fmla="*/ 717764 h 740491"/>
                  <a:gd name="connsiteX42" fmla="*/ 817641 w 2683983"/>
                  <a:gd name="connsiteY42" fmla="*/ 729128 h 740491"/>
                  <a:gd name="connsiteX43" fmla="*/ 803263 w 2683983"/>
                  <a:gd name="connsiteY43" fmla="*/ 740492 h 740491"/>
                  <a:gd name="connsiteX44" fmla="*/ 1187539 w 2683983"/>
                  <a:gd name="connsiteY44" fmla="*/ 740492 h 740491"/>
                  <a:gd name="connsiteX45" fmla="*/ 1091451 w 2683983"/>
                  <a:gd name="connsiteY45" fmla="*/ 740492 h 740491"/>
                  <a:gd name="connsiteX46" fmla="*/ 1077072 w 2683983"/>
                  <a:gd name="connsiteY46" fmla="*/ 729128 h 740491"/>
                  <a:gd name="connsiteX47" fmla="*/ 1091451 w 2683983"/>
                  <a:gd name="connsiteY47" fmla="*/ 717764 h 740491"/>
                  <a:gd name="connsiteX48" fmla="*/ 1187539 w 2683983"/>
                  <a:gd name="connsiteY48" fmla="*/ 717764 h 740491"/>
                  <a:gd name="connsiteX49" fmla="*/ 1201918 w 2683983"/>
                  <a:gd name="connsiteY49" fmla="*/ 729128 h 740491"/>
                  <a:gd name="connsiteX50" fmla="*/ 1187539 w 2683983"/>
                  <a:gd name="connsiteY50" fmla="*/ 740492 h 740491"/>
                  <a:gd name="connsiteX51" fmla="*/ 1955938 w 2683983"/>
                  <a:gd name="connsiteY51" fmla="*/ 740492 h 740491"/>
                  <a:gd name="connsiteX52" fmla="*/ 1859849 w 2683983"/>
                  <a:gd name="connsiteY52" fmla="*/ 740492 h 740491"/>
                  <a:gd name="connsiteX53" fmla="*/ 1845471 w 2683983"/>
                  <a:gd name="connsiteY53" fmla="*/ 729128 h 740491"/>
                  <a:gd name="connsiteX54" fmla="*/ 1859849 w 2683983"/>
                  <a:gd name="connsiteY54" fmla="*/ 717764 h 740491"/>
                  <a:gd name="connsiteX55" fmla="*/ 1955938 w 2683983"/>
                  <a:gd name="connsiteY55" fmla="*/ 717764 h 740491"/>
                  <a:gd name="connsiteX56" fmla="*/ 1970316 w 2683983"/>
                  <a:gd name="connsiteY56" fmla="*/ 729128 h 740491"/>
                  <a:gd name="connsiteX57" fmla="*/ 1955938 w 2683983"/>
                  <a:gd name="connsiteY57" fmla="*/ 740492 h 740491"/>
                  <a:gd name="connsiteX58" fmla="*/ 1763838 w 2683983"/>
                  <a:gd name="connsiteY58" fmla="*/ 740492 h 740491"/>
                  <a:gd name="connsiteX59" fmla="*/ 1667750 w 2683983"/>
                  <a:gd name="connsiteY59" fmla="*/ 740492 h 740491"/>
                  <a:gd name="connsiteX60" fmla="*/ 1653371 w 2683983"/>
                  <a:gd name="connsiteY60" fmla="*/ 729128 h 740491"/>
                  <a:gd name="connsiteX61" fmla="*/ 1667750 w 2683983"/>
                  <a:gd name="connsiteY61" fmla="*/ 717764 h 740491"/>
                  <a:gd name="connsiteX62" fmla="*/ 1763838 w 2683983"/>
                  <a:gd name="connsiteY62" fmla="*/ 717764 h 740491"/>
                  <a:gd name="connsiteX63" fmla="*/ 1778217 w 2683983"/>
                  <a:gd name="connsiteY63" fmla="*/ 729128 h 740491"/>
                  <a:gd name="connsiteX64" fmla="*/ 1763838 w 2683983"/>
                  <a:gd name="connsiteY64" fmla="*/ 740492 h 740491"/>
                  <a:gd name="connsiteX65" fmla="*/ 1571739 w 2683983"/>
                  <a:gd name="connsiteY65" fmla="*/ 740492 h 740491"/>
                  <a:gd name="connsiteX66" fmla="*/ 1475650 w 2683983"/>
                  <a:gd name="connsiteY66" fmla="*/ 740492 h 740491"/>
                  <a:gd name="connsiteX67" fmla="*/ 1461272 w 2683983"/>
                  <a:gd name="connsiteY67" fmla="*/ 729128 h 740491"/>
                  <a:gd name="connsiteX68" fmla="*/ 1475650 w 2683983"/>
                  <a:gd name="connsiteY68" fmla="*/ 717764 h 740491"/>
                  <a:gd name="connsiteX69" fmla="*/ 1571739 w 2683983"/>
                  <a:gd name="connsiteY69" fmla="*/ 717764 h 740491"/>
                  <a:gd name="connsiteX70" fmla="*/ 1586117 w 2683983"/>
                  <a:gd name="connsiteY70" fmla="*/ 729128 h 740491"/>
                  <a:gd name="connsiteX71" fmla="*/ 1571739 w 2683983"/>
                  <a:gd name="connsiteY71" fmla="*/ 740492 h 740491"/>
                  <a:gd name="connsiteX72" fmla="*/ 2148192 w 2683983"/>
                  <a:gd name="connsiteY72" fmla="*/ 740492 h 740491"/>
                  <a:gd name="connsiteX73" fmla="*/ 2052104 w 2683983"/>
                  <a:gd name="connsiteY73" fmla="*/ 740492 h 740491"/>
                  <a:gd name="connsiteX74" fmla="*/ 2037725 w 2683983"/>
                  <a:gd name="connsiteY74" fmla="*/ 729128 h 740491"/>
                  <a:gd name="connsiteX75" fmla="*/ 2052104 w 2683983"/>
                  <a:gd name="connsiteY75" fmla="*/ 717764 h 740491"/>
                  <a:gd name="connsiteX76" fmla="*/ 2148192 w 2683983"/>
                  <a:gd name="connsiteY76" fmla="*/ 717764 h 740491"/>
                  <a:gd name="connsiteX77" fmla="*/ 2162571 w 2683983"/>
                  <a:gd name="connsiteY77" fmla="*/ 729128 h 740491"/>
                  <a:gd name="connsiteX78" fmla="*/ 2148192 w 2683983"/>
                  <a:gd name="connsiteY78" fmla="*/ 740492 h 740491"/>
                  <a:gd name="connsiteX79" fmla="*/ 2340446 w 2683983"/>
                  <a:gd name="connsiteY79" fmla="*/ 740492 h 740491"/>
                  <a:gd name="connsiteX80" fmla="*/ 2244281 w 2683983"/>
                  <a:gd name="connsiteY80" fmla="*/ 740492 h 740491"/>
                  <a:gd name="connsiteX81" fmla="*/ 2229902 w 2683983"/>
                  <a:gd name="connsiteY81" fmla="*/ 729128 h 740491"/>
                  <a:gd name="connsiteX82" fmla="*/ 2244281 w 2683983"/>
                  <a:gd name="connsiteY82" fmla="*/ 717764 h 740491"/>
                  <a:gd name="connsiteX83" fmla="*/ 2340446 w 2683983"/>
                  <a:gd name="connsiteY83" fmla="*/ 717764 h 740491"/>
                  <a:gd name="connsiteX84" fmla="*/ 2354825 w 2683983"/>
                  <a:gd name="connsiteY84" fmla="*/ 729128 h 740491"/>
                  <a:gd name="connsiteX85" fmla="*/ 2340446 w 2683983"/>
                  <a:gd name="connsiteY85" fmla="*/ 740492 h 740491"/>
                  <a:gd name="connsiteX86" fmla="*/ 2532778 w 2683983"/>
                  <a:gd name="connsiteY86" fmla="*/ 740492 h 740491"/>
                  <a:gd name="connsiteX87" fmla="*/ 2436612 w 2683983"/>
                  <a:gd name="connsiteY87" fmla="*/ 740492 h 740491"/>
                  <a:gd name="connsiteX88" fmla="*/ 2422234 w 2683983"/>
                  <a:gd name="connsiteY88" fmla="*/ 729128 h 740491"/>
                  <a:gd name="connsiteX89" fmla="*/ 2436612 w 2683983"/>
                  <a:gd name="connsiteY89" fmla="*/ 717764 h 740491"/>
                  <a:gd name="connsiteX90" fmla="*/ 2532778 w 2683983"/>
                  <a:gd name="connsiteY90" fmla="*/ 717764 h 740491"/>
                  <a:gd name="connsiteX91" fmla="*/ 2547157 w 2683983"/>
                  <a:gd name="connsiteY91" fmla="*/ 729128 h 740491"/>
                  <a:gd name="connsiteX92" fmla="*/ 2532778 w 2683983"/>
                  <a:gd name="connsiteY92" fmla="*/ 740492 h 740491"/>
                  <a:gd name="connsiteX93" fmla="*/ 2621445 w 2683983"/>
                  <a:gd name="connsiteY93" fmla="*/ 716064 h 740491"/>
                  <a:gd name="connsiteX94" fmla="*/ 2610391 w 2683983"/>
                  <a:gd name="connsiteY94" fmla="*/ 711967 h 740491"/>
                  <a:gd name="connsiteX95" fmla="*/ 2612246 w 2683983"/>
                  <a:gd name="connsiteY95" fmla="*/ 695965 h 740491"/>
                  <a:gd name="connsiteX96" fmla="*/ 2653758 w 2683983"/>
                  <a:gd name="connsiteY96" fmla="*/ 638528 h 740491"/>
                  <a:gd name="connsiteX97" fmla="*/ 2670224 w 2683983"/>
                  <a:gd name="connsiteY97" fmla="*/ 629020 h 740491"/>
                  <a:gd name="connsiteX98" fmla="*/ 2682206 w 2683983"/>
                  <a:gd name="connsiteY98" fmla="*/ 642007 h 740491"/>
                  <a:gd name="connsiteX99" fmla="*/ 2630644 w 2683983"/>
                  <a:gd name="connsiteY99" fmla="*/ 713435 h 740491"/>
                  <a:gd name="connsiteX100" fmla="*/ 2621445 w 2683983"/>
                  <a:gd name="connsiteY100" fmla="*/ 716064 h 740491"/>
                  <a:gd name="connsiteX101" fmla="*/ 47774 w 2683983"/>
                  <a:gd name="connsiteY101" fmla="*/ 704932 h 740491"/>
                  <a:gd name="connsiteX102" fmla="*/ 37028 w 2683983"/>
                  <a:gd name="connsiteY102" fmla="*/ 701144 h 740491"/>
                  <a:gd name="connsiteX103" fmla="*/ 0 w 2683983"/>
                  <a:gd name="connsiteY103" fmla="*/ 624304 h 740491"/>
                  <a:gd name="connsiteX104" fmla="*/ 14378 w 2683983"/>
                  <a:gd name="connsiteY104" fmla="*/ 612941 h 740491"/>
                  <a:gd name="connsiteX105" fmla="*/ 14378 w 2683983"/>
                  <a:gd name="connsiteY105" fmla="*/ 612941 h 740491"/>
                  <a:gd name="connsiteX106" fmla="*/ 28757 w 2683983"/>
                  <a:gd name="connsiteY106" fmla="*/ 624304 h 740491"/>
                  <a:gd name="connsiteX107" fmla="*/ 58519 w 2683983"/>
                  <a:gd name="connsiteY107" fmla="*/ 686070 h 740491"/>
                  <a:gd name="connsiteX108" fmla="*/ 57282 w 2683983"/>
                  <a:gd name="connsiteY108" fmla="*/ 702149 h 740491"/>
                  <a:gd name="connsiteX109" fmla="*/ 47696 w 2683983"/>
                  <a:gd name="connsiteY109" fmla="*/ 705009 h 740491"/>
                  <a:gd name="connsiteX110" fmla="*/ 2669606 w 2683983"/>
                  <a:gd name="connsiteY110" fmla="*/ 575371 h 740491"/>
                  <a:gd name="connsiteX111" fmla="*/ 2655227 w 2683983"/>
                  <a:gd name="connsiteY111" fmla="*/ 564007 h 740491"/>
                  <a:gd name="connsiteX112" fmla="*/ 2655227 w 2683983"/>
                  <a:gd name="connsiteY112" fmla="*/ 487863 h 740491"/>
                  <a:gd name="connsiteX113" fmla="*/ 2669606 w 2683983"/>
                  <a:gd name="connsiteY113" fmla="*/ 476500 h 740491"/>
                  <a:gd name="connsiteX114" fmla="*/ 2683984 w 2683983"/>
                  <a:gd name="connsiteY114" fmla="*/ 487863 h 740491"/>
                  <a:gd name="connsiteX115" fmla="*/ 2683984 w 2683983"/>
                  <a:gd name="connsiteY115" fmla="*/ 564007 h 740491"/>
                  <a:gd name="connsiteX116" fmla="*/ 2669606 w 2683983"/>
                  <a:gd name="connsiteY116" fmla="*/ 575371 h 740491"/>
                  <a:gd name="connsiteX117" fmla="*/ 15074 w 2683983"/>
                  <a:gd name="connsiteY117" fmla="*/ 559678 h 740491"/>
                  <a:gd name="connsiteX118" fmla="*/ 14920 w 2683983"/>
                  <a:gd name="connsiteY118" fmla="*/ 559678 h 740491"/>
                  <a:gd name="connsiteX119" fmla="*/ 618 w 2683983"/>
                  <a:gd name="connsiteY119" fmla="*/ 548237 h 740491"/>
                  <a:gd name="connsiteX120" fmla="*/ 1391 w 2683983"/>
                  <a:gd name="connsiteY120" fmla="*/ 472325 h 740491"/>
                  <a:gd name="connsiteX121" fmla="*/ 15925 w 2683983"/>
                  <a:gd name="connsiteY121" fmla="*/ 461039 h 740491"/>
                  <a:gd name="connsiteX122" fmla="*/ 30226 w 2683983"/>
                  <a:gd name="connsiteY122" fmla="*/ 472480 h 740491"/>
                  <a:gd name="connsiteX123" fmla="*/ 29453 w 2683983"/>
                  <a:gd name="connsiteY123" fmla="*/ 548392 h 740491"/>
                  <a:gd name="connsiteX124" fmla="*/ 15074 w 2683983"/>
                  <a:gd name="connsiteY124" fmla="*/ 559678 h 740491"/>
                  <a:gd name="connsiteX125" fmla="*/ 2669606 w 2683983"/>
                  <a:gd name="connsiteY125" fmla="*/ 423160 h 740491"/>
                  <a:gd name="connsiteX126" fmla="*/ 2655227 w 2683983"/>
                  <a:gd name="connsiteY126" fmla="*/ 411797 h 740491"/>
                  <a:gd name="connsiteX127" fmla="*/ 2655227 w 2683983"/>
                  <a:gd name="connsiteY127" fmla="*/ 335730 h 740491"/>
                  <a:gd name="connsiteX128" fmla="*/ 2669606 w 2683983"/>
                  <a:gd name="connsiteY128" fmla="*/ 324366 h 740491"/>
                  <a:gd name="connsiteX129" fmla="*/ 2683984 w 2683983"/>
                  <a:gd name="connsiteY129" fmla="*/ 335730 h 740491"/>
                  <a:gd name="connsiteX130" fmla="*/ 2683984 w 2683983"/>
                  <a:gd name="connsiteY130" fmla="*/ 411797 h 740491"/>
                  <a:gd name="connsiteX131" fmla="*/ 2669606 w 2683983"/>
                  <a:gd name="connsiteY131" fmla="*/ 423160 h 740491"/>
                  <a:gd name="connsiteX132" fmla="*/ 16698 w 2683983"/>
                  <a:gd name="connsiteY132" fmla="*/ 407854 h 740491"/>
                  <a:gd name="connsiteX133" fmla="*/ 16543 w 2683983"/>
                  <a:gd name="connsiteY133" fmla="*/ 407854 h 740491"/>
                  <a:gd name="connsiteX134" fmla="*/ 2319 w 2683983"/>
                  <a:gd name="connsiteY134" fmla="*/ 396413 h 740491"/>
                  <a:gd name="connsiteX135" fmla="*/ 3169 w 2683983"/>
                  <a:gd name="connsiteY135" fmla="*/ 320501 h 740491"/>
                  <a:gd name="connsiteX136" fmla="*/ 17548 w 2683983"/>
                  <a:gd name="connsiteY136" fmla="*/ 309215 h 740491"/>
                  <a:gd name="connsiteX137" fmla="*/ 17703 w 2683983"/>
                  <a:gd name="connsiteY137" fmla="*/ 309215 h 740491"/>
                  <a:gd name="connsiteX138" fmla="*/ 31926 w 2683983"/>
                  <a:gd name="connsiteY138" fmla="*/ 320733 h 740491"/>
                  <a:gd name="connsiteX139" fmla="*/ 31076 w 2683983"/>
                  <a:gd name="connsiteY139" fmla="*/ 396645 h 740491"/>
                  <a:gd name="connsiteX140" fmla="*/ 16698 w 2683983"/>
                  <a:gd name="connsiteY140" fmla="*/ 407931 h 740491"/>
                  <a:gd name="connsiteX141" fmla="*/ 2669606 w 2683983"/>
                  <a:gd name="connsiteY141" fmla="*/ 271027 h 740491"/>
                  <a:gd name="connsiteX142" fmla="*/ 2655227 w 2683983"/>
                  <a:gd name="connsiteY142" fmla="*/ 259663 h 740491"/>
                  <a:gd name="connsiteX143" fmla="*/ 2655227 w 2683983"/>
                  <a:gd name="connsiteY143" fmla="*/ 183519 h 740491"/>
                  <a:gd name="connsiteX144" fmla="*/ 2669606 w 2683983"/>
                  <a:gd name="connsiteY144" fmla="*/ 172155 h 740491"/>
                  <a:gd name="connsiteX145" fmla="*/ 2683984 w 2683983"/>
                  <a:gd name="connsiteY145" fmla="*/ 183519 h 740491"/>
                  <a:gd name="connsiteX146" fmla="*/ 2683984 w 2683983"/>
                  <a:gd name="connsiteY146" fmla="*/ 259663 h 740491"/>
                  <a:gd name="connsiteX147" fmla="*/ 2669606 w 2683983"/>
                  <a:gd name="connsiteY147" fmla="*/ 271027 h 740491"/>
                  <a:gd name="connsiteX148" fmla="*/ 18553 w 2683983"/>
                  <a:gd name="connsiteY148" fmla="*/ 256030 h 740491"/>
                  <a:gd name="connsiteX149" fmla="*/ 18398 w 2683983"/>
                  <a:gd name="connsiteY149" fmla="*/ 256030 h 740491"/>
                  <a:gd name="connsiteX150" fmla="*/ 4174 w 2683983"/>
                  <a:gd name="connsiteY150" fmla="*/ 244511 h 740491"/>
                  <a:gd name="connsiteX151" fmla="*/ 5257 w 2683983"/>
                  <a:gd name="connsiteY151" fmla="*/ 168599 h 740491"/>
                  <a:gd name="connsiteX152" fmla="*/ 19635 w 2683983"/>
                  <a:gd name="connsiteY152" fmla="*/ 157390 h 740491"/>
                  <a:gd name="connsiteX153" fmla="*/ 19790 w 2683983"/>
                  <a:gd name="connsiteY153" fmla="*/ 157390 h 740491"/>
                  <a:gd name="connsiteX154" fmla="*/ 34014 w 2683983"/>
                  <a:gd name="connsiteY154" fmla="*/ 168908 h 740491"/>
                  <a:gd name="connsiteX155" fmla="*/ 32931 w 2683983"/>
                  <a:gd name="connsiteY155" fmla="*/ 244821 h 740491"/>
                  <a:gd name="connsiteX156" fmla="*/ 18553 w 2683983"/>
                  <a:gd name="connsiteY156" fmla="*/ 256107 h 740491"/>
                  <a:gd name="connsiteX157" fmla="*/ 2669296 w 2683983"/>
                  <a:gd name="connsiteY157" fmla="*/ 118661 h 740491"/>
                  <a:gd name="connsiteX158" fmla="*/ 2654918 w 2683983"/>
                  <a:gd name="connsiteY158" fmla="*/ 107297 h 740491"/>
                  <a:gd name="connsiteX159" fmla="*/ 2654918 w 2683983"/>
                  <a:gd name="connsiteY159" fmla="*/ 98717 h 740491"/>
                  <a:gd name="connsiteX160" fmla="*/ 2626934 w 2683983"/>
                  <a:gd name="connsiteY160" fmla="*/ 47774 h 740491"/>
                  <a:gd name="connsiteX161" fmla="*/ 2625388 w 2683983"/>
                  <a:gd name="connsiteY161" fmla="*/ 31694 h 740491"/>
                  <a:gd name="connsiteX162" fmla="*/ 2645641 w 2683983"/>
                  <a:gd name="connsiteY162" fmla="*/ 30458 h 740491"/>
                  <a:gd name="connsiteX163" fmla="*/ 2683675 w 2683983"/>
                  <a:gd name="connsiteY163" fmla="*/ 98717 h 740491"/>
                  <a:gd name="connsiteX164" fmla="*/ 2683675 w 2683983"/>
                  <a:gd name="connsiteY164" fmla="*/ 107297 h 740491"/>
                  <a:gd name="connsiteX165" fmla="*/ 2669296 w 2683983"/>
                  <a:gd name="connsiteY165" fmla="*/ 118661 h 740491"/>
                  <a:gd name="connsiteX166" fmla="*/ 20717 w 2683983"/>
                  <a:gd name="connsiteY166" fmla="*/ 104205 h 740491"/>
                  <a:gd name="connsiteX167" fmla="*/ 19558 w 2683983"/>
                  <a:gd name="connsiteY167" fmla="*/ 104205 h 740491"/>
                  <a:gd name="connsiteX168" fmla="*/ 6339 w 2683983"/>
                  <a:gd name="connsiteY168" fmla="*/ 91991 h 740491"/>
                  <a:gd name="connsiteX169" fmla="*/ 57669 w 2683983"/>
                  <a:gd name="connsiteY169" fmla="*/ 19558 h 740491"/>
                  <a:gd name="connsiteX170" fmla="*/ 77768 w 2683983"/>
                  <a:gd name="connsiteY170" fmla="*/ 22032 h 740491"/>
                  <a:gd name="connsiteX171" fmla="*/ 74675 w 2683983"/>
                  <a:gd name="connsiteY171" fmla="*/ 37956 h 740491"/>
                  <a:gd name="connsiteX172" fmla="*/ 35019 w 2683983"/>
                  <a:gd name="connsiteY172" fmla="*/ 93769 h 740491"/>
                  <a:gd name="connsiteX173" fmla="*/ 20717 w 2683983"/>
                  <a:gd name="connsiteY173" fmla="*/ 104283 h 740491"/>
                  <a:gd name="connsiteX174" fmla="*/ 2558288 w 2683983"/>
                  <a:gd name="connsiteY174" fmla="*/ 22882 h 740491"/>
                  <a:gd name="connsiteX175" fmla="*/ 2557670 w 2683983"/>
                  <a:gd name="connsiteY175" fmla="*/ 22882 h 740491"/>
                  <a:gd name="connsiteX176" fmla="*/ 2462200 w 2683983"/>
                  <a:gd name="connsiteY176" fmla="*/ 22882 h 740491"/>
                  <a:gd name="connsiteX177" fmla="*/ 2447821 w 2683983"/>
                  <a:gd name="connsiteY177" fmla="*/ 11518 h 740491"/>
                  <a:gd name="connsiteX178" fmla="*/ 2462200 w 2683983"/>
                  <a:gd name="connsiteY178" fmla="*/ 155 h 740491"/>
                  <a:gd name="connsiteX179" fmla="*/ 2462200 w 2683983"/>
                  <a:gd name="connsiteY179" fmla="*/ 155 h 740491"/>
                  <a:gd name="connsiteX180" fmla="*/ 2561689 w 2683983"/>
                  <a:gd name="connsiteY180" fmla="*/ 541 h 740491"/>
                  <a:gd name="connsiteX181" fmla="*/ 2572280 w 2683983"/>
                  <a:gd name="connsiteY181" fmla="*/ 14301 h 740491"/>
                  <a:gd name="connsiteX182" fmla="*/ 2558288 w 2683983"/>
                  <a:gd name="connsiteY182" fmla="*/ 22959 h 740491"/>
                  <a:gd name="connsiteX183" fmla="*/ 157622 w 2683983"/>
                  <a:gd name="connsiteY183" fmla="*/ 22882 h 740491"/>
                  <a:gd name="connsiteX184" fmla="*/ 143244 w 2683983"/>
                  <a:gd name="connsiteY184" fmla="*/ 11518 h 740491"/>
                  <a:gd name="connsiteX185" fmla="*/ 157622 w 2683983"/>
                  <a:gd name="connsiteY185" fmla="*/ 155 h 740491"/>
                  <a:gd name="connsiteX186" fmla="*/ 253788 w 2683983"/>
                  <a:gd name="connsiteY186" fmla="*/ 155 h 740491"/>
                  <a:gd name="connsiteX187" fmla="*/ 268166 w 2683983"/>
                  <a:gd name="connsiteY187" fmla="*/ 11518 h 740491"/>
                  <a:gd name="connsiteX188" fmla="*/ 253788 w 2683983"/>
                  <a:gd name="connsiteY188" fmla="*/ 22882 h 740491"/>
                  <a:gd name="connsiteX189" fmla="*/ 157622 w 2683983"/>
                  <a:gd name="connsiteY189" fmla="*/ 22882 h 740491"/>
                  <a:gd name="connsiteX190" fmla="*/ 157622 w 2683983"/>
                  <a:gd name="connsiteY190" fmla="*/ 22882 h 740491"/>
                  <a:gd name="connsiteX191" fmla="*/ 349876 w 2683983"/>
                  <a:gd name="connsiteY191" fmla="*/ 22882 h 740491"/>
                  <a:gd name="connsiteX192" fmla="*/ 335498 w 2683983"/>
                  <a:gd name="connsiteY192" fmla="*/ 11518 h 740491"/>
                  <a:gd name="connsiteX193" fmla="*/ 349876 w 2683983"/>
                  <a:gd name="connsiteY193" fmla="*/ 155 h 740491"/>
                  <a:gd name="connsiteX194" fmla="*/ 445965 w 2683983"/>
                  <a:gd name="connsiteY194" fmla="*/ 155 h 740491"/>
                  <a:gd name="connsiteX195" fmla="*/ 460343 w 2683983"/>
                  <a:gd name="connsiteY195" fmla="*/ 11518 h 740491"/>
                  <a:gd name="connsiteX196" fmla="*/ 445965 w 2683983"/>
                  <a:gd name="connsiteY196" fmla="*/ 22882 h 740491"/>
                  <a:gd name="connsiteX197" fmla="*/ 349876 w 2683983"/>
                  <a:gd name="connsiteY197" fmla="*/ 22882 h 740491"/>
                  <a:gd name="connsiteX198" fmla="*/ 541976 w 2683983"/>
                  <a:gd name="connsiteY198" fmla="*/ 22882 h 740491"/>
                  <a:gd name="connsiteX199" fmla="*/ 527598 w 2683983"/>
                  <a:gd name="connsiteY199" fmla="*/ 11518 h 740491"/>
                  <a:gd name="connsiteX200" fmla="*/ 541976 w 2683983"/>
                  <a:gd name="connsiteY200" fmla="*/ 155 h 740491"/>
                  <a:gd name="connsiteX201" fmla="*/ 638065 w 2683983"/>
                  <a:gd name="connsiteY201" fmla="*/ 155 h 740491"/>
                  <a:gd name="connsiteX202" fmla="*/ 652443 w 2683983"/>
                  <a:gd name="connsiteY202" fmla="*/ 11518 h 740491"/>
                  <a:gd name="connsiteX203" fmla="*/ 638065 w 2683983"/>
                  <a:gd name="connsiteY203" fmla="*/ 22882 h 740491"/>
                  <a:gd name="connsiteX204" fmla="*/ 542053 w 2683983"/>
                  <a:gd name="connsiteY204" fmla="*/ 22882 h 740491"/>
                  <a:gd name="connsiteX205" fmla="*/ 734076 w 2683983"/>
                  <a:gd name="connsiteY205" fmla="*/ 22882 h 740491"/>
                  <a:gd name="connsiteX206" fmla="*/ 719697 w 2683983"/>
                  <a:gd name="connsiteY206" fmla="*/ 11518 h 740491"/>
                  <a:gd name="connsiteX207" fmla="*/ 734076 w 2683983"/>
                  <a:gd name="connsiteY207" fmla="*/ 155 h 740491"/>
                  <a:gd name="connsiteX208" fmla="*/ 830087 w 2683983"/>
                  <a:gd name="connsiteY208" fmla="*/ 155 h 740491"/>
                  <a:gd name="connsiteX209" fmla="*/ 844465 w 2683983"/>
                  <a:gd name="connsiteY209" fmla="*/ 11518 h 740491"/>
                  <a:gd name="connsiteX210" fmla="*/ 830087 w 2683983"/>
                  <a:gd name="connsiteY210" fmla="*/ 22882 h 740491"/>
                  <a:gd name="connsiteX211" fmla="*/ 734076 w 2683983"/>
                  <a:gd name="connsiteY211" fmla="*/ 22882 h 740491"/>
                  <a:gd name="connsiteX212" fmla="*/ 2366189 w 2683983"/>
                  <a:gd name="connsiteY212" fmla="*/ 22882 h 740491"/>
                  <a:gd name="connsiteX213" fmla="*/ 2270177 w 2683983"/>
                  <a:gd name="connsiteY213" fmla="*/ 22882 h 740491"/>
                  <a:gd name="connsiteX214" fmla="*/ 2255799 w 2683983"/>
                  <a:gd name="connsiteY214" fmla="*/ 11518 h 740491"/>
                  <a:gd name="connsiteX215" fmla="*/ 2270255 w 2683983"/>
                  <a:gd name="connsiteY215" fmla="*/ 0 h 740491"/>
                  <a:gd name="connsiteX216" fmla="*/ 2366266 w 2683983"/>
                  <a:gd name="connsiteY216" fmla="*/ 0 h 740491"/>
                  <a:gd name="connsiteX217" fmla="*/ 2380644 w 2683983"/>
                  <a:gd name="connsiteY217" fmla="*/ 11364 h 740491"/>
                  <a:gd name="connsiteX218" fmla="*/ 2366266 w 2683983"/>
                  <a:gd name="connsiteY218" fmla="*/ 22727 h 740491"/>
                  <a:gd name="connsiteX219" fmla="*/ 926175 w 2683983"/>
                  <a:gd name="connsiteY219" fmla="*/ 22882 h 740491"/>
                  <a:gd name="connsiteX220" fmla="*/ 911797 w 2683983"/>
                  <a:gd name="connsiteY220" fmla="*/ 11518 h 740491"/>
                  <a:gd name="connsiteX221" fmla="*/ 926253 w 2683983"/>
                  <a:gd name="connsiteY221" fmla="*/ 0 h 740491"/>
                  <a:gd name="connsiteX222" fmla="*/ 1022264 w 2683983"/>
                  <a:gd name="connsiteY222" fmla="*/ 0 h 740491"/>
                  <a:gd name="connsiteX223" fmla="*/ 1036642 w 2683983"/>
                  <a:gd name="connsiteY223" fmla="*/ 11364 h 740491"/>
                  <a:gd name="connsiteX224" fmla="*/ 1022264 w 2683983"/>
                  <a:gd name="connsiteY224" fmla="*/ 22727 h 740491"/>
                  <a:gd name="connsiteX225" fmla="*/ 926253 w 2683983"/>
                  <a:gd name="connsiteY225" fmla="*/ 22727 h 740491"/>
                  <a:gd name="connsiteX226" fmla="*/ 1118198 w 2683983"/>
                  <a:gd name="connsiteY226" fmla="*/ 22882 h 740491"/>
                  <a:gd name="connsiteX227" fmla="*/ 1103819 w 2683983"/>
                  <a:gd name="connsiteY227" fmla="*/ 11518 h 740491"/>
                  <a:gd name="connsiteX228" fmla="*/ 1118198 w 2683983"/>
                  <a:gd name="connsiteY228" fmla="*/ 155 h 740491"/>
                  <a:gd name="connsiteX229" fmla="*/ 1214209 w 2683983"/>
                  <a:gd name="connsiteY229" fmla="*/ 155 h 740491"/>
                  <a:gd name="connsiteX230" fmla="*/ 1228588 w 2683983"/>
                  <a:gd name="connsiteY230" fmla="*/ 11518 h 740491"/>
                  <a:gd name="connsiteX231" fmla="*/ 1214209 w 2683983"/>
                  <a:gd name="connsiteY231" fmla="*/ 22882 h 740491"/>
                  <a:gd name="connsiteX232" fmla="*/ 1118198 w 2683983"/>
                  <a:gd name="connsiteY232" fmla="*/ 22882 h 740491"/>
                  <a:gd name="connsiteX233" fmla="*/ 2174243 w 2683983"/>
                  <a:gd name="connsiteY233" fmla="*/ 22882 h 740491"/>
                  <a:gd name="connsiteX234" fmla="*/ 2078309 w 2683983"/>
                  <a:gd name="connsiteY234" fmla="*/ 22882 h 740491"/>
                  <a:gd name="connsiteX235" fmla="*/ 2063931 w 2683983"/>
                  <a:gd name="connsiteY235" fmla="*/ 11518 h 740491"/>
                  <a:gd name="connsiteX236" fmla="*/ 2078309 w 2683983"/>
                  <a:gd name="connsiteY236" fmla="*/ 155 h 740491"/>
                  <a:gd name="connsiteX237" fmla="*/ 2174243 w 2683983"/>
                  <a:gd name="connsiteY237" fmla="*/ 155 h 740491"/>
                  <a:gd name="connsiteX238" fmla="*/ 2188622 w 2683983"/>
                  <a:gd name="connsiteY238" fmla="*/ 11518 h 740491"/>
                  <a:gd name="connsiteX239" fmla="*/ 2174243 w 2683983"/>
                  <a:gd name="connsiteY239" fmla="*/ 22882 h 740491"/>
                  <a:gd name="connsiteX240" fmla="*/ 1406463 w 2683983"/>
                  <a:gd name="connsiteY240" fmla="*/ 22882 h 740491"/>
                  <a:gd name="connsiteX241" fmla="*/ 1310452 w 2683983"/>
                  <a:gd name="connsiteY241" fmla="*/ 22882 h 740491"/>
                  <a:gd name="connsiteX242" fmla="*/ 1296074 w 2683983"/>
                  <a:gd name="connsiteY242" fmla="*/ 11518 h 740491"/>
                  <a:gd name="connsiteX243" fmla="*/ 1310452 w 2683983"/>
                  <a:gd name="connsiteY243" fmla="*/ 0 h 740491"/>
                  <a:gd name="connsiteX244" fmla="*/ 1406463 w 2683983"/>
                  <a:gd name="connsiteY244" fmla="*/ 0 h 740491"/>
                  <a:gd name="connsiteX245" fmla="*/ 1420842 w 2683983"/>
                  <a:gd name="connsiteY245" fmla="*/ 11364 h 740491"/>
                  <a:gd name="connsiteX246" fmla="*/ 1406463 w 2683983"/>
                  <a:gd name="connsiteY246" fmla="*/ 22727 h 740491"/>
                  <a:gd name="connsiteX247" fmla="*/ 1982298 w 2683983"/>
                  <a:gd name="connsiteY247" fmla="*/ 22882 h 740491"/>
                  <a:gd name="connsiteX248" fmla="*/ 1886365 w 2683983"/>
                  <a:gd name="connsiteY248" fmla="*/ 22882 h 740491"/>
                  <a:gd name="connsiteX249" fmla="*/ 1871986 w 2683983"/>
                  <a:gd name="connsiteY249" fmla="*/ 11518 h 740491"/>
                  <a:gd name="connsiteX250" fmla="*/ 1886365 w 2683983"/>
                  <a:gd name="connsiteY250" fmla="*/ 155 h 740491"/>
                  <a:gd name="connsiteX251" fmla="*/ 1982298 w 2683983"/>
                  <a:gd name="connsiteY251" fmla="*/ 155 h 740491"/>
                  <a:gd name="connsiteX252" fmla="*/ 1996677 w 2683983"/>
                  <a:gd name="connsiteY252" fmla="*/ 11518 h 740491"/>
                  <a:gd name="connsiteX253" fmla="*/ 1982298 w 2683983"/>
                  <a:gd name="connsiteY253" fmla="*/ 22882 h 740491"/>
                  <a:gd name="connsiteX254" fmla="*/ 1790431 w 2683983"/>
                  <a:gd name="connsiteY254" fmla="*/ 22882 h 740491"/>
                  <a:gd name="connsiteX255" fmla="*/ 1694419 w 2683983"/>
                  <a:gd name="connsiteY255" fmla="*/ 22882 h 740491"/>
                  <a:gd name="connsiteX256" fmla="*/ 1680041 w 2683983"/>
                  <a:gd name="connsiteY256" fmla="*/ 11518 h 740491"/>
                  <a:gd name="connsiteX257" fmla="*/ 1694419 w 2683983"/>
                  <a:gd name="connsiteY257" fmla="*/ 155 h 740491"/>
                  <a:gd name="connsiteX258" fmla="*/ 1790431 w 2683983"/>
                  <a:gd name="connsiteY258" fmla="*/ 155 h 740491"/>
                  <a:gd name="connsiteX259" fmla="*/ 1804809 w 2683983"/>
                  <a:gd name="connsiteY259" fmla="*/ 11518 h 740491"/>
                  <a:gd name="connsiteX260" fmla="*/ 1790431 w 2683983"/>
                  <a:gd name="connsiteY260" fmla="*/ 22882 h 740491"/>
                  <a:gd name="connsiteX261" fmla="*/ 1598408 w 2683983"/>
                  <a:gd name="connsiteY261" fmla="*/ 22882 h 740491"/>
                  <a:gd name="connsiteX262" fmla="*/ 1502397 w 2683983"/>
                  <a:gd name="connsiteY262" fmla="*/ 22882 h 740491"/>
                  <a:gd name="connsiteX263" fmla="*/ 1488019 w 2683983"/>
                  <a:gd name="connsiteY263" fmla="*/ 11518 h 740491"/>
                  <a:gd name="connsiteX264" fmla="*/ 1502397 w 2683983"/>
                  <a:gd name="connsiteY264" fmla="*/ 155 h 740491"/>
                  <a:gd name="connsiteX265" fmla="*/ 1598408 w 2683983"/>
                  <a:gd name="connsiteY265" fmla="*/ 155 h 740491"/>
                  <a:gd name="connsiteX266" fmla="*/ 1612787 w 2683983"/>
                  <a:gd name="connsiteY266" fmla="*/ 11518 h 740491"/>
                  <a:gd name="connsiteX267" fmla="*/ 1598408 w 2683983"/>
                  <a:gd name="connsiteY267" fmla="*/ 22882 h 740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</a:cxnLst>
                <a:rect l="l" t="t" r="r" b="b"/>
                <a:pathLst>
                  <a:path w="2683983" h="740491">
                    <a:moveTo>
                      <a:pt x="418831" y="740492"/>
                    </a:moveTo>
                    <a:lnTo>
                      <a:pt x="322666" y="740492"/>
                    </a:lnTo>
                    <a:cubicBezTo>
                      <a:pt x="314703" y="740492"/>
                      <a:pt x="308287" y="735390"/>
                      <a:pt x="308287" y="729128"/>
                    </a:cubicBezTo>
                    <a:cubicBezTo>
                      <a:pt x="308287" y="722866"/>
                      <a:pt x="314703" y="717764"/>
                      <a:pt x="322666" y="717764"/>
                    </a:cubicBezTo>
                    <a:lnTo>
                      <a:pt x="418831" y="717764"/>
                    </a:lnTo>
                    <a:cubicBezTo>
                      <a:pt x="426794" y="717764"/>
                      <a:pt x="433210" y="722866"/>
                      <a:pt x="433210" y="729128"/>
                    </a:cubicBezTo>
                    <a:cubicBezTo>
                      <a:pt x="433210" y="735390"/>
                      <a:pt x="426794" y="740492"/>
                      <a:pt x="418831" y="740492"/>
                    </a:cubicBezTo>
                    <a:close/>
                    <a:moveTo>
                      <a:pt x="226577" y="740492"/>
                    </a:moveTo>
                    <a:lnTo>
                      <a:pt x="147882" y="740492"/>
                    </a:lnTo>
                    <a:cubicBezTo>
                      <a:pt x="141388" y="740492"/>
                      <a:pt x="134972" y="740182"/>
                      <a:pt x="128633" y="739487"/>
                    </a:cubicBezTo>
                    <a:cubicBezTo>
                      <a:pt x="120748" y="738714"/>
                      <a:pt x="115182" y="732993"/>
                      <a:pt x="116187" y="726732"/>
                    </a:cubicBezTo>
                    <a:cubicBezTo>
                      <a:pt x="117192" y="720470"/>
                      <a:pt x="124459" y="716064"/>
                      <a:pt x="132267" y="716914"/>
                    </a:cubicBezTo>
                    <a:cubicBezTo>
                      <a:pt x="137369" y="717455"/>
                      <a:pt x="142625" y="717687"/>
                      <a:pt x="147805" y="717687"/>
                    </a:cubicBezTo>
                    <a:lnTo>
                      <a:pt x="226500" y="717687"/>
                    </a:lnTo>
                    <a:cubicBezTo>
                      <a:pt x="234462" y="717687"/>
                      <a:pt x="240878" y="722789"/>
                      <a:pt x="240878" y="729051"/>
                    </a:cubicBezTo>
                    <a:cubicBezTo>
                      <a:pt x="240878" y="735312"/>
                      <a:pt x="234462" y="740414"/>
                      <a:pt x="226500" y="740414"/>
                    </a:cubicBezTo>
                    <a:close/>
                    <a:moveTo>
                      <a:pt x="611086" y="740492"/>
                    </a:moveTo>
                    <a:lnTo>
                      <a:pt x="514997" y="740492"/>
                    </a:lnTo>
                    <a:cubicBezTo>
                      <a:pt x="507035" y="740492"/>
                      <a:pt x="500619" y="735390"/>
                      <a:pt x="500619" y="729128"/>
                    </a:cubicBezTo>
                    <a:cubicBezTo>
                      <a:pt x="500619" y="722866"/>
                      <a:pt x="507035" y="717764"/>
                      <a:pt x="514997" y="717764"/>
                    </a:cubicBezTo>
                    <a:lnTo>
                      <a:pt x="611086" y="717764"/>
                    </a:lnTo>
                    <a:cubicBezTo>
                      <a:pt x="619048" y="717764"/>
                      <a:pt x="625464" y="722866"/>
                      <a:pt x="625464" y="729128"/>
                    </a:cubicBezTo>
                    <a:cubicBezTo>
                      <a:pt x="625464" y="735390"/>
                      <a:pt x="619048" y="740492"/>
                      <a:pt x="611086" y="740492"/>
                    </a:cubicBezTo>
                    <a:close/>
                    <a:moveTo>
                      <a:pt x="1379562" y="740492"/>
                    </a:moveTo>
                    <a:lnTo>
                      <a:pt x="1283473" y="740492"/>
                    </a:lnTo>
                    <a:cubicBezTo>
                      <a:pt x="1275511" y="740492"/>
                      <a:pt x="1269095" y="735390"/>
                      <a:pt x="1269095" y="729128"/>
                    </a:cubicBezTo>
                    <a:cubicBezTo>
                      <a:pt x="1269095" y="722866"/>
                      <a:pt x="1275511" y="717764"/>
                      <a:pt x="1283473" y="717764"/>
                    </a:cubicBezTo>
                    <a:lnTo>
                      <a:pt x="1379562" y="717764"/>
                    </a:lnTo>
                    <a:cubicBezTo>
                      <a:pt x="1387524" y="717764"/>
                      <a:pt x="1393940" y="722866"/>
                      <a:pt x="1393940" y="729128"/>
                    </a:cubicBezTo>
                    <a:cubicBezTo>
                      <a:pt x="1393940" y="735390"/>
                      <a:pt x="1387524" y="740492"/>
                      <a:pt x="1379562" y="740492"/>
                    </a:cubicBezTo>
                    <a:close/>
                    <a:moveTo>
                      <a:pt x="995362" y="740492"/>
                    </a:moveTo>
                    <a:lnTo>
                      <a:pt x="899274" y="740492"/>
                    </a:lnTo>
                    <a:cubicBezTo>
                      <a:pt x="891311" y="740492"/>
                      <a:pt x="884895" y="735390"/>
                      <a:pt x="884895" y="729128"/>
                    </a:cubicBezTo>
                    <a:cubicBezTo>
                      <a:pt x="884895" y="722866"/>
                      <a:pt x="891311" y="717764"/>
                      <a:pt x="899274" y="717764"/>
                    </a:cubicBezTo>
                    <a:lnTo>
                      <a:pt x="995362" y="717764"/>
                    </a:lnTo>
                    <a:cubicBezTo>
                      <a:pt x="1003325" y="717764"/>
                      <a:pt x="1009741" y="722866"/>
                      <a:pt x="1009741" y="729128"/>
                    </a:cubicBezTo>
                    <a:cubicBezTo>
                      <a:pt x="1009741" y="735390"/>
                      <a:pt x="1003325" y="740492"/>
                      <a:pt x="995362" y="740492"/>
                    </a:cubicBezTo>
                    <a:close/>
                    <a:moveTo>
                      <a:pt x="803263" y="740492"/>
                    </a:moveTo>
                    <a:lnTo>
                      <a:pt x="707174" y="740492"/>
                    </a:lnTo>
                    <a:cubicBezTo>
                      <a:pt x="699212" y="740492"/>
                      <a:pt x="692796" y="735390"/>
                      <a:pt x="692796" y="729128"/>
                    </a:cubicBezTo>
                    <a:cubicBezTo>
                      <a:pt x="692796" y="722866"/>
                      <a:pt x="699212" y="717764"/>
                      <a:pt x="707174" y="717764"/>
                    </a:cubicBezTo>
                    <a:lnTo>
                      <a:pt x="803263" y="717764"/>
                    </a:lnTo>
                    <a:cubicBezTo>
                      <a:pt x="811225" y="717764"/>
                      <a:pt x="817641" y="722866"/>
                      <a:pt x="817641" y="729128"/>
                    </a:cubicBezTo>
                    <a:cubicBezTo>
                      <a:pt x="817641" y="735390"/>
                      <a:pt x="811225" y="740492"/>
                      <a:pt x="803263" y="740492"/>
                    </a:cubicBezTo>
                    <a:close/>
                    <a:moveTo>
                      <a:pt x="1187539" y="740492"/>
                    </a:moveTo>
                    <a:lnTo>
                      <a:pt x="1091451" y="740492"/>
                    </a:lnTo>
                    <a:cubicBezTo>
                      <a:pt x="1083488" y="740492"/>
                      <a:pt x="1077072" y="735390"/>
                      <a:pt x="1077072" y="729128"/>
                    </a:cubicBezTo>
                    <a:cubicBezTo>
                      <a:pt x="1077072" y="722866"/>
                      <a:pt x="1083488" y="717764"/>
                      <a:pt x="1091451" y="717764"/>
                    </a:cubicBezTo>
                    <a:lnTo>
                      <a:pt x="1187539" y="717764"/>
                    </a:lnTo>
                    <a:cubicBezTo>
                      <a:pt x="1195502" y="717764"/>
                      <a:pt x="1201918" y="722866"/>
                      <a:pt x="1201918" y="729128"/>
                    </a:cubicBezTo>
                    <a:cubicBezTo>
                      <a:pt x="1201918" y="735390"/>
                      <a:pt x="1195502" y="740492"/>
                      <a:pt x="1187539" y="740492"/>
                    </a:cubicBezTo>
                    <a:close/>
                    <a:moveTo>
                      <a:pt x="1955938" y="740492"/>
                    </a:moveTo>
                    <a:lnTo>
                      <a:pt x="1859849" y="740492"/>
                    </a:lnTo>
                    <a:cubicBezTo>
                      <a:pt x="1851887" y="740492"/>
                      <a:pt x="1845471" y="735390"/>
                      <a:pt x="1845471" y="729128"/>
                    </a:cubicBezTo>
                    <a:cubicBezTo>
                      <a:pt x="1845471" y="722866"/>
                      <a:pt x="1851887" y="717764"/>
                      <a:pt x="1859849" y="717764"/>
                    </a:cubicBezTo>
                    <a:lnTo>
                      <a:pt x="1955938" y="717764"/>
                    </a:lnTo>
                    <a:cubicBezTo>
                      <a:pt x="1963900" y="717764"/>
                      <a:pt x="1970316" y="722866"/>
                      <a:pt x="1970316" y="729128"/>
                    </a:cubicBezTo>
                    <a:cubicBezTo>
                      <a:pt x="1970316" y="735390"/>
                      <a:pt x="1963900" y="740492"/>
                      <a:pt x="1955938" y="740492"/>
                    </a:cubicBezTo>
                    <a:close/>
                    <a:moveTo>
                      <a:pt x="1763838" y="740492"/>
                    </a:moveTo>
                    <a:lnTo>
                      <a:pt x="1667750" y="740492"/>
                    </a:lnTo>
                    <a:cubicBezTo>
                      <a:pt x="1659787" y="740492"/>
                      <a:pt x="1653371" y="735390"/>
                      <a:pt x="1653371" y="729128"/>
                    </a:cubicBezTo>
                    <a:cubicBezTo>
                      <a:pt x="1653371" y="722866"/>
                      <a:pt x="1659787" y="717764"/>
                      <a:pt x="1667750" y="717764"/>
                    </a:cubicBezTo>
                    <a:lnTo>
                      <a:pt x="1763838" y="717764"/>
                    </a:lnTo>
                    <a:cubicBezTo>
                      <a:pt x="1771800" y="717764"/>
                      <a:pt x="1778217" y="722866"/>
                      <a:pt x="1778217" y="729128"/>
                    </a:cubicBezTo>
                    <a:cubicBezTo>
                      <a:pt x="1778217" y="735390"/>
                      <a:pt x="1771800" y="740492"/>
                      <a:pt x="1763838" y="740492"/>
                    </a:cubicBezTo>
                    <a:close/>
                    <a:moveTo>
                      <a:pt x="1571739" y="740492"/>
                    </a:moveTo>
                    <a:lnTo>
                      <a:pt x="1475650" y="740492"/>
                    </a:lnTo>
                    <a:cubicBezTo>
                      <a:pt x="1467688" y="740492"/>
                      <a:pt x="1461272" y="735390"/>
                      <a:pt x="1461272" y="729128"/>
                    </a:cubicBezTo>
                    <a:cubicBezTo>
                      <a:pt x="1461272" y="722866"/>
                      <a:pt x="1467688" y="717764"/>
                      <a:pt x="1475650" y="717764"/>
                    </a:cubicBezTo>
                    <a:lnTo>
                      <a:pt x="1571739" y="717764"/>
                    </a:lnTo>
                    <a:cubicBezTo>
                      <a:pt x="1579701" y="717764"/>
                      <a:pt x="1586117" y="722866"/>
                      <a:pt x="1586117" y="729128"/>
                    </a:cubicBezTo>
                    <a:cubicBezTo>
                      <a:pt x="1586117" y="735390"/>
                      <a:pt x="1579701" y="740492"/>
                      <a:pt x="1571739" y="740492"/>
                    </a:cubicBezTo>
                    <a:close/>
                    <a:moveTo>
                      <a:pt x="2148192" y="740492"/>
                    </a:moveTo>
                    <a:lnTo>
                      <a:pt x="2052104" y="740492"/>
                    </a:lnTo>
                    <a:cubicBezTo>
                      <a:pt x="2044141" y="740492"/>
                      <a:pt x="2037725" y="735390"/>
                      <a:pt x="2037725" y="729128"/>
                    </a:cubicBezTo>
                    <a:cubicBezTo>
                      <a:pt x="2037725" y="722866"/>
                      <a:pt x="2044141" y="717764"/>
                      <a:pt x="2052104" y="717764"/>
                    </a:cubicBezTo>
                    <a:lnTo>
                      <a:pt x="2148192" y="717764"/>
                    </a:lnTo>
                    <a:cubicBezTo>
                      <a:pt x="2156154" y="717764"/>
                      <a:pt x="2162571" y="722866"/>
                      <a:pt x="2162571" y="729128"/>
                    </a:cubicBezTo>
                    <a:cubicBezTo>
                      <a:pt x="2162571" y="735390"/>
                      <a:pt x="2156154" y="740492"/>
                      <a:pt x="2148192" y="740492"/>
                    </a:cubicBezTo>
                    <a:close/>
                    <a:moveTo>
                      <a:pt x="2340446" y="740492"/>
                    </a:moveTo>
                    <a:lnTo>
                      <a:pt x="2244281" y="740492"/>
                    </a:lnTo>
                    <a:cubicBezTo>
                      <a:pt x="2236318" y="740492"/>
                      <a:pt x="2229902" y="735390"/>
                      <a:pt x="2229902" y="729128"/>
                    </a:cubicBezTo>
                    <a:cubicBezTo>
                      <a:pt x="2229902" y="722866"/>
                      <a:pt x="2236318" y="717764"/>
                      <a:pt x="2244281" y="717764"/>
                    </a:cubicBezTo>
                    <a:lnTo>
                      <a:pt x="2340446" y="717764"/>
                    </a:lnTo>
                    <a:cubicBezTo>
                      <a:pt x="2348409" y="717764"/>
                      <a:pt x="2354825" y="722866"/>
                      <a:pt x="2354825" y="729128"/>
                    </a:cubicBezTo>
                    <a:cubicBezTo>
                      <a:pt x="2354825" y="735390"/>
                      <a:pt x="2348409" y="740492"/>
                      <a:pt x="2340446" y="740492"/>
                    </a:cubicBezTo>
                    <a:close/>
                    <a:moveTo>
                      <a:pt x="2532778" y="740492"/>
                    </a:moveTo>
                    <a:lnTo>
                      <a:pt x="2436612" y="740492"/>
                    </a:lnTo>
                    <a:cubicBezTo>
                      <a:pt x="2428650" y="740492"/>
                      <a:pt x="2422234" y="735390"/>
                      <a:pt x="2422234" y="729128"/>
                    </a:cubicBezTo>
                    <a:cubicBezTo>
                      <a:pt x="2422234" y="722866"/>
                      <a:pt x="2428650" y="717764"/>
                      <a:pt x="2436612" y="717764"/>
                    </a:cubicBezTo>
                    <a:lnTo>
                      <a:pt x="2532778" y="717764"/>
                    </a:lnTo>
                    <a:cubicBezTo>
                      <a:pt x="2540740" y="717764"/>
                      <a:pt x="2547157" y="722866"/>
                      <a:pt x="2547157" y="729128"/>
                    </a:cubicBezTo>
                    <a:cubicBezTo>
                      <a:pt x="2547157" y="735390"/>
                      <a:pt x="2540740" y="740492"/>
                      <a:pt x="2532778" y="740492"/>
                    </a:cubicBezTo>
                    <a:close/>
                    <a:moveTo>
                      <a:pt x="2621445" y="716064"/>
                    </a:moveTo>
                    <a:cubicBezTo>
                      <a:pt x="2617271" y="716064"/>
                      <a:pt x="2613174" y="714672"/>
                      <a:pt x="2610391" y="711967"/>
                    </a:cubicBezTo>
                    <a:cubicBezTo>
                      <a:pt x="2605289" y="707096"/>
                      <a:pt x="2606139" y="699985"/>
                      <a:pt x="2612246" y="695965"/>
                    </a:cubicBezTo>
                    <a:cubicBezTo>
                      <a:pt x="2634587" y="681354"/>
                      <a:pt x="2649275" y="660946"/>
                      <a:pt x="2653758" y="638528"/>
                    </a:cubicBezTo>
                    <a:cubicBezTo>
                      <a:pt x="2654995" y="632344"/>
                      <a:pt x="2662339" y="628092"/>
                      <a:pt x="2670224" y="629020"/>
                    </a:cubicBezTo>
                    <a:cubicBezTo>
                      <a:pt x="2678109" y="630025"/>
                      <a:pt x="2683443" y="635822"/>
                      <a:pt x="2682206" y="642007"/>
                    </a:cubicBezTo>
                    <a:cubicBezTo>
                      <a:pt x="2676640" y="669913"/>
                      <a:pt x="2658396" y="695269"/>
                      <a:pt x="2630644" y="713435"/>
                    </a:cubicBezTo>
                    <a:cubicBezTo>
                      <a:pt x="2627939" y="715213"/>
                      <a:pt x="2624692" y="716064"/>
                      <a:pt x="2621445" y="716064"/>
                    </a:cubicBezTo>
                    <a:close/>
                    <a:moveTo>
                      <a:pt x="47774" y="704932"/>
                    </a:moveTo>
                    <a:cubicBezTo>
                      <a:pt x="43831" y="704932"/>
                      <a:pt x="39889" y="703618"/>
                      <a:pt x="37028" y="701144"/>
                    </a:cubicBezTo>
                    <a:cubicBezTo>
                      <a:pt x="13219" y="679963"/>
                      <a:pt x="77" y="652597"/>
                      <a:pt x="0" y="624304"/>
                    </a:cubicBezTo>
                    <a:cubicBezTo>
                      <a:pt x="0" y="618043"/>
                      <a:pt x="6416" y="612941"/>
                      <a:pt x="14378" y="612941"/>
                    </a:cubicBezTo>
                    <a:lnTo>
                      <a:pt x="14378" y="612941"/>
                    </a:lnTo>
                    <a:cubicBezTo>
                      <a:pt x="22341" y="612941"/>
                      <a:pt x="28757" y="618043"/>
                      <a:pt x="28757" y="624304"/>
                    </a:cubicBezTo>
                    <a:cubicBezTo>
                      <a:pt x="28757" y="647109"/>
                      <a:pt x="39348" y="668986"/>
                      <a:pt x="58519" y="686070"/>
                    </a:cubicBezTo>
                    <a:cubicBezTo>
                      <a:pt x="63776" y="690785"/>
                      <a:pt x="63234" y="697975"/>
                      <a:pt x="57282" y="702149"/>
                    </a:cubicBezTo>
                    <a:cubicBezTo>
                      <a:pt x="54576" y="704082"/>
                      <a:pt x="51098" y="705009"/>
                      <a:pt x="47696" y="705009"/>
                    </a:cubicBezTo>
                    <a:close/>
                    <a:moveTo>
                      <a:pt x="2669606" y="575371"/>
                    </a:moveTo>
                    <a:cubicBezTo>
                      <a:pt x="2661643" y="575371"/>
                      <a:pt x="2655227" y="570269"/>
                      <a:pt x="2655227" y="564007"/>
                    </a:cubicBezTo>
                    <a:lnTo>
                      <a:pt x="2655227" y="487863"/>
                    </a:lnTo>
                    <a:cubicBezTo>
                      <a:pt x="2655227" y="481602"/>
                      <a:pt x="2661643" y="476500"/>
                      <a:pt x="2669606" y="476500"/>
                    </a:cubicBezTo>
                    <a:cubicBezTo>
                      <a:pt x="2677568" y="476500"/>
                      <a:pt x="2683984" y="481602"/>
                      <a:pt x="2683984" y="487863"/>
                    </a:cubicBezTo>
                    <a:lnTo>
                      <a:pt x="2683984" y="564007"/>
                    </a:lnTo>
                    <a:cubicBezTo>
                      <a:pt x="2683984" y="570269"/>
                      <a:pt x="2677568" y="575371"/>
                      <a:pt x="2669606" y="575371"/>
                    </a:cubicBezTo>
                    <a:close/>
                    <a:moveTo>
                      <a:pt x="15074" y="559678"/>
                    </a:moveTo>
                    <a:lnTo>
                      <a:pt x="14920" y="559678"/>
                    </a:lnTo>
                    <a:cubicBezTo>
                      <a:pt x="6957" y="559678"/>
                      <a:pt x="618" y="554499"/>
                      <a:pt x="618" y="548237"/>
                    </a:cubicBezTo>
                    <a:lnTo>
                      <a:pt x="1391" y="472325"/>
                    </a:lnTo>
                    <a:cubicBezTo>
                      <a:pt x="1391" y="466064"/>
                      <a:pt x="8040" y="460884"/>
                      <a:pt x="15925" y="461039"/>
                    </a:cubicBezTo>
                    <a:cubicBezTo>
                      <a:pt x="23887" y="461039"/>
                      <a:pt x="30226" y="466218"/>
                      <a:pt x="30226" y="472480"/>
                    </a:cubicBezTo>
                    <a:lnTo>
                      <a:pt x="29453" y="548392"/>
                    </a:lnTo>
                    <a:cubicBezTo>
                      <a:pt x="29453" y="554654"/>
                      <a:pt x="22959" y="559678"/>
                      <a:pt x="15074" y="559678"/>
                    </a:cubicBezTo>
                    <a:close/>
                    <a:moveTo>
                      <a:pt x="2669606" y="423160"/>
                    </a:moveTo>
                    <a:cubicBezTo>
                      <a:pt x="2661643" y="423160"/>
                      <a:pt x="2655227" y="418058"/>
                      <a:pt x="2655227" y="411797"/>
                    </a:cubicBezTo>
                    <a:lnTo>
                      <a:pt x="2655227" y="335730"/>
                    </a:lnTo>
                    <a:cubicBezTo>
                      <a:pt x="2655227" y="329468"/>
                      <a:pt x="2661643" y="324366"/>
                      <a:pt x="2669606" y="324366"/>
                    </a:cubicBezTo>
                    <a:cubicBezTo>
                      <a:pt x="2677568" y="324366"/>
                      <a:pt x="2683984" y="329468"/>
                      <a:pt x="2683984" y="335730"/>
                    </a:cubicBezTo>
                    <a:lnTo>
                      <a:pt x="2683984" y="411797"/>
                    </a:lnTo>
                    <a:cubicBezTo>
                      <a:pt x="2683984" y="418058"/>
                      <a:pt x="2677568" y="423160"/>
                      <a:pt x="2669606" y="423160"/>
                    </a:cubicBezTo>
                    <a:close/>
                    <a:moveTo>
                      <a:pt x="16698" y="407854"/>
                    </a:moveTo>
                    <a:lnTo>
                      <a:pt x="16543" y="407854"/>
                    </a:lnTo>
                    <a:cubicBezTo>
                      <a:pt x="8581" y="407854"/>
                      <a:pt x="2242" y="402675"/>
                      <a:pt x="2319" y="396413"/>
                    </a:cubicBezTo>
                    <a:lnTo>
                      <a:pt x="3169" y="320501"/>
                    </a:lnTo>
                    <a:cubicBezTo>
                      <a:pt x="3169" y="314239"/>
                      <a:pt x="9663" y="309215"/>
                      <a:pt x="17548" y="309215"/>
                    </a:cubicBezTo>
                    <a:lnTo>
                      <a:pt x="17703" y="309215"/>
                    </a:lnTo>
                    <a:cubicBezTo>
                      <a:pt x="25665" y="309215"/>
                      <a:pt x="32004" y="314394"/>
                      <a:pt x="31926" y="320733"/>
                    </a:cubicBezTo>
                    <a:lnTo>
                      <a:pt x="31076" y="396645"/>
                    </a:lnTo>
                    <a:cubicBezTo>
                      <a:pt x="31076" y="402907"/>
                      <a:pt x="24583" y="407931"/>
                      <a:pt x="16698" y="407931"/>
                    </a:cubicBezTo>
                    <a:close/>
                    <a:moveTo>
                      <a:pt x="2669606" y="271027"/>
                    </a:moveTo>
                    <a:cubicBezTo>
                      <a:pt x="2661643" y="271027"/>
                      <a:pt x="2655227" y="265925"/>
                      <a:pt x="2655227" y="259663"/>
                    </a:cubicBezTo>
                    <a:lnTo>
                      <a:pt x="2655227" y="183519"/>
                    </a:lnTo>
                    <a:cubicBezTo>
                      <a:pt x="2655227" y="177257"/>
                      <a:pt x="2661643" y="172155"/>
                      <a:pt x="2669606" y="172155"/>
                    </a:cubicBezTo>
                    <a:cubicBezTo>
                      <a:pt x="2677568" y="172155"/>
                      <a:pt x="2683984" y="177257"/>
                      <a:pt x="2683984" y="183519"/>
                    </a:cubicBezTo>
                    <a:lnTo>
                      <a:pt x="2683984" y="259663"/>
                    </a:lnTo>
                    <a:cubicBezTo>
                      <a:pt x="2683984" y="265925"/>
                      <a:pt x="2677568" y="271027"/>
                      <a:pt x="2669606" y="271027"/>
                    </a:cubicBezTo>
                    <a:close/>
                    <a:moveTo>
                      <a:pt x="18553" y="256030"/>
                    </a:moveTo>
                    <a:lnTo>
                      <a:pt x="18398" y="256030"/>
                    </a:lnTo>
                    <a:cubicBezTo>
                      <a:pt x="10436" y="256030"/>
                      <a:pt x="4097" y="250850"/>
                      <a:pt x="4174" y="244511"/>
                    </a:cubicBezTo>
                    <a:cubicBezTo>
                      <a:pt x="4484" y="217919"/>
                      <a:pt x="4870" y="192331"/>
                      <a:pt x="5257" y="168599"/>
                    </a:cubicBezTo>
                    <a:cubicBezTo>
                      <a:pt x="5334" y="162338"/>
                      <a:pt x="11750" y="157390"/>
                      <a:pt x="19635" y="157390"/>
                    </a:cubicBezTo>
                    <a:lnTo>
                      <a:pt x="19790" y="157390"/>
                    </a:lnTo>
                    <a:cubicBezTo>
                      <a:pt x="27752" y="157390"/>
                      <a:pt x="34091" y="162647"/>
                      <a:pt x="34014" y="168908"/>
                    </a:cubicBezTo>
                    <a:cubicBezTo>
                      <a:pt x="33627" y="192718"/>
                      <a:pt x="33318" y="218228"/>
                      <a:pt x="32931" y="244821"/>
                    </a:cubicBezTo>
                    <a:cubicBezTo>
                      <a:pt x="32854" y="251082"/>
                      <a:pt x="26438" y="256107"/>
                      <a:pt x="18553" y="256107"/>
                    </a:cubicBezTo>
                    <a:close/>
                    <a:moveTo>
                      <a:pt x="2669296" y="118661"/>
                    </a:moveTo>
                    <a:cubicBezTo>
                      <a:pt x="2661334" y="118661"/>
                      <a:pt x="2654918" y="113559"/>
                      <a:pt x="2654918" y="107297"/>
                    </a:cubicBezTo>
                    <a:lnTo>
                      <a:pt x="2654918" y="98717"/>
                    </a:lnTo>
                    <a:cubicBezTo>
                      <a:pt x="2654918" y="77149"/>
                      <a:pt x="2645796" y="60529"/>
                      <a:pt x="2626934" y="47774"/>
                    </a:cubicBezTo>
                    <a:cubicBezTo>
                      <a:pt x="2620904" y="43677"/>
                      <a:pt x="2620208" y="36487"/>
                      <a:pt x="2625388" y="31694"/>
                    </a:cubicBezTo>
                    <a:cubicBezTo>
                      <a:pt x="2630567" y="26902"/>
                      <a:pt x="2639612" y="26361"/>
                      <a:pt x="2645641" y="30458"/>
                    </a:cubicBezTo>
                    <a:cubicBezTo>
                      <a:pt x="2670842" y="47542"/>
                      <a:pt x="2683675" y="70501"/>
                      <a:pt x="2683675" y="98717"/>
                    </a:cubicBezTo>
                    <a:lnTo>
                      <a:pt x="2683675" y="107297"/>
                    </a:lnTo>
                    <a:cubicBezTo>
                      <a:pt x="2683675" y="113559"/>
                      <a:pt x="2677259" y="118661"/>
                      <a:pt x="2669296" y="118661"/>
                    </a:cubicBezTo>
                    <a:close/>
                    <a:moveTo>
                      <a:pt x="20717" y="104205"/>
                    </a:moveTo>
                    <a:cubicBezTo>
                      <a:pt x="20717" y="104205"/>
                      <a:pt x="19944" y="104205"/>
                      <a:pt x="19558" y="104205"/>
                    </a:cubicBezTo>
                    <a:cubicBezTo>
                      <a:pt x="11596" y="103741"/>
                      <a:pt x="5720" y="98253"/>
                      <a:pt x="6339" y="91991"/>
                    </a:cubicBezTo>
                    <a:cubicBezTo>
                      <a:pt x="9276" y="63157"/>
                      <a:pt x="27984" y="36797"/>
                      <a:pt x="57669" y="19558"/>
                    </a:cubicBezTo>
                    <a:cubicBezTo>
                      <a:pt x="64085" y="15847"/>
                      <a:pt x="73052" y="16929"/>
                      <a:pt x="77768" y="22032"/>
                    </a:cubicBezTo>
                    <a:cubicBezTo>
                      <a:pt x="82483" y="27134"/>
                      <a:pt x="81092" y="34246"/>
                      <a:pt x="74675" y="37956"/>
                    </a:cubicBezTo>
                    <a:cubicBezTo>
                      <a:pt x="51716" y="51252"/>
                      <a:pt x="37260" y="71583"/>
                      <a:pt x="35019" y="93769"/>
                    </a:cubicBezTo>
                    <a:cubicBezTo>
                      <a:pt x="34400" y="99722"/>
                      <a:pt x="28139" y="104283"/>
                      <a:pt x="20717" y="104283"/>
                    </a:cubicBezTo>
                    <a:close/>
                    <a:moveTo>
                      <a:pt x="2558288" y="22882"/>
                    </a:moveTo>
                    <a:cubicBezTo>
                      <a:pt x="2558288" y="22882"/>
                      <a:pt x="2557902" y="22882"/>
                      <a:pt x="2557670" y="22882"/>
                    </a:cubicBezTo>
                    <a:cubicBezTo>
                      <a:pt x="2555892" y="22882"/>
                      <a:pt x="2543291" y="22882"/>
                      <a:pt x="2462200" y="22882"/>
                    </a:cubicBezTo>
                    <a:cubicBezTo>
                      <a:pt x="2454237" y="22882"/>
                      <a:pt x="2447821" y="17780"/>
                      <a:pt x="2447821" y="11518"/>
                    </a:cubicBezTo>
                    <a:cubicBezTo>
                      <a:pt x="2447821" y="5257"/>
                      <a:pt x="2454237" y="155"/>
                      <a:pt x="2462200" y="155"/>
                    </a:cubicBezTo>
                    <a:lnTo>
                      <a:pt x="2462200" y="155"/>
                    </a:lnTo>
                    <a:cubicBezTo>
                      <a:pt x="2527189" y="155"/>
                      <a:pt x="2560352" y="283"/>
                      <a:pt x="2561689" y="541"/>
                    </a:cubicBezTo>
                    <a:cubicBezTo>
                      <a:pt x="2569420" y="2010"/>
                      <a:pt x="2574135" y="8194"/>
                      <a:pt x="2572280" y="14301"/>
                    </a:cubicBezTo>
                    <a:cubicBezTo>
                      <a:pt x="2570657" y="19481"/>
                      <a:pt x="2564782" y="22959"/>
                      <a:pt x="2558288" y="22959"/>
                    </a:cubicBezTo>
                    <a:close/>
                    <a:moveTo>
                      <a:pt x="157622" y="22882"/>
                    </a:moveTo>
                    <a:cubicBezTo>
                      <a:pt x="149660" y="22882"/>
                      <a:pt x="143244" y="17780"/>
                      <a:pt x="143244" y="11518"/>
                    </a:cubicBezTo>
                    <a:cubicBezTo>
                      <a:pt x="143244" y="5257"/>
                      <a:pt x="149660" y="155"/>
                      <a:pt x="157622" y="155"/>
                    </a:cubicBezTo>
                    <a:lnTo>
                      <a:pt x="253788" y="155"/>
                    </a:lnTo>
                    <a:cubicBezTo>
                      <a:pt x="261750" y="155"/>
                      <a:pt x="268166" y="5257"/>
                      <a:pt x="268166" y="11518"/>
                    </a:cubicBezTo>
                    <a:cubicBezTo>
                      <a:pt x="268166" y="17780"/>
                      <a:pt x="261750" y="22882"/>
                      <a:pt x="253788" y="22882"/>
                    </a:cubicBezTo>
                    <a:lnTo>
                      <a:pt x="157622" y="22882"/>
                    </a:lnTo>
                    <a:cubicBezTo>
                      <a:pt x="157622" y="22882"/>
                      <a:pt x="157622" y="22882"/>
                      <a:pt x="157622" y="22882"/>
                    </a:cubicBezTo>
                    <a:close/>
                    <a:moveTo>
                      <a:pt x="349876" y="22882"/>
                    </a:moveTo>
                    <a:cubicBezTo>
                      <a:pt x="341914" y="22882"/>
                      <a:pt x="335498" y="17780"/>
                      <a:pt x="335498" y="11518"/>
                    </a:cubicBezTo>
                    <a:cubicBezTo>
                      <a:pt x="335498" y="5257"/>
                      <a:pt x="341914" y="155"/>
                      <a:pt x="349876" y="155"/>
                    </a:cubicBezTo>
                    <a:lnTo>
                      <a:pt x="445965" y="155"/>
                    </a:lnTo>
                    <a:cubicBezTo>
                      <a:pt x="453927" y="155"/>
                      <a:pt x="460343" y="5257"/>
                      <a:pt x="460343" y="11518"/>
                    </a:cubicBezTo>
                    <a:cubicBezTo>
                      <a:pt x="460343" y="17780"/>
                      <a:pt x="453927" y="22882"/>
                      <a:pt x="445965" y="22882"/>
                    </a:cubicBezTo>
                    <a:lnTo>
                      <a:pt x="349876" y="22882"/>
                    </a:lnTo>
                    <a:close/>
                    <a:moveTo>
                      <a:pt x="541976" y="22882"/>
                    </a:moveTo>
                    <a:cubicBezTo>
                      <a:pt x="534014" y="22882"/>
                      <a:pt x="527598" y="17780"/>
                      <a:pt x="527598" y="11518"/>
                    </a:cubicBezTo>
                    <a:cubicBezTo>
                      <a:pt x="527598" y="5257"/>
                      <a:pt x="534014" y="155"/>
                      <a:pt x="541976" y="155"/>
                    </a:cubicBezTo>
                    <a:lnTo>
                      <a:pt x="638065" y="155"/>
                    </a:lnTo>
                    <a:cubicBezTo>
                      <a:pt x="646027" y="155"/>
                      <a:pt x="652443" y="5257"/>
                      <a:pt x="652443" y="11518"/>
                    </a:cubicBezTo>
                    <a:cubicBezTo>
                      <a:pt x="652443" y="17780"/>
                      <a:pt x="646027" y="22882"/>
                      <a:pt x="638065" y="22882"/>
                    </a:cubicBezTo>
                    <a:lnTo>
                      <a:pt x="542053" y="22882"/>
                    </a:lnTo>
                    <a:close/>
                    <a:moveTo>
                      <a:pt x="734076" y="22882"/>
                    </a:moveTo>
                    <a:cubicBezTo>
                      <a:pt x="726113" y="22882"/>
                      <a:pt x="719697" y="17780"/>
                      <a:pt x="719697" y="11518"/>
                    </a:cubicBezTo>
                    <a:cubicBezTo>
                      <a:pt x="719697" y="5257"/>
                      <a:pt x="726113" y="155"/>
                      <a:pt x="734076" y="155"/>
                    </a:cubicBezTo>
                    <a:lnTo>
                      <a:pt x="830087" y="155"/>
                    </a:lnTo>
                    <a:cubicBezTo>
                      <a:pt x="838049" y="155"/>
                      <a:pt x="844465" y="5257"/>
                      <a:pt x="844465" y="11518"/>
                    </a:cubicBezTo>
                    <a:cubicBezTo>
                      <a:pt x="844465" y="17780"/>
                      <a:pt x="838049" y="22882"/>
                      <a:pt x="830087" y="22882"/>
                    </a:cubicBezTo>
                    <a:lnTo>
                      <a:pt x="734076" y="22882"/>
                    </a:lnTo>
                    <a:close/>
                    <a:moveTo>
                      <a:pt x="2366189" y="22882"/>
                    </a:moveTo>
                    <a:lnTo>
                      <a:pt x="2270177" y="22882"/>
                    </a:lnTo>
                    <a:cubicBezTo>
                      <a:pt x="2262215" y="22882"/>
                      <a:pt x="2255799" y="17780"/>
                      <a:pt x="2255799" y="11518"/>
                    </a:cubicBezTo>
                    <a:cubicBezTo>
                      <a:pt x="2255799" y="5257"/>
                      <a:pt x="2262292" y="0"/>
                      <a:pt x="2270255" y="0"/>
                    </a:cubicBezTo>
                    <a:lnTo>
                      <a:pt x="2366266" y="0"/>
                    </a:lnTo>
                    <a:cubicBezTo>
                      <a:pt x="2374228" y="0"/>
                      <a:pt x="2380644" y="5102"/>
                      <a:pt x="2380644" y="11364"/>
                    </a:cubicBezTo>
                    <a:cubicBezTo>
                      <a:pt x="2380644" y="17625"/>
                      <a:pt x="2374228" y="22727"/>
                      <a:pt x="2366266" y="22727"/>
                    </a:cubicBezTo>
                    <a:close/>
                    <a:moveTo>
                      <a:pt x="926175" y="22882"/>
                    </a:moveTo>
                    <a:cubicBezTo>
                      <a:pt x="918213" y="22882"/>
                      <a:pt x="911797" y="17780"/>
                      <a:pt x="911797" y="11518"/>
                    </a:cubicBezTo>
                    <a:cubicBezTo>
                      <a:pt x="911797" y="5257"/>
                      <a:pt x="918291" y="0"/>
                      <a:pt x="926253" y="0"/>
                    </a:cubicBezTo>
                    <a:lnTo>
                      <a:pt x="1022264" y="0"/>
                    </a:lnTo>
                    <a:cubicBezTo>
                      <a:pt x="1030226" y="0"/>
                      <a:pt x="1036642" y="5102"/>
                      <a:pt x="1036642" y="11364"/>
                    </a:cubicBezTo>
                    <a:cubicBezTo>
                      <a:pt x="1036642" y="17625"/>
                      <a:pt x="1030226" y="22727"/>
                      <a:pt x="1022264" y="22727"/>
                    </a:cubicBezTo>
                    <a:lnTo>
                      <a:pt x="926253" y="22727"/>
                    </a:lnTo>
                    <a:close/>
                    <a:moveTo>
                      <a:pt x="1118198" y="22882"/>
                    </a:moveTo>
                    <a:cubicBezTo>
                      <a:pt x="1110235" y="22882"/>
                      <a:pt x="1103819" y="17780"/>
                      <a:pt x="1103819" y="11518"/>
                    </a:cubicBezTo>
                    <a:cubicBezTo>
                      <a:pt x="1103819" y="5257"/>
                      <a:pt x="1110235" y="155"/>
                      <a:pt x="1118198" y="155"/>
                    </a:cubicBezTo>
                    <a:lnTo>
                      <a:pt x="1214209" y="155"/>
                    </a:lnTo>
                    <a:cubicBezTo>
                      <a:pt x="1222171" y="155"/>
                      <a:pt x="1228588" y="5257"/>
                      <a:pt x="1228588" y="11518"/>
                    </a:cubicBezTo>
                    <a:cubicBezTo>
                      <a:pt x="1228588" y="17780"/>
                      <a:pt x="1222171" y="22882"/>
                      <a:pt x="1214209" y="22882"/>
                    </a:cubicBezTo>
                    <a:lnTo>
                      <a:pt x="1118198" y="22882"/>
                    </a:lnTo>
                    <a:close/>
                    <a:moveTo>
                      <a:pt x="2174243" y="22882"/>
                    </a:moveTo>
                    <a:lnTo>
                      <a:pt x="2078309" y="22882"/>
                    </a:lnTo>
                    <a:cubicBezTo>
                      <a:pt x="2070347" y="22882"/>
                      <a:pt x="2063931" y="17780"/>
                      <a:pt x="2063931" y="11518"/>
                    </a:cubicBezTo>
                    <a:cubicBezTo>
                      <a:pt x="2063931" y="5257"/>
                      <a:pt x="2070347" y="155"/>
                      <a:pt x="2078309" y="155"/>
                    </a:cubicBezTo>
                    <a:lnTo>
                      <a:pt x="2174243" y="155"/>
                    </a:lnTo>
                    <a:cubicBezTo>
                      <a:pt x="2182206" y="155"/>
                      <a:pt x="2188622" y="5257"/>
                      <a:pt x="2188622" y="11518"/>
                    </a:cubicBezTo>
                    <a:cubicBezTo>
                      <a:pt x="2188622" y="17780"/>
                      <a:pt x="2182206" y="22882"/>
                      <a:pt x="2174243" y="22882"/>
                    </a:cubicBezTo>
                    <a:close/>
                    <a:moveTo>
                      <a:pt x="1406463" y="22882"/>
                    </a:moveTo>
                    <a:lnTo>
                      <a:pt x="1310452" y="22882"/>
                    </a:lnTo>
                    <a:cubicBezTo>
                      <a:pt x="1302490" y="22882"/>
                      <a:pt x="1296074" y="17780"/>
                      <a:pt x="1296074" y="11518"/>
                    </a:cubicBezTo>
                    <a:cubicBezTo>
                      <a:pt x="1296074" y="5257"/>
                      <a:pt x="1302567" y="0"/>
                      <a:pt x="1310452" y="0"/>
                    </a:cubicBezTo>
                    <a:lnTo>
                      <a:pt x="1406463" y="0"/>
                    </a:lnTo>
                    <a:cubicBezTo>
                      <a:pt x="1414426" y="0"/>
                      <a:pt x="1420842" y="5102"/>
                      <a:pt x="1420842" y="11364"/>
                    </a:cubicBezTo>
                    <a:cubicBezTo>
                      <a:pt x="1420842" y="17625"/>
                      <a:pt x="1414426" y="22727"/>
                      <a:pt x="1406463" y="22727"/>
                    </a:cubicBezTo>
                    <a:close/>
                    <a:moveTo>
                      <a:pt x="1982298" y="22882"/>
                    </a:moveTo>
                    <a:lnTo>
                      <a:pt x="1886365" y="22882"/>
                    </a:lnTo>
                    <a:cubicBezTo>
                      <a:pt x="1878402" y="22882"/>
                      <a:pt x="1871986" y="17780"/>
                      <a:pt x="1871986" y="11518"/>
                    </a:cubicBezTo>
                    <a:cubicBezTo>
                      <a:pt x="1871986" y="5257"/>
                      <a:pt x="1878402" y="155"/>
                      <a:pt x="1886365" y="155"/>
                    </a:cubicBezTo>
                    <a:lnTo>
                      <a:pt x="1982298" y="155"/>
                    </a:lnTo>
                    <a:cubicBezTo>
                      <a:pt x="1990261" y="155"/>
                      <a:pt x="1996677" y="5257"/>
                      <a:pt x="1996677" y="11518"/>
                    </a:cubicBezTo>
                    <a:cubicBezTo>
                      <a:pt x="1996677" y="17780"/>
                      <a:pt x="1990261" y="22882"/>
                      <a:pt x="1982298" y="22882"/>
                    </a:cubicBezTo>
                    <a:close/>
                    <a:moveTo>
                      <a:pt x="1790431" y="22882"/>
                    </a:moveTo>
                    <a:lnTo>
                      <a:pt x="1694419" y="22882"/>
                    </a:lnTo>
                    <a:cubicBezTo>
                      <a:pt x="1686457" y="22882"/>
                      <a:pt x="1680041" y="17780"/>
                      <a:pt x="1680041" y="11518"/>
                    </a:cubicBezTo>
                    <a:cubicBezTo>
                      <a:pt x="1680041" y="5257"/>
                      <a:pt x="1686457" y="155"/>
                      <a:pt x="1694419" y="155"/>
                    </a:cubicBezTo>
                    <a:lnTo>
                      <a:pt x="1790431" y="155"/>
                    </a:lnTo>
                    <a:cubicBezTo>
                      <a:pt x="1798393" y="155"/>
                      <a:pt x="1804809" y="5257"/>
                      <a:pt x="1804809" y="11518"/>
                    </a:cubicBezTo>
                    <a:cubicBezTo>
                      <a:pt x="1804809" y="17780"/>
                      <a:pt x="1798393" y="22882"/>
                      <a:pt x="1790431" y="22882"/>
                    </a:cubicBezTo>
                    <a:close/>
                    <a:moveTo>
                      <a:pt x="1598408" y="22882"/>
                    </a:moveTo>
                    <a:lnTo>
                      <a:pt x="1502397" y="22882"/>
                    </a:lnTo>
                    <a:cubicBezTo>
                      <a:pt x="1494435" y="22882"/>
                      <a:pt x="1488019" y="17780"/>
                      <a:pt x="1488019" y="11518"/>
                    </a:cubicBezTo>
                    <a:cubicBezTo>
                      <a:pt x="1488019" y="5257"/>
                      <a:pt x="1494435" y="155"/>
                      <a:pt x="1502397" y="155"/>
                    </a:cubicBezTo>
                    <a:lnTo>
                      <a:pt x="1598408" y="155"/>
                    </a:lnTo>
                    <a:cubicBezTo>
                      <a:pt x="1606371" y="155"/>
                      <a:pt x="1612787" y="5257"/>
                      <a:pt x="1612787" y="11518"/>
                    </a:cubicBezTo>
                    <a:cubicBezTo>
                      <a:pt x="1612787" y="17780"/>
                      <a:pt x="1606371" y="22882"/>
                      <a:pt x="1598408" y="2288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7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23" name="ComponentBackground2" descr="6cef85c2-6c44-416d-b51f-e8a33af2eb56"/>
              <p:cNvSpPr/>
              <p:nvPr/>
            </p:nvSpPr>
            <p:spPr>
              <a:xfrm>
                <a:off x="4762641" y="1944548"/>
                <a:ext cx="2620211" cy="998041"/>
              </a:xfrm>
              <a:custGeom>
                <a:avLst/>
                <a:gdLst>
                  <a:gd name="connsiteX0" fmla="*/ 2501161 w 2620211"/>
                  <a:gd name="connsiteY0" fmla="*/ 0 h 843691"/>
                  <a:gd name="connsiteX1" fmla="*/ 119202 w 2620211"/>
                  <a:gd name="connsiteY1" fmla="*/ 0 h 843691"/>
                  <a:gd name="connsiteX2" fmla="*/ 0 w 2620211"/>
                  <a:gd name="connsiteY2" fmla="*/ 94388 h 843691"/>
                  <a:gd name="connsiteX3" fmla="*/ 0 w 2620211"/>
                  <a:gd name="connsiteY3" fmla="*/ 577845 h 843691"/>
                  <a:gd name="connsiteX4" fmla="*/ 99490 w 2620211"/>
                  <a:gd name="connsiteY4" fmla="*/ 654298 h 843691"/>
                  <a:gd name="connsiteX5" fmla="*/ 104128 w 2620211"/>
                  <a:gd name="connsiteY5" fmla="*/ 655148 h 843691"/>
                  <a:gd name="connsiteX6" fmla="*/ 279685 w 2620211"/>
                  <a:gd name="connsiteY6" fmla="*/ 746367 h 843691"/>
                  <a:gd name="connsiteX7" fmla="*/ 338126 w 2620211"/>
                  <a:gd name="connsiteY7" fmla="*/ 837508 h 843691"/>
                  <a:gd name="connsiteX8" fmla="*/ 343151 w 2620211"/>
                  <a:gd name="connsiteY8" fmla="*/ 843692 h 843691"/>
                  <a:gd name="connsiteX9" fmla="*/ 349026 w 2620211"/>
                  <a:gd name="connsiteY9" fmla="*/ 837276 h 843691"/>
                  <a:gd name="connsiteX10" fmla="*/ 746831 w 2620211"/>
                  <a:gd name="connsiteY10" fmla="*/ 654066 h 843691"/>
                  <a:gd name="connsiteX11" fmla="*/ 2516003 w 2620211"/>
                  <a:gd name="connsiteY11" fmla="*/ 654066 h 843691"/>
                  <a:gd name="connsiteX12" fmla="*/ 2613870 w 2620211"/>
                  <a:gd name="connsiteY12" fmla="*/ 577767 h 843691"/>
                  <a:gd name="connsiteX13" fmla="*/ 2620209 w 2620211"/>
                  <a:gd name="connsiteY13" fmla="*/ 94929 h 843691"/>
                  <a:gd name="connsiteX14" fmla="*/ 2585654 w 2620211"/>
                  <a:gd name="connsiteY14" fmla="*/ 27829 h 843691"/>
                  <a:gd name="connsiteX15" fmla="*/ 2501161 w 2620211"/>
                  <a:gd name="connsiteY15" fmla="*/ 0 h 843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620211" h="843691">
                    <a:moveTo>
                      <a:pt x="2501161" y="0"/>
                    </a:moveTo>
                    <a:lnTo>
                      <a:pt x="119202" y="0"/>
                    </a:lnTo>
                    <a:cubicBezTo>
                      <a:pt x="53494" y="0"/>
                      <a:pt x="0" y="42362"/>
                      <a:pt x="0" y="94388"/>
                    </a:cubicBezTo>
                    <a:lnTo>
                      <a:pt x="0" y="577845"/>
                    </a:lnTo>
                    <a:cubicBezTo>
                      <a:pt x="0" y="617656"/>
                      <a:pt x="31617" y="641930"/>
                      <a:pt x="99490" y="654298"/>
                    </a:cubicBezTo>
                    <a:lnTo>
                      <a:pt x="104128" y="655148"/>
                    </a:lnTo>
                    <a:cubicBezTo>
                      <a:pt x="183055" y="668599"/>
                      <a:pt x="243120" y="689239"/>
                      <a:pt x="279685" y="746367"/>
                    </a:cubicBezTo>
                    <a:lnTo>
                      <a:pt x="338126" y="837508"/>
                    </a:lnTo>
                    <a:cubicBezTo>
                      <a:pt x="340600" y="841373"/>
                      <a:pt x="342223" y="842996"/>
                      <a:pt x="343151" y="843692"/>
                    </a:cubicBezTo>
                    <a:cubicBezTo>
                      <a:pt x="344156" y="842996"/>
                      <a:pt x="346089" y="841373"/>
                      <a:pt x="349026" y="837276"/>
                    </a:cubicBezTo>
                    <a:cubicBezTo>
                      <a:pt x="432282" y="721243"/>
                      <a:pt x="524042" y="654066"/>
                      <a:pt x="746831" y="654066"/>
                    </a:cubicBezTo>
                    <a:lnTo>
                      <a:pt x="2516003" y="654066"/>
                    </a:lnTo>
                    <a:cubicBezTo>
                      <a:pt x="2569265" y="654066"/>
                      <a:pt x="2613174" y="619821"/>
                      <a:pt x="2613870" y="577767"/>
                    </a:cubicBezTo>
                    <a:cubicBezTo>
                      <a:pt x="2616266" y="443568"/>
                      <a:pt x="2618894" y="233302"/>
                      <a:pt x="2620209" y="94929"/>
                    </a:cubicBezTo>
                    <a:cubicBezTo>
                      <a:pt x="2620440" y="69651"/>
                      <a:pt x="2608149" y="45764"/>
                      <a:pt x="2585654" y="27829"/>
                    </a:cubicBezTo>
                    <a:cubicBezTo>
                      <a:pt x="2563158" y="9895"/>
                      <a:pt x="2533087" y="0"/>
                      <a:pt x="2501161" y="0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254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wrap="square" rtlCol="0" anchor="ctr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24" name="Text2" descr="3a75f4b5-a0e0-4f95-981b-2069ec789cbc"/>
              <p:cNvSpPr txBox="1"/>
              <p:nvPr/>
            </p:nvSpPr>
            <p:spPr>
              <a:xfrm flipH="1">
                <a:off x="4762641" y="3013043"/>
                <a:ext cx="2800093" cy="91345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室内常开窗换气，保证空气新鲜，减少生病几率。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35" name="Bullet2" descr="2ab1a705-9a2a-45bf-81a0-e4e7287891d3"/>
              <p:cNvSpPr txBox="1"/>
              <p:nvPr/>
            </p:nvSpPr>
            <p:spPr>
              <a:xfrm>
                <a:off x="4800120" y="1979309"/>
                <a:ext cx="2597978" cy="687357"/>
              </a:xfrm>
              <a:prstGeom prst="rect">
                <a:avLst/>
              </a:prstGeom>
              <a:noFill/>
            </p:spPr>
            <p:txBody>
              <a:bodyPr wrap="square" rtlCol="0" anchor="b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000000"/>
                    </a:solidFill>
                    <a:ea typeface="华康方圆体 Std W7"/>
                  </a:rPr>
                  <a:t>保持空气流通</a:t>
                </a:r>
                <a:endParaRPr lang="en-US" sz="1800" b="1" i="0" u="none">
                  <a:solidFill>
                    <a:srgbClr val="000000"/>
                  </a:solidFill>
                  <a:ea typeface="华康方圆体 Std W7"/>
                </a:endParaRPr>
              </a:p>
            </p:txBody>
          </p:sp>
        </p:grpSp>
        <p:grpSp>
          <p:nvGrpSpPr>
            <p:cNvPr id="49" name="组合 48" descr="b106eab7-94ba-4b29-b363-a6e947d25978"/>
            <p:cNvGrpSpPr/>
            <p:nvPr/>
          </p:nvGrpSpPr>
          <p:grpSpPr>
            <a:xfrm>
              <a:off x="8705046" y="1833326"/>
              <a:ext cx="2814780" cy="2093175"/>
              <a:chOff x="8705046" y="1833326"/>
              <a:chExt cx="2814780" cy="2093175"/>
            </a:xfrm>
          </p:grpSpPr>
          <p:sp>
            <p:nvSpPr>
              <p:cNvPr id="17" name="shaape3" descr="5d0af121-07e4-4ade-b147-8451bfcd614c"/>
              <p:cNvSpPr/>
              <p:nvPr/>
            </p:nvSpPr>
            <p:spPr>
              <a:xfrm>
                <a:off x="8849909" y="1848853"/>
                <a:ext cx="2655230" cy="849147"/>
              </a:xfrm>
              <a:custGeom>
                <a:avLst/>
                <a:gdLst>
                  <a:gd name="connsiteX0" fmla="*/ 2544222 w 2655230"/>
                  <a:gd name="connsiteY0" fmla="*/ 137 h 717824"/>
                  <a:gd name="connsiteX1" fmla="*/ 118897 w 2655230"/>
                  <a:gd name="connsiteY1" fmla="*/ 137 h 717824"/>
                  <a:gd name="connsiteX2" fmla="*/ 6343 w 2655230"/>
                  <a:gd name="connsiteY2" fmla="*/ 87259 h 717824"/>
                  <a:gd name="connsiteX3" fmla="*/ 4 w 2655230"/>
                  <a:gd name="connsiteY3" fmla="*/ 611918 h 717824"/>
                  <a:gd name="connsiteX4" fmla="*/ 133739 w 2655230"/>
                  <a:gd name="connsiteY4" fmla="*/ 717824 h 717824"/>
                  <a:gd name="connsiteX5" fmla="*/ 2521341 w 2655230"/>
                  <a:gd name="connsiteY5" fmla="*/ 717824 h 717824"/>
                  <a:gd name="connsiteX6" fmla="*/ 2655231 w 2655230"/>
                  <a:gd name="connsiteY6" fmla="*/ 612614 h 717824"/>
                  <a:gd name="connsiteX7" fmla="*/ 2655231 w 2655230"/>
                  <a:gd name="connsiteY7" fmla="*/ 87259 h 717824"/>
                  <a:gd name="connsiteX8" fmla="*/ 2544222 w 2655230"/>
                  <a:gd name="connsiteY8" fmla="*/ 137 h 717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55230" h="717824">
                    <a:moveTo>
                      <a:pt x="2544222" y="137"/>
                    </a:moveTo>
                    <a:cubicBezTo>
                      <a:pt x="2542599" y="-172"/>
                      <a:pt x="118897" y="137"/>
                      <a:pt x="118897" y="137"/>
                    </a:cubicBezTo>
                    <a:cubicBezTo>
                      <a:pt x="57363" y="137"/>
                      <a:pt x="7193" y="38944"/>
                      <a:pt x="6343" y="87259"/>
                    </a:cubicBezTo>
                    <a:cubicBezTo>
                      <a:pt x="3946" y="219293"/>
                      <a:pt x="1395" y="469602"/>
                      <a:pt x="4" y="611918"/>
                    </a:cubicBezTo>
                    <a:cubicBezTo>
                      <a:pt x="-537" y="670283"/>
                      <a:pt x="59450" y="717824"/>
                      <a:pt x="133739" y="717824"/>
                    </a:cubicBezTo>
                    <a:cubicBezTo>
                      <a:pt x="589058" y="717824"/>
                      <a:pt x="2067259" y="717824"/>
                      <a:pt x="2521341" y="717824"/>
                    </a:cubicBezTo>
                    <a:cubicBezTo>
                      <a:pt x="2595320" y="717824"/>
                      <a:pt x="2655231" y="670747"/>
                      <a:pt x="2655231" y="612614"/>
                    </a:cubicBezTo>
                    <a:lnTo>
                      <a:pt x="2655231" y="87259"/>
                    </a:lnTo>
                    <a:cubicBezTo>
                      <a:pt x="2655231" y="33301"/>
                      <a:pt x="2603514" y="10883"/>
                      <a:pt x="2544222" y="137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77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18" name="Shape3" descr="55982c11-fc1a-4053-9b32-5f637a672a99"/>
              <p:cNvSpPr/>
              <p:nvPr/>
            </p:nvSpPr>
            <p:spPr>
              <a:xfrm>
                <a:off x="8835843" y="1833326"/>
                <a:ext cx="2683983" cy="875961"/>
              </a:xfrm>
              <a:custGeom>
                <a:avLst/>
                <a:gdLst>
                  <a:gd name="connsiteX0" fmla="*/ 418831 w 2683983"/>
                  <a:gd name="connsiteY0" fmla="*/ 740492 h 740491"/>
                  <a:gd name="connsiteX1" fmla="*/ 322666 w 2683983"/>
                  <a:gd name="connsiteY1" fmla="*/ 740492 h 740491"/>
                  <a:gd name="connsiteX2" fmla="*/ 308287 w 2683983"/>
                  <a:gd name="connsiteY2" fmla="*/ 729128 h 740491"/>
                  <a:gd name="connsiteX3" fmla="*/ 322666 w 2683983"/>
                  <a:gd name="connsiteY3" fmla="*/ 717764 h 740491"/>
                  <a:gd name="connsiteX4" fmla="*/ 418831 w 2683983"/>
                  <a:gd name="connsiteY4" fmla="*/ 717764 h 740491"/>
                  <a:gd name="connsiteX5" fmla="*/ 433210 w 2683983"/>
                  <a:gd name="connsiteY5" fmla="*/ 729128 h 740491"/>
                  <a:gd name="connsiteX6" fmla="*/ 418831 w 2683983"/>
                  <a:gd name="connsiteY6" fmla="*/ 740492 h 740491"/>
                  <a:gd name="connsiteX7" fmla="*/ 226577 w 2683983"/>
                  <a:gd name="connsiteY7" fmla="*/ 740492 h 740491"/>
                  <a:gd name="connsiteX8" fmla="*/ 147882 w 2683983"/>
                  <a:gd name="connsiteY8" fmla="*/ 740492 h 740491"/>
                  <a:gd name="connsiteX9" fmla="*/ 128633 w 2683983"/>
                  <a:gd name="connsiteY9" fmla="*/ 739487 h 740491"/>
                  <a:gd name="connsiteX10" fmla="*/ 116187 w 2683983"/>
                  <a:gd name="connsiteY10" fmla="*/ 726732 h 740491"/>
                  <a:gd name="connsiteX11" fmla="*/ 132267 w 2683983"/>
                  <a:gd name="connsiteY11" fmla="*/ 716914 h 740491"/>
                  <a:gd name="connsiteX12" fmla="*/ 147805 w 2683983"/>
                  <a:gd name="connsiteY12" fmla="*/ 717687 h 740491"/>
                  <a:gd name="connsiteX13" fmla="*/ 226500 w 2683983"/>
                  <a:gd name="connsiteY13" fmla="*/ 717687 h 740491"/>
                  <a:gd name="connsiteX14" fmla="*/ 240878 w 2683983"/>
                  <a:gd name="connsiteY14" fmla="*/ 729051 h 740491"/>
                  <a:gd name="connsiteX15" fmla="*/ 226500 w 2683983"/>
                  <a:gd name="connsiteY15" fmla="*/ 740414 h 740491"/>
                  <a:gd name="connsiteX16" fmla="*/ 611086 w 2683983"/>
                  <a:gd name="connsiteY16" fmla="*/ 740492 h 740491"/>
                  <a:gd name="connsiteX17" fmla="*/ 514997 w 2683983"/>
                  <a:gd name="connsiteY17" fmla="*/ 740492 h 740491"/>
                  <a:gd name="connsiteX18" fmla="*/ 500619 w 2683983"/>
                  <a:gd name="connsiteY18" fmla="*/ 729128 h 740491"/>
                  <a:gd name="connsiteX19" fmla="*/ 514997 w 2683983"/>
                  <a:gd name="connsiteY19" fmla="*/ 717764 h 740491"/>
                  <a:gd name="connsiteX20" fmla="*/ 611086 w 2683983"/>
                  <a:gd name="connsiteY20" fmla="*/ 717764 h 740491"/>
                  <a:gd name="connsiteX21" fmla="*/ 625464 w 2683983"/>
                  <a:gd name="connsiteY21" fmla="*/ 729128 h 740491"/>
                  <a:gd name="connsiteX22" fmla="*/ 611086 w 2683983"/>
                  <a:gd name="connsiteY22" fmla="*/ 740492 h 740491"/>
                  <a:gd name="connsiteX23" fmla="*/ 1379562 w 2683983"/>
                  <a:gd name="connsiteY23" fmla="*/ 740492 h 740491"/>
                  <a:gd name="connsiteX24" fmla="*/ 1283473 w 2683983"/>
                  <a:gd name="connsiteY24" fmla="*/ 740492 h 740491"/>
                  <a:gd name="connsiteX25" fmla="*/ 1269095 w 2683983"/>
                  <a:gd name="connsiteY25" fmla="*/ 729128 h 740491"/>
                  <a:gd name="connsiteX26" fmla="*/ 1283473 w 2683983"/>
                  <a:gd name="connsiteY26" fmla="*/ 717764 h 740491"/>
                  <a:gd name="connsiteX27" fmla="*/ 1379562 w 2683983"/>
                  <a:gd name="connsiteY27" fmla="*/ 717764 h 740491"/>
                  <a:gd name="connsiteX28" fmla="*/ 1393940 w 2683983"/>
                  <a:gd name="connsiteY28" fmla="*/ 729128 h 740491"/>
                  <a:gd name="connsiteX29" fmla="*/ 1379562 w 2683983"/>
                  <a:gd name="connsiteY29" fmla="*/ 740492 h 740491"/>
                  <a:gd name="connsiteX30" fmla="*/ 995362 w 2683983"/>
                  <a:gd name="connsiteY30" fmla="*/ 740492 h 740491"/>
                  <a:gd name="connsiteX31" fmla="*/ 899274 w 2683983"/>
                  <a:gd name="connsiteY31" fmla="*/ 740492 h 740491"/>
                  <a:gd name="connsiteX32" fmla="*/ 884895 w 2683983"/>
                  <a:gd name="connsiteY32" fmla="*/ 729128 h 740491"/>
                  <a:gd name="connsiteX33" fmla="*/ 899274 w 2683983"/>
                  <a:gd name="connsiteY33" fmla="*/ 717764 h 740491"/>
                  <a:gd name="connsiteX34" fmla="*/ 995362 w 2683983"/>
                  <a:gd name="connsiteY34" fmla="*/ 717764 h 740491"/>
                  <a:gd name="connsiteX35" fmla="*/ 1009741 w 2683983"/>
                  <a:gd name="connsiteY35" fmla="*/ 729128 h 740491"/>
                  <a:gd name="connsiteX36" fmla="*/ 995362 w 2683983"/>
                  <a:gd name="connsiteY36" fmla="*/ 740492 h 740491"/>
                  <a:gd name="connsiteX37" fmla="*/ 803263 w 2683983"/>
                  <a:gd name="connsiteY37" fmla="*/ 740492 h 740491"/>
                  <a:gd name="connsiteX38" fmla="*/ 707174 w 2683983"/>
                  <a:gd name="connsiteY38" fmla="*/ 740492 h 740491"/>
                  <a:gd name="connsiteX39" fmla="*/ 692796 w 2683983"/>
                  <a:gd name="connsiteY39" fmla="*/ 729128 h 740491"/>
                  <a:gd name="connsiteX40" fmla="*/ 707174 w 2683983"/>
                  <a:gd name="connsiteY40" fmla="*/ 717764 h 740491"/>
                  <a:gd name="connsiteX41" fmla="*/ 803263 w 2683983"/>
                  <a:gd name="connsiteY41" fmla="*/ 717764 h 740491"/>
                  <a:gd name="connsiteX42" fmla="*/ 817641 w 2683983"/>
                  <a:gd name="connsiteY42" fmla="*/ 729128 h 740491"/>
                  <a:gd name="connsiteX43" fmla="*/ 803263 w 2683983"/>
                  <a:gd name="connsiteY43" fmla="*/ 740492 h 740491"/>
                  <a:gd name="connsiteX44" fmla="*/ 1187539 w 2683983"/>
                  <a:gd name="connsiteY44" fmla="*/ 740492 h 740491"/>
                  <a:gd name="connsiteX45" fmla="*/ 1091451 w 2683983"/>
                  <a:gd name="connsiteY45" fmla="*/ 740492 h 740491"/>
                  <a:gd name="connsiteX46" fmla="*/ 1077072 w 2683983"/>
                  <a:gd name="connsiteY46" fmla="*/ 729128 h 740491"/>
                  <a:gd name="connsiteX47" fmla="*/ 1091451 w 2683983"/>
                  <a:gd name="connsiteY47" fmla="*/ 717764 h 740491"/>
                  <a:gd name="connsiteX48" fmla="*/ 1187539 w 2683983"/>
                  <a:gd name="connsiteY48" fmla="*/ 717764 h 740491"/>
                  <a:gd name="connsiteX49" fmla="*/ 1201918 w 2683983"/>
                  <a:gd name="connsiteY49" fmla="*/ 729128 h 740491"/>
                  <a:gd name="connsiteX50" fmla="*/ 1187539 w 2683983"/>
                  <a:gd name="connsiteY50" fmla="*/ 740492 h 740491"/>
                  <a:gd name="connsiteX51" fmla="*/ 1955938 w 2683983"/>
                  <a:gd name="connsiteY51" fmla="*/ 740492 h 740491"/>
                  <a:gd name="connsiteX52" fmla="*/ 1859849 w 2683983"/>
                  <a:gd name="connsiteY52" fmla="*/ 740492 h 740491"/>
                  <a:gd name="connsiteX53" fmla="*/ 1845471 w 2683983"/>
                  <a:gd name="connsiteY53" fmla="*/ 729128 h 740491"/>
                  <a:gd name="connsiteX54" fmla="*/ 1859849 w 2683983"/>
                  <a:gd name="connsiteY54" fmla="*/ 717764 h 740491"/>
                  <a:gd name="connsiteX55" fmla="*/ 1955938 w 2683983"/>
                  <a:gd name="connsiteY55" fmla="*/ 717764 h 740491"/>
                  <a:gd name="connsiteX56" fmla="*/ 1970316 w 2683983"/>
                  <a:gd name="connsiteY56" fmla="*/ 729128 h 740491"/>
                  <a:gd name="connsiteX57" fmla="*/ 1955938 w 2683983"/>
                  <a:gd name="connsiteY57" fmla="*/ 740492 h 740491"/>
                  <a:gd name="connsiteX58" fmla="*/ 1763838 w 2683983"/>
                  <a:gd name="connsiteY58" fmla="*/ 740492 h 740491"/>
                  <a:gd name="connsiteX59" fmla="*/ 1667750 w 2683983"/>
                  <a:gd name="connsiteY59" fmla="*/ 740492 h 740491"/>
                  <a:gd name="connsiteX60" fmla="*/ 1653371 w 2683983"/>
                  <a:gd name="connsiteY60" fmla="*/ 729128 h 740491"/>
                  <a:gd name="connsiteX61" fmla="*/ 1667750 w 2683983"/>
                  <a:gd name="connsiteY61" fmla="*/ 717764 h 740491"/>
                  <a:gd name="connsiteX62" fmla="*/ 1763838 w 2683983"/>
                  <a:gd name="connsiteY62" fmla="*/ 717764 h 740491"/>
                  <a:gd name="connsiteX63" fmla="*/ 1778217 w 2683983"/>
                  <a:gd name="connsiteY63" fmla="*/ 729128 h 740491"/>
                  <a:gd name="connsiteX64" fmla="*/ 1763838 w 2683983"/>
                  <a:gd name="connsiteY64" fmla="*/ 740492 h 740491"/>
                  <a:gd name="connsiteX65" fmla="*/ 1571739 w 2683983"/>
                  <a:gd name="connsiteY65" fmla="*/ 740492 h 740491"/>
                  <a:gd name="connsiteX66" fmla="*/ 1475650 w 2683983"/>
                  <a:gd name="connsiteY66" fmla="*/ 740492 h 740491"/>
                  <a:gd name="connsiteX67" fmla="*/ 1461272 w 2683983"/>
                  <a:gd name="connsiteY67" fmla="*/ 729128 h 740491"/>
                  <a:gd name="connsiteX68" fmla="*/ 1475650 w 2683983"/>
                  <a:gd name="connsiteY68" fmla="*/ 717764 h 740491"/>
                  <a:gd name="connsiteX69" fmla="*/ 1571739 w 2683983"/>
                  <a:gd name="connsiteY69" fmla="*/ 717764 h 740491"/>
                  <a:gd name="connsiteX70" fmla="*/ 1586117 w 2683983"/>
                  <a:gd name="connsiteY70" fmla="*/ 729128 h 740491"/>
                  <a:gd name="connsiteX71" fmla="*/ 1571739 w 2683983"/>
                  <a:gd name="connsiteY71" fmla="*/ 740492 h 740491"/>
                  <a:gd name="connsiteX72" fmla="*/ 2148192 w 2683983"/>
                  <a:gd name="connsiteY72" fmla="*/ 740492 h 740491"/>
                  <a:gd name="connsiteX73" fmla="*/ 2052104 w 2683983"/>
                  <a:gd name="connsiteY73" fmla="*/ 740492 h 740491"/>
                  <a:gd name="connsiteX74" fmla="*/ 2037725 w 2683983"/>
                  <a:gd name="connsiteY74" fmla="*/ 729128 h 740491"/>
                  <a:gd name="connsiteX75" fmla="*/ 2052104 w 2683983"/>
                  <a:gd name="connsiteY75" fmla="*/ 717764 h 740491"/>
                  <a:gd name="connsiteX76" fmla="*/ 2148192 w 2683983"/>
                  <a:gd name="connsiteY76" fmla="*/ 717764 h 740491"/>
                  <a:gd name="connsiteX77" fmla="*/ 2162571 w 2683983"/>
                  <a:gd name="connsiteY77" fmla="*/ 729128 h 740491"/>
                  <a:gd name="connsiteX78" fmla="*/ 2148192 w 2683983"/>
                  <a:gd name="connsiteY78" fmla="*/ 740492 h 740491"/>
                  <a:gd name="connsiteX79" fmla="*/ 2340446 w 2683983"/>
                  <a:gd name="connsiteY79" fmla="*/ 740492 h 740491"/>
                  <a:gd name="connsiteX80" fmla="*/ 2244281 w 2683983"/>
                  <a:gd name="connsiteY80" fmla="*/ 740492 h 740491"/>
                  <a:gd name="connsiteX81" fmla="*/ 2229902 w 2683983"/>
                  <a:gd name="connsiteY81" fmla="*/ 729128 h 740491"/>
                  <a:gd name="connsiteX82" fmla="*/ 2244281 w 2683983"/>
                  <a:gd name="connsiteY82" fmla="*/ 717764 h 740491"/>
                  <a:gd name="connsiteX83" fmla="*/ 2340446 w 2683983"/>
                  <a:gd name="connsiteY83" fmla="*/ 717764 h 740491"/>
                  <a:gd name="connsiteX84" fmla="*/ 2354825 w 2683983"/>
                  <a:gd name="connsiteY84" fmla="*/ 729128 h 740491"/>
                  <a:gd name="connsiteX85" fmla="*/ 2340446 w 2683983"/>
                  <a:gd name="connsiteY85" fmla="*/ 740492 h 740491"/>
                  <a:gd name="connsiteX86" fmla="*/ 2532778 w 2683983"/>
                  <a:gd name="connsiteY86" fmla="*/ 740492 h 740491"/>
                  <a:gd name="connsiteX87" fmla="*/ 2436612 w 2683983"/>
                  <a:gd name="connsiteY87" fmla="*/ 740492 h 740491"/>
                  <a:gd name="connsiteX88" fmla="*/ 2422234 w 2683983"/>
                  <a:gd name="connsiteY88" fmla="*/ 729128 h 740491"/>
                  <a:gd name="connsiteX89" fmla="*/ 2436612 w 2683983"/>
                  <a:gd name="connsiteY89" fmla="*/ 717764 h 740491"/>
                  <a:gd name="connsiteX90" fmla="*/ 2532778 w 2683983"/>
                  <a:gd name="connsiteY90" fmla="*/ 717764 h 740491"/>
                  <a:gd name="connsiteX91" fmla="*/ 2547157 w 2683983"/>
                  <a:gd name="connsiteY91" fmla="*/ 729128 h 740491"/>
                  <a:gd name="connsiteX92" fmla="*/ 2532778 w 2683983"/>
                  <a:gd name="connsiteY92" fmla="*/ 740492 h 740491"/>
                  <a:gd name="connsiteX93" fmla="*/ 2621445 w 2683983"/>
                  <a:gd name="connsiteY93" fmla="*/ 716064 h 740491"/>
                  <a:gd name="connsiteX94" fmla="*/ 2610391 w 2683983"/>
                  <a:gd name="connsiteY94" fmla="*/ 711967 h 740491"/>
                  <a:gd name="connsiteX95" fmla="*/ 2612246 w 2683983"/>
                  <a:gd name="connsiteY95" fmla="*/ 695965 h 740491"/>
                  <a:gd name="connsiteX96" fmla="*/ 2653758 w 2683983"/>
                  <a:gd name="connsiteY96" fmla="*/ 638528 h 740491"/>
                  <a:gd name="connsiteX97" fmla="*/ 2670224 w 2683983"/>
                  <a:gd name="connsiteY97" fmla="*/ 629020 h 740491"/>
                  <a:gd name="connsiteX98" fmla="*/ 2682206 w 2683983"/>
                  <a:gd name="connsiteY98" fmla="*/ 642007 h 740491"/>
                  <a:gd name="connsiteX99" fmla="*/ 2630644 w 2683983"/>
                  <a:gd name="connsiteY99" fmla="*/ 713435 h 740491"/>
                  <a:gd name="connsiteX100" fmla="*/ 2621445 w 2683983"/>
                  <a:gd name="connsiteY100" fmla="*/ 716064 h 740491"/>
                  <a:gd name="connsiteX101" fmla="*/ 47774 w 2683983"/>
                  <a:gd name="connsiteY101" fmla="*/ 704932 h 740491"/>
                  <a:gd name="connsiteX102" fmla="*/ 37028 w 2683983"/>
                  <a:gd name="connsiteY102" fmla="*/ 701144 h 740491"/>
                  <a:gd name="connsiteX103" fmla="*/ 0 w 2683983"/>
                  <a:gd name="connsiteY103" fmla="*/ 624304 h 740491"/>
                  <a:gd name="connsiteX104" fmla="*/ 14378 w 2683983"/>
                  <a:gd name="connsiteY104" fmla="*/ 612941 h 740491"/>
                  <a:gd name="connsiteX105" fmla="*/ 14378 w 2683983"/>
                  <a:gd name="connsiteY105" fmla="*/ 612941 h 740491"/>
                  <a:gd name="connsiteX106" fmla="*/ 28757 w 2683983"/>
                  <a:gd name="connsiteY106" fmla="*/ 624304 h 740491"/>
                  <a:gd name="connsiteX107" fmla="*/ 58519 w 2683983"/>
                  <a:gd name="connsiteY107" fmla="*/ 686070 h 740491"/>
                  <a:gd name="connsiteX108" fmla="*/ 57282 w 2683983"/>
                  <a:gd name="connsiteY108" fmla="*/ 702149 h 740491"/>
                  <a:gd name="connsiteX109" fmla="*/ 47696 w 2683983"/>
                  <a:gd name="connsiteY109" fmla="*/ 705009 h 740491"/>
                  <a:gd name="connsiteX110" fmla="*/ 2669606 w 2683983"/>
                  <a:gd name="connsiteY110" fmla="*/ 575371 h 740491"/>
                  <a:gd name="connsiteX111" fmla="*/ 2655227 w 2683983"/>
                  <a:gd name="connsiteY111" fmla="*/ 564007 h 740491"/>
                  <a:gd name="connsiteX112" fmla="*/ 2655227 w 2683983"/>
                  <a:gd name="connsiteY112" fmla="*/ 487863 h 740491"/>
                  <a:gd name="connsiteX113" fmla="*/ 2669606 w 2683983"/>
                  <a:gd name="connsiteY113" fmla="*/ 476500 h 740491"/>
                  <a:gd name="connsiteX114" fmla="*/ 2683984 w 2683983"/>
                  <a:gd name="connsiteY114" fmla="*/ 487863 h 740491"/>
                  <a:gd name="connsiteX115" fmla="*/ 2683984 w 2683983"/>
                  <a:gd name="connsiteY115" fmla="*/ 564007 h 740491"/>
                  <a:gd name="connsiteX116" fmla="*/ 2669606 w 2683983"/>
                  <a:gd name="connsiteY116" fmla="*/ 575371 h 740491"/>
                  <a:gd name="connsiteX117" fmla="*/ 15074 w 2683983"/>
                  <a:gd name="connsiteY117" fmla="*/ 559678 h 740491"/>
                  <a:gd name="connsiteX118" fmla="*/ 14920 w 2683983"/>
                  <a:gd name="connsiteY118" fmla="*/ 559678 h 740491"/>
                  <a:gd name="connsiteX119" fmla="*/ 618 w 2683983"/>
                  <a:gd name="connsiteY119" fmla="*/ 548237 h 740491"/>
                  <a:gd name="connsiteX120" fmla="*/ 1391 w 2683983"/>
                  <a:gd name="connsiteY120" fmla="*/ 472325 h 740491"/>
                  <a:gd name="connsiteX121" fmla="*/ 15925 w 2683983"/>
                  <a:gd name="connsiteY121" fmla="*/ 461039 h 740491"/>
                  <a:gd name="connsiteX122" fmla="*/ 30226 w 2683983"/>
                  <a:gd name="connsiteY122" fmla="*/ 472480 h 740491"/>
                  <a:gd name="connsiteX123" fmla="*/ 29453 w 2683983"/>
                  <a:gd name="connsiteY123" fmla="*/ 548392 h 740491"/>
                  <a:gd name="connsiteX124" fmla="*/ 15074 w 2683983"/>
                  <a:gd name="connsiteY124" fmla="*/ 559678 h 740491"/>
                  <a:gd name="connsiteX125" fmla="*/ 2669606 w 2683983"/>
                  <a:gd name="connsiteY125" fmla="*/ 423160 h 740491"/>
                  <a:gd name="connsiteX126" fmla="*/ 2655227 w 2683983"/>
                  <a:gd name="connsiteY126" fmla="*/ 411797 h 740491"/>
                  <a:gd name="connsiteX127" fmla="*/ 2655227 w 2683983"/>
                  <a:gd name="connsiteY127" fmla="*/ 335730 h 740491"/>
                  <a:gd name="connsiteX128" fmla="*/ 2669606 w 2683983"/>
                  <a:gd name="connsiteY128" fmla="*/ 324366 h 740491"/>
                  <a:gd name="connsiteX129" fmla="*/ 2683984 w 2683983"/>
                  <a:gd name="connsiteY129" fmla="*/ 335730 h 740491"/>
                  <a:gd name="connsiteX130" fmla="*/ 2683984 w 2683983"/>
                  <a:gd name="connsiteY130" fmla="*/ 411797 h 740491"/>
                  <a:gd name="connsiteX131" fmla="*/ 2669606 w 2683983"/>
                  <a:gd name="connsiteY131" fmla="*/ 423160 h 740491"/>
                  <a:gd name="connsiteX132" fmla="*/ 16698 w 2683983"/>
                  <a:gd name="connsiteY132" fmla="*/ 407854 h 740491"/>
                  <a:gd name="connsiteX133" fmla="*/ 16543 w 2683983"/>
                  <a:gd name="connsiteY133" fmla="*/ 407854 h 740491"/>
                  <a:gd name="connsiteX134" fmla="*/ 2319 w 2683983"/>
                  <a:gd name="connsiteY134" fmla="*/ 396413 h 740491"/>
                  <a:gd name="connsiteX135" fmla="*/ 3169 w 2683983"/>
                  <a:gd name="connsiteY135" fmla="*/ 320501 h 740491"/>
                  <a:gd name="connsiteX136" fmla="*/ 17548 w 2683983"/>
                  <a:gd name="connsiteY136" fmla="*/ 309215 h 740491"/>
                  <a:gd name="connsiteX137" fmla="*/ 17703 w 2683983"/>
                  <a:gd name="connsiteY137" fmla="*/ 309215 h 740491"/>
                  <a:gd name="connsiteX138" fmla="*/ 31926 w 2683983"/>
                  <a:gd name="connsiteY138" fmla="*/ 320733 h 740491"/>
                  <a:gd name="connsiteX139" fmla="*/ 31076 w 2683983"/>
                  <a:gd name="connsiteY139" fmla="*/ 396645 h 740491"/>
                  <a:gd name="connsiteX140" fmla="*/ 16698 w 2683983"/>
                  <a:gd name="connsiteY140" fmla="*/ 407931 h 740491"/>
                  <a:gd name="connsiteX141" fmla="*/ 2669606 w 2683983"/>
                  <a:gd name="connsiteY141" fmla="*/ 271027 h 740491"/>
                  <a:gd name="connsiteX142" fmla="*/ 2655227 w 2683983"/>
                  <a:gd name="connsiteY142" fmla="*/ 259663 h 740491"/>
                  <a:gd name="connsiteX143" fmla="*/ 2655227 w 2683983"/>
                  <a:gd name="connsiteY143" fmla="*/ 183519 h 740491"/>
                  <a:gd name="connsiteX144" fmla="*/ 2669606 w 2683983"/>
                  <a:gd name="connsiteY144" fmla="*/ 172155 h 740491"/>
                  <a:gd name="connsiteX145" fmla="*/ 2683984 w 2683983"/>
                  <a:gd name="connsiteY145" fmla="*/ 183519 h 740491"/>
                  <a:gd name="connsiteX146" fmla="*/ 2683984 w 2683983"/>
                  <a:gd name="connsiteY146" fmla="*/ 259663 h 740491"/>
                  <a:gd name="connsiteX147" fmla="*/ 2669606 w 2683983"/>
                  <a:gd name="connsiteY147" fmla="*/ 271027 h 740491"/>
                  <a:gd name="connsiteX148" fmla="*/ 18553 w 2683983"/>
                  <a:gd name="connsiteY148" fmla="*/ 256030 h 740491"/>
                  <a:gd name="connsiteX149" fmla="*/ 18398 w 2683983"/>
                  <a:gd name="connsiteY149" fmla="*/ 256030 h 740491"/>
                  <a:gd name="connsiteX150" fmla="*/ 4174 w 2683983"/>
                  <a:gd name="connsiteY150" fmla="*/ 244511 h 740491"/>
                  <a:gd name="connsiteX151" fmla="*/ 5257 w 2683983"/>
                  <a:gd name="connsiteY151" fmla="*/ 168599 h 740491"/>
                  <a:gd name="connsiteX152" fmla="*/ 19635 w 2683983"/>
                  <a:gd name="connsiteY152" fmla="*/ 157390 h 740491"/>
                  <a:gd name="connsiteX153" fmla="*/ 19790 w 2683983"/>
                  <a:gd name="connsiteY153" fmla="*/ 157390 h 740491"/>
                  <a:gd name="connsiteX154" fmla="*/ 34014 w 2683983"/>
                  <a:gd name="connsiteY154" fmla="*/ 168908 h 740491"/>
                  <a:gd name="connsiteX155" fmla="*/ 32931 w 2683983"/>
                  <a:gd name="connsiteY155" fmla="*/ 244821 h 740491"/>
                  <a:gd name="connsiteX156" fmla="*/ 18553 w 2683983"/>
                  <a:gd name="connsiteY156" fmla="*/ 256107 h 740491"/>
                  <a:gd name="connsiteX157" fmla="*/ 2669296 w 2683983"/>
                  <a:gd name="connsiteY157" fmla="*/ 118661 h 740491"/>
                  <a:gd name="connsiteX158" fmla="*/ 2654918 w 2683983"/>
                  <a:gd name="connsiteY158" fmla="*/ 107297 h 740491"/>
                  <a:gd name="connsiteX159" fmla="*/ 2654918 w 2683983"/>
                  <a:gd name="connsiteY159" fmla="*/ 98717 h 740491"/>
                  <a:gd name="connsiteX160" fmla="*/ 2626934 w 2683983"/>
                  <a:gd name="connsiteY160" fmla="*/ 47774 h 740491"/>
                  <a:gd name="connsiteX161" fmla="*/ 2625388 w 2683983"/>
                  <a:gd name="connsiteY161" fmla="*/ 31694 h 740491"/>
                  <a:gd name="connsiteX162" fmla="*/ 2645641 w 2683983"/>
                  <a:gd name="connsiteY162" fmla="*/ 30458 h 740491"/>
                  <a:gd name="connsiteX163" fmla="*/ 2683675 w 2683983"/>
                  <a:gd name="connsiteY163" fmla="*/ 98717 h 740491"/>
                  <a:gd name="connsiteX164" fmla="*/ 2683675 w 2683983"/>
                  <a:gd name="connsiteY164" fmla="*/ 107297 h 740491"/>
                  <a:gd name="connsiteX165" fmla="*/ 2669296 w 2683983"/>
                  <a:gd name="connsiteY165" fmla="*/ 118661 h 740491"/>
                  <a:gd name="connsiteX166" fmla="*/ 20717 w 2683983"/>
                  <a:gd name="connsiteY166" fmla="*/ 104205 h 740491"/>
                  <a:gd name="connsiteX167" fmla="*/ 19558 w 2683983"/>
                  <a:gd name="connsiteY167" fmla="*/ 104205 h 740491"/>
                  <a:gd name="connsiteX168" fmla="*/ 6339 w 2683983"/>
                  <a:gd name="connsiteY168" fmla="*/ 91991 h 740491"/>
                  <a:gd name="connsiteX169" fmla="*/ 57669 w 2683983"/>
                  <a:gd name="connsiteY169" fmla="*/ 19558 h 740491"/>
                  <a:gd name="connsiteX170" fmla="*/ 77768 w 2683983"/>
                  <a:gd name="connsiteY170" fmla="*/ 22032 h 740491"/>
                  <a:gd name="connsiteX171" fmla="*/ 74675 w 2683983"/>
                  <a:gd name="connsiteY171" fmla="*/ 37956 h 740491"/>
                  <a:gd name="connsiteX172" fmla="*/ 35019 w 2683983"/>
                  <a:gd name="connsiteY172" fmla="*/ 93769 h 740491"/>
                  <a:gd name="connsiteX173" fmla="*/ 20717 w 2683983"/>
                  <a:gd name="connsiteY173" fmla="*/ 104283 h 740491"/>
                  <a:gd name="connsiteX174" fmla="*/ 2558288 w 2683983"/>
                  <a:gd name="connsiteY174" fmla="*/ 22882 h 740491"/>
                  <a:gd name="connsiteX175" fmla="*/ 2557670 w 2683983"/>
                  <a:gd name="connsiteY175" fmla="*/ 22882 h 740491"/>
                  <a:gd name="connsiteX176" fmla="*/ 2462200 w 2683983"/>
                  <a:gd name="connsiteY176" fmla="*/ 22882 h 740491"/>
                  <a:gd name="connsiteX177" fmla="*/ 2447821 w 2683983"/>
                  <a:gd name="connsiteY177" fmla="*/ 11518 h 740491"/>
                  <a:gd name="connsiteX178" fmla="*/ 2462200 w 2683983"/>
                  <a:gd name="connsiteY178" fmla="*/ 155 h 740491"/>
                  <a:gd name="connsiteX179" fmla="*/ 2462200 w 2683983"/>
                  <a:gd name="connsiteY179" fmla="*/ 155 h 740491"/>
                  <a:gd name="connsiteX180" fmla="*/ 2561689 w 2683983"/>
                  <a:gd name="connsiteY180" fmla="*/ 541 h 740491"/>
                  <a:gd name="connsiteX181" fmla="*/ 2572280 w 2683983"/>
                  <a:gd name="connsiteY181" fmla="*/ 14301 h 740491"/>
                  <a:gd name="connsiteX182" fmla="*/ 2558288 w 2683983"/>
                  <a:gd name="connsiteY182" fmla="*/ 22959 h 740491"/>
                  <a:gd name="connsiteX183" fmla="*/ 157622 w 2683983"/>
                  <a:gd name="connsiteY183" fmla="*/ 22882 h 740491"/>
                  <a:gd name="connsiteX184" fmla="*/ 143244 w 2683983"/>
                  <a:gd name="connsiteY184" fmla="*/ 11518 h 740491"/>
                  <a:gd name="connsiteX185" fmla="*/ 157622 w 2683983"/>
                  <a:gd name="connsiteY185" fmla="*/ 155 h 740491"/>
                  <a:gd name="connsiteX186" fmla="*/ 253788 w 2683983"/>
                  <a:gd name="connsiteY186" fmla="*/ 155 h 740491"/>
                  <a:gd name="connsiteX187" fmla="*/ 268166 w 2683983"/>
                  <a:gd name="connsiteY187" fmla="*/ 11518 h 740491"/>
                  <a:gd name="connsiteX188" fmla="*/ 253788 w 2683983"/>
                  <a:gd name="connsiteY188" fmla="*/ 22882 h 740491"/>
                  <a:gd name="connsiteX189" fmla="*/ 157622 w 2683983"/>
                  <a:gd name="connsiteY189" fmla="*/ 22882 h 740491"/>
                  <a:gd name="connsiteX190" fmla="*/ 157622 w 2683983"/>
                  <a:gd name="connsiteY190" fmla="*/ 22882 h 740491"/>
                  <a:gd name="connsiteX191" fmla="*/ 349876 w 2683983"/>
                  <a:gd name="connsiteY191" fmla="*/ 22882 h 740491"/>
                  <a:gd name="connsiteX192" fmla="*/ 335498 w 2683983"/>
                  <a:gd name="connsiteY192" fmla="*/ 11518 h 740491"/>
                  <a:gd name="connsiteX193" fmla="*/ 349876 w 2683983"/>
                  <a:gd name="connsiteY193" fmla="*/ 155 h 740491"/>
                  <a:gd name="connsiteX194" fmla="*/ 445965 w 2683983"/>
                  <a:gd name="connsiteY194" fmla="*/ 155 h 740491"/>
                  <a:gd name="connsiteX195" fmla="*/ 460343 w 2683983"/>
                  <a:gd name="connsiteY195" fmla="*/ 11518 h 740491"/>
                  <a:gd name="connsiteX196" fmla="*/ 445965 w 2683983"/>
                  <a:gd name="connsiteY196" fmla="*/ 22882 h 740491"/>
                  <a:gd name="connsiteX197" fmla="*/ 349876 w 2683983"/>
                  <a:gd name="connsiteY197" fmla="*/ 22882 h 740491"/>
                  <a:gd name="connsiteX198" fmla="*/ 541976 w 2683983"/>
                  <a:gd name="connsiteY198" fmla="*/ 22882 h 740491"/>
                  <a:gd name="connsiteX199" fmla="*/ 527598 w 2683983"/>
                  <a:gd name="connsiteY199" fmla="*/ 11518 h 740491"/>
                  <a:gd name="connsiteX200" fmla="*/ 541976 w 2683983"/>
                  <a:gd name="connsiteY200" fmla="*/ 155 h 740491"/>
                  <a:gd name="connsiteX201" fmla="*/ 638065 w 2683983"/>
                  <a:gd name="connsiteY201" fmla="*/ 155 h 740491"/>
                  <a:gd name="connsiteX202" fmla="*/ 652443 w 2683983"/>
                  <a:gd name="connsiteY202" fmla="*/ 11518 h 740491"/>
                  <a:gd name="connsiteX203" fmla="*/ 638065 w 2683983"/>
                  <a:gd name="connsiteY203" fmla="*/ 22882 h 740491"/>
                  <a:gd name="connsiteX204" fmla="*/ 542053 w 2683983"/>
                  <a:gd name="connsiteY204" fmla="*/ 22882 h 740491"/>
                  <a:gd name="connsiteX205" fmla="*/ 734076 w 2683983"/>
                  <a:gd name="connsiteY205" fmla="*/ 22882 h 740491"/>
                  <a:gd name="connsiteX206" fmla="*/ 719697 w 2683983"/>
                  <a:gd name="connsiteY206" fmla="*/ 11518 h 740491"/>
                  <a:gd name="connsiteX207" fmla="*/ 734076 w 2683983"/>
                  <a:gd name="connsiteY207" fmla="*/ 155 h 740491"/>
                  <a:gd name="connsiteX208" fmla="*/ 830087 w 2683983"/>
                  <a:gd name="connsiteY208" fmla="*/ 155 h 740491"/>
                  <a:gd name="connsiteX209" fmla="*/ 844465 w 2683983"/>
                  <a:gd name="connsiteY209" fmla="*/ 11518 h 740491"/>
                  <a:gd name="connsiteX210" fmla="*/ 830087 w 2683983"/>
                  <a:gd name="connsiteY210" fmla="*/ 22882 h 740491"/>
                  <a:gd name="connsiteX211" fmla="*/ 734076 w 2683983"/>
                  <a:gd name="connsiteY211" fmla="*/ 22882 h 740491"/>
                  <a:gd name="connsiteX212" fmla="*/ 2366189 w 2683983"/>
                  <a:gd name="connsiteY212" fmla="*/ 22882 h 740491"/>
                  <a:gd name="connsiteX213" fmla="*/ 2270177 w 2683983"/>
                  <a:gd name="connsiteY213" fmla="*/ 22882 h 740491"/>
                  <a:gd name="connsiteX214" fmla="*/ 2255799 w 2683983"/>
                  <a:gd name="connsiteY214" fmla="*/ 11518 h 740491"/>
                  <a:gd name="connsiteX215" fmla="*/ 2270255 w 2683983"/>
                  <a:gd name="connsiteY215" fmla="*/ 0 h 740491"/>
                  <a:gd name="connsiteX216" fmla="*/ 2366266 w 2683983"/>
                  <a:gd name="connsiteY216" fmla="*/ 0 h 740491"/>
                  <a:gd name="connsiteX217" fmla="*/ 2380644 w 2683983"/>
                  <a:gd name="connsiteY217" fmla="*/ 11364 h 740491"/>
                  <a:gd name="connsiteX218" fmla="*/ 2366266 w 2683983"/>
                  <a:gd name="connsiteY218" fmla="*/ 22727 h 740491"/>
                  <a:gd name="connsiteX219" fmla="*/ 926175 w 2683983"/>
                  <a:gd name="connsiteY219" fmla="*/ 22882 h 740491"/>
                  <a:gd name="connsiteX220" fmla="*/ 911797 w 2683983"/>
                  <a:gd name="connsiteY220" fmla="*/ 11518 h 740491"/>
                  <a:gd name="connsiteX221" fmla="*/ 926253 w 2683983"/>
                  <a:gd name="connsiteY221" fmla="*/ 0 h 740491"/>
                  <a:gd name="connsiteX222" fmla="*/ 1022264 w 2683983"/>
                  <a:gd name="connsiteY222" fmla="*/ 0 h 740491"/>
                  <a:gd name="connsiteX223" fmla="*/ 1036642 w 2683983"/>
                  <a:gd name="connsiteY223" fmla="*/ 11364 h 740491"/>
                  <a:gd name="connsiteX224" fmla="*/ 1022264 w 2683983"/>
                  <a:gd name="connsiteY224" fmla="*/ 22727 h 740491"/>
                  <a:gd name="connsiteX225" fmla="*/ 926253 w 2683983"/>
                  <a:gd name="connsiteY225" fmla="*/ 22727 h 740491"/>
                  <a:gd name="connsiteX226" fmla="*/ 1118198 w 2683983"/>
                  <a:gd name="connsiteY226" fmla="*/ 22882 h 740491"/>
                  <a:gd name="connsiteX227" fmla="*/ 1103819 w 2683983"/>
                  <a:gd name="connsiteY227" fmla="*/ 11518 h 740491"/>
                  <a:gd name="connsiteX228" fmla="*/ 1118198 w 2683983"/>
                  <a:gd name="connsiteY228" fmla="*/ 155 h 740491"/>
                  <a:gd name="connsiteX229" fmla="*/ 1214209 w 2683983"/>
                  <a:gd name="connsiteY229" fmla="*/ 155 h 740491"/>
                  <a:gd name="connsiteX230" fmla="*/ 1228588 w 2683983"/>
                  <a:gd name="connsiteY230" fmla="*/ 11518 h 740491"/>
                  <a:gd name="connsiteX231" fmla="*/ 1214209 w 2683983"/>
                  <a:gd name="connsiteY231" fmla="*/ 22882 h 740491"/>
                  <a:gd name="connsiteX232" fmla="*/ 1118198 w 2683983"/>
                  <a:gd name="connsiteY232" fmla="*/ 22882 h 740491"/>
                  <a:gd name="connsiteX233" fmla="*/ 2174243 w 2683983"/>
                  <a:gd name="connsiteY233" fmla="*/ 22882 h 740491"/>
                  <a:gd name="connsiteX234" fmla="*/ 2078309 w 2683983"/>
                  <a:gd name="connsiteY234" fmla="*/ 22882 h 740491"/>
                  <a:gd name="connsiteX235" fmla="*/ 2063931 w 2683983"/>
                  <a:gd name="connsiteY235" fmla="*/ 11518 h 740491"/>
                  <a:gd name="connsiteX236" fmla="*/ 2078309 w 2683983"/>
                  <a:gd name="connsiteY236" fmla="*/ 155 h 740491"/>
                  <a:gd name="connsiteX237" fmla="*/ 2174243 w 2683983"/>
                  <a:gd name="connsiteY237" fmla="*/ 155 h 740491"/>
                  <a:gd name="connsiteX238" fmla="*/ 2188622 w 2683983"/>
                  <a:gd name="connsiteY238" fmla="*/ 11518 h 740491"/>
                  <a:gd name="connsiteX239" fmla="*/ 2174243 w 2683983"/>
                  <a:gd name="connsiteY239" fmla="*/ 22882 h 740491"/>
                  <a:gd name="connsiteX240" fmla="*/ 1406463 w 2683983"/>
                  <a:gd name="connsiteY240" fmla="*/ 22882 h 740491"/>
                  <a:gd name="connsiteX241" fmla="*/ 1310452 w 2683983"/>
                  <a:gd name="connsiteY241" fmla="*/ 22882 h 740491"/>
                  <a:gd name="connsiteX242" fmla="*/ 1296074 w 2683983"/>
                  <a:gd name="connsiteY242" fmla="*/ 11518 h 740491"/>
                  <a:gd name="connsiteX243" fmla="*/ 1310452 w 2683983"/>
                  <a:gd name="connsiteY243" fmla="*/ 0 h 740491"/>
                  <a:gd name="connsiteX244" fmla="*/ 1406463 w 2683983"/>
                  <a:gd name="connsiteY244" fmla="*/ 0 h 740491"/>
                  <a:gd name="connsiteX245" fmla="*/ 1420842 w 2683983"/>
                  <a:gd name="connsiteY245" fmla="*/ 11364 h 740491"/>
                  <a:gd name="connsiteX246" fmla="*/ 1406463 w 2683983"/>
                  <a:gd name="connsiteY246" fmla="*/ 22727 h 740491"/>
                  <a:gd name="connsiteX247" fmla="*/ 1982298 w 2683983"/>
                  <a:gd name="connsiteY247" fmla="*/ 22882 h 740491"/>
                  <a:gd name="connsiteX248" fmla="*/ 1886365 w 2683983"/>
                  <a:gd name="connsiteY248" fmla="*/ 22882 h 740491"/>
                  <a:gd name="connsiteX249" fmla="*/ 1871986 w 2683983"/>
                  <a:gd name="connsiteY249" fmla="*/ 11518 h 740491"/>
                  <a:gd name="connsiteX250" fmla="*/ 1886365 w 2683983"/>
                  <a:gd name="connsiteY250" fmla="*/ 155 h 740491"/>
                  <a:gd name="connsiteX251" fmla="*/ 1982298 w 2683983"/>
                  <a:gd name="connsiteY251" fmla="*/ 155 h 740491"/>
                  <a:gd name="connsiteX252" fmla="*/ 1996677 w 2683983"/>
                  <a:gd name="connsiteY252" fmla="*/ 11518 h 740491"/>
                  <a:gd name="connsiteX253" fmla="*/ 1982298 w 2683983"/>
                  <a:gd name="connsiteY253" fmla="*/ 22882 h 740491"/>
                  <a:gd name="connsiteX254" fmla="*/ 1790431 w 2683983"/>
                  <a:gd name="connsiteY254" fmla="*/ 22882 h 740491"/>
                  <a:gd name="connsiteX255" fmla="*/ 1694419 w 2683983"/>
                  <a:gd name="connsiteY255" fmla="*/ 22882 h 740491"/>
                  <a:gd name="connsiteX256" fmla="*/ 1680041 w 2683983"/>
                  <a:gd name="connsiteY256" fmla="*/ 11518 h 740491"/>
                  <a:gd name="connsiteX257" fmla="*/ 1694419 w 2683983"/>
                  <a:gd name="connsiteY257" fmla="*/ 155 h 740491"/>
                  <a:gd name="connsiteX258" fmla="*/ 1790431 w 2683983"/>
                  <a:gd name="connsiteY258" fmla="*/ 155 h 740491"/>
                  <a:gd name="connsiteX259" fmla="*/ 1804809 w 2683983"/>
                  <a:gd name="connsiteY259" fmla="*/ 11518 h 740491"/>
                  <a:gd name="connsiteX260" fmla="*/ 1790431 w 2683983"/>
                  <a:gd name="connsiteY260" fmla="*/ 22882 h 740491"/>
                  <a:gd name="connsiteX261" fmla="*/ 1598408 w 2683983"/>
                  <a:gd name="connsiteY261" fmla="*/ 22882 h 740491"/>
                  <a:gd name="connsiteX262" fmla="*/ 1502397 w 2683983"/>
                  <a:gd name="connsiteY262" fmla="*/ 22882 h 740491"/>
                  <a:gd name="connsiteX263" fmla="*/ 1488019 w 2683983"/>
                  <a:gd name="connsiteY263" fmla="*/ 11518 h 740491"/>
                  <a:gd name="connsiteX264" fmla="*/ 1502397 w 2683983"/>
                  <a:gd name="connsiteY264" fmla="*/ 155 h 740491"/>
                  <a:gd name="connsiteX265" fmla="*/ 1598408 w 2683983"/>
                  <a:gd name="connsiteY265" fmla="*/ 155 h 740491"/>
                  <a:gd name="connsiteX266" fmla="*/ 1612787 w 2683983"/>
                  <a:gd name="connsiteY266" fmla="*/ 11518 h 740491"/>
                  <a:gd name="connsiteX267" fmla="*/ 1598408 w 2683983"/>
                  <a:gd name="connsiteY267" fmla="*/ 22882 h 740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</a:cxnLst>
                <a:rect l="l" t="t" r="r" b="b"/>
                <a:pathLst>
                  <a:path w="2683983" h="740491">
                    <a:moveTo>
                      <a:pt x="418831" y="740492"/>
                    </a:moveTo>
                    <a:lnTo>
                      <a:pt x="322666" y="740492"/>
                    </a:lnTo>
                    <a:cubicBezTo>
                      <a:pt x="314703" y="740492"/>
                      <a:pt x="308287" y="735390"/>
                      <a:pt x="308287" y="729128"/>
                    </a:cubicBezTo>
                    <a:cubicBezTo>
                      <a:pt x="308287" y="722866"/>
                      <a:pt x="314703" y="717764"/>
                      <a:pt x="322666" y="717764"/>
                    </a:cubicBezTo>
                    <a:lnTo>
                      <a:pt x="418831" y="717764"/>
                    </a:lnTo>
                    <a:cubicBezTo>
                      <a:pt x="426794" y="717764"/>
                      <a:pt x="433210" y="722866"/>
                      <a:pt x="433210" y="729128"/>
                    </a:cubicBezTo>
                    <a:cubicBezTo>
                      <a:pt x="433210" y="735390"/>
                      <a:pt x="426794" y="740492"/>
                      <a:pt x="418831" y="740492"/>
                    </a:cubicBezTo>
                    <a:close/>
                    <a:moveTo>
                      <a:pt x="226577" y="740492"/>
                    </a:moveTo>
                    <a:lnTo>
                      <a:pt x="147882" y="740492"/>
                    </a:lnTo>
                    <a:cubicBezTo>
                      <a:pt x="141388" y="740492"/>
                      <a:pt x="134972" y="740182"/>
                      <a:pt x="128633" y="739487"/>
                    </a:cubicBezTo>
                    <a:cubicBezTo>
                      <a:pt x="120748" y="738714"/>
                      <a:pt x="115182" y="732993"/>
                      <a:pt x="116187" y="726732"/>
                    </a:cubicBezTo>
                    <a:cubicBezTo>
                      <a:pt x="117192" y="720470"/>
                      <a:pt x="124459" y="716064"/>
                      <a:pt x="132267" y="716914"/>
                    </a:cubicBezTo>
                    <a:cubicBezTo>
                      <a:pt x="137369" y="717455"/>
                      <a:pt x="142625" y="717687"/>
                      <a:pt x="147805" y="717687"/>
                    </a:cubicBezTo>
                    <a:lnTo>
                      <a:pt x="226500" y="717687"/>
                    </a:lnTo>
                    <a:cubicBezTo>
                      <a:pt x="234462" y="717687"/>
                      <a:pt x="240878" y="722789"/>
                      <a:pt x="240878" y="729051"/>
                    </a:cubicBezTo>
                    <a:cubicBezTo>
                      <a:pt x="240878" y="735312"/>
                      <a:pt x="234462" y="740414"/>
                      <a:pt x="226500" y="740414"/>
                    </a:cubicBezTo>
                    <a:close/>
                    <a:moveTo>
                      <a:pt x="611086" y="740492"/>
                    </a:moveTo>
                    <a:lnTo>
                      <a:pt x="514997" y="740492"/>
                    </a:lnTo>
                    <a:cubicBezTo>
                      <a:pt x="507035" y="740492"/>
                      <a:pt x="500619" y="735390"/>
                      <a:pt x="500619" y="729128"/>
                    </a:cubicBezTo>
                    <a:cubicBezTo>
                      <a:pt x="500619" y="722866"/>
                      <a:pt x="507035" y="717764"/>
                      <a:pt x="514997" y="717764"/>
                    </a:cubicBezTo>
                    <a:lnTo>
                      <a:pt x="611086" y="717764"/>
                    </a:lnTo>
                    <a:cubicBezTo>
                      <a:pt x="619048" y="717764"/>
                      <a:pt x="625464" y="722866"/>
                      <a:pt x="625464" y="729128"/>
                    </a:cubicBezTo>
                    <a:cubicBezTo>
                      <a:pt x="625464" y="735390"/>
                      <a:pt x="619048" y="740492"/>
                      <a:pt x="611086" y="740492"/>
                    </a:cubicBezTo>
                    <a:close/>
                    <a:moveTo>
                      <a:pt x="1379562" y="740492"/>
                    </a:moveTo>
                    <a:lnTo>
                      <a:pt x="1283473" y="740492"/>
                    </a:lnTo>
                    <a:cubicBezTo>
                      <a:pt x="1275511" y="740492"/>
                      <a:pt x="1269095" y="735390"/>
                      <a:pt x="1269095" y="729128"/>
                    </a:cubicBezTo>
                    <a:cubicBezTo>
                      <a:pt x="1269095" y="722866"/>
                      <a:pt x="1275511" y="717764"/>
                      <a:pt x="1283473" y="717764"/>
                    </a:cubicBezTo>
                    <a:lnTo>
                      <a:pt x="1379562" y="717764"/>
                    </a:lnTo>
                    <a:cubicBezTo>
                      <a:pt x="1387524" y="717764"/>
                      <a:pt x="1393940" y="722866"/>
                      <a:pt x="1393940" y="729128"/>
                    </a:cubicBezTo>
                    <a:cubicBezTo>
                      <a:pt x="1393940" y="735390"/>
                      <a:pt x="1387524" y="740492"/>
                      <a:pt x="1379562" y="740492"/>
                    </a:cubicBezTo>
                    <a:close/>
                    <a:moveTo>
                      <a:pt x="995362" y="740492"/>
                    </a:moveTo>
                    <a:lnTo>
                      <a:pt x="899274" y="740492"/>
                    </a:lnTo>
                    <a:cubicBezTo>
                      <a:pt x="891311" y="740492"/>
                      <a:pt x="884895" y="735390"/>
                      <a:pt x="884895" y="729128"/>
                    </a:cubicBezTo>
                    <a:cubicBezTo>
                      <a:pt x="884895" y="722866"/>
                      <a:pt x="891311" y="717764"/>
                      <a:pt x="899274" y="717764"/>
                    </a:cubicBezTo>
                    <a:lnTo>
                      <a:pt x="995362" y="717764"/>
                    </a:lnTo>
                    <a:cubicBezTo>
                      <a:pt x="1003325" y="717764"/>
                      <a:pt x="1009741" y="722866"/>
                      <a:pt x="1009741" y="729128"/>
                    </a:cubicBezTo>
                    <a:cubicBezTo>
                      <a:pt x="1009741" y="735390"/>
                      <a:pt x="1003325" y="740492"/>
                      <a:pt x="995362" y="740492"/>
                    </a:cubicBezTo>
                    <a:close/>
                    <a:moveTo>
                      <a:pt x="803263" y="740492"/>
                    </a:moveTo>
                    <a:lnTo>
                      <a:pt x="707174" y="740492"/>
                    </a:lnTo>
                    <a:cubicBezTo>
                      <a:pt x="699212" y="740492"/>
                      <a:pt x="692796" y="735390"/>
                      <a:pt x="692796" y="729128"/>
                    </a:cubicBezTo>
                    <a:cubicBezTo>
                      <a:pt x="692796" y="722866"/>
                      <a:pt x="699212" y="717764"/>
                      <a:pt x="707174" y="717764"/>
                    </a:cubicBezTo>
                    <a:lnTo>
                      <a:pt x="803263" y="717764"/>
                    </a:lnTo>
                    <a:cubicBezTo>
                      <a:pt x="811225" y="717764"/>
                      <a:pt x="817641" y="722866"/>
                      <a:pt x="817641" y="729128"/>
                    </a:cubicBezTo>
                    <a:cubicBezTo>
                      <a:pt x="817641" y="735390"/>
                      <a:pt x="811225" y="740492"/>
                      <a:pt x="803263" y="740492"/>
                    </a:cubicBezTo>
                    <a:close/>
                    <a:moveTo>
                      <a:pt x="1187539" y="740492"/>
                    </a:moveTo>
                    <a:lnTo>
                      <a:pt x="1091451" y="740492"/>
                    </a:lnTo>
                    <a:cubicBezTo>
                      <a:pt x="1083488" y="740492"/>
                      <a:pt x="1077072" y="735390"/>
                      <a:pt x="1077072" y="729128"/>
                    </a:cubicBezTo>
                    <a:cubicBezTo>
                      <a:pt x="1077072" y="722866"/>
                      <a:pt x="1083488" y="717764"/>
                      <a:pt x="1091451" y="717764"/>
                    </a:cubicBezTo>
                    <a:lnTo>
                      <a:pt x="1187539" y="717764"/>
                    </a:lnTo>
                    <a:cubicBezTo>
                      <a:pt x="1195502" y="717764"/>
                      <a:pt x="1201918" y="722866"/>
                      <a:pt x="1201918" y="729128"/>
                    </a:cubicBezTo>
                    <a:cubicBezTo>
                      <a:pt x="1201918" y="735390"/>
                      <a:pt x="1195502" y="740492"/>
                      <a:pt x="1187539" y="740492"/>
                    </a:cubicBezTo>
                    <a:close/>
                    <a:moveTo>
                      <a:pt x="1955938" y="740492"/>
                    </a:moveTo>
                    <a:lnTo>
                      <a:pt x="1859849" y="740492"/>
                    </a:lnTo>
                    <a:cubicBezTo>
                      <a:pt x="1851887" y="740492"/>
                      <a:pt x="1845471" y="735390"/>
                      <a:pt x="1845471" y="729128"/>
                    </a:cubicBezTo>
                    <a:cubicBezTo>
                      <a:pt x="1845471" y="722866"/>
                      <a:pt x="1851887" y="717764"/>
                      <a:pt x="1859849" y="717764"/>
                    </a:cubicBezTo>
                    <a:lnTo>
                      <a:pt x="1955938" y="717764"/>
                    </a:lnTo>
                    <a:cubicBezTo>
                      <a:pt x="1963900" y="717764"/>
                      <a:pt x="1970316" y="722866"/>
                      <a:pt x="1970316" y="729128"/>
                    </a:cubicBezTo>
                    <a:cubicBezTo>
                      <a:pt x="1970316" y="735390"/>
                      <a:pt x="1963900" y="740492"/>
                      <a:pt x="1955938" y="740492"/>
                    </a:cubicBezTo>
                    <a:close/>
                    <a:moveTo>
                      <a:pt x="1763838" y="740492"/>
                    </a:moveTo>
                    <a:lnTo>
                      <a:pt x="1667750" y="740492"/>
                    </a:lnTo>
                    <a:cubicBezTo>
                      <a:pt x="1659787" y="740492"/>
                      <a:pt x="1653371" y="735390"/>
                      <a:pt x="1653371" y="729128"/>
                    </a:cubicBezTo>
                    <a:cubicBezTo>
                      <a:pt x="1653371" y="722866"/>
                      <a:pt x="1659787" y="717764"/>
                      <a:pt x="1667750" y="717764"/>
                    </a:cubicBezTo>
                    <a:lnTo>
                      <a:pt x="1763838" y="717764"/>
                    </a:lnTo>
                    <a:cubicBezTo>
                      <a:pt x="1771800" y="717764"/>
                      <a:pt x="1778217" y="722866"/>
                      <a:pt x="1778217" y="729128"/>
                    </a:cubicBezTo>
                    <a:cubicBezTo>
                      <a:pt x="1778217" y="735390"/>
                      <a:pt x="1771800" y="740492"/>
                      <a:pt x="1763838" y="740492"/>
                    </a:cubicBezTo>
                    <a:close/>
                    <a:moveTo>
                      <a:pt x="1571739" y="740492"/>
                    </a:moveTo>
                    <a:lnTo>
                      <a:pt x="1475650" y="740492"/>
                    </a:lnTo>
                    <a:cubicBezTo>
                      <a:pt x="1467688" y="740492"/>
                      <a:pt x="1461272" y="735390"/>
                      <a:pt x="1461272" y="729128"/>
                    </a:cubicBezTo>
                    <a:cubicBezTo>
                      <a:pt x="1461272" y="722866"/>
                      <a:pt x="1467688" y="717764"/>
                      <a:pt x="1475650" y="717764"/>
                    </a:cubicBezTo>
                    <a:lnTo>
                      <a:pt x="1571739" y="717764"/>
                    </a:lnTo>
                    <a:cubicBezTo>
                      <a:pt x="1579701" y="717764"/>
                      <a:pt x="1586117" y="722866"/>
                      <a:pt x="1586117" y="729128"/>
                    </a:cubicBezTo>
                    <a:cubicBezTo>
                      <a:pt x="1586117" y="735390"/>
                      <a:pt x="1579701" y="740492"/>
                      <a:pt x="1571739" y="740492"/>
                    </a:cubicBezTo>
                    <a:close/>
                    <a:moveTo>
                      <a:pt x="2148192" y="740492"/>
                    </a:moveTo>
                    <a:lnTo>
                      <a:pt x="2052104" y="740492"/>
                    </a:lnTo>
                    <a:cubicBezTo>
                      <a:pt x="2044141" y="740492"/>
                      <a:pt x="2037725" y="735390"/>
                      <a:pt x="2037725" y="729128"/>
                    </a:cubicBezTo>
                    <a:cubicBezTo>
                      <a:pt x="2037725" y="722866"/>
                      <a:pt x="2044141" y="717764"/>
                      <a:pt x="2052104" y="717764"/>
                    </a:cubicBezTo>
                    <a:lnTo>
                      <a:pt x="2148192" y="717764"/>
                    </a:lnTo>
                    <a:cubicBezTo>
                      <a:pt x="2156154" y="717764"/>
                      <a:pt x="2162571" y="722866"/>
                      <a:pt x="2162571" y="729128"/>
                    </a:cubicBezTo>
                    <a:cubicBezTo>
                      <a:pt x="2162571" y="735390"/>
                      <a:pt x="2156154" y="740492"/>
                      <a:pt x="2148192" y="740492"/>
                    </a:cubicBezTo>
                    <a:close/>
                    <a:moveTo>
                      <a:pt x="2340446" y="740492"/>
                    </a:moveTo>
                    <a:lnTo>
                      <a:pt x="2244281" y="740492"/>
                    </a:lnTo>
                    <a:cubicBezTo>
                      <a:pt x="2236318" y="740492"/>
                      <a:pt x="2229902" y="735390"/>
                      <a:pt x="2229902" y="729128"/>
                    </a:cubicBezTo>
                    <a:cubicBezTo>
                      <a:pt x="2229902" y="722866"/>
                      <a:pt x="2236318" y="717764"/>
                      <a:pt x="2244281" y="717764"/>
                    </a:cubicBezTo>
                    <a:lnTo>
                      <a:pt x="2340446" y="717764"/>
                    </a:lnTo>
                    <a:cubicBezTo>
                      <a:pt x="2348409" y="717764"/>
                      <a:pt x="2354825" y="722866"/>
                      <a:pt x="2354825" y="729128"/>
                    </a:cubicBezTo>
                    <a:cubicBezTo>
                      <a:pt x="2354825" y="735390"/>
                      <a:pt x="2348409" y="740492"/>
                      <a:pt x="2340446" y="740492"/>
                    </a:cubicBezTo>
                    <a:close/>
                    <a:moveTo>
                      <a:pt x="2532778" y="740492"/>
                    </a:moveTo>
                    <a:lnTo>
                      <a:pt x="2436612" y="740492"/>
                    </a:lnTo>
                    <a:cubicBezTo>
                      <a:pt x="2428650" y="740492"/>
                      <a:pt x="2422234" y="735390"/>
                      <a:pt x="2422234" y="729128"/>
                    </a:cubicBezTo>
                    <a:cubicBezTo>
                      <a:pt x="2422234" y="722866"/>
                      <a:pt x="2428650" y="717764"/>
                      <a:pt x="2436612" y="717764"/>
                    </a:cubicBezTo>
                    <a:lnTo>
                      <a:pt x="2532778" y="717764"/>
                    </a:lnTo>
                    <a:cubicBezTo>
                      <a:pt x="2540740" y="717764"/>
                      <a:pt x="2547157" y="722866"/>
                      <a:pt x="2547157" y="729128"/>
                    </a:cubicBezTo>
                    <a:cubicBezTo>
                      <a:pt x="2547157" y="735390"/>
                      <a:pt x="2540740" y="740492"/>
                      <a:pt x="2532778" y="740492"/>
                    </a:cubicBezTo>
                    <a:close/>
                    <a:moveTo>
                      <a:pt x="2621445" y="716064"/>
                    </a:moveTo>
                    <a:cubicBezTo>
                      <a:pt x="2617271" y="716064"/>
                      <a:pt x="2613174" y="714672"/>
                      <a:pt x="2610391" y="711967"/>
                    </a:cubicBezTo>
                    <a:cubicBezTo>
                      <a:pt x="2605289" y="707096"/>
                      <a:pt x="2606139" y="699985"/>
                      <a:pt x="2612246" y="695965"/>
                    </a:cubicBezTo>
                    <a:cubicBezTo>
                      <a:pt x="2634587" y="681354"/>
                      <a:pt x="2649275" y="660946"/>
                      <a:pt x="2653758" y="638528"/>
                    </a:cubicBezTo>
                    <a:cubicBezTo>
                      <a:pt x="2654995" y="632344"/>
                      <a:pt x="2662339" y="628092"/>
                      <a:pt x="2670224" y="629020"/>
                    </a:cubicBezTo>
                    <a:cubicBezTo>
                      <a:pt x="2678109" y="630025"/>
                      <a:pt x="2683443" y="635822"/>
                      <a:pt x="2682206" y="642007"/>
                    </a:cubicBezTo>
                    <a:cubicBezTo>
                      <a:pt x="2676640" y="669913"/>
                      <a:pt x="2658396" y="695269"/>
                      <a:pt x="2630644" y="713435"/>
                    </a:cubicBezTo>
                    <a:cubicBezTo>
                      <a:pt x="2627939" y="715213"/>
                      <a:pt x="2624692" y="716064"/>
                      <a:pt x="2621445" y="716064"/>
                    </a:cubicBezTo>
                    <a:close/>
                    <a:moveTo>
                      <a:pt x="47774" y="704932"/>
                    </a:moveTo>
                    <a:cubicBezTo>
                      <a:pt x="43831" y="704932"/>
                      <a:pt x="39889" y="703618"/>
                      <a:pt x="37028" y="701144"/>
                    </a:cubicBezTo>
                    <a:cubicBezTo>
                      <a:pt x="13219" y="679963"/>
                      <a:pt x="77" y="652597"/>
                      <a:pt x="0" y="624304"/>
                    </a:cubicBezTo>
                    <a:cubicBezTo>
                      <a:pt x="0" y="618043"/>
                      <a:pt x="6416" y="612941"/>
                      <a:pt x="14378" y="612941"/>
                    </a:cubicBezTo>
                    <a:lnTo>
                      <a:pt x="14378" y="612941"/>
                    </a:lnTo>
                    <a:cubicBezTo>
                      <a:pt x="22341" y="612941"/>
                      <a:pt x="28757" y="618043"/>
                      <a:pt x="28757" y="624304"/>
                    </a:cubicBezTo>
                    <a:cubicBezTo>
                      <a:pt x="28757" y="647109"/>
                      <a:pt x="39348" y="668986"/>
                      <a:pt x="58519" y="686070"/>
                    </a:cubicBezTo>
                    <a:cubicBezTo>
                      <a:pt x="63776" y="690785"/>
                      <a:pt x="63234" y="697975"/>
                      <a:pt x="57282" y="702149"/>
                    </a:cubicBezTo>
                    <a:cubicBezTo>
                      <a:pt x="54576" y="704082"/>
                      <a:pt x="51098" y="705009"/>
                      <a:pt x="47696" y="705009"/>
                    </a:cubicBezTo>
                    <a:close/>
                    <a:moveTo>
                      <a:pt x="2669606" y="575371"/>
                    </a:moveTo>
                    <a:cubicBezTo>
                      <a:pt x="2661643" y="575371"/>
                      <a:pt x="2655227" y="570269"/>
                      <a:pt x="2655227" y="564007"/>
                    </a:cubicBezTo>
                    <a:lnTo>
                      <a:pt x="2655227" y="487863"/>
                    </a:lnTo>
                    <a:cubicBezTo>
                      <a:pt x="2655227" y="481602"/>
                      <a:pt x="2661643" y="476500"/>
                      <a:pt x="2669606" y="476500"/>
                    </a:cubicBezTo>
                    <a:cubicBezTo>
                      <a:pt x="2677568" y="476500"/>
                      <a:pt x="2683984" y="481602"/>
                      <a:pt x="2683984" y="487863"/>
                    </a:cubicBezTo>
                    <a:lnTo>
                      <a:pt x="2683984" y="564007"/>
                    </a:lnTo>
                    <a:cubicBezTo>
                      <a:pt x="2683984" y="570269"/>
                      <a:pt x="2677568" y="575371"/>
                      <a:pt x="2669606" y="575371"/>
                    </a:cubicBezTo>
                    <a:close/>
                    <a:moveTo>
                      <a:pt x="15074" y="559678"/>
                    </a:moveTo>
                    <a:lnTo>
                      <a:pt x="14920" y="559678"/>
                    </a:lnTo>
                    <a:cubicBezTo>
                      <a:pt x="6957" y="559678"/>
                      <a:pt x="618" y="554499"/>
                      <a:pt x="618" y="548237"/>
                    </a:cubicBezTo>
                    <a:lnTo>
                      <a:pt x="1391" y="472325"/>
                    </a:lnTo>
                    <a:cubicBezTo>
                      <a:pt x="1391" y="466064"/>
                      <a:pt x="8040" y="460884"/>
                      <a:pt x="15925" y="461039"/>
                    </a:cubicBezTo>
                    <a:cubicBezTo>
                      <a:pt x="23887" y="461039"/>
                      <a:pt x="30226" y="466218"/>
                      <a:pt x="30226" y="472480"/>
                    </a:cubicBezTo>
                    <a:lnTo>
                      <a:pt x="29453" y="548392"/>
                    </a:lnTo>
                    <a:cubicBezTo>
                      <a:pt x="29453" y="554654"/>
                      <a:pt x="22959" y="559678"/>
                      <a:pt x="15074" y="559678"/>
                    </a:cubicBezTo>
                    <a:close/>
                    <a:moveTo>
                      <a:pt x="2669606" y="423160"/>
                    </a:moveTo>
                    <a:cubicBezTo>
                      <a:pt x="2661643" y="423160"/>
                      <a:pt x="2655227" y="418058"/>
                      <a:pt x="2655227" y="411797"/>
                    </a:cubicBezTo>
                    <a:lnTo>
                      <a:pt x="2655227" y="335730"/>
                    </a:lnTo>
                    <a:cubicBezTo>
                      <a:pt x="2655227" y="329468"/>
                      <a:pt x="2661643" y="324366"/>
                      <a:pt x="2669606" y="324366"/>
                    </a:cubicBezTo>
                    <a:cubicBezTo>
                      <a:pt x="2677568" y="324366"/>
                      <a:pt x="2683984" y="329468"/>
                      <a:pt x="2683984" y="335730"/>
                    </a:cubicBezTo>
                    <a:lnTo>
                      <a:pt x="2683984" y="411797"/>
                    </a:lnTo>
                    <a:cubicBezTo>
                      <a:pt x="2683984" y="418058"/>
                      <a:pt x="2677568" y="423160"/>
                      <a:pt x="2669606" y="423160"/>
                    </a:cubicBezTo>
                    <a:close/>
                    <a:moveTo>
                      <a:pt x="16698" y="407854"/>
                    </a:moveTo>
                    <a:lnTo>
                      <a:pt x="16543" y="407854"/>
                    </a:lnTo>
                    <a:cubicBezTo>
                      <a:pt x="8581" y="407854"/>
                      <a:pt x="2242" y="402675"/>
                      <a:pt x="2319" y="396413"/>
                    </a:cubicBezTo>
                    <a:lnTo>
                      <a:pt x="3169" y="320501"/>
                    </a:lnTo>
                    <a:cubicBezTo>
                      <a:pt x="3169" y="314239"/>
                      <a:pt x="9663" y="309215"/>
                      <a:pt x="17548" y="309215"/>
                    </a:cubicBezTo>
                    <a:lnTo>
                      <a:pt x="17703" y="309215"/>
                    </a:lnTo>
                    <a:cubicBezTo>
                      <a:pt x="25665" y="309215"/>
                      <a:pt x="32004" y="314394"/>
                      <a:pt x="31926" y="320733"/>
                    </a:cubicBezTo>
                    <a:lnTo>
                      <a:pt x="31076" y="396645"/>
                    </a:lnTo>
                    <a:cubicBezTo>
                      <a:pt x="31076" y="402907"/>
                      <a:pt x="24583" y="407931"/>
                      <a:pt x="16698" y="407931"/>
                    </a:cubicBezTo>
                    <a:close/>
                    <a:moveTo>
                      <a:pt x="2669606" y="271027"/>
                    </a:moveTo>
                    <a:cubicBezTo>
                      <a:pt x="2661643" y="271027"/>
                      <a:pt x="2655227" y="265925"/>
                      <a:pt x="2655227" y="259663"/>
                    </a:cubicBezTo>
                    <a:lnTo>
                      <a:pt x="2655227" y="183519"/>
                    </a:lnTo>
                    <a:cubicBezTo>
                      <a:pt x="2655227" y="177257"/>
                      <a:pt x="2661643" y="172155"/>
                      <a:pt x="2669606" y="172155"/>
                    </a:cubicBezTo>
                    <a:cubicBezTo>
                      <a:pt x="2677568" y="172155"/>
                      <a:pt x="2683984" y="177257"/>
                      <a:pt x="2683984" y="183519"/>
                    </a:cubicBezTo>
                    <a:lnTo>
                      <a:pt x="2683984" y="259663"/>
                    </a:lnTo>
                    <a:cubicBezTo>
                      <a:pt x="2683984" y="265925"/>
                      <a:pt x="2677568" y="271027"/>
                      <a:pt x="2669606" y="271027"/>
                    </a:cubicBezTo>
                    <a:close/>
                    <a:moveTo>
                      <a:pt x="18553" y="256030"/>
                    </a:moveTo>
                    <a:lnTo>
                      <a:pt x="18398" y="256030"/>
                    </a:lnTo>
                    <a:cubicBezTo>
                      <a:pt x="10436" y="256030"/>
                      <a:pt x="4097" y="250850"/>
                      <a:pt x="4174" y="244511"/>
                    </a:cubicBezTo>
                    <a:cubicBezTo>
                      <a:pt x="4484" y="217919"/>
                      <a:pt x="4870" y="192331"/>
                      <a:pt x="5257" y="168599"/>
                    </a:cubicBezTo>
                    <a:cubicBezTo>
                      <a:pt x="5334" y="162338"/>
                      <a:pt x="11750" y="157390"/>
                      <a:pt x="19635" y="157390"/>
                    </a:cubicBezTo>
                    <a:lnTo>
                      <a:pt x="19790" y="157390"/>
                    </a:lnTo>
                    <a:cubicBezTo>
                      <a:pt x="27752" y="157390"/>
                      <a:pt x="34091" y="162647"/>
                      <a:pt x="34014" y="168908"/>
                    </a:cubicBezTo>
                    <a:cubicBezTo>
                      <a:pt x="33627" y="192718"/>
                      <a:pt x="33318" y="218228"/>
                      <a:pt x="32931" y="244821"/>
                    </a:cubicBezTo>
                    <a:cubicBezTo>
                      <a:pt x="32854" y="251082"/>
                      <a:pt x="26438" y="256107"/>
                      <a:pt x="18553" y="256107"/>
                    </a:cubicBezTo>
                    <a:close/>
                    <a:moveTo>
                      <a:pt x="2669296" y="118661"/>
                    </a:moveTo>
                    <a:cubicBezTo>
                      <a:pt x="2661334" y="118661"/>
                      <a:pt x="2654918" y="113559"/>
                      <a:pt x="2654918" y="107297"/>
                    </a:cubicBezTo>
                    <a:lnTo>
                      <a:pt x="2654918" y="98717"/>
                    </a:lnTo>
                    <a:cubicBezTo>
                      <a:pt x="2654918" y="77149"/>
                      <a:pt x="2645796" y="60529"/>
                      <a:pt x="2626934" y="47774"/>
                    </a:cubicBezTo>
                    <a:cubicBezTo>
                      <a:pt x="2620904" y="43677"/>
                      <a:pt x="2620208" y="36487"/>
                      <a:pt x="2625388" y="31694"/>
                    </a:cubicBezTo>
                    <a:cubicBezTo>
                      <a:pt x="2630567" y="26902"/>
                      <a:pt x="2639612" y="26361"/>
                      <a:pt x="2645641" y="30458"/>
                    </a:cubicBezTo>
                    <a:cubicBezTo>
                      <a:pt x="2670842" y="47542"/>
                      <a:pt x="2683675" y="70501"/>
                      <a:pt x="2683675" y="98717"/>
                    </a:cubicBezTo>
                    <a:lnTo>
                      <a:pt x="2683675" y="107297"/>
                    </a:lnTo>
                    <a:cubicBezTo>
                      <a:pt x="2683675" y="113559"/>
                      <a:pt x="2677259" y="118661"/>
                      <a:pt x="2669296" y="118661"/>
                    </a:cubicBezTo>
                    <a:close/>
                    <a:moveTo>
                      <a:pt x="20717" y="104205"/>
                    </a:moveTo>
                    <a:cubicBezTo>
                      <a:pt x="20717" y="104205"/>
                      <a:pt x="19944" y="104205"/>
                      <a:pt x="19558" y="104205"/>
                    </a:cubicBezTo>
                    <a:cubicBezTo>
                      <a:pt x="11596" y="103741"/>
                      <a:pt x="5720" y="98253"/>
                      <a:pt x="6339" y="91991"/>
                    </a:cubicBezTo>
                    <a:cubicBezTo>
                      <a:pt x="9276" y="63157"/>
                      <a:pt x="27984" y="36797"/>
                      <a:pt x="57669" y="19558"/>
                    </a:cubicBezTo>
                    <a:cubicBezTo>
                      <a:pt x="64085" y="15847"/>
                      <a:pt x="73052" y="16929"/>
                      <a:pt x="77768" y="22032"/>
                    </a:cubicBezTo>
                    <a:cubicBezTo>
                      <a:pt x="82483" y="27134"/>
                      <a:pt x="81092" y="34246"/>
                      <a:pt x="74675" y="37956"/>
                    </a:cubicBezTo>
                    <a:cubicBezTo>
                      <a:pt x="51716" y="51252"/>
                      <a:pt x="37260" y="71583"/>
                      <a:pt x="35019" y="93769"/>
                    </a:cubicBezTo>
                    <a:cubicBezTo>
                      <a:pt x="34400" y="99722"/>
                      <a:pt x="28139" y="104283"/>
                      <a:pt x="20717" y="104283"/>
                    </a:cubicBezTo>
                    <a:close/>
                    <a:moveTo>
                      <a:pt x="2558288" y="22882"/>
                    </a:moveTo>
                    <a:cubicBezTo>
                      <a:pt x="2558288" y="22882"/>
                      <a:pt x="2557902" y="22882"/>
                      <a:pt x="2557670" y="22882"/>
                    </a:cubicBezTo>
                    <a:cubicBezTo>
                      <a:pt x="2555892" y="22882"/>
                      <a:pt x="2543291" y="22882"/>
                      <a:pt x="2462200" y="22882"/>
                    </a:cubicBezTo>
                    <a:cubicBezTo>
                      <a:pt x="2454237" y="22882"/>
                      <a:pt x="2447821" y="17780"/>
                      <a:pt x="2447821" y="11518"/>
                    </a:cubicBezTo>
                    <a:cubicBezTo>
                      <a:pt x="2447821" y="5257"/>
                      <a:pt x="2454237" y="155"/>
                      <a:pt x="2462200" y="155"/>
                    </a:cubicBezTo>
                    <a:lnTo>
                      <a:pt x="2462200" y="155"/>
                    </a:lnTo>
                    <a:cubicBezTo>
                      <a:pt x="2527189" y="155"/>
                      <a:pt x="2560352" y="283"/>
                      <a:pt x="2561689" y="541"/>
                    </a:cubicBezTo>
                    <a:cubicBezTo>
                      <a:pt x="2569420" y="2010"/>
                      <a:pt x="2574135" y="8194"/>
                      <a:pt x="2572280" y="14301"/>
                    </a:cubicBezTo>
                    <a:cubicBezTo>
                      <a:pt x="2570657" y="19481"/>
                      <a:pt x="2564782" y="22959"/>
                      <a:pt x="2558288" y="22959"/>
                    </a:cubicBezTo>
                    <a:close/>
                    <a:moveTo>
                      <a:pt x="157622" y="22882"/>
                    </a:moveTo>
                    <a:cubicBezTo>
                      <a:pt x="149660" y="22882"/>
                      <a:pt x="143244" y="17780"/>
                      <a:pt x="143244" y="11518"/>
                    </a:cubicBezTo>
                    <a:cubicBezTo>
                      <a:pt x="143244" y="5257"/>
                      <a:pt x="149660" y="155"/>
                      <a:pt x="157622" y="155"/>
                    </a:cubicBezTo>
                    <a:lnTo>
                      <a:pt x="253788" y="155"/>
                    </a:lnTo>
                    <a:cubicBezTo>
                      <a:pt x="261750" y="155"/>
                      <a:pt x="268166" y="5257"/>
                      <a:pt x="268166" y="11518"/>
                    </a:cubicBezTo>
                    <a:cubicBezTo>
                      <a:pt x="268166" y="17780"/>
                      <a:pt x="261750" y="22882"/>
                      <a:pt x="253788" y="22882"/>
                    </a:cubicBezTo>
                    <a:lnTo>
                      <a:pt x="157622" y="22882"/>
                    </a:lnTo>
                    <a:cubicBezTo>
                      <a:pt x="157622" y="22882"/>
                      <a:pt x="157622" y="22882"/>
                      <a:pt x="157622" y="22882"/>
                    </a:cubicBezTo>
                    <a:close/>
                    <a:moveTo>
                      <a:pt x="349876" y="22882"/>
                    </a:moveTo>
                    <a:cubicBezTo>
                      <a:pt x="341914" y="22882"/>
                      <a:pt x="335498" y="17780"/>
                      <a:pt x="335498" y="11518"/>
                    </a:cubicBezTo>
                    <a:cubicBezTo>
                      <a:pt x="335498" y="5257"/>
                      <a:pt x="341914" y="155"/>
                      <a:pt x="349876" y="155"/>
                    </a:cubicBezTo>
                    <a:lnTo>
                      <a:pt x="445965" y="155"/>
                    </a:lnTo>
                    <a:cubicBezTo>
                      <a:pt x="453927" y="155"/>
                      <a:pt x="460343" y="5257"/>
                      <a:pt x="460343" y="11518"/>
                    </a:cubicBezTo>
                    <a:cubicBezTo>
                      <a:pt x="460343" y="17780"/>
                      <a:pt x="453927" y="22882"/>
                      <a:pt x="445965" y="22882"/>
                    </a:cubicBezTo>
                    <a:lnTo>
                      <a:pt x="349876" y="22882"/>
                    </a:lnTo>
                    <a:close/>
                    <a:moveTo>
                      <a:pt x="541976" y="22882"/>
                    </a:moveTo>
                    <a:cubicBezTo>
                      <a:pt x="534014" y="22882"/>
                      <a:pt x="527598" y="17780"/>
                      <a:pt x="527598" y="11518"/>
                    </a:cubicBezTo>
                    <a:cubicBezTo>
                      <a:pt x="527598" y="5257"/>
                      <a:pt x="534014" y="155"/>
                      <a:pt x="541976" y="155"/>
                    </a:cubicBezTo>
                    <a:lnTo>
                      <a:pt x="638065" y="155"/>
                    </a:lnTo>
                    <a:cubicBezTo>
                      <a:pt x="646027" y="155"/>
                      <a:pt x="652443" y="5257"/>
                      <a:pt x="652443" y="11518"/>
                    </a:cubicBezTo>
                    <a:cubicBezTo>
                      <a:pt x="652443" y="17780"/>
                      <a:pt x="646027" y="22882"/>
                      <a:pt x="638065" y="22882"/>
                    </a:cubicBezTo>
                    <a:lnTo>
                      <a:pt x="542053" y="22882"/>
                    </a:lnTo>
                    <a:close/>
                    <a:moveTo>
                      <a:pt x="734076" y="22882"/>
                    </a:moveTo>
                    <a:cubicBezTo>
                      <a:pt x="726113" y="22882"/>
                      <a:pt x="719697" y="17780"/>
                      <a:pt x="719697" y="11518"/>
                    </a:cubicBezTo>
                    <a:cubicBezTo>
                      <a:pt x="719697" y="5257"/>
                      <a:pt x="726113" y="155"/>
                      <a:pt x="734076" y="155"/>
                    </a:cubicBezTo>
                    <a:lnTo>
                      <a:pt x="830087" y="155"/>
                    </a:lnTo>
                    <a:cubicBezTo>
                      <a:pt x="838049" y="155"/>
                      <a:pt x="844465" y="5257"/>
                      <a:pt x="844465" y="11518"/>
                    </a:cubicBezTo>
                    <a:cubicBezTo>
                      <a:pt x="844465" y="17780"/>
                      <a:pt x="838049" y="22882"/>
                      <a:pt x="830087" y="22882"/>
                    </a:cubicBezTo>
                    <a:lnTo>
                      <a:pt x="734076" y="22882"/>
                    </a:lnTo>
                    <a:close/>
                    <a:moveTo>
                      <a:pt x="2366189" y="22882"/>
                    </a:moveTo>
                    <a:lnTo>
                      <a:pt x="2270177" y="22882"/>
                    </a:lnTo>
                    <a:cubicBezTo>
                      <a:pt x="2262215" y="22882"/>
                      <a:pt x="2255799" y="17780"/>
                      <a:pt x="2255799" y="11518"/>
                    </a:cubicBezTo>
                    <a:cubicBezTo>
                      <a:pt x="2255799" y="5257"/>
                      <a:pt x="2262292" y="0"/>
                      <a:pt x="2270255" y="0"/>
                    </a:cubicBezTo>
                    <a:lnTo>
                      <a:pt x="2366266" y="0"/>
                    </a:lnTo>
                    <a:cubicBezTo>
                      <a:pt x="2374228" y="0"/>
                      <a:pt x="2380644" y="5102"/>
                      <a:pt x="2380644" y="11364"/>
                    </a:cubicBezTo>
                    <a:cubicBezTo>
                      <a:pt x="2380644" y="17625"/>
                      <a:pt x="2374228" y="22727"/>
                      <a:pt x="2366266" y="22727"/>
                    </a:cubicBezTo>
                    <a:close/>
                    <a:moveTo>
                      <a:pt x="926175" y="22882"/>
                    </a:moveTo>
                    <a:cubicBezTo>
                      <a:pt x="918213" y="22882"/>
                      <a:pt x="911797" y="17780"/>
                      <a:pt x="911797" y="11518"/>
                    </a:cubicBezTo>
                    <a:cubicBezTo>
                      <a:pt x="911797" y="5257"/>
                      <a:pt x="918291" y="0"/>
                      <a:pt x="926253" y="0"/>
                    </a:cubicBezTo>
                    <a:lnTo>
                      <a:pt x="1022264" y="0"/>
                    </a:lnTo>
                    <a:cubicBezTo>
                      <a:pt x="1030226" y="0"/>
                      <a:pt x="1036642" y="5102"/>
                      <a:pt x="1036642" y="11364"/>
                    </a:cubicBezTo>
                    <a:cubicBezTo>
                      <a:pt x="1036642" y="17625"/>
                      <a:pt x="1030226" y="22727"/>
                      <a:pt x="1022264" y="22727"/>
                    </a:cubicBezTo>
                    <a:lnTo>
                      <a:pt x="926253" y="22727"/>
                    </a:lnTo>
                    <a:close/>
                    <a:moveTo>
                      <a:pt x="1118198" y="22882"/>
                    </a:moveTo>
                    <a:cubicBezTo>
                      <a:pt x="1110235" y="22882"/>
                      <a:pt x="1103819" y="17780"/>
                      <a:pt x="1103819" y="11518"/>
                    </a:cubicBezTo>
                    <a:cubicBezTo>
                      <a:pt x="1103819" y="5257"/>
                      <a:pt x="1110235" y="155"/>
                      <a:pt x="1118198" y="155"/>
                    </a:cubicBezTo>
                    <a:lnTo>
                      <a:pt x="1214209" y="155"/>
                    </a:lnTo>
                    <a:cubicBezTo>
                      <a:pt x="1222171" y="155"/>
                      <a:pt x="1228588" y="5257"/>
                      <a:pt x="1228588" y="11518"/>
                    </a:cubicBezTo>
                    <a:cubicBezTo>
                      <a:pt x="1228588" y="17780"/>
                      <a:pt x="1222171" y="22882"/>
                      <a:pt x="1214209" y="22882"/>
                    </a:cubicBezTo>
                    <a:lnTo>
                      <a:pt x="1118198" y="22882"/>
                    </a:lnTo>
                    <a:close/>
                    <a:moveTo>
                      <a:pt x="2174243" y="22882"/>
                    </a:moveTo>
                    <a:lnTo>
                      <a:pt x="2078309" y="22882"/>
                    </a:lnTo>
                    <a:cubicBezTo>
                      <a:pt x="2070347" y="22882"/>
                      <a:pt x="2063931" y="17780"/>
                      <a:pt x="2063931" y="11518"/>
                    </a:cubicBezTo>
                    <a:cubicBezTo>
                      <a:pt x="2063931" y="5257"/>
                      <a:pt x="2070347" y="155"/>
                      <a:pt x="2078309" y="155"/>
                    </a:cubicBezTo>
                    <a:lnTo>
                      <a:pt x="2174243" y="155"/>
                    </a:lnTo>
                    <a:cubicBezTo>
                      <a:pt x="2182206" y="155"/>
                      <a:pt x="2188622" y="5257"/>
                      <a:pt x="2188622" y="11518"/>
                    </a:cubicBezTo>
                    <a:cubicBezTo>
                      <a:pt x="2188622" y="17780"/>
                      <a:pt x="2182206" y="22882"/>
                      <a:pt x="2174243" y="22882"/>
                    </a:cubicBezTo>
                    <a:close/>
                    <a:moveTo>
                      <a:pt x="1406463" y="22882"/>
                    </a:moveTo>
                    <a:lnTo>
                      <a:pt x="1310452" y="22882"/>
                    </a:lnTo>
                    <a:cubicBezTo>
                      <a:pt x="1302490" y="22882"/>
                      <a:pt x="1296074" y="17780"/>
                      <a:pt x="1296074" y="11518"/>
                    </a:cubicBezTo>
                    <a:cubicBezTo>
                      <a:pt x="1296074" y="5257"/>
                      <a:pt x="1302567" y="0"/>
                      <a:pt x="1310452" y="0"/>
                    </a:cubicBezTo>
                    <a:lnTo>
                      <a:pt x="1406463" y="0"/>
                    </a:lnTo>
                    <a:cubicBezTo>
                      <a:pt x="1414426" y="0"/>
                      <a:pt x="1420842" y="5102"/>
                      <a:pt x="1420842" y="11364"/>
                    </a:cubicBezTo>
                    <a:cubicBezTo>
                      <a:pt x="1420842" y="17625"/>
                      <a:pt x="1414426" y="22727"/>
                      <a:pt x="1406463" y="22727"/>
                    </a:cubicBezTo>
                    <a:close/>
                    <a:moveTo>
                      <a:pt x="1982298" y="22882"/>
                    </a:moveTo>
                    <a:lnTo>
                      <a:pt x="1886365" y="22882"/>
                    </a:lnTo>
                    <a:cubicBezTo>
                      <a:pt x="1878402" y="22882"/>
                      <a:pt x="1871986" y="17780"/>
                      <a:pt x="1871986" y="11518"/>
                    </a:cubicBezTo>
                    <a:cubicBezTo>
                      <a:pt x="1871986" y="5257"/>
                      <a:pt x="1878402" y="155"/>
                      <a:pt x="1886365" y="155"/>
                    </a:cubicBezTo>
                    <a:lnTo>
                      <a:pt x="1982298" y="155"/>
                    </a:lnTo>
                    <a:cubicBezTo>
                      <a:pt x="1990261" y="155"/>
                      <a:pt x="1996677" y="5257"/>
                      <a:pt x="1996677" y="11518"/>
                    </a:cubicBezTo>
                    <a:cubicBezTo>
                      <a:pt x="1996677" y="17780"/>
                      <a:pt x="1990261" y="22882"/>
                      <a:pt x="1982298" y="22882"/>
                    </a:cubicBezTo>
                    <a:close/>
                    <a:moveTo>
                      <a:pt x="1790431" y="22882"/>
                    </a:moveTo>
                    <a:lnTo>
                      <a:pt x="1694419" y="22882"/>
                    </a:lnTo>
                    <a:cubicBezTo>
                      <a:pt x="1686457" y="22882"/>
                      <a:pt x="1680041" y="17780"/>
                      <a:pt x="1680041" y="11518"/>
                    </a:cubicBezTo>
                    <a:cubicBezTo>
                      <a:pt x="1680041" y="5257"/>
                      <a:pt x="1686457" y="155"/>
                      <a:pt x="1694419" y="155"/>
                    </a:cubicBezTo>
                    <a:lnTo>
                      <a:pt x="1790431" y="155"/>
                    </a:lnTo>
                    <a:cubicBezTo>
                      <a:pt x="1798393" y="155"/>
                      <a:pt x="1804809" y="5257"/>
                      <a:pt x="1804809" y="11518"/>
                    </a:cubicBezTo>
                    <a:cubicBezTo>
                      <a:pt x="1804809" y="17780"/>
                      <a:pt x="1798393" y="22882"/>
                      <a:pt x="1790431" y="22882"/>
                    </a:cubicBezTo>
                    <a:close/>
                    <a:moveTo>
                      <a:pt x="1598408" y="22882"/>
                    </a:moveTo>
                    <a:lnTo>
                      <a:pt x="1502397" y="22882"/>
                    </a:lnTo>
                    <a:cubicBezTo>
                      <a:pt x="1494435" y="22882"/>
                      <a:pt x="1488019" y="17780"/>
                      <a:pt x="1488019" y="11518"/>
                    </a:cubicBezTo>
                    <a:cubicBezTo>
                      <a:pt x="1488019" y="5257"/>
                      <a:pt x="1494435" y="155"/>
                      <a:pt x="1502397" y="155"/>
                    </a:cubicBezTo>
                    <a:lnTo>
                      <a:pt x="1598408" y="155"/>
                    </a:lnTo>
                    <a:cubicBezTo>
                      <a:pt x="1606371" y="155"/>
                      <a:pt x="1612787" y="5257"/>
                      <a:pt x="1612787" y="11518"/>
                    </a:cubicBezTo>
                    <a:cubicBezTo>
                      <a:pt x="1612787" y="17780"/>
                      <a:pt x="1606371" y="22882"/>
                      <a:pt x="1598408" y="2288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77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19" name="ComponentBackground3" descr="4e31c12c-3a63-490e-93af-0637ad3df5d8"/>
              <p:cNvSpPr/>
              <p:nvPr/>
            </p:nvSpPr>
            <p:spPr>
              <a:xfrm>
                <a:off x="8733802" y="1944548"/>
                <a:ext cx="2620211" cy="998041"/>
              </a:xfrm>
              <a:custGeom>
                <a:avLst/>
                <a:gdLst>
                  <a:gd name="connsiteX0" fmla="*/ 2501161 w 2620211"/>
                  <a:gd name="connsiteY0" fmla="*/ 0 h 843691"/>
                  <a:gd name="connsiteX1" fmla="*/ 119202 w 2620211"/>
                  <a:gd name="connsiteY1" fmla="*/ 0 h 843691"/>
                  <a:gd name="connsiteX2" fmla="*/ 0 w 2620211"/>
                  <a:gd name="connsiteY2" fmla="*/ 94388 h 843691"/>
                  <a:gd name="connsiteX3" fmla="*/ 0 w 2620211"/>
                  <a:gd name="connsiteY3" fmla="*/ 577845 h 843691"/>
                  <a:gd name="connsiteX4" fmla="*/ 99490 w 2620211"/>
                  <a:gd name="connsiteY4" fmla="*/ 654298 h 843691"/>
                  <a:gd name="connsiteX5" fmla="*/ 104128 w 2620211"/>
                  <a:gd name="connsiteY5" fmla="*/ 655148 h 843691"/>
                  <a:gd name="connsiteX6" fmla="*/ 279685 w 2620211"/>
                  <a:gd name="connsiteY6" fmla="*/ 746367 h 843691"/>
                  <a:gd name="connsiteX7" fmla="*/ 338126 w 2620211"/>
                  <a:gd name="connsiteY7" fmla="*/ 837508 h 843691"/>
                  <a:gd name="connsiteX8" fmla="*/ 343151 w 2620211"/>
                  <a:gd name="connsiteY8" fmla="*/ 843692 h 843691"/>
                  <a:gd name="connsiteX9" fmla="*/ 349026 w 2620211"/>
                  <a:gd name="connsiteY9" fmla="*/ 837276 h 843691"/>
                  <a:gd name="connsiteX10" fmla="*/ 746831 w 2620211"/>
                  <a:gd name="connsiteY10" fmla="*/ 654066 h 843691"/>
                  <a:gd name="connsiteX11" fmla="*/ 2516003 w 2620211"/>
                  <a:gd name="connsiteY11" fmla="*/ 654066 h 843691"/>
                  <a:gd name="connsiteX12" fmla="*/ 2613870 w 2620211"/>
                  <a:gd name="connsiteY12" fmla="*/ 577767 h 843691"/>
                  <a:gd name="connsiteX13" fmla="*/ 2620209 w 2620211"/>
                  <a:gd name="connsiteY13" fmla="*/ 94929 h 843691"/>
                  <a:gd name="connsiteX14" fmla="*/ 2585654 w 2620211"/>
                  <a:gd name="connsiteY14" fmla="*/ 27829 h 843691"/>
                  <a:gd name="connsiteX15" fmla="*/ 2501161 w 2620211"/>
                  <a:gd name="connsiteY15" fmla="*/ 0 h 843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620211" h="843691">
                    <a:moveTo>
                      <a:pt x="2501161" y="0"/>
                    </a:moveTo>
                    <a:lnTo>
                      <a:pt x="119202" y="0"/>
                    </a:lnTo>
                    <a:cubicBezTo>
                      <a:pt x="53494" y="0"/>
                      <a:pt x="0" y="42362"/>
                      <a:pt x="0" y="94388"/>
                    </a:cubicBezTo>
                    <a:lnTo>
                      <a:pt x="0" y="577845"/>
                    </a:lnTo>
                    <a:cubicBezTo>
                      <a:pt x="0" y="617656"/>
                      <a:pt x="31617" y="641930"/>
                      <a:pt x="99490" y="654298"/>
                    </a:cubicBezTo>
                    <a:lnTo>
                      <a:pt x="104128" y="655148"/>
                    </a:lnTo>
                    <a:cubicBezTo>
                      <a:pt x="183055" y="668599"/>
                      <a:pt x="243120" y="689239"/>
                      <a:pt x="279685" y="746367"/>
                    </a:cubicBezTo>
                    <a:lnTo>
                      <a:pt x="338126" y="837508"/>
                    </a:lnTo>
                    <a:cubicBezTo>
                      <a:pt x="340600" y="841373"/>
                      <a:pt x="342223" y="842996"/>
                      <a:pt x="343151" y="843692"/>
                    </a:cubicBezTo>
                    <a:cubicBezTo>
                      <a:pt x="344156" y="842996"/>
                      <a:pt x="346089" y="841373"/>
                      <a:pt x="349026" y="837276"/>
                    </a:cubicBezTo>
                    <a:cubicBezTo>
                      <a:pt x="432282" y="721243"/>
                      <a:pt x="524042" y="654066"/>
                      <a:pt x="746831" y="654066"/>
                    </a:cubicBezTo>
                    <a:lnTo>
                      <a:pt x="2516003" y="654066"/>
                    </a:lnTo>
                    <a:cubicBezTo>
                      <a:pt x="2569265" y="654066"/>
                      <a:pt x="2613174" y="619821"/>
                      <a:pt x="2613870" y="577767"/>
                    </a:cubicBezTo>
                    <a:cubicBezTo>
                      <a:pt x="2616266" y="443568"/>
                      <a:pt x="2618894" y="233302"/>
                      <a:pt x="2620209" y="94929"/>
                    </a:cubicBezTo>
                    <a:cubicBezTo>
                      <a:pt x="2620440" y="69651"/>
                      <a:pt x="2608149" y="45764"/>
                      <a:pt x="2585654" y="27829"/>
                    </a:cubicBezTo>
                    <a:cubicBezTo>
                      <a:pt x="2563158" y="9895"/>
                      <a:pt x="2533087" y="0"/>
                      <a:pt x="2501161" y="0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25400" cap="flat">
                <a:solidFill>
                  <a:schemeClr val="accent3"/>
                </a:solidFill>
                <a:prstDash val="solid"/>
                <a:miter/>
              </a:ln>
            </p:spPr>
            <p:txBody>
              <a:bodyPr wrap="square" rtlCol="0" anchor="ctr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20" name="Text3" descr="63ca5ba5-22e7-4fd0-b5b8-6136ca825546"/>
              <p:cNvSpPr txBox="1"/>
              <p:nvPr/>
            </p:nvSpPr>
            <p:spPr>
              <a:xfrm flipH="1">
                <a:off x="8705046" y="3013043"/>
                <a:ext cx="2800093" cy="91345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组织适宜体育活动，加深呼吸，增强肺活量。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36" name="Bullet3" descr="b7a33ec8-1565-4a7d-bf50-1ceaaaaae6ea"/>
              <p:cNvSpPr txBox="1"/>
              <p:nvPr/>
            </p:nvSpPr>
            <p:spPr>
              <a:xfrm>
                <a:off x="8756035" y="1972472"/>
                <a:ext cx="2597978" cy="687357"/>
              </a:xfrm>
              <a:prstGeom prst="rect">
                <a:avLst/>
              </a:prstGeom>
              <a:noFill/>
            </p:spPr>
            <p:txBody>
              <a:bodyPr wrap="square" rtlCol="0" anchor="b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000000"/>
                    </a:solidFill>
                    <a:ea typeface="华康方圆体 Std W7"/>
                  </a:rPr>
                  <a:t>加强体育锻炼</a:t>
                </a:r>
                <a:endParaRPr lang="en-US" sz="1800" b="1" i="0" u="none">
                  <a:solidFill>
                    <a:srgbClr val="000000"/>
                  </a:solidFill>
                  <a:ea typeface="华康方圆体 Std W7"/>
                </a:endParaRPr>
              </a:p>
            </p:txBody>
          </p:sp>
        </p:grpSp>
        <p:grpSp>
          <p:nvGrpSpPr>
            <p:cNvPr id="50" name="组合 49" descr="0caf0363-e840-42c7-b43f-1fd350962074"/>
            <p:cNvGrpSpPr/>
            <p:nvPr/>
          </p:nvGrpSpPr>
          <p:grpSpPr>
            <a:xfrm>
              <a:off x="777410" y="4078813"/>
              <a:ext cx="2800093" cy="2055287"/>
              <a:chOff x="777410" y="4078813"/>
              <a:chExt cx="2800093" cy="2055287"/>
            </a:xfrm>
          </p:grpSpPr>
          <p:sp>
            <p:nvSpPr>
              <p:cNvPr id="13" name="shaape4" descr="8561dca8-bcf2-4eab-aac5-ed3aebd7aba6"/>
              <p:cNvSpPr/>
              <p:nvPr/>
            </p:nvSpPr>
            <p:spPr>
              <a:xfrm>
                <a:off x="893517" y="4094340"/>
                <a:ext cx="2655230" cy="849147"/>
              </a:xfrm>
              <a:custGeom>
                <a:avLst/>
                <a:gdLst>
                  <a:gd name="connsiteX0" fmla="*/ 2544222 w 2655230"/>
                  <a:gd name="connsiteY0" fmla="*/ 137 h 717824"/>
                  <a:gd name="connsiteX1" fmla="*/ 118897 w 2655230"/>
                  <a:gd name="connsiteY1" fmla="*/ 137 h 717824"/>
                  <a:gd name="connsiteX2" fmla="*/ 6343 w 2655230"/>
                  <a:gd name="connsiteY2" fmla="*/ 87259 h 717824"/>
                  <a:gd name="connsiteX3" fmla="*/ 4 w 2655230"/>
                  <a:gd name="connsiteY3" fmla="*/ 611918 h 717824"/>
                  <a:gd name="connsiteX4" fmla="*/ 133739 w 2655230"/>
                  <a:gd name="connsiteY4" fmla="*/ 717824 h 717824"/>
                  <a:gd name="connsiteX5" fmla="*/ 2521341 w 2655230"/>
                  <a:gd name="connsiteY5" fmla="*/ 717824 h 717824"/>
                  <a:gd name="connsiteX6" fmla="*/ 2655231 w 2655230"/>
                  <a:gd name="connsiteY6" fmla="*/ 612614 h 717824"/>
                  <a:gd name="connsiteX7" fmla="*/ 2655231 w 2655230"/>
                  <a:gd name="connsiteY7" fmla="*/ 87259 h 717824"/>
                  <a:gd name="connsiteX8" fmla="*/ 2544222 w 2655230"/>
                  <a:gd name="connsiteY8" fmla="*/ 137 h 717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55230" h="717824">
                    <a:moveTo>
                      <a:pt x="2544222" y="137"/>
                    </a:moveTo>
                    <a:cubicBezTo>
                      <a:pt x="2542599" y="-172"/>
                      <a:pt x="118897" y="137"/>
                      <a:pt x="118897" y="137"/>
                    </a:cubicBezTo>
                    <a:cubicBezTo>
                      <a:pt x="57363" y="137"/>
                      <a:pt x="7193" y="38944"/>
                      <a:pt x="6343" y="87259"/>
                    </a:cubicBezTo>
                    <a:cubicBezTo>
                      <a:pt x="3946" y="219293"/>
                      <a:pt x="1395" y="469602"/>
                      <a:pt x="4" y="611918"/>
                    </a:cubicBezTo>
                    <a:cubicBezTo>
                      <a:pt x="-537" y="670283"/>
                      <a:pt x="59450" y="717824"/>
                      <a:pt x="133739" y="717824"/>
                    </a:cubicBezTo>
                    <a:cubicBezTo>
                      <a:pt x="589058" y="717824"/>
                      <a:pt x="2067259" y="717824"/>
                      <a:pt x="2521341" y="717824"/>
                    </a:cubicBezTo>
                    <a:cubicBezTo>
                      <a:pt x="2595320" y="717824"/>
                      <a:pt x="2655231" y="670747"/>
                      <a:pt x="2655231" y="612614"/>
                    </a:cubicBezTo>
                    <a:lnTo>
                      <a:pt x="2655231" y="87259"/>
                    </a:lnTo>
                    <a:cubicBezTo>
                      <a:pt x="2655231" y="33301"/>
                      <a:pt x="2603514" y="10883"/>
                      <a:pt x="2544222" y="137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77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14" name="Shape4" descr="6a917ea5-b35a-4dc6-812a-ebf77eb6fece"/>
              <p:cNvSpPr/>
              <p:nvPr/>
            </p:nvSpPr>
            <p:spPr>
              <a:xfrm>
                <a:off x="879451" y="4078813"/>
                <a:ext cx="2683983" cy="875961"/>
              </a:xfrm>
              <a:custGeom>
                <a:avLst/>
                <a:gdLst>
                  <a:gd name="connsiteX0" fmla="*/ 418831 w 2683983"/>
                  <a:gd name="connsiteY0" fmla="*/ 740492 h 740491"/>
                  <a:gd name="connsiteX1" fmla="*/ 322666 w 2683983"/>
                  <a:gd name="connsiteY1" fmla="*/ 740492 h 740491"/>
                  <a:gd name="connsiteX2" fmla="*/ 308287 w 2683983"/>
                  <a:gd name="connsiteY2" fmla="*/ 729128 h 740491"/>
                  <a:gd name="connsiteX3" fmla="*/ 322666 w 2683983"/>
                  <a:gd name="connsiteY3" fmla="*/ 717764 h 740491"/>
                  <a:gd name="connsiteX4" fmla="*/ 418831 w 2683983"/>
                  <a:gd name="connsiteY4" fmla="*/ 717764 h 740491"/>
                  <a:gd name="connsiteX5" fmla="*/ 433210 w 2683983"/>
                  <a:gd name="connsiteY5" fmla="*/ 729128 h 740491"/>
                  <a:gd name="connsiteX6" fmla="*/ 418831 w 2683983"/>
                  <a:gd name="connsiteY6" fmla="*/ 740492 h 740491"/>
                  <a:gd name="connsiteX7" fmla="*/ 226577 w 2683983"/>
                  <a:gd name="connsiteY7" fmla="*/ 740492 h 740491"/>
                  <a:gd name="connsiteX8" fmla="*/ 147882 w 2683983"/>
                  <a:gd name="connsiteY8" fmla="*/ 740492 h 740491"/>
                  <a:gd name="connsiteX9" fmla="*/ 128633 w 2683983"/>
                  <a:gd name="connsiteY9" fmla="*/ 739487 h 740491"/>
                  <a:gd name="connsiteX10" fmla="*/ 116187 w 2683983"/>
                  <a:gd name="connsiteY10" fmla="*/ 726732 h 740491"/>
                  <a:gd name="connsiteX11" fmla="*/ 132267 w 2683983"/>
                  <a:gd name="connsiteY11" fmla="*/ 716914 h 740491"/>
                  <a:gd name="connsiteX12" fmla="*/ 147805 w 2683983"/>
                  <a:gd name="connsiteY12" fmla="*/ 717687 h 740491"/>
                  <a:gd name="connsiteX13" fmla="*/ 226500 w 2683983"/>
                  <a:gd name="connsiteY13" fmla="*/ 717687 h 740491"/>
                  <a:gd name="connsiteX14" fmla="*/ 240878 w 2683983"/>
                  <a:gd name="connsiteY14" fmla="*/ 729051 h 740491"/>
                  <a:gd name="connsiteX15" fmla="*/ 226500 w 2683983"/>
                  <a:gd name="connsiteY15" fmla="*/ 740414 h 740491"/>
                  <a:gd name="connsiteX16" fmla="*/ 611086 w 2683983"/>
                  <a:gd name="connsiteY16" fmla="*/ 740492 h 740491"/>
                  <a:gd name="connsiteX17" fmla="*/ 514997 w 2683983"/>
                  <a:gd name="connsiteY17" fmla="*/ 740492 h 740491"/>
                  <a:gd name="connsiteX18" fmla="*/ 500619 w 2683983"/>
                  <a:gd name="connsiteY18" fmla="*/ 729128 h 740491"/>
                  <a:gd name="connsiteX19" fmla="*/ 514997 w 2683983"/>
                  <a:gd name="connsiteY19" fmla="*/ 717764 h 740491"/>
                  <a:gd name="connsiteX20" fmla="*/ 611086 w 2683983"/>
                  <a:gd name="connsiteY20" fmla="*/ 717764 h 740491"/>
                  <a:gd name="connsiteX21" fmla="*/ 625464 w 2683983"/>
                  <a:gd name="connsiteY21" fmla="*/ 729128 h 740491"/>
                  <a:gd name="connsiteX22" fmla="*/ 611086 w 2683983"/>
                  <a:gd name="connsiteY22" fmla="*/ 740492 h 740491"/>
                  <a:gd name="connsiteX23" fmla="*/ 1379562 w 2683983"/>
                  <a:gd name="connsiteY23" fmla="*/ 740492 h 740491"/>
                  <a:gd name="connsiteX24" fmla="*/ 1283473 w 2683983"/>
                  <a:gd name="connsiteY24" fmla="*/ 740492 h 740491"/>
                  <a:gd name="connsiteX25" fmla="*/ 1269095 w 2683983"/>
                  <a:gd name="connsiteY25" fmla="*/ 729128 h 740491"/>
                  <a:gd name="connsiteX26" fmla="*/ 1283473 w 2683983"/>
                  <a:gd name="connsiteY26" fmla="*/ 717764 h 740491"/>
                  <a:gd name="connsiteX27" fmla="*/ 1379562 w 2683983"/>
                  <a:gd name="connsiteY27" fmla="*/ 717764 h 740491"/>
                  <a:gd name="connsiteX28" fmla="*/ 1393940 w 2683983"/>
                  <a:gd name="connsiteY28" fmla="*/ 729128 h 740491"/>
                  <a:gd name="connsiteX29" fmla="*/ 1379562 w 2683983"/>
                  <a:gd name="connsiteY29" fmla="*/ 740492 h 740491"/>
                  <a:gd name="connsiteX30" fmla="*/ 995362 w 2683983"/>
                  <a:gd name="connsiteY30" fmla="*/ 740492 h 740491"/>
                  <a:gd name="connsiteX31" fmla="*/ 899274 w 2683983"/>
                  <a:gd name="connsiteY31" fmla="*/ 740492 h 740491"/>
                  <a:gd name="connsiteX32" fmla="*/ 884895 w 2683983"/>
                  <a:gd name="connsiteY32" fmla="*/ 729128 h 740491"/>
                  <a:gd name="connsiteX33" fmla="*/ 899274 w 2683983"/>
                  <a:gd name="connsiteY33" fmla="*/ 717764 h 740491"/>
                  <a:gd name="connsiteX34" fmla="*/ 995362 w 2683983"/>
                  <a:gd name="connsiteY34" fmla="*/ 717764 h 740491"/>
                  <a:gd name="connsiteX35" fmla="*/ 1009741 w 2683983"/>
                  <a:gd name="connsiteY35" fmla="*/ 729128 h 740491"/>
                  <a:gd name="connsiteX36" fmla="*/ 995362 w 2683983"/>
                  <a:gd name="connsiteY36" fmla="*/ 740492 h 740491"/>
                  <a:gd name="connsiteX37" fmla="*/ 803263 w 2683983"/>
                  <a:gd name="connsiteY37" fmla="*/ 740492 h 740491"/>
                  <a:gd name="connsiteX38" fmla="*/ 707174 w 2683983"/>
                  <a:gd name="connsiteY38" fmla="*/ 740492 h 740491"/>
                  <a:gd name="connsiteX39" fmla="*/ 692796 w 2683983"/>
                  <a:gd name="connsiteY39" fmla="*/ 729128 h 740491"/>
                  <a:gd name="connsiteX40" fmla="*/ 707174 w 2683983"/>
                  <a:gd name="connsiteY40" fmla="*/ 717764 h 740491"/>
                  <a:gd name="connsiteX41" fmla="*/ 803263 w 2683983"/>
                  <a:gd name="connsiteY41" fmla="*/ 717764 h 740491"/>
                  <a:gd name="connsiteX42" fmla="*/ 817641 w 2683983"/>
                  <a:gd name="connsiteY42" fmla="*/ 729128 h 740491"/>
                  <a:gd name="connsiteX43" fmla="*/ 803263 w 2683983"/>
                  <a:gd name="connsiteY43" fmla="*/ 740492 h 740491"/>
                  <a:gd name="connsiteX44" fmla="*/ 1187539 w 2683983"/>
                  <a:gd name="connsiteY44" fmla="*/ 740492 h 740491"/>
                  <a:gd name="connsiteX45" fmla="*/ 1091451 w 2683983"/>
                  <a:gd name="connsiteY45" fmla="*/ 740492 h 740491"/>
                  <a:gd name="connsiteX46" fmla="*/ 1077072 w 2683983"/>
                  <a:gd name="connsiteY46" fmla="*/ 729128 h 740491"/>
                  <a:gd name="connsiteX47" fmla="*/ 1091451 w 2683983"/>
                  <a:gd name="connsiteY47" fmla="*/ 717764 h 740491"/>
                  <a:gd name="connsiteX48" fmla="*/ 1187539 w 2683983"/>
                  <a:gd name="connsiteY48" fmla="*/ 717764 h 740491"/>
                  <a:gd name="connsiteX49" fmla="*/ 1201918 w 2683983"/>
                  <a:gd name="connsiteY49" fmla="*/ 729128 h 740491"/>
                  <a:gd name="connsiteX50" fmla="*/ 1187539 w 2683983"/>
                  <a:gd name="connsiteY50" fmla="*/ 740492 h 740491"/>
                  <a:gd name="connsiteX51" fmla="*/ 1955938 w 2683983"/>
                  <a:gd name="connsiteY51" fmla="*/ 740492 h 740491"/>
                  <a:gd name="connsiteX52" fmla="*/ 1859849 w 2683983"/>
                  <a:gd name="connsiteY52" fmla="*/ 740492 h 740491"/>
                  <a:gd name="connsiteX53" fmla="*/ 1845471 w 2683983"/>
                  <a:gd name="connsiteY53" fmla="*/ 729128 h 740491"/>
                  <a:gd name="connsiteX54" fmla="*/ 1859849 w 2683983"/>
                  <a:gd name="connsiteY54" fmla="*/ 717764 h 740491"/>
                  <a:gd name="connsiteX55" fmla="*/ 1955938 w 2683983"/>
                  <a:gd name="connsiteY55" fmla="*/ 717764 h 740491"/>
                  <a:gd name="connsiteX56" fmla="*/ 1970316 w 2683983"/>
                  <a:gd name="connsiteY56" fmla="*/ 729128 h 740491"/>
                  <a:gd name="connsiteX57" fmla="*/ 1955938 w 2683983"/>
                  <a:gd name="connsiteY57" fmla="*/ 740492 h 740491"/>
                  <a:gd name="connsiteX58" fmla="*/ 1763838 w 2683983"/>
                  <a:gd name="connsiteY58" fmla="*/ 740492 h 740491"/>
                  <a:gd name="connsiteX59" fmla="*/ 1667750 w 2683983"/>
                  <a:gd name="connsiteY59" fmla="*/ 740492 h 740491"/>
                  <a:gd name="connsiteX60" fmla="*/ 1653371 w 2683983"/>
                  <a:gd name="connsiteY60" fmla="*/ 729128 h 740491"/>
                  <a:gd name="connsiteX61" fmla="*/ 1667750 w 2683983"/>
                  <a:gd name="connsiteY61" fmla="*/ 717764 h 740491"/>
                  <a:gd name="connsiteX62" fmla="*/ 1763838 w 2683983"/>
                  <a:gd name="connsiteY62" fmla="*/ 717764 h 740491"/>
                  <a:gd name="connsiteX63" fmla="*/ 1778217 w 2683983"/>
                  <a:gd name="connsiteY63" fmla="*/ 729128 h 740491"/>
                  <a:gd name="connsiteX64" fmla="*/ 1763838 w 2683983"/>
                  <a:gd name="connsiteY64" fmla="*/ 740492 h 740491"/>
                  <a:gd name="connsiteX65" fmla="*/ 1571739 w 2683983"/>
                  <a:gd name="connsiteY65" fmla="*/ 740492 h 740491"/>
                  <a:gd name="connsiteX66" fmla="*/ 1475650 w 2683983"/>
                  <a:gd name="connsiteY66" fmla="*/ 740492 h 740491"/>
                  <a:gd name="connsiteX67" fmla="*/ 1461272 w 2683983"/>
                  <a:gd name="connsiteY67" fmla="*/ 729128 h 740491"/>
                  <a:gd name="connsiteX68" fmla="*/ 1475650 w 2683983"/>
                  <a:gd name="connsiteY68" fmla="*/ 717764 h 740491"/>
                  <a:gd name="connsiteX69" fmla="*/ 1571739 w 2683983"/>
                  <a:gd name="connsiteY69" fmla="*/ 717764 h 740491"/>
                  <a:gd name="connsiteX70" fmla="*/ 1586117 w 2683983"/>
                  <a:gd name="connsiteY70" fmla="*/ 729128 h 740491"/>
                  <a:gd name="connsiteX71" fmla="*/ 1571739 w 2683983"/>
                  <a:gd name="connsiteY71" fmla="*/ 740492 h 740491"/>
                  <a:gd name="connsiteX72" fmla="*/ 2148192 w 2683983"/>
                  <a:gd name="connsiteY72" fmla="*/ 740492 h 740491"/>
                  <a:gd name="connsiteX73" fmla="*/ 2052104 w 2683983"/>
                  <a:gd name="connsiteY73" fmla="*/ 740492 h 740491"/>
                  <a:gd name="connsiteX74" fmla="*/ 2037725 w 2683983"/>
                  <a:gd name="connsiteY74" fmla="*/ 729128 h 740491"/>
                  <a:gd name="connsiteX75" fmla="*/ 2052104 w 2683983"/>
                  <a:gd name="connsiteY75" fmla="*/ 717764 h 740491"/>
                  <a:gd name="connsiteX76" fmla="*/ 2148192 w 2683983"/>
                  <a:gd name="connsiteY76" fmla="*/ 717764 h 740491"/>
                  <a:gd name="connsiteX77" fmla="*/ 2162571 w 2683983"/>
                  <a:gd name="connsiteY77" fmla="*/ 729128 h 740491"/>
                  <a:gd name="connsiteX78" fmla="*/ 2148192 w 2683983"/>
                  <a:gd name="connsiteY78" fmla="*/ 740492 h 740491"/>
                  <a:gd name="connsiteX79" fmla="*/ 2340446 w 2683983"/>
                  <a:gd name="connsiteY79" fmla="*/ 740492 h 740491"/>
                  <a:gd name="connsiteX80" fmla="*/ 2244281 w 2683983"/>
                  <a:gd name="connsiteY80" fmla="*/ 740492 h 740491"/>
                  <a:gd name="connsiteX81" fmla="*/ 2229902 w 2683983"/>
                  <a:gd name="connsiteY81" fmla="*/ 729128 h 740491"/>
                  <a:gd name="connsiteX82" fmla="*/ 2244281 w 2683983"/>
                  <a:gd name="connsiteY82" fmla="*/ 717764 h 740491"/>
                  <a:gd name="connsiteX83" fmla="*/ 2340446 w 2683983"/>
                  <a:gd name="connsiteY83" fmla="*/ 717764 h 740491"/>
                  <a:gd name="connsiteX84" fmla="*/ 2354825 w 2683983"/>
                  <a:gd name="connsiteY84" fmla="*/ 729128 h 740491"/>
                  <a:gd name="connsiteX85" fmla="*/ 2340446 w 2683983"/>
                  <a:gd name="connsiteY85" fmla="*/ 740492 h 740491"/>
                  <a:gd name="connsiteX86" fmla="*/ 2532778 w 2683983"/>
                  <a:gd name="connsiteY86" fmla="*/ 740492 h 740491"/>
                  <a:gd name="connsiteX87" fmla="*/ 2436612 w 2683983"/>
                  <a:gd name="connsiteY87" fmla="*/ 740492 h 740491"/>
                  <a:gd name="connsiteX88" fmla="*/ 2422234 w 2683983"/>
                  <a:gd name="connsiteY88" fmla="*/ 729128 h 740491"/>
                  <a:gd name="connsiteX89" fmla="*/ 2436612 w 2683983"/>
                  <a:gd name="connsiteY89" fmla="*/ 717764 h 740491"/>
                  <a:gd name="connsiteX90" fmla="*/ 2532778 w 2683983"/>
                  <a:gd name="connsiteY90" fmla="*/ 717764 h 740491"/>
                  <a:gd name="connsiteX91" fmla="*/ 2547157 w 2683983"/>
                  <a:gd name="connsiteY91" fmla="*/ 729128 h 740491"/>
                  <a:gd name="connsiteX92" fmla="*/ 2532778 w 2683983"/>
                  <a:gd name="connsiteY92" fmla="*/ 740492 h 740491"/>
                  <a:gd name="connsiteX93" fmla="*/ 2621445 w 2683983"/>
                  <a:gd name="connsiteY93" fmla="*/ 716064 h 740491"/>
                  <a:gd name="connsiteX94" fmla="*/ 2610391 w 2683983"/>
                  <a:gd name="connsiteY94" fmla="*/ 711967 h 740491"/>
                  <a:gd name="connsiteX95" fmla="*/ 2612246 w 2683983"/>
                  <a:gd name="connsiteY95" fmla="*/ 695965 h 740491"/>
                  <a:gd name="connsiteX96" fmla="*/ 2653758 w 2683983"/>
                  <a:gd name="connsiteY96" fmla="*/ 638528 h 740491"/>
                  <a:gd name="connsiteX97" fmla="*/ 2670224 w 2683983"/>
                  <a:gd name="connsiteY97" fmla="*/ 629020 h 740491"/>
                  <a:gd name="connsiteX98" fmla="*/ 2682206 w 2683983"/>
                  <a:gd name="connsiteY98" fmla="*/ 642007 h 740491"/>
                  <a:gd name="connsiteX99" fmla="*/ 2630644 w 2683983"/>
                  <a:gd name="connsiteY99" fmla="*/ 713435 h 740491"/>
                  <a:gd name="connsiteX100" fmla="*/ 2621445 w 2683983"/>
                  <a:gd name="connsiteY100" fmla="*/ 716064 h 740491"/>
                  <a:gd name="connsiteX101" fmla="*/ 47774 w 2683983"/>
                  <a:gd name="connsiteY101" fmla="*/ 704932 h 740491"/>
                  <a:gd name="connsiteX102" fmla="*/ 37028 w 2683983"/>
                  <a:gd name="connsiteY102" fmla="*/ 701144 h 740491"/>
                  <a:gd name="connsiteX103" fmla="*/ 0 w 2683983"/>
                  <a:gd name="connsiteY103" fmla="*/ 624304 h 740491"/>
                  <a:gd name="connsiteX104" fmla="*/ 14378 w 2683983"/>
                  <a:gd name="connsiteY104" fmla="*/ 612941 h 740491"/>
                  <a:gd name="connsiteX105" fmla="*/ 14378 w 2683983"/>
                  <a:gd name="connsiteY105" fmla="*/ 612941 h 740491"/>
                  <a:gd name="connsiteX106" fmla="*/ 28757 w 2683983"/>
                  <a:gd name="connsiteY106" fmla="*/ 624304 h 740491"/>
                  <a:gd name="connsiteX107" fmla="*/ 58519 w 2683983"/>
                  <a:gd name="connsiteY107" fmla="*/ 686070 h 740491"/>
                  <a:gd name="connsiteX108" fmla="*/ 57282 w 2683983"/>
                  <a:gd name="connsiteY108" fmla="*/ 702149 h 740491"/>
                  <a:gd name="connsiteX109" fmla="*/ 47696 w 2683983"/>
                  <a:gd name="connsiteY109" fmla="*/ 705009 h 740491"/>
                  <a:gd name="connsiteX110" fmla="*/ 2669606 w 2683983"/>
                  <a:gd name="connsiteY110" fmla="*/ 575371 h 740491"/>
                  <a:gd name="connsiteX111" fmla="*/ 2655227 w 2683983"/>
                  <a:gd name="connsiteY111" fmla="*/ 564007 h 740491"/>
                  <a:gd name="connsiteX112" fmla="*/ 2655227 w 2683983"/>
                  <a:gd name="connsiteY112" fmla="*/ 487863 h 740491"/>
                  <a:gd name="connsiteX113" fmla="*/ 2669606 w 2683983"/>
                  <a:gd name="connsiteY113" fmla="*/ 476500 h 740491"/>
                  <a:gd name="connsiteX114" fmla="*/ 2683984 w 2683983"/>
                  <a:gd name="connsiteY114" fmla="*/ 487863 h 740491"/>
                  <a:gd name="connsiteX115" fmla="*/ 2683984 w 2683983"/>
                  <a:gd name="connsiteY115" fmla="*/ 564007 h 740491"/>
                  <a:gd name="connsiteX116" fmla="*/ 2669606 w 2683983"/>
                  <a:gd name="connsiteY116" fmla="*/ 575371 h 740491"/>
                  <a:gd name="connsiteX117" fmla="*/ 15074 w 2683983"/>
                  <a:gd name="connsiteY117" fmla="*/ 559678 h 740491"/>
                  <a:gd name="connsiteX118" fmla="*/ 14920 w 2683983"/>
                  <a:gd name="connsiteY118" fmla="*/ 559678 h 740491"/>
                  <a:gd name="connsiteX119" fmla="*/ 618 w 2683983"/>
                  <a:gd name="connsiteY119" fmla="*/ 548237 h 740491"/>
                  <a:gd name="connsiteX120" fmla="*/ 1391 w 2683983"/>
                  <a:gd name="connsiteY120" fmla="*/ 472325 h 740491"/>
                  <a:gd name="connsiteX121" fmla="*/ 15925 w 2683983"/>
                  <a:gd name="connsiteY121" fmla="*/ 461039 h 740491"/>
                  <a:gd name="connsiteX122" fmla="*/ 30226 w 2683983"/>
                  <a:gd name="connsiteY122" fmla="*/ 472480 h 740491"/>
                  <a:gd name="connsiteX123" fmla="*/ 29453 w 2683983"/>
                  <a:gd name="connsiteY123" fmla="*/ 548392 h 740491"/>
                  <a:gd name="connsiteX124" fmla="*/ 15074 w 2683983"/>
                  <a:gd name="connsiteY124" fmla="*/ 559678 h 740491"/>
                  <a:gd name="connsiteX125" fmla="*/ 2669606 w 2683983"/>
                  <a:gd name="connsiteY125" fmla="*/ 423160 h 740491"/>
                  <a:gd name="connsiteX126" fmla="*/ 2655227 w 2683983"/>
                  <a:gd name="connsiteY126" fmla="*/ 411797 h 740491"/>
                  <a:gd name="connsiteX127" fmla="*/ 2655227 w 2683983"/>
                  <a:gd name="connsiteY127" fmla="*/ 335730 h 740491"/>
                  <a:gd name="connsiteX128" fmla="*/ 2669606 w 2683983"/>
                  <a:gd name="connsiteY128" fmla="*/ 324366 h 740491"/>
                  <a:gd name="connsiteX129" fmla="*/ 2683984 w 2683983"/>
                  <a:gd name="connsiteY129" fmla="*/ 335730 h 740491"/>
                  <a:gd name="connsiteX130" fmla="*/ 2683984 w 2683983"/>
                  <a:gd name="connsiteY130" fmla="*/ 411797 h 740491"/>
                  <a:gd name="connsiteX131" fmla="*/ 2669606 w 2683983"/>
                  <a:gd name="connsiteY131" fmla="*/ 423160 h 740491"/>
                  <a:gd name="connsiteX132" fmla="*/ 16698 w 2683983"/>
                  <a:gd name="connsiteY132" fmla="*/ 407854 h 740491"/>
                  <a:gd name="connsiteX133" fmla="*/ 16543 w 2683983"/>
                  <a:gd name="connsiteY133" fmla="*/ 407854 h 740491"/>
                  <a:gd name="connsiteX134" fmla="*/ 2319 w 2683983"/>
                  <a:gd name="connsiteY134" fmla="*/ 396413 h 740491"/>
                  <a:gd name="connsiteX135" fmla="*/ 3169 w 2683983"/>
                  <a:gd name="connsiteY135" fmla="*/ 320501 h 740491"/>
                  <a:gd name="connsiteX136" fmla="*/ 17548 w 2683983"/>
                  <a:gd name="connsiteY136" fmla="*/ 309215 h 740491"/>
                  <a:gd name="connsiteX137" fmla="*/ 17703 w 2683983"/>
                  <a:gd name="connsiteY137" fmla="*/ 309215 h 740491"/>
                  <a:gd name="connsiteX138" fmla="*/ 31926 w 2683983"/>
                  <a:gd name="connsiteY138" fmla="*/ 320733 h 740491"/>
                  <a:gd name="connsiteX139" fmla="*/ 31076 w 2683983"/>
                  <a:gd name="connsiteY139" fmla="*/ 396645 h 740491"/>
                  <a:gd name="connsiteX140" fmla="*/ 16698 w 2683983"/>
                  <a:gd name="connsiteY140" fmla="*/ 407931 h 740491"/>
                  <a:gd name="connsiteX141" fmla="*/ 2669606 w 2683983"/>
                  <a:gd name="connsiteY141" fmla="*/ 271027 h 740491"/>
                  <a:gd name="connsiteX142" fmla="*/ 2655227 w 2683983"/>
                  <a:gd name="connsiteY142" fmla="*/ 259663 h 740491"/>
                  <a:gd name="connsiteX143" fmla="*/ 2655227 w 2683983"/>
                  <a:gd name="connsiteY143" fmla="*/ 183519 h 740491"/>
                  <a:gd name="connsiteX144" fmla="*/ 2669606 w 2683983"/>
                  <a:gd name="connsiteY144" fmla="*/ 172155 h 740491"/>
                  <a:gd name="connsiteX145" fmla="*/ 2683984 w 2683983"/>
                  <a:gd name="connsiteY145" fmla="*/ 183519 h 740491"/>
                  <a:gd name="connsiteX146" fmla="*/ 2683984 w 2683983"/>
                  <a:gd name="connsiteY146" fmla="*/ 259663 h 740491"/>
                  <a:gd name="connsiteX147" fmla="*/ 2669606 w 2683983"/>
                  <a:gd name="connsiteY147" fmla="*/ 271027 h 740491"/>
                  <a:gd name="connsiteX148" fmla="*/ 18553 w 2683983"/>
                  <a:gd name="connsiteY148" fmla="*/ 256030 h 740491"/>
                  <a:gd name="connsiteX149" fmla="*/ 18398 w 2683983"/>
                  <a:gd name="connsiteY149" fmla="*/ 256030 h 740491"/>
                  <a:gd name="connsiteX150" fmla="*/ 4174 w 2683983"/>
                  <a:gd name="connsiteY150" fmla="*/ 244511 h 740491"/>
                  <a:gd name="connsiteX151" fmla="*/ 5257 w 2683983"/>
                  <a:gd name="connsiteY151" fmla="*/ 168599 h 740491"/>
                  <a:gd name="connsiteX152" fmla="*/ 19635 w 2683983"/>
                  <a:gd name="connsiteY152" fmla="*/ 157390 h 740491"/>
                  <a:gd name="connsiteX153" fmla="*/ 19790 w 2683983"/>
                  <a:gd name="connsiteY153" fmla="*/ 157390 h 740491"/>
                  <a:gd name="connsiteX154" fmla="*/ 34014 w 2683983"/>
                  <a:gd name="connsiteY154" fmla="*/ 168908 h 740491"/>
                  <a:gd name="connsiteX155" fmla="*/ 32931 w 2683983"/>
                  <a:gd name="connsiteY155" fmla="*/ 244821 h 740491"/>
                  <a:gd name="connsiteX156" fmla="*/ 18553 w 2683983"/>
                  <a:gd name="connsiteY156" fmla="*/ 256107 h 740491"/>
                  <a:gd name="connsiteX157" fmla="*/ 2669296 w 2683983"/>
                  <a:gd name="connsiteY157" fmla="*/ 118661 h 740491"/>
                  <a:gd name="connsiteX158" fmla="*/ 2654918 w 2683983"/>
                  <a:gd name="connsiteY158" fmla="*/ 107297 h 740491"/>
                  <a:gd name="connsiteX159" fmla="*/ 2654918 w 2683983"/>
                  <a:gd name="connsiteY159" fmla="*/ 98717 h 740491"/>
                  <a:gd name="connsiteX160" fmla="*/ 2626934 w 2683983"/>
                  <a:gd name="connsiteY160" fmla="*/ 47774 h 740491"/>
                  <a:gd name="connsiteX161" fmla="*/ 2625388 w 2683983"/>
                  <a:gd name="connsiteY161" fmla="*/ 31694 h 740491"/>
                  <a:gd name="connsiteX162" fmla="*/ 2645641 w 2683983"/>
                  <a:gd name="connsiteY162" fmla="*/ 30458 h 740491"/>
                  <a:gd name="connsiteX163" fmla="*/ 2683675 w 2683983"/>
                  <a:gd name="connsiteY163" fmla="*/ 98717 h 740491"/>
                  <a:gd name="connsiteX164" fmla="*/ 2683675 w 2683983"/>
                  <a:gd name="connsiteY164" fmla="*/ 107297 h 740491"/>
                  <a:gd name="connsiteX165" fmla="*/ 2669296 w 2683983"/>
                  <a:gd name="connsiteY165" fmla="*/ 118661 h 740491"/>
                  <a:gd name="connsiteX166" fmla="*/ 20717 w 2683983"/>
                  <a:gd name="connsiteY166" fmla="*/ 104205 h 740491"/>
                  <a:gd name="connsiteX167" fmla="*/ 19558 w 2683983"/>
                  <a:gd name="connsiteY167" fmla="*/ 104205 h 740491"/>
                  <a:gd name="connsiteX168" fmla="*/ 6339 w 2683983"/>
                  <a:gd name="connsiteY168" fmla="*/ 91991 h 740491"/>
                  <a:gd name="connsiteX169" fmla="*/ 57669 w 2683983"/>
                  <a:gd name="connsiteY169" fmla="*/ 19558 h 740491"/>
                  <a:gd name="connsiteX170" fmla="*/ 77768 w 2683983"/>
                  <a:gd name="connsiteY170" fmla="*/ 22032 h 740491"/>
                  <a:gd name="connsiteX171" fmla="*/ 74675 w 2683983"/>
                  <a:gd name="connsiteY171" fmla="*/ 37956 h 740491"/>
                  <a:gd name="connsiteX172" fmla="*/ 35019 w 2683983"/>
                  <a:gd name="connsiteY172" fmla="*/ 93769 h 740491"/>
                  <a:gd name="connsiteX173" fmla="*/ 20717 w 2683983"/>
                  <a:gd name="connsiteY173" fmla="*/ 104283 h 740491"/>
                  <a:gd name="connsiteX174" fmla="*/ 2558288 w 2683983"/>
                  <a:gd name="connsiteY174" fmla="*/ 22882 h 740491"/>
                  <a:gd name="connsiteX175" fmla="*/ 2557670 w 2683983"/>
                  <a:gd name="connsiteY175" fmla="*/ 22882 h 740491"/>
                  <a:gd name="connsiteX176" fmla="*/ 2462200 w 2683983"/>
                  <a:gd name="connsiteY176" fmla="*/ 22882 h 740491"/>
                  <a:gd name="connsiteX177" fmla="*/ 2447821 w 2683983"/>
                  <a:gd name="connsiteY177" fmla="*/ 11518 h 740491"/>
                  <a:gd name="connsiteX178" fmla="*/ 2462200 w 2683983"/>
                  <a:gd name="connsiteY178" fmla="*/ 155 h 740491"/>
                  <a:gd name="connsiteX179" fmla="*/ 2462200 w 2683983"/>
                  <a:gd name="connsiteY179" fmla="*/ 155 h 740491"/>
                  <a:gd name="connsiteX180" fmla="*/ 2561689 w 2683983"/>
                  <a:gd name="connsiteY180" fmla="*/ 541 h 740491"/>
                  <a:gd name="connsiteX181" fmla="*/ 2572280 w 2683983"/>
                  <a:gd name="connsiteY181" fmla="*/ 14301 h 740491"/>
                  <a:gd name="connsiteX182" fmla="*/ 2558288 w 2683983"/>
                  <a:gd name="connsiteY182" fmla="*/ 22959 h 740491"/>
                  <a:gd name="connsiteX183" fmla="*/ 157622 w 2683983"/>
                  <a:gd name="connsiteY183" fmla="*/ 22882 h 740491"/>
                  <a:gd name="connsiteX184" fmla="*/ 143244 w 2683983"/>
                  <a:gd name="connsiteY184" fmla="*/ 11518 h 740491"/>
                  <a:gd name="connsiteX185" fmla="*/ 157622 w 2683983"/>
                  <a:gd name="connsiteY185" fmla="*/ 155 h 740491"/>
                  <a:gd name="connsiteX186" fmla="*/ 253788 w 2683983"/>
                  <a:gd name="connsiteY186" fmla="*/ 155 h 740491"/>
                  <a:gd name="connsiteX187" fmla="*/ 268166 w 2683983"/>
                  <a:gd name="connsiteY187" fmla="*/ 11518 h 740491"/>
                  <a:gd name="connsiteX188" fmla="*/ 253788 w 2683983"/>
                  <a:gd name="connsiteY188" fmla="*/ 22882 h 740491"/>
                  <a:gd name="connsiteX189" fmla="*/ 157622 w 2683983"/>
                  <a:gd name="connsiteY189" fmla="*/ 22882 h 740491"/>
                  <a:gd name="connsiteX190" fmla="*/ 157622 w 2683983"/>
                  <a:gd name="connsiteY190" fmla="*/ 22882 h 740491"/>
                  <a:gd name="connsiteX191" fmla="*/ 349876 w 2683983"/>
                  <a:gd name="connsiteY191" fmla="*/ 22882 h 740491"/>
                  <a:gd name="connsiteX192" fmla="*/ 335498 w 2683983"/>
                  <a:gd name="connsiteY192" fmla="*/ 11518 h 740491"/>
                  <a:gd name="connsiteX193" fmla="*/ 349876 w 2683983"/>
                  <a:gd name="connsiteY193" fmla="*/ 155 h 740491"/>
                  <a:gd name="connsiteX194" fmla="*/ 445965 w 2683983"/>
                  <a:gd name="connsiteY194" fmla="*/ 155 h 740491"/>
                  <a:gd name="connsiteX195" fmla="*/ 460343 w 2683983"/>
                  <a:gd name="connsiteY195" fmla="*/ 11518 h 740491"/>
                  <a:gd name="connsiteX196" fmla="*/ 445965 w 2683983"/>
                  <a:gd name="connsiteY196" fmla="*/ 22882 h 740491"/>
                  <a:gd name="connsiteX197" fmla="*/ 349876 w 2683983"/>
                  <a:gd name="connsiteY197" fmla="*/ 22882 h 740491"/>
                  <a:gd name="connsiteX198" fmla="*/ 541976 w 2683983"/>
                  <a:gd name="connsiteY198" fmla="*/ 22882 h 740491"/>
                  <a:gd name="connsiteX199" fmla="*/ 527598 w 2683983"/>
                  <a:gd name="connsiteY199" fmla="*/ 11518 h 740491"/>
                  <a:gd name="connsiteX200" fmla="*/ 541976 w 2683983"/>
                  <a:gd name="connsiteY200" fmla="*/ 155 h 740491"/>
                  <a:gd name="connsiteX201" fmla="*/ 638065 w 2683983"/>
                  <a:gd name="connsiteY201" fmla="*/ 155 h 740491"/>
                  <a:gd name="connsiteX202" fmla="*/ 652443 w 2683983"/>
                  <a:gd name="connsiteY202" fmla="*/ 11518 h 740491"/>
                  <a:gd name="connsiteX203" fmla="*/ 638065 w 2683983"/>
                  <a:gd name="connsiteY203" fmla="*/ 22882 h 740491"/>
                  <a:gd name="connsiteX204" fmla="*/ 542053 w 2683983"/>
                  <a:gd name="connsiteY204" fmla="*/ 22882 h 740491"/>
                  <a:gd name="connsiteX205" fmla="*/ 734076 w 2683983"/>
                  <a:gd name="connsiteY205" fmla="*/ 22882 h 740491"/>
                  <a:gd name="connsiteX206" fmla="*/ 719697 w 2683983"/>
                  <a:gd name="connsiteY206" fmla="*/ 11518 h 740491"/>
                  <a:gd name="connsiteX207" fmla="*/ 734076 w 2683983"/>
                  <a:gd name="connsiteY207" fmla="*/ 155 h 740491"/>
                  <a:gd name="connsiteX208" fmla="*/ 830087 w 2683983"/>
                  <a:gd name="connsiteY208" fmla="*/ 155 h 740491"/>
                  <a:gd name="connsiteX209" fmla="*/ 844465 w 2683983"/>
                  <a:gd name="connsiteY209" fmla="*/ 11518 h 740491"/>
                  <a:gd name="connsiteX210" fmla="*/ 830087 w 2683983"/>
                  <a:gd name="connsiteY210" fmla="*/ 22882 h 740491"/>
                  <a:gd name="connsiteX211" fmla="*/ 734076 w 2683983"/>
                  <a:gd name="connsiteY211" fmla="*/ 22882 h 740491"/>
                  <a:gd name="connsiteX212" fmla="*/ 2366189 w 2683983"/>
                  <a:gd name="connsiteY212" fmla="*/ 22882 h 740491"/>
                  <a:gd name="connsiteX213" fmla="*/ 2270177 w 2683983"/>
                  <a:gd name="connsiteY213" fmla="*/ 22882 h 740491"/>
                  <a:gd name="connsiteX214" fmla="*/ 2255799 w 2683983"/>
                  <a:gd name="connsiteY214" fmla="*/ 11518 h 740491"/>
                  <a:gd name="connsiteX215" fmla="*/ 2270255 w 2683983"/>
                  <a:gd name="connsiteY215" fmla="*/ 0 h 740491"/>
                  <a:gd name="connsiteX216" fmla="*/ 2366266 w 2683983"/>
                  <a:gd name="connsiteY216" fmla="*/ 0 h 740491"/>
                  <a:gd name="connsiteX217" fmla="*/ 2380644 w 2683983"/>
                  <a:gd name="connsiteY217" fmla="*/ 11364 h 740491"/>
                  <a:gd name="connsiteX218" fmla="*/ 2366266 w 2683983"/>
                  <a:gd name="connsiteY218" fmla="*/ 22727 h 740491"/>
                  <a:gd name="connsiteX219" fmla="*/ 926175 w 2683983"/>
                  <a:gd name="connsiteY219" fmla="*/ 22882 h 740491"/>
                  <a:gd name="connsiteX220" fmla="*/ 911797 w 2683983"/>
                  <a:gd name="connsiteY220" fmla="*/ 11518 h 740491"/>
                  <a:gd name="connsiteX221" fmla="*/ 926253 w 2683983"/>
                  <a:gd name="connsiteY221" fmla="*/ 0 h 740491"/>
                  <a:gd name="connsiteX222" fmla="*/ 1022264 w 2683983"/>
                  <a:gd name="connsiteY222" fmla="*/ 0 h 740491"/>
                  <a:gd name="connsiteX223" fmla="*/ 1036642 w 2683983"/>
                  <a:gd name="connsiteY223" fmla="*/ 11364 h 740491"/>
                  <a:gd name="connsiteX224" fmla="*/ 1022264 w 2683983"/>
                  <a:gd name="connsiteY224" fmla="*/ 22727 h 740491"/>
                  <a:gd name="connsiteX225" fmla="*/ 926253 w 2683983"/>
                  <a:gd name="connsiteY225" fmla="*/ 22727 h 740491"/>
                  <a:gd name="connsiteX226" fmla="*/ 1118198 w 2683983"/>
                  <a:gd name="connsiteY226" fmla="*/ 22882 h 740491"/>
                  <a:gd name="connsiteX227" fmla="*/ 1103819 w 2683983"/>
                  <a:gd name="connsiteY227" fmla="*/ 11518 h 740491"/>
                  <a:gd name="connsiteX228" fmla="*/ 1118198 w 2683983"/>
                  <a:gd name="connsiteY228" fmla="*/ 155 h 740491"/>
                  <a:gd name="connsiteX229" fmla="*/ 1214209 w 2683983"/>
                  <a:gd name="connsiteY229" fmla="*/ 155 h 740491"/>
                  <a:gd name="connsiteX230" fmla="*/ 1228588 w 2683983"/>
                  <a:gd name="connsiteY230" fmla="*/ 11518 h 740491"/>
                  <a:gd name="connsiteX231" fmla="*/ 1214209 w 2683983"/>
                  <a:gd name="connsiteY231" fmla="*/ 22882 h 740491"/>
                  <a:gd name="connsiteX232" fmla="*/ 1118198 w 2683983"/>
                  <a:gd name="connsiteY232" fmla="*/ 22882 h 740491"/>
                  <a:gd name="connsiteX233" fmla="*/ 2174243 w 2683983"/>
                  <a:gd name="connsiteY233" fmla="*/ 22882 h 740491"/>
                  <a:gd name="connsiteX234" fmla="*/ 2078309 w 2683983"/>
                  <a:gd name="connsiteY234" fmla="*/ 22882 h 740491"/>
                  <a:gd name="connsiteX235" fmla="*/ 2063931 w 2683983"/>
                  <a:gd name="connsiteY235" fmla="*/ 11518 h 740491"/>
                  <a:gd name="connsiteX236" fmla="*/ 2078309 w 2683983"/>
                  <a:gd name="connsiteY236" fmla="*/ 155 h 740491"/>
                  <a:gd name="connsiteX237" fmla="*/ 2174243 w 2683983"/>
                  <a:gd name="connsiteY237" fmla="*/ 155 h 740491"/>
                  <a:gd name="connsiteX238" fmla="*/ 2188622 w 2683983"/>
                  <a:gd name="connsiteY238" fmla="*/ 11518 h 740491"/>
                  <a:gd name="connsiteX239" fmla="*/ 2174243 w 2683983"/>
                  <a:gd name="connsiteY239" fmla="*/ 22882 h 740491"/>
                  <a:gd name="connsiteX240" fmla="*/ 1406463 w 2683983"/>
                  <a:gd name="connsiteY240" fmla="*/ 22882 h 740491"/>
                  <a:gd name="connsiteX241" fmla="*/ 1310452 w 2683983"/>
                  <a:gd name="connsiteY241" fmla="*/ 22882 h 740491"/>
                  <a:gd name="connsiteX242" fmla="*/ 1296074 w 2683983"/>
                  <a:gd name="connsiteY242" fmla="*/ 11518 h 740491"/>
                  <a:gd name="connsiteX243" fmla="*/ 1310452 w 2683983"/>
                  <a:gd name="connsiteY243" fmla="*/ 0 h 740491"/>
                  <a:gd name="connsiteX244" fmla="*/ 1406463 w 2683983"/>
                  <a:gd name="connsiteY244" fmla="*/ 0 h 740491"/>
                  <a:gd name="connsiteX245" fmla="*/ 1420842 w 2683983"/>
                  <a:gd name="connsiteY245" fmla="*/ 11364 h 740491"/>
                  <a:gd name="connsiteX246" fmla="*/ 1406463 w 2683983"/>
                  <a:gd name="connsiteY246" fmla="*/ 22727 h 740491"/>
                  <a:gd name="connsiteX247" fmla="*/ 1982298 w 2683983"/>
                  <a:gd name="connsiteY247" fmla="*/ 22882 h 740491"/>
                  <a:gd name="connsiteX248" fmla="*/ 1886365 w 2683983"/>
                  <a:gd name="connsiteY248" fmla="*/ 22882 h 740491"/>
                  <a:gd name="connsiteX249" fmla="*/ 1871986 w 2683983"/>
                  <a:gd name="connsiteY249" fmla="*/ 11518 h 740491"/>
                  <a:gd name="connsiteX250" fmla="*/ 1886365 w 2683983"/>
                  <a:gd name="connsiteY250" fmla="*/ 155 h 740491"/>
                  <a:gd name="connsiteX251" fmla="*/ 1982298 w 2683983"/>
                  <a:gd name="connsiteY251" fmla="*/ 155 h 740491"/>
                  <a:gd name="connsiteX252" fmla="*/ 1996677 w 2683983"/>
                  <a:gd name="connsiteY252" fmla="*/ 11518 h 740491"/>
                  <a:gd name="connsiteX253" fmla="*/ 1982298 w 2683983"/>
                  <a:gd name="connsiteY253" fmla="*/ 22882 h 740491"/>
                  <a:gd name="connsiteX254" fmla="*/ 1790431 w 2683983"/>
                  <a:gd name="connsiteY254" fmla="*/ 22882 h 740491"/>
                  <a:gd name="connsiteX255" fmla="*/ 1694419 w 2683983"/>
                  <a:gd name="connsiteY255" fmla="*/ 22882 h 740491"/>
                  <a:gd name="connsiteX256" fmla="*/ 1680041 w 2683983"/>
                  <a:gd name="connsiteY256" fmla="*/ 11518 h 740491"/>
                  <a:gd name="connsiteX257" fmla="*/ 1694419 w 2683983"/>
                  <a:gd name="connsiteY257" fmla="*/ 155 h 740491"/>
                  <a:gd name="connsiteX258" fmla="*/ 1790431 w 2683983"/>
                  <a:gd name="connsiteY258" fmla="*/ 155 h 740491"/>
                  <a:gd name="connsiteX259" fmla="*/ 1804809 w 2683983"/>
                  <a:gd name="connsiteY259" fmla="*/ 11518 h 740491"/>
                  <a:gd name="connsiteX260" fmla="*/ 1790431 w 2683983"/>
                  <a:gd name="connsiteY260" fmla="*/ 22882 h 740491"/>
                  <a:gd name="connsiteX261" fmla="*/ 1598408 w 2683983"/>
                  <a:gd name="connsiteY261" fmla="*/ 22882 h 740491"/>
                  <a:gd name="connsiteX262" fmla="*/ 1502397 w 2683983"/>
                  <a:gd name="connsiteY262" fmla="*/ 22882 h 740491"/>
                  <a:gd name="connsiteX263" fmla="*/ 1488019 w 2683983"/>
                  <a:gd name="connsiteY263" fmla="*/ 11518 h 740491"/>
                  <a:gd name="connsiteX264" fmla="*/ 1502397 w 2683983"/>
                  <a:gd name="connsiteY264" fmla="*/ 155 h 740491"/>
                  <a:gd name="connsiteX265" fmla="*/ 1598408 w 2683983"/>
                  <a:gd name="connsiteY265" fmla="*/ 155 h 740491"/>
                  <a:gd name="connsiteX266" fmla="*/ 1612787 w 2683983"/>
                  <a:gd name="connsiteY266" fmla="*/ 11518 h 740491"/>
                  <a:gd name="connsiteX267" fmla="*/ 1598408 w 2683983"/>
                  <a:gd name="connsiteY267" fmla="*/ 22882 h 740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</a:cxnLst>
                <a:rect l="l" t="t" r="r" b="b"/>
                <a:pathLst>
                  <a:path w="2683983" h="740491">
                    <a:moveTo>
                      <a:pt x="418831" y="740492"/>
                    </a:moveTo>
                    <a:lnTo>
                      <a:pt x="322666" y="740492"/>
                    </a:lnTo>
                    <a:cubicBezTo>
                      <a:pt x="314703" y="740492"/>
                      <a:pt x="308287" y="735390"/>
                      <a:pt x="308287" y="729128"/>
                    </a:cubicBezTo>
                    <a:cubicBezTo>
                      <a:pt x="308287" y="722866"/>
                      <a:pt x="314703" y="717764"/>
                      <a:pt x="322666" y="717764"/>
                    </a:cubicBezTo>
                    <a:lnTo>
                      <a:pt x="418831" y="717764"/>
                    </a:lnTo>
                    <a:cubicBezTo>
                      <a:pt x="426794" y="717764"/>
                      <a:pt x="433210" y="722866"/>
                      <a:pt x="433210" y="729128"/>
                    </a:cubicBezTo>
                    <a:cubicBezTo>
                      <a:pt x="433210" y="735390"/>
                      <a:pt x="426794" y="740492"/>
                      <a:pt x="418831" y="740492"/>
                    </a:cubicBezTo>
                    <a:close/>
                    <a:moveTo>
                      <a:pt x="226577" y="740492"/>
                    </a:moveTo>
                    <a:lnTo>
                      <a:pt x="147882" y="740492"/>
                    </a:lnTo>
                    <a:cubicBezTo>
                      <a:pt x="141388" y="740492"/>
                      <a:pt x="134972" y="740182"/>
                      <a:pt x="128633" y="739487"/>
                    </a:cubicBezTo>
                    <a:cubicBezTo>
                      <a:pt x="120748" y="738714"/>
                      <a:pt x="115182" y="732993"/>
                      <a:pt x="116187" y="726732"/>
                    </a:cubicBezTo>
                    <a:cubicBezTo>
                      <a:pt x="117192" y="720470"/>
                      <a:pt x="124459" y="716064"/>
                      <a:pt x="132267" y="716914"/>
                    </a:cubicBezTo>
                    <a:cubicBezTo>
                      <a:pt x="137369" y="717455"/>
                      <a:pt x="142625" y="717687"/>
                      <a:pt x="147805" y="717687"/>
                    </a:cubicBezTo>
                    <a:lnTo>
                      <a:pt x="226500" y="717687"/>
                    </a:lnTo>
                    <a:cubicBezTo>
                      <a:pt x="234462" y="717687"/>
                      <a:pt x="240878" y="722789"/>
                      <a:pt x="240878" y="729051"/>
                    </a:cubicBezTo>
                    <a:cubicBezTo>
                      <a:pt x="240878" y="735312"/>
                      <a:pt x="234462" y="740414"/>
                      <a:pt x="226500" y="740414"/>
                    </a:cubicBezTo>
                    <a:close/>
                    <a:moveTo>
                      <a:pt x="611086" y="740492"/>
                    </a:moveTo>
                    <a:lnTo>
                      <a:pt x="514997" y="740492"/>
                    </a:lnTo>
                    <a:cubicBezTo>
                      <a:pt x="507035" y="740492"/>
                      <a:pt x="500619" y="735390"/>
                      <a:pt x="500619" y="729128"/>
                    </a:cubicBezTo>
                    <a:cubicBezTo>
                      <a:pt x="500619" y="722866"/>
                      <a:pt x="507035" y="717764"/>
                      <a:pt x="514997" y="717764"/>
                    </a:cubicBezTo>
                    <a:lnTo>
                      <a:pt x="611086" y="717764"/>
                    </a:lnTo>
                    <a:cubicBezTo>
                      <a:pt x="619048" y="717764"/>
                      <a:pt x="625464" y="722866"/>
                      <a:pt x="625464" y="729128"/>
                    </a:cubicBezTo>
                    <a:cubicBezTo>
                      <a:pt x="625464" y="735390"/>
                      <a:pt x="619048" y="740492"/>
                      <a:pt x="611086" y="740492"/>
                    </a:cubicBezTo>
                    <a:close/>
                    <a:moveTo>
                      <a:pt x="1379562" y="740492"/>
                    </a:moveTo>
                    <a:lnTo>
                      <a:pt x="1283473" y="740492"/>
                    </a:lnTo>
                    <a:cubicBezTo>
                      <a:pt x="1275511" y="740492"/>
                      <a:pt x="1269095" y="735390"/>
                      <a:pt x="1269095" y="729128"/>
                    </a:cubicBezTo>
                    <a:cubicBezTo>
                      <a:pt x="1269095" y="722866"/>
                      <a:pt x="1275511" y="717764"/>
                      <a:pt x="1283473" y="717764"/>
                    </a:cubicBezTo>
                    <a:lnTo>
                      <a:pt x="1379562" y="717764"/>
                    </a:lnTo>
                    <a:cubicBezTo>
                      <a:pt x="1387524" y="717764"/>
                      <a:pt x="1393940" y="722866"/>
                      <a:pt x="1393940" y="729128"/>
                    </a:cubicBezTo>
                    <a:cubicBezTo>
                      <a:pt x="1393940" y="735390"/>
                      <a:pt x="1387524" y="740492"/>
                      <a:pt x="1379562" y="740492"/>
                    </a:cubicBezTo>
                    <a:close/>
                    <a:moveTo>
                      <a:pt x="995362" y="740492"/>
                    </a:moveTo>
                    <a:lnTo>
                      <a:pt x="899274" y="740492"/>
                    </a:lnTo>
                    <a:cubicBezTo>
                      <a:pt x="891311" y="740492"/>
                      <a:pt x="884895" y="735390"/>
                      <a:pt x="884895" y="729128"/>
                    </a:cubicBezTo>
                    <a:cubicBezTo>
                      <a:pt x="884895" y="722866"/>
                      <a:pt x="891311" y="717764"/>
                      <a:pt x="899274" y="717764"/>
                    </a:cubicBezTo>
                    <a:lnTo>
                      <a:pt x="995362" y="717764"/>
                    </a:lnTo>
                    <a:cubicBezTo>
                      <a:pt x="1003325" y="717764"/>
                      <a:pt x="1009741" y="722866"/>
                      <a:pt x="1009741" y="729128"/>
                    </a:cubicBezTo>
                    <a:cubicBezTo>
                      <a:pt x="1009741" y="735390"/>
                      <a:pt x="1003325" y="740492"/>
                      <a:pt x="995362" y="740492"/>
                    </a:cubicBezTo>
                    <a:close/>
                    <a:moveTo>
                      <a:pt x="803263" y="740492"/>
                    </a:moveTo>
                    <a:lnTo>
                      <a:pt x="707174" y="740492"/>
                    </a:lnTo>
                    <a:cubicBezTo>
                      <a:pt x="699212" y="740492"/>
                      <a:pt x="692796" y="735390"/>
                      <a:pt x="692796" y="729128"/>
                    </a:cubicBezTo>
                    <a:cubicBezTo>
                      <a:pt x="692796" y="722866"/>
                      <a:pt x="699212" y="717764"/>
                      <a:pt x="707174" y="717764"/>
                    </a:cubicBezTo>
                    <a:lnTo>
                      <a:pt x="803263" y="717764"/>
                    </a:lnTo>
                    <a:cubicBezTo>
                      <a:pt x="811225" y="717764"/>
                      <a:pt x="817641" y="722866"/>
                      <a:pt x="817641" y="729128"/>
                    </a:cubicBezTo>
                    <a:cubicBezTo>
                      <a:pt x="817641" y="735390"/>
                      <a:pt x="811225" y="740492"/>
                      <a:pt x="803263" y="740492"/>
                    </a:cubicBezTo>
                    <a:close/>
                    <a:moveTo>
                      <a:pt x="1187539" y="740492"/>
                    </a:moveTo>
                    <a:lnTo>
                      <a:pt x="1091451" y="740492"/>
                    </a:lnTo>
                    <a:cubicBezTo>
                      <a:pt x="1083488" y="740492"/>
                      <a:pt x="1077072" y="735390"/>
                      <a:pt x="1077072" y="729128"/>
                    </a:cubicBezTo>
                    <a:cubicBezTo>
                      <a:pt x="1077072" y="722866"/>
                      <a:pt x="1083488" y="717764"/>
                      <a:pt x="1091451" y="717764"/>
                    </a:cubicBezTo>
                    <a:lnTo>
                      <a:pt x="1187539" y="717764"/>
                    </a:lnTo>
                    <a:cubicBezTo>
                      <a:pt x="1195502" y="717764"/>
                      <a:pt x="1201918" y="722866"/>
                      <a:pt x="1201918" y="729128"/>
                    </a:cubicBezTo>
                    <a:cubicBezTo>
                      <a:pt x="1201918" y="735390"/>
                      <a:pt x="1195502" y="740492"/>
                      <a:pt x="1187539" y="740492"/>
                    </a:cubicBezTo>
                    <a:close/>
                    <a:moveTo>
                      <a:pt x="1955938" y="740492"/>
                    </a:moveTo>
                    <a:lnTo>
                      <a:pt x="1859849" y="740492"/>
                    </a:lnTo>
                    <a:cubicBezTo>
                      <a:pt x="1851887" y="740492"/>
                      <a:pt x="1845471" y="735390"/>
                      <a:pt x="1845471" y="729128"/>
                    </a:cubicBezTo>
                    <a:cubicBezTo>
                      <a:pt x="1845471" y="722866"/>
                      <a:pt x="1851887" y="717764"/>
                      <a:pt x="1859849" y="717764"/>
                    </a:cubicBezTo>
                    <a:lnTo>
                      <a:pt x="1955938" y="717764"/>
                    </a:lnTo>
                    <a:cubicBezTo>
                      <a:pt x="1963900" y="717764"/>
                      <a:pt x="1970316" y="722866"/>
                      <a:pt x="1970316" y="729128"/>
                    </a:cubicBezTo>
                    <a:cubicBezTo>
                      <a:pt x="1970316" y="735390"/>
                      <a:pt x="1963900" y="740492"/>
                      <a:pt x="1955938" y="740492"/>
                    </a:cubicBezTo>
                    <a:close/>
                    <a:moveTo>
                      <a:pt x="1763838" y="740492"/>
                    </a:moveTo>
                    <a:lnTo>
                      <a:pt x="1667750" y="740492"/>
                    </a:lnTo>
                    <a:cubicBezTo>
                      <a:pt x="1659787" y="740492"/>
                      <a:pt x="1653371" y="735390"/>
                      <a:pt x="1653371" y="729128"/>
                    </a:cubicBezTo>
                    <a:cubicBezTo>
                      <a:pt x="1653371" y="722866"/>
                      <a:pt x="1659787" y="717764"/>
                      <a:pt x="1667750" y="717764"/>
                    </a:cubicBezTo>
                    <a:lnTo>
                      <a:pt x="1763838" y="717764"/>
                    </a:lnTo>
                    <a:cubicBezTo>
                      <a:pt x="1771800" y="717764"/>
                      <a:pt x="1778217" y="722866"/>
                      <a:pt x="1778217" y="729128"/>
                    </a:cubicBezTo>
                    <a:cubicBezTo>
                      <a:pt x="1778217" y="735390"/>
                      <a:pt x="1771800" y="740492"/>
                      <a:pt x="1763838" y="740492"/>
                    </a:cubicBezTo>
                    <a:close/>
                    <a:moveTo>
                      <a:pt x="1571739" y="740492"/>
                    </a:moveTo>
                    <a:lnTo>
                      <a:pt x="1475650" y="740492"/>
                    </a:lnTo>
                    <a:cubicBezTo>
                      <a:pt x="1467688" y="740492"/>
                      <a:pt x="1461272" y="735390"/>
                      <a:pt x="1461272" y="729128"/>
                    </a:cubicBezTo>
                    <a:cubicBezTo>
                      <a:pt x="1461272" y="722866"/>
                      <a:pt x="1467688" y="717764"/>
                      <a:pt x="1475650" y="717764"/>
                    </a:cubicBezTo>
                    <a:lnTo>
                      <a:pt x="1571739" y="717764"/>
                    </a:lnTo>
                    <a:cubicBezTo>
                      <a:pt x="1579701" y="717764"/>
                      <a:pt x="1586117" y="722866"/>
                      <a:pt x="1586117" y="729128"/>
                    </a:cubicBezTo>
                    <a:cubicBezTo>
                      <a:pt x="1586117" y="735390"/>
                      <a:pt x="1579701" y="740492"/>
                      <a:pt x="1571739" y="740492"/>
                    </a:cubicBezTo>
                    <a:close/>
                    <a:moveTo>
                      <a:pt x="2148192" y="740492"/>
                    </a:moveTo>
                    <a:lnTo>
                      <a:pt x="2052104" y="740492"/>
                    </a:lnTo>
                    <a:cubicBezTo>
                      <a:pt x="2044141" y="740492"/>
                      <a:pt x="2037725" y="735390"/>
                      <a:pt x="2037725" y="729128"/>
                    </a:cubicBezTo>
                    <a:cubicBezTo>
                      <a:pt x="2037725" y="722866"/>
                      <a:pt x="2044141" y="717764"/>
                      <a:pt x="2052104" y="717764"/>
                    </a:cubicBezTo>
                    <a:lnTo>
                      <a:pt x="2148192" y="717764"/>
                    </a:lnTo>
                    <a:cubicBezTo>
                      <a:pt x="2156154" y="717764"/>
                      <a:pt x="2162571" y="722866"/>
                      <a:pt x="2162571" y="729128"/>
                    </a:cubicBezTo>
                    <a:cubicBezTo>
                      <a:pt x="2162571" y="735390"/>
                      <a:pt x="2156154" y="740492"/>
                      <a:pt x="2148192" y="740492"/>
                    </a:cubicBezTo>
                    <a:close/>
                    <a:moveTo>
                      <a:pt x="2340446" y="740492"/>
                    </a:moveTo>
                    <a:lnTo>
                      <a:pt x="2244281" y="740492"/>
                    </a:lnTo>
                    <a:cubicBezTo>
                      <a:pt x="2236318" y="740492"/>
                      <a:pt x="2229902" y="735390"/>
                      <a:pt x="2229902" y="729128"/>
                    </a:cubicBezTo>
                    <a:cubicBezTo>
                      <a:pt x="2229902" y="722866"/>
                      <a:pt x="2236318" y="717764"/>
                      <a:pt x="2244281" y="717764"/>
                    </a:cubicBezTo>
                    <a:lnTo>
                      <a:pt x="2340446" y="717764"/>
                    </a:lnTo>
                    <a:cubicBezTo>
                      <a:pt x="2348409" y="717764"/>
                      <a:pt x="2354825" y="722866"/>
                      <a:pt x="2354825" y="729128"/>
                    </a:cubicBezTo>
                    <a:cubicBezTo>
                      <a:pt x="2354825" y="735390"/>
                      <a:pt x="2348409" y="740492"/>
                      <a:pt x="2340446" y="740492"/>
                    </a:cubicBezTo>
                    <a:close/>
                    <a:moveTo>
                      <a:pt x="2532778" y="740492"/>
                    </a:moveTo>
                    <a:lnTo>
                      <a:pt x="2436612" y="740492"/>
                    </a:lnTo>
                    <a:cubicBezTo>
                      <a:pt x="2428650" y="740492"/>
                      <a:pt x="2422234" y="735390"/>
                      <a:pt x="2422234" y="729128"/>
                    </a:cubicBezTo>
                    <a:cubicBezTo>
                      <a:pt x="2422234" y="722866"/>
                      <a:pt x="2428650" y="717764"/>
                      <a:pt x="2436612" y="717764"/>
                    </a:cubicBezTo>
                    <a:lnTo>
                      <a:pt x="2532778" y="717764"/>
                    </a:lnTo>
                    <a:cubicBezTo>
                      <a:pt x="2540740" y="717764"/>
                      <a:pt x="2547157" y="722866"/>
                      <a:pt x="2547157" y="729128"/>
                    </a:cubicBezTo>
                    <a:cubicBezTo>
                      <a:pt x="2547157" y="735390"/>
                      <a:pt x="2540740" y="740492"/>
                      <a:pt x="2532778" y="740492"/>
                    </a:cubicBezTo>
                    <a:close/>
                    <a:moveTo>
                      <a:pt x="2621445" y="716064"/>
                    </a:moveTo>
                    <a:cubicBezTo>
                      <a:pt x="2617271" y="716064"/>
                      <a:pt x="2613174" y="714672"/>
                      <a:pt x="2610391" y="711967"/>
                    </a:cubicBezTo>
                    <a:cubicBezTo>
                      <a:pt x="2605289" y="707096"/>
                      <a:pt x="2606139" y="699985"/>
                      <a:pt x="2612246" y="695965"/>
                    </a:cubicBezTo>
                    <a:cubicBezTo>
                      <a:pt x="2634587" y="681354"/>
                      <a:pt x="2649275" y="660946"/>
                      <a:pt x="2653758" y="638528"/>
                    </a:cubicBezTo>
                    <a:cubicBezTo>
                      <a:pt x="2654995" y="632344"/>
                      <a:pt x="2662339" y="628092"/>
                      <a:pt x="2670224" y="629020"/>
                    </a:cubicBezTo>
                    <a:cubicBezTo>
                      <a:pt x="2678109" y="630025"/>
                      <a:pt x="2683443" y="635822"/>
                      <a:pt x="2682206" y="642007"/>
                    </a:cubicBezTo>
                    <a:cubicBezTo>
                      <a:pt x="2676640" y="669913"/>
                      <a:pt x="2658396" y="695269"/>
                      <a:pt x="2630644" y="713435"/>
                    </a:cubicBezTo>
                    <a:cubicBezTo>
                      <a:pt x="2627939" y="715213"/>
                      <a:pt x="2624692" y="716064"/>
                      <a:pt x="2621445" y="716064"/>
                    </a:cubicBezTo>
                    <a:close/>
                    <a:moveTo>
                      <a:pt x="47774" y="704932"/>
                    </a:moveTo>
                    <a:cubicBezTo>
                      <a:pt x="43831" y="704932"/>
                      <a:pt x="39889" y="703618"/>
                      <a:pt x="37028" y="701144"/>
                    </a:cubicBezTo>
                    <a:cubicBezTo>
                      <a:pt x="13219" y="679963"/>
                      <a:pt x="77" y="652597"/>
                      <a:pt x="0" y="624304"/>
                    </a:cubicBezTo>
                    <a:cubicBezTo>
                      <a:pt x="0" y="618043"/>
                      <a:pt x="6416" y="612941"/>
                      <a:pt x="14378" y="612941"/>
                    </a:cubicBezTo>
                    <a:lnTo>
                      <a:pt x="14378" y="612941"/>
                    </a:lnTo>
                    <a:cubicBezTo>
                      <a:pt x="22341" y="612941"/>
                      <a:pt x="28757" y="618043"/>
                      <a:pt x="28757" y="624304"/>
                    </a:cubicBezTo>
                    <a:cubicBezTo>
                      <a:pt x="28757" y="647109"/>
                      <a:pt x="39348" y="668986"/>
                      <a:pt x="58519" y="686070"/>
                    </a:cubicBezTo>
                    <a:cubicBezTo>
                      <a:pt x="63776" y="690785"/>
                      <a:pt x="63234" y="697975"/>
                      <a:pt x="57282" y="702149"/>
                    </a:cubicBezTo>
                    <a:cubicBezTo>
                      <a:pt x="54576" y="704082"/>
                      <a:pt x="51098" y="705009"/>
                      <a:pt x="47696" y="705009"/>
                    </a:cubicBezTo>
                    <a:close/>
                    <a:moveTo>
                      <a:pt x="2669606" y="575371"/>
                    </a:moveTo>
                    <a:cubicBezTo>
                      <a:pt x="2661643" y="575371"/>
                      <a:pt x="2655227" y="570269"/>
                      <a:pt x="2655227" y="564007"/>
                    </a:cubicBezTo>
                    <a:lnTo>
                      <a:pt x="2655227" y="487863"/>
                    </a:lnTo>
                    <a:cubicBezTo>
                      <a:pt x="2655227" y="481602"/>
                      <a:pt x="2661643" y="476500"/>
                      <a:pt x="2669606" y="476500"/>
                    </a:cubicBezTo>
                    <a:cubicBezTo>
                      <a:pt x="2677568" y="476500"/>
                      <a:pt x="2683984" y="481602"/>
                      <a:pt x="2683984" y="487863"/>
                    </a:cubicBezTo>
                    <a:lnTo>
                      <a:pt x="2683984" y="564007"/>
                    </a:lnTo>
                    <a:cubicBezTo>
                      <a:pt x="2683984" y="570269"/>
                      <a:pt x="2677568" y="575371"/>
                      <a:pt x="2669606" y="575371"/>
                    </a:cubicBezTo>
                    <a:close/>
                    <a:moveTo>
                      <a:pt x="15074" y="559678"/>
                    </a:moveTo>
                    <a:lnTo>
                      <a:pt x="14920" y="559678"/>
                    </a:lnTo>
                    <a:cubicBezTo>
                      <a:pt x="6957" y="559678"/>
                      <a:pt x="618" y="554499"/>
                      <a:pt x="618" y="548237"/>
                    </a:cubicBezTo>
                    <a:lnTo>
                      <a:pt x="1391" y="472325"/>
                    </a:lnTo>
                    <a:cubicBezTo>
                      <a:pt x="1391" y="466064"/>
                      <a:pt x="8040" y="460884"/>
                      <a:pt x="15925" y="461039"/>
                    </a:cubicBezTo>
                    <a:cubicBezTo>
                      <a:pt x="23887" y="461039"/>
                      <a:pt x="30226" y="466218"/>
                      <a:pt x="30226" y="472480"/>
                    </a:cubicBezTo>
                    <a:lnTo>
                      <a:pt x="29453" y="548392"/>
                    </a:lnTo>
                    <a:cubicBezTo>
                      <a:pt x="29453" y="554654"/>
                      <a:pt x="22959" y="559678"/>
                      <a:pt x="15074" y="559678"/>
                    </a:cubicBezTo>
                    <a:close/>
                    <a:moveTo>
                      <a:pt x="2669606" y="423160"/>
                    </a:moveTo>
                    <a:cubicBezTo>
                      <a:pt x="2661643" y="423160"/>
                      <a:pt x="2655227" y="418058"/>
                      <a:pt x="2655227" y="411797"/>
                    </a:cubicBezTo>
                    <a:lnTo>
                      <a:pt x="2655227" y="335730"/>
                    </a:lnTo>
                    <a:cubicBezTo>
                      <a:pt x="2655227" y="329468"/>
                      <a:pt x="2661643" y="324366"/>
                      <a:pt x="2669606" y="324366"/>
                    </a:cubicBezTo>
                    <a:cubicBezTo>
                      <a:pt x="2677568" y="324366"/>
                      <a:pt x="2683984" y="329468"/>
                      <a:pt x="2683984" y="335730"/>
                    </a:cubicBezTo>
                    <a:lnTo>
                      <a:pt x="2683984" y="411797"/>
                    </a:lnTo>
                    <a:cubicBezTo>
                      <a:pt x="2683984" y="418058"/>
                      <a:pt x="2677568" y="423160"/>
                      <a:pt x="2669606" y="423160"/>
                    </a:cubicBezTo>
                    <a:close/>
                    <a:moveTo>
                      <a:pt x="16698" y="407854"/>
                    </a:moveTo>
                    <a:lnTo>
                      <a:pt x="16543" y="407854"/>
                    </a:lnTo>
                    <a:cubicBezTo>
                      <a:pt x="8581" y="407854"/>
                      <a:pt x="2242" y="402675"/>
                      <a:pt x="2319" y="396413"/>
                    </a:cubicBezTo>
                    <a:lnTo>
                      <a:pt x="3169" y="320501"/>
                    </a:lnTo>
                    <a:cubicBezTo>
                      <a:pt x="3169" y="314239"/>
                      <a:pt x="9663" y="309215"/>
                      <a:pt x="17548" y="309215"/>
                    </a:cubicBezTo>
                    <a:lnTo>
                      <a:pt x="17703" y="309215"/>
                    </a:lnTo>
                    <a:cubicBezTo>
                      <a:pt x="25665" y="309215"/>
                      <a:pt x="32004" y="314394"/>
                      <a:pt x="31926" y="320733"/>
                    </a:cubicBezTo>
                    <a:lnTo>
                      <a:pt x="31076" y="396645"/>
                    </a:lnTo>
                    <a:cubicBezTo>
                      <a:pt x="31076" y="402907"/>
                      <a:pt x="24583" y="407931"/>
                      <a:pt x="16698" y="407931"/>
                    </a:cubicBezTo>
                    <a:close/>
                    <a:moveTo>
                      <a:pt x="2669606" y="271027"/>
                    </a:moveTo>
                    <a:cubicBezTo>
                      <a:pt x="2661643" y="271027"/>
                      <a:pt x="2655227" y="265925"/>
                      <a:pt x="2655227" y="259663"/>
                    </a:cubicBezTo>
                    <a:lnTo>
                      <a:pt x="2655227" y="183519"/>
                    </a:lnTo>
                    <a:cubicBezTo>
                      <a:pt x="2655227" y="177257"/>
                      <a:pt x="2661643" y="172155"/>
                      <a:pt x="2669606" y="172155"/>
                    </a:cubicBezTo>
                    <a:cubicBezTo>
                      <a:pt x="2677568" y="172155"/>
                      <a:pt x="2683984" y="177257"/>
                      <a:pt x="2683984" y="183519"/>
                    </a:cubicBezTo>
                    <a:lnTo>
                      <a:pt x="2683984" y="259663"/>
                    </a:lnTo>
                    <a:cubicBezTo>
                      <a:pt x="2683984" y="265925"/>
                      <a:pt x="2677568" y="271027"/>
                      <a:pt x="2669606" y="271027"/>
                    </a:cubicBezTo>
                    <a:close/>
                    <a:moveTo>
                      <a:pt x="18553" y="256030"/>
                    </a:moveTo>
                    <a:lnTo>
                      <a:pt x="18398" y="256030"/>
                    </a:lnTo>
                    <a:cubicBezTo>
                      <a:pt x="10436" y="256030"/>
                      <a:pt x="4097" y="250850"/>
                      <a:pt x="4174" y="244511"/>
                    </a:cubicBezTo>
                    <a:cubicBezTo>
                      <a:pt x="4484" y="217919"/>
                      <a:pt x="4870" y="192331"/>
                      <a:pt x="5257" y="168599"/>
                    </a:cubicBezTo>
                    <a:cubicBezTo>
                      <a:pt x="5334" y="162338"/>
                      <a:pt x="11750" y="157390"/>
                      <a:pt x="19635" y="157390"/>
                    </a:cubicBezTo>
                    <a:lnTo>
                      <a:pt x="19790" y="157390"/>
                    </a:lnTo>
                    <a:cubicBezTo>
                      <a:pt x="27752" y="157390"/>
                      <a:pt x="34091" y="162647"/>
                      <a:pt x="34014" y="168908"/>
                    </a:cubicBezTo>
                    <a:cubicBezTo>
                      <a:pt x="33627" y="192718"/>
                      <a:pt x="33318" y="218228"/>
                      <a:pt x="32931" y="244821"/>
                    </a:cubicBezTo>
                    <a:cubicBezTo>
                      <a:pt x="32854" y="251082"/>
                      <a:pt x="26438" y="256107"/>
                      <a:pt x="18553" y="256107"/>
                    </a:cubicBezTo>
                    <a:close/>
                    <a:moveTo>
                      <a:pt x="2669296" y="118661"/>
                    </a:moveTo>
                    <a:cubicBezTo>
                      <a:pt x="2661334" y="118661"/>
                      <a:pt x="2654918" y="113559"/>
                      <a:pt x="2654918" y="107297"/>
                    </a:cubicBezTo>
                    <a:lnTo>
                      <a:pt x="2654918" y="98717"/>
                    </a:lnTo>
                    <a:cubicBezTo>
                      <a:pt x="2654918" y="77149"/>
                      <a:pt x="2645796" y="60529"/>
                      <a:pt x="2626934" y="47774"/>
                    </a:cubicBezTo>
                    <a:cubicBezTo>
                      <a:pt x="2620904" y="43677"/>
                      <a:pt x="2620208" y="36487"/>
                      <a:pt x="2625388" y="31694"/>
                    </a:cubicBezTo>
                    <a:cubicBezTo>
                      <a:pt x="2630567" y="26902"/>
                      <a:pt x="2639612" y="26361"/>
                      <a:pt x="2645641" y="30458"/>
                    </a:cubicBezTo>
                    <a:cubicBezTo>
                      <a:pt x="2670842" y="47542"/>
                      <a:pt x="2683675" y="70501"/>
                      <a:pt x="2683675" y="98717"/>
                    </a:cubicBezTo>
                    <a:lnTo>
                      <a:pt x="2683675" y="107297"/>
                    </a:lnTo>
                    <a:cubicBezTo>
                      <a:pt x="2683675" y="113559"/>
                      <a:pt x="2677259" y="118661"/>
                      <a:pt x="2669296" y="118661"/>
                    </a:cubicBezTo>
                    <a:close/>
                    <a:moveTo>
                      <a:pt x="20717" y="104205"/>
                    </a:moveTo>
                    <a:cubicBezTo>
                      <a:pt x="20717" y="104205"/>
                      <a:pt x="19944" y="104205"/>
                      <a:pt x="19558" y="104205"/>
                    </a:cubicBezTo>
                    <a:cubicBezTo>
                      <a:pt x="11596" y="103741"/>
                      <a:pt x="5720" y="98253"/>
                      <a:pt x="6339" y="91991"/>
                    </a:cubicBezTo>
                    <a:cubicBezTo>
                      <a:pt x="9276" y="63157"/>
                      <a:pt x="27984" y="36797"/>
                      <a:pt x="57669" y="19558"/>
                    </a:cubicBezTo>
                    <a:cubicBezTo>
                      <a:pt x="64085" y="15847"/>
                      <a:pt x="73052" y="16929"/>
                      <a:pt x="77768" y="22032"/>
                    </a:cubicBezTo>
                    <a:cubicBezTo>
                      <a:pt x="82483" y="27134"/>
                      <a:pt x="81092" y="34246"/>
                      <a:pt x="74675" y="37956"/>
                    </a:cubicBezTo>
                    <a:cubicBezTo>
                      <a:pt x="51716" y="51252"/>
                      <a:pt x="37260" y="71583"/>
                      <a:pt x="35019" y="93769"/>
                    </a:cubicBezTo>
                    <a:cubicBezTo>
                      <a:pt x="34400" y="99722"/>
                      <a:pt x="28139" y="104283"/>
                      <a:pt x="20717" y="104283"/>
                    </a:cubicBezTo>
                    <a:close/>
                    <a:moveTo>
                      <a:pt x="2558288" y="22882"/>
                    </a:moveTo>
                    <a:cubicBezTo>
                      <a:pt x="2558288" y="22882"/>
                      <a:pt x="2557902" y="22882"/>
                      <a:pt x="2557670" y="22882"/>
                    </a:cubicBezTo>
                    <a:cubicBezTo>
                      <a:pt x="2555892" y="22882"/>
                      <a:pt x="2543291" y="22882"/>
                      <a:pt x="2462200" y="22882"/>
                    </a:cubicBezTo>
                    <a:cubicBezTo>
                      <a:pt x="2454237" y="22882"/>
                      <a:pt x="2447821" y="17780"/>
                      <a:pt x="2447821" y="11518"/>
                    </a:cubicBezTo>
                    <a:cubicBezTo>
                      <a:pt x="2447821" y="5257"/>
                      <a:pt x="2454237" y="155"/>
                      <a:pt x="2462200" y="155"/>
                    </a:cubicBezTo>
                    <a:lnTo>
                      <a:pt x="2462200" y="155"/>
                    </a:lnTo>
                    <a:cubicBezTo>
                      <a:pt x="2527189" y="155"/>
                      <a:pt x="2560352" y="283"/>
                      <a:pt x="2561689" y="541"/>
                    </a:cubicBezTo>
                    <a:cubicBezTo>
                      <a:pt x="2569420" y="2010"/>
                      <a:pt x="2574135" y="8194"/>
                      <a:pt x="2572280" y="14301"/>
                    </a:cubicBezTo>
                    <a:cubicBezTo>
                      <a:pt x="2570657" y="19481"/>
                      <a:pt x="2564782" y="22959"/>
                      <a:pt x="2558288" y="22959"/>
                    </a:cubicBezTo>
                    <a:close/>
                    <a:moveTo>
                      <a:pt x="157622" y="22882"/>
                    </a:moveTo>
                    <a:cubicBezTo>
                      <a:pt x="149660" y="22882"/>
                      <a:pt x="143244" y="17780"/>
                      <a:pt x="143244" y="11518"/>
                    </a:cubicBezTo>
                    <a:cubicBezTo>
                      <a:pt x="143244" y="5257"/>
                      <a:pt x="149660" y="155"/>
                      <a:pt x="157622" y="155"/>
                    </a:cubicBezTo>
                    <a:lnTo>
                      <a:pt x="253788" y="155"/>
                    </a:lnTo>
                    <a:cubicBezTo>
                      <a:pt x="261750" y="155"/>
                      <a:pt x="268166" y="5257"/>
                      <a:pt x="268166" y="11518"/>
                    </a:cubicBezTo>
                    <a:cubicBezTo>
                      <a:pt x="268166" y="17780"/>
                      <a:pt x="261750" y="22882"/>
                      <a:pt x="253788" y="22882"/>
                    </a:cubicBezTo>
                    <a:lnTo>
                      <a:pt x="157622" y="22882"/>
                    </a:lnTo>
                    <a:cubicBezTo>
                      <a:pt x="157622" y="22882"/>
                      <a:pt x="157622" y="22882"/>
                      <a:pt x="157622" y="22882"/>
                    </a:cubicBezTo>
                    <a:close/>
                    <a:moveTo>
                      <a:pt x="349876" y="22882"/>
                    </a:moveTo>
                    <a:cubicBezTo>
                      <a:pt x="341914" y="22882"/>
                      <a:pt x="335498" y="17780"/>
                      <a:pt x="335498" y="11518"/>
                    </a:cubicBezTo>
                    <a:cubicBezTo>
                      <a:pt x="335498" y="5257"/>
                      <a:pt x="341914" y="155"/>
                      <a:pt x="349876" y="155"/>
                    </a:cubicBezTo>
                    <a:lnTo>
                      <a:pt x="445965" y="155"/>
                    </a:lnTo>
                    <a:cubicBezTo>
                      <a:pt x="453927" y="155"/>
                      <a:pt x="460343" y="5257"/>
                      <a:pt x="460343" y="11518"/>
                    </a:cubicBezTo>
                    <a:cubicBezTo>
                      <a:pt x="460343" y="17780"/>
                      <a:pt x="453927" y="22882"/>
                      <a:pt x="445965" y="22882"/>
                    </a:cubicBezTo>
                    <a:lnTo>
                      <a:pt x="349876" y="22882"/>
                    </a:lnTo>
                    <a:close/>
                    <a:moveTo>
                      <a:pt x="541976" y="22882"/>
                    </a:moveTo>
                    <a:cubicBezTo>
                      <a:pt x="534014" y="22882"/>
                      <a:pt x="527598" y="17780"/>
                      <a:pt x="527598" y="11518"/>
                    </a:cubicBezTo>
                    <a:cubicBezTo>
                      <a:pt x="527598" y="5257"/>
                      <a:pt x="534014" y="155"/>
                      <a:pt x="541976" y="155"/>
                    </a:cubicBezTo>
                    <a:lnTo>
                      <a:pt x="638065" y="155"/>
                    </a:lnTo>
                    <a:cubicBezTo>
                      <a:pt x="646027" y="155"/>
                      <a:pt x="652443" y="5257"/>
                      <a:pt x="652443" y="11518"/>
                    </a:cubicBezTo>
                    <a:cubicBezTo>
                      <a:pt x="652443" y="17780"/>
                      <a:pt x="646027" y="22882"/>
                      <a:pt x="638065" y="22882"/>
                    </a:cubicBezTo>
                    <a:lnTo>
                      <a:pt x="542053" y="22882"/>
                    </a:lnTo>
                    <a:close/>
                    <a:moveTo>
                      <a:pt x="734076" y="22882"/>
                    </a:moveTo>
                    <a:cubicBezTo>
                      <a:pt x="726113" y="22882"/>
                      <a:pt x="719697" y="17780"/>
                      <a:pt x="719697" y="11518"/>
                    </a:cubicBezTo>
                    <a:cubicBezTo>
                      <a:pt x="719697" y="5257"/>
                      <a:pt x="726113" y="155"/>
                      <a:pt x="734076" y="155"/>
                    </a:cubicBezTo>
                    <a:lnTo>
                      <a:pt x="830087" y="155"/>
                    </a:lnTo>
                    <a:cubicBezTo>
                      <a:pt x="838049" y="155"/>
                      <a:pt x="844465" y="5257"/>
                      <a:pt x="844465" y="11518"/>
                    </a:cubicBezTo>
                    <a:cubicBezTo>
                      <a:pt x="844465" y="17780"/>
                      <a:pt x="838049" y="22882"/>
                      <a:pt x="830087" y="22882"/>
                    </a:cubicBezTo>
                    <a:lnTo>
                      <a:pt x="734076" y="22882"/>
                    </a:lnTo>
                    <a:close/>
                    <a:moveTo>
                      <a:pt x="2366189" y="22882"/>
                    </a:moveTo>
                    <a:lnTo>
                      <a:pt x="2270177" y="22882"/>
                    </a:lnTo>
                    <a:cubicBezTo>
                      <a:pt x="2262215" y="22882"/>
                      <a:pt x="2255799" y="17780"/>
                      <a:pt x="2255799" y="11518"/>
                    </a:cubicBezTo>
                    <a:cubicBezTo>
                      <a:pt x="2255799" y="5257"/>
                      <a:pt x="2262292" y="0"/>
                      <a:pt x="2270255" y="0"/>
                    </a:cubicBezTo>
                    <a:lnTo>
                      <a:pt x="2366266" y="0"/>
                    </a:lnTo>
                    <a:cubicBezTo>
                      <a:pt x="2374228" y="0"/>
                      <a:pt x="2380644" y="5102"/>
                      <a:pt x="2380644" y="11364"/>
                    </a:cubicBezTo>
                    <a:cubicBezTo>
                      <a:pt x="2380644" y="17625"/>
                      <a:pt x="2374228" y="22727"/>
                      <a:pt x="2366266" y="22727"/>
                    </a:cubicBezTo>
                    <a:close/>
                    <a:moveTo>
                      <a:pt x="926175" y="22882"/>
                    </a:moveTo>
                    <a:cubicBezTo>
                      <a:pt x="918213" y="22882"/>
                      <a:pt x="911797" y="17780"/>
                      <a:pt x="911797" y="11518"/>
                    </a:cubicBezTo>
                    <a:cubicBezTo>
                      <a:pt x="911797" y="5257"/>
                      <a:pt x="918291" y="0"/>
                      <a:pt x="926253" y="0"/>
                    </a:cubicBezTo>
                    <a:lnTo>
                      <a:pt x="1022264" y="0"/>
                    </a:lnTo>
                    <a:cubicBezTo>
                      <a:pt x="1030226" y="0"/>
                      <a:pt x="1036642" y="5102"/>
                      <a:pt x="1036642" y="11364"/>
                    </a:cubicBezTo>
                    <a:cubicBezTo>
                      <a:pt x="1036642" y="17625"/>
                      <a:pt x="1030226" y="22727"/>
                      <a:pt x="1022264" y="22727"/>
                    </a:cubicBezTo>
                    <a:lnTo>
                      <a:pt x="926253" y="22727"/>
                    </a:lnTo>
                    <a:close/>
                    <a:moveTo>
                      <a:pt x="1118198" y="22882"/>
                    </a:moveTo>
                    <a:cubicBezTo>
                      <a:pt x="1110235" y="22882"/>
                      <a:pt x="1103819" y="17780"/>
                      <a:pt x="1103819" y="11518"/>
                    </a:cubicBezTo>
                    <a:cubicBezTo>
                      <a:pt x="1103819" y="5257"/>
                      <a:pt x="1110235" y="155"/>
                      <a:pt x="1118198" y="155"/>
                    </a:cubicBezTo>
                    <a:lnTo>
                      <a:pt x="1214209" y="155"/>
                    </a:lnTo>
                    <a:cubicBezTo>
                      <a:pt x="1222171" y="155"/>
                      <a:pt x="1228588" y="5257"/>
                      <a:pt x="1228588" y="11518"/>
                    </a:cubicBezTo>
                    <a:cubicBezTo>
                      <a:pt x="1228588" y="17780"/>
                      <a:pt x="1222171" y="22882"/>
                      <a:pt x="1214209" y="22882"/>
                    </a:cubicBezTo>
                    <a:lnTo>
                      <a:pt x="1118198" y="22882"/>
                    </a:lnTo>
                    <a:close/>
                    <a:moveTo>
                      <a:pt x="2174243" y="22882"/>
                    </a:moveTo>
                    <a:lnTo>
                      <a:pt x="2078309" y="22882"/>
                    </a:lnTo>
                    <a:cubicBezTo>
                      <a:pt x="2070347" y="22882"/>
                      <a:pt x="2063931" y="17780"/>
                      <a:pt x="2063931" y="11518"/>
                    </a:cubicBezTo>
                    <a:cubicBezTo>
                      <a:pt x="2063931" y="5257"/>
                      <a:pt x="2070347" y="155"/>
                      <a:pt x="2078309" y="155"/>
                    </a:cubicBezTo>
                    <a:lnTo>
                      <a:pt x="2174243" y="155"/>
                    </a:lnTo>
                    <a:cubicBezTo>
                      <a:pt x="2182206" y="155"/>
                      <a:pt x="2188622" y="5257"/>
                      <a:pt x="2188622" y="11518"/>
                    </a:cubicBezTo>
                    <a:cubicBezTo>
                      <a:pt x="2188622" y="17780"/>
                      <a:pt x="2182206" y="22882"/>
                      <a:pt x="2174243" y="22882"/>
                    </a:cubicBezTo>
                    <a:close/>
                    <a:moveTo>
                      <a:pt x="1406463" y="22882"/>
                    </a:moveTo>
                    <a:lnTo>
                      <a:pt x="1310452" y="22882"/>
                    </a:lnTo>
                    <a:cubicBezTo>
                      <a:pt x="1302490" y="22882"/>
                      <a:pt x="1296074" y="17780"/>
                      <a:pt x="1296074" y="11518"/>
                    </a:cubicBezTo>
                    <a:cubicBezTo>
                      <a:pt x="1296074" y="5257"/>
                      <a:pt x="1302567" y="0"/>
                      <a:pt x="1310452" y="0"/>
                    </a:cubicBezTo>
                    <a:lnTo>
                      <a:pt x="1406463" y="0"/>
                    </a:lnTo>
                    <a:cubicBezTo>
                      <a:pt x="1414426" y="0"/>
                      <a:pt x="1420842" y="5102"/>
                      <a:pt x="1420842" y="11364"/>
                    </a:cubicBezTo>
                    <a:cubicBezTo>
                      <a:pt x="1420842" y="17625"/>
                      <a:pt x="1414426" y="22727"/>
                      <a:pt x="1406463" y="22727"/>
                    </a:cubicBezTo>
                    <a:close/>
                    <a:moveTo>
                      <a:pt x="1982298" y="22882"/>
                    </a:moveTo>
                    <a:lnTo>
                      <a:pt x="1886365" y="22882"/>
                    </a:lnTo>
                    <a:cubicBezTo>
                      <a:pt x="1878402" y="22882"/>
                      <a:pt x="1871986" y="17780"/>
                      <a:pt x="1871986" y="11518"/>
                    </a:cubicBezTo>
                    <a:cubicBezTo>
                      <a:pt x="1871986" y="5257"/>
                      <a:pt x="1878402" y="155"/>
                      <a:pt x="1886365" y="155"/>
                    </a:cubicBezTo>
                    <a:lnTo>
                      <a:pt x="1982298" y="155"/>
                    </a:lnTo>
                    <a:cubicBezTo>
                      <a:pt x="1990261" y="155"/>
                      <a:pt x="1996677" y="5257"/>
                      <a:pt x="1996677" y="11518"/>
                    </a:cubicBezTo>
                    <a:cubicBezTo>
                      <a:pt x="1996677" y="17780"/>
                      <a:pt x="1990261" y="22882"/>
                      <a:pt x="1982298" y="22882"/>
                    </a:cubicBezTo>
                    <a:close/>
                    <a:moveTo>
                      <a:pt x="1790431" y="22882"/>
                    </a:moveTo>
                    <a:lnTo>
                      <a:pt x="1694419" y="22882"/>
                    </a:lnTo>
                    <a:cubicBezTo>
                      <a:pt x="1686457" y="22882"/>
                      <a:pt x="1680041" y="17780"/>
                      <a:pt x="1680041" y="11518"/>
                    </a:cubicBezTo>
                    <a:cubicBezTo>
                      <a:pt x="1680041" y="5257"/>
                      <a:pt x="1686457" y="155"/>
                      <a:pt x="1694419" y="155"/>
                    </a:cubicBezTo>
                    <a:lnTo>
                      <a:pt x="1790431" y="155"/>
                    </a:lnTo>
                    <a:cubicBezTo>
                      <a:pt x="1798393" y="155"/>
                      <a:pt x="1804809" y="5257"/>
                      <a:pt x="1804809" y="11518"/>
                    </a:cubicBezTo>
                    <a:cubicBezTo>
                      <a:pt x="1804809" y="17780"/>
                      <a:pt x="1798393" y="22882"/>
                      <a:pt x="1790431" y="22882"/>
                    </a:cubicBezTo>
                    <a:close/>
                    <a:moveTo>
                      <a:pt x="1598408" y="22882"/>
                    </a:moveTo>
                    <a:lnTo>
                      <a:pt x="1502397" y="22882"/>
                    </a:lnTo>
                    <a:cubicBezTo>
                      <a:pt x="1494435" y="22882"/>
                      <a:pt x="1488019" y="17780"/>
                      <a:pt x="1488019" y="11518"/>
                    </a:cubicBezTo>
                    <a:cubicBezTo>
                      <a:pt x="1488019" y="5257"/>
                      <a:pt x="1494435" y="155"/>
                      <a:pt x="1502397" y="155"/>
                    </a:cubicBezTo>
                    <a:lnTo>
                      <a:pt x="1598408" y="155"/>
                    </a:lnTo>
                    <a:cubicBezTo>
                      <a:pt x="1606371" y="155"/>
                      <a:pt x="1612787" y="5257"/>
                      <a:pt x="1612787" y="11518"/>
                    </a:cubicBezTo>
                    <a:cubicBezTo>
                      <a:pt x="1612787" y="17780"/>
                      <a:pt x="1606371" y="22882"/>
                      <a:pt x="1598408" y="2288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7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15" name="ComponentBackground4" descr="86d3f4db-4c27-44e1-881a-a23c7a61c38d"/>
              <p:cNvSpPr/>
              <p:nvPr/>
            </p:nvSpPr>
            <p:spPr>
              <a:xfrm>
                <a:off x="777410" y="4190035"/>
                <a:ext cx="2620211" cy="998041"/>
              </a:xfrm>
              <a:custGeom>
                <a:avLst/>
                <a:gdLst>
                  <a:gd name="connsiteX0" fmla="*/ 2501161 w 2620211"/>
                  <a:gd name="connsiteY0" fmla="*/ 0 h 843691"/>
                  <a:gd name="connsiteX1" fmla="*/ 119202 w 2620211"/>
                  <a:gd name="connsiteY1" fmla="*/ 0 h 843691"/>
                  <a:gd name="connsiteX2" fmla="*/ 0 w 2620211"/>
                  <a:gd name="connsiteY2" fmla="*/ 94388 h 843691"/>
                  <a:gd name="connsiteX3" fmla="*/ 0 w 2620211"/>
                  <a:gd name="connsiteY3" fmla="*/ 577845 h 843691"/>
                  <a:gd name="connsiteX4" fmla="*/ 99490 w 2620211"/>
                  <a:gd name="connsiteY4" fmla="*/ 654298 h 843691"/>
                  <a:gd name="connsiteX5" fmla="*/ 104128 w 2620211"/>
                  <a:gd name="connsiteY5" fmla="*/ 655148 h 843691"/>
                  <a:gd name="connsiteX6" fmla="*/ 279685 w 2620211"/>
                  <a:gd name="connsiteY6" fmla="*/ 746367 h 843691"/>
                  <a:gd name="connsiteX7" fmla="*/ 338126 w 2620211"/>
                  <a:gd name="connsiteY7" fmla="*/ 837508 h 843691"/>
                  <a:gd name="connsiteX8" fmla="*/ 343151 w 2620211"/>
                  <a:gd name="connsiteY8" fmla="*/ 843692 h 843691"/>
                  <a:gd name="connsiteX9" fmla="*/ 349026 w 2620211"/>
                  <a:gd name="connsiteY9" fmla="*/ 837276 h 843691"/>
                  <a:gd name="connsiteX10" fmla="*/ 746831 w 2620211"/>
                  <a:gd name="connsiteY10" fmla="*/ 654066 h 843691"/>
                  <a:gd name="connsiteX11" fmla="*/ 2516003 w 2620211"/>
                  <a:gd name="connsiteY11" fmla="*/ 654066 h 843691"/>
                  <a:gd name="connsiteX12" fmla="*/ 2613870 w 2620211"/>
                  <a:gd name="connsiteY12" fmla="*/ 577767 h 843691"/>
                  <a:gd name="connsiteX13" fmla="*/ 2620209 w 2620211"/>
                  <a:gd name="connsiteY13" fmla="*/ 94929 h 843691"/>
                  <a:gd name="connsiteX14" fmla="*/ 2585654 w 2620211"/>
                  <a:gd name="connsiteY14" fmla="*/ 27829 h 843691"/>
                  <a:gd name="connsiteX15" fmla="*/ 2501161 w 2620211"/>
                  <a:gd name="connsiteY15" fmla="*/ 0 h 843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620211" h="843691">
                    <a:moveTo>
                      <a:pt x="2501161" y="0"/>
                    </a:moveTo>
                    <a:lnTo>
                      <a:pt x="119202" y="0"/>
                    </a:lnTo>
                    <a:cubicBezTo>
                      <a:pt x="53494" y="0"/>
                      <a:pt x="0" y="42362"/>
                      <a:pt x="0" y="94388"/>
                    </a:cubicBezTo>
                    <a:lnTo>
                      <a:pt x="0" y="577845"/>
                    </a:lnTo>
                    <a:cubicBezTo>
                      <a:pt x="0" y="617656"/>
                      <a:pt x="31617" y="641930"/>
                      <a:pt x="99490" y="654298"/>
                    </a:cubicBezTo>
                    <a:lnTo>
                      <a:pt x="104128" y="655148"/>
                    </a:lnTo>
                    <a:cubicBezTo>
                      <a:pt x="183055" y="668599"/>
                      <a:pt x="243120" y="689239"/>
                      <a:pt x="279685" y="746367"/>
                    </a:cubicBezTo>
                    <a:lnTo>
                      <a:pt x="338126" y="837508"/>
                    </a:lnTo>
                    <a:cubicBezTo>
                      <a:pt x="340600" y="841373"/>
                      <a:pt x="342223" y="842996"/>
                      <a:pt x="343151" y="843692"/>
                    </a:cubicBezTo>
                    <a:cubicBezTo>
                      <a:pt x="344156" y="842996"/>
                      <a:pt x="346089" y="841373"/>
                      <a:pt x="349026" y="837276"/>
                    </a:cubicBezTo>
                    <a:cubicBezTo>
                      <a:pt x="432282" y="721243"/>
                      <a:pt x="524042" y="654066"/>
                      <a:pt x="746831" y="654066"/>
                    </a:cubicBezTo>
                    <a:lnTo>
                      <a:pt x="2516003" y="654066"/>
                    </a:lnTo>
                    <a:cubicBezTo>
                      <a:pt x="2569265" y="654066"/>
                      <a:pt x="2613174" y="619821"/>
                      <a:pt x="2613870" y="577767"/>
                    </a:cubicBezTo>
                    <a:cubicBezTo>
                      <a:pt x="2616266" y="443568"/>
                      <a:pt x="2618894" y="233302"/>
                      <a:pt x="2620209" y="94929"/>
                    </a:cubicBezTo>
                    <a:cubicBezTo>
                      <a:pt x="2620440" y="69651"/>
                      <a:pt x="2608149" y="45764"/>
                      <a:pt x="2585654" y="27829"/>
                    </a:cubicBezTo>
                    <a:cubicBezTo>
                      <a:pt x="2563158" y="9895"/>
                      <a:pt x="2533087" y="0"/>
                      <a:pt x="2501161" y="0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 w="25400" cap="flat">
                <a:solidFill>
                  <a:schemeClr val="accent4"/>
                </a:solidFill>
                <a:prstDash val="solid"/>
                <a:miter/>
              </a:ln>
            </p:spPr>
            <p:txBody>
              <a:bodyPr wrap="square" rtlCol="0" anchor="ctr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16" name="Text4" descr="e814aeaa-4cda-4236-9c02-bb808c4b85fe"/>
              <p:cNvSpPr txBox="1"/>
              <p:nvPr/>
            </p:nvSpPr>
            <p:spPr>
              <a:xfrm flipH="1">
                <a:off x="777410" y="5220642"/>
                <a:ext cx="2800093" cy="91345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吃饭时避免嬉戏打闹，防止异物呛入气管。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40" name="Bullet4" descr="584cc949-bc37-460e-a599-c148aad24a6e"/>
              <p:cNvSpPr txBox="1"/>
              <p:nvPr/>
            </p:nvSpPr>
            <p:spPr>
              <a:xfrm>
                <a:off x="794330" y="4229893"/>
                <a:ext cx="2597978" cy="687357"/>
              </a:xfrm>
              <a:prstGeom prst="rect">
                <a:avLst/>
              </a:prstGeom>
              <a:noFill/>
            </p:spPr>
            <p:txBody>
              <a:bodyPr wrap="square" rtlCol="0" anchor="b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000000"/>
                    </a:solidFill>
                    <a:ea typeface="华康方圆体 Std W7"/>
                  </a:rPr>
                  <a:t>防止异物入呼吸道</a:t>
                </a:r>
                <a:endParaRPr lang="en-US" sz="1800" b="1" i="0" u="none">
                  <a:solidFill>
                    <a:srgbClr val="000000"/>
                  </a:solidFill>
                  <a:ea typeface="华康方圆体 Std W7"/>
                </a:endParaRPr>
              </a:p>
            </p:txBody>
          </p:sp>
        </p:grpSp>
        <p:grpSp>
          <p:nvGrpSpPr>
            <p:cNvPr id="51" name="组合 50" descr="3aaf3639-fbae-4436-ae60-419ef4352964"/>
            <p:cNvGrpSpPr/>
            <p:nvPr/>
          </p:nvGrpSpPr>
          <p:grpSpPr>
            <a:xfrm>
              <a:off x="4747954" y="4078813"/>
              <a:ext cx="2814780" cy="2055287"/>
              <a:chOff x="4747954" y="4078813"/>
              <a:chExt cx="2814780" cy="2055287"/>
            </a:xfrm>
          </p:grpSpPr>
          <p:sp>
            <p:nvSpPr>
              <p:cNvPr id="9" name="shaape5" descr="d0fb30d6-298f-4561-b9b5-7aff4a61f1d9"/>
              <p:cNvSpPr/>
              <p:nvPr/>
            </p:nvSpPr>
            <p:spPr>
              <a:xfrm>
                <a:off x="4892817" y="4094340"/>
                <a:ext cx="2655230" cy="849147"/>
              </a:xfrm>
              <a:custGeom>
                <a:avLst/>
                <a:gdLst>
                  <a:gd name="connsiteX0" fmla="*/ 2544222 w 2655230"/>
                  <a:gd name="connsiteY0" fmla="*/ 137 h 717824"/>
                  <a:gd name="connsiteX1" fmla="*/ 118897 w 2655230"/>
                  <a:gd name="connsiteY1" fmla="*/ 137 h 717824"/>
                  <a:gd name="connsiteX2" fmla="*/ 6343 w 2655230"/>
                  <a:gd name="connsiteY2" fmla="*/ 87259 h 717824"/>
                  <a:gd name="connsiteX3" fmla="*/ 4 w 2655230"/>
                  <a:gd name="connsiteY3" fmla="*/ 611918 h 717824"/>
                  <a:gd name="connsiteX4" fmla="*/ 133739 w 2655230"/>
                  <a:gd name="connsiteY4" fmla="*/ 717824 h 717824"/>
                  <a:gd name="connsiteX5" fmla="*/ 2521341 w 2655230"/>
                  <a:gd name="connsiteY5" fmla="*/ 717824 h 717824"/>
                  <a:gd name="connsiteX6" fmla="*/ 2655231 w 2655230"/>
                  <a:gd name="connsiteY6" fmla="*/ 612614 h 717824"/>
                  <a:gd name="connsiteX7" fmla="*/ 2655231 w 2655230"/>
                  <a:gd name="connsiteY7" fmla="*/ 87259 h 717824"/>
                  <a:gd name="connsiteX8" fmla="*/ 2544222 w 2655230"/>
                  <a:gd name="connsiteY8" fmla="*/ 137 h 717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55230" h="717824">
                    <a:moveTo>
                      <a:pt x="2544222" y="137"/>
                    </a:moveTo>
                    <a:cubicBezTo>
                      <a:pt x="2542599" y="-172"/>
                      <a:pt x="118897" y="137"/>
                      <a:pt x="118897" y="137"/>
                    </a:cubicBezTo>
                    <a:cubicBezTo>
                      <a:pt x="57363" y="137"/>
                      <a:pt x="7193" y="38944"/>
                      <a:pt x="6343" y="87259"/>
                    </a:cubicBezTo>
                    <a:cubicBezTo>
                      <a:pt x="3946" y="219293"/>
                      <a:pt x="1395" y="469602"/>
                      <a:pt x="4" y="611918"/>
                    </a:cubicBezTo>
                    <a:cubicBezTo>
                      <a:pt x="-537" y="670283"/>
                      <a:pt x="59450" y="717824"/>
                      <a:pt x="133739" y="717824"/>
                    </a:cubicBezTo>
                    <a:cubicBezTo>
                      <a:pt x="589058" y="717824"/>
                      <a:pt x="2067259" y="717824"/>
                      <a:pt x="2521341" y="717824"/>
                    </a:cubicBezTo>
                    <a:cubicBezTo>
                      <a:pt x="2595320" y="717824"/>
                      <a:pt x="2655231" y="670747"/>
                      <a:pt x="2655231" y="612614"/>
                    </a:cubicBezTo>
                    <a:lnTo>
                      <a:pt x="2655231" y="87259"/>
                    </a:lnTo>
                    <a:cubicBezTo>
                      <a:pt x="2655231" y="33301"/>
                      <a:pt x="2603514" y="10883"/>
                      <a:pt x="2544222" y="137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77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10" name="Shape5" descr="4f2a6537-adc4-45ba-ba3c-5e0d940f4dc9"/>
              <p:cNvSpPr/>
              <p:nvPr/>
            </p:nvSpPr>
            <p:spPr>
              <a:xfrm>
                <a:off x="4878751" y="4078813"/>
                <a:ext cx="2683983" cy="875961"/>
              </a:xfrm>
              <a:custGeom>
                <a:avLst/>
                <a:gdLst>
                  <a:gd name="connsiteX0" fmla="*/ 418831 w 2683983"/>
                  <a:gd name="connsiteY0" fmla="*/ 740492 h 740491"/>
                  <a:gd name="connsiteX1" fmla="*/ 322666 w 2683983"/>
                  <a:gd name="connsiteY1" fmla="*/ 740492 h 740491"/>
                  <a:gd name="connsiteX2" fmla="*/ 308287 w 2683983"/>
                  <a:gd name="connsiteY2" fmla="*/ 729128 h 740491"/>
                  <a:gd name="connsiteX3" fmla="*/ 322666 w 2683983"/>
                  <a:gd name="connsiteY3" fmla="*/ 717764 h 740491"/>
                  <a:gd name="connsiteX4" fmla="*/ 418831 w 2683983"/>
                  <a:gd name="connsiteY4" fmla="*/ 717764 h 740491"/>
                  <a:gd name="connsiteX5" fmla="*/ 433210 w 2683983"/>
                  <a:gd name="connsiteY5" fmla="*/ 729128 h 740491"/>
                  <a:gd name="connsiteX6" fmla="*/ 418831 w 2683983"/>
                  <a:gd name="connsiteY6" fmla="*/ 740492 h 740491"/>
                  <a:gd name="connsiteX7" fmla="*/ 226577 w 2683983"/>
                  <a:gd name="connsiteY7" fmla="*/ 740492 h 740491"/>
                  <a:gd name="connsiteX8" fmla="*/ 147882 w 2683983"/>
                  <a:gd name="connsiteY8" fmla="*/ 740492 h 740491"/>
                  <a:gd name="connsiteX9" fmla="*/ 128633 w 2683983"/>
                  <a:gd name="connsiteY9" fmla="*/ 739487 h 740491"/>
                  <a:gd name="connsiteX10" fmla="*/ 116187 w 2683983"/>
                  <a:gd name="connsiteY10" fmla="*/ 726732 h 740491"/>
                  <a:gd name="connsiteX11" fmla="*/ 132267 w 2683983"/>
                  <a:gd name="connsiteY11" fmla="*/ 716914 h 740491"/>
                  <a:gd name="connsiteX12" fmla="*/ 147805 w 2683983"/>
                  <a:gd name="connsiteY12" fmla="*/ 717687 h 740491"/>
                  <a:gd name="connsiteX13" fmla="*/ 226500 w 2683983"/>
                  <a:gd name="connsiteY13" fmla="*/ 717687 h 740491"/>
                  <a:gd name="connsiteX14" fmla="*/ 240878 w 2683983"/>
                  <a:gd name="connsiteY14" fmla="*/ 729051 h 740491"/>
                  <a:gd name="connsiteX15" fmla="*/ 226500 w 2683983"/>
                  <a:gd name="connsiteY15" fmla="*/ 740414 h 740491"/>
                  <a:gd name="connsiteX16" fmla="*/ 611086 w 2683983"/>
                  <a:gd name="connsiteY16" fmla="*/ 740492 h 740491"/>
                  <a:gd name="connsiteX17" fmla="*/ 514997 w 2683983"/>
                  <a:gd name="connsiteY17" fmla="*/ 740492 h 740491"/>
                  <a:gd name="connsiteX18" fmla="*/ 500619 w 2683983"/>
                  <a:gd name="connsiteY18" fmla="*/ 729128 h 740491"/>
                  <a:gd name="connsiteX19" fmla="*/ 514997 w 2683983"/>
                  <a:gd name="connsiteY19" fmla="*/ 717764 h 740491"/>
                  <a:gd name="connsiteX20" fmla="*/ 611086 w 2683983"/>
                  <a:gd name="connsiteY20" fmla="*/ 717764 h 740491"/>
                  <a:gd name="connsiteX21" fmla="*/ 625464 w 2683983"/>
                  <a:gd name="connsiteY21" fmla="*/ 729128 h 740491"/>
                  <a:gd name="connsiteX22" fmla="*/ 611086 w 2683983"/>
                  <a:gd name="connsiteY22" fmla="*/ 740492 h 740491"/>
                  <a:gd name="connsiteX23" fmla="*/ 1379562 w 2683983"/>
                  <a:gd name="connsiteY23" fmla="*/ 740492 h 740491"/>
                  <a:gd name="connsiteX24" fmla="*/ 1283473 w 2683983"/>
                  <a:gd name="connsiteY24" fmla="*/ 740492 h 740491"/>
                  <a:gd name="connsiteX25" fmla="*/ 1269095 w 2683983"/>
                  <a:gd name="connsiteY25" fmla="*/ 729128 h 740491"/>
                  <a:gd name="connsiteX26" fmla="*/ 1283473 w 2683983"/>
                  <a:gd name="connsiteY26" fmla="*/ 717764 h 740491"/>
                  <a:gd name="connsiteX27" fmla="*/ 1379562 w 2683983"/>
                  <a:gd name="connsiteY27" fmla="*/ 717764 h 740491"/>
                  <a:gd name="connsiteX28" fmla="*/ 1393940 w 2683983"/>
                  <a:gd name="connsiteY28" fmla="*/ 729128 h 740491"/>
                  <a:gd name="connsiteX29" fmla="*/ 1379562 w 2683983"/>
                  <a:gd name="connsiteY29" fmla="*/ 740492 h 740491"/>
                  <a:gd name="connsiteX30" fmla="*/ 995362 w 2683983"/>
                  <a:gd name="connsiteY30" fmla="*/ 740492 h 740491"/>
                  <a:gd name="connsiteX31" fmla="*/ 899274 w 2683983"/>
                  <a:gd name="connsiteY31" fmla="*/ 740492 h 740491"/>
                  <a:gd name="connsiteX32" fmla="*/ 884895 w 2683983"/>
                  <a:gd name="connsiteY32" fmla="*/ 729128 h 740491"/>
                  <a:gd name="connsiteX33" fmla="*/ 899274 w 2683983"/>
                  <a:gd name="connsiteY33" fmla="*/ 717764 h 740491"/>
                  <a:gd name="connsiteX34" fmla="*/ 995362 w 2683983"/>
                  <a:gd name="connsiteY34" fmla="*/ 717764 h 740491"/>
                  <a:gd name="connsiteX35" fmla="*/ 1009741 w 2683983"/>
                  <a:gd name="connsiteY35" fmla="*/ 729128 h 740491"/>
                  <a:gd name="connsiteX36" fmla="*/ 995362 w 2683983"/>
                  <a:gd name="connsiteY36" fmla="*/ 740492 h 740491"/>
                  <a:gd name="connsiteX37" fmla="*/ 803263 w 2683983"/>
                  <a:gd name="connsiteY37" fmla="*/ 740492 h 740491"/>
                  <a:gd name="connsiteX38" fmla="*/ 707174 w 2683983"/>
                  <a:gd name="connsiteY38" fmla="*/ 740492 h 740491"/>
                  <a:gd name="connsiteX39" fmla="*/ 692796 w 2683983"/>
                  <a:gd name="connsiteY39" fmla="*/ 729128 h 740491"/>
                  <a:gd name="connsiteX40" fmla="*/ 707174 w 2683983"/>
                  <a:gd name="connsiteY40" fmla="*/ 717764 h 740491"/>
                  <a:gd name="connsiteX41" fmla="*/ 803263 w 2683983"/>
                  <a:gd name="connsiteY41" fmla="*/ 717764 h 740491"/>
                  <a:gd name="connsiteX42" fmla="*/ 817641 w 2683983"/>
                  <a:gd name="connsiteY42" fmla="*/ 729128 h 740491"/>
                  <a:gd name="connsiteX43" fmla="*/ 803263 w 2683983"/>
                  <a:gd name="connsiteY43" fmla="*/ 740492 h 740491"/>
                  <a:gd name="connsiteX44" fmla="*/ 1187539 w 2683983"/>
                  <a:gd name="connsiteY44" fmla="*/ 740492 h 740491"/>
                  <a:gd name="connsiteX45" fmla="*/ 1091451 w 2683983"/>
                  <a:gd name="connsiteY45" fmla="*/ 740492 h 740491"/>
                  <a:gd name="connsiteX46" fmla="*/ 1077072 w 2683983"/>
                  <a:gd name="connsiteY46" fmla="*/ 729128 h 740491"/>
                  <a:gd name="connsiteX47" fmla="*/ 1091451 w 2683983"/>
                  <a:gd name="connsiteY47" fmla="*/ 717764 h 740491"/>
                  <a:gd name="connsiteX48" fmla="*/ 1187539 w 2683983"/>
                  <a:gd name="connsiteY48" fmla="*/ 717764 h 740491"/>
                  <a:gd name="connsiteX49" fmla="*/ 1201918 w 2683983"/>
                  <a:gd name="connsiteY49" fmla="*/ 729128 h 740491"/>
                  <a:gd name="connsiteX50" fmla="*/ 1187539 w 2683983"/>
                  <a:gd name="connsiteY50" fmla="*/ 740492 h 740491"/>
                  <a:gd name="connsiteX51" fmla="*/ 1955938 w 2683983"/>
                  <a:gd name="connsiteY51" fmla="*/ 740492 h 740491"/>
                  <a:gd name="connsiteX52" fmla="*/ 1859849 w 2683983"/>
                  <a:gd name="connsiteY52" fmla="*/ 740492 h 740491"/>
                  <a:gd name="connsiteX53" fmla="*/ 1845471 w 2683983"/>
                  <a:gd name="connsiteY53" fmla="*/ 729128 h 740491"/>
                  <a:gd name="connsiteX54" fmla="*/ 1859849 w 2683983"/>
                  <a:gd name="connsiteY54" fmla="*/ 717764 h 740491"/>
                  <a:gd name="connsiteX55" fmla="*/ 1955938 w 2683983"/>
                  <a:gd name="connsiteY55" fmla="*/ 717764 h 740491"/>
                  <a:gd name="connsiteX56" fmla="*/ 1970316 w 2683983"/>
                  <a:gd name="connsiteY56" fmla="*/ 729128 h 740491"/>
                  <a:gd name="connsiteX57" fmla="*/ 1955938 w 2683983"/>
                  <a:gd name="connsiteY57" fmla="*/ 740492 h 740491"/>
                  <a:gd name="connsiteX58" fmla="*/ 1763838 w 2683983"/>
                  <a:gd name="connsiteY58" fmla="*/ 740492 h 740491"/>
                  <a:gd name="connsiteX59" fmla="*/ 1667750 w 2683983"/>
                  <a:gd name="connsiteY59" fmla="*/ 740492 h 740491"/>
                  <a:gd name="connsiteX60" fmla="*/ 1653371 w 2683983"/>
                  <a:gd name="connsiteY60" fmla="*/ 729128 h 740491"/>
                  <a:gd name="connsiteX61" fmla="*/ 1667750 w 2683983"/>
                  <a:gd name="connsiteY61" fmla="*/ 717764 h 740491"/>
                  <a:gd name="connsiteX62" fmla="*/ 1763838 w 2683983"/>
                  <a:gd name="connsiteY62" fmla="*/ 717764 h 740491"/>
                  <a:gd name="connsiteX63" fmla="*/ 1778217 w 2683983"/>
                  <a:gd name="connsiteY63" fmla="*/ 729128 h 740491"/>
                  <a:gd name="connsiteX64" fmla="*/ 1763838 w 2683983"/>
                  <a:gd name="connsiteY64" fmla="*/ 740492 h 740491"/>
                  <a:gd name="connsiteX65" fmla="*/ 1571739 w 2683983"/>
                  <a:gd name="connsiteY65" fmla="*/ 740492 h 740491"/>
                  <a:gd name="connsiteX66" fmla="*/ 1475650 w 2683983"/>
                  <a:gd name="connsiteY66" fmla="*/ 740492 h 740491"/>
                  <a:gd name="connsiteX67" fmla="*/ 1461272 w 2683983"/>
                  <a:gd name="connsiteY67" fmla="*/ 729128 h 740491"/>
                  <a:gd name="connsiteX68" fmla="*/ 1475650 w 2683983"/>
                  <a:gd name="connsiteY68" fmla="*/ 717764 h 740491"/>
                  <a:gd name="connsiteX69" fmla="*/ 1571739 w 2683983"/>
                  <a:gd name="connsiteY69" fmla="*/ 717764 h 740491"/>
                  <a:gd name="connsiteX70" fmla="*/ 1586117 w 2683983"/>
                  <a:gd name="connsiteY70" fmla="*/ 729128 h 740491"/>
                  <a:gd name="connsiteX71" fmla="*/ 1571739 w 2683983"/>
                  <a:gd name="connsiteY71" fmla="*/ 740492 h 740491"/>
                  <a:gd name="connsiteX72" fmla="*/ 2148192 w 2683983"/>
                  <a:gd name="connsiteY72" fmla="*/ 740492 h 740491"/>
                  <a:gd name="connsiteX73" fmla="*/ 2052104 w 2683983"/>
                  <a:gd name="connsiteY73" fmla="*/ 740492 h 740491"/>
                  <a:gd name="connsiteX74" fmla="*/ 2037725 w 2683983"/>
                  <a:gd name="connsiteY74" fmla="*/ 729128 h 740491"/>
                  <a:gd name="connsiteX75" fmla="*/ 2052104 w 2683983"/>
                  <a:gd name="connsiteY75" fmla="*/ 717764 h 740491"/>
                  <a:gd name="connsiteX76" fmla="*/ 2148192 w 2683983"/>
                  <a:gd name="connsiteY76" fmla="*/ 717764 h 740491"/>
                  <a:gd name="connsiteX77" fmla="*/ 2162571 w 2683983"/>
                  <a:gd name="connsiteY77" fmla="*/ 729128 h 740491"/>
                  <a:gd name="connsiteX78" fmla="*/ 2148192 w 2683983"/>
                  <a:gd name="connsiteY78" fmla="*/ 740492 h 740491"/>
                  <a:gd name="connsiteX79" fmla="*/ 2340446 w 2683983"/>
                  <a:gd name="connsiteY79" fmla="*/ 740492 h 740491"/>
                  <a:gd name="connsiteX80" fmla="*/ 2244281 w 2683983"/>
                  <a:gd name="connsiteY80" fmla="*/ 740492 h 740491"/>
                  <a:gd name="connsiteX81" fmla="*/ 2229902 w 2683983"/>
                  <a:gd name="connsiteY81" fmla="*/ 729128 h 740491"/>
                  <a:gd name="connsiteX82" fmla="*/ 2244281 w 2683983"/>
                  <a:gd name="connsiteY82" fmla="*/ 717764 h 740491"/>
                  <a:gd name="connsiteX83" fmla="*/ 2340446 w 2683983"/>
                  <a:gd name="connsiteY83" fmla="*/ 717764 h 740491"/>
                  <a:gd name="connsiteX84" fmla="*/ 2354825 w 2683983"/>
                  <a:gd name="connsiteY84" fmla="*/ 729128 h 740491"/>
                  <a:gd name="connsiteX85" fmla="*/ 2340446 w 2683983"/>
                  <a:gd name="connsiteY85" fmla="*/ 740492 h 740491"/>
                  <a:gd name="connsiteX86" fmla="*/ 2532778 w 2683983"/>
                  <a:gd name="connsiteY86" fmla="*/ 740492 h 740491"/>
                  <a:gd name="connsiteX87" fmla="*/ 2436612 w 2683983"/>
                  <a:gd name="connsiteY87" fmla="*/ 740492 h 740491"/>
                  <a:gd name="connsiteX88" fmla="*/ 2422234 w 2683983"/>
                  <a:gd name="connsiteY88" fmla="*/ 729128 h 740491"/>
                  <a:gd name="connsiteX89" fmla="*/ 2436612 w 2683983"/>
                  <a:gd name="connsiteY89" fmla="*/ 717764 h 740491"/>
                  <a:gd name="connsiteX90" fmla="*/ 2532778 w 2683983"/>
                  <a:gd name="connsiteY90" fmla="*/ 717764 h 740491"/>
                  <a:gd name="connsiteX91" fmla="*/ 2547157 w 2683983"/>
                  <a:gd name="connsiteY91" fmla="*/ 729128 h 740491"/>
                  <a:gd name="connsiteX92" fmla="*/ 2532778 w 2683983"/>
                  <a:gd name="connsiteY92" fmla="*/ 740492 h 740491"/>
                  <a:gd name="connsiteX93" fmla="*/ 2621445 w 2683983"/>
                  <a:gd name="connsiteY93" fmla="*/ 716064 h 740491"/>
                  <a:gd name="connsiteX94" fmla="*/ 2610391 w 2683983"/>
                  <a:gd name="connsiteY94" fmla="*/ 711967 h 740491"/>
                  <a:gd name="connsiteX95" fmla="*/ 2612246 w 2683983"/>
                  <a:gd name="connsiteY95" fmla="*/ 695965 h 740491"/>
                  <a:gd name="connsiteX96" fmla="*/ 2653758 w 2683983"/>
                  <a:gd name="connsiteY96" fmla="*/ 638528 h 740491"/>
                  <a:gd name="connsiteX97" fmla="*/ 2670224 w 2683983"/>
                  <a:gd name="connsiteY97" fmla="*/ 629020 h 740491"/>
                  <a:gd name="connsiteX98" fmla="*/ 2682206 w 2683983"/>
                  <a:gd name="connsiteY98" fmla="*/ 642007 h 740491"/>
                  <a:gd name="connsiteX99" fmla="*/ 2630644 w 2683983"/>
                  <a:gd name="connsiteY99" fmla="*/ 713435 h 740491"/>
                  <a:gd name="connsiteX100" fmla="*/ 2621445 w 2683983"/>
                  <a:gd name="connsiteY100" fmla="*/ 716064 h 740491"/>
                  <a:gd name="connsiteX101" fmla="*/ 47774 w 2683983"/>
                  <a:gd name="connsiteY101" fmla="*/ 704932 h 740491"/>
                  <a:gd name="connsiteX102" fmla="*/ 37028 w 2683983"/>
                  <a:gd name="connsiteY102" fmla="*/ 701144 h 740491"/>
                  <a:gd name="connsiteX103" fmla="*/ 0 w 2683983"/>
                  <a:gd name="connsiteY103" fmla="*/ 624304 h 740491"/>
                  <a:gd name="connsiteX104" fmla="*/ 14378 w 2683983"/>
                  <a:gd name="connsiteY104" fmla="*/ 612941 h 740491"/>
                  <a:gd name="connsiteX105" fmla="*/ 14378 w 2683983"/>
                  <a:gd name="connsiteY105" fmla="*/ 612941 h 740491"/>
                  <a:gd name="connsiteX106" fmla="*/ 28757 w 2683983"/>
                  <a:gd name="connsiteY106" fmla="*/ 624304 h 740491"/>
                  <a:gd name="connsiteX107" fmla="*/ 58519 w 2683983"/>
                  <a:gd name="connsiteY107" fmla="*/ 686070 h 740491"/>
                  <a:gd name="connsiteX108" fmla="*/ 57282 w 2683983"/>
                  <a:gd name="connsiteY108" fmla="*/ 702149 h 740491"/>
                  <a:gd name="connsiteX109" fmla="*/ 47696 w 2683983"/>
                  <a:gd name="connsiteY109" fmla="*/ 705009 h 740491"/>
                  <a:gd name="connsiteX110" fmla="*/ 2669606 w 2683983"/>
                  <a:gd name="connsiteY110" fmla="*/ 575371 h 740491"/>
                  <a:gd name="connsiteX111" fmla="*/ 2655227 w 2683983"/>
                  <a:gd name="connsiteY111" fmla="*/ 564007 h 740491"/>
                  <a:gd name="connsiteX112" fmla="*/ 2655227 w 2683983"/>
                  <a:gd name="connsiteY112" fmla="*/ 487863 h 740491"/>
                  <a:gd name="connsiteX113" fmla="*/ 2669606 w 2683983"/>
                  <a:gd name="connsiteY113" fmla="*/ 476500 h 740491"/>
                  <a:gd name="connsiteX114" fmla="*/ 2683984 w 2683983"/>
                  <a:gd name="connsiteY114" fmla="*/ 487863 h 740491"/>
                  <a:gd name="connsiteX115" fmla="*/ 2683984 w 2683983"/>
                  <a:gd name="connsiteY115" fmla="*/ 564007 h 740491"/>
                  <a:gd name="connsiteX116" fmla="*/ 2669606 w 2683983"/>
                  <a:gd name="connsiteY116" fmla="*/ 575371 h 740491"/>
                  <a:gd name="connsiteX117" fmla="*/ 15074 w 2683983"/>
                  <a:gd name="connsiteY117" fmla="*/ 559678 h 740491"/>
                  <a:gd name="connsiteX118" fmla="*/ 14920 w 2683983"/>
                  <a:gd name="connsiteY118" fmla="*/ 559678 h 740491"/>
                  <a:gd name="connsiteX119" fmla="*/ 618 w 2683983"/>
                  <a:gd name="connsiteY119" fmla="*/ 548237 h 740491"/>
                  <a:gd name="connsiteX120" fmla="*/ 1391 w 2683983"/>
                  <a:gd name="connsiteY120" fmla="*/ 472325 h 740491"/>
                  <a:gd name="connsiteX121" fmla="*/ 15925 w 2683983"/>
                  <a:gd name="connsiteY121" fmla="*/ 461039 h 740491"/>
                  <a:gd name="connsiteX122" fmla="*/ 30226 w 2683983"/>
                  <a:gd name="connsiteY122" fmla="*/ 472480 h 740491"/>
                  <a:gd name="connsiteX123" fmla="*/ 29453 w 2683983"/>
                  <a:gd name="connsiteY123" fmla="*/ 548392 h 740491"/>
                  <a:gd name="connsiteX124" fmla="*/ 15074 w 2683983"/>
                  <a:gd name="connsiteY124" fmla="*/ 559678 h 740491"/>
                  <a:gd name="connsiteX125" fmla="*/ 2669606 w 2683983"/>
                  <a:gd name="connsiteY125" fmla="*/ 423160 h 740491"/>
                  <a:gd name="connsiteX126" fmla="*/ 2655227 w 2683983"/>
                  <a:gd name="connsiteY126" fmla="*/ 411797 h 740491"/>
                  <a:gd name="connsiteX127" fmla="*/ 2655227 w 2683983"/>
                  <a:gd name="connsiteY127" fmla="*/ 335730 h 740491"/>
                  <a:gd name="connsiteX128" fmla="*/ 2669606 w 2683983"/>
                  <a:gd name="connsiteY128" fmla="*/ 324366 h 740491"/>
                  <a:gd name="connsiteX129" fmla="*/ 2683984 w 2683983"/>
                  <a:gd name="connsiteY129" fmla="*/ 335730 h 740491"/>
                  <a:gd name="connsiteX130" fmla="*/ 2683984 w 2683983"/>
                  <a:gd name="connsiteY130" fmla="*/ 411797 h 740491"/>
                  <a:gd name="connsiteX131" fmla="*/ 2669606 w 2683983"/>
                  <a:gd name="connsiteY131" fmla="*/ 423160 h 740491"/>
                  <a:gd name="connsiteX132" fmla="*/ 16698 w 2683983"/>
                  <a:gd name="connsiteY132" fmla="*/ 407854 h 740491"/>
                  <a:gd name="connsiteX133" fmla="*/ 16543 w 2683983"/>
                  <a:gd name="connsiteY133" fmla="*/ 407854 h 740491"/>
                  <a:gd name="connsiteX134" fmla="*/ 2319 w 2683983"/>
                  <a:gd name="connsiteY134" fmla="*/ 396413 h 740491"/>
                  <a:gd name="connsiteX135" fmla="*/ 3169 w 2683983"/>
                  <a:gd name="connsiteY135" fmla="*/ 320501 h 740491"/>
                  <a:gd name="connsiteX136" fmla="*/ 17548 w 2683983"/>
                  <a:gd name="connsiteY136" fmla="*/ 309215 h 740491"/>
                  <a:gd name="connsiteX137" fmla="*/ 17703 w 2683983"/>
                  <a:gd name="connsiteY137" fmla="*/ 309215 h 740491"/>
                  <a:gd name="connsiteX138" fmla="*/ 31926 w 2683983"/>
                  <a:gd name="connsiteY138" fmla="*/ 320733 h 740491"/>
                  <a:gd name="connsiteX139" fmla="*/ 31076 w 2683983"/>
                  <a:gd name="connsiteY139" fmla="*/ 396645 h 740491"/>
                  <a:gd name="connsiteX140" fmla="*/ 16698 w 2683983"/>
                  <a:gd name="connsiteY140" fmla="*/ 407931 h 740491"/>
                  <a:gd name="connsiteX141" fmla="*/ 2669606 w 2683983"/>
                  <a:gd name="connsiteY141" fmla="*/ 271027 h 740491"/>
                  <a:gd name="connsiteX142" fmla="*/ 2655227 w 2683983"/>
                  <a:gd name="connsiteY142" fmla="*/ 259663 h 740491"/>
                  <a:gd name="connsiteX143" fmla="*/ 2655227 w 2683983"/>
                  <a:gd name="connsiteY143" fmla="*/ 183519 h 740491"/>
                  <a:gd name="connsiteX144" fmla="*/ 2669606 w 2683983"/>
                  <a:gd name="connsiteY144" fmla="*/ 172155 h 740491"/>
                  <a:gd name="connsiteX145" fmla="*/ 2683984 w 2683983"/>
                  <a:gd name="connsiteY145" fmla="*/ 183519 h 740491"/>
                  <a:gd name="connsiteX146" fmla="*/ 2683984 w 2683983"/>
                  <a:gd name="connsiteY146" fmla="*/ 259663 h 740491"/>
                  <a:gd name="connsiteX147" fmla="*/ 2669606 w 2683983"/>
                  <a:gd name="connsiteY147" fmla="*/ 271027 h 740491"/>
                  <a:gd name="connsiteX148" fmla="*/ 18553 w 2683983"/>
                  <a:gd name="connsiteY148" fmla="*/ 256030 h 740491"/>
                  <a:gd name="connsiteX149" fmla="*/ 18398 w 2683983"/>
                  <a:gd name="connsiteY149" fmla="*/ 256030 h 740491"/>
                  <a:gd name="connsiteX150" fmla="*/ 4174 w 2683983"/>
                  <a:gd name="connsiteY150" fmla="*/ 244511 h 740491"/>
                  <a:gd name="connsiteX151" fmla="*/ 5257 w 2683983"/>
                  <a:gd name="connsiteY151" fmla="*/ 168599 h 740491"/>
                  <a:gd name="connsiteX152" fmla="*/ 19635 w 2683983"/>
                  <a:gd name="connsiteY152" fmla="*/ 157390 h 740491"/>
                  <a:gd name="connsiteX153" fmla="*/ 19790 w 2683983"/>
                  <a:gd name="connsiteY153" fmla="*/ 157390 h 740491"/>
                  <a:gd name="connsiteX154" fmla="*/ 34014 w 2683983"/>
                  <a:gd name="connsiteY154" fmla="*/ 168908 h 740491"/>
                  <a:gd name="connsiteX155" fmla="*/ 32931 w 2683983"/>
                  <a:gd name="connsiteY155" fmla="*/ 244821 h 740491"/>
                  <a:gd name="connsiteX156" fmla="*/ 18553 w 2683983"/>
                  <a:gd name="connsiteY156" fmla="*/ 256107 h 740491"/>
                  <a:gd name="connsiteX157" fmla="*/ 2669296 w 2683983"/>
                  <a:gd name="connsiteY157" fmla="*/ 118661 h 740491"/>
                  <a:gd name="connsiteX158" fmla="*/ 2654918 w 2683983"/>
                  <a:gd name="connsiteY158" fmla="*/ 107297 h 740491"/>
                  <a:gd name="connsiteX159" fmla="*/ 2654918 w 2683983"/>
                  <a:gd name="connsiteY159" fmla="*/ 98717 h 740491"/>
                  <a:gd name="connsiteX160" fmla="*/ 2626934 w 2683983"/>
                  <a:gd name="connsiteY160" fmla="*/ 47774 h 740491"/>
                  <a:gd name="connsiteX161" fmla="*/ 2625388 w 2683983"/>
                  <a:gd name="connsiteY161" fmla="*/ 31694 h 740491"/>
                  <a:gd name="connsiteX162" fmla="*/ 2645641 w 2683983"/>
                  <a:gd name="connsiteY162" fmla="*/ 30458 h 740491"/>
                  <a:gd name="connsiteX163" fmla="*/ 2683675 w 2683983"/>
                  <a:gd name="connsiteY163" fmla="*/ 98717 h 740491"/>
                  <a:gd name="connsiteX164" fmla="*/ 2683675 w 2683983"/>
                  <a:gd name="connsiteY164" fmla="*/ 107297 h 740491"/>
                  <a:gd name="connsiteX165" fmla="*/ 2669296 w 2683983"/>
                  <a:gd name="connsiteY165" fmla="*/ 118661 h 740491"/>
                  <a:gd name="connsiteX166" fmla="*/ 20717 w 2683983"/>
                  <a:gd name="connsiteY166" fmla="*/ 104205 h 740491"/>
                  <a:gd name="connsiteX167" fmla="*/ 19558 w 2683983"/>
                  <a:gd name="connsiteY167" fmla="*/ 104205 h 740491"/>
                  <a:gd name="connsiteX168" fmla="*/ 6339 w 2683983"/>
                  <a:gd name="connsiteY168" fmla="*/ 91991 h 740491"/>
                  <a:gd name="connsiteX169" fmla="*/ 57669 w 2683983"/>
                  <a:gd name="connsiteY169" fmla="*/ 19558 h 740491"/>
                  <a:gd name="connsiteX170" fmla="*/ 77768 w 2683983"/>
                  <a:gd name="connsiteY170" fmla="*/ 22032 h 740491"/>
                  <a:gd name="connsiteX171" fmla="*/ 74675 w 2683983"/>
                  <a:gd name="connsiteY171" fmla="*/ 37956 h 740491"/>
                  <a:gd name="connsiteX172" fmla="*/ 35019 w 2683983"/>
                  <a:gd name="connsiteY172" fmla="*/ 93769 h 740491"/>
                  <a:gd name="connsiteX173" fmla="*/ 20717 w 2683983"/>
                  <a:gd name="connsiteY173" fmla="*/ 104283 h 740491"/>
                  <a:gd name="connsiteX174" fmla="*/ 2558288 w 2683983"/>
                  <a:gd name="connsiteY174" fmla="*/ 22882 h 740491"/>
                  <a:gd name="connsiteX175" fmla="*/ 2557670 w 2683983"/>
                  <a:gd name="connsiteY175" fmla="*/ 22882 h 740491"/>
                  <a:gd name="connsiteX176" fmla="*/ 2462200 w 2683983"/>
                  <a:gd name="connsiteY176" fmla="*/ 22882 h 740491"/>
                  <a:gd name="connsiteX177" fmla="*/ 2447821 w 2683983"/>
                  <a:gd name="connsiteY177" fmla="*/ 11518 h 740491"/>
                  <a:gd name="connsiteX178" fmla="*/ 2462200 w 2683983"/>
                  <a:gd name="connsiteY178" fmla="*/ 155 h 740491"/>
                  <a:gd name="connsiteX179" fmla="*/ 2462200 w 2683983"/>
                  <a:gd name="connsiteY179" fmla="*/ 155 h 740491"/>
                  <a:gd name="connsiteX180" fmla="*/ 2561689 w 2683983"/>
                  <a:gd name="connsiteY180" fmla="*/ 541 h 740491"/>
                  <a:gd name="connsiteX181" fmla="*/ 2572280 w 2683983"/>
                  <a:gd name="connsiteY181" fmla="*/ 14301 h 740491"/>
                  <a:gd name="connsiteX182" fmla="*/ 2558288 w 2683983"/>
                  <a:gd name="connsiteY182" fmla="*/ 22959 h 740491"/>
                  <a:gd name="connsiteX183" fmla="*/ 157622 w 2683983"/>
                  <a:gd name="connsiteY183" fmla="*/ 22882 h 740491"/>
                  <a:gd name="connsiteX184" fmla="*/ 143244 w 2683983"/>
                  <a:gd name="connsiteY184" fmla="*/ 11518 h 740491"/>
                  <a:gd name="connsiteX185" fmla="*/ 157622 w 2683983"/>
                  <a:gd name="connsiteY185" fmla="*/ 155 h 740491"/>
                  <a:gd name="connsiteX186" fmla="*/ 253788 w 2683983"/>
                  <a:gd name="connsiteY186" fmla="*/ 155 h 740491"/>
                  <a:gd name="connsiteX187" fmla="*/ 268166 w 2683983"/>
                  <a:gd name="connsiteY187" fmla="*/ 11518 h 740491"/>
                  <a:gd name="connsiteX188" fmla="*/ 253788 w 2683983"/>
                  <a:gd name="connsiteY188" fmla="*/ 22882 h 740491"/>
                  <a:gd name="connsiteX189" fmla="*/ 157622 w 2683983"/>
                  <a:gd name="connsiteY189" fmla="*/ 22882 h 740491"/>
                  <a:gd name="connsiteX190" fmla="*/ 157622 w 2683983"/>
                  <a:gd name="connsiteY190" fmla="*/ 22882 h 740491"/>
                  <a:gd name="connsiteX191" fmla="*/ 349876 w 2683983"/>
                  <a:gd name="connsiteY191" fmla="*/ 22882 h 740491"/>
                  <a:gd name="connsiteX192" fmla="*/ 335498 w 2683983"/>
                  <a:gd name="connsiteY192" fmla="*/ 11518 h 740491"/>
                  <a:gd name="connsiteX193" fmla="*/ 349876 w 2683983"/>
                  <a:gd name="connsiteY193" fmla="*/ 155 h 740491"/>
                  <a:gd name="connsiteX194" fmla="*/ 445965 w 2683983"/>
                  <a:gd name="connsiteY194" fmla="*/ 155 h 740491"/>
                  <a:gd name="connsiteX195" fmla="*/ 460343 w 2683983"/>
                  <a:gd name="connsiteY195" fmla="*/ 11518 h 740491"/>
                  <a:gd name="connsiteX196" fmla="*/ 445965 w 2683983"/>
                  <a:gd name="connsiteY196" fmla="*/ 22882 h 740491"/>
                  <a:gd name="connsiteX197" fmla="*/ 349876 w 2683983"/>
                  <a:gd name="connsiteY197" fmla="*/ 22882 h 740491"/>
                  <a:gd name="connsiteX198" fmla="*/ 541976 w 2683983"/>
                  <a:gd name="connsiteY198" fmla="*/ 22882 h 740491"/>
                  <a:gd name="connsiteX199" fmla="*/ 527598 w 2683983"/>
                  <a:gd name="connsiteY199" fmla="*/ 11518 h 740491"/>
                  <a:gd name="connsiteX200" fmla="*/ 541976 w 2683983"/>
                  <a:gd name="connsiteY200" fmla="*/ 155 h 740491"/>
                  <a:gd name="connsiteX201" fmla="*/ 638065 w 2683983"/>
                  <a:gd name="connsiteY201" fmla="*/ 155 h 740491"/>
                  <a:gd name="connsiteX202" fmla="*/ 652443 w 2683983"/>
                  <a:gd name="connsiteY202" fmla="*/ 11518 h 740491"/>
                  <a:gd name="connsiteX203" fmla="*/ 638065 w 2683983"/>
                  <a:gd name="connsiteY203" fmla="*/ 22882 h 740491"/>
                  <a:gd name="connsiteX204" fmla="*/ 542053 w 2683983"/>
                  <a:gd name="connsiteY204" fmla="*/ 22882 h 740491"/>
                  <a:gd name="connsiteX205" fmla="*/ 734076 w 2683983"/>
                  <a:gd name="connsiteY205" fmla="*/ 22882 h 740491"/>
                  <a:gd name="connsiteX206" fmla="*/ 719697 w 2683983"/>
                  <a:gd name="connsiteY206" fmla="*/ 11518 h 740491"/>
                  <a:gd name="connsiteX207" fmla="*/ 734076 w 2683983"/>
                  <a:gd name="connsiteY207" fmla="*/ 155 h 740491"/>
                  <a:gd name="connsiteX208" fmla="*/ 830087 w 2683983"/>
                  <a:gd name="connsiteY208" fmla="*/ 155 h 740491"/>
                  <a:gd name="connsiteX209" fmla="*/ 844465 w 2683983"/>
                  <a:gd name="connsiteY209" fmla="*/ 11518 h 740491"/>
                  <a:gd name="connsiteX210" fmla="*/ 830087 w 2683983"/>
                  <a:gd name="connsiteY210" fmla="*/ 22882 h 740491"/>
                  <a:gd name="connsiteX211" fmla="*/ 734076 w 2683983"/>
                  <a:gd name="connsiteY211" fmla="*/ 22882 h 740491"/>
                  <a:gd name="connsiteX212" fmla="*/ 2366189 w 2683983"/>
                  <a:gd name="connsiteY212" fmla="*/ 22882 h 740491"/>
                  <a:gd name="connsiteX213" fmla="*/ 2270177 w 2683983"/>
                  <a:gd name="connsiteY213" fmla="*/ 22882 h 740491"/>
                  <a:gd name="connsiteX214" fmla="*/ 2255799 w 2683983"/>
                  <a:gd name="connsiteY214" fmla="*/ 11518 h 740491"/>
                  <a:gd name="connsiteX215" fmla="*/ 2270255 w 2683983"/>
                  <a:gd name="connsiteY215" fmla="*/ 0 h 740491"/>
                  <a:gd name="connsiteX216" fmla="*/ 2366266 w 2683983"/>
                  <a:gd name="connsiteY216" fmla="*/ 0 h 740491"/>
                  <a:gd name="connsiteX217" fmla="*/ 2380644 w 2683983"/>
                  <a:gd name="connsiteY217" fmla="*/ 11364 h 740491"/>
                  <a:gd name="connsiteX218" fmla="*/ 2366266 w 2683983"/>
                  <a:gd name="connsiteY218" fmla="*/ 22727 h 740491"/>
                  <a:gd name="connsiteX219" fmla="*/ 926175 w 2683983"/>
                  <a:gd name="connsiteY219" fmla="*/ 22882 h 740491"/>
                  <a:gd name="connsiteX220" fmla="*/ 911797 w 2683983"/>
                  <a:gd name="connsiteY220" fmla="*/ 11518 h 740491"/>
                  <a:gd name="connsiteX221" fmla="*/ 926253 w 2683983"/>
                  <a:gd name="connsiteY221" fmla="*/ 0 h 740491"/>
                  <a:gd name="connsiteX222" fmla="*/ 1022264 w 2683983"/>
                  <a:gd name="connsiteY222" fmla="*/ 0 h 740491"/>
                  <a:gd name="connsiteX223" fmla="*/ 1036642 w 2683983"/>
                  <a:gd name="connsiteY223" fmla="*/ 11364 h 740491"/>
                  <a:gd name="connsiteX224" fmla="*/ 1022264 w 2683983"/>
                  <a:gd name="connsiteY224" fmla="*/ 22727 h 740491"/>
                  <a:gd name="connsiteX225" fmla="*/ 926253 w 2683983"/>
                  <a:gd name="connsiteY225" fmla="*/ 22727 h 740491"/>
                  <a:gd name="connsiteX226" fmla="*/ 1118198 w 2683983"/>
                  <a:gd name="connsiteY226" fmla="*/ 22882 h 740491"/>
                  <a:gd name="connsiteX227" fmla="*/ 1103819 w 2683983"/>
                  <a:gd name="connsiteY227" fmla="*/ 11518 h 740491"/>
                  <a:gd name="connsiteX228" fmla="*/ 1118198 w 2683983"/>
                  <a:gd name="connsiteY228" fmla="*/ 155 h 740491"/>
                  <a:gd name="connsiteX229" fmla="*/ 1214209 w 2683983"/>
                  <a:gd name="connsiteY229" fmla="*/ 155 h 740491"/>
                  <a:gd name="connsiteX230" fmla="*/ 1228588 w 2683983"/>
                  <a:gd name="connsiteY230" fmla="*/ 11518 h 740491"/>
                  <a:gd name="connsiteX231" fmla="*/ 1214209 w 2683983"/>
                  <a:gd name="connsiteY231" fmla="*/ 22882 h 740491"/>
                  <a:gd name="connsiteX232" fmla="*/ 1118198 w 2683983"/>
                  <a:gd name="connsiteY232" fmla="*/ 22882 h 740491"/>
                  <a:gd name="connsiteX233" fmla="*/ 2174243 w 2683983"/>
                  <a:gd name="connsiteY233" fmla="*/ 22882 h 740491"/>
                  <a:gd name="connsiteX234" fmla="*/ 2078309 w 2683983"/>
                  <a:gd name="connsiteY234" fmla="*/ 22882 h 740491"/>
                  <a:gd name="connsiteX235" fmla="*/ 2063931 w 2683983"/>
                  <a:gd name="connsiteY235" fmla="*/ 11518 h 740491"/>
                  <a:gd name="connsiteX236" fmla="*/ 2078309 w 2683983"/>
                  <a:gd name="connsiteY236" fmla="*/ 155 h 740491"/>
                  <a:gd name="connsiteX237" fmla="*/ 2174243 w 2683983"/>
                  <a:gd name="connsiteY237" fmla="*/ 155 h 740491"/>
                  <a:gd name="connsiteX238" fmla="*/ 2188622 w 2683983"/>
                  <a:gd name="connsiteY238" fmla="*/ 11518 h 740491"/>
                  <a:gd name="connsiteX239" fmla="*/ 2174243 w 2683983"/>
                  <a:gd name="connsiteY239" fmla="*/ 22882 h 740491"/>
                  <a:gd name="connsiteX240" fmla="*/ 1406463 w 2683983"/>
                  <a:gd name="connsiteY240" fmla="*/ 22882 h 740491"/>
                  <a:gd name="connsiteX241" fmla="*/ 1310452 w 2683983"/>
                  <a:gd name="connsiteY241" fmla="*/ 22882 h 740491"/>
                  <a:gd name="connsiteX242" fmla="*/ 1296074 w 2683983"/>
                  <a:gd name="connsiteY242" fmla="*/ 11518 h 740491"/>
                  <a:gd name="connsiteX243" fmla="*/ 1310452 w 2683983"/>
                  <a:gd name="connsiteY243" fmla="*/ 0 h 740491"/>
                  <a:gd name="connsiteX244" fmla="*/ 1406463 w 2683983"/>
                  <a:gd name="connsiteY244" fmla="*/ 0 h 740491"/>
                  <a:gd name="connsiteX245" fmla="*/ 1420842 w 2683983"/>
                  <a:gd name="connsiteY245" fmla="*/ 11364 h 740491"/>
                  <a:gd name="connsiteX246" fmla="*/ 1406463 w 2683983"/>
                  <a:gd name="connsiteY246" fmla="*/ 22727 h 740491"/>
                  <a:gd name="connsiteX247" fmla="*/ 1982298 w 2683983"/>
                  <a:gd name="connsiteY247" fmla="*/ 22882 h 740491"/>
                  <a:gd name="connsiteX248" fmla="*/ 1886365 w 2683983"/>
                  <a:gd name="connsiteY248" fmla="*/ 22882 h 740491"/>
                  <a:gd name="connsiteX249" fmla="*/ 1871986 w 2683983"/>
                  <a:gd name="connsiteY249" fmla="*/ 11518 h 740491"/>
                  <a:gd name="connsiteX250" fmla="*/ 1886365 w 2683983"/>
                  <a:gd name="connsiteY250" fmla="*/ 155 h 740491"/>
                  <a:gd name="connsiteX251" fmla="*/ 1982298 w 2683983"/>
                  <a:gd name="connsiteY251" fmla="*/ 155 h 740491"/>
                  <a:gd name="connsiteX252" fmla="*/ 1996677 w 2683983"/>
                  <a:gd name="connsiteY252" fmla="*/ 11518 h 740491"/>
                  <a:gd name="connsiteX253" fmla="*/ 1982298 w 2683983"/>
                  <a:gd name="connsiteY253" fmla="*/ 22882 h 740491"/>
                  <a:gd name="connsiteX254" fmla="*/ 1790431 w 2683983"/>
                  <a:gd name="connsiteY254" fmla="*/ 22882 h 740491"/>
                  <a:gd name="connsiteX255" fmla="*/ 1694419 w 2683983"/>
                  <a:gd name="connsiteY255" fmla="*/ 22882 h 740491"/>
                  <a:gd name="connsiteX256" fmla="*/ 1680041 w 2683983"/>
                  <a:gd name="connsiteY256" fmla="*/ 11518 h 740491"/>
                  <a:gd name="connsiteX257" fmla="*/ 1694419 w 2683983"/>
                  <a:gd name="connsiteY257" fmla="*/ 155 h 740491"/>
                  <a:gd name="connsiteX258" fmla="*/ 1790431 w 2683983"/>
                  <a:gd name="connsiteY258" fmla="*/ 155 h 740491"/>
                  <a:gd name="connsiteX259" fmla="*/ 1804809 w 2683983"/>
                  <a:gd name="connsiteY259" fmla="*/ 11518 h 740491"/>
                  <a:gd name="connsiteX260" fmla="*/ 1790431 w 2683983"/>
                  <a:gd name="connsiteY260" fmla="*/ 22882 h 740491"/>
                  <a:gd name="connsiteX261" fmla="*/ 1598408 w 2683983"/>
                  <a:gd name="connsiteY261" fmla="*/ 22882 h 740491"/>
                  <a:gd name="connsiteX262" fmla="*/ 1502397 w 2683983"/>
                  <a:gd name="connsiteY262" fmla="*/ 22882 h 740491"/>
                  <a:gd name="connsiteX263" fmla="*/ 1488019 w 2683983"/>
                  <a:gd name="connsiteY263" fmla="*/ 11518 h 740491"/>
                  <a:gd name="connsiteX264" fmla="*/ 1502397 w 2683983"/>
                  <a:gd name="connsiteY264" fmla="*/ 155 h 740491"/>
                  <a:gd name="connsiteX265" fmla="*/ 1598408 w 2683983"/>
                  <a:gd name="connsiteY265" fmla="*/ 155 h 740491"/>
                  <a:gd name="connsiteX266" fmla="*/ 1612787 w 2683983"/>
                  <a:gd name="connsiteY266" fmla="*/ 11518 h 740491"/>
                  <a:gd name="connsiteX267" fmla="*/ 1598408 w 2683983"/>
                  <a:gd name="connsiteY267" fmla="*/ 22882 h 740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</a:cxnLst>
                <a:rect l="l" t="t" r="r" b="b"/>
                <a:pathLst>
                  <a:path w="2683983" h="740491">
                    <a:moveTo>
                      <a:pt x="418831" y="740492"/>
                    </a:moveTo>
                    <a:lnTo>
                      <a:pt x="322666" y="740492"/>
                    </a:lnTo>
                    <a:cubicBezTo>
                      <a:pt x="314703" y="740492"/>
                      <a:pt x="308287" y="735390"/>
                      <a:pt x="308287" y="729128"/>
                    </a:cubicBezTo>
                    <a:cubicBezTo>
                      <a:pt x="308287" y="722866"/>
                      <a:pt x="314703" y="717764"/>
                      <a:pt x="322666" y="717764"/>
                    </a:cubicBezTo>
                    <a:lnTo>
                      <a:pt x="418831" y="717764"/>
                    </a:lnTo>
                    <a:cubicBezTo>
                      <a:pt x="426794" y="717764"/>
                      <a:pt x="433210" y="722866"/>
                      <a:pt x="433210" y="729128"/>
                    </a:cubicBezTo>
                    <a:cubicBezTo>
                      <a:pt x="433210" y="735390"/>
                      <a:pt x="426794" y="740492"/>
                      <a:pt x="418831" y="740492"/>
                    </a:cubicBezTo>
                    <a:close/>
                    <a:moveTo>
                      <a:pt x="226577" y="740492"/>
                    </a:moveTo>
                    <a:lnTo>
                      <a:pt x="147882" y="740492"/>
                    </a:lnTo>
                    <a:cubicBezTo>
                      <a:pt x="141388" y="740492"/>
                      <a:pt x="134972" y="740182"/>
                      <a:pt x="128633" y="739487"/>
                    </a:cubicBezTo>
                    <a:cubicBezTo>
                      <a:pt x="120748" y="738714"/>
                      <a:pt x="115182" y="732993"/>
                      <a:pt x="116187" y="726732"/>
                    </a:cubicBezTo>
                    <a:cubicBezTo>
                      <a:pt x="117192" y="720470"/>
                      <a:pt x="124459" y="716064"/>
                      <a:pt x="132267" y="716914"/>
                    </a:cubicBezTo>
                    <a:cubicBezTo>
                      <a:pt x="137369" y="717455"/>
                      <a:pt x="142625" y="717687"/>
                      <a:pt x="147805" y="717687"/>
                    </a:cubicBezTo>
                    <a:lnTo>
                      <a:pt x="226500" y="717687"/>
                    </a:lnTo>
                    <a:cubicBezTo>
                      <a:pt x="234462" y="717687"/>
                      <a:pt x="240878" y="722789"/>
                      <a:pt x="240878" y="729051"/>
                    </a:cubicBezTo>
                    <a:cubicBezTo>
                      <a:pt x="240878" y="735312"/>
                      <a:pt x="234462" y="740414"/>
                      <a:pt x="226500" y="740414"/>
                    </a:cubicBezTo>
                    <a:close/>
                    <a:moveTo>
                      <a:pt x="611086" y="740492"/>
                    </a:moveTo>
                    <a:lnTo>
                      <a:pt x="514997" y="740492"/>
                    </a:lnTo>
                    <a:cubicBezTo>
                      <a:pt x="507035" y="740492"/>
                      <a:pt x="500619" y="735390"/>
                      <a:pt x="500619" y="729128"/>
                    </a:cubicBezTo>
                    <a:cubicBezTo>
                      <a:pt x="500619" y="722866"/>
                      <a:pt x="507035" y="717764"/>
                      <a:pt x="514997" y="717764"/>
                    </a:cubicBezTo>
                    <a:lnTo>
                      <a:pt x="611086" y="717764"/>
                    </a:lnTo>
                    <a:cubicBezTo>
                      <a:pt x="619048" y="717764"/>
                      <a:pt x="625464" y="722866"/>
                      <a:pt x="625464" y="729128"/>
                    </a:cubicBezTo>
                    <a:cubicBezTo>
                      <a:pt x="625464" y="735390"/>
                      <a:pt x="619048" y="740492"/>
                      <a:pt x="611086" y="740492"/>
                    </a:cubicBezTo>
                    <a:close/>
                    <a:moveTo>
                      <a:pt x="1379562" y="740492"/>
                    </a:moveTo>
                    <a:lnTo>
                      <a:pt x="1283473" y="740492"/>
                    </a:lnTo>
                    <a:cubicBezTo>
                      <a:pt x="1275511" y="740492"/>
                      <a:pt x="1269095" y="735390"/>
                      <a:pt x="1269095" y="729128"/>
                    </a:cubicBezTo>
                    <a:cubicBezTo>
                      <a:pt x="1269095" y="722866"/>
                      <a:pt x="1275511" y="717764"/>
                      <a:pt x="1283473" y="717764"/>
                    </a:cubicBezTo>
                    <a:lnTo>
                      <a:pt x="1379562" y="717764"/>
                    </a:lnTo>
                    <a:cubicBezTo>
                      <a:pt x="1387524" y="717764"/>
                      <a:pt x="1393940" y="722866"/>
                      <a:pt x="1393940" y="729128"/>
                    </a:cubicBezTo>
                    <a:cubicBezTo>
                      <a:pt x="1393940" y="735390"/>
                      <a:pt x="1387524" y="740492"/>
                      <a:pt x="1379562" y="740492"/>
                    </a:cubicBezTo>
                    <a:close/>
                    <a:moveTo>
                      <a:pt x="995362" y="740492"/>
                    </a:moveTo>
                    <a:lnTo>
                      <a:pt x="899274" y="740492"/>
                    </a:lnTo>
                    <a:cubicBezTo>
                      <a:pt x="891311" y="740492"/>
                      <a:pt x="884895" y="735390"/>
                      <a:pt x="884895" y="729128"/>
                    </a:cubicBezTo>
                    <a:cubicBezTo>
                      <a:pt x="884895" y="722866"/>
                      <a:pt x="891311" y="717764"/>
                      <a:pt x="899274" y="717764"/>
                    </a:cubicBezTo>
                    <a:lnTo>
                      <a:pt x="995362" y="717764"/>
                    </a:lnTo>
                    <a:cubicBezTo>
                      <a:pt x="1003325" y="717764"/>
                      <a:pt x="1009741" y="722866"/>
                      <a:pt x="1009741" y="729128"/>
                    </a:cubicBezTo>
                    <a:cubicBezTo>
                      <a:pt x="1009741" y="735390"/>
                      <a:pt x="1003325" y="740492"/>
                      <a:pt x="995362" y="740492"/>
                    </a:cubicBezTo>
                    <a:close/>
                    <a:moveTo>
                      <a:pt x="803263" y="740492"/>
                    </a:moveTo>
                    <a:lnTo>
                      <a:pt x="707174" y="740492"/>
                    </a:lnTo>
                    <a:cubicBezTo>
                      <a:pt x="699212" y="740492"/>
                      <a:pt x="692796" y="735390"/>
                      <a:pt x="692796" y="729128"/>
                    </a:cubicBezTo>
                    <a:cubicBezTo>
                      <a:pt x="692796" y="722866"/>
                      <a:pt x="699212" y="717764"/>
                      <a:pt x="707174" y="717764"/>
                    </a:cubicBezTo>
                    <a:lnTo>
                      <a:pt x="803263" y="717764"/>
                    </a:lnTo>
                    <a:cubicBezTo>
                      <a:pt x="811225" y="717764"/>
                      <a:pt x="817641" y="722866"/>
                      <a:pt x="817641" y="729128"/>
                    </a:cubicBezTo>
                    <a:cubicBezTo>
                      <a:pt x="817641" y="735390"/>
                      <a:pt x="811225" y="740492"/>
                      <a:pt x="803263" y="740492"/>
                    </a:cubicBezTo>
                    <a:close/>
                    <a:moveTo>
                      <a:pt x="1187539" y="740492"/>
                    </a:moveTo>
                    <a:lnTo>
                      <a:pt x="1091451" y="740492"/>
                    </a:lnTo>
                    <a:cubicBezTo>
                      <a:pt x="1083488" y="740492"/>
                      <a:pt x="1077072" y="735390"/>
                      <a:pt x="1077072" y="729128"/>
                    </a:cubicBezTo>
                    <a:cubicBezTo>
                      <a:pt x="1077072" y="722866"/>
                      <a:pt x="1083488" y="717764"/>
                      <a:pt x="1091451" y="717764"/>
                    </a:cubicBezTo>
                    <a:lnTo>
                      <a:pt x="1187539" y="717764"/>
                    </a:lnTo>
                    <a:cubicBezTo>
                      <a:pt x="1195502" y="717764"/>
                      <a:pt x="1201918" y="722866"/>
                      <a:pt x="1201918" y="729128"/>
                    </a:cubicBezTo>
                    <a:cubicBezTo>
                      <a:pt x="1201918" y="735390"/>
                      <a:pt x="1195502" y="740492"/>
                      <a:pt x="1187539" y="740492"/>
                    </a:cubicBezTo>
                    <a:close/>
                    <a:moveTo>
                      <a:pt x="1955938" y="740492"/>
                    </a:moveTo>
                    <a:lnTo>
                      <a:pt x="1859849" y="740492"/>
                    </a:lnTo>
                    <a:cubicBezTo>
                      <a:pt x="1851887" y="740492"/>
                      <a:pt x="1845471" y="735390"/>
                      <a:pt x="1845471" y="729128"/>
                    </a:cubicBezTo>
                    <a:cubicBezTo>
                      <a:pt x="1845471" y="722866"/>
                      <a:pt x="1851887" y="717764"/>
                      <a:pt x="1859849" y="717764"/>
                    </a:cubicBezTo>
                    <a:lnTo>
                      <a:pt x="1955938" y="717764"/>
                    </a:lnTo>
                    <a:cubicBezTo>
                      <a:pt x="1963900" y="717764"/>
                      <a:pt x="1970316" y="722866"/>
                      <a:pt x="1970316" y="729128"/>
                    </a:cubicBezTo>
                    <a:cubicBezTo>
                      <a:pt x="1970316" y="735390"/>
                      <a:pt x="1963900" y="740492"/>
                      <a:pt x="1955938" y="740492"/>
                    </a:cubicBezTo>
                    <a:close/>
                    <a:moveTo>
                      <a:pt x="1763838" y="740492"/>
                    </a:moveTo>
                    <a:lnTo>
                      <a:pt x="1667750" y="740492"/>
                    </a:lnTo>
                    <a:cubicBezTo>
                      <a:pt x="1659787" y="740492"/>
                      <a:pt x="1653371" y="735390"/>
                      <a:pt x="1653371" y="729128"/>
                    </a:cubicBezTo>
                    <a:cubicBezTo>
                      <a:pt x="1653371" y="722866"/>
                      <a:pt x="1659787" y="717764"/>
                      <a:pt x="1667750" y="717764"/>
                    </a:cubicBezTo>
                    <a:lnTo>
                      <a:pt x="1763838" y="717764"/>
                    </a:lnTo>
                    <a:cubicBezTo>
                      <a:pt x="1771800" y="717764"/>
                      <a:pt x="1778217" y="722866"/>
                      <a:pt x="1778217" y="729128"/>
                    </a:cubicBezTo>
                    <a:cubicBezTo>
                      <a:pt x="1778217" y="735390"/>
                      <a:pt x="1771800" y="740492"/>
                      <a:pt x="1763838" y="740492"/>
                    </a:cubicBezTo>
                    <a:close/>
                    <a:moveTo>
                      <a:pt x="1571739" y="740492"/>
                    </a:moveTo>
                    <a:lnTo>
                      <a:pt x="1475650" y="740492"/>
                    </a:lnTo>
                    <a:cubicBezTo>
                      <a:pt x="1467688" y="740492"/>
                      <a:pt x="1461272" y="735390"/>
                      <a:pt x="1461272" y="729128"/>
                    </a:cubicBezTo>
                    <a:cubicBezTo>
                      <a:pt x="1461272" y="722866"/>
                      <a:pt x="1467688" y="717764"/>
                      <a:pt x="1475650" y="717764"/>
                    </a:cubicBezTo>
                    <a:lnTo>
                      <a:pt x="1571739" y="717764"/>
                    </a:lnTo>
                    <a:cubicBezTo>
                      <a:pt x="1579701" y="717764"/>
                      <a:pt x="1586117" y="722866"/>
                      <a:pt x="1586117" y="729128"/>
                    </a:cubicBezTo>
                    <a:cubicBezTo>
                      <a:pt x="1586117" y="735390"/>
                      <a:pt x="1579701" y="740492"/>
                      <a:pt x="1571739" y="740492"/>
                    </a:cubicBezTo>
                    <a:close/>
                    <a:moveTo>
                      <a:pt x="2148192" y="740492"/>
                    </a:moveTo>
                    <a:lnTo>
                      <a:pt x="2052104" y="740492"/>
                    </a:lnTo>
                    <a:cubicBezTo>
                      <a:pt x="2044141" y="740492"/>
                      <a:pt x="2037725" y="735390"/>
                      <a:pt x="2037725" y="729128"/>
                    </a:cubicBezTo>
                    <a:cubicBezTo>
                      <a:pt x="2037725" y="722866"/>
                      <a:pt x="2044141" y="717764"/>
                      <a:pt x="2052104" y="717764"/>
                    </a:cubicBezTo>
                    <a:lnTo>
                      <a:pt x="2148192" y="717764"/>
                    </a:lnTo>
                    <a:cubicBezTo>
                      <a:pt x="2156154" y="717764"/>
                      <a:pt x="2162571" y="722866"/>
                      <a:pt x="2162571" y="729128"/>
                    </a:cubicBezTo>
                    <a:cubicBezTo>
                      <a:pt x="2162571" y="735390"/>
                      <a:pt x="2156154" y="740492"/>
                      <a:pt x="2148192" y="740492"/>
                    </a:cubicBezTo>
                    <a:close/>
                    <a:moveTo>
                      <a:pt x="2340446" y="740492"/>
                    </a:moveTo>
                    <a:lnTo>
                      <a:pt x="2244281" y="740492"/>
                    </a:lnTo>
                    <a:cubicBezTo>
                      <a:pt x="2236318" y="740492"/>
                      <a:pt x="2229902" y="735390"/>
                      <a:pt x="2229902" y="729128"/>
                    </a:cubicBezTo>
                    <a:cubicBezTo>
                      <a:pt x="2229902" y="722866"/>
                      <a:pt x="2236318" y="717764"/>
                      <a:pt x="2244281" y="717764"/>
                    </a:cubicBezTo>
                    <a:lnTo>
                      <a:pt x="2340446" y="717764"/>
                    </a:lnTo>
                    <a:cubicBezTo>
                      <a:pt x="2348409" y="717764"/>
                      <a:pt x="2354825" y="722866"/>
                      <a:pt x="2354825" y="729128"/>
                    </a:cubicBezTo>
                    <a:cubicBezTo>
                      <a:pt x="2354825" y="735390"/>
                      <a:pt x="2348409" y="740492"/>
                      <a:pt x="2340446" y="740492"/>
                    </a:cubicBezTo>
                    <a:close/>
                    <a:moveTo>
                      <a:pt x="2532778" y="740492"/>
                    </a:moveTo>
                    <a:lnTo>
                      <a:pt x="2436612" y="740492"/>
                    </a:lnTo>
                    <a:cubicBezTo>
                      <a:pt x="2428650" y="740492"/>
                      <a:pt x="2422234" y="735390"/>
                      <a:pt x="2422234" y="729128"/>
                    </a:cubicBezTo>
                    <a:cubicBezTo>
                      <a:pt x="2422234" y="722866"/>
                      <a:pt x="2428650" y="717764"/>
                      <a:pt x="2436612" y="717764"/>
                    </a:cubicBezTo>
                    <a:lnTo>
                      <a:pt x="2532778" y="717764"/>
                    </a:lnTo>
                    <a:cubicBezTo>
                      <a:pt x="2540740" y="717764"/>
                      <a:pt x="2547157" y="722866"/>
                      <a:pt x="2547157" y="729128"/>
                    </a:cubicBezTo>
                    <a:cubicBezTo>
                      <a:pt x="2547157" y="735390"/>
                      <a:pt x="2540740" y="740492"/>
                      <a:pt x="2532778" y="740492"/>
                    </a:cubicBezTo>
                    <a:close/>
                    <a:moveTo>
                      <a:pt x="2621445" y="716064"/>
                    </a:moveTo>
                    <a:cubicBezTo>
                      <a:pt x="2617271" y="716064"/>
                      <a:pt x="2613174" y="714672"/>
                      <a:pt x="2610391" y="711967"/>
                    </a:cubicBezTo>
                    <a:cubicBezTo>
                      <a:pt x="2605289" y="707096"/>
                      <a:pt x="2606139" y="699985"/>
                      <a:pt x="2612246" y="695965"/>
                    </a:cubicBezTo>
                    <a:cubicBezTo>
                      <a:pt x="2634587" y="681354"/>
                      <a:pt x="2649275" y="660946"/>
                      <a:pt x="2653758" y="638528"/>
                    </a:cubicBezTo>
                    <a:cubicBezTo>
                      <a:pt x="2654995" y="632344"/>
                      <a:pt x="2662339" y="628092"/>
                      <a:pt x="2670224" y="629020"/>
                    </a:cubicBezTo>
                    <a:cubicBezTo>
                      <a:pt x="2678109" y="630025"/>
                      <a:pt x="2683443" y="635822"/>
                      <a:pt x="2682206" y="642007"/>
                    </a:cubicBezTo>
                    <a:cubicBezTo>
                      <a:pt x="2676640" y="669913"/>
                      <a:pt x="2658396" y="695269"/>
                      <a:pt x="2630644" y="713435"/>
                    </a:cubicBezTo>
                    <a:cubicBezTo>
                      <a:pt x="2627939" y="715213"/>
                      <a:pt x="2624692" y="716064"/>
                      <a:pt x="2621445" y="716064"/>
                    </a:cubicBezTo>
                    <a:close/>
                    <a:moveTo>
                      <a:pt x="47774" y="704932"/>
                    </a:moveTo>
                    <a:cubicBezTo>
                      <a:pt x="43831" y="704932"/>
                      <a:pt x="39889" y="703618"/>
                      <a:pt x="37028" y="701144"/>
                    </a:cubicBezTo>
                    <a:cubicBezTo>
                      <a:pt x="13219" y="679963"/>
                      <a:pt x="77" y="652597"/>
                      <a:pt x="0" y="624304"/>
                    </a:cubicBezTo>
                    <a:cubicBezTo>
                      <a:pt x="0" y="618043"/>
                      <a:pt x="6416" y="612941"/>
                      <a:pt x="14378" y="612941"/>
                    </a:cubicBezTo>
                    <a:lnTo>
                      <a:pt x="14378" y="612941"/>
                    </a:lnTo>
                    <a:cubicBezTo>
                      <a:pt x="22341" y="612941"/>
                      <a:pt x="28757" y="618043"/>
                      <a:pt x="28757" y="624304"/>
                    </a:cubicBezTo>
                    <a:cubicBezTo>
                      <a:pt x="28757" y="647109"/>
                      <a:pt x="39348" y="668986"/>
                      <a:pt x="58519" y="686070"/>
                    </a:cubicBezTo>
                    <a:cubicBezTo>
                      <a:pt x="63776" y="690785"/>
                      <a:pt x="63234" y="697975"/>
                      <a:pt x="57282" y="702149"/>
                    </a:cubicBezTo>
                    <a:cubicBezTo>
                      <a:pt x="54576" y="704082"/>
                      <a:pt x="51098" y="705009"/>
                      <a:pt x="47696" y="705009"/>
                    </a:cubicBezTo>
                    <a:close/>
                    <a:moveTo>
                      <a:pt x="2669606" y="575371"/>
                    </a:moveTo>
                    <a:cubicBezTo>
                      <a:pt x="2661643" y="575371"/>
                      <a:pt x="2655227" y="570269"/>
                      <a:pt x="2655227" y="564007"/>
                    </a:cubicBezTo>
                    <a:lnTo>
                      <a:pt x="2655227" y="487863"/>
                    </a:lnTo>
                    <a:cubicBezTo>
                      <a:pt x="2655227" y="481602"/>
                      <a:pt x="2661643" y="476500"/>
                      <a:pt x="2669606" y="476500"/>
                    </a:cubicBezTo>
                    <a:cubicBezTo>
                      <a:pt x="2677568" y="476500"/>
                      <a:pt x="2683984" y="481602"/>
                      <a:pt x="2683984" y="487863"/>
                    </a:cubicBezTo>
                    <a:lnTo>
                      <a:pt x="2683984" y="564007"/>
                    </a:lnTo>
                    <a:cubicBezTo>
                      <a:pt x="2683984" y="570269"/>
                      <a:pt x="2677568" y="575371"/>
                      <a:pt x="2669606" y="575371"/>
                    </a:cubicBezTo>
                    <a:close/>
                    <a:moveTo>
                      <a:pt x="15074" y="559678"/>
                    </a:moveTo>
                    <a:lnTo>
                      <a:pt x="14920" y="559678"/>
                    </a:lnTo>
                    <a:cubicBezTo>
                      <a:pt x="6957" y="559678"/>
                      <a:pt x="618" y="554499"/>
                      <a:pt x="618" y="548237"/>
                    </a:cubicBezTo>
                    <a:lnTo>
                      <a:pt x="1391" y="472325"/>
                    </a:lnTo>
                    <a:cubicBezTo>
                      <a:pt x="1391" y="466064"/>
                      <a:pt x="8040" y="460884"/>
                      <a:pt x="15925" y="461039"/>
                    </a:cubicBezTo>
                    <a:cubicBezTo>
                      <a:pt x="23887" y="461039"/>
                      <a:pt x="30226" y="466218"/>
                      <a:pt x="30226" y="472480"/>
                    </a:cubicBezTo>
                    <a:lnTo>
                      <a:pt x="29453" y="548392"/>
                    </a:lnTo>
                    <a:cubicBezTo>
                      <a:pt x="29453" y="554654"/>
                      <a:pt x="22959" y="559678"/>
                      <a:pt x="15074" y="559678"/>
                    </a:cubicBezTo>
                    <a:close/>
                    <a:moveTo>
                      <a:pt x="2669606" y="423160"/>
                    </a:moveTo>
                    <a:cubicBezTo>
                      <a:pt x="2661643" y="423160"/>
                      <a:pt x="2655227" y="418058"/>
                      <a:pt x="2655227" y="411797"/>
                    </a:cubicBezTo>
                    <a:lnTo>
                      <a:pt x="2655227" y="335730"/>
                    </a:lnTo>
                    <a:cubicBezTo>
                      <a:pt x="2655227" y="329468"/>
                      <a:pt x="2661643" y="324366"/>
                      <a:pt x="2669606" y="324366"/>
                    </a:cubicBezTo>
                    <a:cubicBezTo>
                      <a:pt x="2677568" y="324366"/>
                      <a:pt x="2683984" y="329468"/>
                      <a:pt x="2683984" y="335730"/>
                    </a:cubicBezTo>
                    <a:lnTo>
                      <a:pt x="2683984" y="411797"/>
                    </a:lnTo>
                    <a:cubicBezTo>
                      <a:pt x="2683984" y="418058"/>
                      <a:pt x="2677568" y="423160"/>
                      <a:pt x="2669606" y="423160"/>
                    </a:cubicBezTo>
                    <a:close/>
                    <a:moveTo>
                      <a:pt x="16698" y="407854"/>
                    </a:moveTo>
                    <a:lnTo>
                      <a:pt x="16543" y="407854"/>
                    </a:lnTo>
                    <a:cubicBezTo>
                      <a:pt x="8581" y="407854"/>
                      <a:pt x="2242" y="402675"/>
                      <a:pt x="2319" y="396413"/>
                    </a:cubicBezTo>
                    <a:lnTo>
                      <a:pt x="3169" y="320501"/>
                    </a:lnTo>
                    <a:cubicBezTo>
                      <a:pt x="3169" y="314239"/>
                      <a:pt x="9663" y="309215"/>
                      <a:pt x="17548" y="309215"/>
                    </a:cubicBezTo>
                    <a:lnTo>
                      <a:pt x="17703" y="309215"/>
                    </a:lnTo>
                    <a:cubicBezTo>
                      <a:pt x="25665" y="309215"/>
                      <a:pt x="32004" y="314394"/>
                      <a:pt x="31926" y="320733"/>
                    </a:cubicBezTo>
                    <a:lnTo>
                      <a:pt x="31076" y="396645"/>
                    </a:lnTo>
                    <a:cubicBezTo>
                      <a:pt x="31076" y="402907"/>
                      <a:pt x="24583" y="407931"/>
                      <a:pt x="16698" y="407931"/>
                    </a:cubicBezTo>
                    <a:close/>
                    <a:moveTo>
                      <a:pt x="2669606" y="271027"/>
                    </a:moveTo>
                    <a:cubicBezTo>
                      <a:pt x="2661643" y="271027"/>
                      <a:pt x="2655227" y="265925"/>
                      <a:pt x="2655227" y="259663"/>
                    </a:cubicBezTo>
                    <a:lnTo>
                      <a:pt x="2655227" y="183519"/>
                    </a:lnTo>
                    <a:cubicBezTo>
                      <a:pt x="2655227" y="177257"/>
                      <a:pt x="2661643" y="172155"/>
                      <a:pt x="2669606" y="172155"/>
                    </a:cubicBezTo>
                    <a:cubicBezTo>
                      <a:pt x="2677568" y="172155"/>
                      <a:pt x="2683984" y="177257"/>
                      <a:pt x="2683984" y="183519"/>
                    </a:cubicBezTo>
                    <a:lnTo>
                      <a:pt x="2683984" y="259663"/>
                    </a:lnTo>
                    <a:cubicBezTo>
                      <a:pt x="2683984" y="265925"/>
                      <a:pt x="2677568" y="271027"/>
                      <a:pt x="2669606" y="271027"/>
                    </a:cubicBezTo>
                    <a:close/>
                    <a:moveTo>
                      <a:pt x="18553" y="256030"/>
                    </a:moveTo>
                    <a:lnTo>
                      <a:pt x="18398" y="256030"/>
                    </a:lnTo>
                    <a:cubicBezTo>
                      <a:pt x="10436" y="256030"/>
                      <a:pt x="4097" y="250850"/>
                      <a:pt x="4174" y="244511"/>
                    </a:cubicBezTo>
                    <a:cubicBezTo>
                      <a:pt x="4484" y="217919"/>
                      <a:pt x="4870" y="192331"/>
                      <a:pt x="5257" y="168599"/>
                    </a:cubicBezTo>
                    <a:cubicBezTo>
                      <a:pt x="5334" y="162338"/>
                      <a:pt x="11750" y="157390"/>
                      <a:pt x="19635" y="157390"/>
                    </a:cubicBezTo>
                    <a:lnTo>
                      <a:pt x="19790" y="157390"/>
                    </a:lnTo>
                    <a:cubicBezTo>
                      <a:pt x="27752" y="157390"/>
                      <a:pt x="34091" y="162647"/>
                      <a:pt x="34014" y="168908"/>
                    </a:cubicBezTo>
                    <a:cubicBezTo>
                      <a:pt x="33627" y="192718"/>
                      <a:pt x="33318" y="218228"/>
                      <a:pt x="32931" y="244821"/>
                    </a:cubicBezTo>
                    <a:cubicBezTo>
                      <a:pt x="32854" y="251082"/>
                      <a:pt x="26438" y="256107"/>
                      <a:pt x="18553" y="256107"/>
                    </a:cubicBezTo>
                    <a:close/>
                    <a:moveTo>
                      <a:pt x="2669296" y="118661"/>
                    </a:moveTo>
                    <a:cubicBezTo>
                      <a:pt x="2661334" y="118661"/>
                      <a:pt x="2654918" y="113559"/>
                      <a:pt x="2654918" y="107297"/>
                    </a:cubicBezTo>
                    <a:lnTo>
                      <a:pt x="2654918" y="98717"/>
                    </a:lnTo>
                    <a:cubicBezTo>
                      <a:pt x="2654918" y="77149"/>
                      <a:pt x="2645796" y="60529"/>
                      <a:pt x="2626934" y="47774"/>
                    </a:cubicBezTo>
                    <a:cubicBezTo>
                      <a:pt x="2620904" y="43677"/>
                      <a:pt x="2620208" y="36487"/>
                      <a:pt x="2625388" y="31694"/>
                    </a:cubicBezTo>
                    <a:cubicBezTo>
                      <a:pt x="2630567" y="26902"/>
                      <a:pt x="2639612" y="26361"/>
                      <a:pt x="2645641" y="30458"/>
                    </a:cubicBezTo>
                    <a:cubicBezTo>
                      <a:pt x="2670842" y="47542"/>
                      <a:pt x="2683675" y="70501"/>
                      <a:pt x="2683675" y="98717"/>
                    </a:cubicBezTo>
                    <a:lnTo>
                      <a:pt x="2683675" y="107297"/>
                    </a:lnTo>
                    <a:cubicBezTo>
                      <a:pt x="2683675" y="113559"/>
                      <a:pt x="2677259" y="118661"/>
                      <a:pt x="2669296" y="118661"/>
                    </a:cubicBezTo>
                    <a:close/>
                    <a:moveTo>
                      <a:pt x="20717" y="104205"/>
                    </a:moveTo>
                    <a:cubicBezTo>
                      <a:pt x="20717" y="104205"/>
                      <a:pt x="19944" y="104205"/>
                      <a:pt x="19558" y="104205"/>
                    </a:cubicBezTo>
                    <a:cubicBezTo>
                      <a:pt x="11596" y="103741"/>
                      <a:pt x="5720" y="98253"/>
                      <a:pt x="6339" y="91991"/>
                    </a:cubicBezTo>
                    <a:cubicBezTo>
                      <a:pt x="9276" y="63157"/>
                      <a:pt x="27984" y="36797"/>
                      <a:pt x="57669" y="19558"/>
                    </a:cubicBezTo>
                    <a:cubicBezTo>
                      <a:pt x="64085" y="15847"/>
                      <a:pt x="73052" y="16929"/>
                      <a:pt x="77768" y="22032"/>
                    </a:cubicBezTo>
                    <a:cubicBezTo>
                      <a:pt x="82483" y="27134"/>
                      <a:pt x="81092" y="34246"/>
                      <a:pt x="74675" y="37956"/>
                    </a:cubicBezTo>
                    <a:cubicBezTo>
                      <a:pt x="51716" y="51252"/>
                      <a:pt x="37260" y="71583"/>
                      <a:pt x="35019" y="93769"/>
                    </a:cubicBezTo>
                    <a:cubicBezTo>
                      <a:pt x="34400" y="99722"/>
                      <a:pt x="28139" y="104283"/>
                      <a:pt x="20717" y="104283"/>
                    </a:cubicBezTo>
                    <a:close/>
                    <a:moveTo>
                      <a:pt x="2558288" y="22882"/>
                    </a:moveTo>
                    <a:cubicBezTo>
                      <a:pt x="2558288" y="22882"/>
                      <a:pt x="2557902" y="22882"/>
                      <a:pt x="2557670" y="22882"/>
                    </a:cubicBezTo>
                    <a:cubicBezTo>
                      <a:pt x="2555892" y="22882"/>
                      <a:pt x="2543291" y="22882"/>
                      <a:pt x="2462200" y="22882"/>
                    </a:cubicBezTo>
                    <a:cubicBezTo>
                      <a:pt x="2454237" y="22882"/>
                      <a:pt x="2447821" y="17780"/>
                      <a:pt x="2447821" y="11518"/>
                    </a:cubicBezTo>
                    <a:cubicBezTo>
                      <a:pt x="2447821" y="5257"/>
                      <a:pt x="2454237" y="155"/>
                      <a:pt x="2462200" y="155"/>
                    </a:cubicBezTo>
                    <a:lnTo>
                      <a:pt x="2462200" y="155"/>
                    </a:lnTo>
                    <a:cubicBezTo>
                      <a:pt x="2527189" y="155"/>
                      <a:pt x="2560352" y="283"/>
                      <a:pt x="2561689" y="541"/>
                    </a:cubicBezTo>
                    <a:cubicBezTo>
                      <a:pt x="2569420" y="2010"/>
                      <a:pt x="2574135" y="8194"/>
                      <a:pt x="2572280" y="14301"/>
                    </a:cubicBezTo>
                    <a:cubicBezTo>
                      <a:pt x="2570657" y="19481"/>
                      <a:pt x="2564782" y="22959"/>
                      <a:pt x="2558288" y="22959"/>
                    </a:cubicBezTo>
                    <a:close/>
                    <a:moveTo>
                      <a:pt x="157622" y="22882"/>
                    </a:moveTo>
                    <a:cubicBezTo>
                      <a:pt x="149660" y="22882"/>
                      <a:pt x="143244" y="17780"/>
                      <a:pt x="143244" y="11518"/>
                    </a:cubicBezTo>
                    <a:cubicBezTo>
                      <a:pt x="143244" y="5257"/>
                      <a:pt x="149660" y="155"/>
                      <a:pt x="157622" y="155"/>
                    </a:cubicBezTo>
                    <a:lnTo>
                      <a:pt x="253788" y="155"/>
                    </a:lnTo>
                    <a:cubicBezTo>
                      <a:pt x="261750" y="155"/>
                      <a:pt x="268166" y="5257"/>
                      <a:pt x="268166" y="11518"/>
                    </a:cubicBezTo>
                    <a:cubicBezTo>
                      <a:pt x="268166" y="17780"/>
                      <a:pt x="261750" y="22882"/>
                      <a:pt x="253788" y="22882"/>
                    </a:cubicBezTo>
                    <a:lnTo>
                      <a:pt x="157622" y="22882"/>
                    </a:lnTo>
                    <a:cubicBezTo>
                      <a:pt x="157622" y="22882"/>
                      <a:pt x="157622" y="22882"/>
                      <a:pt x="157622" y="22882"/>
                    </a:cubicBezTo>
                    <a:close/>
                    <a:moveTo>
                      <a:pt x="349876" y="22882"/>
                    </a:moveTo>
                    <a:cubicBezTo>
                      <a:pt x="341914" y="22882"/>
                      <a:pt x="335498" y="17780"/>
                      <a:pt x="335498" y="11518"/>
                    </a:cubicBezTo>
                    <a:cubicBezTo>
                      <a:pt x="335498" y="5257"/>
                      <a:pt x="341914" y="155"/>
                      <a:pt x="349876" y="155"/>
                    </a:cubicBezTo>
                    <a:lnTo>
                      <a:pt x="445965" y="155"/>
                    </a:lnTo>
                    <a:cubicBezTo>
                      <a:pt x="453927" y="155"/>
                      <a:pt x="460343" y="5257"/>
                      <a:pt x="460343" y="11518"/>
                    </a:cubicBezTo>
                    <a:cubicBezTo>
                      <a:pt x="460343" y="17780"/>
                      <a:pt x="453927" y="22882"/>
                      <a:pt x="445965" y="22882"/>
                    </a:cubicBezTo>
                    <a:lnTo>
                      <a:pt x="349876" y="22882"/>
                    </a:lnTo>
                    <a:close/>
                    <a:moveTo>
                      <a:pt x="541976" y="22882"/>
                    </a:moveTo>
                    <a:cubicBezTo>
                      <a:pt x="534014" y="22882"/>
                      <a:pt x="527598" y="17780"/>
                      <a:pt x="527598" y="11518"/>
                    </a:cubicBezTo>
                    <a:cubicBezTo>
                      <a:pt x="527598" y="5257"/>
                      <a:pt x="534014" y="155"/>
                      <a:pt x="541976" y="155"/>
                    </a:cubicBezTo>
                    <a:lnTo>
                      <a:pt x="638065" y="155"/>
                    </a:lnTo>
                    <a:cubicBezTo>
                      <a:pt x="646027" y="155"/>
                      <a:pt x="652443" y="5257"/>
                      <a:pt x="652443" y="11518"/>
                    </a:cubicBezTo>
                    <a:cubicBezTo>
                      <a:pt x="652443" y="17780"/>
                      <a:pt x="646027" y="22882"/>
                      <a:pt x="638065" y="22882"/>
                    </a:cubicBezTo>
                    <a:lnTo>
                      <a:pt x="542053" y="22882"/>
                    </a:lnTo>
                    <a:close/>
                    <a:moveTo>
                      <a:pt x="734076" y="22882"/>
                    </a:moveTo>
                    <a:cubicBezTo>
                      <a:pt x="726113" y="22882"/>
                      <a:pt x="719697" y="17780"/>
                      <a:pt x="719697" y="11518"/>
                    </a:cubicBezTo>
                    <a:cubicBezTo>
                      <a:pt x="719697" y="5257"/>
                      <a:pt x="726113" y="155"/>
                      <a:pt x="734076" y="155"/>
                    </a:cubicBezTo>
                    <a:lnTo>
                      <a:pt x="830087" y="155"/>
                    </a:lnTo>
                    <a:cubicBezTo>
                      <a:pt x="838049" y="155"/>
                      <a:pt x="844465" y="5257"/>
                      <a:pt x="844465" y="11518"/>
                    </a:cubicBezTo>
                    <a:cubicBezTo>
                      <a:pt x="844465" y="17780"/>
                      <a:pt x="838049" y="22882"/>
                      <a:pt x="830087" y="22882"/>
                    </a:cubicBezTo>
                    <a:lnTo>
                      <a:pt x="734076" y="22882"/>
                    </a:lnTo>
                    <a:close/>
                    <a:moveTo>
                      <a:pt x="2366189" y="22882"/>
                    </a:moveTo>
                    <a:lnTo>
                      <a:pt x="2270177" y="22882"/>
                    </a:lnTo>
                    <a:cubicBezTo>
                      <a:pt x="2262215" y="22882"/>
                      <a:pt x="2255799" y="17780"/>
                      <a:pt x="2255799" y="11518"/>
                    </a:cubicBezTo>
                    <a:cubicBezTo>
                      <a:pt x="2255799" y="5257"/>
                      <a:pt x="2262292" y="0"/>
                      <a:pt x="2270255" y="0"/>
                    </a:cubicBezTo>
                    <a:lnTo>
                      <a:pt x="2366266" y="0"/>
                    </a:lnTo>
                    <a:cubicBezTo>
                      <a:pt x="2374228" y="0"/>
                      <a:pt x="2380644" y="5102"/>
                      <a:pt x="2380644" y="11364"/>
                    </a:cubicBezTo>
                    <a:cubicBezTo>
                      <a:pt x="2380644" y="17625"/>
                      <a:pt x="2374228" y="22727"/>
                      <a:pt x="2366266" y="22727"/>
                    </a:cubicBezTo>
                    <a:close/>
                    <a:moveTo>
                      <a:pt x="926175" y="22882"/>
                    </a:moveTo>
                    <a:cubicBezTo>
                      <a:pt x="918213" y="22882"/>
                      <a:pt x="911797" y="17780"/>
                      <a:pt x="911797" y="11518"/>
                    </a:cubicBezTo>
                    <a:cubicBezTo>
                      <a:pt x="911797" y="5257"/>
                      <a:pt x="918291" y="0"/>
                      <a:pt x="926253" y="0"/>
                    </a:cubicBezTo>
                    <a:lnTo>
                      <a:pt x="1022264" y="0"/>
                    </a:lnTo>
                    <a:cubicBezTo>
                      <a:pt x="1030226" y="0"/>
                      <a:pt x="1036642" y="5102"/>
                      <a:pt x="1036642" y="11364"/>
                    </a:cubicBezTo>
                    <a:cubicBezTo>
                      <a:pt x="1036642" y="17625"/>
                      <a:pt x="1030226" y="22727"/>
                      <a:pt x="1022264" y="22727"/>
                    </a:cubicBezTo>
                    <a:lnTo>
                      <a:pt x="926253" y="22727"/>
                    </a:lnTo>
                    <a:close/>
                    <a:moveTo>
                      <a:pt x="1118198" y="22882"/>
                    </a:moveTo>
                    <a:cubicBezTo>
                      <a:pt x="1110235" y="22882"/>
                      <a:pt x="1103819" y="17780"/>
                      <a:pt x="1103819" y="11518"/>
                    </a:cubicBezTo>
                    <a:cubicBezTo>
                      <a:pt x="1103819" y="5257"/>
                      <a:pt x="1110235" y="155"/>
                      <a:pt x="1118198" y="155"/>
                    </a:cubicBezTo>
                    <a:lnTo>
                      <a:pt x="1214209" y="155"/>
                    </a:lnTo>
                    <a:cubicBezTo>
                      <a:pt x="1222171" y="155"/>
                      <a:pt x="1228588" y="5257"/>
                      <a:pt x="1228588" y="11518"/>
                    </a:cubicBezTo>
                    <a:cubicBezTo>
                      <a:pt x="1228588" y="17780"/>
                      <a:pt x="1222171" y="22882"/>
                      <a:pt x="1214209" y="22882"/>
                    </a:cubicBezTo>
                    <a:lnTo>
                      <a:pt x="1118198" y="22882"/>
                    </a:lnTo>
                    <a:close/>
                    <a:moveTo>
                      <a:pt x="2174243" y="22882"/>
                    </a:moveTo>
                    <a:lnTo>
                      <a:pt x="2078309" y="22882"/>
                    </a:lnTo>
                    <a:cubicBezTo>
                      <a:pt x="2070347" y="22882"/>
                      <a:pt x="2063931" y="17780"/>
                      <a:pt x="2063931" y="11518"/>
                    </a:cubicBezTo>
                    <a:cubicBezTo>
                      <a:pt x="2063931" y="5257"/>
                      <a:pt x="2070347" y="155"/>
                      <a:pt x="2078309" y="155"/>
                    </a:cubicBezTo>
                    <a:lnTo>
                      <a:pt x="2174243" y="155"/>
                    </a:lnTo>
                    <a:cubicBezTo>
                      <a:pt x="2182206" y="155"/>
                      <a:pt x="2188622" y="5257"/>
                      <a:pt x="2188622" y="11518"/>
                    </a:cubicBezTo>
                    <a:cubicBezTo>
                      <a:pt x="2188622" y="17780"/>
                      <a:pt x="2182206" y="22882"/>
                      <a:pt x="2174243" y="22882"/>
                    </a:cubicBezTo>
                    <a:close/>
                    <a:moveTo>
                      <a:pt x="1406463" y="22882"/>
                    </a:moveTo>
                    <a:lnTo>
                      <a:pt x="1310452" y="22882"/>
                    </a:lnTo>
                    <a:cubicBezTo>
                      <a:pt x="1302490" y="22882"/>
                      <a:pt x="1296074" y="17780"/>
                      <a:pt x="1296074" y="11518"/>
                    </a:cubicBezTo>
                    <a:cubicBezTo>
                      <a:pt x="1296074" y="5257"/>
                      <a:pt x="1302567" y="0"/>
                      <a:pt x="1310452" y="0"/>
                    </a:cubicBezTo>
                    <a:lnTo>
                      <a:pt x="1406463" y="0"/>
                    </a:lnTo>
                    <a:cubicBezTo>
                      <a:pt x="1414426" y="0"/>
                      <a:pt x="1420842" y="5102"/>
                      <a:pt x="1420842" y="11364"/>
                    </a:cubicBezTo>
                    <a:cubicBezTo>
                      <a:pt x="1420842" y="17625"/>
                      <a:pt x="1414426" y="22727"/>
                      <a:pt x="1406463" y="22727"/>
                    </a:cubicBezTo>
                    <a:close/>
                    <a:moveTo>
                      <a:pt x="1982298" y="22882"/>
                    </a:moveTo>
                    <a:lnTo>
                      <a:pt x="1886365" y="22882"/>
                    </a:lnTo>
                    <a:cubicBezTo>
                      <a:pt x="1878402" y="22882"/>
                      <a:pt x="1871986" y="17780"/>
                      <a:pt x="1871986" y="11518"/>
                    </a:cubicBezTo>
                    <a:cubicBezTo>
                      <a:pt x="1871986" y="5257"/>
                      <a:pt x="1878402" y="155"/>
                      <a:pt x="1886365" y="155"/>
                    </a:cubicBezTo>
                    <a:lnTo>
                      <a:pt x="1982298" y="155"/>
                    </a:lnTo>
                    <a:cubicBezTo>
                      <a:pt x="1990261" y="155"/>
                      <a:pt x="1996677" y="5257"/>
                      <a:pt x="1996677" y="11518"/>
                    </a:cubicBezTo>
                    <a:cubicBezTo>
                      <a:pt x="1996677" y="17780"/>
                      <a:pt x="1990261" y="22882"/>
                      <a:pt x="1982298" y="22882"/>
                    </a:cubicBezTo>
                    <a:close/>
                    <a:moveTo>
                      <a:pt x="1790431" y="22882"/>
                    </a:moveTo>
                    <a:lnTo>
                      <a:pt x="1694419" y="22882"/>
                    </a:lnTo>
                    <a:cubicBezTo>
                      <a:pt x="1686457" y="22882"/>
                      <a:pt x="1680041" y="17780"/>
                      <a:pt x="1680041" y="11518"/>
                    </a:cubicBezTo>
                    <a:cubicBezTo>
                      <a:pt x="1680041" y="5257"/>
                      <a:pt x="1686457" y="155"/>
                      <a:pt x="1694419" y="155"/>
                    </a:cubicBezTo>
                    <a:lnTo>
                      <a:pt x="1790431" y="155"/>
                    </a:lnTo>
                    <a:cubicBezTo>
                      <a:pt x="1798393" y="155"/>
                      <a:pt x="1804809" y="5257"/>
                      <a:pt x="1804809" y="11518"/>
                    </a:cubicBezTo>
                    <a:cubicBezTo>
                      <a:pt x="1804809" y="17780"/>
                      <a:pt x="1798393" y="22882"/>
                      <a:pt x="1790431" y="22882"/>
                    </a:cubicBezTo>
                    <a:close/>
                    <a:moveTo>
                      <a:pt x="1598408" y="22882"/>
                    </a:moveTo>
                    <a:lnTo>
                      <a:pt x="1502397" y="22882"/>
                    </a:lnTo>
                    <a:cubicBezTo>
                      <a:pt x="1494435" y="22882"/>
                      <a:pt x="1488019" y="17780"/>
                      <a:pt x="1488019" y="11518"/>
                    </a:cubicBezTo>
                    <a:cubicBezTo>
                      <a:pt x="1488019" y="5257"/>
                      <a:pt x="1494435" y="155"/>
                      <a:pt x="1502397" y="155"/>
                    </a:cubicBezTo>
                    <a:lnTo>
                      <a:pt x="1598408" y="155"/>
                    </a:lnTo>
                    <a:cubicBezTo>
                      <a:pt x="1606371" y="155"/>
                      <a:pt x="1612787" y="5257"/>
                      <a:pt x="1612787" y="11518"/>
                    </a:cubicBezTo>
                    <a:cubicBezTo>
                      <a:pt x="1612787" y="17780"/>
                      <a:pt x="1606371" y="22882"/>
                      <a:pt x="1598408" y="22882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77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11" name="ComponentBackground5" descr="4af17580-8a24-494a-9bff-9caa8ba6c8b7"/>
              <p:cNvSpPr/>
              <p:nvPr/>
            </p:nvSpPr>
            <p:spPr>
              <a:xfrm>
                <a:off x="4776710" y="4190035"/>
                <a:ext cx="2620211" cy="998041"/>
              </a:xfrm>
              <a:custGeom>
                <a:avLst/>
                <a:gdLst>
                  <a:gd name="connsiteX0" fmla="*/ 2501161 w 2620211"/>
                  <a:gd name="connsiteY0" fmla="*/ 0 h 843691"/>
                  <a:gd name="connsiteX1" fmla="*/ 119202 w 2620211"/>
                  <a:gd name="connsiteY1" fmla="*/ 0 h 843691"/>
                  <a:gd name="connsiteX2" fmla="*/ 0 w 2620211"/>
                  <a:gd name="connsiteY2" fmla="*/ 94388 h 843691"/>
                  <a:gd name="connsiteX3" fmla="*/ 0 w 2620211"/>
                  <a:gd name="connsiteY3" fmla="*/ 577845 h 843691"/>
                  <a:gd name="connsiteX4" fmla="*/ 99490 w 2620211"/>
                  <a:gd name="connsiteY4" fmla="*/ 654298 h 843691"/>
                  <a:gd name="connsiteX5" fmla="*/ 104128 w 2620211"/>
                  <a:gd name="connsiteY5" fmla="*/ 655148 h 843691"/>
                  <a:gd name="connsiteX6" fmla="*/ 279685 w 2620211"/>
                  <a:gd name="connsiteY6" fmla="*/ 746367 h 843691"/>
                  <a:gd name="connsiteX7" fmla="*/ 338126 w 2620211"/>
                  <a:gd name="connsiteY7" fmla="*/ 837508 h 843691"/>
                  <a:gd name="connsiteX8" fmla="*/ 343151 w 2620211"/>
                  <a:gd name="connsiteY8" fmla="*/ 843692 h 843691"/>
                  <a:gd name="connsiteX9" fmla="*/ 349026 w 2620211"/>
                  <a:gd name="connsiteY9" fmla="*/ 837276 h 843691"/>
                  <a:gd name="connsiteX10" fmla="*/ 746831 w 2620211"/>
                  <a:gd name="connsiteY10" fmla="*/ 654066 h 843691"/>
                  <a:gd name="connsiteX11" fmla="*/ 2516003 w 2620211"/>
                  <a:gd name="connsiteY11" fmla="*/ 654066 h 843691"/>
                  <a:gd name="connsiteX12" fmla="*/ 2613870 w 2620211"/>
                  <a:gd name="connsiteY12" fmla="*/ 577767 h 843691"/>
                  <a:gd name="connsiteX13" fmla="*/ 2620209 w 2620211"/>
                  <a:gd name="connsiteY13" fmla="*/ 94929 h 843691"/>
                  <a:gd name="connsiteX14" fmla="*/ 2585654 w 2620211"/>
                  <a:gd name="connsiteY14" fmla="*/ 27829 h 843691"/>
                  <a:gd name="connsiteX15" fmla="*/ 2501161 w 2620211"/>
                  <a:gd name="connsiteY15" fmla="*/ 0 h 843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620211" h="843691">
                    <a:moveTo>
                      <a:pt x="2501161" y="0"/>
                    </a:moveTo>
                    <a:lnTo>
                      <a:pt x="119202" y="0"/>
                    </a:lnTo>
                    <a:cubicBezTo>
                      <a:pt x="53494" y="0"/>
                      <a:pt x="0" y="42362"/>
                      <a:pt x="0" y="94388"/>
                    </a:cubicBezTo>
                    <a:lnTo>
                      <a:pt x="0" y="577845"/>
                    </a:lnTo>
                    <a:cubicBezTo>
                      <a:pt x="0" y="617656"/>
                      <a:pt x="31617" y="641930"/>
                      <a:pt x="99490" y="654298"/>
                    </a:cubicBezTo>
                    <a:lnTo>
                      <a:pt x="104128" y="655148"/>
                    </a:lnTo>
                    <a:cubicBezTo>
                      <a:pt x="183055" y="668599"/>
                      <a:pt x="243120" y="689239"/>
                      <a:pt x="279685" y="746367"/>
                    </a:cubicBezTo>
                    <a:lnTo>
                      <a:pt x="338126" y="837508"/>
                    </a:lnTo>
                    <a:cubicBezTo>
                      <a:pt x="340600" y="841373"/>
                      <a:pt x="342223" y="842996"/>
                      <a:pt x="343151" y="843692"/>
                    </a:cubicBezTo>
                    <a:cubicBezTo>
                      <a:pt x="344156" y="842996"/>
                      <a:pt x="346089" y="841373"/>
                      <a:pt x="349026" y="837276"/>
                    </a:cubicBezTo>
                    <a:cubicBezTo>
                      <a:pt x="432282" y="721243"/>
                      <a:pt x="524042" y="654066"/>
                      <a:pt x="746831" y="654066"/>
                    </a:cubicBezTo>
                    <a:lnTo>
                      <a:pt x="2516003" y="654066"/>
                    </a:lnTo>
                    <a:cubicBezTo>
                      <a:pt x="2569265" y="654066"/>
                      <a:pt x="2613174" y="619821"/>
                      <a:pt x="2613870" y="577767"/>
                    </a:cubicBezTo>
                    <a:cubicBezTo>
                      <a:pt x="2616266" y="443568"/>
                      <a:pt x="2618894" y="233302"/>
                      <a:pt x="2620209" y="94929"/>
                    </a:cubicBezTo>
                    <a:cubicBezTo>
                      <a:pt x="2620440" y="69651"/>
                      <a:pt x="2608149" y="45764"/>
                      <a:pt x="2585654" y="27829"/>
                    </a:cubicBezTo>
                    <a:cubicBezTo>
                      <a:pt x="2563158" y="9895"/>
                      <a:pt x="2533087" y="0"/>
                      <a:pt x="2501161" y="0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25400" cap="flat">
                <a:solidFill>
                  <a:schemeClr val="accent5"/>
                </a:solidFill>
                <a:prstDash val="solid"/>
                <a:miter/>
              </a:ln>
            </p:spPr>
            <p:txBody>
              <a:bodyPr wrap="square" rtlCol="0" anchor="ctr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12" name="Text5" descr="38f5e761-32c2-4fe2-93a7-684ee6ef4c86"/>
              <p:cNvSpPr txBox="1"/>
              <p:nvPr/>
            </p:nvSpPr>
            <p:spPr>
              <a:xfrm flipH="1">
                <a:off x="4747954" y="5220642"/>
                <a:ext cx="2800093" cy="91345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幼儿宜右侧卧，坐立行走也要姿势正确。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41" name="Bullet5" descr="25712e0b-a725-44b1-96f9-8595e12b605f"/>
              <p:cNvSpPr txBox="1"/>
              <p:nvPr/>
            </p:nvSpPr>
            <p:spPr>
              <a:xfrm>
                <a:off x="4800120" y="4236730"/>
                <a:ext cx="2597978" cy="687357"/>
              </a:xfrm>
              <a:prstGeom prst="rect">
                <a:avLst/>
              </a:prstGeom>
              <a:noFill/>
            </p:spPr>
            <p:txBody>
              <a:bodyPr wrap="square" rtlCol="0" anchor="b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000000"/>
                    </a:solidFill>
                    <a:ea typeface="华康方圆体 Std W7"/>
                  </a:rPr>
                  <a:t>保持正确睡姿</a:t>
                </a:r>
                <a:endParaRPr lang="en-US" sz="1800" b="1" i="0" u="none">
                  <a:solidFill>
                    <a:srgbClr val="000000"/>
                  </a:solidFill>
                  <a:ea typeface="华康方圆体 Std W7"/>
                </a:endParaRPr>
              </a:p>
            </p:txBody>
          </p:sp>
        </p:grpSp>
        <p:grpSp>
          <p:nvGrpSpPr>
            <p:cNvPr id="52" name="组合 51" descr="a3ffaef4-dd31-4bb4-ac3c-f71ad467f593"/>
            <p:cNvGrpSpPr/>
            <p:nvPr/>
          </p:nvGrpSpPr>
          <p:grpSpPr>
            <a:xfrm>
              <a:off x="8704120" y="4078813"/>
              <a:ext cx="2814780" cy="2055287"/>
              <a:chOff x="8704120" y="4078813"/>
              <a:chExt cx="2814780" cy="2055287"/>
            </a:xfrm>
          </p:grpSpPr>
          <p:sp>
            <p:nvSpPr>
              <p:cNvPr id="30" name="shaape6" descr="8cb7c040-d733-42d4-b131-9f1353074ee0"/>
              <p:cNvSpPr/>
              <p:nvPr/>
            </p:nvSpPr>
            <p:spPr>
              <a:xfrm>
                <a:off x="8848983" y="4094340"/>
                <a:ext cx="2655230" cy="849147"/>
              </a:xfrm>
              <a:custGeom>
                <a:avLst/>
                <a:gdLst>
                  <a:gd name="connsiteX0" fmla="*/ 2544222 w 2655230"/>
                  <a:gd name="connsiteY0" fmla="*/ 137 h 717824"/>
                  <a:gd name="connsiteX1" fmla="*/ 118897 w 2655230"/>
                  <a:gd name="connsiteY1" fmla="*/ 137 h 717824"/>
                  <a:gd name="connsiteX2" fmla="*/ 6343 w 2655230"/>
                  <a:gd name="connsiteY2" fmla="*/ 87259 h 717824"/>
                  <a:gd name="connsiteX3" fmla="*/ 4 w 2655230"/>
                  <a:gd name="connsiteY3" fmla="*/ 611918 h 717824"/>
                  <a:gd name="connsiteX4" fmla="*/ 133739 w 2655230"/>
                  <a:gd name="connsiteY4" fmla="*/ 717824 h 717824"/>
                  <a:gd name="connsiteX5" fmla="*/ 2521341 w 2655230"/>
                  <a:gd name="connsiteY5" fmla="*/ 717824 h 717824"/>
                  <a:gd name="connsiteX6" fmla="*/ 2655231 w 2655230"/>
                  <a:gd name="connsiteY6" fmla="*/ 612614 h 717824"/>
                  <a:gd name="connsiteX7" fmla="*/ 2655231 w 2655230"/>
                  <a:gd name="connsiteY7" fmla="*/ 87259 h 717824"/>
                  <a:gd name="connsiteX8" fmla="*/ 2544222 w 2655230"/>
                  <a:gd name="connsiteY8" fmla="*/ 137 h 717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55230" h="717824">
                    <a:moveTo>
                      <a:pt x="2544222" y="137"/>
                    </a:moveTo>
                    <a:cubicBezTo>
                      <a:pt x="2542599" y="-172"/>
                      <a:pt x="118897" y="137"/>
                      <a:pt x="118897" y="137"/>
                    </a:cubicBezTo>
                    <a:cubicBezTo>
                      <a:pt x="57363" y="137"/>
                      <a:pt x="7193" y="38944"/>
                      <a:pt x="6343" y="87259"/>
                    </a:cubicBezTo>
                    <a:cubicBezTo>
                      <a:pt x="3946" y="219293"/>
                      <a:pt x="1395" y="469602"/>
                      <a:pt x="4" y="611918"/>
                    </a:cubicBezTo>
                    <a:cubicBezTo>
                      <a:pt x="-537" y="670283"/>
                      <a:pt x="59450" y="717824"/>
                      <a:pt x="133739" y="717824"/>
                    </a:cubicBezTo>
                    <a:cubicBezTo>
                      <a:pt x="589058" y="717824"/>
                      <a:pt x="2067259" y="717824"/>
                      <a:pt x="2521341" y="717824"/>
                    </a:cubicBezTo>
                    <a:cubicBezTo>
                      <a:pt x="2595320" y="717824"/>
                      <a:pt x="2655231" y="670747"/>
                      <a:pt x="2655231" y="612614"/>
                    </a:cubicBezTo>
                    <a:lnTo>
                      <a:pt x="2655231" y="87259"/>
                    </a:lnTo>
                    <a:cubicBezTo>
                      <a:pt x="2655231" y="33301"/>
                      <a:pt x="2603514" y="10883"/>
                      <a:pt x="2544222" y="137"/>
                    </a:cubicBez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 w="77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31" name="Shape6" descr="3076df79-0bb5-4204-911b-931cb9f1cebf"/>
              <p:cNvSpPr/>
              <p:nvPr/>
            </p:nvSpPr>
            <p:spPr>
              <a:xfrm>
                <a:off x="8834917" y="4078813"/>
                <a:ext cx="2683983" cy="875961"/>
              </a:xfrm>
              <a:custGeom>
                <a:avLst/>
                <a:gdLst>
                  <a:gd name="connsiteX0" fmla="*/ 418831 w 2683983"/>
                  <a:gd name="connsiteY0" fmla="*/ 740492 h 740491"/>
                  <a:gd name="connsiteX1" fmla="*/ 322666 w 2683983"/>
                  <a:gd name="connsiteY1" fmla="*/ 740492 h 740491"/>
                  <a:gd name="connsiteX2" fmla="*/ 308287 w 2683983"/>
                  <a:gd name="connsiteY2" fmla="*/ 729128 h 740491"/>
                  <a:gd name="connsiteX3" fmla="*/ 322666 w 2683983"/>
                  <a:gd name="connsiteY3" fmla="*/ 717764 h 740491"/>
                  <a:gd name="connsiteX4" fmla="*/ 418831 w 2683983"/>
                  <a:gd name="connsiteY4" fmla="*/ 717764 h 740491"/>
                  <a:gd name="connsiteX5" fmla="*/ 433210 w 2683983"/>
                  <a:gd name="connsiteY5" fmla="*/ 729128 h 740491"/>
                  <a:gd name="connsiteX6" fmla="*/ 418831 w 2683983"/>
                  <a:gd name="connsiteY6" fmla="*/ 740492 h 740491"/>
                  <a:gd name="connsiteX7" fmla="*/ 226577 w 2683983"/>
                  <a:gd name="connsiteY7" fmla="*/ 740492 h 740491"/>
                  <a:gd name="connsiteX8" fmla="*/ 147882 w 2683983"/>
                  <a:gd name="connsiteY8" fmla="*/ 740492 h 740491"/>
                  <a:gd name="connsiteX9" fmla="*/ 128633 w 2683983"/>
                  <a:gd name="connsiteY9" fmla="*/ 739487 h 740491"/>
                  <a:gd name="connsiteX10" fmla="*/ 116187 w 2683983"/>
                  <a:gd name="connsiteY10" fmla="*/ 726732 h 740491"/>
                  <a:gd name="connsiteX11" fmla="*/ 132267 w 2683983"/>
                  <a:gd name="connsiteY11" fmla="*/ 716914 h 740491"/>
                  <a:gd name="connsiteX12" fmla="*/ 147805 w 2683983"/>
                  <a:gd name="connsiteY12" fmla="*/ 717687 h 740491"/>
                  <a:gd name="connsiteX13" fmla="*/ 226500 w 2683983"/>
                  <a:gd name="connsiteY13" fmla="*/ 717687 h 740491"/>
                  <a:gd name="connsiteX14" fmla="*/ 240878 w 2683983"/>
                  <a:gd name="connsiteY14" fmla="*/ 729051 h 740491"/>
                  <a:gd name="connsiteX15" fmla="*/ 226500 w 2683983"/>
                  <a:gd name="connsiteY15" fmla="*/ 740414 h 740491"/>
                  <a:gd name="connsiteX16" fmla="*/ 611086 w 2683983"/>
                  <a:gd name="connsiteY16" fmla="*/ 740492 h 740491"/>
                  <a:gd name="connsiteX17" fmla="*/ 514997 w 2683983"/>
                  <a:gd name="connsiteY17" fmla="*/ 740492 h 740491"/>
                  <a:gd name="connsiteX18" fmla="*/ 500619 w 2683983"/>
                  <a:gd name="connsiteY18" fmla="*/ 729128 h 740491"/>
                  <a:gd name="connsiteX19" fmla="*/ 514997 w 2683983"/>
                  <a:gd name="connsiteY19" fmla="*/ 717764 h 740491"/>
                  <a:gd name="connsiteX20" fmla="*/ 611086 w 2683983"/>
                  <a:gd name="connsiteY20" fmla="*/ 717764 h 740491"/>
                  <a:gd name="connsiteX21" fmla="*/ 625464 w 2683983"/>
                  <a:gd name="connsiteY21" fmla="*/ 729128 h 740491"/>
                  <a:gd name="connsiteX22" fmla="*/ 611086 w 2683983"/>
                  <a:gd name="connsiteY22" fmla="*/ 740492 h 740491"/>
                  <a:gd name="connsiteX23" fmla="*/ 1379562 w 2683983"/>
                  <a:gd name="connsiteY23" fmla="*/ 740492 h 740491"/>
                  <a:gd name="connsiteX24" fmla="*/ 1283473 w 2683983"/>
                  <a:gd name="connsiteY24" fmla="*/ 740492 h 740491"/>
                  <a:gd name="connsiteX25" fmla="*/ 1269095 w 2683983"/>
                  <a:gd name="connsiteY25" fmla="*/ 729128 h 740491"/>
                  <a:gd name="connsiteX26" fmla="*/ 1283473 w 2683983"/>
                  <a:gd name="connsiteY26" fmla="*/ 717764 h 740491"/>
                  <a:gd name="connsiteX27" fmla="*/ 1379562 w 2683983"/>
                  <a:gd name="connsiteY27" fmla="*/ 717764 h 740491"/>
                  <a:gd name="connsiteX28" fmla="*/ 1393940 w 2683983"/>
                  <a:gd name="connsiteY28" fmla="*/ 729128 h 740491"/>
                  <a:gd name="connsiteX29" fmla="*/ 1379562 w 2683983"/>
                  <a:gd name="connsiteY29" fmla="*/ 740492 h 740491"/>
                  <a:gd name="connsiteX30" fmla="*/ 995362 w 2683983"/>
                  <a:gd name="connsiteY30" fmla="*/ 740492 h 740491"/>
                  <a:gd name="connsiteX31" fmla="*/ 899274 w 2683983"/>
                  <a:gd name="connsiteY31" fmla="*/ 740492 h 740491"/>
                  <a:gd name="connsiteX32" fmla="*/ 884895 w 2683983"/>
                  <a:gd name="connsiteY32" fmla="*/ 729128 h 740491"/>
                  <a:gd name="connsiteX33" fmla="*/ 899274 w 2683983"/>
                  <a:gd name="connsiteY33" fmla="*/ 717764 h 740491"/>
                  <a:gd name="connsiteX34" fmla="*/ 995362 w 2683983"/>
                  <a:gd name="connsiteY34" fmla="*/ 717764 h 740491"/>
                  <a:gd name="connsiteX35" fmla="*/ 1009741 w 2683983"/>
                  <a:gd name="connsiteY35" fmla="*/ 729128 h 740491"/>
                  <a:gd name="connsiteX36" fmla="*/ 995362 w 2683983"/>
                  <a:gd name="connsiteY36" fmla="*/ 740492 h 740491"/>
                  <a:gd name="connsiteX37" fmla="*/ 803263 w 2683983"/>
                  <a:gd name="connsiteY37" fmla="*/ 740492 h 740491"/>
                  <a:gd name="connsiteX38" fmla="*/ 707174 w 2683983"/>
                  <a:gd name="connsiteY38" fmla="*/ 740492 h 740491"/>
                  <a:gd name="connsiteX39" fmla="*/ 692796 w 2683983"/>
                  <a:gd name="connsiteY39" fmla="*/ 729128 h 740491"/>
                  <a:gd name="connsiteX40" fmla="*/ 707174 w 2683983"/>
                  <a:gd name="connsiteY40" fmla="*/ 717764 h 740491"/>
                  <a:gd name="connsiteX41" fmla="*/ 803263 w 2683983"/>
                  <a:gd name="connsiteY41" fmla="*/ 717764 h 740491"/>
                  <a:gd name="connsiteX42" fmla="*/ 817641 w 2683983"/>
                  <a:gd name="connsiteY42" fmla="*/ 729128 h 740491"/>
                  <a:gd name="connsiteX43" fmla="*/ 803263 w 2683983"/>
                  <a:gd name="connsiteY43" fmla="*/ 740492 h 740491"/>
                  <a:gd name="connsiteX44" fmla="*/ 1187539 w 2683983"/>
                  <a:gd name="connsiteY44" fmla="*/ 740492 h 740491"/>
                  <a:gd name="connsiteX45" fmla="*/ 1091451 w 2683983"/>
                  <a:gd name="connsiteY45" fmla="*/ 740492 h 740491"/>
                  <a:gd name="connsiteX46" fmla="*/ 1077072 w 2683983"/>
                  <a:gd name="connsiteY46" fmla="*/ 729128 h 740491"/>
                  <a:gd name="connsiteX47" fmla="*/ 1091451 w 2683983"/>
                  <a:gd name="connsiteY47" fmla="*/ 717764 h 740491"/>
                  <a:gd name="connsiteX48" fmla="*/ 1187539 w 2683983"/>
                  <a:gd name="connsiteY48" fmla="*/ 717764 h 740491"/>
                  <a:gd name="connsiteX49" fmla="*/ 1201918 w 2683983"/>
                  <a:gd name="connsiteY49" fmla="*/ 729128 h 740491"/>
                  <a:gd name="connsiteX50" fmla="*/ 1187539 w 2683983"/>
                  <a:gd name="connsiteY50" fmla="*/ 740492 h 740491"/>
                  <a:gd name="connsiteX51" fmla="*/ 1955938 w 2683983"/>
                  <a:gd name="connsiteY51" fmla="*/ 740492 h 740491"/>
                  <a:gd name="connsiteX52" fmla="*/ 1859849 w 2683983"/>
                  <a:gd name="connsiteY52" fmla="*/ 740492 h 740491"/>
                  <a:gd name="connsiteX53" fmla="*/ 1845471 w 2683983"/>
                  <a:gd name="connsiteY53" fmla="*/ 729128 h 740491"/>
                  <a:gd name="connsiteX54" fmla="*/ 1859849 w 2683983"/>
                  <a:gd name="connsiteY54" fmla="*/ 717764 h 740491"/>
                  <a:gd name="connsiteX55" fmla="*/ 1955938 w 2683983"/>
                  <a:gd name="connsiteY55" fmla="*/ 717764 h 740491"/>
                  <a:gd name="connsiteX56" fmla="*/ 1970316 w 2683983"/>
                  <a:gd name="connsiteY56" fmla="*/ 729128 h 740491"/>
                  <a:gd name="connsiteX57" fmla="*/ 1955938 w 2683983"/>
                  <a:gd name="connsiteY57" fmla="*/ 740492 h 740491"/>
                  <a:gd name="connsiteX58" fmla="*/ 1763838 w 2683983"/>
                  <a:gd name="connsiteY58" fmla="*/ 740492 h 740491"/>
                  <a:gd name="connsiteX59" fmla="*/ 1667750 w 2683983"/>
                  <a:gd name="connsiteY59" fmla="*/ 740492 h 740491"/>
                  <a:gd name="connsiteX60" fmla="*/ 1653371 w 2683983"/>
                  <a:gd name="connsiteY60" fmla="*/ 729128 h 740491"/>
                  <a:gd name="connsiteX61" fmla="*/ 1667750 w 2683983"/>
                  <a:gd name="connsiteY61" fmla="*/ 717764 h 740491"/>
                  <a:gd name="connsiteX62" fmla="*/ 1763838 w 2683983"/>
                  <a:gd name="connsiteY62" fmla="*/ 717764 h 740491"/>
                  <a:gd name="connsiteX63" fmla="*/ 1778217 w 2683983"/>
                  <a:gd name="connsiteY63" fmla="*/ 729128 h 740491"/>
                  <a:gd name="connsiteX64" fmla="*/ 1763838 w 2683983"/>
                  <a:gd name="connsiteY64" fmla="*/ 740492 h 740491"/>
                  <a:gd name="connsiteX65" fmla="*/ 1571739 w 2683983"/>
                  <a:gd name="connsiteY65" fmla="*/ 740492 h 740491"/>
                  <a:gd name="connsiteX66" fmla="*/ 1475650 w 2683983"/>
                  <a:gd name="connsiteY66" fmla="*/ 740492 h 740491"/>
                  <a:gd name="connsiteX67" fmla="*/ 1461272 w 2683983"/>
                  <a:gd name="connsiteY67" fmla="*/ 729128 h 740491"/>
                  <a:gd name="connsiteX68" fmla="*/ 1475650 w 2683983"/>
                  <a:gd name="connsiteY68" fmla="*/ 717764 h 740491"/>
                  <a:gd name="connsiteX69" fmla="*/ 1571739 w 2683983"/>
                  <a:gd name="connsiteY69" fmla="*/ 717764 h 740491"/>
                  <a:gd name="connsiteX70" fmla="*/ 1586117 w 2683983"/>
                  <a:gd name="connsiteY70" fmla="*/ 729128 h 740491"/>
                  <a:gd name="connsiteX71" fmla="*/ 1571739 w 2683983"/>
                  <a:gd name="connsiteY71" fmla="*/ 740492 h 740491"/>
                  <a:gd name="connsiteX72" fmla="*/ 2148192 w 2683983"/>
                  <a:gd name="connsiteY72" fmla="*/ 740492 h 740491"/>
                  <a:gd name="connsiteX73" fmla="*/ 2052104 w 2683983"/>
                  <a:gd name="connsiteY73" fmla="*/ 740492 h 740491"/>
                  <a:gd name="connsiteX74" fmla="*/ 2037725 w 2683983"/>
                  <a:gd name="connsiteY74" fmla="*/ 729128 h 740491"/>
                  <a:gd name="connsiteX75" fmla="*/ 2052104 w 2683983"/>
                  <a:gd name="connsiteY75" fmla="*/ 717764 h 740491"/>
                  <a:gd name="connsiteX76" fmla="*/ 2148192 w 2683983"/>
                  <a:gd name="connsiteY76" fmla="*/ 717764 h 740491"/>
                  <a:gd name="connsiteX77" fmla="*/ 2162571 w 2683983"/>
                  <a:gd name="connsiteY77" fmla="*/ 729128 h 740491"/>
                  <a:gd name="connsiteX78" fmla="*/ 2148192 w 2683983"/>
                  <a:gd name="connsiteY78" fmla="*/ 740492 h 740491"/>
                  <a:gd name="connsiteX79" fmla="*/ 2340446 w 2683983"/>
                  <a:gd name="connsiteY79" fmla="*/ 740492 h 740491"/>
                  <a:gd name="connsiteX80" fmla="*/ 2244281 w 2683983"/>
                  <a:gd name="connsiteY80" fmla="*/ 740492 h 740491"/>
                  <a:gd name="connsiteX81" fmla="*/ 2229902 w 2683983"/>
                  <a:gd name="connsiteY81" fmla="*/ 729128 h 740491"/>
                  <a:gd name="connsiteX82" fmla="*/ 2244281 w 2683983"/>
                  <a:gd name="connsiteY82" fmla="*/ 717764 h 740491"/>
                  <a:gd name="connsiteX83" fmla="*/ 2340446 w 2683983"/>
                  <a:gd name="connsiteY83" fmla="*/ 717764 h 740491"/>
                  <a:gd name="connsiteX84" fmla="*/ 2354825 w 2683983"/>
                  <a:gd name="connsiteY84" fmla="*/ 729128 h 740491"/>
                  <a:gd name="connsiteX85" fmla="*/ 2340446 w 2683983"/>
                  <a:gd name="connsiteY85" fmla="*/ 740492 h 740491"/>
                  <a:gd name="connsiteX86" fmla="*/ 2532778 w 2683983"/>
                  <a:gd name="connsiteY86" fmla="*/ 740492 h 740491"/>
                  <a:gd name="connsiteX87" fmla="*/ 2436612 w 2683983"/>
                  <a:gd name="connsiteY87" fmla="*/ 740492 h 740491"/>
                  <a:gd name="connsiteX88" fmla="*/ 2422234 w 2683983"/>
                  <a:gd name="connsiteY88" fmla="*/ 729128 h 740491"/>
                  <a:gd name="connsiteX89" fmla="*/ 2436612 w 2683983"/>
                  <a:gd name="connsiteY89" fmla="*/ 717764 h 740491"/>
                  <a:gd name="connsiteX90" fmla="*/ 2532778 w 2683983"/>
                  <a:gd name="connsiteY90" fmla="*/ 717764 h 740491"/>
                  <a:gd name="connsiteX91" fmla="*/ 2547157 w 2683983"/>
                  <a:gd name="connsiteY91" fmla="*/ 729128 h 740491"/>
                  <a:gd name="connsiteX92" fmla="*/ 2532778 w 2683983"/>
                  <a:gd name="connsiteY92" fmla="*/ 740492 h 740491"/>
                  <a:gd name="connsiteX93" fmla="*/ 2621445 w 2683983"/>
                  <a:gd name="connsiteY93" fmla="*/ 716064 h 740491"/>
                  <a:gd name="connsiteX94" fmla="*/ 2610391 w 2683983"/>
                  <a:gd name="connsiteY94" fmla="*/ 711967 h 740491"/>
                  <a:gd name="connsiteX95" fmla="*/ 2612246 w 2683983"/>
                  <a:gd name="connsiteY95" fmla="*/ 695965 h 740491"/>
                  <a:gd name="connsiteX96" fmla="*/ 2653758 w 2683983"/>
                  <a:gd name="connsiteY96" fmla="*/ 638528 h 740491"/>
                  <a:gd name="connsiteX97" fmla="*/ 2670224 w 2683983"/>
                  <a:gd name="connsiteY97" fmla="*/ 629020 h 740491"/>
                  <a:gd name="connsiteX98" fmla="*/ 2682206 w 2683983"/>
                  <a:gd name="connsiteY98" fmla="*/ 642007 h 740491"/>
                  <a:gd name="connsiteX99" fmla="*/ 2630644 w 2683983"/>
                  <a:gd name="connsiteY99" fmla="*/ 713435 h 740491"/>
                  <a:gd name="connsiteX100" fmla="*/ 2621445 w 2683983"/>
                  <a:gd name="connsiteY100" fmla="*/ 716064 h 740491"/>
                  <a:gd name="connsiteX101" fmla="*/ 47774 w 2683983"/>
                  <a:gd name="connsiteY101" fmla="*/ 704932 h 740491"/>
                  <a:gd name="connsiteX102" fmla="*/ 37028 w 2683983"/>
                  <a:gd name="connsiteY102" fmla="*/ 701144 h 740491"/>
                  <a:gd name="connsiteX103" fmla="*/ 0 w 2683983"/>
                  <a:gd name="connsiteY103" fmla="*/ 624304 h 740491"/>
                  <a:gd name="connsiteX104" fmla="*/ 14378 w 2683983"/>
                  <a:gd name="connsiteY104" fmla="*/ 612941 h 740491"/>
                  <a:gd name="connsiteX105" fmla="*/ 14378 w 2683983"/>
                  <a:gd name="connsiteY105" fmla="*/ 612941 h 740491"/>
                  <a:gd name="connsiteX106" fmla="*/ 28757 w 2683983"/>
                  <a:gd name="connsiteY106" fmla="*/ 624304 h 740491"/>
                  <a:gd name="connsiteX107" fmla="*/ 58519 w 2683983"/>
                  <a:gd name="connsiteY107" fmla="*/ 686070 h 740491"/>
                  <a:gd name="connsiteX108" fmla="*/ 57282 w 2683983"/>
                  <a:gd name="connsiteY108" fmla="*/ 702149 h 740491"/>
                  <a:gd name="connsiteX109" fmla="*/ 47696 w 2683983"/>
                  <a:gd name="connsiteY109" fmla="*/ 705009 h 740491"/>
                  <a:gd name="connsiteX110" fmla="*/ 2669606 w 2683983"/>
                  <a:gd name="connsiteY110" fmla="*/ 575371 h 740491"/>
                  <a:gd name="connsiteX111" fmla="*/ 2655227 w 2683983"/>
                  <a:gd name="connsiteY111" fmla="*/ 564007 h 740491"/>
                  <a:gd name="connsiteX112" fmla="*/ 2655227 w 2683983"/>
                  <a:gd name="connsiteY112" fmla="*/ 487863 h 740491"/>
                  <a:gd name="connsiteX113" fmla="*/ 2669606 w 2683983"/>
                  <a:gd name="connsiteY113" fmla="*/ 476500 h 740491"/>
                  <a:gd name="connsiteX114" fmla="*/ 2683984 w 2683983"/>
                  <a:gd name="connsiteY114" fmla="*/ 487863 h 740491"/>
                  <a:gd name="connsiteX115" fmla="*/ 2683984 w 2683983"/>
                  <a:gd name="connsiteY115" fmla="*/ 564007 h 740491"/>
                  <a:gd name="connsiteX116" fmla="*/ 2669606 w 2683983"/>
                  <a:gd name="connsiteY116" fmla="*/ 575371 h 740491"/>
                  <a:gd name="connsiteX117" fmla="*/ 15074 w 2683983"/>
                  <a:gd name="connsiteY117" fmla="*/ 559678 h 740491"/>
                  <a:gd name="connsiteX118" fmla="*/ 14920 w 2683983"/>
                  <a:gd name="connsiteY118" fmla="*/ 559678 h 740491"/>
                  <a:gd name="connsiteX119" fmla="*/ 618 w 2683983"/>
                  <a:gd name="connsiteY119" fmla="*/ 548237 h 740491"/>
                  <a:gd name="connsiteX120" fmla="*/ 1391 w 2683983"/>
                  <a:gd name="connsiteY120" fmla="*/ 472325 h 740491"/>
                  <a:gd name="connsiteX121" fmla="*/ 15925 w 2683983"/>
                  <a:gd name="connsiteY121" fmla="*/ 461039 h 740491"/>
                  <a:gd name="connsiteX122" fmla="*/ 30226 w 2683983"/>
                  <a:gd name="connsiteY122" fmla="*/ 472480 h 740491"/>
                  <a:gd name="connsiteX123" fmla="*/ 29453 w 2683983"/>
                  <a:gd name="connsiteY123" fmla="*/ 548392 h 740491"/>
                  <a:gd name="connsiteX124" fmla="*/ 15074 w 2683983"/>
                  <a:gd name="connsiteY124" fmla="*/ 559678 h 740491"/>
                  <a:gd name="connsiteX125" fmla="*/ 2669606 w 2683983"/>
                  <a:gd name="connsiteY125" fmla="*/ 423160 h 740491"/>
                  <a:gd name="connsiteX126" fmla="*/ 2655227 w 2683983"/>
                  <a:gd name="connsiteY126" fmla="*/ 411797 h 740491"/>
                  <a:gd name="connsiteX127" fmla="*/ 2655227 w 2683983"/>
                  <a:gd name="connsiteY127" fmla="*/ 335730 h 740491"/>
                  <a:gd name="connsiteX128" fmla="*/ 2669606 w 2683983"/>
                  <a:gd name="connsiteY128" fmla="*/ 324366 h 740491"/>
                  <a:gd name="connsiteX129" fmla="*/ 2683984 w 2683983"/>
                  <a:gd name="connsiteY129" fmla="*/ 335730 h 740491"/>
                  <a:gd name="connsiteX130" fmla="*/ 2683984 w 2683983"/>
                  <a:gd name="connsiteY130" fmla="*/ 411797 h 740491"/>
                  <a:gd name="connsiteX131" fmla="*/ 2669606 w 2683983"/>
                  <a:gd name="connsiteY131" fmla="*/ 423160 h 740491"/>
                  <a:gd name="connsiteX132" fmla="*/ 16698 w 2683983"/>
                  <a:gd name="connsiteY132" fmla="*/ 407854 h 740491"/>
                  <a:gd name="connsiteX133" fmla="*/ 16543 w 2683983"/>
                  <a:gd name="connsiteY133" fmla="*/ 407854 h 740491"/>
                  <a:gd name="connsiteX134" fmla="*/ 2319 w 2683983"/>
                  <a:gd name="connsiteY134" fmla="*/ 396413 h 740491"/>
                  <a:gd name="connsiteX135" fmla="*/ 3169 w 2683983"/>
                  <a:gd name="connsiteY135" fmla="*/ 320501 h 740491"/>
                  <a:gd name="connsiteX136" fmla="*/ 17548 w 2683983"/>
                  <a:gd name="connsiteY136" fmla="*/ 309215 h 740491"/>
                  <a:gd name="connsiteX137" fmla="*/ 17703 w 2683983"/>
                  <a:gd name="connsiteY137" fmla="*/ 309215 h 740491"/>
                  <a:gd name="connsiteX138" fmla="*/ 31926 w 2683983"/>
                  <a:gd name="connsiteY138" fmla="*/ 320733 h 740491"/>
                  <a:gd name="connsiteX139" fmla="*/ 31076 w 2683983"/>
                  <a:gd name="connsiteY139" fmla="*/ 396645 h 740491"/>
                  <a:gd name="connsiteX140" fmla="*/ 16698 w 2683983"/>
                  <a:gd name="connsiteY140" fmla="*/ 407931 h 740491"/>
                  <a:gd name="connsiteX141" fmla="*/ 2669606 w 2683983"/>
                  <a:gd name="connsiteY141" fmla="*/ 271027 h 740491"/>
                  <a:gd name="connsiteX142" fmla="*/ 2655227 w 2683983"/>
                  <a:gd name="connsiteY142" fmla="*/ 259663 h 740491"/>
                  <a:gd name="connsiteX143" fmla="*/ 2655227 w 2683983"/>
                  <a:gd name="connsiteY143" fmla="*/ 183519 h 740491"/>
                  <a:gd name="connsiteX144" fmla="*/ 2669606 w 2683983"/>
                  <a:gd name="connsiteY144" fmla="*/ 172155 h 740491"/>
                  <a:gd name="connsiteX145" fmla="*/ 2683984 w 2683983"/>
                  <a:gd name="connsiteY145" fmla="*/ 183519 h 740491"/>
                  <a:gd name="connsiteX146" fmla="*/ 2683984 w 2683983"/>
                  <a:gd name="connsiteY146" fmla="*/ 259663 h 740491"/>
                  <a:gd name="connsiteX147" fmla="*/ 2669606 w 2683983"/>
                  <a:gd name="connsiteY147" fmla="*/ 271027 h 740491"/>
                  <a:gd name="connsiteX148" fmla="*/ 18553 w 2683983"/>
                  <a:gd name="connsiteY148" fmla="*/ 256030 h 740491"/>
                  <a:gd name="connsiteX149" fmla="*/ 18398 w 2683983"/>
                  <a:gd name="connsiteY149" fmla="*/ 256030 h 740491"/>
                  <a:gd name="connsiteX150" fmla="*/ 4174 w 2683983"/>
                  <a:gd name="connsiteY150" fmla="*/ 244511 h 740491"/>
                  <a:gd name="connsiteX151" fmla="*/ 5257 w 2683983"/>
                  <a:gd name="connsiteY151" fmla="*/ 168599 h 740491"/>
                  <a:gd name="connsiteX152" fmla="*/ 19635 w 2683983"/>
                  <a:gd name="connsiteY152" fmla="*/ 157390 h 740491"/>
                  <a:gd name="connsiteX153" fmla="*/ 19790 w 2683983"/>
                  <a:gd name="connsiteY153" fmla="*/ 157390 h 740491"/>
                  <a:gd name="connsiteX154" fmla="*/ 34014 w 2683983"/>
                  <a:gd name="connsiteY154" fmla="*/ 168908 h 740491"/>
                  <a:gd name="connsiteX155" fmla="*/ 32931 w 2683983"/>
                  <a:gd name="connsiteY155" fmla="*/ 244821 h 740491"/>
                  <a:gd name="connsiteX156" fmla="*/ 18553 w 2683983"/>
                  <a:gd name="connsiteY156" fmla="*/ 256107 h 740491"/>
                  <a:gd name="connsiteX157" fmla="*/ 2669296 w 2683983"/>
                  <a:gd name="connsiteY157" fmla="*/ 118661 h 740491"/>
                  <a:gd name="connsiteX158" fmla="*/ 2654918 w 2683983"/>
                  <a:gd name="connsiteY158" fmla="*/ 107297 h 740491"/>
                  <a:gd name="connsiteX159" fmla="*/ 2654918 w 2683983"/>
                  <a:gd name="connsiteY159" fmla="*/ 98717 h 740491"/>
                  <a:gd name="connsiteX160" fmla="*/ 2626934 w 2683983"/>
                  <a:gd name="connsiteY160" fmla="*/ 47774 h 740491"/>
                  <a:gd name="connsiteX161" fmla="*/ 2625388 w 2683983"/>
                  <a:gd name="connsiteY161" fmla="*/ 31694 h 740491"/>
                  <a:gd name="connsiteX162" fmla="*/ 2645641 w 2683983"/>
                  <a:gd name="connsiteY162" fmla="*/ 30458 h 740491"/>
                  <a:gd name="connsiteX163" fmla="*/ 2683675 w 2683983"/>
                  <a:gd name="connsiteY163" fmla="*/ 98717 h 740491"/>
                  <a:gd name="connsiteX164" fmla="*/ 2683675 w 2683983"/>
                  <a:gd name="connsiteY164" fmla="*/ 107297 h 740491"/>
                  <a:gd name="connsiteX165" fmla="*/ 2669296 w 2683983"/>
                  <a:gd name="connsiteY165" fmla="*/ 118661 h 740491"/>
                  <a:gd name="connsiteX166" fmla="*/ 20717 w 2683983"/>
                  <a:gd name="connsiteY166" fmla="*/ 104205 h 740491"/>
                  <a:gd name="connsiteX167" fmla="*/ 19558 w 2683983"/>
                  <a:gd name="connsiteY167" fmla="*/ 104205 h 740491"/>
                  <a:gd name="connsiteX168" fmla="*/ 6339 w 2683983"/>
                  <a:gd name="connsiteY168" fmla="*/ 91991 h 740491"/>
                  <a:gd name="connsiteX169" fmla="*/ 57669 w 2683983"/>
                  <a:gd name="connsiteY169" fmla="*/ 19558 h 740491"/>
                  <a:gd name="connsiteX170" fmla="*/ 77768 w 2683983"/>
                  <a:gd name="connsiteY170" fmla="*/ 22032 h 740491"/>
                  <a:gd name="connsiteX171" fmla="*/ 74675 w 2683983"/>
                  <a:gd name="connsiteY171" fmla="*/ 37956 h 740491"/>
                  <a:gd name="connsiteX172" fmla="*/ 35019 w 2683983"/>
                  <a:gd name="connsiteY172" fmla="*/ 93769 h 740491"/>
                  <a:gd name="connsiteX173" fmla="*/ 20717 w 2683983"/>
                  <a:gd name="connsiteY173" fmla="*/ 104283 h 740491"/>
                  <a:gd name="connsiteX174" fmla="*/ 2558288 w 2683983"/>
                  <a:gd name="connsiteY174" fmla="*/ 22882 h 740491"/>
                  <a:gd name="connsiteX175" fmla="*/ 2557670 w 2683983"/>
                  <a:gd name="connsiteY175" fmla="*/ 22882 h 740491"/>
                  <a:gd name="connsiteX176" fmla="*/ 2462200 w 2683983"/>
                  <a:gd name="connsiteY176" fmla="*/ 22882 h 740491"/>
                  <a:gd name="connsiteX177" fmla="*/ 2447821 w 2683983"/>
                  <a:gd name="connsiteY177" fmla="*/ 11518 h 740491"/>
                  <a:gd name="connsiteX178" fmla="*/ 2462200 w 2683983"/>
                  <a:gd name="connsiteY178" fmla="*/ 155 h 740491"/>
                  <a:gd name="connsiteX179" fmla="*/ 2462200 w 2683983"/>
                  <a:gd name="connsiteY179" fmla="*/ 155 h 740491"/>
                  <a:gd name="connsiteX180" fmla="*/ 2561689 w 2683983"/>
                  <a:gd name="connsiteY180" fmla="*/ 541 h 740491"/>
                  <a:gd name="connsiteX181" fmla="*/ 2572280 w 2683983"/>
                  <a:gd name="connsiteY181" fmla="*/ 14301 h 740491"/>
                  <a:gd name="connsiteX182" fmla="*/ 2558288 w 2683983"/>
                  <a:gd name="connsiteY182" fmla="*/ 22959 h 740491"/>
                  <a:gd name="connsiteX183" fmla="*/ 157622 w 2683983"/>
                  <a:gd name="connsiteY183" fmla="*/ 22882 h 740491"/>
                  <a:gd name="connsiteX184" fmla="*/ 143244 w 2683983"/>
                  <a:gd name="connsiteY184" fmla="*/ 11518 h 740491"/>
                  <a:gd name="connsiteX185" fmla="*/ 157622 w 2683983"/>
                  <a:gd name="connsiteY185" fmla="*/ 155 h 740491"/>
                  <a:gd name="connsiteX186" fmla="*/ 253788 w 2683983"/>
                  <a:gd name="connsiteY186" fmla="*/ 155 h 740491"/>
                  <a:gd name="connsiteX187" fmla="*/ 268166 w 2683983"/>
                  <a:gd name="connsiteY187" fmla="*/ 11518 h 740491"/>
                  <a:gd name="connsiteX188" fmla="*/ 253788 w 2683983"/>
                  <a:gd name="connsiteY188" fmla="*/ 22882 h 740491"/>
                  <a:gd name="connsiteX189" fmla="*/ 157622 w 2683983"/>
                  <a:gd name="connsiteY189" fmla="*/ 22882 h 740491"/>
                  <a:gd name="connsiteX190" fmla="*/ 157622 w 2683983"/>
                  <a:gd name="connsiteY190" fmla="*/ 22882 h 740491"/>
                  <a:gd name="connsiteX191" fmla="*/ 349876 w 2683983"/>
                  <a:gd name="connsiteY191" fmla="*/ 22882 h 740491"/>
                  <a:gd name="connsiteX192" fmla="*/ 335498 w 2683983"/>
                  <a:gd name="connsiteY192" fmla="*/ 11518 h 740491"/>
                  <a:gd name="connsiteX193" fmla="*/ 349876 w 2683983"/>
                  <a:gd name="connsiteY193" fmla="*/ 155 h 740491"/>
                  <a:gd name="connsiteX194" fmla="*/ 445965 w 2683983"/>
                  <a:gd name="connsiteY194" fmla="*/ 155 h 740491"/>
                  <a:gd name="connsiteX195" fmla="*/ 460343 w 2683983"/>
                  <a:gd name="connsiteY195" fmla="*/ 11518 h 740491"/>
                  <a:gd name="connsiteX196" fmla="*/ 445965 w 2683983"/>
                  <a:gd name="connsiteY196" fmla="*/ 22882 h 740491"/>
                  <a:gd name="connsiteX197" fmla="*/ 349876 w 2683983"/>
                  <a:gd name="connsiteY197" fmla="*/ 22882 h 740491"/>
                  <a:gd name="connsiteX198" fmla="*/ 541976 w 2683983"/>
                  <a:gd name="connsiteY198" fmla="*/ 22882 h 740491"/>
                  <a:gd name="connsiteX199" fmla="*/ 527598 w 2683983"/>
                  <a:gd name="connsiteY199" fmla="*/ 11518 h 740491"/>
                  <a:gd name="connsiteX200" fmla="*/ 541976 w 2683983"/>
                  <a:gd name="connsiteY200" fmla="*/ 155 h 740491"/>
                  <a:gd name="connsiteX201" fmla="*/ 638065 w 2683983"/>
                  <a:gd name="connsiteY201" fmla="*/ 155 h 740491"/>
                  <a:gd name="connsiteX202" fmla="*/ 652443 w 2683983"/>
                  <a:gd name="connsiteY202" fmla="*/ 11518 h 740491"/>
                  <a:gd name="connsiteX203" fmla="*/ 638065 w 2683983"/>
                  <a:gd name="connsiteY203" fmla="*/ 22882 h 740491"/>
                  <a:gd name="connsiteX204" fmla="*/ 542053 w 2683983"/>
                  <a:gd name="connsiteY204" fmla="*/ 22882 h 740491"/>
                  <a:gd name="connsiteX205" fmla="*/ 734076 w 2683983"/>
                  <a:gd name="connsiteY205" fmla="*/ 22882 h 740491"/>
                  <a:gd name="connsiteX206" fmla="*/ 719697 w 2683983"/>
                  <a:gd name="connsiteY206" fmla="*/ 11518 h 740491"/>
                  <a:gd name="connsiteX207" fmla="*/ 734076 w 2683983"/>
                  <a:gd name="connsiteY207" fmla="*/ 155 h 740491"/>
                  <a:gd name="connsiteX208" fmla="*/ 830087 w 2683983"/>
                  <a:gd name="connsiteY208" fmla="*/ 155 h 740491"/>
                  <a:gd name="connsiteX209" fmla="*/ 844465 w 2683983"/>
                  <a:gd name="connsiteY209" fmla="*/ 11518 h 740491"/>
                  <a:gd name="connsiteX210" fmla="*/ 830087 w 2683983"/>
                  <a:gd name="connsiteY210" fmla="*/ 22882 h 740491"/>
                  <a:gd name="connsiteX211" fmla="*/ 734076 w 2683983"/>
                  <a:gd name="connsiteY211" fmla="*/ 22882 h 740491"/>
                  <a:gd name="connsiteX212" fmla="*/ 2366189 w 2683983"/>
                  <a:gd name="connsiteY212" fmla="*/ 22882 h 740491"/>
                  <a:gd name="connsiteX213" fmla="*/ 2270177 w 2683983"/>
                  <a:gd name="connsiteY213" fmla="*/ 22882 h 740491"/>
                  <a:gd name="connsiteX214" fmla="*/ 2255799 w 2683983"/>
                  <a:gd name="connsiteY214" fmla="*/ 11518 h 740491"/>
                  <a:gd name="connsiteX215" fmla="*/ 2270255 w 2683983"/>
                  <a:gd name="connsiteY215" fmla="*/ 0 h 740491"/>
                  <a:gd name="connsiteX216" fmla="*/ 2366266 w 2683983"/>
                  <a:gd name="connsiteY216" fmla="*/ 0 h 740491"/>
                  <a:gd name="connsiteX217" fmla="*/ 2380644 w 2683983"/>
                  <a:gd name="connsiteY217" fmla="*/ 11364 h 740491"/>
                  <a:gd name="connsiteX218" fmla="*/ 2366266 w 2683983"/>
                  <a:gd name="connsiteY218" fmla="*/ 22727 h 740491"/>
                  <a:gd name="connsiteX219" fmla="*/ 926175 w 2683983"/>
                  <a:gd name="connsiteY219" fmla="*/ 22882 h 740491"/>
                  <a:gd name="connsiteX220" fmla="*/ 911797 w 2683983"/>
                  <a:gd name="connsiteY220" fmla="*/ 11518 h 740491"/>
                  <a:gd name="connsiteX221" fmla="*/ 926253 w 2683983"/>
                  <a:gd name="connsiteY221" fmla="*/ 0 h 740491"/>
                  <a:gd name="connsiteX222" fmla="*/ 1022264 w 2683983"/>
                  <a:gd name="connsiteY222" fmla="*/ 0 h 740491"/>
                  <a:gd name="connsiteX223" fmla="*/ 1036642 w 2683983"/>
                  <a:gd name="connsiteY223" fmla="*/ 11364 h 740491"/>
                  <a:gd name="connsiteX224" fmla="*/ 1022264 w 2683983"/>
                  <a:gd name="connsiteY224" fmla="*/ 22727 h 740491"/>
                  <a:gd name="connsiteX225" fmla="*/ 926253 w 2683983"/>
                  <a:gd name="connsiteY225" fmla="*/ 22727 h 740491"/>
                  <a:gd name="connsiteX226" fmla="*/ 1118198 w 2683983"/>
                  <a:gd name="connsiteY226" fmla="*/ 22882 h 740491"/>
                  <a:gd name="connsiteX227" fmla="*/ 1103819 w 2683983"/>
                  <a:gd name="connsiteY227" fmla="*/ 11518 h 740491"/>
                  <a:gd name="connsiteX228" fmla="*/ 1118198 w 2683983"/>
                  <a:gd name="connsiteY228" fmla="*/ 155 h 740491"/>
                  <a:gd name="connsiteX229" fmla="*/ 1214209 w 2683983"/>
                  <a:gd name="connsiteY229" fmla="*/ 155 h 740491"/>
                  <a:gd name="connsiteX230" fmla="*/ 1228588 w 2683983"/>
                  <a:gd name="connsiteY230" fmla="*/ 11518 h 740491"/>
                  <a:gd name="connsiteX231" fmla="*/ 1214209 w 2683983"/>
                  <a:gd name="connsiteY231" fmla="*/ 22882 h 740491"/>
                  <a:gd name="connsiteX232" fmla="*/ 1118198 w 2683983"/>
                  <a:gd name="connsiteY232" fmla="*/ 22882 h 740491"/>
                  <a:gd name="connsiteX233" fmla="*/ 2174243 w 2683983"/>
                  <a:gd name="connsiteY233" fmla="*/ 22882 h 740491"/>
                  <a:gd name="connsiteX234" fmla="*/ 2078309 w 2683983"/>
                  <a:gd name="connsiteY234" fmla="*/ 22882 h 740491"/>
                  <a:gd name="connsiteX235" fmla="*/ 2063931 w 2683983"/>
                  <a:gd name="connsiteY235" fmla="*/ 11518 h 740491"/>
                  <a:gd name="connsiteX236" fmla="*/ 2078309 w 2683983"/>
                  <a:gd name="connsiteY236" fmla="*/ 155 h 740491"/>
                  <a:gd name="connsiteX237" fmla="*/ 2174243 w 2683983"/>
                  <a:gd name="connsiteY237" fmla="*/ 155 h 740491"/>
                  <a:gd name="connsiteX238" fmla="*/ 2188622 w 2683983"/>
                  <a:gd name="connsiteY238" fmla="*/ 11518 h 740491"/>
                  <a:gd name="connsiteX239" fmla="*/ 2174243 w 2683983"/>
                  <a:gd name="connsiteY239" fmla="*/ 22882 h 740491"/>
                  <a:gd name="connsiteX240" fmla="*/ 1406463 w 2683983"/>
                  <a:gd name="connsiteY240" fmla="*/ 22882 h 740491"/>
                  <a:gd name="connsiteX241" fmla="*/ 1310452 w 2683983"/>
                  <a:gd name="connsiteY241" fmla="*/ 22882 h 740491"/>
                  <a:gd name="connsiteX242" fmla="*/ 1296074 w 2683983"/>
                  <a:gd name="connsiteY242" fmla="*/ 11518 h 740491"/>
                  <a:gd name="connsiteX243" fmla="*/ 1310452 w 2683983"/>
                  <a:gd name="connsiteY243" fmla="*/ 0 h 740491"/>
                  <a:gd name="connsiteX244" fmla="*/ 1406463 w 2683983"/>
                  <a:gd name="connsiteY244" fmla="*/ 0 h 740491"/>
                  <a:gd name="connsiteX245" fmla="*/ 1420842 w 2683983"/>
                  <a:gd name="connsiteY245" fmla="*/ 11364 h 740491"/>
                  <a:gd name="connsiteX246" fmla="*/ 1406463 w 2683983"/>
                  <a:gd name="connsiteY246" fmla="*/ 22727 h 740491"/>
                  <a:gd name="connsiteX247" fmla="*/ 1982298 w 2683983"/>
                  <a:gd name="connsiteY247" fmla="*/ 22882 h 740491"/>
                  <a:gd name="connsiteX248" fmla="*/ 1886365 w 2683983"/>
                  <a:gd name="connsiteY248" fmla="*/ 22882 h 740491"/>
                  <a:gd name="connsiteX249" fmla="*/ 1871986 w 2683983"/>
                  <a:gd name="connsiteY249" fmla="*/ 11518 h 740491"/>
                  <a:gd name="connsiteX250" fmla="*/ 1886365 w 2683983"/>
                  <a:gd name="connsiteY250" fmla="*/ 155 h 740491"/>
                  <a:gd name="connsiteX251" fmla="*/ 1982298 w 2683983"/>
                  <a:gd name="connsiteY251" fmla="*/ 155 h 740491"/>
                  <a:gd name="connsiteX252" fmla="*/ 1996677 w 2683983"/>
                  <a:gd name="connsiteY252" fmla="*/ 11518 h 740491"/>
                  <a:gd name="connsiteX253" fmla="*/ 1982298 w 2683983"/>
                  <a:gd name="connsiteY253" fmla="*/ 22882 h 740491"/>
                  <a:gd name="connsiteX254" fmla="*/ 1790431 w 2683983"/>
                  <a:gd name="connsiteY254" fmla="*/ 22882 h 740491"/>
                  <a:gd name="connsiteX255" fmla="*/ 1694419 w 2683983"/>
                  <a:gd name="connsiteY255" fmla="*/ 22882 h 740491"/>
                  <a:gd name="connsiteX256" fmla="*/ 1680041 w 2683983"/>
                  <a:gd name="connsiteY256" fmla="*/ 11518 h 740491"/>
                  <a:gd name="connsiteX257" fmla="*/ 1694419 w 2683983"/>
                  <a:gd name="connsiteY257" fmla="*/ 155 h 740491"/>
                  <a:gd name="connsiteX258" fmla="*/ 1790431 w 2683983"/>
                  <a:gd name="connsiteY258" fmla="*/ 155 h 740491"/>
                  <a:gd name="connsiteX259" fmla="*/ 1804809 w 2683983"/>
                  <a:gd name="connsiteY259" fmla="*/ 11518 h 740491"/>
                  <a:gd name="connsiteX260" fmla="*/ 1790431 w 2683983"/>
                  <a:gd name="connsiteY260" fmla="*/ 22882 h 740491"/>
                  <a:gd name="connsiteX261" fmla="*/ 1598408 w 2683983"/>
                  <a:gd name="connsiteY261" fmla="*/ 22882 h 740491"/>
                  <a:gd name="connsiteX262" fmla="*/ 1502397 w 2683983"/>
                  <a:gd name="connsiteY262" fmla="*/ 22882 h 740491"/>
                  <a:gd name="connsiteX263" fmla="*/ 1488019 w 2683983"/>
                  <a:gd name="connsiteY263" fmla="*/ 11518 h 740491"/>
                  <a:gd name="connsiteX264" fmla="*/ 1502397 w 2683983"/>
                  <a:gd name="connsiteY264" fmla="*/ 155 h 740491"/>
                  <a:gd name="connsiteX265" fmla="*/ 1598408 w 2683983"/>
                  <a:gd name="connsiteY265" fmla="*/ 155 h 740491"/>
                  <a:gd name="connsiteX266" fmla="*/ 1612787 w 2683983"/>
                  <a:gd name="connsiteY266" fmla="*/ 11518 h 740491"/>
                  <a:gd name="connsiteX267" fmla="*/ 1598408 w 2683983"/>
                  <a:gd name="connsiteY267" fmla="*/ 22882 h 740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</a:cxnLst>
                <a:rect l="l" t="t" r="r" b="b"/>
                <a:pathLst>
                  <a:path w="2683983" h="740491">
                    <a:moveTo>
                      <a:pt x="418831" y="740492"/>
                    </a:moveTo>
                    <a:lnTo>
                      <a:pt x="322666" y="740492"/>
                    </a:lnTo>
                    <a:cubicBezTo>
                      <a:pt x="314703" y="740492"/>
                      <a:pt x="308287" y="735390"/>
                      <a:pt x="308287" y="729128"/>
                    </a:cubicBezTo>
                    <a:cubicBezTo>
                      <a:pt x="308287" y="722866"/>
                      <a:pt x="314703" y="717764"/>
                      <a:pt x="322666" y="717764"/>
                    </a:cubicBezTo>
                    <a:lnTo>
                      <a:pt x="418831" y="717764"/>
                    </a:lnTo>
                    <a:cubicBezTo>
                      <a:pt x="426794" y="717764"/>
                      <a:pt x="433210" y="722866"/>
                      <a:pt x="433210" y="729128"/>
                    </a:cubicBezTo>
                    <a:cubicBezTo>
                      <a:pt x="433210" y="735390"/>
                      <a:pt x="426794" y="740492"/>
                      <a:pt x="418831" y="740492"/>
                    </a:cubicBezTo>
                    <a:close/>
                    <a:moveTo>
                      <a:pt x="226577" y="740492"/>
                    </a:moveTo>
                    <a:lnTo>
                      <a:pt x="147882" y="740492"/>
                    </a:lnTo>
                    <a:cubicBezTo>
                      <a:pt x="141388" y="740492"/>
                      <a:pt x="134972" y="740182"/>
                      <a:pt x="128633" y="739487"/>
                    </a:cubicBezTo>
                    <a:cubicBezTo>
                      <a:pt x="120748" y="738714"/>
                      <a:pt x="115182" y="732993"/>
                      <a:pt x="116187" y="726732"/>
                    </a:cubicBezTo>
                    <a:cubicBezTo>
                      <a:pt x="117192" y="720470"/>
                      <a:pt x="124459" y="716064"/>
                      <a:pt x="132267" y="716914"/>
                    </a:cubicBezTo>
                    <a:cubicBezTo>
                      <a:pt x="137369" y="717455"/>
                      <a:pt x="142625" y="717687"/>
                      <a:pt x="147805" y="717687"/>
                    </a:cubicBezTo>
                    <a:lnTo>
                      <a:pt x="226500" y="717687"/>
                    </a:lnTo>
                    <a:cubicBezTo>
                      <a:pt x="234462" y="717687"/>
                      <a:pt x="240878" y="722789"/>
                      <a:pt x="240878" y="729051"/>
                    </a:cubicBezTo>
                    <a:cubicBezTo>
                      <a:pt x="240878" y="735312"/>
                      <a:pt x="234462" y="740414"/>
                      <a:pt x="226500" y="740414"/>
                    </a:cubicBezTo>
                    <a:close/>
                    <a:moveTo>
                      <a:pt x="611086" y="740492"/>
                    </a:moveTo>
                    <a:lnTo>
                      <a:pt x="514997" y="740492"/>
                    </a:lnTo>
                    <a:cubicBezTo>
                      <a:pt x="507035" y="740492"/>
                      <a:pt x="500619" y="735390"/>
                      <a:pt x="500619" y="729128"/>
                    </a:cubicBezTo>
                    <a:cubicBezTo>
                      <a:pt x="500619" y="722866"/>
                      <a:pt x="507035" y="717764"/>
                      <a:pt x="514997" y="717764"/>
                    </a:cubicBezTo>
                    <a:lnTo>
                      <a:pt x="611086" y="717764"/>
                    </a:lnTo>
                    <a:cubicBezTo>
                      <a:pt x="619048" y="717764"/>
                      <a:pt x="625464" y="722866"/>
                      <a:pt x="625464" y="729128"/>
                    </a:cubicBezTo>
                    <a:cubicBezTo>
                      <a:pt x="625464" y="735390"/>
                      <a:pt x="619048" y="740492"/>
                      <a:pt x="611086" y="740492"/>
                    </a:cubicBezTo>
                    <a:close/>
                    <a:moveTo>
                      <a:pt x="1379562" y="740492"/>
                    </a:moveTo>
                    <a:lnTo>
                      <a:pt x="1283473" y="740492"/>
                    </a:lnTo>
                    <a:cubicBezTo>
                      <a:pt x="1275511" y="740492"/>
                      <a:pt x="1269095" y="735390"/>
                      <a:pt x="1269095" y="729128"/>
                    </a:cubicBezTo>
                    <a:cubicBezTo>
                      <a:pt x="1269095" y="722866"/>
                      <a:pt x="1275511" y="717764"/>
                      <a:pt x="1283473" y="717764"/>
                    </a:cubicBezTo>
                    <a:lnTo>
                      <a:pt x="1379562" y="717764"/>
                    </a:lnTo>
                    <a:cubicBezTo>
                      <a:pt x="1387524" y="717764"/>
                      <a:pt x="1393940" y="722866"/>
                      <a:pt x="1393940" y="729128"/>
                    </a:cubicBezTo>
                    <a:cubicBezTo>
                      <a:pt x="1393940" y="735390"/>
                      <a:pt x="1387524" y="740492"/>
                      <a:pt x="1379562" y="740492"/>
                    </a:cubicBezTo>
                    <a:close/>
                    <a:moveTo>
                      <a:pt x="995362" y="740492"/>
                    </a:moveTo>
                    <a:lnTo>
                      <a:pt x="899274" y="740492"/>
                    </a:lnTo>
                    <a:cubicBezTo>
                      <a:pt x="891311" y="740492"/>
                      <a:pt x="884895" y="735390"/>
                      <a:pt x="884895" y="729128"/>
                    </a:cubicBezTo>
                    <a:cubicBezTo>
                      <a:pt x="884895" y="722866"/>
                      <a:pt x="891311" y="717764"/>
                      <a:pt x="899274" y="717764"/>
                    </a:cubicBezTo>
                    <a:lnTo>
                      <a:pt x="995362" y="717764"/>
                    </a:lnTo>
                    <a:cubicBezTo>
                      <a:pt x="1003325" y="717764"/>
                      <a:pt x="1009741" y="722866"/>
                      <a:pt x="1009741" y="729128"/>
                    </a:cubicBezTo>
                    <a:cubicBezTo>
                      <a:pt x="1009741" y="735390"/>
                      <a:pt x="1003325" y="740492"/>
                      <a:pt x="995362" y="740492"/>
                    </a:cubicBezTo>
                    <a:close/>
                    <a:moveTo>
                      <a:pt x="803263" y="740492"/>
                    </a:moveTo>
                    <a:lnTo>
                      <a:pt x="707174" y="740492"/>
                    </a:lnTo>
                    <a:cubicBezTo>
                      <a:pt x="699212" y="740492"/>
                      <a:pt x="692796" y="735390"/>
                      <a:pt x="692796" y="729128"/>
                    </a:cubicBezTo>
                    <a:cubicBezTo>
                      <a:pt x="692796" y="722866"/>
                      <a:pt x="699212" y="717764"/>
                      <a:pt x="707174" y="717764"/>
                    </a:cubicBezTo>
                    <a:lnTo>
                      <a:pt x="803263" y="717764"/>
                    </a:lnTo>
                    <a:cubicBezTo>
                      <a:pt x="811225" y="717764"/>
                      <a:pt x="817641" y="722866"/>
                      <a:pt x="817641" y="729128"/>
                    </a:cubicBezTo>
                    <a:cubicBezTo>
                      <a:pt x="817641" y="735390"/>
                      <a:pt x="811225" y="740492"/>
                      <a:pt x="803263" y="740492"/>
                    </a:cubicBezTo>
                    <a:close/>
                    <a:moveTo>
                      <a:pt x="1187539" y="740492"/>
                    </a:moveTo>
                    <a:lnTo>
                      <a:pt x="1091451" y="740492"/>
                    </a:lnTo>
                    <a:cubicBezTo>
                      <a:pt x="1083488" y="740492"/>
                      <a:pt x="1077072" y="735390"/>
                      <a:pt x="1077072" y="729128"/>
                    </a:cubicBezTo>
                    <a:cubicBezTo>
                      <a:pt x="1077072" y="722866"/>
                      <a:pt x="1083488" y="717764"/>
                      <a:pt x="1091451" y="717764"/>
                    </a:cubicBezTo>
                    <a:lnTo>
                      <a:pt x="1187539" y="717764"/>
                    </a:lnTo>
                    <a:cubicBezTo>
                      <a:pt x="1195502" y="717764"/>
                      <a:pt x="1201918" y="722866"/>
                      <a:pt x="1201918" y="729128"/>
                    </a:cubicBezTo>
                    <a:cubicBezTo>
                      <a:pt x="1201918" y="735390"/>
                      <a:pt x="1195502" y="740492"/>
                      <a:pt x="1187539" y="740492"/>
                    </a:cubicBezTo>
                    <a:close/>
                    <a:moveTo>
                      <a:pt x="1955938" y="740492"/>
                    </a:moveTo>
                    <a:lnTo>
                      <a:pt x="1859849" y="740492"/>
                    </a:lnTo>
                    <a:cubicBezTo>
                      <a:pt x="1851887" y="740492"/>
                      <a:pt x="1845471" y="735390"/>
                      <a:pt x="1845471" y="729128"/>
                    </a:cubicBezTo>
                    <a:cubicBezTo>
                      <a:pt x="1845471" y="722866"/>
                      <a:pt x="1851887" y="717764"/>
                      <a:pt x="1859849" y="717764"/>
                    </a:cubicBezTo>
                    <a:lnTo>
                      <a:pt x="1955938" y="717764"/>
                    </a:lnTo>
                    <a:cubicBezTo>
                      <a:pt x="1963900" y="717764"/>
                      <a:pt x="1970316" y="722866"/>
                      <a:pt x="1970316" y="729128"/>
                    </a:cubicBezTo>
                    <a:cubicBezTo>
                      <a:pt x="1970316" y="735390"/>
                      <a:pt x="1963900" y="740492"/>
                      <a:pt x="1955938" y="740492"/>
                    </a:cubicBezTo>
                    <a:close/>
                    <a:moveTo>
                      <a:pt x="1763838" y="740492"/>
                    </a:moveTo>
                    <a:lnTo>
                      <a:pt x="1667750" y="740492"/>
                    </a:lnTo>
                    <a:cubicBezTo>
                      <a:pt x="1659787" y="740492"/>
                      <a:pt x="1653371" y="735390"/>
                      <a:pt x="1653371" y="729128"/>
                    </a:cubicBezTo>
                    <a:cubicBezTo>
                      <a:pt x="1653371" y="722866"/>
                      <a:pt x="1659787" y="717764"/>
                      <a:pt x="1667750" y="717764"/>
                    </a:cubicBezTo>
                    <a:lnTo>
                      <a:pt x="1763838" y="717764"/>
                    </a:lnTo>
                    <a:cubicBezTo>
                      <a:pt x="1771800" y="717764"/>
                      <a:pt x="1778217" y="722866"/>
                      <a:pt x="1778217" y="729128"/>
                    </a:cubicBezTo>
                    <a:cubicBezTo>
                      <a:pt x="1778217" y="735390"/>
                      <a:pt x="1771800" y="740492"/>
                      <a:pt x="1763838" y="740492"/>
                    </a:cubicBezTo>
                    <a:close/>
                    <a:moveTo>
                      <a:pt x="1571739" y="740492"/>
                    </a:moveTo>
                    <a:lnTo>
                      <a:pt x="1475650" y="740492"/>
                    </a:lnTo>
                    <a:cubicBezTo>
                      <a:pt x="1467688" y="740492"/>
                      <a:pt x="1461272" y="735390"/>
                      <a:pt x="1461272" y="729128"/>
                    </a:cubicBezTo>
                    <a:cubicBezTo>
                      <a:pt x="1461272" y="722866"/>
                      <a:pt x="1467688" y="717764"/>
                      <a:pt x="1475650" y="717764"/>
                    </a:cubicBezTo>
                    <a:lnTo>
                      <a:pt x="1571739" y="717764"/>
                    </a:lnTo>
                    <a:cubicBezTo>
                      <a:pt x="1579701" y="717764"/>
                      <a:pt x="1586117" y="722866"/>
                      <a:pt x="1586117" y="729128"/>
                    </a:cubicBezTo>
                    <a:cubicBezTo>
                      <a:pt x="1586117" y="735390"/>
                      <a:pt x="1579701" y="740492"/>
                      <a:pt x="1571739" y="740492"/>
                    </a:cubicBezTo>
                    <a:close/>
                    <a:moveTo>
                      <a:pt x="2148192" y="740492"/>
                    </a:moveTo>
                    <a:lnTo>
                      <a:pt x="2052104" y="740492"/>
                    </a:lnTo>
                    <a:cubicBezTo>
                      <a:pt x="2044141" y="740492"/>
                      <a:pt x="2037725" y="735390"/>
                      <a:pt x="2037725" y="729128"/>
                    </a:cubicBezTo>
                    <a:cubicBezTo>
                      <a:pt x="2037725" y="722866"/>
                      <a:pt x="2044141" y="717764"/>
                      <a:pt x="2052104" y="717764"/>
                    </a:cubicBezTo>
                    <a:lnTo>
                      <a:pt x="2148192" y="717764"/>
                    </a:lnTo>
                    <a:cubicBezTo>
                      <a:pt x="2156154" y="717764"/>
                      <a:pt x="2162571" y="722866"/>
                      <a:pt x="2162571" y="729128"/>
                    </a:cubicBezTo>
                    <a:cubicBezTo>
                      <a:pt x="2162571" y="735390"/>
                      <a:pt x="2156154" y="740492"/>
                      <a:pt x="2148192" y="740492"/>
                    </a:cubicBezTo>
                    <a:close/>
                    <a:moveTo>
                      <a:pt x="2340446" y="740492"/>
                    </a:moveTo>
                    <a:lnTo>
                      <a:pt x="2244281" y="740492"/>
                    </a:lnTo>
                    <a:cubicBezTo>
                      <a:pt x="2236318" y="740492"/>
                      <a:pt x="2229902" y="735390"/>
                      <a:pt x="2229902" y="729128"/>
                    </a:cubicBezTo>
                    <a:cubicBezTo>
                      <a:pt x="2229902" y="722866"/>
                      <a:pt x="2236318" y="717764"/>
                      <a:pt x="2244281" y="717764"/>
                    </a:cubicBezTo>
                    <a:lnTo>
                      <a:pt x="2340446" y="717764"/>
                    </a:lnTo>
                    <a:cubicBezTo>
                      <a:pt x="2348409" y="717764"/>
                      <a:pt x="2354825" y="722866"/>
                      <a:pt x="2354825" y="729128"/>
                    </a:cubicBezTo>
                    <a:cubicBezTo>
                      <a:pt x="2354825" y="735390"/>
                      <a:pt x="2348409" y="740492"/>
                      <a:pt x="2340446" y="740492"/>
                    </a:cubicBezTo>
                    <a:close/>
                    <a:moveTo>
                      <a:pt x="2532778" y="740492"/>
                    </a:moveTo>
                    <a:lnTo>
                      <a:pt x="2436612" y="740492"/>
                    </a:lnTo>
                    <a:cubicBezTo>
                      <a:pt x="2428650" y="740492"/>
                      <a:pt x="2422234" y="735390"/>
                      <a:pt x="2422234" y="729128"/>
                    </a:cubicBezTo>
                    <a:cubicBezTo>
                      <a:pt x="2422234" y="722866"/>
                      <a:pt x="2428650" y="717764"/>
                      <a:pt x="2436612" y="717764"/>
                    </a:cubicBezTo>
                    <a:lnTo>
                      <a:pt x="2532778" y="717764"/>
                    </a:lnTo>
                    <a:cubicBezTo>
                      <a:pt x="2540740" y="717764"/>
                      <a:pt x="2547157" y="722866"/>
                      <a:pt x="2547157" y="729128"/>
                    </a:cubicBezTo>
                    <a:cubicBezTo>
                      <a:pt x="2547157" y="735390"/>
                      <a:pt x="2540740" y="740492"/>
                      <a:pt x="2532778" y="740492"/>
                    </a:cubicBezTo>
                    <a:close/>
                    <a:moveTo>
                      <a:pt x="2621445" y="716064"/>
                    </a:moveTo>
                    <a:cubicBezTo>
                      <a:pt x="2617271" y="716064"/>
                      <a:pt x="2613174" y="714672"/>
                      <a:pt x="2610391" y="711967"/>
                    </a:cubicBezTo>
                    <a:cubicBezTo>
                      <a:pt x="2605289" y="707096"/>
                      <a:pt x="2606139" y="699985"/>
                      <a:pt x="2612246" y="695965"/>
                    </a:cubicBezTo>
                    <a:cubicBezTo>
                      <a:pt x="2634587" y="681354"/>
                      <a:pt x="2649275" y="660946"/>
                      <a:pt x="2653758" y="638528"/>
                    </a:cubicBezTo>
                    <a:cubicBezTo>
                      <a:pt x="2654995" y="632344"/>
                      <a:pt x="2662339" y="628092"/>
                      <a:pt x="2670224" y="629020"/>
                    </a:cubicBezTo>
                    <a:cubicBezTo>
                      <a:pt x="2678109" y="630025"/>
                      <a:pt x="2683443" y="635822"/>
                      <a:pt x="2682206" y="642007"/>
                    </a:cubicBezTo>
                    <a:cubicBezTo>
                      <a:pt x="2676640" y="669913"/>
                      <a:pt x="2658396" y="695269"/>
                      <a:pt x="2630644" y="713435"/>
                    </a:cubicBezTo>
                    <a:cubicBezTo>
                      <a:pt x="2627939" y="715213"/>
                      <a:pt x="2624692" y="716064"/>
                      <a:pt x="2621445" y="716064"/>
                    </a:cubicBezTo>
                    <a:close/>
                    <a:moveTo>
                      <a:pt x="47774" y="704932"/>
                    </a:moveTo>
                    <a:cubicBezTo>
                      <a:pt x="43831" y="704932"/>
                      <a:pt x="39889" y="703618"/>
                      <a:pt x="37028" y="701144"/>
                    </a:cubicBezTo>
                    <a:cubicBezTo>
                      <a:pt x="13219" y="679963"/>
                      <a:pt x="77" y="652597"/>
                      <a:pt x="0" y="624304"/>
                    </a:cubicBezTo>
                    <a:cubicBezTo>
                      <a:pt x="0" y="618043"/>
                      <a:pt x="6416" y="612941"/>
                      <a:pt x="14378" y="612941"/>
                    </a:cubicBezTo>
                    <a:lnTo>
                      <a:pt x="14378" y="612941"/>
                    </a:lnTo>
                    <a:cubicBezTo>
                      <a:pt x="22341" y="612941"/>
                      <a:pt x="28757" y="618043"/>
                      <a:pt x="28757" y="624304"/>
                    </a:cubicBezTo>
                    <a:cubicBezTo>
                      <a:pt x="28757" y="647109"/>
                      <a:pt x="39348" y="668986"/>
                      <a:pt x="58519" y="686070"/>
                    </a:cubicBezTo>
                    <a:cubicBezTo>
                      <a:pt x="63776" y="690785"/>
                      <a:pt x="63234" y="697975"/>
                      <a:pt x="57282" y="702149"/>
                    </a:cubicBezTo>
                    <a:cubicBezTo>
                      <a:pt x="54576" y="704082"/>
                      <a:pt x="51098" y="705009"/>
                      <a:pt x="47696" y="705009"/>
                    </a:cubicBezTo>
                    <a:close/>
                    <a:moveTo>
                      <a:pt x="2669606" y="575371"/>
                    </a:moveTo>
                    <a:cubicBezTo>
                      <a:pt x="2661643" y="575371"/>
                      <a:pt x="2655227" y="570269"/>
                      <a:pt x="2655227" y="564007"/>
                    </a:cubicBezTo>
                    <a:lnTo>
                      <a:pt x="2655227" y="487863"/>
                    </a:lnTo>
                    <a:cubicBezTo>
                      <a:pt x="2655227" y="481602"/>
                      <a:pt x="2661643" y="476500"/>
                      <a:pt x="2669606" y="476500"/>
                    </a:cubicBezTo>
                    <a:cubicBezTo>
                      <a:pt x="2677568" y="476500"/>
                      <a:pt x="2683984" y="481602"/>
                      <a:pt x="2683984" y="487863"/>
                    </a:cubicBezTo>
                    <a:lnTo>
                      <a:pt x="2683984" y="564007"/>
                    </a:lnTo>
                    <a:cubicBezTo>
                      <a:pt x="2683984" y="570269"/>
                      <a:pt x="2677568" y="575371"/>
                      <a:pt x="2669606" y="575371"/>
                    </a:cubicBezTo>
                    <a:close/>
                    <a:moveTo>
                      <a:pt x="15074" y="559678"/>
                    </a:moveTo>
                    <a:lnTo>
                      <a:pt x="14920" y="559678"/>
                    </a:lnTo>
                    <a:cubicBezTo>
                      <a:pt x="6957" y="559678"/>
                      <a:pt x="618" y="554499"/>
                      <a:pt x="618" y="548237"/>
                    </a:cubicBezTo>
                    <a:lnTo>
                      <a:pt x="1391" y="472325"/>
                    </a:lnTo>
                    <a:cubicBezTo>
                      <a:pt x="1391" y="466064"/>
                      <a:pt x="8040" y="460884"/>
                      <a:pt x="15925" y="461039"/>
                    </a:cubicBezTo>
                    <a:cubicBezTo>
                      <a:pt x="23887" y="461039"/>
                      <a:pt x="30226" y="466218"/>
                      <a:pt x="30226" y="472480"/>
                    </a:cubicBezTo>
                    <a:lnTo>
                      <a:pt x="29453" y="548392"/>
                    </a:lnTo>
                    <a:cubicBezTo>
                      <a:pt x="29453" y="554654"/>
                      <a:pt x="22959" y="559678"/>
                      <a:pt x="15074" y="559678"/>
                    </a:cubicBezTo>
                    <a:close/>
                    <a:moveTo>
                      <a:pt x="2669606" y="423160"/>
                    </a:moveTo>
                    <a:cubicBezTo>
                      <a:pt x="2661643" y="423160"/>
                      <a:pt x="2655227" y="418058"/>
                      <a:pt x="2655227" y="411797"/>
                    </a:cubicBezTo>
                    <a:lnTo>
                      <a:pt x="2655227" y="335730"/>
                    </a:lnTo>
                    <a:cubicBezTo>
                      <a:pt x="2655227" y="329468"/>
                      <a:pt x="2661643" y="324366"/>
                      <a:pt x="2669606" y="324366"/>
                    </a:cubicBezTo>
                    <a:cubicBezTo>
                      <a:pt x="2677568" y="324366"/>
                      <a:pt x="2683984" y="329468"/>
                      <a:pt x="2683984" y="335730"/>
                    </a:cubicBezTo>
                    <a:lnTo>
                      <a:pt x="2683984" y="411797"/>
                    </a:lnTo>
                    <a:cubicBezTo>
                      <a:pt x="2683984" y="418058"/>
                      <a:pt x="2677568" y="423160"/>
                      <a:pt x="2669606" y="423160"/>
                    </a:cubicBezTo>
                    <a:close/>
                    <a:moveTo>
                      <a:pt x="16698" y="407854"/>
                    </a:moveTo>
                    <a:lnTo>
                      <a:pt x="16543" y="407854"/>
                    </a:lnTo>
                    <a:cubicBezTo>
                      <a:pt x="8581" y="407854"/>
                      <a:pt x="2242" y="402675"/>
                      <a:pt x="2319" y="396413"/>
                    </a:cubicBezTo>
                    <a:lnTo>
                      <a:pt x="3169" y="320501"/>
                    </a:lnTo>
                    <a:cubicBezTo>
                      <a:pt x="3169" y="314239"/>
                      <a:pt x="9663" y="309215"/>
                      <a:pt x="17548" y="309215"/>
                    </a:cubicBezTo>
                    <a:lnTo>
                      <a:pt x="17703" y="309215"/>
                    </a:lnTo>
                    <a:cubicBezTo>
                      <a:pt x="25665" y="309215"/>
                      <a:pt x="32004" y="314394"/>
                      <a:pt x="31926" y="320733"/>
                    </a:cubicBezTo>
                    <a:lnTo>
                      <a:pt x="31076" y="396645"/>
                    </a:lnTo>
                    <a:cubicBezTo>
                      <a:pt x="31076" y="402907"/>
                      <a:pt x="24583" y="407931"/>
                      <a:pt x="16698" y="407931"/>
                    </a:cubicBezTo>
                    <a:close/>
                    <a:moveTo>
                      <a:pt x="2669606" y="271027"/>
                    </a:moveTo>
                    <a:cubicBezTo>
                      <a:pt x="2661643" y="271027"/>
                      <a:pt x="2655227" y="265925"/>
                      <a:pt x="2655227" y="259663"/>
                    </a:cubicBezTo>
                    <a:lnTo>
                      <a:pt x="2655227" y="183519"/>
                    </a:lnTo>
                    <a:cubicBezTo>
                      <a:pt x="2655227" y="177257"/>
                      <a:pt x="2661643" y="172155"/>
                      <a:pt x="2669606" y="172155"/>
                    </a:cubicBezTo>
                    <a:cubicBezTo>
                      <a:pt x="2677568" y="172155"/>
                      <a:pt x="2683984" y="177257"/>
                      <a:pt x="2683984" y="183519"/>
                    </a:cubicBezTo>
                    <a:lnTo>
                      <a:pt x="2683984" y="259663"/>
                    </a:lnTo>
                    <a:cubicBezTo>
                      <a:pt x="2683984" y="265925"/>
                      <a:pt x="2677568" y="271027"/>
                      <a:pt x="2669606" y="271027"/>
                    </a:cubicBezTo>
                    <a:close/>
                    <a:moveTo>
                      <a:pt x="18553" y="256030"/>
                    </a:moveTo>
                    <a:lnTo>
                      <a:pt x="18398" y="256030"/>
                    </a:lnTo>
                    <a:cubicBezTo>
                      <a:pt x="10436" y="256030"/>
                      <a:pt x="4097" y="250850"/>
                      <a:pt x="4174" y="244511"/>
                    </a:cubicBezTo>
                    <a:cubicBezTo>
                      <a:pt x="4484" y="217919"/>
                      <a:pt x="4870" y="192331"/>
                      <a:pt x="5257" y="168599"/>
                    </a:cubicBezTo>
                    <a:cubicBezTo>
                      <a:pt x="5334" y="162338"/>
                      <a:pt x="11750" y="157390"/>
                      <a:pt x="19635" y="157390"/>
                    </a:cubicBezTo>
                    <a:lnTo>
                      <a:pt x="19790" y="157390"/>
                    </a:lnTo>
                    <a:cubicBezTo>
                      <a:pt x="27752" y="157390"/>
                      <a:pt x="34091" y="162647"/>
                      <a:pt x="34014" y="168908"/>
                    </a:cubicBezTo>
                    <a:cubicBezTo>
                      <a:pt x="33627" y="192718"/>
                      <a:pt x="33318" y="218228"/>
                      <a:pt x="32931" y="244821"/>
                    </a:cubicBezTo>
                    <a:cubicBezTo>
                      <a:pt x="32854" y="251082"/>
                      <a:pt x="26438" y="256107"/>
                      <a:pt x="18553" y="256107"/>
                    </a:cubicBezTo>
                    <a:close/>
                    <a:moveTo>
                      <a:pt x="2669296" y="118661"/>
                    </a:moveTo>
                    <a:cubicBezTo>
                      <a:pt x="2661334" y="118661"/>
                      <a:pt x="2654918" y="113559"/>
                      <a:pt x="2654918" y="107297"/>
                    </a:cubicBezTo>
                    <a:lnTo>
                      <a:pt x="2654918" y="98717"/>
                    </a:lnTo>
                    <a:cubicBezTo>
                      <a:pt x="2654918" y="77149"/>
                      <a:pt x="2645796" y="60529"/>
                      <a:pt x="2626934" y="47774"/>
                    </a:cubicBezTo>
                    <a:cubicBezTo>
                      <a:pt x="2620904" y="43677"/>
                      <a:pt x="2620208" y="36487"/>
                      <a:pt x="2625388" y="31694"/>
                    </a:cubicBezTo>
                    <a:cubicBezTo>
                      <a:pt x="2630567" y="26902"/>
                      <a:pt x="2639612" y="26361"/>
                      <a:pt x="2645641" y="30458"/>
                    </a:cubicBezTo>
                    <a:cubicBezTo>
                      <a:pt x="2670842" y="47542"/>
                      <a:pt x="2683675" y="70501"/>
                      <a:pt x="2683675" y="98717"/>
                    </a:cubicBezTo>
                    <a:lnTo>
                      <a:pt x="2683675" y="107297"/>
                    </a:lnTo>
                    <a:cubicBezTo>
                      <a:pt x="2683675" y="113559"/>
                      <a:pt x="2677259" y="118661"/>
                      <a:pt x="2669296" y="118661"/>
                    </a:cubicBezTo>
                    <a:close/>
                    <a:moveTo>
                      <a:pt x="20717" y="104205"/>
                    </a:moveTo>
                    <a:cubicBezTo>
                      <a:pt x="20717" y="104205"/>
                      <a:pt x="19944" y="104205"/>
                      <a:pt x="19558" y="104205"/>
                    </a:cubicBezTo>
                    <a:cubicBezTo>
                      <a:pt x="11596" y="103741"/>
                      <a:pt x="5720" y="98253"/>
                      <a:pt x="6339" y="91991"/>
                    </a:cubicBezTo>
                    <a:cubicBezTo>
                      <a:pt x="9276" y="63157"/>
                      <a:pt x="27984" y="36797"/>
                      <a:pt x="57669" y="19558"/>
                    </a:cubicBezTo>
                    <a:cubicBezTo>
                      <a:pt x="64085" y="15847"/>
                      <a:pt x="73052" y="16929"/>
                      <a:pt x="77768" y="22032"/>
                    </a:cubicBezTo>
                    <a:cubicBezTo>
                      <a:pt x="82483" y="27134"/>
                      <a:pt x="81092" y="34246"/>
                      <a:pt x="74675" y="37956"/>
                    </a:cubicBezTo>
                    <a:cubicBezTo>
                      <a:pt x="51716" y="51252"/>
                      <a:pt x="37260" y="71583"/>
                      <a:pt x="35019" y="93769"/>
                    </a:cubicBezTo>
                    <a:cubicBezTo>
                      <a:pt x="34400" y="99722"/>
                      <a:pt x="28139" y="104283"/>
                      <a:pt x="20717" y="104283"/>
                    </a:cubicBezTo>
                    <a:close/>
                    <a:moveTo>
                      <a:pt x="2558288" y="22882"/>
                    </a:moveTo>
                    <a:cubicBezTo>
                      <a:pt x="2558288" y="22882"/>
                      <a:pt x="2557902" y="22882"/>
                      <a:pt x="2557670" y="22882"/>
                    </a:cubicBezTo>
                    <a:cubicBezTo>
                      <a:pt x="2555892" y="22882"/>
                      <a:pt x="2543291" y="22882"/>
                      <a:pt x="2462200" y="22882"/>
                    </a:cubicBezTo>
                    <a:cubicBezTo>
                      <a:pt x="2454237" y="22882"/>
                      <a:pt x="2447821" y="17780"/>
                      <a:pt x="2447821" y="11518"/>
                    </a:cubicBezTo>
                    <a:cubicBezTo>
                      <a:pt x="2447821" y="5257"/>
                      <a:pt x="2454237" y="155"/>
                      <a:pt x="2462200" y="155"/>
                    </a:cubicBezTo>
                    <a:lnTo>
                      <a:pt x="2462200" y="155"/>
                    </a:lnTo>
                    <a:cubicBezTo>
                      <a:pt x="2527189" y="155"/>
                      <a:pt x="2560352" y="283"/>
                      <a:pt x="2561689" y="541"/>
                    </a:cubicBezTo>
                    <a:cubicBezTo>
                      <a:pt x="2569420" y="2010"/>
                      <a:pt x="2574135" y="8194"/>
                      <a:pt x="2572280" y="14301"/>
                    </a:cubicBezTo>
                    <a:cubicBezTo>
                      <a:pt x="2570657" y="19481"/>
                      <a:pt x="2564782" y="22959"/>
                      <a:pt x="2558288" y="22959"/>
                    </a:cubicBezTo>
                    <a:close/>
                    <a:moveTo>
                      <a:pt x="157622" y="22882"/>
                    </a:moveTo>
                    <a:cubicBezTo>
                      <a:pt x="149660" y="22882"/>
                      <a:pt x="143244" y="17780"/>
                      <a:pt x="143244" y="11518"/>
                    </a:cubicBezTo>
                    <a:cubicBezTo>
                      <a:pt x="143244" y="5257"/>
                      <a:pt x="149660" y="155"/>
                      <a:pt x="157622" y="155"/>
                    </a:cubicBezTo>
                    <a:lnTo>
                      <a:pt x="253788" y="155"/>
                    </a:lnTo>
                    <a:cubicBezTo>
                      <a:pt x="261750" y="155"/>
                      <a:pt x="268166" y="5257"/>
                      <a:pt x="268166" y="11518"/>
                    </a:cubicBezTo>
                    <a:cubicBezTo>
                      <a:pt x="268166" y="17780"/>
                      <a:pt x="261750" y="22882"/>
                      <a:pt x="253788" y="22882"/>
                    </a:cubicBezTo>
                    <a:lnTo>
                      <a:pt x="157622" y="22882"/>
                    </a:lnTo>
                    <a:cubicBezTo>
                      <a:pt x="157622" y="22882"/>
                      <a:pt x="157622" y="22882"/>
                      <a:pt x="157622" y="22882"/>
                    </a:cubicBezTo>
                    <a:close/>
                    <a:moveTo>
                      <a:pt x="349876" y="22882"/>
                    </a:moveTo>
                    <a:cubicBezTo>
                      <a:pt x="341914" y="22882"/>
                      <a:pt x="335498" y="17780"/>
                      <a:pt x="335498" y="11518"/>
                    </a:cubicBezTo>
                    <a:cubicBezTo>
                      <a:pt x="335498" y="5257"/>
                      <a:pt x="341914" y="155"/>
                      <a:pt x="349876" y="155"/>
                    </a:cubicBezTo>
                    <a:lnTo>
                      <a:pt x="445965" y="155"/>
                    </a:lnTo>
                    <a:cubicBezTo>
                      <a:pt x="453927" y="155"/>
                      <a:pt x="460343" y="5257"/>
                      <a:pt x="460343" y="11518"/>
                    </a:cubicBezTo>
                    <a:cubicBezTo>
                      <a:pt x="460343" y="17780"/>
                      <a:pt x="453927" y="22882"/>
                      <a:pt x="445965" y="22882"/>
                    </a:cubicBezTo>
                    <a:lnTo>
                      <a:pt x="349876" y="22882"/>
                    </a:lnTo>
                    <a:close/>
                    <a:moveTo>
                      <a:pt x="541976" y="22882"/>
                    </a:moveTo>
                    <a:cubicBezTo>
                      <a:pt x="534014" y="22882"/>
                      <a:pt x="527598" y="17780"/>
                      <a:pt x="527598" y="11518"/>
                    </a:cubicBezTo>
                    <a:cubicBezTo>
                      <a:pt x="527598" y="5257"/>
                      <a:pt x="534014" y="155"/>
                      <a:pt x="541976" y="155"/>
                    </a:cubicBezTo>
                    <a:lnTo>
                      <a:pt x="638065" y="155"/>
                    </a:lnTo>
                    <a:cubicBezTo>
                      <a:pt x="646027" y="155"/>
                      <a:pt x="652443" y="5257"/>
                      <a:pt x="652443" y="11518"/>
                    </a:cubicBezTo>
                    <a:cubicBezTo>
                      <a:pt x="652443" y="17780"/>
                      <a:pt x="646027" y="22882"/>
                      <a:pt x="638065" y="22882"/>
                    </a:cubicBezTo>
                    <a:lnTo>
                      <a:pt x="542053" y="22882"/>
                    </a:lnTo>
                    <a:close/>
                    <a:moveTo>
                      <a:pt x="734076" y="22882"/>
                    </a:moveTo>
                    <a:cubicBezTo>
                      <a:pt x="726113" y="22882"/>
                      <a:pt x="719697" y="17780"/>
                      <a:pt x="719697" y="11518"/>
                    </a:cubicBezTo>
                    <a:cubicBezTo>
                      <a:pt x="719697" y="5257"/>
                      <a:pt x="726113" y="155"/>
                      <a:pt x="734076" y="155"/>
                    </a:cubicBezTo>
                    <a:lnTo>
                      <a:pt x="830087" y="155"/>
                    </a:lnTo>
                    <a:cubicBezTo>
                      <a:pt x="838049" y="155"/>
                      <a:pt x="844465" y="5257"/>
                      <a:pt x="844465" y="11518"/>
                    </a:cubicBezTo>
                    <a:cubicBezTo>
                      <a:pt x="844465" y="17780"/>
                      <a:pt x="838049" y="22882"/>
                      <a:pt x="830087" y="22882"/>
                    </a:cubicBezTo>
                    <a:lnTo>
                      <a:pt x="734076" y="22882"/>
                    </a:lnTo>
                    <a:close/>
                    <a:moveTo>
                      <a:pt x="2366189" y="22882"/>
                    </a:moveTo>
                    <a:lnTo>
                      <a:pt x="2270177" y="22882"/>
                    </a:lnTo>
                    <a:cubicBezTo>
                      <a:pt x="2262215" y="22882"/>
                      <a:pt x="2255799" y="17780"/>
                      <a:pt x="2255799" y="11518"/>
                    </a:cubicBezTo>
                    <a:cubicBezTo>
                      <a:pt x="2255799" y="5257"/>
                      <a:pt x="2262292" y="0"/>
                      <a:pt x="2270255" y="0"/>
                    </a:cubicBezTo>
                    <a:lnTo>
                      <a:pt x="2366266" y="0"/>
                    </a:lnTo>
                    <a:cubicBezTo>
                      <a:pt x="2374228" y="0"/>
                      <a:pt x="2380644" y="5102"/>
                      <a:pt x="2380644" y="11364"/>
                    </a:cubicBezTo>
                    <a:cubicBezTo>
                      <a:pt x="2380644" y="17625"/>
                      <a:pt x="2374228" y="22727"/>
                      <a:pt x="2366266" y="22727"/>
                    </a:cubicBezTo>
                    <a:close/>
                    <a:moveTo>
                      <a:pt x="926175" y="22882"/>
                    </a:moveTo>
                    <a:cubicBezTo>
                      <a:pt x="918213" y="22882"/>
                      <a:pt x="911797" y="17780"/>
                      <a:pt x="911797" y="11518"/>
                    </a:cubicBezTo>
                    <a:cubicBezTo>
                      <a:pt x="911797" y="5257"/>
                      <a:pt x="918291" y="0"/>
                      <a:pt x="926253" y="0"/>
                    </a:cubicBezTo>
                    <a:lnTo>
                      <a:pt x="1022264" y="0"/>
                    </a:lnTo>
                    <a:cubicBezTo>
                      <a:pt x="1030226" y="0"/>
                      <a:pt x="1036642" y="5102"/>
                      <a:pt x="1036642" y="11364"/>
                    </a:cubicBezTo>
                    <a:cubicBezTo>
                      <a:pt x="1036642" y="17625"/>
                      <a:pt x="1030226" y="22727"/>
                      <a:pt x="1022264" y="22727"/>
                    </a:cubicBezTo>
                    <a:lnTo>
                      <a:pt x="926253" y="22727"/>
                    </a:lnTo>
                    <a:close/>
                    <a:moveTo>
                      <a:pt x="1118198" y="22882"/>
                    </a:moveTo>
                    <a:cubicBezTo>
                      <a:pt x="1110235" y="22882"/>
                      <a:pt x="1103819" y="17780"/>
                      <a:pt x="1103819" y="11518"/>
                    </a:cubicBezTo>
                    <a:cubicBezTo>
                      <a:pt x="1103819" y="5257"/>
                      <a:pt x="1110235" y="155"/>
                      <a:pt x="1118198" y="155"/>
                    </a:cubicBezTo>
                    <a:lnTo>
                      <a:pt x="1214209" y="155"/>
                    </a:lnTo>
                    <a:cubicBezTo>
                      <a:pt x="1222171" y="155"/>
                      <a:pt x="1228588" y="5257"/>
                      <a:pt x="1228588" y="11518"/>
                    </a:cubicBezTo>
                    <a:cubicBezTo>
                      <a:pt x="1228588" y="17780"/>
                      <a:pt x="1222171" y="22882"/>
                      <a:pt x="1214209" y="22882"/>
                    </a:cubicBezTo>
                    <a:lnTo>
                      <a:pt x="1118198" y="22882"/>
                    </a:lnTo>
                    <a:close/>
                    <a:moveTo>
                      <a:pt x="2174243" y="22882"/>
                    </a:moveTo>
                    <a:lnTo>
                      <a:pt x="2078309" y="22882"/>
                    </a:lnTo>
                    <a:cubicBezTo>
                      <a:pt x="2070347" y="22882"/>
                      <a:pt x="2063931" y="17780"/>
                      <a:pt x="2063931" y="11518"/>
                    </a:cubicBezTo>
                    <a:cubicBezTo>
                      <a:pt x="2063931" y="5257"/>
                      <a:pt x="2070347" y="155"/>
                      <a:pt x="2078309" y="155"/>
                    </a:cubicBezTo>
                    <a:lnTo>
                      <a:pt x="2174243" y="155"/>
                    </a:lnTo>
                    <a:cubicBezTo>
                      <a:pt x="2182206" y="155"/>
                      <a:pt x="2188622" y="5257"/>
                      <a:pt x="2188622" y="11518"/>
                    </a:cubicBezTo>
                    <a:cubicBezTo>
                      <a:pt x="2188622" y="17780"/>
                      <a:pt x="2182206" y="22882"/>
                      <a:pt x="2174243" y="22882"/>
                    </a:cubicBezTo>
                    <a:close/>
                    <a:moveTo>
                      <a:pt x="1406463" y="22882"/>
                    </a:moveTo>
                    <a:lnTo>
                      <a:pt x="1310452" y="22882"/>
                    </a:lnTo>
                    <a:cubicBezTo>
                      <a:pt x="1302490" y="22882"/>
                      <a:pt x="1296074" y="17780"/>
                      <a:pt x="1296074" y="11518"/>
                    </a:cubicBezTo>
                    <a:cubicBezTo>
                      <a:pt x="1296074" y="5257"/>
                      <a:pt x="1302567" y="0"/>
                      <a:pt x="1310452" y="0"/>
                    </a:cubicBezTo>
                    <a:lnTo>
                      <a:pt x="1406463" y="0"/>
                    </a:lnTo>
                    <a:cubicBezTo>
                      <a:pt x="1414426" y="0"/>
                      <a:pt x="1420842" y="5102"/>
                      <a:pt x="1420842" y="11364"/>
                    </a:cubicBezTo>
                    <a:cubicBezTo>
                      <a:pt x="1420842" y="17625"/>
                      <a:pt x="1414426" y="22727"/>
                      <a:pt x="1406463" y="22727"/>
                    </a:cubicBezTo>
                    <a:close/>
                    <a:moveTo>
                      <a:pt x="1982298" y="22882"/>
                    </a:moveTo>
                    <a:lnTo>
                      <a:pt x="1886365" y="22882"/>
                    </a:lnTo>
                    <a:cubicBezTo>
                      <a:pt x="1878402" y="22882"/>
                      <a:pt x="1871986" y="17780"/>
                      <a:pt x="1871986" y="11518"/>
                    </a:cubicBezTo>
                    <a:cubicBezTo>
                      <a:pt x="1871986" y="5257"/>
                      <a:pt x="1878402" y="155"/>
                      <a:pt x="1886365" y="155"/>
                    </a:cubicBezTo>
                    <a:lnTo>
                      <a:pt x="1982298" y="155"/>
                    </a:lnTo>
                    <a:cubicBezTo>
                      <a:pt x="1990261" y="155"/>
                      <a:pt x="1996677" y="5257"/>
                      <a:pt x="1996677" y="11518"/>
                    </a:cubicBezTo>
                    <a:cubicBezTo>
                      <a:pt x="1996677" y="17780"/>
                      <a:pt x="1990261" y="22882"/>
                      <a:pt x="1982298" y="22882"/>
                    </a:cubicBezTo>
                    <a:close/>
                    <a:moveTo>
                      <a:pt x="1790431" y="22882"/>
                    </a:moveTo>
                    <a:lnTo>
                      <a:pt x="1694419" y="22882"/>
                    </a:lnTo>
                    <a:cubicBezTo>
                      <a:pt x="1686457" y="22882"/>
                      <a:pt x="1680041" y="17780"/>
                      <a:pt x="1680041" y="11518"/>
                    </a:cubicBezTo>
                    <a:cubicBezTo>
                      <a:pt x="1680041" y="5257"/>
                      <a:pt x="1686457" y="155"/>
                      <a:pt x="1694419" y="155"/>
                    </a:cubicBezTo>
                    <a:lnTo>
                      <a:pt x="1790431" y="155"/>
                    </a:lnTo>
                    <a:cubicBezTo>
                      <a:pt x="1798393" y="155"/>
                      <a:pt x="1804809" y="5257"/>
                      <a:pt x="1804809" y="11518"/>
                    </a:cubicBezTo>
                    <a:cubicBezTo>
                      <a:pt x="1804809" y="17780"/>
                      <a:pt x="1798393" y="22882"/>
                      <a:pt x="1790431" y="22882"/>
                    </a:cubicBezTo>
                    <a:close/>
                    <a:moveTo>
                      <a:pt x="1598408" y="22882"/>
                    </a:moveTo>
                    <a:lnTo>
                      <a:pt x="1502397" y="22882"/>
                    </a:lnTo>
                    <a:cubicBezTo>
                      <a:pt x="1494435" y="22882"/>
                      <a:pt x="1488019" y="17780"/>
                      <a:pt x="1488019" y="11518"/>
                    </a:cubicBezTo>
                    <a:cubicBezTo>
                      <a:pt x="1488019" y="5257"/>
                      <a:pt x="1494435" y="155"/>
                      <a:pt x="1502397" y="155"/>
                    </a:cubicBezTo>
                    <a:lnTo>
                      <a:pt x="1598408" y="155"/>
                    </a:lnTo>
                    <a:cubicBezTo>
                      <a:pt x="1606371" y="155"/>
                      <a:pt x="1612787" y="5257"/>
                      <a:pt x="1612787" y="11518"/>
                    </a:cubicBezTo>
                    <a:cubicBezTo>
                      <a:pt x="1612787" y="17780"/>
                      <a:pt x="1606371" y="22882"/>
                      <a:pt x="1598408" y="22882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77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32" name="ComponentBackground6" descr="b1ce176c-e821-4e2c-aeb7-3b3fb153d73b"/>
              <p:cNvSpPr/>
              <p:nvPr/>
            </p:nvSpPr>
            <p:spPr>
              <a:xfrm>
                <a:off x="8732876" y="4190035"/>
                <a:ext cx="2620211" cy="998041"/>
              </a:xfrm>
              <a:custGeom>
                <a:avLst/>
                <a:gdLst>
                  <a:gd name="connsiteX0" fmla="*/ 2501161 w 2620211"/>
                  <a:gd name="connsiteY0" fmla="*/ 0 h 843691"/>
                  <a:gd name="connsiteX1" fmla="*/ 119202 w 2620211"/>
                  <a:gd name="connsiteY1" fmla="*/ 0 h 843691"/>
                  <a:gd name="connsiteX2" fmla="*/ 0 w 2620211"/>
                  <a:gd name="connsiteY2" fmla="*/ 94388 h 843691"/>
                  <a:gd name="connsiteX3" fmla="*/ 0 w 2620211"/>
                  <a:gd name="connsiteY3" fmla="*/ 577845 h 843691"/>
                  <a:gd name="connsiteX4" fmla="*/ 99490 w 2620211"/>
                  <a:gd name="connsiteY4" fmla="*/ 654298 h 843691"/>
                  <a:gd name="connsiteX5" fmla="*/ 104128 w 2620211"/>
                  <a:gd name="connsiteY5" fmla="*/ 655148 h 843691"/>
                  <a:gd name="connsiteX6" fmla="*/ 279685 w 2620211"/>
                  <a:gd name="connsiteY6" fmla="*/ 746367 h 843691"/>
                  <a:gd name="connsiteX7" fmla="*/ 338126 w 2620211"/>
                  <a:gd name="connsiteY7" fmla="*/ 837508 h 843691"/>
                  <a:gd name="connsiteX8" fmla="*/ 343151 w 2620211"/>
                  <a:gd name="connsiteY8" fmla="*/ 843692 h 843691"/>
                  <a:gd name="connsiteX9" fmla="*/ 349026 w 2620211"/>
                  <a:gd name="connsiteY9" fmla="*/ 837276 h 843691"/>
                  <a:gd name="connsiteX10" fmla="*/ 746831 w 2620211"/>
                  <a:gd name="connsiteY10" fmla="*/ 654066 h 843691"/>
                  <a:gd name="connsiteX11" fmla="*/ 2516003 w 2620211"/>
                  <a:gd name="connsiteY11" fmla="*/ 654066 h 843691"/>
                  <a:gd name="connsiteX12" fmla="*/ 2613870 w 2620211"/>
                  <a:gd name="connsiteY12" fmla="*/ 577767 h 843691"/>
                  <a:gd name="connsiteX13" fmla="*/ 2620209 w 2620211"/>
                  <a:gd name="connsiteY13" fmla="*/ 94929 h 843691"/>
                  <a:gd name="connsiteX14" fmla="*/ 2585654 w 2620211"/>
                  <a:gd name="connsiteY14" fmla="*/ 27829 h 843691"/>
                  <a:gd name="connsiteX15" fmla="*/ 2501161 w 2620211"/>
                  <a:gd name="connsiteY15" fmla="*/ 0 h 843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620211" h="843691">
                    <a:moveTo>
                      <a:pt x="2501161" y="0"/>
                    </a:moveTo>
                    <a:lnTo>
                      <a:pt x="119202" y="0"/>
                    </a:lnTo>
                    <a:cubicBezTo>
                      <a:pt x="53494" y="0"/>
                      <a:pt x="0" y="42362"/>
                      <a:pt x="0" y="94388"/>
                    </a:cubicBezTo>
                    <a:lnTo>
                      <a:pt x="0" y="577845"/>
                    </a:lnTo>
                    <a:cubicBezTo>
                      <a:pt x="0" y="617656"/>
                      <a:pt x="31617" y="641930"/>
                      <a:pt x="99490" y="654298"/>
                    </a:cubicBezTo>
                    <a:lnTo>
                      <a:pt x="104128" y="655148"/>
                    </a:lnTo>
                    <a:cubicBezTo>
                      <a:pt x="183055" y="668599"/>
                      <a:pt x="243120" y="689239"/>
                      <a:pt x="279685" y="746367"/>
                    </a:cubicBezTo>
                    <a:lnTo>
                      <a:pt x="338126" y="837508"/>
                    </a:lnTo>
                    <a:cubicBezTo>
                      <a:pt x="340600" y="841373"/>
                      <a:pt x="342223" y="842996"/>
                      <a:pt x="343151" y="843692"/>
                    </a:cubicBezTo>
                    <a:cubicBezTo>
                      <a:pt x="344156" y="842996"/>
                      <a:pt x="346089" y="841373"/>
                      <a:pt x="349026" y="837276"/>
                    </a:cubicBezTo>
                    <a:cubicBezTo>
                      <a:pt x="432282" y="721243"/>
                      <a:pt x="524042" y="654066"/>
                      <a:pt x="746831" y="654066"/>
                    </a:cubicBezTo>
                    <a:lnTo>
                      <a:pt x="2516003" y="654066"/>
                    </a:lnTo>
                    <a:cubicBezTo>
                      <a:pt x="2569265" y="654066"/>
                      <a:pt x="2613174" y="619821"/>
                      <a:pt x="2613870" y="577767"/>
                    </a:cubicBezTo>
                    <a:cubicBezTo>
                      <a:pt x="2616266" y="443568"/>
                      <a:pt x="2618894" y="233302"/>
                      <a:pt x="2620209" y="94929"/>
                    </a:cubicBezTo>
                    <a:cubicBezTo>
                      <a:pt x="2620440" y="69651"/>
                      <a:pt x="2608149" y="45764"/>
                      <a:pt x="2585654" y="27829"/>
                    </a:cubicBezTo>
                    <a:cubicBezTo>
                      <a:pt x="2563158" y="9895"/>
                      <a:pt x="2533087" y="0"/>
                      <a:pt x="2501161" y="0"/>
                    </a:cubicBezTo>
                    <a:close/>
                  </a:path>
                </a:pathLst>
              </a:custGeom>
              <a:solidFill>
                <a:schemeClr val="accent6">
                  <a:lumMod val="20000"/>
                  <a:lumOff val="80000"/>
                </a:schemeClr>
              </a:solidFill>
              <a:ln w="25400" cap="flat">
                <a:solidFill>
                  <a:schemeClr val="accent6"/>
                </a:solidFill>
                <a:prstDash val="solid"/>
                <a:miter/>
              </a:ln>
            </p:spPr>
            <p:txBody>
              <a:bodyPr wrap="square" rtlCol="0" anchor="ctr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33" name="Text6" descr="4abdcdc9-8b14-406d-80dc-6296726bb419"/>
              <p:cNvSpPr txBox="1"/>
              <p:nvPr/>
            </p:nvSpPr>
            <p:spPr>
              <a:xfrm flipH="1">
                <a:off x="8704120" y="5220642"/>
                <a:ext cx="2800093" cy="91345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注意唱歌、说话卫生，避免声带过度疲劳。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42" name="Bullet6" descr="640bb5c3-d26b-45db-9b13-05e02ced2c68"/>
              <p:cNvSpPr txBox="1"/>
              <p:nvPr/>
            </p:nvSpPr>
            <p:spPr>
              <a:xfrm>
                <a:off x="8756035" y="4229893"/>
                <a:ext cx="2597978" cy="687357"/>
              </a:xfrm>
              <a:prstGeom prst="rect">
                <a:avLst/>
              </a:prstGeom>
              <a:noFill/>
            </p:spPr>
            <p:txBody>
              <a:bodyPr wrap="square" rtlCol="0" anchor="b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000000"/>
                    </a:solidFill>
                    <a:ea typeface="华康方圆体 Std W7"/>
                  </a:rPr>
                  <a:t>保护幼儿声带</a:t>
                </a:r>
                <a:endParaRPr lang="en-US" sz="1800" b="1" i="0" u="none">
                  <a:solidFill>
                    <a:srgbClr val="000000"/>
                  </a:solidFill>
                  <a:ea typeface="华康方圆体 Std W7"/>
                </a:endParaRPr>
              </a:p>
            </p:txBody>
          </p:sp>
        </p:grp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循环系统</a:t>
            </a:r>
            <a:endParaRPr 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 panose="020B0400000000000000" charset="-122"/>
              </a:rPr>
              <a:t>认识循环不已的运输流</a:t>
            </a:r>
            <a:endParaRPr lang="en-US" sz="2400" b="0" i="0" u="none">
              <a:solidFill>
                <a:srgbClr val="2F2F2F"/>
              </a:solidFill>
              <a:ea typeface="思源黑体 CN Normal" panose="020B0400000000000000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40f319d1-4644-46be-92cc-ef0cffea14d5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sz="3600" b="0" i="0" u="none">
                <a:solidFill>
                  <a:srgbClr val="FFFFFF"/>
                </a:solidFill>
                <a:ea typeface="华康方圆体 Std W7"/>
              </a:rPr>
              <a:t>目录</a:t>
            </a:r>
            <a:endParaRPr lang="en-US" sz="3600" b="0" i="0" u="none">
              <a:solidFill>
                <a:srgbClr val="FFFFFF"/>
              </a:solidFill>
              <a:ea typeface="华康方圆体 Std W7"/>
            </a:endParaRPr>
          </a:p>
        </p:txBody>
      </p:sp>
      <p:sp>
        <p:nvSpPr>
          <p:cNvPr id="3" name="内容占位符 2" descr="df0b75e5-bb29-48ce-8702-8ede39d480ae"/>
          <p:cNvSpPr>
            <a:spLocks noGrp="1"/>
          </p:cNvSpPr>
          <p:nvPr>
            <p:ph sz="quarter" idx="1" hasCustomPrompt="1"/>
          </p:nvPr>
        </p:nvSpPr>
        <p:spPr>
          <a:xfrm>
            <a:off x="673100" y="2096449"/>
            <a:ext cx="10845800" cy="3718246"/>
          </a:xfrm>
        </p:spPr>
        <p:txBody>
          <a:bodyPr>
            <a:normAutofit fontScale="90000" lnSpcReduction="20000"/>
          </a:bodyPr>
          <a:lstStyle/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en-US" sz="1800" b="0" i="0" u="none">
                <a:solidFill>
                  <a:srgbClr val="2F2F2F"/>
                </a:solidFill>
                <a:ea typeface="思源黑体 CN Normal" panose="020B0400000000000000" charset="-122"/>
              </a:rPr>
              <a:t>人体概述</a:t>
            </a:r>
            <a:endParaRPr lang="en-US" sz="1800" b="0" i="0" u="none">
              <a:solidFill>
                <a:srgbClr val="2F2F2F"/>
              </a:solidFill>
              <a:ea typeface="思源黑体 CN Normal" panose="020B0400000000000000" charset="-122"/>
            </a:endParaRPr>
          </a:p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zh-CN" altLang="en-US" sz="1800" b="0" i="0" u="none">
                <a:solidFill>
                  <a:srgbClr val="2F2F2F"/>
                </a:solidFill>
                <a:ea typeface="思源黑体 CN Normal" panose="020B0400000000000000" charset="-122"/>
              </a:rPr>
              <a:t>人体动作的执行者</a:t>
            </a:r>
            <a:r>
              <a:rPr lang="en-US" altLang="zh-CN" sz="1800" b="0" i="0" u="none">
                <a:solidFill>
                  <a:srgbClr val="2F2F2F"/>
                </a:solidFill>
                <a:ea typeface="思源黑体 CN Normal" panose="020B0400000000000000" charset="-122"/>
              </a:rPr>
              <a:t>——</a:t>
            </a:r>
            <a:r>
              <a:rPr lang="en-US" sz="1800" b="0" i="0" u="none">
                <a:solidFill>
                  <a:srgbClr val="2F2F2F"/>
                </a:solidFill>
                <a:ea typeface="思源黑体 CN Normal" panose="020B0400000000000000" charset="-122"/>
              </a:rPr>
              <a:t>运动系统</a:t>
            </a:r>
            <a:endParaRPr lang="en-US" sz="1800" b="0" i="0" u="none">
              <a:solidFill>
                <a:srgbClr val="2F2F2F"/>
              </a:solidFill>
              <a:ea typeface="思源黑体 CN Normal" panose="020B0400000000000000" charset="-122"/>
            </a:endParaRPr>
          </a:p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zh-CN" altLang="en-US" sz="1800" b="0" i="0" u="none">
                <a:solidFill>
                  <a:srgbClr val="2F2F2F"/>
                </a:solidFill>
                <a:ea typeface="思源黑体 CN Normal" panose="020B0400000000000000" charset="-122"/>
              </a:rPr>
              <a:t>气体交换站</a:t>
            </a:r>
            <a:r>
              <a:rPr lang="en-US" altLang="zh-CN" sz="1800" b="0" i="0" u="none">
                <a:solidFill>
                  <a:srgbClr val="2F2F2F"/>
                </a:solidFill>
                <a:ea typeface="思源黑体 CN Normal" panose="020B0400000000000000" charset="-122"/>
              </a:rPr>
              <a:t>——</a:t>
            </a:r>
            <a:r>
              <a:rPr lang="en-US" sz="1800" b="0" i="0" u="none">
                <a:solidFill>
                  <a:srgbClr val="2F2F2F"/>
                </a:solidFill>
                <a:ea typeface="思源黑体 CN Normal" panose="020B0400000000000000" charset="-122"/>
              </a:rPr>
              <a:t>呼吸系统</a:t>
            </a:r>
            <a:endParaRPr lang="en-US" sz="1800" b="0" i="0" u="none">
              <a:solidFill>
                <a:srgbClr val="2F2F2F"/>
              </a:solidFill>
              <a:ea typeface="思源黑体 CN Normal" panose="020B0400000000000000" charset="-122"/>
            </a:endParaRPr>
          </a:p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zh-CN" altLang="en-US" sz="1800" b="0" i="0" u="none">
                <a:solidFill>
                  <a:srgbClr val="2F2F2F"/>
                </a:solidFill>
                <a:ea typeface="思源黑体 CN Normal" panose="020B0400000000000000" charset="-122"/>
              </a:rPr>
              <a:t>循环不已的运输流</a:t>
            </a:r>
            <a:r>
              <a:rPr lang="en-US" altLang="zh-CN" sz="1800" b="0" i="0" u="none">
                <a:solidFill>
                  <a:srgbClr val="2F2F2F"/>
                </a:solidFill>
                <a:ea typeface="思源黑体 CN Normal" panose="020B0400000000000000" charset="-122"/>
              </a:rPr>
              <a:t>——</a:t>
            </a:r>
            <a:r>
              <a:rPr lang="en-US" sz="1800" b="0" i="0" u="none">
                <a:solidFill>
                  <a:srgbClr val="2F2F2F"/>
                </a:solidFill>
                <a:ea typeface="思源黑体 CN Normal" panose="020B0400000000000000" charset="-122"/>
              </a:rPr>
              <a:t>循环系统</a:t>
            </a:r>
            <a:endParaRPr lang="en-US" sz="1800" b="0" i="0" u="none">
              <a:solidFill>
                <a:srgbClr val="2F2F2F"/>
              </a:solidFill>
              <a:ea typeface="思源黑体 CN Normal" panose="020B0400000000000000" charset="-122"/>
            </a:endParaRPr>
          </a:p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zh-CN" altLang="en-US" sz="1800" b="0" i="0" u="none">
                <a:solidFill>
                  <a:srgbClr val="2F2F2F"/>
                </a:solidFill>
                <a:ea typeface="思源黑体 CN Normal" panose="020B0400000000000000" charset="-122"/>
              </a:rPr>
              <a:t>食品的加工管道</a:t>
            </a:r>
            <a:r>
              <a:rPr lang="en-US" altLang="zh-CN" sz="1800" b="0" i="0" u="none">
                <a:solidFill>
                  <a:srgbClr val="2F2F2F"/>
                </a:solidFill>
                <a:ea typeface="思源黑体 CN Normal" panose="020B0400000000000000" charset="-122"/>
              </a:rPr>
              <a:t>——</a:t>
            </a:r>
            <a:r>
              <a:rPr lang="en-US" sz="1800" b="0" i="0" u="none">
                <a:solidFill>
                  <a:srgbClr val="2F2F2F"/>
                </a:solidFill>
                <a:ea typeface="思源黑体 CN Normal" panose="020B0400000000000000" charset="-122"/>
              </a:rPr>
              <a:t>消化系统</a:t>
            </a:r>
            <a:endParaRPr lang="en-US" sz="1800" b="0" i="0" u="none">
              <a:solidFill>
                <a:srgbClr val="2F2F2F"/>
              </a:solidFill>
              <a:ea typeface="思源黑体 CN Normal" panose="020B0400000000000000" charset="-122"/>
            </a:endParaRPr>
          </a:p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zh-CN" altLang="en-US" sz="1800" b="0" i="0" u="none">
                <a:solidFill>
                  <a:srgbClr val="2F2F2F"/>
                </a:solidFill>
                <a:ea typeface="思源黑体 CN Normal" panose="020B0400000000000000" charset="-122"/>
              </a:rPr>
              <a:t>泌尿、输尿、贮尿、排尿</a:t>
            </a:r>
            <a:r>
              <a:rPr lang="en-US" altLang="zh-CN" sz="1800" b="0" i="0" u="none">
                <a:solidFill>
                  <a:srgbClr val="2F2F2F"/>
                </a:solidFill>
                <a:ea typeface="思源黑体 CN Normal" panose="020B0400000000000000" charset="-122"/>
              </a:rPr>
              <a:t>——</a:t>
            </a:r>
            <a:r>
              <a:rPr lang="en-US" sz="1800" b="0" i="0" u="none">
                <a:solidFill>
                  <a:srgbClr val="2F2F2F"/>
                </a:solidFill>
                <a:ea typeface="思源黑体 CN Normal" panose="020B0400000000000000" charset="-122"/>
              </a:rPr>
              <a:t>泌尿系统</a:t>
            </a:r>
            <a:endParaRPr lang="en-US" sz="1800" b="0" i="0" u="none">
              <a:solidFill>
                <a:srgbClr val="2F2F2F"/>
              </a:solidFill>
              <a:ea typeface="思源黑体 CN Normal" panose="020B0400000000000000" charset="-122"/>
            </a:endParaRPr>
          </a:p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zh-CN" altLang="en-US" sz="1800" b="0" i="0" u="none">
                <a:solidFill>
                  <a:srgbClr val="2F2F2F"/>
                </a:solidFill>
                <a:ea typeface="思源黑体 CN Normal" panose="020B0400000000000000" charset="-122"/>
              </a:rPr>
              <a:t>幼稚的</a:t>
            </a:r>
            <a:r>
              <a:rPr lang="en-US" sz="1800" b="0" i="0" u="none">
                <a:solidFill>
                  <a:srgbClr val="2F2F2F"/>
                </a:solidFill>
                <a:ea typeface="思源黑体 CN Normal" panose="020B0400000000000000" charset="-122"/>
              </a:rPr>
              <a:t>生殖系统</a:t>
            </a:r>
            <a:endParaRPr lang="en-US" sz="1800" b="0" i="0" u="none">
              <a:solidFill>
                <a:srgbClr val="2F2F2F"/>
              </a:solidFill>
              <a:ea typeface="思源黑体 CN Normal" panose="020B0400000000000000" charset="-122"/>
            </a:endParaRPr>
          </a:p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zh-CN" altLang="en-US" sz="1800" b="0" i="0" u="none">
                <a:solidFill>
                  <a:srgbClr val="2F2F2F"/>
                </a:solidFill>
                <a:ea typeface="思源黑体 CN Normal" panose="020B0400000000000000" charset="-122"/>
              </a:rPr>
              <a:t>人体的</a:t>
            </a:r>
            <a:r>
              <a:rPr lang="en-US" altLang="zh-CN" sz="1800" b="0" i="0" u="none">
                <a:solidFill>
                  <a:srgbClr val="2F2F2F"/>
                </a:solidFill>
                <a:ea typeface="思源黑体 CN Normal" panose="020B0400000000000000" charset="-122"/>
              </a:rPr>
              <a:t>“</a:t>
            </a:r>
            <a:r>
              <a:rPr lang="zh-CN" altLang="en-US" sz="1800" b="0" i="0" u="none">
                <a:solidFill>
                  <a:srgbClr val="2F2F2F"/>
                </a:solidFill>
                <a:ea typeface="思源黑体 CN Normal" panose="020B0400000000000000" charset="-122"/>
              </a:rPr>
              <a:t>化学信使</a:t>
            </a:r>
            <a:r>
              <a:rPr lang="en-US" altLang="zh-CN" sz="1800" b="0" i="0" u="none">
                <a:solidFill>
                  <a:srgbClr val="2F2F2F"/>
                </a:solidFill>
                <a:ea typeface="思源黑体 CN Normal" panose="020B0400000000000000" charset="-122"/>
              </a:rPr>
              <a:t>”——</a:t>
            </a:r>
            <a:r>
              <a:rPr lang="en-US" sz="1800" b="0" i="0" u="none">
                <a:solidFill>
                  <a:srgbClr val="2F2F2F"/>
                </a:solidFill>
                <a:ea typeface="思源黑体 CN Normal" panose="020B0400000000000000" charset="-122"/>
              </a:rPr>
              <a:t>内分泌系统</a:t>
            </a:r>
            <a:endParaRPr lang="en-US" sz="1800" b="0" i="0" u="none">
              <a:solidFill>
                <a:srgbClr val="2F2F2F"/>
              </a:solidFill>
              <a:ea typeface="思源黑体 CN Normal" panose="020B0400000000000000" charset="-122"/>
            </a:endParaRPr>
          </a:p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en-US" sz="1800" b="0" i="0" u="none">
                <a:solidFill>
                  <a:srgbClr val="2F2F2F"/>
                </a:solidFill>
                <a:ea typeface="思源黑体 CN Normal" panose="020B0400000000000000" charset="-122"/>
              </a:rPr>
              <a:t>感觉器官</a:t>
            </a:r>
            <a:endParaRPr lang="en-US" sz="1800" b="0" i="0" u="none">
              <a:solidFill>
                <a:srgbClr val="2F2F2F"/>
              </a:solidFill>
              <a:ea typeface="思源黑体 CN Normal" panose="020B0400000000000000" charset="-122"/>
            </a:endParaRPr>
          </a:p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zh-CN" altLang="en-US">
                <a:solidFill>
                  <a:srgbClr val="2F2F2F"/>
                </a:solidFill>
                <a:ea typeface="思源黑体 CN Normal" panose="020B0400000000000000" charset="-122"/>
                <a:sym typeface="+mn-ea"/>
              </a:rPr>
              <a:t>人体的总司令部</a:t>
            </a:r>
            <a:r>
              <a:rPr lang="en-US" altLang="zh-CN">
                <a:solidFill>
                  <a:srgbClr val="2F2F2F"/>
                </a:solidFill>
                <a:ea typeface="思源黑体 CN Normal" panose="020B0400000000000000" charset="-122"/>
                <a:sym typeface="+mn-ea"/>
              </a:rPr>
              <a:t>——</a:t>
            </a:r>
            <a:r>
              <a:rPr lang="en-US" sz="1800" b="0" i="0" u="none">
                <a:solidFill>
                  <a:srgbClr val="2F2F2F"/>
                </a:solidFill>
                <a:ea typeface="思源黑体 CN Normal" panose="020B0400000000000000" charset="-122"/>
              </a:rPr>
              <a:t>神经系统</a:t>
            </a:r>
            <a:endParaRPr lang="en-US" sz="1800" b="0" i="0" u="none">
              <a:solidFill>
                <a:srgbClr val="2F2F2F"/>
              </a:solidFill>
              <a:ea typeface="思源黑体 CN Normal" panose="020B0400000000000000" charset="-122"/>
            </a:endParaRPr>
          </a:p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zh-CN" altLang="en-US" sz="1800" b="0" i="0" u="none">
                <a:solidFill>
                  <a:srgbClr val="2F2F2F"/>
                </a:solidFill>
                <a:ea typeface="思源黑体 CN Normal" panose="020B0400000000000000" charset="-122"/>
              </a:rPr>
              <a:t>人体的防御机构</a:t>
            </a:r>
            <a:r>
              <a:rPr lang="en-US" altLang="zh-CN" sz="1800" b="0" i="0" u="none">
                <a:solidFill>
                  <a:srgbClr val="2F2F2F"/>
                </a:solidFill>
                <a:ea typeface="思源黑体 CN Normal" panose="020B0400000000000000" charset="-122"/>
              </a:rPr>
              <a:t>——</a:t>
            </a:r>
            <a:r>
              <a:rPr lang="en-US" sz="1800" b="0" i="0" u="none">
                <a:solidFill>
                  <a:srgbClr val="2F2F2F"/>
                </a:solidFill>
                <a:ea typeface="思源黑体 CN Normal" panose="020B0400000000000000" charset="-122"/>
              </a:rPr>
              <a:t>免疫系统</a:t>
            </a:r>
            <a:endParaRPr lang="en-US" sz="1800" b="0" i="0" u="none">
              <a:solidFill>
                <a:srgbClr val="2F2F2F"/>
              </a:solidFill>
              <a:ea typeface="思源黑体 CN Normal" panose="020B0400000000000000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循环系统概述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14" name="052be8c4-069b-4dd5-b061-f896611743e8.source.2.zh-Hans.pptx" descr="16f5a9a6-7757-4e31-96a5-e3dacfbe88ce"/>
          <p:cNvGrpSpPr/>
          <p:nvPr/>
        </p:nvGrpSpPr>
        <p:grpSpPr>
          <a:xfrm>
            <a:off x="666749" y="1475260"/>
            <a:ext cx="10858501" cy="4313881"/>
            <a:chOff x="666749" y="1475260"/>
            <a:chExt cx="10858501" cy="4313881"/>
          </a:xfrm>
        </p:grpSpPr>
        <p:sp>
          <p:nvSpPr>
            <p:cNvPr id="5" name="Title" descr="9a983da7-ccc0-4b17-8ecd-e87599efea8d"/>
            <p:cNvSpPr/>
            <p:nvPr/>
          </p:nvSpPr>
          <p:spPr>
            <a:xfrm>
              <a:off x="666749" y="2479624"/>
              <a:ext cx="2620731" cy="2305153"/>
            </a:xfrm>
            <a:prstGeom prst="roundRect">
              <a:avLst>
                <a:gd name="adj" fmla="val 16900"/>
              </a:avLst>
            </a:prstGeom>
            <a:solidFill>
              <a:schemeClr val="tx2">
                <a:alpha val="15000"/>
              </a:schemeClr>
            </a:solidFill>
            <a:ln w="9525" cap="rnd">
              <a:noFill/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>
                <a:lnSpc>
                  <a:spcPct val="120000"/>
                </a:lnSpc>
              </a:pPr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了解循环系统的基本概念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9" name="组合 8" descr="5d45019e-a8ef-4053-837e-fe7d28a24e0b"/>
            <p:cNvGrpSpPr/>
            <p:nvPr/>
          </p:nvGrpSpPr>
          <p:grpSpPr>
            <a:xfrm>
              <a:off x="3287480" y="1475260"/>
              <a:ext cx="8237770" cy="2156941"/>
              <a:chOff x="3287480" y="1475260"/>
              <a:chExt cx="8237770" cy="2156941"/>
            </a:xfrm>
          </p:grpSpPr>
          <p:cxnSp>
            <p:nvCxnSpPr>
              <p:cNvPr id="29" name="Linee1" descr="2989e09a-f3ba-4090-a3f8-9dde212fe340"/>
              <p:cNvCxnSpPr>
                <a:stCxn id="6" idx="3"/>
                <a:endCxn id="22" idx="1"/>
              </p:cNvCxnSpPr>
              <p:nvPr/>
            </p:nvCxnSpPr>
            <p:spPr>
              <a:xfrm>
                <a:off x="6489712" y="2022916"/>
                <a:ext cx="799754" cy="0"/>
              </a:xfrm>
              <a:prstGeom prst="line">
                <a:avLst/>
              </a:prstGeom>
              <a:ln w="6350" cap="sq">
                <a:solidFill>
                  <a:schemeClr val="tx2">
                    <a:alpha val="50000"/>
                  </a:schemeClr>
                </a:solidFill>
                <a:prstDash val="sysDash"/>
                <a:round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Bullet1" descr="06df0f93-8919-44de-94f5-a3793602646d"/>
              <p:cNvSpPr/>
              <p:nvPr/>
            </p:nvSpPr>
            <p:spPr>
              <a:xfrm>
                <a:off x="4030417" y="1475260"/>
                <a:ext cx="2459295" cy="1095312"/>
              </a:xfrm>
              <a:prstGeom prst="roundRect">
                <a:avLst>
                  <a:gd name="adj" fmla="val 16900"/>
                </a:avLst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50000">
                    <a:schemeClr val="accent1"/>
                  </a:gs>
                </a:gsLst>
                <a:lin ang="2700000" scaled="0"/>
              </a:gradFill>
            </p:spPr>
            <p:txBody>
              <a:bodyPr wrap="square" lIns="108000" tIns="108000" rIns="108000" bIns="108000" rtlCol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广义循环系统的组成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22" name="Text1" descr="ddd03166-9e5f-4f0f-a4fc-071e4c0996fb"/>
              <p:cNvSpPr/>
              <p:nvPr/>
            </p:nvSpPr>
            <p:spPr>
              <a:xfrm>
                <a:off x="7289466" y="1475260"/>
                <a:ext cx="4235784" cy="1095312"/>
              </a:xfrm>
              <a:prstGeom prst="roundRect">
                <a:avLst>
                  <a:gd name="adj" fmla="val 16900"/>
                </a:avLst>
              </a:prstGeom>
              <a:solidFill>
                <a:schemeClr val="bg1"/>
              </a:solidFill>
              <a:ln w="6350">
                <a:noFill/>
              </a:ln>
              <a:effectLst>
                <a:outerShdw blurRad="127000" dist="50800" dir="5400000" algn="ctr" rotWithShape="0">
                  <a:schemeClr val="bg2">
                    <a:lumMod val="75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广义循环系统包括血液循环和淋巴循环两部分。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cxnSp>
            <p:nvCxnSpPr>
              <p:cNvPr id="17" name="Line1" descr="50c5e5a6-e3c4-4f06-b4f5-34bea306162f"/>
              <p:cNvCxnSpPr>
                <a:stCxn id="5" idx="3"/>
                <a:endCxn id="6" idx="1"/>
              </p:cNvCxnSpPr>
              <p:nvPr/>
            </p:nvCxnSpPr>
            <p:spPr>
              <a:xfrm flipV="1">
                <a:off x="3287480" y="2022916"/>
                <a:ext cx="742937" cy="1609285"/>
              </a:xfrm>
              <a:prstGeom prst="bentConnector3">
                <a:avLst>
                  <a:gd name="adj1" fmla="val 50000"/>
                </a:avLst>
              </a:prstGeom>
              <a:noFill/>
              <a:ln w="6350" cap="sq">
                <a:solidFill>
                  <a:schemeClr val="tx2">
                    <a:alpha val="50000"/>
                  </a:schemeClr>
                </a:solidFill>
                <a:round/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1" name="组合 10" descr="ae33a021-a2f0-43bf-8a0c-13cee4d931db"/>
            <p:cNvGrpSpPr/>
            <p:nvPr/>
          </p:nvGrpSpPr>
          <p:grpSpPr>
            <a:xfrm>
              <a:off x="3287480" y="3632201"/>
              <a:ext cx="8237770" cy="2156940"/>
              <a:chOff x="3287480" y="3632201"/>
              <a:chExt cx="8237770" cy="2156940"/>
            </a:xfrm>
          </p:grpSpPr>
          <p:cxnSp>
            <p:nvCxnSpPr>
              <p:cNvPr id="12" name="Linee2" descr="f99c2cf8-5134-4622-a802-058383bda93b"/>
              <p:cNvCxnSpPr>
                <a:stCxn id="8" idx="3"/>
                <a:endCxn id="23" idx="1"/>
              </p:cNvCxnSpPr>
              <p:nvPr/>
            </p:nvCxnSpPr>
            <p:spPr>
              <a:xfrm>
                <a:off x="6489712" y="5241485"/>
                <a:ext cx="799754" cy="0"/>
              </a:xfrm>
              <a:prstGeom prst="line">
                <a:avLst/>
              </a:prstGeom>
              <a:ln w="6350" cap="sq">
                <a:solidFill>
                  <a:schemeClr val="tx2">
                    <a:alpha val="50000"/>
                  </a:schemeClr>
                </a:solidFill>
                <a:prstDash val="sysDash"/>
                <a:round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Bullet2" descr="c761a909-d531-4884-9d91-a599442e3536"/>
              <p:cNvSpPr/>
              <p:nvPr/>
            </p:nvSpPr>
            <p:spPr>
              <a:xfrm>
                <a:off x="4030417" y="4693829"/>
                <a:ext cx="2459295" cy="1095312"/>
              </a:xfrm>
              <a:prstGeom prst="roundRect">
                <a:avLst>
                  <a:gd name="adj" fmla="val 16900"/>
                </a:avLst>
              </a:prstGeom>
              <a:gradFill flip="none" rotWithShape="1">
                <a:gsLst>
                  <a:gs pos="0">
                    <a:schemeClr val="dk2">
                      <a:lumMod val="60000"/>
                      <a:lumOff val="40000"/>
                    </a:schemeClr>
                  </a:gs>
                  <a:gs pos="50000">
                    <a:schemeClr val="dk2">
                      <a:lumMod val="100000"/>
                    </a:schemeClr>
                  </a:gs>
                </a:gsLst>
                <a:lin ang="2700000" scaled="0"/>
                <a:tileRect/>
              </a:gradFill>
            </p:spPr>
            <p:txBody>
              <a:bodyPr wrap="square" lIns="108000" tIns="108000" rIns="108000" bIns="108000" rtlCol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狭义循环系统的概念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23" name="Text2" descr="34a63fc3-b444-4ac2-90e9-423b8bc7fa5e"/>
              <p:cNvSpPr/>
              <p:nvPr/>
            </p:nvSpPr>
            <p:spPr>
              <a:xfrm>
                <a:off x="7289466" y="4693829"/>
                <a:ext cx="4235784" cy="1095312"/>
              </a:xfrm>
              <a:prstGeom prst="roundRect">
                <a:avLst>
                  <a:gd name="adj" fmla="val 16900"/>
                </a:avLst>
              </a:prstGeom>
              <a:solidFill>
                <a:schemeClr val="bg1"/>
              </a:solidFill>
              <a:ln w="6350">
                <a:noFill/>
              </a:ln>
              <a:effectLst>
                <a:outerShdw blurRad="127000" dist="50800" dir="5400000" algn="ctr" rotWithShape="0">
                  <a:schemeClr val="bg2">
                    <a:lumMod val="75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狭义循环系统仅指血液循环系统。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cxnSp>
            <p:nvCxnSpPr>
              <p:cNvPr id="18" name="Line2" descr="35c77620-43aa-4bb5-87cc-75f57d01b90b"/>
              <p:cNvCxnSpPr>
                <a:stCxn id="5" idx="3"/>
                <a:endCxn id="8" idx="1"/>
              </p:cNvCxnSpPr>
              <p:nvPr/>
            </p:nvCxnSpPr>
            <p:spPr>
              <a:xfrm>
                <a:off x="3287480" y="3632201"/>
                <a:ext cx="742937" cy="1609284"/>
              </a:xfrm>
              <a:prstGeom prst="bentConnector3">
                <a:avLst>
                  <a:gd name="adj1" fmla="val 50000"/>
                </a:avLst>
              </a:prstGeom>
              <a:noFill/>
              <a:ln w="6350" cap="sq">
                <a:solidFill>
                  <a:schemeClr val="tx2">
                    <a:alpha val="50000"/>
                  </a:schemeClr>
                </a:solidFill>
                <a:round/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血液循环系统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3" name="4bf03c46-0774-4ab2-9277-189e9fcd8e7f.source.5.zh-Hans.pptx" descr="30513430-d7b0-427d-80b1-70308dbacbb5"/>
          <p:cNvGrpSpPr/>
          <p:nvPr/>
        </p:nvGrpSpPr>
        <p:grpSpPr>
          <a:xfrm>
            <a:off x="0" y="1139108"/>
            <a:ext cx="12192000" cy="5718892"/>
            <a:chOff x="0" y="1139108"/>
            <a:chExt cx="12192000" cy="5718892"/>
          </a:xfrm>
        </p:grpSpPr>
        <p:sp>
          <p:nvSpPr>
            <p:cNvPr id="52" name="Title" descr="a48555d2-8493-4aac-9d83-b54542af5bdb"/>
            <p:cNvSpPr txBox="1"/>
            <p:nvPr/>
          </p:nvSpPr>
          <p:spPr>
            <a:xfrm>
              <a:off x="660399" y="1139108"/>
              <a:ext cx="10858500" cy="6211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l">
                <a:spcBef>
                  <a:spcPct val="0"/>
                </a:spcBef>
                <a:spcAft>
                  <a:spcPct val="0"/>
                </a:spcAft>
              </a:pPr>
              <a:r>
                <a:rPr lang="en-US" sz="2800" b="1" i="0" u="none" strike="noStrike">
                  <a:solidFill>
                    <a:srgbClr val="2F2F2F"/>
                  </a:solidFill>
                  <a:ea typeface="华康方圆体 Std W7"/>
                </a:rPr>
                <a:t>剖析血液循环的奥秘</a:t>
              </a:r>
              <a:endParaRPr lang="en-US" sz="2800" b="1" i="0" u="none" strike="noStrik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4" name="组合 3" descr="f58ed5fa-54e4-4321-9854-daf8125594dd"/>
            <p:cNvGrpSpPr/>
            <p:nvPr/>
          </p:nvGrpSpPr>
          <p:grpSpPr>
            <a:xfrm>
              <a:off x="660400" y="2032782"/>
              <a:ext cx="6887343" cy="4101318"/>
              <a:chOff x="4783957" y="-7438368"/>
              <a:chExt cx="6887343" cy="4101318"/>
            </a:xfrm>
          </p:grpSpPr>
          <p:grpSp>
            <p:nvGrpSpPr>
              <p:cNvPr id="5" name="组合 4" descr="83286620-e227-4e17-9800-3d87f9337fc8"/>
              <p:cNvGrpSpPr>
                <a:grpSpLocks noChangeAspect="1"/>
              </p:cNvGrpSpPr>
              <p:nvPr/>
            </p:nvGrpSpPr>
            <p:grpSpPr>
              <a:xfrm>
                <a:off x="4783957" y="-7438368"/>
                <a:ext cx="6887343" cy="628001"/>
                <a:chOff x="5712861" y="1765671"/>
                <a:chExt cx="6268748" cy="1613182"/>
              </a:xfrm>
            </p:grpSpPr>
            <p:grpSp>
              <p:nvGrpSpPr>
                <p:cNvPr id="36" name="组合 2" descr="c9f2cc52-3595-465c-95fd-ce404f540785"/>
                <p:cNvGrpSpPr/>
                <p:nvPr/>
              </p:nvGrpSpPr>
              <p:grpSpPr>
                <a:xfrm>
                  <a:off x="5712861" y="1765671"/>
                  <a:ext cx="6268748" cy="1613182"/>
                  <a:chOff x="4660424" y="2326752"/>
                  <a:chExt cx="6268748" cy="1613182"/>
                </a:xfrm>
              </p:grpSpPr>
              <p:sp>
                <p:nvSpPr>
                  <p:cNvPr id="38" name="ComponentBackground1" descr="3a433417-620d-4e5b-9278-bea61adee381"/>
                  <p:cNvSpPr/>
                  <p:nvPr/>
                </p:nvSpPr>
                <p:spPr>
                  <a:xfrm>
                    <a:off x="4660424" y="2326752"/>
                    <a:ext cx="6268748" cy="1613182"/>
                  </a:xfrm>
                  <a:prstGeom prst="roundRect">
                    <a:avLst>
                      <a:gd name="adj" fmla="val 50000"/>
                    </a:avLst>
                  </a:prstGeom>
                  <a:gradFill flip="none" rotWithShape="1">
                    <a:gsLst>
                      <a:gs pos="0">
                        <a:schemeClr val="accent1">
                          <a:alpha val="20000"/>
                        </a:schemeClr>
                      </a:gs>
                      <a:gs pos="88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n w="12700">
                    <a:gradFill flip="none"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</a:p>
                </p:txBody>
              </p:sp>
              <p:sp>
                <p:nvSpPr>
                  <p:cNvPr id="39" name="Bullet1" descr="cab38e45-5a37-4e76-a6f6-b8712355d0eb"/>
                  <p:cNvSpPr txBox="1"/>
                  <p:nvPr/>
                </p:nvSpPr>
                <p:spPr bwMode="auto">
                  <a:xfrm>
                    <a:off x="5455367" y="2398757"/>
                    <a:ext cx="2653295" cy="146917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square" lIns="91440" tIns="45720" rIns="91440" bIns="4572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l">
                      <a:spcBef>
                        <a:spcPct val="0"/>
                      </a:spcBef>
                    </a:pPr>
                    <a:r>
                      <a:rPr lang="en-US" sz="2200" b="1" i="0" u="none">
                        <a:solidFill>
                          <a:srgbClr val="2F2F2F"/>
                        </a:solidFill>
                        <a:ea typeface="华康方圆体 Std W7"/>
                      </a:rPr>
                      <a:t>血液的成分</a:t>
                    </a:r>
                    <a:endParaRPr lang="en-US" sz="2200" b="1" i="0" u="none">
                      <a:solidFill>
                        <a:srgbClr val="2F2F2F"/>
                      </a:solidFill>
                      <a:ea typeface="华康方圆体 Std W7"/>
                    </a:endParaRPr>
                  </a:p>
                </p:txBody>
              </p:sp>
              <p:sp>
                <p:nvSpPr>
                  <p:cNvPr id="40" name="Text1" descr="77e825f0-c85e-44e5-9835-0310b8db43f6"/>
                  <p:cNvSpPr txBox="1"/>
                  <p:nvPr/>
                </p:nvSpPr>
                <p:spPr bwMode="auto">
                  <a:xfrm>
                    <a:off x="8108662" y="2398757"/>
                    <a:ext cx="2653295" cy="146917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square" lIns="91440" tIns="45720" rIns="91440" bIns="4572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l">
                      <a:lnSpc>
                        <a:spcPct val="12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en-US" sz="1200" b="0" i="0" u="none" strike="noStrike">
                        <a:solidFill>
                          <a:srgbClr val="2F2F2F"/>
                        </a:solidFill>
                        <a:ea typeface="思源黑体 CN Normal" panose="020B0400000000000000" charset="-122"/>
                      </a:rPr>
                      <a:t>血液包括血浆和血细胞，血细胞有红细胞、白细胞等。</a:t>
                    </a:r>
                    <a:endParaRPr lang="en-US" sz="1200" b="0" i="0" u="none" strike="noStrike">
                      <a:solidFill>
                        <a:srgbClr val="2F2F2F"/>
                      </a:solidFill>
                      <a:ea typeface="思源黑体 CN Normal" panose="020B0400000000000000" charset="-122"/>
                    </a:endParaRPr>
                  </a:p>
                </p:txBody>
              </p:sp>
            </p:grpSp>
            <p:sp>
              <p:nvSpPr>
                <p:cNvPr id="37" name="Number1" descr="99fc00f5-f7da-4317-b8b2-a4be33200c65"/>
                <p:cNvSpPr/>
                <p:nvPr/>
              </p:nvSpPr>
              <p:spPr>
                <a:xfrm>
                  <a:off x="5795083" y="1941608"/>
                  <a:ext cx="468240" cy="1298173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5000">
                      <a:schemeClr val="accent1"/>
                    </a:gs>
                  </a:gsLst>
                  <a:lin ang="2700000" scaled="1"/>
                  <a:tileRect/>
                </a:gradFill>
                <a:ln w="12700">
                  <a:noFill/>
                </a:ln>
                <a:effectLst>
                  <a:outerShdw blurRad="127000" dist="63500" dir="2700000" algn="tl" rotWithShape="0">
                    <a:schemeClr val="accent1">
                      <a:alpha val="15000"/>
                    </a:scheme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Autofit/>
                </a:bodyPr>
                <a:lstStyle/>
                <a:p>
                  <a:pPr algn="ctr"/>
                  <a:r>
                    <a:rPr lang="en-US" sz="1800" b="1" i="0" u="none">
                      <a:solidFill>
                        <a:srgbClr val="FFFFFF"/>
                      </a:solidFill>
                      <a:latin typeface="Arial" panose="020B0604020202020204"/>
                    </a:rPr>
                    <a:t>01</a:t>
                  </a:r>
                  <a:endParaRPr lang="en-US" sz="1800" b="1" i="0" u="none">
                    <a:solidFill>
                      <a:srgbClr val="FFFFFF"/>
                    </a:solidFill>
                    <a:latin typeface="Arial" panose="020B0604020202020204"/>
                  </a:endParaRPr>
                </a:p>
              </p:txBody>
            </p:sp>
          </p:grpSp>
          <p:grpSp>
            <p:nvGrpSpPr>
              <p:cNvPr id="7" name="组合 1" descr="e6e17ef0-adbd-48b1-83c2-a063fb9ca9ce"/>
              <p:cNvGrpSpPr>
                <a:grpSpLocks noChangeAspect="1"/>
              </p:cNvGrpSpPr>
              <p:nvPr/>
            </p:nvGrpSpPr>
            <p:grpSpPr>
              <a:xfrm>
                <a:off x="4783957" y="-6570039"/>
                <a:ext cx="6887343" cy="628001"/>
                <a:chOff x="5712861" y="1765671"/>
                <a:chExt cx="6268748" cy="1613182"/>
              </a:xfrm>
            </p:grpSpPr>
            <p:grpSp>
              <p:nvGrpSpPr>
                <p:cNvPr id="31" name="组合 2" descr="4bb6550e-bca8-467e-a058-4c71cc6f2214"/>
                <p:cNvGrpSpPr/>
                <p:nvPr/>
              </p:nvGrpSpPr>
              <p:grpSpPr>
                <a:xfrm>
                  <a:off x="5712861" y="1765671"/>
                  <a:ext cx="6268748" cy="1613182"/>
                  <a:chOff x="4660424" y="2326752"/>
                  <a:chExt cx="6268748" cy="1613182"/>
                </a:xfrm>
              </p:grpSpPr>
              <p:sp>
                <p:nvSpPr>
                  <p:cNvPr id="33" name="ComponentBackground2" descr="d947e5a0-901e-4cd3-b062-42018b586c54"/>
                  <p:cNvSpPr/>
                  <p:nvPr/>
                </p:nvSpPr>
                <p:spPr>
                  <a:xfrm>
                    <a:off x="4660424" y="2326752"/>
                    <a:ext cx="6268748" cy="1613182"/>
                  </a:xfrm>
                  <a:prstGeom prst="roundRect">
                    <a:avLst>
                      <a:gd name="adj" fmla="val 50000"/>
                    </a:avLst>
                  </a:prstGeom>
                  <a:gradFill flip="none" rotWithShape="1">
                    <a:gsLst>
                      <a:gs pos="0">
                        <a:schemeClr val="accent1">
                          <a:alpha val="20000"/>
                        </a:schemeClr>
                      </a:gs>
                      <a:gs pos="88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n w="12700">
                    <a:gradFill flip="none"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</a:p>
                </p:txBody>
              </p:sp>
              <p:sp>
                <p:nvSpPr>
                  <p:cNvPr id="34" name="Bullet2" descr="31e79d67-694b-4c04-9d58-8f1b119e4255"/>
                  <p:cNvSpPr txBox="1"/>
                  <p:nvPr/>
                </p:nvSpPr>
                <p:spPr bwMode="auto">
                  <a:xfrm>
                    <a:off x="5455367" y="2398757"/>
                    <a:ext cx="2653295" cy="146917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square" lIns="91440" tIns="45720" rIns="91440" bIns="4572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l">
                      <a:spcBef>
                        <a:spcPct val="0"/>
                      </a:spcBef>
                    </a:pPr>
                    <a:r>
                      <a:rPr lang="en-US" sz="2200" b="1" i="0" u="none">
                        <a:solidFill>
                          <a:srgbClr val="2F2F2F"/>
                        </a:solidFill>
                        <a:ea typeface="华康方圆体 Std W7"/>
                      </a:rPr>
                      <a:t>心脏的结构与功能</a:t>
                    </a:r>
                    <a:endParaRPr lang="en-US" sz="2200" b="1" i="0" u="none">
                      <a:solidFill>
                        <a:srgbClr val="2F2F2F"/>
                      </a:solidFill>
                      <a:ea typeface="华康方圆体 Std W7"/>
                    </a:endParaRPr>
                  </a:p>
                </p:txBody>
              </p:sp>
              <p:sp>
                <p:nvSpPr>
                  <p:cNvPr id="35" name="Text2" descr="a5a933af-8c0f-45a3-aaed-98bee9d55127"/>
                  <p:cNvSpPr txBox="1"/>
                  <p:nvPr/>
                </p:nvSpPr>
                <p:spPr bwMode="auto">
                  <a:xfrm>
                    <a:off x="8108662" y="2398757"/>
                    <a:ext cx="2653295" cy="146917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square" lIns="91440" tIns="45720" rIns="91440" bIns="4572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l">
                      <a:lnSpc>
                        <a:spcPct val="12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en-US" sz="1200" b="0" i="0" u="none" strike="noStrike">
                        <a:solidFill>
                          <a:srgbClr val="2F2F2F"/>
                        </a:solidFill>
                        <a:ea typeface="思源黑体 CN Normal" panose="020B0400000000000000" charset="-122"/>
                      </a:rPr>
                      <a:t>心脏位于胸腔，有四个腔和瓣膜，是血液循环的动力器官。</a:t>
                    </a:r>
                    <a:endParaRPr lang="en-US" sz="1200" b="0" i="0" u="none" strike="noStrike">
                      <a:solidFill>
                        <a:srgbClr val="2F2F2F"/>
                      </a:solidFill>
                      <a:ea typeface="思源黑体 CN Normal" panose="020B0400000000000000" charset="-122"/>
                    </a:endParaRPr>
                  </a:p>
                </p:txBody>
              </p:sp>
            </p:grpSp>
            <p:sp>
              <p:nvSpPr>
                <p:cNvPr id="32" name="Number2" descr="04c6ae6d-61a1-49e7-a28a-483dd228d337"/>
                <p:cNvSpPr/>
                <p:nvPr/>
              </p:nvSpPr>
              <p:spPr>
                <a:xfrm>
                  <a:off x="5795083" y="1941608"/>
                  <a:ext cx="468240" cy="1298173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75000">
                      <a:schemeClr val="accent2"/>
                    </a:gs>
                  </a:gsLst>
                  <a:lin ang="2700000" scaled="1"/>
                  <a:tileRect/>
                </a:gradFill>
                <a:ln w="12700">
                  <a:noFill/>
                </a:ln>
                <a:effectLst>
                  <a:outerShdw blurRad="127000" dist="63500" dir="2700000" algn="tl" rotWithShape="0">
                    <a:schemeClr val="accent2">
                      <a:alpha val="15000"/>
                    </a:scheme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en-US" sz="1800" b="1" i="0" u="none">
                      <a:solidFill>
                        <a:srgbClr val="FFFFFF"/>
                      </a:solidFill>
                      <a:latin typeface="Arial" panose="020B0604020202020204"/>
                    </a:rPr>
                    <a:t>02</a:t>
                  </a:r>
                  <a:endParaRPr lang="en-US" sz="1800" b="1" i="0" u="none">
                    <a:solidFill>
                      <a:srgbClr val="FFFFFF"/>
                    </a:solidFill>
                    <a:latin typeface="Arial" panose="020B0604020202020204"/>
                  </a:endParaRPr>
                </a:p>
              </p:txBody>
            </p:sp>
          </p:grpSp>
          <p:grpSp>
            <p:nvGrpSpPr>
              <p:cNvPr id="8" name="组合 1" descr="4a49fad5-11b0-48f7-a465-94b62e20c569"/>
              <p:cNvGrpSpPr>
                <a:grpSpLocks noChangeAspect="1"/>
              </p:cNvGrpSpPr>
              <p:nvPr/>
            </p:nvGrpSpPr>
            <p:grpSpPr>
              <a:xfrm>
                <a:off x="4783957" y="-5701710"/>
                <a:ext cx="6887343" cy="628001"/>
                <a:chOff x="5712861" y="1765671"/>
                <a:chExt cx="6268748" cy="1613182"/>
              </a:xfrm>
            </p:grpSpPr>
            <p:grpSp>
              <p:nvGrpSpPr>
                <p:cNvPr id="26" name="组合 2" descr="58a2d8b9-563a-4862-a5bd-66fad4344b56"/>
                <p:cNvGrpSpPr/>
                <p:nvPr/>
              </p:nvGrpSpPr>
              <p:grpSpPr>
                <a:xfrm>
                  <a:off x="5712861" y="1765671"/>
                  <a:ext cx="6268748" cy="1613182"/>
                  <a:chOff x="4660424" y="2326752"/>
                  <a:chExt cx="6268748" cy="1613182"/>
                </a:xfrm>
              </p:grpSpPr>
              <p:sp>
                <p:nvSpPr>
                  <p:cNvPr id="28" name="ComponentBackground3" descr="fd4364e4-216b-4a85-9681-49a735288cb5"/>
                  <p:cNvSpPr/>
                  <p:nvPr/>
                </p:nvSpPr>
                <p:spPr>
                  <a:xfrm>
                    <a:off x="4660424" y="2326752"/>
                    <a:ext cx="6268748" cy="1613182"/>
                  </a:xfrm>
                  <a:prstGeom prst="roundRect">
                    <a:avLst>
                      <a:gd name="adj" fmla="val 50000"/>
                    </a:avLst>
                  </a:prstGeom>
                  <a:gradFill flip="none" rotWithShape="1">
                    <a:gsLst>
                      <a:gs pos="0">
                        <a:schemeClr val="accent1">
                          <a:alpha val="20000"/>
                        </a:schemeClr>
                      </a:gs>
                      <a:gs pos="88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n w="12700">
                    <a:gradFill flip="none"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</a:p>
                </p:txBody>
              </p:sp>
              <p:sp>
                <p:nvSpPr>
                  <p:cNvPr id="29" name="Bullet3" descr="3e8a2c1e-2416-48ec-aa13-4c1388e983b9"/>
                  <p:cNvSpPr txBox="1"/>
                  <p:nvPr/>
                </p:nvSpPr>
                <p:spPr bwMode="auto">
                  <a:xfrm>
                    <a:off x="5455367" y="2398757"/>
                    <a:ext cx="2653295" cy="146917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square" lIns="91440" tIns="45720" rIns="91440" bIns="4572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l">
                      <a:spcBef>
                        <a:spcPct val="0"/>
                      </a:spcBef>
                    </a:pPr>
                    <a:r>
                      <a:rPr lang="en-US" sz="2200" b="1" i="0" u="none">
                        <a:solidFill>
                          <a:srgbClr val="2F2F2F"/>
                        </a:solidFill>
                        <a:ea typeface="华康方圆体 Std W7"/>
                      </a:rPr>
                      <a:t>血管的分类与特点</a:t>
                    </a:r>
                    <a:endParaRPr lang="en-US" sz="2200" b="1" i="0" u="none">
                      <a:solidFill>
                        <a:srgbClr val="2F2F2F"/>
                      </a:solidFill>
                      <a:ea typeface="华康方圆体 Std W7"/>
                    </a:endParaRPr>
                  </a:p>
                </p:txBody>
              </p:sp>
              <p:sp>
                <p:nvSpPr>
                  <p:cNvPr id="30" name="Text3" descr="10ff6a65-4463-4648-8510-75624dcedd99"/>
                  <p:cNvSpPr txBox="1"/>
                  <p:nvPr/>
                </p:nvSpPr>
                <p:spPr bwMode="auto">
                  <a:xfrm>
                    <a:off x="8108662" y="2398757"/>
                    <a:ext cx="2653295" cy="146917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square" lIns="91440" tIns="45720" rIns="91440" bIns="4572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l">
                      <a:lnSpc>
                        <a:spcPct val="12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en-US" sz="1200" b="0" i="0" u="none" strike="noStrike">
                        <a:solidFill>
                          <a:srgbClr val="2F2F2F"/>
                        </a:solidFill>
                        <a:ea typeface="思源黑体 CN Normal" panose="020B0400000000000000" charset="-122"/>
                      </a:rPr>
                      <a:t>血管分动脉、静脉、毛细血管，各有不同特点和功能。</a:t>
                    </a:r>
                    <a:endParaRPr lang="en-US" sz="1200" b="0" i="0" u="none" strike="noStrike">
                      <a:solidFill>
                        <a:srgbClr val="2F2F2F"/>
                      </a:solidFill>
                      <a:ea typeface="思源黑体 CN Normal" panose="020B0400000000000000" charset="-122"/>
                    </a:endParaRPr>
                  </a:p>
                </p:txBody>
              </p:sp>
            </p:grpSp>
            <p:sp>
              <p:nvSpPr>
                <p:cNvPr id="27" name="Number3" descr="ecb57c29-a1bb-4e20-bfac-aa395c5ba376"/>
                <p:cNvSpPr/>
                <p:nvPr/>
              </p:nvSpPr>
              <p:spPr>
                <a:xfrm>
                  <a:off x="5795083" y="1941608"/>
                  <a:ext cx="468240" cy="1298173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5000">
                      <a:schemeClr val="accent1"/>
                    </a:gs>
                  </a:gsLst>
                  <a:lin ang="2700000" scaled="1"/>
                  <a:tileRect/>
                </a:gradFill>
                <a:ln w="12700">
                  <a:noFill/>
                </a:ln>
                <a:effectLst>
                  <a:outerShdw blurRad="127000" dist="63500" dir="2700000" algn="tl" rotWithShape="0">
                    <a:schemeClr val="accent1">
                      <a:alpha val="15000"/>
                    </a:scheme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Autofit/>
                </a:bodyPr>
                <a:lstStyle/>
                <a:p>
                  <a:pPr algn="ctr"/>
                  <a:r>
                    <a:rPr lang="en-US" sz="1800" b="1" i="0" u="none">
                      <a:solidFill>
                        <a:srgbClr val="FFFFFF"/>
                      </a:solidFill>
                      <a:latin typeface="Arial" panose="020B0604020202020204"/>
                    </a:rPr>
                    <a:t>03</a:t>
                  </a:r>
                  <a:endParaRPr lang="en-US" sz="1800" b="1" i="0" u="none">
                    <a:solidFill>
                      <a:srgbClr val="FFFFFF"/>
                    </a:solidFill>
                    <a:latin typeface="Arial" panose="020B0604020202020204"/>
                  </a:endParaRPr>
                </a:p>
              </p:txBody>
            </p:sp>
          </p:grpSp>
          <p:grpSp>
            <p:nvGrpSpPr>
              <p:cNvPr id="9" name="组合 1" descr="952f410c-ed7e-4b1a-b00c-cc761dfa5192"/>
              <p:cNvGrpSpPr>
                <a:grpSpLocks noChangeAspect="1"/>
              </p:cNvGrpSpPr>
              <p:nvPr/>
            </p:nvGrpSpPr>
            <p:grpSpPr>
              <a:xfrm>
                <a:off x="4783957" y="-4833381"/>
                <a:ext cx="6887343" cy="628001"/>
                <a:chOff x="5712861" y="1765671"/>
                <a:chExt cx="6268748" cy="1613182"/>
              </a:xfrm>
            </p:grpSpPr>
            <p:grpSp>
              <p:nvGrpSpPr>
                <p:cNvPr id="21" name="组合 2" descr="0749179f-b3e7-495c-84ea-0f9828b05dc7"/>
                <p:cNvGrpSpPr/>
                <p:nvPr/>
              </p:nvGrpSpPr>
              <p:grpSpPr>
                <a:xfrm>
                  <a:off x="5712861" y="1765671"/>
                  <a:ext cx="6268748" cy="1613182"/>
                  <a:chOff x="4660424" y="2326752"/>
                  <a:chExt cx="6268748" cy="1613182"/>
                </a:xfrm>
              </p:grpSpPr>
              <p:sp>
                <p:nvSpPr>
                  <p:cNvPr id="23" name="ComponentBackground4" descr="e8cf6b91-81f9-4b8a-aabe-29d241e47d78"/>
                  <p:cNvSpPr/>
                  <p:nvPr/>
                </p:nvSpPr>
                <p:spPr>
                  <a:xfrm>
                    <a:off x="4660424" y="2326752"/>
                    <a:ext cx="6268748" cy="1613182"/>
                  </a:xfrm>
                  <a:prstGeom prst="roundRect">
                    <a:avLst>
                      <a:gd name="adj" fmla="val 50000"/>
                    </a:avLst>
                  </a:prstGeom>
                  <a:gradFill flip="none" rotWithShape="1">
                    <a:gsLst>
                      <a:gs pos="0">
                        <a:schemeClr val="accent1">
                          <a:alpha val="20000"/>
                        </a:schemeClr>
                      </a:gs>
                      <a:gs pos="88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n w="12700">
                    <a:gradFill flip="none"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</a:p>
                </p:txBody>
              </p:sp>
              <p:sp>
                <p:nvSpPr>
                  <p:cNvPr id="24" name="Bullet4" descr="bbcd6ad5-b15e-4795-aab8-fd50df1fd092"/>
                  <p:cNvSpPr txBox="1"/>
                  <p:nvPr/>
                </p:nvSpPr>
                <p:spPr bwMode="auto">
                  <a:xfrm>
                    <a:off x="5455367" y="2398757"/>
                    <a:ext cx="2653295" cy="146917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square" lIns="91440" tIns="45720" rIns="91440" bIns="4572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l">
                      <a:spcBef>
                        <a:spcPct val="0"/>
                      </a:spcBef>
                    </a:pPr>
                    <a:r>
                      <a:rPr lang="en-US" sz="2200" b="1" i="0" u="none">
                        <a:solidFill>
                          <a:srgbClr val="2F2F2F"/>
                        </a:solidFill>
                        <a:ea typeface="华康方圆体 Std W7"/>
                      </a:rPr>
                      <a:t>血液循环的途径</a:t>
                    </a:r>
                    <a:endParaRPr lang="en-US" sz="2200" b="1" i="0" u="none">
                      <a:solidFill>
                        <a:srgbClr val="2F2F2F"/>
                      </a:solidFill>
                      <a:ea typeface="华康方圆体 Std W7"/>
                    </a:endParaRPr>
                  </a:p>
                </p:txBody>
              </p:sp>
              <p:sp>
                <p:nvSpPr>
                  <p:cNvPr id="25" name="Text4" descr="29ee8cdc-8ced-43be-8407-b8458ea82372"/>
                  <p:cNvSpPr txBox="1"/>
                  <p:nvPr/>
                </p:nvSpPr>
                <p:spPr bwMode="auto">
                  <a:xfrm>
                    <a:off x="8108662" y="2398757"/>
                    <a:ext cx="2653295" cy="146917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square" lIns="91440" tIns="45720" rIns="91440" bIns="4572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l">
                      <a:lnSpc>
                        <a:spcPct val="12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en-US" sz="1200" b="0" i="0" u="none" strike="noStrike">
                        <a:solidFill>
                          <a:srgbClr val="2F2F2F"/>
                        </a:solidFill>
                        <a:ea typeface="思源黑体 CN Normal" panose="020B0400000000000000" charset="-122"/>
                      </a:rPr>
                      <a:t>血液循环分体循环和肺循环，保证机体物质交换。</a:t>
                    </a:r>
                    <a:endParaRPr lang="en-US" sz="1200" b="0" i="0" u="none" strike="noStrike">
                      <a:solidFill>
                        <a:srgbClr val="2F2F2F"/>
                      </a:solidFill>
                      <a:ea typeface="思源黑体 CN Normal" panose="020B0400000000000000" charset="-122"/>
                    </a:endParaRPr>
                  </a:p>
                </p:txBody>
              </p:sp>
            </p:grpSp>
            <p:sp>
              <p:nvSpPr>
                <p:cNvPr id="22" name="Number4" descr="5ff024cf-64a4-4193-8c0e-a4b6026dc8ae"/>
                <p:cNvSpPr/>
                <p:nvPr/>
              </p:nvSpPr>
              <p:spPr>
                <a:xfrm>
                  <a:off x="5795083" y="1941608"/>
                  <a:ext cx="468240" cy="1298173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75000">
                      <a:schemeClr val="accent2"/>
                    </a:gs>
                  </a:gsLst>
                  <a:lin ang="2700000" scaled="1"/>
                  <a:tileRect/>
                </a:gradFill>
                <a:ln w="12700">
                  <a:noFill/>
                </a:ln>
                <a:effectLst>
                  <a:outerShdw blurRad="127000" dist="63500" dir="2700000" algn="tl" rotWithShape="0">
                    <a:schemeClr val="accent2">
                      <a:alpha val="15000"/>
                    </a:scheme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en-US" sz="1800" b="1" i="0" u="none">
                      <a:solidFill>
                        <a:srgbClr val="FFFFFF"/>
                      </a:solidFill>
                      <a:latin typeface="Arial" panose="020B0604020202020204"/>
                    </a:rPr>
                    <a:t>04</a:t>
                  </a:r>
                  <a:endParaRPr lang="en-US" sz="1800" b="1" i="0" u="none">
                    <a:solidFill>
                      <a:srgbClr val="FFFFFF"/>
                    </a:solidFill>
                    <a:latin typeface="Arial" panose="020B0604020202020204"/>
                  </a:endParaRPr>
                </a:p>
              </p:txBody>
            </p:sp>
          </p:grpSp>
          <p:grpSp>
            <p:nvGrpSpPr>
              <p:cNvPr id="10" name="组合 1" descr="1a19c730-ab3a-4d5d-86aa-9ab29d228502"/>
              <p:cNvGrpSpPr>
                <a:grpSpLocks noChangeAspect="1"/>
              </p:cNvGrpSpPr>
              <p:nvPr/>
            </p:nvGrpSpPr>
            <p:grpSpPr>
              <a:xfrm>
                <a:off x="4783957" y="-3965051"/>
                <a:ext cx="6887343" cy="628001"/>
                <a:chOff x="5712861" y="1765671"/>
                <a:chExt cx="6268748" cy="1613182"/>
              </a:xfrm>
            </p:grpSpPr>
            <p:grpSp>
              <p:nvGrpSpPr>
                <p:cNvPr id="14" name="组合 2" descr="8a00f39e-3907-4c87-9ddd-b4ed5c576545"/>
                <p:cNvGrpSpPr/>
                <p:nvPr/>
              </p:nvGrpSpPr>
              <p:grpSpPr>
                <a:xfrm>
                  <a:off x="5712861" y="1765671"/>
                  <a:ext cx="6268748" cy="1613182"/>
                  <a:chOff x="4660424" y="2326752"/>
                  <a:chExt cx="6268748" cy="1613182"/>
                </a:xfrm>
              </p:grpSpPr>
              <p:sp>
                <p:nvSpPr>
                  <p:cNvPr id="18" name="ComponentBackground5" descr="814c9334-1047-4b72-bf2a-a16d22fc152b"/>
                  <p:cNvSpPr/>
                  <p:nvPr/>
                </p:nvSpPr>
                <p:spPr>
                  <a:xfrm>
                    <a:off x="4660424" y="2326752"/>
                    <a:ext cx="6268748" cy="1613182"/>
                  </a:xfrm>
                  <a:prstGeom prst="roundRect">
                    <a:avLst>
                      <a:gd name="adj" fmla="val 50000"/>
                    </a:avLst>
                  </a:prstGeom>
                  <a:gradFill flip="none" rotWithShape="1">
                    <a:gsLst>
                      <a:gs pos="0">
                        <a:schemeClr val="accent1">
                          <a:alpha val="20000"/>
                        </a:schemeClr>
                      </a:gs>
                      <a:gs pos="88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n w="12700">
                    <a:gradFill flip="none"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</a:p>
                </p:txBody>
              </p:sp>
              <p:sp>
                <p:nvSpPr>
                  <p:cNvPr id="19" name="Bullet5" descr="ac096bf7-e9ae-48a0-b6ee-9e2f59c53bc0"/>
                  <p:cNvSpPr txBox="1"/>
                  <p:nvPr/>
                </p:nvSpPr>
                <p:spPr bwMode="auto">
                  <a:xfrm>
                    <a:off x="5455367" y="2398757"/>
                    <a:ext cx="2653295" cy="146917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square" lIns="91440" tIns="45720" rIns="91440" bIns="4572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l">
                      <a:spcBef>
                        <a:spcPct val="0"/>
                      </a:spcBef>
                    </a:pPr>
                    <a:r>
                      <a:rPr lang="en-US" sz="2200" b="1" i="0" u="none">
                        <a:solidFill>
                          <a:srgbClr val="2F2F2F"/>
                        </a:solidFill>
                        <a:ea typeface="华康方圆体 Std W7"/>
                      </a:rPr>
                      <a:t>血压的定义</a:t>
                    </a:r>
                    <a:endParaRPr lang="en-US" sz="2200" b="1" i="0" u="none">
                      <a:solidFill>
                        <a:srgbClr val="2F2F2F"/>
                      </a:solidFill>
                      <a:ea typeface="华康方圆体 Std W7"/>
                    </a:endParaRPr>
                  </a:p>
                </p:txBody>
              </p:sp>
              <p:sp>
                <p:nvSpPr>
                  <p:cNvPr id="20" name="Text5" descr="e7bf3275-7bcc-4692-9053-846f696e23a0"/>
                  <p:cNvSpPr txBox="1"/>
                  <p:nvPr/>
                </p:nvSpPr>
                <p:spPr bwMode="auto">
                  <a:xfrm>
                    <a:off x="8108662" y="2398757"/>
                    <a:ext cx="2653295" cy="146917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square" lIns="91440" tIns="45720" rIns="91440" bIns="4572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l">
                      <a:lnSpc>
                        <a:spcPct val="12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en-US" sz="1200" b="0" i="0" u="none" strike="noStrike">
                        <a:solidFill>
                          <a:srgbClr val="2F2F2F"/>
                        </a:solidFill>
                        <a:ea typeface="思源黑体 CN Normal" panose="020B0400000000000000" charset="-122"/>
                      </a:rPr>
                      <a:t>血液流动对血管壁的压力，分收缩压和舒张压。</a:t>
                    </a:r>
                    <a:endParaRPr lang="en-US" sz="1200" b="0" i="0" u="none" strike="noStrike">
                      <a:solidFill>
                        <a:srgbClr val="2F2F2F"/>
                      </a:solidFill>
                      <a:ea typeface="思源黑体 CN Normal" panose="020B0400000000000000" charset="-122"/>
                    </a:endParaRPr>
                  </a:p>
                </p:txBody>
              </p:sp>
            </p:grpSp>
            <p:sp>
              <p:nvSpPr>
                <p:cNvPr id="17" name="Number5" descr="27edffc7-e9d3-49ae-bead-e6ff229fe537"/>
                <p:cNvSpPr/>
                <p:nvPr/>
              </p:nvSpPr>
              <p:spPr>
                <a:xfrm>
                  <a:off x="5795083" y="1941608"/>
                  <a:ext cx="468240" cy="1298173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5000">
                      <a:schemeClr val="accent1"/>
                    </a:gs>
                  </a:gsLst>
                  <a:lin ang="2700000" scaled="1"/>
                  <a:tileRect/>
                </a:gradFill>
                <a:ln w="12700">
                  <a:noFill/>
                </a:ln>
                <a:effectLst>
                  <a:outerShdw blurRad="127000" dist="63500" dir="2700000" algn="tl" rotWithShape="0">
                    <a:schemeClr val="accent1">
                      <a:alpha val="15000"/>
                    </a:scheme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Autofit/>
                </a:bodyPr>
                <a:lstStyle/>
                <a:p>
                  <a:pPr algn="ctr"/>
                  <a:r>
                    <a:rPr lang="en-US" sz="1800" b="1" i="0" u="none">
                      <a:solidFill>
                        <a:srgbClr val="FFFFFF"/>
                      </a:solidFill>
                      <a:latin typeface="Arial" panose="020B0604020202020204"/>
                    </a:rPr>
                    <a:t>05</a:t>
                  </a:r>
                  <a:endParaRPr lang="en-US" sz="1800" b="1" i="0" u="none">
                    <a:solidFill>
                      <a:srgbClr val="FFFFFF"/>
                    </a:solidFill>
                    <a:latin typeface="Arial" panose="020B0604020202020204"/>
                  </a:endParaRPr>
                </a:p>
              </p:txBody>
            </p:sp>
          </p:grpSp>
        </p:grpSp>
        <p:sp>
          <p:nvSpPr>
            <p:cNvPr id="41" name="矩形 40" descr="3116f954-448e-433c-9b04-6564266f8d08"/>
            <p:cNvSpPr/>
            <p:nvPr/>
          </p:nvSpPr>
          <p:spPr>
            <a:xfrm>
              <a:off x="7183202" y="1433071"/>
              <a:ext cx="5008798" cy="5089232"/>
            </a:xfrm>
            <a:prstGeom prst="rect">
              <a:avLst/>
            </a:prstGeom>
            <a:blipFill rotWithShape="1">
              <a:blip r:embed="rId1"/>
              <a:stretch>
                <a:fillRect t="-14149"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6" name="矩形 5" descr="f6824bc6-bba7-4d7c-8b06-038a9f3dc6de"/>
            <p:cNvSpPr/>
            <p:nvPr/>
          </p:nvSpPr>
          <p:spPr>
            <a:xfrm>
              <a:off x="0" y="6179363"/>
              <a:ext cx="12192000" cy="678637"/>
            </a:xfrm>
            <a:prstGeom prst="rect">
              <a:avLst/>
            </a:prstGeom>
            <a:gradFill flip="none" rotWithShape="1">
              <a:gsLst>
                <a:gs pos="100000">
                  <a:schemeClr val="accent2">
                    <a:lumMod val="60000"/>
                    <a:lumOff val="40000"/>
                  </a:schemeClr>
                </a:gs>
                <a:gs pos="34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4" descr="436BF679"/>
          <p:cNvPicPr>
            <a:picLocks noChangeAspect="1"/>
          </p:cNvPicPr>
          <p:nvPr/>
        </p:nvPicPr>
        <p:blipFill>
          <a:blip r:embed="rId1"/>
          <a:srcRect l="53624" t="7828" r="11095" b="46965"/>
          <a:stretch>
            <a:fillRect/>
          </a:stretch>
        </p:blipFill>
        <p:spPr>
          <a:xfrm>
            <a:off x="2890520" y="-5080"/>
            <a:ext cx="6863715" cy="68637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 Box 5"/>
          <p:cNvSpPr txBox="1"/>
          <p:nvPr/>
        </p:nvSpPr>
        <p:spPr>
          <a:xfrm>
            <a:off x="5562600" y="7620000"/>
            <a:ext cx="13716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Verdana" panose="020B0604030504040204" pitchFamily="34" charset="0"/>
            </a:endParaRPr>
          </a:p>
        </p:txBody>
      </p:sp>
      <p:sp>
        <p:nvSpPr>
          <p:cNvPr id="10244" name="Text Box 7"/>
          <p:cNvSpPr txBox="1"/>
          <p:nvPr/>
        </p:nvSpPr>
        <p:spPr>
          <a:xfrm>
            <a:off x="5562600" y="1219200"/>
            <a:ext cx="10668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Verdana" panose="020B0604030504040204" pitchFamily="34" charset="0"/>
            </a:endParaRPr>
          </a:p>
        </p:txBody>
      </p:sp>
      <p:sp>
        <p:nvSpPr>
          <p:cNvPr id="10245" name="Rectangle 12"/>
          <p:cNvSpPr/>
          <p:nvPr/>
        </p:nvSpPr>
        <p:spPr>
          <a:xfrm>
            <a:off x="2890520" y="6425565"/>
            <a:ext cx="1371600" cy="43243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10246" name="Rectangle 13"/>
          <p:cNvSpPr/>
          <p:nvPr/>
        </p:nvSpPr>
        <p:spPr>
          <a:xfrm>
            <a:off x="2890520" y="0"/>
            <a:ext cx="3450590" cy="157289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10247" name="Rectangle 14"/>
          <p:cNvSpPr/>
          <p:nvPr/>
        </p:nvSpPr>
        <p:spPr>
          <a:xfrm>
            <a:off x="2890520" y="1675130"/>
            <a:ext cx="1209675" cy="161925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10248" name="Oval 15"/>
          <p:cNvSpPr/>
          <p:nvPr/>
        </p:nvSpPr>
        <p:spPr>
          <a:xfrm>
            <a:off x="3352165" y="2971800"/>
            <a:ext cx="305435" cy="5334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淋巴循环系统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157" name="306f8ca5-a3fa-437e-9c76-aa6b3c7cc2c9.source.3.zh-Hans.pptx" descr="cf875126-c816-406d-9151-c48342446f1c"/>
          <p:cNvGrpSpPr/>
          <p:nvPr/>
        </p:nvGrpSpPr>
        <p:grpSpPr>
          <a:xfrm>
            <a:off x="751626" y="1333500"/>
            <a:ext cx="10767274" cy="4731934"/>
            <a:chOff x="751626" y="1333500"/>
            <a:chExt cx="10767274" cy="4731934"/>
          </a:xfrm>
        </p:grpSpPr>
        <p:grpSp>
          <p:nvGrpSpPr>
            <p:cNvPr id="156" name="组合 155" descr="21d1d371-db24-4267-ac63-5a5e6c5d33a6"/>
            <p:cNvGrpSpPr/>
            <p:nvPr/>
          </p:nvGrpSpPr>
          <p:grpSpPr>
            <a:xfrm>
              <a:off x="751626" y="1511689"/>
              <a:ext cx="4708526" cy="4462463"/>
              <a:chOff x="751626" y="1511689"/>
              <a:chExt cx="4708526" cy="4462463"/>
            </a:xfrm>
          </p:grpSpPr>
          <p:sp>
            <p:nvSpPr>
              <p:cNvPr id="19" name="îṣḻîḋê" descr="b165f677-56e3-46ee-9ec9-67f05215451d"/>
              <p:cNvSpPr/>
              <p:nvPr/>
            </p:nvSpPr>
            <p:spPr bwMode="auto">
              <a:xfrm>
                <a:off x="1294551" y="5877314"/>
                <a:ext cx="3541713" cy="96838"/>
              </a:xfrm>
              <a:custGeom>
                <a:avLst/>
                <a:gdLst>
                  <a:gd name="T0" fmla="*/ 0 w 2194"/>
                  <a:gd name="T1" fmla="*/ 0 h 60"/>
                  <a:gd name="T2" fmla="*/ 0 w 2194"/>
                  <a:gd name="T3" fmla="*/ 20 h 60"/>
                  <a:gd name="T4" fmla="*/ 40 w 2194"/>
                  <a:gd name="T5" fmla="*/ 60 h 60"/>
                  <a:gd name="T6" fmla="*/ 2153 w 2194"/>
                  <a:gd name="T7" fmla="*/ 60 h 60"/>
                  <a:gd name="T8" fmla="*/ 2194 w 2194"/>
                  <a:gd name="T9" fmla="*/ 20 h 60"/>
                  <a:gd name="T10" fmla="*/ 2194 w 2194"/>
                  <a:gd name="T11" fmla="*/ 0 h 60"/>
                  <a:gd name="T12" fmla="*/ 0 w 2194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4" h="60">
                    <a:moveTo>
                      <a:pt x="0" y="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42"/>
                      <a:pt x="18" y="60"/>
                      <a:pt x="40" y="60"/>
                    </a:cubicBezTo>
                    <a:cubicBezTo>
                      <a:pt x="2153" y="60"/>
                      <a:pt x="2153" y="60"/>
                      <a:pt x="2153" y="60"/>
                    </a:cubicBezTo>
                    <a:cubicBezTo>
                      <a:pt x="2176" y="60"/>
                      <a:pt x="2194" y="42"/>
                      <a:pt x="2194" y="20"/>
                    </a:cubicBezTo>
                    <a:cubicBezTo>
                      <a:pt x="2194" y="0"/>
                      <a:pt x="2194" y="0"/>
                      <a:pt x="219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20" name="îśḻiďé" descr="22f9991c-7a56-466e-9138-25db70dc773d"/>
              <p:cNvSpPr/>
              <p:nvPr/>
            </p:nvSpPr>
            <p:spPr bwMode="auto">
              <a:xfrm>
                <a:off x="1612051" y="3923102"/>
                <a:ext cx="2906713" cy="1879600"/>
              </a:xfrm>
              <a:custGeom>
                <a:avLst/>
                <a:gdLst>
                  <a:gd name="T0" fmla="*/ 1802 w 1802"/>
                  <a:gd name="T1" fmla="*/ 1165 h 1165"/>
                  <a:gd name="T2" fmla="*/ 1802 w 1802"/>
                  <a:gd name="T3" fmla="*/ 41 h 1165"/>
                  <a:gd name="T4" fmla="*/ 1760 w 1802"/>
                  <a:gd name="T5" fmla="*/ 0 h 1165"/>
                  <a:gd name="T6" fmla="*/ 41 w 1802"/>
                  <a:gd name="T7" fmla="*/ 0 h 1165"/>
                  <a:gd name="T8" fmla="*/ 0 w 1802"/>
                  <a:gd name="T9" fmla="*/ 41 h 1165"/>
                  <a:gd name="T10" fmla="*/ 0 w 1802"/>
                  <a:gd name="T11" fmla="*/ 1165 h 1165"/>
                  <a:gd name="T12" fmla="*/ 1802 w 1802"/>
                  <a:gd name="T13" fmla="*/ 1165 h 1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02" h="1165">
                    <a:moveTo>
                      <a:pt x="1802" y="1165"/>
                    </a:moveTo>
                    <a:cubicBezTo>
                      <a:pt x="1802" y="41"/>
                      <a:pt x="1802" y="41"/>
                      <a:pt x="1802" y="41"/>
                    </a:cubicBezTo>
                    <a:cubicBezTo>
                      <a:pt x="1802" y="18"/>
                      <a:pt x="1783" y="0"/>
                      <a:pt x="1760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ubicBezTo>
                      <a:pt x="0" y="1165"/>
                      <a:pt x="0" y="1165"/>
                      <a:pt x="0" y="1165"/>
                    </a:cubicBezTo>
                    <a:lnTo>
                      <a:pt x="1802" y="1165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21" name="íṣlîde" descr="ad877a90-5d72-4582-b052-9d2e5b9213db"/>
              <p:cNvSpPr/>
              <p:nvPr/>
            </p:nvSpPr>
            <p:spPr bwMode="auto">
              <a:xfrm>
                <a:off x="1242164" y="5801114"/>
                <a:ext cx="3644900" cy="120650"/>
              </a:xfrm>
              <a:custGeom>
                <a:avLst/>
                <a:gdLst>
                  <a:gd name="T0" fmla="*/ 0 w 2259"/>
                  <a:gd name="T1" fmla="*/ 0 h 75"/>
                  <a:gd name="T2" fmla="*/ 0 w 2259"/>
                  <a:gd name="T3" fmla="*/ 24 h 75"/>
                  <a:gd name="T4" fmla="*/ 42 w 2259"/>
                  <a:gd name="T5" fmla="*/ 75 h 75"/>
                  <a:gd name="T6" fmla="*/ 2218 w 2259"/>
                  <a:gd name="T7" fmla="*/ 75 h 75"/>
                  <a:gd name="T8" fmla="*/ 2259 w 2259"/>
                  <a:gd name="T9" fmla="*/ 24 h 75"/>
                  <a:gd name="T10" fmla="*/ 2259 w 2259"/>
                  <a:gd name="T11" fmla="*/ 0 h 75"/>
                  <a:gd name="T12" fmla="*/ 0 w 2259"/>
                  <a:gd name="T13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59" h="75">
                    <a:moveTo>
                      <a:pt x="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52"/>
                      <a:pt x="19" y="75"/>
                      <a:pt x="42" y="75"/>
                    </a:cubicBezTo>
                    <a:cubicBezTo>
                      <a:pt x="2218" y="75"/>
                      <a:pt x="2218" y="75"/>
                      <a:pt x="2218" y="75"/>
                    </a:cubicBezTo>
                    <a:cubicBezTo>
                      <a:pt x="2241" y="75"/>
                      <a:pt x="2259" y="52"/>
                      <a:pt x="2259" y="24"/>
                    </a:cubicBezTo>
                    <a:cubicBezTo>
                      <a:pt x="2259" y="0"/>
                      <a:pt x="2259" y="0"/>
                      <a:pt x="225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22" name="isḻiḓè" descr="dfe39033-3900-4a12-afa4-4d4b5f40a777"/>
              <p:cNvSpPr/>
              <p:nvPr/>
            </p:nvSpPr>
            <p:spPr bwMode="auto">
              <a:xfrm>
                <a:off x="2766164" y="5801114"/>
                <a:ext cx="598488" cy="52388"/>
              </a:xfrm>
              <a:custGeom>
                <a:avLst/>
                <a:gdLst>
                  <a:gd name="T0" fmla="*/ 0 w 370"/>
                  <a:gd name="T1" fmla="*/ 0 h 32"/>
                  <a:gd name="T2" fmla="*/ 36 w 370"/>
                  <a:gd name="T3" fmla="*/ 32 h 32"/>
                  <a:gd name="T4" fmla="*/ 334 w 370"/>
                  <a:gd name="T5" fmla="*/ 32 h 32"/>
                  <a:gd name="T6" fmla="*/ 370 w 370"/>
                  <a:gd name="T7" fmla="*/ 0 h 32"/>
                  <a:gd name="T8" fmla="*/ 0 w 370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0" h="32">
                    <a:moveTo>
                      <a:pt x="0" y="0"/>
                    </a:moveTo>
                    <a:cubicBezTo>
                      <a:pt x="2" y="18"/>
                      <a:pt x="17" y="32"/>
                      <a:pt x="36" y="32"/>
                    </a:cubicBezTo>
                    <a:cubicBezTo>
                      <a:pt x="334" y="32"/>
                      <a:pt x="334" y="32"/>
                      <a:pt x="334" y="32"/>
                    </a:cubicBezTo>
                    <a:cubicBezTo>
                      <a:pt x="353" y="32"/>
                      <a:pt x="368" y="18"/>
                      <a:pt x="37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23" name="ïşľîḑê" descr="2b7b8d55-15ae-48fe-8e3c-40364e5a2905"/>
              <p:cNvSpPr/>
              <p:nvPr/>
            </p:nvSpPr>
            <p:spPr bwMode="auto">
              <a:xfrm>
                <a:off x="1724764" y="4051689"/>
                <a:ext cx="2681288" cy="1624013"/>
              </a:xfrm>
              <a:prstGeom prst="rect">
                <a:avLst/>
              </a:pr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24" name="íSlidé" descr="b45930e4-ccb4-4eaa-afb0-58d0e729bd59"/>
              <p:cNvSpPr/>
              <p:nvPr/>
            </p:nvSpPr>
            <p:spPr bwMode="auto">
              <a:xfrm>
                <a:off x="3028101" y="3943739"/>
                <a:ext cx="95250" cy="96838"/>
              </a:xfrm>
              <a:prstGeom prst="ellipse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25" name="iśľiḑè" descr="459dc277-db0d-4ca5-b80b-84ca831ddee1"/>
              <p:cNvSpPr/>
              <p:nvPr/>
            </p:nvSpPr>
            <p:spPr bwMode="auto">
              <a:xfrm>
                <a:off x="3047151" y="3964377"/>
                <a:ext cx="57150" cy="55563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26" name="ïṧļiḋê" descr="b2dc1ace-f541-4cad-ae76-b55afe8077bb"/>
              <p:cNvSpPr/>
              <p:nvPr/>
            </p:nvSpPr>
            <p:spPr bwMode="auto">
              <a:xfrm>
                <a:off x="3047151" y="3969139"/>
                <a:ext cx="52388" cy="508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27" name="íSľiḓê" descr="24288917-31fa-4dd5-8509-fd3cf228b611"/>
              <p:cNvSpPr/>
              <p:nvPr/>
            </p:nvSpPr>
            <p:spPr bwMode="auto">
              <a:xfrm>
                <a:off x="3075726" y="3975489"/>
                <a:ext cx="17463" cy="17463"/>
              </a:xfrm>
              <a:prstGeom prst="ellipse">
                <a:avLst/>
              </a:pr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28" name="ïSļíḍè" descr="80dad952-7e1a-45b3-ba73-26256570f2ac"/>
              <p:cNvSpPr/>
              <p:nvPr/>
            </p:nvSpPr>
            <p:spPr bwMode="auto">
              <a:xfrm>
                <a:off x="2013689" y="2645164"/>
                <a:ext cx="1839913" cy="2860675"/>
              </a:xfrm>
              <a:custGeom>
                <a:avLst/>
                <a:gdLst>
                  <a:gd name="T0" fmla="*/ 813 w 1140"/>
                  <a:gd name="T1" fmla="*/ 45 h 1774"/>
                  <a:gd name="T2" fmla="*/ 759 w 1140"/>
                  <a:gd name="T3" fmla="*/ 0 h 1774"/>
                  <a:gd name="T4" fmla="*/ 759 w 1140"/>
                  <a:gd name="T5" fmla="*/ 0 h 1774"/>
                  <a:gd name="T6" fmla="*/ 792 w 1140"/>
                  <a:gd name="T7" fmla="*/ 27 h 1774"/>
                  <a:gd name="T8" fmla="*/ 759 w 1140"/>
                  <a:gd name="T9" fmla="*/ 0 h 1774"/>
                  <a:gd name="T10" fmla="*/ 759 w 1140"/>
                  <a:gd name="T11" fmla="*/ 0 h 1774"/>
                  <a:gd name="T12" fmla="*/ 759 w 1140"/>
                  <a:gd name="T13" fmla="*/ 0 h 1774"/>
                  <a:gd name="T14" fmla="*/ 765 w 1140"/>
                  <a:gd name="T15" fmla="*/ 4 h 1774"/>
                  <a:gd name="T16" fmla="*/ 749 w 1140"/>
                  <a:gd name="T17" fmla="*/ 11 h 1774"/>
                  <a:gd name="T18" fmla="*/ 500 w 1140"/>
                  <a:gd name="T19" fmla="*/ 266 h 1774"/>
                  <a:gd name="T20" fmla="*/ 309 w 1140"/>
                  <a:gd name="T21" fmla="*/ 454 h 1774"/>
                  <a:gd name="T22" fmla="*/ 62 w 1140"/>
                  <a:gd name="T23" fmla="*/ 790 h 1774"/>
                  <a:gd name="T24" fmla="*/ 0 w 1140"/>
                  <a:gd name="T25" fmla="*/ 1037 h 1774"/>
                  <a:gd name="T26" fmla="*/ 85 w 1140"/>
                  <a:gd name="T27" fmla="*/ 1297 h 1774"/>
                  <a:gd name="T28" fmla="*/ 437 w 1140"/>
                  <a:gd name="T29" fmla="*/ 1565 h 1774"/>
                  <a:gd name="T30" fmla="*/ 804 w 1140"/>
                  <a:gd name="T31" fmla="*/ 1700 h 1774"/>
                  <a:gd name="T32" fmla="*/ 880 w 1140"/>
                  <a:gd name="T33" fmla="*/ 1719 h 1774"/>
                  <a:gd name="T34" fmla="*/ 1076 w 1140"/>
                  <a:gd name="T35" fmla="*/ 1767 h 1774"/>
                  <a:gd name="T36" fmla="*/ 1101 w 1140"/>
                  <a:gd name="T37" fmla="*/ 1773 h 1774"/>
                  <a:gd name="T38" fmla="*/ 1140 w 1140"/>
                  <a:gd name="T39" fmla="*/ 1637 h 1774"/>
                  <a:gd name="T40" fmla="*/ 1070 w 1140"/>
                  <a:gd name="T41" fmla="*/ 1620 h 1774"/>
                  <a:gd name="T42" fmla="*/ 867 w 1140"/>
                  <a:gd name="T43" fmla="*/ 1570 h 1774"/>
                  <a:gd name="T44" fmla="*/ 842 w 1140"/>
                  <a:gd name="T45" fmla="*/ 1564 h 1774"/>
                  <a:gd name="T46" fmla="*/ 839 w 1140"/>
                  <a:gd name="T47" fmla="*/ 1563 h 1774"/>
                  <a:gd name="T48" fmla="*/ 839 w 1140"/>
                  <a:gd name="T49" fmla="*/ 1564 h 1774"/>
                  <a:gd name="T50" fmla="*/ 839 w 1140"/>
                  <a:gd name="T51" fmla="*/ 1563 h 1774"/>
                  <a:gd name="T52" fmla="*/ 839 w 1140"/>
                  <a:gd name="T53" fmla="*/ 1563 h 1774"/>
                  <a:gd name="T54" fmla="*/ 321 w 1140"/>
                  <a:gd name="T55" fmla="*/ 1334 h 1774"/>
                  <a:gd name="T56" fmla="*/ 162 w 1140"/>
                  <a:gd name="T57" fmla="*/ 1146 h 1774"/>
                  <a:gd name="T58" fmla="*/ 154 w 1140"/>
                  <a:gd name="T59" fmla="*/ 944 h 1774"/>
                  <a:gd name="T60" fmla="*/ 320 w 1140"/>
                  <a:gd name="T61" fmla="*/ 654 h 1774"/>
                  <a:gd name="T62" fmla="*/ 541 w 1140"/>
                  <a:gd name="T63" fmla="*/ 423 h 1774"/>
                  <a:gd name="T64" fmla="*/ 819 w 1140"/>
                  <a:gd name="T65" fmla="*/ 143 h 1774"/>
                  <a:gd name="T66" fmla="*/ 868 w 1140"/>
                  <a:gd name="T67" fmla="*/ 90 h 1774"/>
                  <a:gd name="T68" fmla="*/ 759 w 1140"/>
                  <a:gd name="T69" fmla="*/ 0 h 17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0" h="1774">
                    <a:moveTo>
                      <a:pt x="759" y="0"/>
                    </a:moveTo>
                    <a:cubicBezTo>
                      <a:pt x="813" y="45"/>
                      <a:pt x="813" y="45"/>
                      <a:pt x="813" y="45"/>
                    </a:cubicBezTo>
                    <a:cubicBezTo>
                      <a:pt x="759" y="0"/>
                      <a:pt x="759" y="0"/>
                      <a:pt x="759" y="0"/>
                    </a:cubicBezTo>
                    <a:cubicBezTo>
                      <a:pt x="759" y="0"/>
                      <a:pt x="759" y="0"/>
                      <a:pt x="759" y="0"/>
                    </a:cubicBezTo>
                    <a:cubicBezTo>
                      <a:pt x="813" y="45"/>
                      <a:pt x="813" y="45"/>
                      <a:pt x="813" y="45"/>
                    </a:cubicBezTo>
                    <a:cubicBezTo>
                      <a:pt x="759" y="0"/>
                      <a:pt x="759" y="0"/>
                      <a:pt x="759" y="0"/>
                    </a:cubicBezTo>
                    <a:cubicBezTo>
                      <a:pt x="759" y="0"/>
                      <a:pt x="759" y="0"/>
                      <a:pt x="759" y="0"/>
                    </a:cubicBezTo>
                    <a:cubicBezTo>
                      <a:pt x="792" y="27"/>
                      <a:pt x="792" y="27"/>
                      <a:pt x="792" y="27"/>
                    </a:cubicBezTo>
                    <a:cubicBezTo>
                      <a:pt x="759" y="0"/>
                      <a:pt x="759" y="0"/>
                      <a:pt x="759" y="0"/>
                    </a:cubicBezTo>
                    <a:cubicBezTo>
                      <a:pt x="759" y="0"/>
                      <a:pt x="759" y="0"/>
                      <a:pt x="759" y="0"/>
                    </a:cubicBezTo>
                    <a:cubicBezTo>
                      <a:pt x="792" y="27"/>
                      <a:pt x="792" y="27"/>
                      <a:pt x="792" y="27"/>
                    </a:cubicBezTo>
                    <a:cubicBezTo>
                      <a:pt x="759" y="0"/>
                      <a:pt x="759" y="0"/>
                      <a:pt x="759" y="0"/>
                    </a:cubicBezTo>
                    <a:cubicBezTo>
                      <a:pt x="765" y="4"/>
                      <a:pt x="765" y="4"/>
                      <a:pt x="765" y="4"/>
                    </a:cubicBezTo>
                    <a:cubicBezTo>
                      <a:pt x="759" y="0"/>
                      <a:pt x="759" y="0"/>
                      <a:pt x="759" y="0"/>
                    </a:cubicBezTo>
                    <a:cubicBezTo>
                      <a:pt x="759" y="0"/>
                      <a:pt x="759" y="0"/>
                      <a:pt x="759" y="0"/>
                    </a:cubicBezTo>
                    <a:cubicBezTo>
                      <a:pt x="765" y="4"/>
                      <a:pt x="765" y="4"/>
                      <a:pt x="765" y="4"/>
                    </a:cubicBezTo>
                    <a:cubicBezTo>
                      <a:pt x="759" y="0"/>
                      <a:pt x="759" y="0"/>
                      <a:pt x="759" y="0"/>
                    </a:cubicBezTo>
                    <a:cubicBezTo>
                      <a:pt x="759" y="0"/>
                      <a:pt x="757" y="3"/>
                      <a:pt x="749" y="11"/>
                    </a:cubicBezTo>
                    <a:cubicBezTo>
                      <a:pt x="738" y="23"/>
                      <a:pt x="717" y="46"/>
                      <a:pt x="677" y="87"/>
                    </a:cubicBezTo>
                    <a:cubicBezTo>
                      <a:pt x="638" y="127"/>
                      <a:pt x="582" y="185"/>
                      <a:pt x="500" y="266"/>
                    </a:cubicBezTo>
                    <a:cubicBezTo>
                      <a:pt x="484" y="282"/>
                      <a:pt x="465" y="301"/>
                      <a:pt x="443" y="322"/>
                    </a:cubicBezTo>
                    <a:cubicBezTo>
                      <a:pt x="404" y="359"/>
                      <a:pt x="357" y="404"/>
                      <a:pt x="309" y="454"/>
                    </a:cubicBezTo>
                    <a:cubicBezTo>
                      <a:pt x="273" y="491"/>
                      <a:pt x="236" y="532"/>
                      <a:pt x="201" y="576"/>
                    </a:cubicBezTo>
                    <a:cubicBezTo>
                      <a:pt x="148" y="642"/>
                      <a:pt x="99" y="713"/>
                      <a:pt x="62" y="790"/>
                    </a:cubicBezTo>
                    <a:cubicBezTo>
                      <a:pt x="43" y="829"/>
                      <a:pt x="28" y="868"/>
                      <a:pt x="17" y="910"/>
                    </a:cubicBezTo>
                    <a:cubicBezTo>
                      <a:pt x="6" y="951"/>
                      <a:pt x="0" y="993"/>
                      <a:pt x="0" y="1037"/>
                    </a:cubicBezTo>
                    <a:cubicBezTo>
                      <a:pt x="0" y="1068"/>
                      <a:pt x="3" y="1100"/>
                      <a:pt x="10" y="1132"/>
                    </a:cubicBezTo>
                    <a:cubicBezTo>
                      <a:pt x="23" y="1189"/>
                      <a:pt x="48" y="1244"/>
                      <a:pt x="85" y="1297"/>
                    </a:cubicBezTo>
                    <a:cubicBezTo>
                      <a:pt x="113" y="1337"/>
                      <a:pt x="149" y="1375"/>
                      <a:pt x="191" y="1411"/>
                    </a:cubicBezTo>
                    <a:cubicBezTo>
                      <a:pt x="255" y="1466"/>
                      <a:pt x="336" y="1517"/>
                      <a:pt x="437" y="1565"/>
                    </a:cubicBezTo>
                    <a:cubicBezTo>
                      <a:pt x="537" y="1613"/>
                      <a:pt x="657" y="1658"/>
                      <a:pt x="800" y="1699"/>
                    </a:cubicBezTo>
                    <a:cubicBezTo>
                      <a:pt x="802" y="1699"/>
                      <a:pt x="803" y="1699"/>
                      <a:pt x="804" y="1700"/>
                    </a:cubicBezTo>
                    <a:cubicBezTo>
                      <a:pt x="807" y="1701"/>
                      <a:pt x="810" y="1701"/>
                      <a:pt x="814" y="1702"/>
                    </a:cubicBezTo>
                    <a:cubicBezTo>
                      <a:pt x="828" y="1706"/>
                      <a:pt x="852" y="1712"/>
                      <a:pt x="880" y="1719"/>
                    </a:cubicBezTo>
                    <a:cubicBezTo>
                      <a:pt x="923" y="1729"/>
                      <a:pt x="976" y="1742"/>
                      <a:pt x="1019" y="1753"/>
                    </a:cubicBezTo>
                    <a:cubicBezTo>
                      <a:pt x="1041" y="1758"/>
                      <a:pt x="1061" y="1763"/>
                      <a:pt x="1076" y="1767"/>
                    </a:cubicBezTo>
                    <a:cubicBezTo>
                      <a:pt x="1084" y="1769"/>
                      <a:pt x="1090" y="1770"/>
                      <a:pt x="1095" y="1772"/>
                    </a:cubicBezTo>
                    <a:cubicBezTo>
                      <a:pt x="1097" y="1772"/>
                      <a:pt x="1099" y="1773"/>
                      <a:pt x="1101" y="1773"/>
                    </a:cubicBezTo>
                    <a:cubicBezTo>
                      <a:pt x="1102" y="1774"/>
                      <a:pt x="1104" y="1774"/>
                      <a:pt x="1104" y="1774"/>
                    </a:cubicBezTo>
                    <a:cubicBezTo>
                      <a:pt x="1140" y="1637"/>
                      <a:pt x="1140" y="1637"/>
                      <a:pt x="1140" y="1637"/>
                    </a:cubicBezTo>
                    <a:cubicBezTo>
                      <a:pt x="1138" y="1637"/>
                      <a:pt x="1136" y="1636"/>
                      <a:pt x="1133" y="1636"/>
                    </a:cubicBezTo>
                    <a:cubicBezTo>
                      <a:pt x="1121" y="1633"/>
                      <a:pt x="1098" y="1627"/>
                      <a:pt x="1070" y="1620"/>
                    </a:cubicBezTo>
                    <a:cubicBezTo>
                      <a:pt x="1027" y="1609"/>
                      <a:pt x="972" y="1596"/>
                      <a:pt x="926" y="1585"/>
                    </a:cubicBezTo>
                    <a:cubicBezTo>
                      <a:pt x="904" y="1579"/>
                      <a:pt x="883" y="1574"/>
                      <a:pt x="867" y="1570"/>
                    </a:cubicBezTo>
                    <a:cubicBezTo>
                      <a:pt x="859" y="1568"/>
                      <a:pt x="853" y="1566"/>
                      <a:pt x="848" y="1565"/>
                    </a:cubicBezTo>
                    <a:cubicBezTo>
                      <a:pt x="845" y="1565"/>
                      <a:pt x="843" y="1564"/>
                      <a:pt x="842" y="1564"/>
                    </a:cubicBezTo>
                    <a:cubicBezTo>
                      <a:pt x="841" y="1563"/>
                      <a:pt x="840" y="1563"/>
                      <a:pt x="840" y="1563"/>
                    </a:cubicBezTo>
                    <a:cubicBezTo>
                      <a:pt x="839" y="1563"/>
                      <a:pt x="839" y="1563"/>
                      <a:pt x="839" y="1563"/>
                    </a:cubicBezTo>
                    <a:cubicBezTo>
                      <a:pt x="839" y="1563"/>
                      <a:pt x="839" y="1563"/>
                      <a:pt x="839" y="1563"/>
                    </a:cubicBezTo>
                    <a:cubicBezTo>
                      <a:pt x="839" y="1564"/>
                      <a:pt x="839" y="1564"/>
                      <a:pt x="839" y="1564"/>
                    </a:cubicBezTo>
                    <a:cubicBezTo>
                      <a:pt x="839" y="1563"/>
                      <a:pt x="839" y="1563"/>
                      <a:pt x="839" y="1563"/>
                    </a:cubicBezTo>
                    <a:cubicBezTo>
                      <a:pt x="839" y="1563"/>
                      <a:pt x="839" y="1563"/>
                      <a:pt x="839" y="1563"/>
                    </a:cubicBezTo>
                    <a:cubicBezTo>
                      <a:pt x="839" y="1564"/>
                      <a:pt x="839" y="1564"/>
                      <a:pt x="839" y="1564"/>
                    </a:cubicBezTo>
                    <a:cubicBezTo>
                      <a:pt x="839" y="1563"/>
                      <a:pt x="839" y="1563"/>
                      <a:pt x="839" y="1563"/>
                    </a:cubicBezTo>
                    <a:cubicBezTo>
                      <a:pt x="700" y="1523"/>
                      <a:pt x="586" y="1480"/>
                      <a:pt x="493" y="1436"/>
                    </a:cubicBezTo>
                    <a:cubicBezTo>
                      <a:pt x="424" y="1402"/>
                      <a:pt x="367" y="1368"/>
                      <a:pt x="321" y="1334"/>
                    </a:cubicBezTo>
                    <a:cubicBezTo>
                      <a:pt x="286" y="1308"/>
                      <a:pt x="258" y="1282"/>
                      <a:pt x="234" y="1257"/>
                    </a:cubicBezTo>
                    <a:cubicBezTo>
                      <a:pt x="200" y="1219"/>
                      <a:pt x="177" y="1182"/>
                      <a:pt x="162" y="1146"/>
                    </a:cubicBezTo>
                    <a:cubicBezTo>
                      <a:pt x="148" y="1109"/>
                      <a:pt x="141" y="1073"/>
                      <a:pt x="141" y="1037"/>
                    </a:cubicBezTo>
                    <a:cubicBezTo>
                      <a:pt x="141" y="1006"/>
                      <a:pt x="146" y="975"/>
                      <a:pt x="154" y="944"/>
                    </a:cubicBezTo>
                    <a:cubicBezTo>
                      <a:pt x="169" y="889"/>
                      <a:pt x="196" y="832"/>
                      <a:pt x="231" y="776"/>
                    </a:cubicBezTo>
                    <a:cubicBezTo>
                      <a:pt x="257" y="734"/>
                      <a:pt x="287" y="693"/>
                      <a:pt x="320" y="654"/>
                    </a:cubicBezTo>
                    <a:cubicBezTo>
                      <a:pt x="369" y="594"/>
                      <a:pt x="422" y="539"/>
                      <a:pt x="471" y="491"/>
                    </a:cubicBezTo>
                    <a:cubicBezTo>
                      <a:pt x="496" y="466"/>
                      <a:pt x="520" y="444"/>
                      <a:pt x="541" y="423"/>
                    </a:cubicBezTo>
                    <a:cubicBezTo>
                      <a:pt x="563" y="402"/>
                      <a:pt x="583" y="383"/>
                      <a:pt x="600" y="366"/>
                    </a:cubicBezTo>
                    <a:cubicBezTo>
                      <a:pt x="715" y="251"/>
                      <a:pt x="782" y="183"/>
                      <a:pt x="819" y="143"/>
                    </a:cubicBezTo>
                    <a:cubicBezTo>
                      <a:pt x="838" y="123"/>
                      <a:pt x="850" y="111"/>
                      <a:pt x="857" y="103"/>
                    </a:cubicBezTo>
                    <a:cubicBezTo>
                      <a:pt x="864" y="95"/>
                      <a:pt x="867" y="92"/>
                      <a:pt x="868" y="90"/>
                    </a:cubicBezTo>
                    <a:cubicBezTo>
                      <a:pt x="759" y="0"/>
                      <a:pt x="759" y="0"/>
                      <a:pt x="759" y="0"/>
                    </a:cubicBezTo>
                    <a:cubicBezTo>
                      <a:pt x="759" y="0"/>
                      <a:pt x="759" y="0"/>
                      <a:pt x="759" y="0"/>
                    </a:cubicBezTo>
                  </a:path>
                </a:pathLst>
              </a:custGeom>
              <a:solidFill>
                <a:srgbClr val="D8574A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29" name="išlîḋé" descr="de73c3a3-68d3-4bf4-aeb8-de0dc308a1d3"/>
              <p:cNvSpPr/>
              <p:nvPr/>
            </p:nvSpPr>
            <p:spPr bwMode="auto">
              <a:xfrm>
                <a:off x="1894626" y="4514414"/>
                <a:ext cx="2511425" cy="1161287"/>
              </a:xfrm>
              <a:custGeom>
                <a:avLst/>
                <a:gdLst>
                  <a:gd name="T0" fmla="*/ 1753 w 1753"/>
                  <a:gd name="T1" fmla="*/ 59 h 811"/>
                  <a:gd name="T2" fmla="*/ 1499 w 1753"/>
                  <a:gd name="T3" fmla="*/ 327 h 811"/>
                  <a:gd name="T4" fmla="*/ 1505 w 1753"/>
                  <a:gd name="T5" fmla="*/ 384 h 811"/>
                  <a:gd name="T6" fmla="*/ 1464 w 1753"/>
                  <a:gd name="T7" fmla="*/ 379 h 811"/>
                  <a:gd name="T8" fmla="*/ 1448 w 1753"/>
                  <a:gd name="T9" fmla="*/ 380 h 811"/>
                  <a:gd name="T10" fmla="*/ 1457 w 1753"/>
                  <a:gd name="T11" fmla="*/ 325 h 811"/>
                  <a:gd name="T12" fmla="*/ 1278 w 1753"/>
                  <a:gd name="T13" fmla="*/ 146 h 811"/>
                  <a:gd name="T14" fmla="*/ 1106 w 1753"/>
                  <a:gd name="T15" fmla="*/ 278 h 811"/>
                  <a:gd name="T16" fmla="*/ 1043 w 1753"/>
                  <a:gd name="T17" fmla="*/ 263 h 811"/>
                  <a:gd name="T18" fmla="*/ 1045 w 1753"/>
                  <a:gd name="T19" fmla="*/ 239 h 811"/>
                  <a:gd name="T20" fmla="*/ 865 w 1753"/>
                  <a:gd name="T21" fmla="*/ 59 h 811"/>
                  <a:gd name="T22" fmla="*/ 689 w 1753"/>
                  <a:gd name="T23" fmla="*/ 200 h 811"/>
                  <a:gd name="T24" fmla="*/ 653 w 1753"/>
                  <a:gd name="T25" fmla="*/ 183 h 811"/>
                  <a:gd name="T26" fmla="*/ 653 w 1753"/>
                  <a:gd name="T27" fmla="*/ 182 h 811"/>
                  <a:gd name="T28" fmla="*/ 470 w 1753"/>
                  <a:gd name="T29" fmla="*/ 0 h 811"/>
                  <a:gd name="T30" fmla="*/ 288 w 1753"/>
                  <a:gd name="T31" fmla="*/ 182 h 811"/>
                  <a:gd name="T32" fmla="*/ 307 w 1753"/>
                  <a:gd name="T33" fmla="*/ 263 h 811"/>
                  <a:gd name="T34" fmla="*/ 297 w 1753"/>
                  <a:gd name="T35" fmla="*/ 262 h 811"/>
                  <a:gd name="T36" fmla="*/ 194 w 1753"/>
                  <a:gd name="T37" fmla="*/ 364 h 811"/>
                  <a:gd name="T38" fmla="*/ 211 w 1753"/>
                  <a:gd name="T39" fmla="*/ 419 h 811"/>
                  <a:gd name="T40" fmla="*/ 0 w 1753"/>
                  <a:gd name="T41" fmla="*/ 640 h 811"/>
                  <a:gd name="T42" fmla="*/ 81 w 1753"/>
                  <a:gd name="T43" fmla="*/ 811 h 811"/>
                  <a:gd name="T44" fmla="*/ 1753 w 1753"/>
                  <a:gd name="T45" fmla="*/ 811 h 811"/>
                  <a:gd name="T46" fmla="*/ 1753 w 1753"/>
                  <a:gd name="T47" fmla="*/ 59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753" h="811">
                    <a:moveTo>
                      <a:pt x="1753" y="59"/>
                    </a:moveTo>
                    <a:cubicBezTo>
                      <a:pt x="1611" y="67"/>
                      <a:pt x="1499" y="184"/>
                      <a:pt x="1499" y="327"/>
                    </a:cubicBezTo>
                    <a:cubicBezTo>
                      <a:pt x="1499" y="346"/>
                      <a:pt x="1501" y="365"/>
                      <a:pt x="1505" y="384"/>
                    </a:cubicBezTo>
                    <a:cubicBezTo>
                      <a:pt x="1492" y="381"/>
                      <a:pt x="1478" y="379"/>
                      <a:pt x="1464" y="379"/>
                    </a:cubicBezTo>
                    <a:cubicBezTo>
                      <a:pt x="1459" y="379"/>
                      <a:pt x="1454" y="379"/>
                      <a:pt x="1448" y="380"/>
                    </a:cubicBezTo>
                    <a:cubicBezTo>
                      <a:pt x="1454" y="362"/>
                      <a:pt x="1457" y="344"/>
                      <a:pt x="1457" y="325"/>
                    </a:cubicBezTo>
                    <a:cubicBezTo>
                      <a:pt x="1457" y="226"/>
                      <a:pt x="1377" y="146"/>
                      <a:pt x="1278" y="146"/>
                    </a:cubicBezTo>
                    <a:cubicBezTo>
                      <a:pt x="1196" y="146"/>
                      <a:pt x="1126" y="202"/>
                      <a:pt x="1106" y="278"/>
                    </a:cubicBezTo>
                    <a:cubicBezTo>
                      <a:pt x="1087" y="269"/>
                      <a:pt x="1066" y="263"/>
                      <a:pt x="1043" y="263"/>
                    </a:cubicBezTo>
                    <a:cubicBezTo>
                      <a:pt x="1044" y="255"/>
                      <a:pt x="1045" y="247"/>
                      <a:pt x="1045" y="239"/>
                    </a:cubicBezTo>
                    <a:cubicBezTo>
                      <a:pt x="1045" y="139"/>
                      <a:pt x="964" y="59"/>
                      <a:pt x="865" y="59"/>
                    </a:cubicBezTo>
                    <a:cubicBezTo>
                      <a:pt x="779" y="59"/>
                      <a:pt x="707" y="119"/>
                      <a:pt x="689" y="200"/>
                    </a:cubicBezTo>
                    <a:cubicBezTo>
                      <a:pt x="679" y="191"/>
                      <a:pt x="667" y="185"/>
                      <a:pt x="653" y="183"/>
                    </a:cubicBezTo>
                    <a:cubicBezTo>
                      <a:pt x="653" y="182"/>
                      <a:pt x="653" y="182"/>
                      <a:pt x="653" y="182"/>
                    </a:cubicBezTo>
                    <a:cubicBezTo>
                      <a:pt x="653" y="82"/>
                      <a:pt x="571" y="0"/>
                      <a:pt x="470" y="0"/>
                    </a:cubicBezTo>
                    <a:cubicBezTo>
                      <a:pt x="370" y="0"/>
                      <a:pt x="288" y="82"/>
                      <a:pt x="288" y="182"/>
                    </a:cubicBezTo>
                    <a:cubicBezTo>
                      <a:pt x="288" y="211"/>
                      <a:pt x="295" y="239"/>
                      <a:pt x="307" y="263"/>
                    </a:cubicBezTo>
                    <a:cubicBezTo>
                      <a:pt x="304" y="263"/>
                      <a:pt x="300" y="262"/>
                      <a:pt x="297" y="262"/>
                    </a:cubicBezTo>
                    <a:cubicBezTo>
                      <a:pt x="240" y="262"/>
                      <a:pt x="194" y="308"/>
                      <a:pt x="194" y="364"/>
                    </a:cubicBezTo>
                    <a:cubicBezTo>
                      <a:pt x="194" y="385"/>
                      <a:pt x="200" y="404"/>
                      <a:pt x="211" y="419"/>
                    </a:cubicBezTo>
                    <a:cubicBezTo>
                      <a:pt x="93" y="425"/>
                      <a:pt x="0" y="521"/>
                      <a:pt x="0" y="640"/>
                    </a:cubicBezTo>
                    <a:cubicBezTo>
                      <a:pt x="0" y="709"/>
                      <a:pt x="32" y="770"/>
                      <a:pt x="81" y="811"/>
                    </a:cubicBezTo>
                    <a:cubicBezTo>
                      <a:pt x="1753" y="811"/>
                      <a:pt x="1753" y="811"/>
                      <a:pt x="1753" y="811"/>
                    </a:cubicBezTo>
                    <a:lnTo>
                      <a:pt x="1753" y="59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0" name="íSļîďe" descr="68a3b644-63b5-4761-8189-4f1ee1c36f9c"/>
              <p:cNvSpPr/>
              <p:nvPr/>
            </p:nvSpPr>
            <p:spPr bwMode="auto">
              <a:xfrm>
                <a:off x="2047026" y="2665802"/>
                <a:ext cx="1408113" cy="2714625"/>
              </a:xfrm>
              <a:custGeom>
                <a:avLst/>
                <a:gdLst>
                  <a:gd name="T0" fmla="*/ 754 w 872"/>
                  <a:gd name="T1" fmla="*/ 1 h 1683"/>
                  <a:gd name="T2" fmla="*/ 779 w 872"/>
                  <a:gd name="T3" fmla="*/ 21 h 1683"/>
                  <a:gd name="T4" fmla="*/ 754 w 872"/>
                  <a:gd name="T5" fmla="*/ 0 h 1683"/>
                  <a:gd name="T6" fmla="*/ 754 w 872"/>
                  <a:gd name="T7" fmla="*/ 1 h 1683"/>
                  <a:gd name="T8" fmla="*/ 779 w 872"/>
                  <a:gd name="T9" fmla="*/ 21 h 1683"/>
                  <a:gd name="T10" fmla="*/ 754 w 872"/>
                  <a:gd name="T11" fmla="*/ 0 h 1683"/>
                  <a:gd name="T12" fmla="*/ 754 w 872"/>
                  <a:gd name="T13" fmla="*/ 0 h 1683"/>
                  <a:gd name="T14" fmla="*/ 744 w 872"/>
                  <a:gd name="T15" fmla="*/ 12 h 1683"/>
                  <a:gd name="T16" fmla="*/ 494 w 872"/>
                  <a:gd name="T17" fmla="*/ 268 h 1683"/>
                  <a:gd name="T18" fmla="*/ 436 w 872"/>
                  <a:gd name="T19" fmla="*/ 324 h 1683"/>
                  <a:gd name="T20" fmla="*/ 303 w 872"/>
                  <a:gd name="T21" fmla="*/ 455 h 1683"/>
                  <a:gd name="T22" fmla="*/ 99 w 872"/>
                  <a:gd name="T23" fmla="*/ 713 h 1683"/>
                  <a:gd name="T24" fmla="*/ 28 w 872"/>
                  <a:gd name="T25" fmla="*/ 863 h 1683"/>
                  <a:gd name="T26" fmla="*/ 0 w 872"/>
                  <a:gd name="T27" fmla="*/ 1024 h 1683"/>
                  <a:gd name="T28" fmla="*/ 45 w 872"/>
                  <a:gd name="T29" fmla="*/ 1212 h 1683"/>
                  <a:gd name="T30" fmla="*/ 144 w 872"/>
                  <a:gd name="T31" fmla="*/ 1346 h 1683"/>
                  <a:gd name="T32" fmla="*/ 412 w 872"/>
                  <a:gd name="T33" fmla="*/ 1527 h 1683"/>
                  <a:gd name="T34" fmla="*/ 846 w 872"/>
                  <a:gd name="T35" fmla="*/ 1683 h 1683"/>
                  <a:gd name="T36" fmla="*/ 872 w 872"/>
                  <a:gd name="T37" fmla="*/ 1586 h 1683"/>
                  <a:gd name="T38" fmla="*/ 493 w 872"/>
                  <a:gd name="T39" fmla="*/ 1455 h 1683"/>
                  <a:gd name="T40" fmla="*/ 302 w 872"/>
                  <a:gd name="T41" fmla="*/ 1348 h 1683"/>
                  <a:gd name="T42" fmla="*/ 206 w 872"/>
                  <a:gd name="T43" fmla="*/ 1266 h 1683"/>
                  <a:gd name="T44" fmla="*/ 123 w 872"/>
                  <a:gd name="T45" fmla="*/ 1144 h 1683"/>
                  <a:gd name="T46" fmla="*/ 99 w 872"/>
                  <a:gd name="T47" fmla="*/ 1024 h 1683"/>
                  <a:gd name="T48" fmla="*/ 113 w 872"/>
                  <a:gd name="T49" fmla="*/ 926 h 1683"/>
                  <a:gd name="T50" fmla="*/ 192 w 872"/>
                  <a:gd name="T51" fmla="*/ 752 h 1683"/>
                  <a:gd name="T52" fmla="*/ 385 w 872"/>
                  <a:gd name="T53" fmla="*/ 514 h 1683"/>
                  <a:gd name="T54" fmla="*/ 484 w 872"/>
                  <a:gd name="T55" fmla="*/ 416 h 1683"/>
                  <a:gd name="T56" fmla="*/ 564 w 872"/>
                  <a:gd name="T57" fmla="*/ 338 h 1683"/>
                  <a:gd name="T58" fmla="*/ 783 w 872"/>
                  <a:gd name="T59" fmla="*/ 116 h 1683"/>
                  <a:gd name="T60" fmla="*/ 821 w 872"/>
                  <a:gd name="T61" fmla="*/ 76 h 1683"/>
                  <a:gd name="T62" fmla="*/ 831 w 872"/>
                  <a:gd name="T63" fmla="*/ 64 h 1683"/>
                  <a:gd name="T64" fmla="*/ 754 w 872"/>
                  <a:gd name="T65" fmla="*/ 1 h 1683"/>
                  <a:gd name="T66" fmla="*/ 754 w 872"/>
                  <a:gd name="T67" fmla="*/ 1 h 1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72" h="1683">
                    <a:moveTo>
                      <a:pt x="754" y="1"/>
                    </a:moveTo>
                    <a:cubicBezTo>
                      <a:pt x="779" y="21"/>
                      <a:pt x="779" y="21"/>
                      <a:pt x="779" y="21"/>
                    </a:cubicBezTo>
                    <a:cubicBezTo>
                      <a:pt x="754" y="0"/>
                      <a:pt x="754" y="0"/>
                      <a:pt x="754" y="0"/>
                    </a:cubicBezTo>
                    <a:cubicBezTo>
                      <a:pt x="754" y="1"/>
                      <a:pt x="754" y="1"/>
                      <a:pt x="754" y="1"/>
                    </a:cubicBezTo>
                    <a:cubicBezTo>
                      <a:pt x="779" y="21"/>
                      <a:pt x="779" y="21"/>
                      <a:pt x="779" y="21"/>
                    </a:cubicBezTo>
                    <a:cubicBezTo>
                      <a:pt x="754" y="0"/>
                      <a:pt x="754" y="0"/>
                      <a:pt x="754" y="0"/>
                    </a:cubicBezTo>
                    <a:cubicBezTo>
                      <a:pt x="754" y="0"/>
                      <a:pt x="754" y="0"/>
                      <a:pt x="754" y="0"/>
                    </a:cubicBezTo>
                    <a:cubicBezTo>
                      <a:pt x="754" y="1"/>
                      <a:pt x="751" y="4"/>
                      <a:pt x="744" y="12"/>
                    </a:cubicBezTo>
                    <a:cubicBezTo>
                      <a:pt x="722" y="36"/>
                      <a:pt x="658" y="103"/>
                      <a:pt x="494" y="268"/>
                    </a:cubicBezTo>
                    <a:cubicBezTo>
                      <a:pt x="478" y="284"/>
                      <a:pt x="458" y="303"/>
                      <a:pt x="436" y="324"/>
                    </a:cubicBezTo>
                    <a:cubicBezTo>
                      <a:pt x="397" y="361"/>
                      <a:pt x="351" y="405"/>
                      <a:pt x="303" y="455"/>
                    </a:cubicBezTo>
                    <a:cubicBezTo>
                      <a:pt x="232" y="530"/>
                      <a:pt x="157" y="617"/>
                      <a:pt x="99" y="713"/>
                    </a:cubicBezTo>
                    <a:cubicBezTo>
                      <a:pt x="70" y="760"/>
                      <a:pt x="46" y="811"/>
                      <a:pt x="28" y="863"/>
                    </a:cubicBezTo>
                    <a:cubicBezTo>
                      <a:pt x="10" y="914"/>
                      <a:pt x="0" y="969"/>
                      <a:pt x="0" y="1024"/>
                    </a:cubicBezTo>
                    <a:cubicBezTo>
                      <a:pt x="0" y="1086"/>
                      <a:pt x="13" y="1150"/>
                      <a:pt x="45" y="1212"/>
                    </a:cubicBezTo>
                    <a:cubicBezTo>
                      <a:pt x="68" y="1258"/>
                      <a:pt x="101" y="1303"/>
                      <a:pt x="144" y="1346"/>
                    </a:cubicBezTo>
                    <a:cubicBezTo>
                      <a:pt x="209" y="1411"/>
                      <a:pt x="297" y="1471"/>
                      <a:pt x="412" y="1527"/>
                    </a:cubicBezTo>
                    <a:cubicBezTo>
                      <a:pt x="527" y="1584"/>
                      <a:pt x="670" y="1636"/>
                      <a:pt x="846" y="1683"/>
                    </a:cubicBezTo>
                    <a:cubicBezTo>
                      <a:pt x="872" y="1586"/>
                      <a:pt x="872" y="1586"/>
                      <a:pt x="872" y="1586"/>
                    </a:cubicBezTo>
                    <a:cubicBezTo>
                      <a:pt x="720" y="1546"/>
                      <a:pt x="595" y="1502"/>
                      <a:pt x="493" y="1455"/>
                    </a:cubicBezTo>
                    <a:cubicBezTo>
                      <a:pt x="417" y="1421"/>
                      <a:pt x="354" y="1385"/>
                      <a:pt x="302" y="1348"/>
                    </a:cubicBezTo>
                    <a:cubicBezTo>
                      <a:pt x="264" y="1321"/>
                      <a:pt x="232" y="1294"/>
                      <a:pt x="206" y="1266"/>
                    </a:cubicBezTo>
                    <a:cubicBezTo>
                      <a:pt x="166" y="1225"/>
                      <a:pt x="140" y="1185"/>
                      <a:pt x="123" y="1144"/>
                    </a:cubicBezTo>
                    <a:cubicBezTo>
                      <a:pt x="107" y="1104"/>
                      <a:pt x="99" y="1064"/>
                      <a:pt x="99" y="1024"/>
                    </a:cubicBezTo>
                    <a:cubicBezTo>
                      <a:pt x="99" y="991"/>
                      <a:pt x="104" y="959"/>
                      <a:pt x="113" y="926"/>
                    </a:cubicBezTo>
                    <a:cubicBezTo>
                      <a:pt x="128" y="868"/>
                      <a:pt x="156" y="809"/>
                      <a:pt x="192" y="752"/>
                    </a:cubicBezTo>
                    <a:cubicBezTo>
                      <a:pt x="246" y="666"/>
                      <a:pt x="317" y="585"/>
                      <a:pt x="385" y="514"/>
                    </a:cubicBezTo>
                    <a:cubicBezTo>
                      <a:pt x="419" y="478"/>
                      <a:pt x="453" y="446"/>
                      <a:pt x="484" y="416"/>
                    </a:cubicBezTo>
                    <a:cubicBezTo>
                      <a:pt x="514" y="387"/>
                      <a:pt x="542" y="361"/>
                      <a:pt x="564" y="338"/>
                    </a:cubicBezTo>
                    <a:cubicBezTo>
                      <a:pt x="680" y="223"/>
                      <a:pt x="746" y="155"/>
                      <a:pt x="783" y="116"/>
                    </a:cubicBezTo>
                    <a:cubicBezTo>
                      <a:pt x="802" y="96"/>
                      <a:pt x="814" y="84"/>
                      <a:pt x="821" y="76"/>
                    </a:cubicBezTo>
                    <a:cubicBezTo>
                      <a:pt x="828" y="68"/>
                      <a:pt x="830" y="65"/>
                      <a:pt x="831" y="64"/>
                    </a:cubicBezTo>
                    <a:cubicBezTo>
                      <a:pt x="754" y="1"/>
                      <a:pt x="754" y="1"/>
                      <a:pt x="754" y="1"/>
                    </a:cubicBezTo>
                    <a:cubicBezTo>
                      <a:pt x="754" y="1"/>
                      <a:pt x="754" y="1"/>
                      <a:pt x="754" y="1"/>
                    </a:cubicBezTo>
                  </a:path>
                </a:pathLst>
              </a:custGeom>
              <a:solidFill>
                <a:srgbClr val="FF6400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1" name="iṩḻîḑé" descr="ec8a6f23-47f0-4e69-b5d7-328d1ce8ef5e"/>
              <p:cNvSpPr/>
              <p:nvPr/>
            </p:nvSpPr>
            <p:spPr bwMode="auto">
              <a:xfrm>
                <a:off x="2114481" y="4958352"/>
                <a:ext cx="2291570" cy="717349"/>
              </a:xfrm>
              <a:custGeom>
                <a:avLst/>
                <a:gdLst>
                  <a:gd name="T0" fmla="*/ 1600 w 1600"/>
                  <a:gd name="T1" fmla="*/ 50 h 501"/>
                  <a:gd name="T2" fmla="*/ 1599 w 1600"/>
                  <a:gd name="T3" fmla="*/ 50 h 501"/>
                  <a:gd name="T4" fmla="*/ 1361 w 1600"/>
                  <a:gd name="T5" fmla="*/ 223 h 501"/>
                  <a:gd name="T6" fmla="*/ 1284 w 1600"/>
                  <a:gd name="T7" fmla="*/ 183 h 501"/>
                  <a:gd name="T8" fmla="*/ 1244 w 1600"/>
                  <a:gd name="T9" fmla="*/ 192 h 501"/>
                  <a:gd name="T10" fmla="*/ 1098 w 1600"/>
                  <a:gd name="T11" fmla="*/ 95 h 501"/>
                  <a:gd name="T12" fmla="*/ 949 w 1600"/>
                  <a:gd name="T13" fmla="*/ 200 h 501"/>
                  <a:gd name="T14" fmla="*/ 914 w 1600"/>
                  <a:gd name="T15" fmla="*/ 194 h 501"/>
                  <a:gd name="T16" fmla="*/ 866 w 1600"/>
                  <a:gd name="T17" fmla="*/ 206 h 501"/>
                  <a:gd name="T18" fmla="*/ 866 w 1600"/>
                  <a:gd name="T19" fmla="*/ 194 h 501"/>
                  <a:gd name="T20" fmla="*/ 672 w 1600"/>
                  <a:gd name="T21" fmla="*/ 0 h 501"/>
                  <a:gd name="T22" fmla="*/ 496 w 1600"/>
                  <a:gd name="T23" fmla="*/ 112 h 501"/>
                  <a:gd name="T24" fmla="*/ 444 w 1600"/>
                  <a:gd name="T25" fmla="*/ 95 h 501"/>
                  <a:gd name="T26" fmla="*/ 403 w 1600"/>
                  <a:gd name="T27" fmla="*/ 106 h 501"/>
                  <a:gd name="T28" fmla="*/ 254 w 1600"/>
                  <a:gd name="T29" fmla="*/ 27 h 501"/>
                  <a:gd name="T30" fmla="*/ 73 w 1600"/>
                  <a:gd name="T31" fmla="*/ 208 h 501"/>
                  <a:gd name="T32" fmla="*/ 98 w 1600"/>
                  <a:gd name="T33" fmla="*/ 299 h 501"/>
                  <a:gd name="T34" fmla="*/ 0 w 1600"/>
                  <a:gd name="T35" fmla="*/ 423 h 501"/>
                  <a:gd name="T36" fmla="*/ 26 w 1600"/>
                  <a:gd name="T37" fmla="*/ 501 h 501"/>
                  <a:gd name="T38" fmla="*/ 1600 w 1600"/>
                  <a:gd name="T39" fmla="*/ 501 h 501"/>
                  <a:gd name="T40" fmla="*/ 1600 w 1600"/>
                  <a:gd name="T41" fmla="*/ 50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00" h="501">
                    <a:moveTo>
                      <a:pt x="1600" y="50"/>
                    </a:moveTo>
                    <a:cubicBezTo>
                      <a:pt x="1599" y="50"/>
                      <a:pt x="1599" y="50"/>
                      <a:pt x="1599" y="50"/>
                    </a:cubicBezTo>
                    <a:cubicBezTo>
                      <a:pt x="1487" y="50"/>
                      <a:pt x="1393" y="123"/>
                      <a:pt x="1361" y="223"/>
                    </a:cubicBezTo>
                    <a:cubicBezTo>
                      <a:pt x="1344" y="199"/>
                      <a:pt x="1316" y="183"/>
                      <a:pt x="1284" y="183"/>
                    </a:cubicBezTo>
                    <a:cubicBezTo>
                      <a:pt x="1270" y="183"/>
                      <a:pt x="1256" y="186"/>
                      <a:pt x="1244" y="192"/>
                    </a:cubicBezTo>
                    <a:cubicBezTo>
                      <a:pt x="1220" y="135"/>
                      <a:pt x="1163" y="95"/>
                      <a:pt x="1098" y="95"/>
                    </a:cubicBezTo>
                    <a:cubicBezTo>
                      <a:pt x="1029" y="95"/>
                      <a:pt x="971" y="139"/>
                      <a:pt x="949" y="200"/>
                    </a:cubicBezTo>
                    <a:cubicBezTo>
                      <a:pt x="938" y="196"/>
                      <a:pt x="926" y="194"/>
                      <a:pt x="914" y="194"/>
                    </a:cubicBezTo>
                    <a:cubicBezTo>
                      <a:pt x="897" y="194"/>
                      <a:pt x="881" y="199"/>
                      <a:pt x="866" y="206"/>
                    </a:cubicBezTo>
                    <a:cubicBezTo>
                      <a:pt x="866" y="202"/>
                      <a:pt x="866" y="198"/>
                      <a:pt x="866" y="194"/>
                    </a:cubicBezTo>
                    <a:cubicBezTo>
                      <a:pt x="866" y="87"/>
                      <a:pt x="779" y="0"/>
                      <a:pt x="672" y="0"/>
                    </a:cubicBezTo>
                    <a:cubicBezTo>
                      <a:pt x="594" y="0"/>
                      <a:pt x="527" y="46"/>
                      <a:pt x="496" y="112"/>
                    </a:cubicBezTo>
                    <a:cubicBezTo>
                      <a:pt x="481" y="102"/>
                      <a:pt x="464" y="95"/>
                      <a:pt x="444" y="95"/>
                    </a:cubicBezTo>
                    <a:cubicBezTo>
                      <a:pt x="430" y="95"/>
                      <a:pt x="416" y="99"/>
                      <a:pt x="403" y="106"/>
                    </a:cubicBezTo>
                    <a:cubicBezTo>
                      <a:pt x="371" y="58"/>
                      <a:pt x="316" y="27"/>
                      <a:pt x="254" y="27"/>
                    </a:cubicBezTo>
                    <a:cubicBezTo>
                      <a:pt x="154" y="27"/>
                      <a:pt x="73" y="108"/>
                      <a:pt x="73" y="208"/>
                    </a:cubicBezTo>
                    <a:cubicBezTo>
                      <a:pt x="73" y="241"/>
                      <a:pt x="82" y="272"/>
                      <a:pt x="98" y="299"/>
                    </a:cubicBezTo>
                    <a:cubicBezTo>
                      <a:pt x="42" y="312"/>
                      <a:pt x="0" y="363"/>
                      <a:pt x="0" y="423"/>
                    </a:cubicBezTo>
                    <a:cubicBezTo>
                      <a:pt x="0" y="452"/>
                      <a:pt x="10" y="479"/>
                      <a:pt x="26" y="501"/>
                    </a:cubicBezTo>
                    <a:cubicBezTo>
                      <a:pt x="1600" y="501"/>
                      <a:pt x="1600" y="501"/>
                      <a:pt x="1600" y="501"/>
                    </a:cubicBezTo>
                    <a:lnTo>
                      <a:pt x="1600" y="5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2" name="íṣlide" descr="5657eafd-4cfa-430b-ab92-73dcd1955e4e"/>
              <p:cNvSpPr/>
              <p:nvPr/>
            </p:nvSpPr>
            <p:spPr bwMode="auto">
              <a:xfrm>
                <a:off x="2094651" y="2695964"/>
                <a:ext cx="1738313" cy="2732088"/>
              </a:xfrm>
              <a:custGeom>
                <a:avLst/>
                <a:gdLst>
                  <a:gd name="T0" fmla="*/ 748 w 1078"/>
                  <a:gd name="T1" fmla="*/ 0 h 1694"/>
                  <a:gd name="T2" fmla="*/ 757 w 1078"/>
                  <a:gd name="T3" fmla="*/ 8 h 1694"/>
                  <a:gd name="T4" fmla="*/ 748 w 1078"/>
                  <a:gd name="T5" fmla="*/ 0 h 1694"/>
                  <a:gd name="T6" fmla="*/ 748 w 1078"/>
                  <a:gd name="T7" fmla="*/ 0 h 1694"/>
                  <a:gd name="T8" fmla="*/ 757 w 1078"/>
                  <a:gd name="T9" fmla="*/ 8 h 1694"/>
                  <a:gd name="T10" fmla="*/ 748 w 1078"/>
                  <a:gd name="T11" fmla="*/ 0 h 1694"/>
                  <a:gd name="T12" fmla="*/ 747 w 1078"/>
                  <a:gd name="T13" fmla="*/ 1 h 1694"/>
                  <a:gd name="T14" fmla="*/ 694 w 1078"/>
                  <a:gd name="T15" fmla="*/ 57 h 1694"/>
                  <a:gd name="T16" fmla="*/ 485 w 1078"/>
                  <a:gd name="T17" fmla="*/ 269 h 1694"/>
                  <a:gd name="T18" fmla="*/ 355 w 1078"/>
                  <a:gd name="T19" fmla="*/ 396 h 1694"/>
                  <a:gd name="T20" fmla="*/ 120 w 1078"/>
                  <a:gd name="T21" fmla="*/ 669 h 1694"/>
                  <a:gd name="T22" fmla="*/ 34 w 1078"/>
                  <a:gd name="T23" fmla="*/ 832 h 1694"/>
                  <a:gd name="T24" fmla="*/ 0 w 1078"/>
                  <a:gd name="T25" fmla="*/ 1005 h 1694"/>
                  <a:gd name="T26" fmla="*/ 39 w 1078"/>
                  <a:gd name="T27" fmla="*/ 1174 h 1694"/>
                  <a:gd name="T28" fmla="*/ 126 w 1078"/>
                  <a:gd name="T29" fmla="*/ 1297 h 1694"/>
                  <a:gd name="T30" fmla="*/ 368 w 1078"/>
                  <a:gd name="T31" fmla="*/ 1468 h 1694"/>
                  <a:gd name="T32" fmla="*/ 764 w 1078"/>
                  <a:gd name="T33" fmla="*/ 1619 h 1694"/>
                  <a:gd name="T34" fmla="*/ 771 w 1078"/>
                  <a:gd name="T35" fmla="*/ 1621 h 1694"/>
                  <a:gd name="T36" fmla="*/ 834 w 1078"/>
                  <a:gd name="T37" fmla="*/ 1636 h 1694"/>
                  <a:gd name="T38" fmla="*/ 977 w 1078"/>
                  <a:gd name="T39" fmla="*/ 1672 h 1694"/>
                  <a:gd name="T40" fmla="*/ 1037 w 1078"/>
                  <a:gd name="T41" fmla="*/ 1686 h 1694"/>
                  <a:gd name="T42" fmla="*/ 1056 w 1078"/>
                  <a:gd name="T43" fmla="*/ 1691 h 1694"/>
                  <a:gd name="T44" fmla="*/ 1067 w 1078"/>
                  <a:gd name="T45" fmla="*/ 1694 h 1694"/>
                  <a:gd name="T46" fmla="*/ 1078 w 1078"/>
                  <a:gd name="T47" fmla="*/ 1654 h 1694"/>
                  <a:gd name="T48" fmla="*/ 1071 w 1078"/>
                  <a:gd name="T49" fmla="*/ 1652 h 1694"/>
                  <a:gd name="T50" fmla="*/ 912 w 1078"/>
                  <a:gd name="T51" fmla="*/ 1613 h 1694"/>
                  <a:gd name="T52" fmla="*/ 822 w 1078"/>
                  <a:gd name="T53" fmla="*/ 1591 h 1694"/>
                  <a:gd name="T54" fmla="*/ 791 w 1078"/>
                  <a:gd name="T55" fmla="*/ 1583 h 1694"/>
                  <a:gd name="T56" fmla="*/ 781 w 1078"/>
                  <a:gd name="T57" fmla="*/ 1580 h 1694"/>
                  <a:gd name="T58" fmla="*/ 776 w 1078"/>
                  <a:gd name="T59" fmla="*/ 1579 h 1694"/>
                  <a:gd name="T60" fmla="*/ 422 w 1078"/>
                  <a:gd name="T61" fmla="*/ 1449 h 1694"/>
                  <a:gd name="T62" fmla="*/ 124 w 1078"/>
                  <a:gd name="T63" fmla="*/ 1231 h 1694"/>
                  <a:gd name="T64" fmla="*/ 60 w 1078"/>
                  <a:gd name="T65" fmla="*/ 1118 h 1694"/>
                  <a:gd name="T66" fmla="*/ 41 w 1078"/>
                  <a:gd name="T67" fmla="*/ 1005 h 1694"/>
                  <a:gd name="T68" fmla="*/ 96 w 1078"/>
                  <a:gd name="T69" fmla="*/ 794 h 1694"/>
                  <a:gd name="T70" fmla="*/ 305 w 1078"/>
                  <a:gd name="T71" fmla="*/ 506 h 1694"/>
                  <a:gd name="T72" fmla="*/ 421 w 1078"/>
                  <a:gd name="T73" fmla="*/ 389 h 1694"/>
                  <a:gd name="T74" fmla="*/ 515 w 1078"/>
                  <a:gd name="T75" fmla="*/ 299 h 1694"/>
                  <a:gd name="T76" fmla="*/ 733 w 1078"/>
                  <a:gd name="T77" fmla="*/ 77 h 1694"/>
                  <a:gd name="T78" fmla="*/ 780 w 1078"/>
                  <a:gd name="T79" fmla="*/ 27 h 1694"/>
                  <a:gd name="T80" fmla="*/ 748 w 1078"/>
                  <a:gd name="T81" fmla="*/ 0 h 16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78" h="1694">
                    <a:moveTo>
                      <a:pt x="748" y="0"/>
                    </a:moveTo>
                    <a:cubicBezTo>
                      <a:pt x="757" y="8"/>
                      <a:pt x="757" y="8"/>
                      <a:pt x="757" y="8"/>
                    </a:cubicBezTo>
                    <a:cubicBezTo>
                      <a:pt x="748" y="0"/>
                      <a:pt x="748" y="0"/>
                      <a:pt x="748" y="0"/>
                    </a:cubicBezTo>
                    <a:cubicBezTo>
                      <a:pt x="748" y="0"/>
                      <a:pt x="748" y="0"/>
                      <a:pt x="748" y="0"/>
                    </a:cubicBezTo>
                    <a:cubicBezTo>
                      <a:pt x="757" y="8"/>
                      <a:pt x="757" y="8"/>
                      <a:pt x="757" y="8"/>
                    </a:cubicBezTo>
                    <a:cubicBezTo>
                      <a:pt x="748" y="0"/>
                      <a:pt x="748" y="0"/>
                      <a:pt x="748" y="0"/>
                    </a:cubicBezTo>
                    <a:cubicBezTo>
                      <a:pt x="748" y="0"/>
                      <a:pt x="747" y="0"/>
                      <a:pt x="747" y="1"/>
                    </a:cubicBezTo>
                    <a:cubicBezTo>
                      <a:pt x="745" y="3"/>
                      <a:pt x="732" y="17"/>
                      <a:pt x="694" y="57"/>
                    </a:cubicBezTo>
                    <a:cubicBezTo>
                      <a:pt x="656" y="97"/>
                      <a:pt x="592" y="163"/>
                      <a:pt x="485" y="269"/>
                    </a:cubicBezTo>
                    <a:cubicBezTo>
                      <a:pt x="453" y="302"/>
                      <a:pt x="406" y="345"/>
                      <a:pt x="355" y="396"/>
                    </a:cubicBezTo>
                    <a:cubicBezTo>
                      <a:pt x="278" y="472"/>
                      <a:pt x="189" y="566"/>
                      <a:pt x="120" y="669"/>
                    </a:cubicBezTo>
                    <a:cubicBezTo>
                      <a:pt x="85" y="721"/>
                      <a:pt x="55" y="776"/>
                      <a:pt x="34" y="832"/>
                    </a:cubicBezTo>
                    <a:cubicBezTo>
                      <a:pt x="13" y="888"/>
                      <a:pt x="0" y="946"/>
                      <a:pt x="0" y="1005"/>
                    </a:cubicBezTo>
                    <a:cubicBezTo>
                      <a:pt x="0" y="1061"/>
                      <a:pt x="12" y="1118"/>
                      <a:pt x="39" y="1174"/>
                    </a:cubicBezTo>
                    <a:cubicBezTo>
                      <a:pt x="59" y="1216"/>
                      <a:pt x="88" y="1257"/>
                      <a:pt x="126" y="1297"/>
                    </a:cubicBezTo>
                    <a:cubicBezTo>
                      <a:pt x="184" y="1357"/>
                      <a:pt x="263" y="1414"/>
                      <a:pt x="368" y="1468"/>
                    </a:cubicBezTo>
                    <a:cubicBezTo>
                      <a:pt x="472" y="1522"/>
                      <a:pt x="603" y="1573"/>
                      <a:pt x="764" y="1619"/>
                    </a:cubicBezTo>
                    <a:cubicBezTo>
                      <a:pt x="766" y="1619"/>
                      <a:pt x="768" y="1620"/>
                      <a:pt x="771" y="1621"/>
                    </a:cubicBezTo>
                    <a:cubicBezTo>
                      <a:pt x="783" y="1624"/>
                      <a:pt x="805" y="1629"/>
                      <a:pt x="834" y="1636"/>
                    </a:cubicBezTo>
                    <a:cubicBezTo>
                      <a:pt x="876" y="1647"/>
                      <a:pt x="931" y="1660"/>
                      <a:pt x="977" y="1672"/>
                    </a:cubicBezTo>
                    <a:cubicBezTo>
                      <a:pt x="1000" y="1677"/>
                      <a:pt x="1021" y="1682"/>
                      <a:pt x="1037" y="1686"/>
                    </a:cubicBezTo>
                    <a:cubicBezTo>
                      <a:pt x="1045" y="1688"/>
                      <a:pt x="1051" y="1690"/>
                      <a:pt x="1056" y="1691"/>
                    </a:cubicBezTo>
                    <a:cubicBezTo>
                      <a:pt x="1062" y="1692"/>
                      <a:pt x="1065" y="1693"/>
                      <a:pt x="1067" y="1694"/>
                    </a:cubicBezTo>
                    <a:cubicBezTo>
                      <a:pt x="1078" y="1654"/>
                      <a:pt x="1078" y="1654"/>
                      <a:pt x="1078" y="1654"/>
                    </a:cubicBezTo>
                    <a:cubicBezTo>
                      <a:pt x="1076" y="1653"/>
                      <a:pt x="1074" y="1653"/>
                      <a:pt x="1071" y="1652"/>
                    </a:cubicBezTo>
                    <a:cubicBezTo>
                      <a:pt x="1048" y="1646"/>
                      <a:pt x="978" y="1629"/>
                      <a:pt x="912" y="1613"/>
                    </a:cubicBezTo>
                    <a:cubicBezTo>
                      <a:pt x="879" y="1605"/>
                      <a:pt x="847" y="1597"/>
                      <a:pt x="822" y="1591"/>
                    </a:cubicBezTo>
                    <a:cubicBezTo>
                      <a:pt x="810" y="1588"/>
                      <a:pt x="799" y="1585"/>
                      <a:pt x="791" y="1583"/>
                    </a:cubicBezTo>
                    <a:cubicBezTo>
                      <a:pt x="787" y="1582"/>
                      <a:pt x="784" y="1581"/>
                      <a:pt x="781" y="1580"/>
                    </a:cubicBezTo>
                    <a:cubicBezTo>
                      <a:pt x="778" y="1580"/>
                      <a:pt x="776" y="1579"/>
                      <a:pt x="776" y="1579"/>
                    </a:cubicBezTo>
                    <a:cubicBezTo>
                      <a:pt x="634" y="1538"/>
                      <a:pt x="517" y="1495"/>
                      <a:pt x="422" y="1449"/>
                    </a:cubicBezTo>
                    <a:cubicBezTo>
                      <a:pt x="278" y="1380"/>
                      <a:pt x="183" y="1306"/>
                      <a:pt x="124" y="1231"/>
                    </a:cubicBezTo>
                    <a:cubicBezTo>
                      <a:pt x="94" y="1193"/>
                      <a:pt x="74" y="1156"/>
                      <a:pt x="60" y="1118"/>
                    </a:cubicBezTo>
                    <a:cubicBezTo>
                      <a:pt x="47" y="1080"/>
                      <a:pt x="41" y="1043"/>
                      <a:pt x="41" y="1005"/>
                    </a:cubicBezTo>
                    <a:cubicBezTo>
                      <a:pt x="41" y="934"/>
                      <a:pt x="62" y="864"/>
                      <a:pt x="96" y="794"/>
                    </a:cubicBezTo>
                    <a:cubicBezTo>
                      <a:pt x="146" y="691"/>
                      <a:pt x="226" y="591"/>
                      <a:pt x="305" y="506"/>
                    </a:cubicBezTo>
                    <a:cubicBezTo>
                      <a:pt x="345" y="463"/>
                      <a:pt x="385" y="424"/>
                      <a:pt x="421" y="389"/>
                    </a:cubicBezTo>
                    <a:cubicBezTo>
                      <a:pt x="457" y="354"/>
                      <a:pt x="489" y="324"/>
                      <a:pt x="515" y="299"/>
                    </a:cubicBezTo>
                    <a:cubicBezTo>
                      <a:pt x="630" y="183"/>
                      <a:pt x="696" y="116"/>
                      <a:pt x="733" y="77"/>
                    </a:cubicBezTo>
                    <a:cubicBezTo>
                      <a:pt x="771" y="38"/>
                      <a:pt x="779" y="27"/>
                      <a:pt x="780" y="27"/>
                    </a:cubicBezTo>
                    <a:cubicBezTo>
                      <a:pt x="748" y="0"/>
                      <a:pt x="748" y="0"/>
                      <a:pt x="748" y="0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3" name="ïṧļíde" descr="91b9ed0f-0e9f-4f44-9d89-9a162600a71d"/>
              <p:cNvSpPr/>
              <p:nvPr/>
            </p:nvSpPr>
            <p:spPr bwMode="auto">
              <a:xfrm>
                <a:off x="2489363" y="5269814"/>
                <a:ext cx="1916688" cy="405887"/>
              </a:xfrm>
              <a:custGeom>
                <a:avLst/>
                <a:gdLst>
                  <a:gd name="T0" fmla="*/ 1338 w 1338"/>
                  <a:gd name="T1" fmla="*/ 20 h 283"/>
                  <a:gd name="T2" fmla="*/ 1278 w 1338"/>
                  <a:gd name="T3" fmla="*/ 9 h 283"/>
                  <a:gd name="T4" fmla="*/ 1107 w 1338"/>
                  <a:gd name="T5" fmla="*/ 179 h 283"/>
                  <a:gd name="T6" fmla="*/ 1103 w 1338"/>
                  <a:gd name="T7" fmla="*/ 179 h 283"/>
                  <a:gd name="T8" fmla="*/ 1080 w 1338"/>
                  <a:gd name="T9" fmla="*/ 184 h 283"/>
                  <a:gd name="T10" fmla="*/ 926 w 1338"/>
                  <a:gd name="T11" fmla="*/ 37 h 283"/>
                  <a:gd name="T12" fmla="*/ 772 w 1338"/>
                  <a:gd name="T13" fmla="*/ 191 h 283"/>
                  <a:gd name="T14" fmla="*/ 772 w 1338"/>
                  <a:gd name="T15" fmla="*/ 195 h 283"/>
                  <a:gd name="T16" fmla="*/ 721 w 1338"/>
                  <a:gd name="T17" fmla="*/ 179 h 283"/>
                  <a:gd name="T18" fmla="*/ 692 w 1338"/>
                  <a:gd name="T19" fmla="*/ 184 h 283"/>
                  <a:gd name="T20" fmla="*/ 698 w 1338"/>
                  <a:gd name="T21" fmla="*/ 144 h 283"/>
                  <a:gd name="T22" fmla="*/ 554 w 1338"/>
                  <a:gd name="T23" fmla="*/ 0 h 283"/>
                  <a:gd name="T24" fmla="*/ 412 w 1338"/>
                  <a:gd name="T25" fmla="*/ 125 h 283"/>
                  <a:gd name="T26" fmla="*/ 380 w 1338"/>
                  <a:gd name="T27" fmla="*/ 120 h 283"/>
                  <a:gd name="T28" fmla="*/ 300 w 1338"/>
                  <a:gd name="T29" fmla="*/ 154 h 283"/>
                  <a:gd name="T30" fmla="*/ 165 w 1338"/>
                  <a:gd name="T31" fmla="*/ 85 h 283"/>
                  <a:gd name="T32" fmla="*/ 0 w 1338"/>
                  <a:gd name="T33" fmla="*/ 250 h 283"/>
                  <a:gd name="T34" fmla="*/ 3 w 1338"/>
                  <a:gd name="T35" fmla="*/ 283 h 283"/>
                  <a:gd name="T36" fmla="*/ 1338 w 1338"/>
                  <a:gd name="T37" fmla="*/ 283 h 283"/>
                  <a:gd name="T38" fmla="*/ 1338 w 1338"/>
                  <a:gd name="T39" fmla="*/ 2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38" h="283">
                    <a:moveTo>
                      <a:pt x="1338" y="20"/>
                    </a:moveTo>
                    <a:cubicBezTo>
                      <a:pt x="1319" y="13"/>
                      <a:pt x="1299" y="9"/>
                      <a:pt x="1278" y="9"/>
                    </a:cubicBezTo>
                    <a:cubicBezTo>
                      <a:pt x="1184" y="9"/>
                      <a:pt x="1108" y="85"/>
                      <a:pt x="1107" y="179"/>
                    </a:cubicBezTo>
                    <a:cubicBezTo>
                      <a:pt x="1106" y="179"/>
                      <a:pt x="1105" y="179"/>
                      <a:pt x="1103" y="179"/>
                    </a:cubicBezTo>
                    <a:cubicBezTo>
                      <a:pt x="1095" y="179"/>
                      <a:pt x="1087" y="181"/>
                      <a:pt x="1080" y="184"/>
                    </a:cubicBezTo>
                    <a:cubicBezTo>
                      <a:pt x="1076" y="102"/>
                      <a:pt x="1009" y="37"/>
                      <a:pt x="926" y="37"/>
                    </a:cubicBezTo>
                    <a:cubicBezTo>
                      <a:pt x="841" y="37"/>
                      <a:pt x="772" y="106"/>
                      <a:pt x="772" y="191"/>
                    </a:cubicBezTo>
                    <a:cubicBezTo>
                      <a:pt x="772" y="192"/>
                      <a:pt x="772" y="194"/>
                      <a:pt x="772" y="195"/>
                    </a:cubicBezTo>
                    <a:cubicBezTo>
                      <a:pt x="758" y="185"/>
                      <a:pt x="740" y="179"/>
                      <a:pt x="721" y="179"/>
                    </a:cubicBezTo>
                    <a:cubicBezTo>
                      <a:pt x="711" y="179"/>
                      <a:pt x="701" y="181"/>
                      <a:pt x="692" y="184"/>
                    </a:cubicBezTo>
                    <a:cubicBezTo>
                      <a:pt x="696" y="171"/>
                      <a:pt x="698" y="158"/>
                      <a:pt x="698" y="144"/>
                    </a:cubicBezTo>
                    <a:cubicBezTo>
                      <a:pt x="698" y="64"/>
                      <a:pt x="634" y="0"/>
                      <a:pt x="554" y="0"/>
                    </a:cubicBezTo>
                    <a:cubicBezTo>
                      <a:pt x="482" y="0"/>
                      <a:pt x="422" y="55"/>
                      <a:pt x="412" y="125"/>
                    </a:cubicBezTo>
                    <a:cubicBezTo>
                      <a:pt x="402" y="122"/>
                      <a:pt x="391" y="120"/>
                      <a:pt x="380" y="120"/>
                    </a:cubicBezTo>
                    <a:cubicBezTo>
                      <a:pt x="348" y="120"/>
                      <a:pt x="320" y="133"/>
                      <a:pt x="300" y="154"/>
                    </a:cubicBezTo>
                    <a:cubicBezTo>
                      <a:pt x="270" y="112"/>
                      <a:pt x="221" y="85"/>
                      <a:pt x="165" y="85"/>
                    </a:cubicBezTo>
                    <a:cubicBezTo>
                      <a:pt x="74" y="85"/>
                      <a:pt x="0" y="159"/>
                      <a:pt x="0" y="250"/>
                    </a:cubicBezTo>
                    <a:cubicBezTo>
                      <a:pt x="0" y="261"/>
                      <a:pt x="1" y="272"/>
                      <a:pt x="3" y="283"/>
                    </a:cubicBezTo>
                    <a:cubicBezTo>
                      <a:pt x="1338" y="283"/>
                      <a:pt x="1338" y="283"/>
                      <a:pt x="1338" y="283"/>
                    </a:cubicBezTo>
                    <a:lnTo>
                      <a:pt x="1338" y="2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4" name="isḷïḍe" descr="8df375ef-3dbf-41cb-9ef4-e7ac25e84c13"/>
              <p:cNvSpPr/>
              <p:nvPr/>
            </p:nvSpPr>
            <p:spPr bwMode="auto">
              <a:xfrm>
                <a:off x="2901101" y="2651514"/>
                <a:ext cx="503238" cy="503238"/>
              </a:xfrm>
              <a:custGeom>
                <a:avLst/>
                <a:gdLst>
                  <a:gd name="T0" fmla="*/ 210 w 312"/>
                  <a:gd name="T1" fmla="*/ 0 h 312"/>
                  <a:gd name="T2" fmla="*/ 95 w 312"/>
                  <a:gd name="T3" fmla="*/ 86 h 312"/>
                  <a:gd name="T4" fmla="*/ 0 w 312"/>
                  <a:gd name="T5" fmla="*/ 312 h 312"/>
                  <a:gd name="T6" fmla="*/ 226 w 312"/>
                  <a:gd name="T7" fmla="*/ 217 h 312"/>
                  <a:gd name="T8" fmla="*/ 312 w 312"/>
                  <a:gd name="T9" fmla="*/ 102 h 312"/>
                  <a:gd name="T10" fmla="*/ 210 w 312"/>
                  <a:gd name="T11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2" h="312">
                    <a:moveTo>
                      <a:pt x="210" y="0"/>
                    </a:moveTo>
                    <a:cubicBezTo>
                      <a:pt x="174" y="18"/>
                      <a:pt x="133" y="48"/>
                      <a:pt x="95" y="86"/>
                    </a:cubicBezTo>
                    <a:cubicBezTo>
                      <a:pt x="7" y="175"/>
                      <a:pt x="0" y="312"/>
                      <a:pt x="0" y="312"/>
                    </a:cubicBezTo>
                    <a:cubicBezTo>
                      <a:pt x="0" y="312"/>
                      <a:pt x="137" y="305"/>
                      <a:pt x="226" y="217"/>
                    </a:cubicBezTo>
                    <a:cubicBezTo>
                      <a:pt x="264" y="179"/>
                      <a:pt x="294" y="138"/>
                      <a:pt x="312" y="102"/>
                    </a:cubicBezTo>
                    <a:cubicBezTo>
                      <a:pt x="210" y="0"/>
                      <a:pt x="210" y="0"/>
                      <a:pt x="210" y="0"/>
                    </a:cubicBezTo>
                  </a:path>
                </a:pathLst>
              </a:custGeom>
              <a:solidFill>
                <a:srgbClr val="D8574A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5" name="ïṣļîďé" descr="52416490-747f-474b-b15a-9fc46c1364d2"/>
              <p:cNvSpPr/>
              <p:nvPr/>
            </p:nvSpPr>
            <p:spPr bwMode="auto">
              <a:xfrm>
                <a:off x="3047151" y="2667389"/>
                <a:ext cx="341313" cy="339725"/>
              </a:xfrm>
              <a:custGeom>
                <a:avLst/>
                <a:gdLst>
                  <a:gd name="T0" fmla="*/ 129 w 211"/>
                  <a:gd name="T1" fmla="*/ 0 h 211"/>
                  <a:gd name="T2" fmla="*/ 68 w 211"/>
                  <a:gd name="T3" fmla="*/ 49 h 211"/>
                  <a:gd name="T4" fmla="*/ 0 w 211"/>
                  <a:gd name="T5" fmla="*/ 211 h 211"/>
                  <a:gd name="T6" fmla="*/ 162 w 211"/>
                  <a:gd name="T7" fmla="*/ 143 h 211"/>
                  <a:gd name="T8" fmla="*/ 211 w 211"/>
                  <a:gd name="T9" fmla="*/ 82 h 211"/>
                  <a:gd name="T10" fmla="*/ 129 w 211"/>
                  <a:gd name="T11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1" h="211">
                    <a:moveTo>
                      <a:pt x="129" y="0"/>
                    </a:moveTo>
                    <a:cubicBezTo>
                      <a:pt x="109" y="12"/>
                      <a:pt x="88" y="29"/>
                      <a:pt x="68" y="49"/>
                    </a:cubicBezTo>
                    <a:cubicBezTo>
                      <a:pt x="4" y="113"/>
                      <a:pt x="0" y="211"/>
                      <a:pt x="0" y="211"/>
                    </a:cubicBezTo>
                    <a:cubicBezTo>
                      <a:pt x="0" y="211"/>
                      <a:pt x="98" y="207"/>
                      <a:pt x="162" y="143"/>
                    </a:cubicBezTo>
                    <a:cubicBezTo>
                      <a:pt x="182" y="123"/>
                      <a:pt x="199" y="102"/>
                      <a:pt x="211" y="82"/>
                    </a:cubicBezTo>
                    <a:cubicBezTo>
                      <a:pt x="129" y="0"/>
                      <a:pt x="129" y="0"/>
                      <a:pt x="129" y="0"/>
                    </a:cubicBezTo>
                  </a:path>
                </a:pathLst>
              </a:custGeom>
              <a:solidFill>
                <a:srgbClr val="FF6400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</a:p>
            </p:txBody>
          </p:sp>
          <p:sp>
            <p:nvSpPr>
              <p:cNvPr id="36" name="işḷídé" descr="b2509e14-8cca-4f3c-9d96-d55b8f31daf9"/>
              <p:cNvSpPr/>
              <p:nvPr/>
            </p:nvSpPr>
            <p:spPr bwMode="auto">
              <a:xfrm>
                <a:off x="3150339" y="2680089"/>
                <a:ext cx="225425" cy="223838"/>
              </a:xfrm>
              <a:custGeom>
                <a:avLst/>
                <a:gdLst>
                  <a:gd name="T0" fmla="*/ 74 w 139"/>
                  <a:gd name="T1" fmla="*/ 0 h 139"/>
                  <a:gd name="T2" fmla="*/ 49 w 139"/>
                  <a:gd name="T3" fmla="*/ 22 h 139"/>
                  <a:gd name="T4" fmla="*/ 0 w 139"/>
                  <a:gd name="T5" fmla="*/ 139 h 139"/>
                  <a:gd name="T6" fmla="*/ 117 w 139"/>
                  <a:gd name="T7" fmla="*/ 90 h 139"/>
                  <a:gd name="T8" fmla="*/ 139 w 139"/>
                  <a:gd name="T9" fmla="*/ 65 h 139"/>
                  <a:gd name="T10" fmla="*/ 74 w 139"/>
                  <a:gd name="T11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139">
                    <a:moveTo>
                      <a:pt x="74" y="0"/>
                    </a:moveTo>
                    <a:cubicBezTo>
                      <a:pt x="66" y="7"/>
                      <a:pt x="57" y="14"/>
                      <a:pt x="49" y="22"/>
                    </a:cubicBezTo>
                    <a:cubicBezTo>
                      <a:pt x="3" y="68"/>
                      <a:pt x="0" y="139"/>
                      <a:pt x="0" y="139"/>
                    </a:cubicBezTo>
                    <a:cubicBezTo>
                      <a:pt x="0" y="139"/>
                      <a:pt x="71" y="136"/>
                      <a:pt x="117" y="90"/>
                    </a:cubicBezTo>
                    <a:cubicBezTo>
                      <a:pt x="125" y="82"/>
                      <a:pt x="132" y="73"/>
                      <a:pt x="139" y="65"/>
                    </a:cubicBezTo>
                    <a:cubicBezTo>
                      <a:pt x="74" y="0"/>
                      <a:pt x="74" y="0"/>
                      <a:pt x="74" y="0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</a:p>
            </p:txBody>
          </p:sp>
          <p:sp>
            <p:nvSpPr>
              <p:cNvPr id="37" name="îsliḋé" descr="b4002872-dad1-423e-ae95-f5f50380b492"/>
              <p:cNvSpPr/>
              <p:nvPr/>
            </p:nvSpPr>
            <p:spPr bwMode="auto">
              <a:xfrm>
                <a:off x="2940789" y="2018102"/>
                <a:ext cx="587375" cy="560388"/>
              </a:xfrm>
              <a:custGeom>
                <a:avLst/>
                <a:gdLst>
                  <a:gd name="T0" fmla="*/ 364 w 364"/>
                  <a:gd name="T1" fmla="*/ 52 h 347"/>
                  <a:gd name="T2" fmla="*/ 245 w 364"/>
                  <a:gd name="T3" fmla="*/ 28 h 347"/>
                  <a:gd name="T4" fmla="*/ 44 w 364"/>
                  <a:gd name="T5" fmla="*/ 347 h 347"/>
                  <a:gd name="T6" fmla="*/ 179 w 364"/>
                  <a:gd name="T7" fmla="*/ 321 h 347"/>
                  <a:gd name="T8" fmla="*/ 364 w 364"/>
                  <a:gd name="T9" fmla="*/ 5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4" h="347">
                    <a:moveTo>
                      <a:pt x="364" y="52"/>
                    </a:moveTo>
                    <a:cubicBezTo>
                      <a:pt x="364" y="52"/>
                      <a:pt x="274" y="57"/>
                      <a:pt x="245" y="28"/>
                    </a:cubicBezTo>
                    <a:cubicBezTo>
                      <a:pt x="216" y="0"/>
                      <a:pt x="0" y="178"/>
                      <a:pt x="44" y="347"/>
                    </a:cubicBezTo>
                    <a:cubicBezTo>
                      <a:pt x="44" y="347"/>
                      <a:pt x="116" y="250"/>
                      <a:pt x="179" y="321"/>
                    </a:cubicBezTo>
                    <a:lnTo>
                      <a:pt x="364" y="5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8" name="îṩlide" descr="7fc7cd56-b683-44c1-906c-4a7c0b061232"/>
              <p:cNvSpPr/>
              <p:nvPr/>
            </p:nvSpPr>
            <p:spPr bwMode="auto">
              <a:xfrm>
                <a:off x="3477364" y="2526102"/>
                <a:ext cx="558800" cy="587375"/>
              </a:xfrm>
              <a:custGeom>
                <a:avLst/>
                <a:gdLst>
                  <a:gd name="T0" fmla="*/ 295 w 347"/>
                  <a:gd name="T1" fmla="*/ 0 h 364"/>
                  <a:gd name="T2" fmla="*/ 319 w 347"/>
                  <a:gd name="T3" fmla="*/ 119 h 364"/>
                  <a:gd name="T4" fmla="*/ 0 w 347"/>
                  <a:gd name="T5" fmla="*/ 320 h 364"/>
                  <a:gd name="T6" fmla="*/ 26 w 347"/>
                  <a:gd name="T7" fmla="*/ 185 h 364"/>
                  <a:gd name="T8" fmla="*/ 295 w 347"/>
                  <a:gd name="T9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364">
                    <a:moveTo>
                      <a:pt x="295" y="0"/>
                    </a:moveTo>
                    <a:cubicBezTo>
                      <a:pt x="295" y="0"/>
                      <a:pt x="290" y="90"/>
                      <a:pt x="319" y="119"/>
                    </a:cubicBezTo>
                    <a:cubicBezTo>
                      <a:pt x="347" y="148"/>
                      <a:pt x="169" y="364"/>
                      <a:pt x="0" y="320"/>
                    </a:cubicBezTo>
                    <a:cubicBezTo>
                      <a:pt x="0" y="320"/>
                      <a:pt x="97" y="248"/>
                      <a:pt x="26" y="185"/>
                    </a:cubicBezTo>
                    <a:cubicBezTo>
                      <a:pt x="295" y="0"/>
                      <a:pt x="295" y="0"/>
                      <a:pt x="295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9" name="îŝḷîdè" descr="4d4ada9d-7e14-4303-889f-8586f5c6a245"/>
              <p:cNvSpPr/>
              <p:nvPr/>
            </p:nvSpPr>
            <p:spPr bwMode="auto">
              <a:xfrm>
                <a:off x="3182089" y="2561027"/>
                <a:ext cx="312738" cy="312738"/>
              </a:xfrm>
              <a:custGeom>
                <a:avLst/>
                <a:gdLst>
                  <a:gd name="T0" fmla="*/ 23 w 197"/>
                  <a:gd name="T1" fmla="*/ 0 h 197"/>
                  <a:gd name="T2" fmla="*/ 0 w 197"/>
                  <a:gd name="T3" fmla="*/ 23 h 197"/>
                  <a:gd name="T4" fmla="*/ 174 w 197"/>
                  <a:gd name="T5" fmla="*/ 197 h 197"/>
                  <a:gd name="T6" fmla="*/ 197 w 197"/>
                  <a:gd name="T7" fmla="*/ 173 h 197"/>
                  <a:gd name="T8" fmla="*/ 23 w 197"/>
                  <a:gd name="T9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7" h="197">
                    <a:moveTo>
                      <a:pt x="23" y="0"/>
                    </a:moveTo>
                    <a:lnTo>
                      <a:pt x="0" y="23"/>
                    </a:lnTo>
                    <a:lnTo>
                      <a:pt x="174" y="197"/>
                    </a:lnTo>
                    <a:lnTo>
                      <a:pt x="197" y="17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</a:p>
            </p:txBody>
          </p:sp>
          <p:sp>
            <p:nvSpPr>
              <p:cNvPr id="40" name="ïṧlîďê" descr="3f3dab22-d478-418c-a810-27d647bf6f6a"/>
              <p:cNvSpPr/>
              <p:nvPr/>
            </p:nvSpPr>
            <p:spPr bwMode="auto">
              <a:xfrm>
                <a:off x="3182089" y="2561027"/>
                <a:ext cx="312738" cy="312738"/>
              </a:xfrm>
              <a:custGeom>
                <a:avLst/>
                <a:gdLst>
                  <a:gd name="T0" fmla="*/ 23 w 197"/>
                  <a:gd name="T1" fmla="*/ 0 h 197"/>
                  <a:gd name="T2" fmla="*/ 0 w 197"/>
                  <a:gd name="T3" fmla="*/ 23 h 197"/>
                  <a:gd name="T4" fmla="*/ 174 w 197"/>
                  <a:gd name="T5" fmla="*/ 197 h 197"/>
                  <a:gd name="T6" fmla="*/ 197 w 197"/>
                  <a:gd name="T7" fmla="*/ 173 h 197"/>
                  <a:gd name="T8" fmla="*/ 23 w 197"/>
                  <a:gd name="T9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7" h="197">
                    <a:moveTo>
                      <a:pt x="23" y="0"/>
                    </a:moveTo>
                    <a:lnTo>
                      <a:pt x="0" y="23"/>
                    </a:lnTo>
                    <a:lnTo>
                      <a:pt x="174" y="197"/>
                    </a:lnTo>
                    <a:lnTo>
                      <a:pt x="197" y="173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</a:p>
            </p:txBody>
          </p:sp>
          <p:sp>
            <p:nvSpPr>
              <p:cNvPr id="41" name="i$ľidè" descr="24c5d024-4575-4bee-97af-7ca985b6dbcb"/>
              <p:cNvSpPr/>
              <p:nvPr/>
            </p:nvSpPr>
            <p:spPr bwMode="auto">
              <a:xfrm>
                <a:off x="3188439" y="1511689"/>
                <a:ext cx="1355725" cy="1355725"/>
              </a:xfrm>
              <a:custGeom>
                <a:avLst/>
                <a:gdLst>
                  <a:gd name="T0" fmla="*/ 204 w 840"/>
                  <a:gd name="T1" fmla="*/ 840 h 840"/>
                  <a:gd name="T2" fmla="*/ 492 w 840"/>
                  <a:gd name="T3" fmla="*/ 612 h 840"/>
                  <a:gd name="T4" fmla="*/ 768 w 840"/>
                  <a:gd name="T5" fmla="*/ 72 h 840"/>
                  <a:gd name="T6" fmla="*/ 228 w 840"/>
                  <a:gd name="T7" fmla="*/ 348 h 840"/>
                  <a:gd name="T8" fmla="*/ 0 w 840"/>
                  <a:gd name="T9" fmla="*/ 636 h 840"/>
                  <a:gd name="T10" fmla="*/ 204 w 840"/>
                  <a:gd name="T11" fmla="*/ 840 h 8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40" h="840">
                    <a:moveTo>
                      <a:pt x="204" y="840"/>
                    </a:moveTo>
                    <a:cubicBezTo>
                      <a:pt x="292" y="789"/>
                      <a:pt x="394" y="710"/>
                      <a:pt x="492" y="612"/>
                    </a:cubicBezTo>
                    <a:cubicBezTo>
                      <a:pt x="717" y="387"/>
                      <a:pt x="840" y="145"/>
                      <a:pt x="768" y="72"/>
                    </a:cubicBezTo>
                    <a:cubicBezTo>
                      <a:pt x="695" y="0"/>
                      <a:pt x="453" y="123"/>
                      <a:pt x="228" y="348"/>
                    </a:cubicBezTo>
                    <a:cubicBezTo>
                      <a:pt x="130" y="446"/>
                      <a:pt x="52" y="548"/>
                      <a:pt x="0" y="636"/>
                    </a:cubicBezTo>
                    <a:cubicBezTo>
                      <a:pt x="204" y="840"/>
                      <a:pt x="204" y="840"/>
                      <a:pt x="204" y="840"/>
                    </a:cubicBez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42" name="íSlîďe" descr="27f53a64-8237-4cd4-8c7c-27f848987a90"/>
              <p:cNvSpPr/>
              <p:nvPr/>
            </p:nvSpPr>
            <p:spPr bwMode="auto">
              <a:xfrm>
                <a:off x="3863126" y="1830777"/>
                <a:ext cx="360363" cy="361950"/>
              </a:xfrm>
              <a:custGeom>
                <a:avLst/>
                <a:gdLst>
                  <a:gd name="T0" fmla="*/ 184 w 224"/>
                  <a:gd name="T1" fmla="*/ 184 h 224"/>
                  <a:gd name="T2" fmla="*/ 40 w 224"/>
                  <a:gd name="T3" fmla="*/ 184 h 224"/>
                  <a:gd name="T4" fmla="*/ 40 w 224"/>
                  <a:gd name="T5" fmla="*/ 40 h 224"/>
                  <a:gd name="T6" fmla="*/ 184 w 224"/>
                  <a:gd name="T7" fmla="*/ 40 h 224"/>
                  <a:gd name="T8" fmla="*/ 184 w 224"/>
                  <a:gd name="T9" fmla="*/ 18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" h="224">
                    <a:moveTo>
                      <a:pt x="184" y="184"/>
                    </a:moveTo>
                    <a:cubicBezTo>
                      <a:pt x="144" y="224"/>
                      <a:pt x="80" y="224"/>
                      <a:pt x="40" y="184"/>
                    </a:cubicBezTo>
                    <a:cubicBezTo>
                      <a:pt x="0" y="144"/>
                      <a:pt x="0" y="80"/>
                      <a:pt x="40" y="40"/>
                    </a:cubicBezTo>
                    <a:cubicBezTo>
                      <a:pt x="80" y="0"/>
                      <a:pt x="144" y="0"/>
                      <a:pt x="184" y="40"/>
                    </a:cubicBezTo>
                    <a:cubicBezTo>
                      <a:pt x="224" y="80"/>
                      <a:pt x="224" y="144"/>
                      <a:pt x="184" y="184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</a:p>
            </p:txBody>
          </p:sp>
          <p:sp>
            <p:nvSpPr>
              <p:cNvPr id="43" name="íşľïďe" descr="dcf36746-573a-4d09-89f2-31ea2cb70d19"/>
              <p:cNvSpPr/>
              <p:nvPr/>
            </p:nvSpPr>
            <p:spPr bwMode="auto">
              <a:xfrm>
                <a:off x="4145701" y="1578364"/>
                <a:ext cx="331788" cy="331788"/>
              </a:xfrm>
              <a:custGeom>
                <a:avLst/>
                <a:gdLst>
                  <a:gd name="T0" fmla="*/ 166 w 206"/>
                  <a:gd name="T1" fmla="*/ 206 h 206"/>
                  <a:gd name="T2" fmla="*/ 175 w 206"/>
                  <a:gd name="T3" fmla="*/ 31 h 206"/>
                  <a:gd name="T4" fmla="*/ 0 w 206"/>
                  <a:gd name="T5" fmla="*/ 40 h 206"/>
                  <a:gd name="T6" fmla="*/ 74 w 206"/>
                  <a:gd name="T7" fmla="*/ 132 h 206"/>
                  <a:gd name="T8" fmla="*/ 166 w 206"/>
                  <a:gd name="T9" fmla="*/ 20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6">
                    <a:moveTo>
                      <a:pt x="166" y="206"/>
                    </a:moveTo>
                    <a:cubicBezTo>
                      <a:pt x="201" y="126"/>
                      <a:pt x="206" y="63"/>
                      <a:pt x="175" y="31"/>
                    </a:cubicBezTo>
                    <a:cubicBezTo>
                      <a:pt x="143" y="0"/>
                      <a:pt x="80" y="5"/>
                      <a:pt x="0" y="40"/>
                    </a:cubicBezTo>
                    <a:cubicBezTo>
                      <a:pt x="0" y="40"/>
                      <a:pt x="8" y="66"/>
                      <a:pt x="74" y="132"/>
                    </a:cubicBezTo>
                    <a:cubicBezTo>
                      <a:pt x="140" y="198"/>
                      <a:pt x="166" y="206"/>
                      <a:pt x="166" y="206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</a:p>
            </p:txBody>
          </p:sp>
          <p:sp>
            <p:nvSpPr>
              <p:cNvPr id="44" name="ïṡļîḋé" descr="7472f46a-93ae-49d8-b7dd-efbcf5929146"/>
              <p:cNvSpPr/>
              <p:nvPr/>
            </p:nvSpPr>
            <p:spPr bwMode="auto">
              <a:xfrm>
                <a:off x="3210664" y="2280039"/>
                <a:ext cx="565150" cy="565150"/>
              </a:xfrm>
              <a:custGeom>
                <a:avLst/>
                <a:gdLst>
                  <a:gd name="T0" fmla="*/ 155 w 350"/>
                  <a:gd name="T1" fmla="*/ 155 h 350"/>
                  <a:gd name="T2" fmla="*/ 11 w 350"/>
                  <a:gd name="T3" fmla="*/ 339 h 350"/>
                  <a:gd name="T4" fmla="*/ 195 w 350"/>
                  <a:gd name="T5" fmla="*/ 195 h 350"/>
                  <a:gd name="T6" fmla="*/ 339 w 350"/>
                  <a:gd name="T7" fmla="*/ 11 h 350"/>
                  <a:gd name="T8" fmla="*/ 155 w 350"/>
                  <a:gd name="T9" fmla="*/ 15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0" h="350">
                    <a:moveTo>
                      <a:pt x="155" y="155"/>
                    </a:moveTo>
                    <a:cubicBezTo>
                      <a:pt x="64" y="246"/>
                      <a:pt x="0" y="328"/>
                      <a:pt x="11" y="339"/>
                    </a:cubicBezTo>
                    <a:cubicBezTo>
                      <a:pt x="22" y="350"/>
                      <a:pt x="104" y="286"/>
                      <a:pt x="195" y="195"/>
                    </a:cubicBezTo>
                    <a:cubicBezTo>
                      <a:pt x="286" y="104"/>
                      <a:pt x="350" y="22"/>
                      <a:pt x="339" y="11"/>
                    </a:cubicBezTo>
                    <a:cubicBezTo>
                      <a:pt x="328" y="0"/>
                      <a:pt x="246" y="65"/>
                      <a:pt x="155" y="155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45" name="îṧľïdé" descr="38c09558-3740-454f-8337-2445256a3645"/>
              <p:cNvSpPr/>
              <p:nvPr/>
            </p:nvSpPr>
            <p:spPr bwMode="auto">
              <a:xfrm>
                <a:off x="3871064" y="1822839"/>
                <a:ext cx="360363" cy="361950"/>
              </a:xfrm>
              <a:custGeom>
                <a:avLst/>
                <a:gdLst>
                  <a:gd name="T0" fmla="*/ 184 w 224"/>
                  <a:gd name="T1" fmla="*/ 184 h 224"/>
                  <a:gd name="T2" fmla="*/ 40 w 224"/>
                  <a:gd name="T3" fmla="*/ 184 h 224"/>
                  <a:gd name="T4" fmla="*/ 40 w 224"/>
                  <a:gd name="T5" fmla="*/ 40 h 224"/>
                  <a:gd name="T6" fmla="*/ 184 w 224"/>
                  <a:gd name="T7" fmla="*/ 40 h 224"/>
                  <a:gd name="T8" fmla="*/ 184 w 224"/>
                  <a:gd name="T9" fmla="*/ 18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" h="224">
                    <a:moveTo>
                      <a:pt x="184" y="184"/>
                    </a:moveTo>
                    <a:cubicBezTo>
                      <a:pt x="145" y="224"/>
                      <a:pt x="80" y="224"/>
                      <a:pt x="40" y="184"/>
                    </a:cubicBezTo>
                    <a:cubicBezTo>
                      <a:pt x="0" y="144"/>
                      <a:pt x="0" y="80"/>
                      <a:pt x="40" y="40"/>
                    </a:cubicBezTo>
                    <a:cubicBezTo>
                      <a:pt x="80" y="0"/>
                      <a:pt x="144" y="0"/>
                      <a:pt x="184" y="40"/>
                    </a:cubicBezTo>
                    <a:cubicBezTo>
                      <a:pt x="224" y="80"/>
                      <a:pt x="224" y="144"/>
                      <a:pt x="184" y="184"/>
                    </a:cubicBez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</a:p>
            </p:txBody>
          </p:sp>
          <p:sp>
            <p:nvSpPr>
              <p:cNvPr id="46" name="îslídè" descr="eb64cb11-9e1d-491e-ac9b-3c52ca2fe77f"/>
              <p:cNvSpPr/>
              <p:nvPr/>
            </p:nvSpPr>
            <p:spPr bwMode="auto">
              <a:xfrm>
                <a:off x="3910751" y="1864114"/>
                <a:ext cx="280988" cy="279400"/>
              </a:xfrm>
              <a:custGeom>
                <a:avLst/>
                <a:gdLst>
                  <a:gd name="T0" fmla="*/ 143 w 174"/>
                  <a:gd name="T1" fmla="*/ 143 h 174"/>
                  <a:gd name="T2" fmla="*/ 31 w 174"/>
                  <a:gd name="T3" fmla="*/ 143 h 174"/>
                  <a:gd name="T4" fmla="*/ 31 w 174"/>
                  <a:gd name="T5" fmla="*/ 31 h 174"/>
                  <a:gd name="T6" fmla="*/ 143 w 174"/>
                  <a:gd name="T7" fmla="*/ 31 h 174"/>
                  <a:gd name="T8" fmla="*/ 143 w 174"/>
                  <a:gd name="T9" fmla="*/ 143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174">
                    <a:moveTo>
                      <a:pt x="143" y="143"/>
                    </a:moveTo>
                    <a:cubicBezTo>
                      <a:pt x="112" y="174"/>
                      <a:pt x="62" y="174"/>
                      <a:pt x="31" y="143"/>
                    </a:cubicBezTo>
                    <a:cubicBezTo>
                      <a:pt x="0" y="112"/>
                      <a:pt x="0" y="62"/>
                      <a:pt x="31" y="31"/>
                    </a:cubicBezTo>
                    <a:cubicBezTo>
                      <a:pt x="62" y="0"/>
                      <a:pt x="112" y="0"/>
                      <a:pt x="143" y="31"/>
                    </a:cubicBezTo>
                    <a:cubicBezTo>
                      <a:pt x="174" y="62"/>
                      <a:pt x="174" y="112"/>
                      <a:pt x="143" y="143"/>
                    </a:cubicBezTo>
                  </a:path>
                </a:pathLst>
              </a:cu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</a:p>
            </p:txBody>
          </p:sp>
          <p:sp>
            <p:nvSpPr>
              <p:cNvPr id="47" name="i$ḻiḑé" descr="e551d64f-edd1-489a-9d3d-8645c3de7db0"/>
              <p:cNvSpPr/>
              <p:nvPr/>
            </p:nvSpPr>
            <p:spPr bwMode="auto">
              <a:xfrm>
                <a:off x="3923451" y="1876814"/>
                <a:ext cx="255588" cy="254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</a:p>
            </p:txBody>
          </p:sp>
          <p:sp>
            <p:nvSpPr>
              <p:cNvPr id="48" name="í$ḻîďè" descr="8dbf9fe3-c097-4757-b78a-7c776574fa40"/>
              <p:cNvSpPr/>
              <p:nvPr/>
            </p:nvSpPr>
            <p:spPr bwMode="auto">
              <a:xfrm>
                <a:off x="4145701" y="1891102"/>
                <a:ext cx="19050" cy="19050"/>
              </a:xfrm>
              <a:custGeom>
                <a:avLst/>
                <a:gdLst>
                  <a:gd name="T0" fmla="*/ 10 w 12"/>
                  <a:gd name="T1" fmla="*/ 10 h 12"/>
                  <a:gd name="T2" fmla="*/ 2 w 12"/>
                  <a:gd name="T3" fmla="*/ 10 h 12"/>
                  <a:gd name="T4" fmla="*/ 2 w 12"/>
                  <a:gd name="T5" fmla="*/ 2 h 12"/>
                  <a:gd name="T6" fmla="*/ 10 w 12"/>
                  <a:gd name="T7" fmla="*/ 2 h 12"/>
                  <a:gd name="T8" fmla="*/ 10 w 12"/>
                  <a:gd name="T9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10" y="10"/>
                    </a:moveTo>
                    <a:cubicBezTo>
                      <a:pt x="8" y="12"/>
                      <a:pt x="4" y="12"/>
                      <a:pt x="2" y="10"/>
                    </a:cubicBezTo>
                    <a:cubicBezTo>
                      <a:pt x="0" y="8"/>
                      <a:pt x="0" y="4"/>
                      <a:pt x="2" y="2"/>
                    </a:cubicBezTo>
                    <a:cubicBezTo>
                      <a:pt x="4" y="0"/>
                      <a:pt x="8" y="0"/>
                      <a:pt x="10" y="2"/>
                    </a:cubicBezTo>
                    <a:cubicBezTo>
                      <a:pt x="12" y="4"/>
                      <a:pt x="12" y="8"/>
                      <a:pt x="10" y="1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49" name="iŝľíḍê" descr="d2d8023f-4da0-42c4-bc7b-09222846134a"/>
              <p:cNvSpPr/>
              <p:nvPr/>
            </p:nvSpPr>
            <p:spPr bwMode="auto">
              <a:xfrm>
                <a:off x="4113951" y="1868877"/>
                <a:ext cx="19050" cy="19050"/>
              </a:xfrm>
              <a:custGeom>
                <a:avLst/>
                <a:gdLst>
                  <a:gd name="T0" fmla="*/ 11 w 12"/>
                  <a:gd name="T1" fmla="*/ 8 h 12"/>
                  <a:gd name="T2" fmla="*/ 4 w 12"/>
                  <a:gd name="T3" fmla="*/ 10 h 12"/>
                  <a:gd name="T4" fmla="*/ 2 w 12"/>
                  <a:gd name="T5" fmla="*/ 3 h 12"/>
                  <a:gd name="T6" fmla="*/ 9 w 12"/>
                  <a:gd name="T7" fmla="*/ 1 h 12"/>
                  <a:gd name="T8" fmla="*/ 11 w 12"/>
                  <a:gd name="T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11" y="8"/>
                    </a:moveTo>
                    <a:cubicBezTo>
                      <a:pt x="9" y="11"/>
                      <a:pt x="6" y="12"/>
                      <a:pt x="4" y="10"/>
                    </a:cubicBezTo>
                    <a:cubicBezTo>
                      <a:pt x="1" y="9"/>
                      <a:pt x="0" y="6"/>
                      <a:pt x="2" y="3"/>
                    </a:cubicBezTo>
                    <a:cubicBezTo>
                      <a:pt x="3" y="1"/>
                      <a:pt x="6" y="0"/>
                      <a:pt x="9" y="1"/>
                    </a:cubicBezTo>
                    <a:cubicBezTo>
                      <a:pt x="11" y="3"/>
                      <a:pt x="12" y="6"/>
                      <a:pt x="11" y="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50" name="îś1îḑé" descr="1cc6104e-594a-445c-b41c-04b255131d79"/>
              <p:cNvSpPr/>
              <p:nvPr/>
            </p:nvSpPr>
            <p:spPr bwMode="auto">
              <a:xfrm>
                <a:off x="4080614" y="1854589"/>
                <a:ext cx="17463" cy="19050"/>
              </a:xfrm>
              <a:custGeom>
                <a:avLst/>
                <a:gdLst>
                  <a:gd name="T0" fmla="*/ 11 w 11"/>
                  <a:gd name="T1" fmla="*/ 7 h 12"/>
                  <a:gd name="T2" fmla="*/ 4 w 11"/>
                  <a:gd name="T3" fmla="*/ 11 h 12"/>
                  <a:gd name="T4" fmla="*/ 0 w 11"/>
                  <a:gd name="T5" fmla="*/ 4 h 12"/>
                  <a:gd name="T6" fmla="*/ 7 w 11"/>
                  <a:gd name="T7" fmla="*/ 1 h 12"/>
                  <a:gd name="T8" fmla="*/ 11 w 11"/>
                  <a:gd name="T9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11" y="7"/>
                    </a:moveTo>
                    <a:cubicBezTo>
                      <a:pt x="10" y="10"/>
                      <a:pt x="7" y="12"/>
                      <a:pt x="4" y="11"/>
                    </a:cubicBezTo>
                    <a:cubicBezTo>
                      <a:pt x="1" y="10"/>
                      <a:pt x="0" y="7"/>
                      <a:pt x="0" y="4"/>
                    </a:cubicBezTo>
                    <a:cubicBezTo>
                      <a:pt x="1" y="2"/>
                      <a:pt x="4" y="0"/>
                      <a:pt x="7" y="1"/>
                    </a:cubicBezTo>
                    <a:cubicBezTo>
                      <a:pt x="10" y="1"/>
                      <a:pt x="11" y="4"/>
                      <a:pt x="11" y="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51" name="iṩlídé" descr="5767c992-c828-454e-bf07-1980b83ca35c"/>
              <p:cNvSpPr/>
              <p:nvPr/>
            </p:nvSpPr>
            <p:spPr bwMode="auto">
              <a:xfrm>
                <a:off x="4044101" y="1849827"/>
                <a:ext cx="15875" cy="1746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52" name="îšḷide" descr="0e10ff5c-e993-4fec-8ebb-377c54af097a"/>
              <p:cNvSpPr/>
              <p:nvPr/>
            </p:nvSpPr>
            <p:spPr bwMode="auto">
              <a:xfrm>
                <a:off x="4004414" y="1854589"/>
                <a:ext cx="19050" cy="19050"/>
              </a:xfrm>
              <a:custGeom>
                <a:avLst/>
                <a:gdLst>
                  <a:gd name="T0" fmla="*/ 11 w 12"/>
                  <a:gd name="T1" fmla="*/ 4 h 12"/>
                  <a:gd name="T2" fmla="*/ 7 w 12"/>
                  <a:gd name="T3" fmla="*/ 11 h 12"/>
                  <a:gd name="T4" fmla="*/ 1 w 12"/>
                  <a:gd name="T5" fmla="*/ 7 h 12"/>
                  <a:gd name="T6" fmla="*/ 4 w 12"/>
                  <a:gd name="T7" fmla="*/ 1 h 12"/>
                  <a:gd name="T8" fmla="*/ 11 w 12"/>
                  <a:gd name="T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11" y="4"/>
                    </a:moveTo>
                    <a:cubicBezTo>
                      <a:pt x="12" y="7"/>
                      <a:pt x="10" y="10"/>
                      <a:pt x="7" y="11"/>
                    </a:cubicBezTo>
                    <a:cubicBezTo>
                      <a:pt x="4" y="12"/>
                      <a:pt x="1" y="10"/>
                      <a:pt x="1" y="7"/>
                    </a:cubicBezTo>
                    <a:cubicBezTo>
                      <a:pt x="0" y="4"/>
                      <a:pt x="2" y="1"/>
                      <a:pt x="4" y="1"/>
                    </a:cubicBezTo>
                    <a:cubicBezTo>
                      <a:pt x="7" y="0"/>
                      <a:pt x="10" y="2"/>
                      <a:pt x="11" y="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53" name="ïṧḷïďê" descr="aa752ff2-b152-4f20-81ac-f484fa2ed8b3"/>
              <p:cNvSpPr/>
              <p:nvPr/>
            </p:nvSpPr>
            <p:spPr bwMode="auto">
              <a:xfrm>
                <a:off x="3969489" y="1868877"/>
                <a:ext cx="19050" cy="19050"/>
              </a:xfrm>
              <a:custGeom>
                <a:avLst/>
                <a:gdLst>
                  <a:gd name="T0" fmla="*/ 11 w 12"/>
                  <a:gd name="T1" fmla="*/ 3 h 12"/>
                  <a:gd name="T2" fmla="*/ 9 w 12"/>
                  <a:gd name="T3" fmla="*/ 10 h 12"/>
                  <a:gd name="T4" fmla="*/ 1 w 12"/>
                  <a:gd name="T5" fmla="*/ 8 h 12"/>
                  <a:gd name="T6" fmla="*/ 3 w 12"/>
                  <a:gd name="T7" fmla="*/ 1 h 12"/>
                  <a:gd name="T8" fmla="*/ 11 w 12"/>
                  <a:gd name="T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11" y="3"/>
                    </a:moveTo>
                    <a:cubicBezTo>
                      <a:pt x="12" y="6"/>
                      <a:pt x="11" y="9"/>
                      <a:pt x="9" y="10"/>
                    </a:cubicBezTo>
                    <a:cubicBezTo>
                      <a:pt x="6" y="12"/>
                      <a:pt x="3" y="11"/>
                      <a:pt x="1" y="8"/>
                    </a:cubicBezTo>
                    <a:cubicBezTo>
                      <a:pt x="0" y="6"/>
                      <a:pt x="1" y="3"/>
                      <a:pt x="3" y="1"/>
                    </a:cubicBezTo>
                    <a:cubicBezTo>
                      <a:pt x="6" y="0"/>
                      <a:pt x="9" y="1"/>
                      <a:pt x="11" y="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54" name="i$ľídé" descr="f8e66501-bd67-4100-8cfe-e530d7be81df"/>
              <p:cNvSpPr/>
              <p:nvPr/>
            </p:nvSpPr>
            <p:spPr bwMode="auto">
              <a:xfrm>
                <a:off x="3937739" y="1891102"/>
                <a:ext cx="20638" cy="19050"/>
              </a:xfrm>
              <a:custGeom>
                <a:avLst/>
                <a:gdLst>
                  <a:gd name="T0" fmla="*/ 10 w 12"/>
                  <a:gd name="T1" fmla="*/ 2 h 12"/>
                  <a:gd name="T2" fmla="*/ 10 w 12"/>
                  <a:gd name="T3" fmla="*/ 10 h 12"/>
                  <a:gd name="T4" fmla="*/ 3 w 12"/>
                  <a:gd name="T5" fmla="*/ 10 h 12"/>
                  <a:gd name="T6" fmla="*/ 3 w 12"/>
                  <a:gd name="T7" fmla="*/ 2 h 12"/>
                  <a:gd name="T8" fmla="*/ 10 w 12"/>
                  <a:gd name="T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10" y="2"/>
                    </a:moveTo>
                    <a:cubicBezTo>
                      <a:pt x="12" y="4"/>
                      <a:pt x="12" y="8"/>
                      <a:pt x="10" y="10"/>
                    </a:cubicBezTo>
                    <a:cubicBezTo>
                      <a:pt x="8" y="12"/>
                      <a:pt x="5" y="12"/>
                      <a:pt x="3" y="10"/>
                    </a:cubicBezTo>
                    <a:cubicBezTo>
                      <a:pt x="0" y="8"/>
                      <a:pt x="0" y="4"/>
                      <a:pt x="3" y="2"/>
                    </a:cubicBezTo>
                    <a:cubicBezTo>
                      <a:pt x="5" y="0"/>
                      <a:pt x="8" y="0"/>
                      <a:pt x="10" y="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55" name="ïš1iḋe" descr="98c3257a-e699-4166-b2e9-71b2b3cbfb0b"/>
              <p:cNvSpPr/>
              <p:nvPr/>
            </p:nvSpPr>
            <p:spPr bwMode="auto">
              <a:xfrm>
                <a:off x="3915514" y="1921264"/>
                <a:ext cx="19050" cy="19050"/>
              </a:xfrm>
              <a:custGeom>
                <a:avLst/>
                <a:gdLst>
                  <a:gd name="T0" fmla="*/ 9 w 12"/>
                  <a:gd name="T1" fmla="*/ 1 h 12"/>
                  <a:gd name="T2" fmla="*/ 11 w 12"/>
                  <a:gd name="T3" fmla="*/ 8 h 12"/>
                  <a:gd name="T4" fmla="*/ 3 w 12"/>
                  <a:gd name="T5" fmla="*/ 10 h 12"/>
                  <a:gd name="T6" fmla="*/ 1 w 12"/>
                  <a:gd name="T7" fmla="*/ 3 h 12"/>
                  <a:gd name="T8" fmla="*/ 9 w 12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9" y="1"/>
                    </a:moveTo>
                    <a:cubicBezTo>
                      <a:pt x="11" y="3"/>
                      <a:pt x="12" y="6"/>
                      <a:pt x="11" y="8"/>
                    </a:cubicBezTo>
                    <a:cubicBezTo>
                      <a:pt x="9" y="11"/>
                      <a:pt x="6" y="12"/>
                      <a:pt x="3" y="10"/>
                    </a:cubicBezTo>
                    <a:cubicBezTo>
                      <a:pt x="1" y="9"/>
                      <a:pt x="0" y="6"/>
                      <a:pt x="1" y="3"/>
                    </a:cubicBezTo>
                    <a:cubicBezTo>
                      <a:pt x="3" y="1"/>
                      <a:pt x="6" y="0"/>
                      <a:pt x="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56" name="îṩlidé" descr="b5c43450-3c2c-40aa-b6b4-ac812dd3b1d8"/>
              <p:cNvSpPr/>
              <p:nvPr/>
            </p:nvSpPr>
            <p:spPr bwMode="auto">
              <a:xfrm>
                <a:off x="3901226" y="1957777"/>
                <a:ext cx="19050" cy="17463"/>
              </a:xfrm>
              <a:custGeom>
                <a:avLst/>
                <a:gdLst>
                  <a:gd name="T0" fmla="*/ 7 w 12"/>
                  <a:gd name="T1" fmla="*/ 0 h 11"/>
                  <a:gd name="T2" fmla="*/ 11 w 12"/>
                  <a:gd name="T3" fmla="*/ 7 h 11"/>
                  <a:gd name="T4" fmla="*/ 5 w 12"/>
                  <a:gd name="T5" fmla="*/ 11 h 11"/>
                  <a:gd name="T6" fmla="*/ 1 w 12"/>
                  <a:gd name="T7" fmla="*/ 4 h 11"/>
                  <a:gd name="T8" fmla="*/ 7 w 12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7" y="0"/>
                    </a:moveTo>
                    <a:cubicBezTo>
                      <a:pt x="10" y="1"/>
                      <a:pt x="12" y="4"/>
                      <a:pt x="11" y="7"/>
                    </a:cubicBezTo>
                    <a:cubicBezTo>
                      <a:pt x="10" y="10"/>
                      <a:pt x="7" y="11"/>
                      <a:pt x="5" y="11"/>
                    </a:cubicBezTo>
                    <a:cubicBezTo>
                      <a:pt x="2" y="10"/>
                      <a:pt x="0" y="7"/>
                      <a:pt x="1" y="4"/>
                    </a:cubicBezTo>
                    <a:cubicBezTo>
                      <a:pt x="2" y="1"/>
                      <a:pt x="4" y="0"/>
                      <a:pt x="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57" name="íşḻïḋe" descr="7c7adcaa-7362-422d-b625-85e009bb41fc"/>
              <p:cNvSpPr/>
              <p:nvPr/>
            </p:nvSpPr>
            <p:spPr bwMode="auto">
              <a:xfrm>
                <a:off x="3898051" y="1995877"/>
                <a:ext cx="15875" cy="1587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58" name="î$ľidê" descr="3781696b-3cd1-4fa3-aad6-d86d8f7317cf"/>
              <p:cNvSpPr/>
              <p:nvPr/>
            </p:nvSpPr>
            <p:spPr bwMode="auto">
              <a:xfrm>
                <a:off x="3901226" y="2030802"/>
                <a:ext cx="19050" cy="20638"/>
              </a:xfrm>
              <a:custGeom>
                <a:avLst/>
                <a:gdLst>
                  <a:gd name="T0" fmla="*/ 5 w 12"/>
                  <a:gd name="T1" fmla="*/ 1 h 12"/>
                  <a:gd name="T2" fmla="*/ 11 w 12"/>
                  <a:gd name="T3" fmla="*/ 5 h 12"/>
                  <a:gd name="T4" fmla="*/ 7 w 12"/>
                  <a:gd name="T5" fmla="*/ 11 h 12"/>
                  <a:gd name="T6" fmla="*/ 1 w 12"/>
                  <a:gd name="T7" fmla="*/ 8 h 12"/>
                  <a:gd name="T8" fmla="*/ 5 w 12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5" y="1"/>
                    </a:moveTo>
                    <a:cubicBezTo>
                      <a:pt x="7" y="0"/>
                      <a:pt x="10" y="2"/>
                      <a:pt x="11" y="5"/>
                    </a:cubicBezTo>
                    <a:cubicBezTo>
                      <a:pt x="12" y="8"/>
                      <a:pt x="10" y="11"/>
                      <a:pt x="7" y="11"/>
                    </a:cubicBezTo>
                    <a:cubicBezTo>
                      <a:pt x="4" y="12"/>
                      <a:pt x="2" y="10"/>
                      <a:pt x="1" y="8"/>
                    </a:cubicBezTo>
                    <a:cubicBezTo>
                      <a:pt x="0" y="5"/>
                      <a:pt x="2" y="2"/>
                      <a:pt x="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59" name="íṥlïde" descr="e62d2feb-a5a1-4739-a21f-681850d64e2f"/>
              <p:cNvSpPr/>
              <p:nvPr/>
            </p:nvSpPr>
            <p:spPr bwMode="auto">
              <a:xfrm>
                <a:off x="3915514" y="2067314"/>
                <a:ext cx="19050" cy="19050"/>
              </a:xfrm>
              <a:custGeom>
                <a:avLst/>
                <a:gdLst>
                  <a:gd name="T0" fmla="*/ 3 w 12"/>
                  <a:gd name="T1" fmla="*/ 1 h 12"/>
                  <a:gd name="T2" fmla="*/ 10 w 12"/>
                  <a:gd name="T3" fmla="*/ 3 h 12"/>
                  <a:gd name="T4" fmla="*/ 9 w 12"/>
                  <a:gd name="T5" fmla="*/ 11 h 12"/>
                  <a:gd name="T6" fmla="*/ 1 w 12"/>
                  <a:gd name="T7" fmla="*/ 9 h 12"/>
                  <a:gd name="T8" fmla="*/ 3 w 12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3" y="1"/>
                    </a:moveTo>
                    <a:cubicBezTo>
                      <a:pt x="6" y="0"/>
                      <a:pt x="9" y="1"/>
                      <a:pt x="10" y="3"/>
                    </a:cubicBezTo>
                    <a:cubicBezTo>
                      <a:pt x="12" y="6"/>
                      <a:pt x="11" y="9"/>
                      <a:pt x="9" y="11"/>
                    </a:cubicBezTo>
                    <a:cubicBezTo>
                      <a:pt x="6" y="12"/>
                      <a:pt x="3" y="11"/>
                      <a:pt x="1" y="9"/>
                    </a:cubicBezTo>
                    <a:cubicBezTo>
                      <a:pt x="0" y="6"/>
                      <a:pt x="1" y="3"/>
                      <a:pt x="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60" name="îṡļiḍé" descr="6f6dd0e6-7122-4398-9708-1bea4d0fa844"/>
              <p:cNvSpPr/>
              <p:nvPr/>
            </p:nvSpPr>
            <p:spPr bwMode="auto">
              <a:xfrm>
                <a:off x="3937739" y="2097477"/>
                <a:ext cx="20638" cy="19050"/>
              </a:xfrm>
              <a:custGeom>
                <a:avLst/>
                <a:gdLst>
                  <a:gd name="T0" fmla="*/ 3 w 12"/>
                  <a:gd name="T1" fmla="*/ 2 h 12"/>
                  <a:gd name="T2" fmla="*/ 10 w 12"/>
                  <a:gd name="T3" fmla="*/ 2 h 12"/>
                  <a:gd name="T4" fmla="*/ 10 w 12"/>
                  <a:gd name="T5" fmla="*/ 9 h 12"/>
                  <a:gd name="T6" fmla="*/ 3 w 12"/>
                  <a:gd name="T7" fmla="*/ 9 h 12"/>
                  <a:gd name="T8" fmla="*/ 3 w 12"/>
                  <a:gd name="T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3" y="2"/>
                    </a:moveTo>
                    <a:cubicBezTo>
                      <a:pt x="5" y="0"/>
                      <a:pt x="8" y="0"/>
                      <a:pt x="10" y="2"/>
                    </a:cubicBezTo>
                    <a:cubicBezTo>
                      <a:pt x="12" y="4"/>
                      <a:pt x="12" y="7"/>
                      <a:pt x="10" y="9"/>
                    </a:cubicBezTo>
                    <a:cubicBezTo>
                      <a:pt x="8" y="12"/>
                      <a:pt x="5" y="12"/>
                      <a:pt x="3" y="9"/>
                    </a:cubicBezTo>
                    <a:cubicBezTo>
                      <a:pt x="0" y="7"/>
                      <a:pt x="0" y="4"/>
                      <a:pt x="3" y="2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61" name="îSḷîḋê" descr="4f6bf02a-91f5-44d2-8079-0a3b8df43ae6"/>
              <p:cNvSpPr/>
              <p:nvPr/>
            </p:nvSpPr>
            <p:spPr bwMode="auto">
              <a:xfrm>
                <a:off x="3969489" y="2119702"/>
                <a:ext cx="19050" cy="19050"/>
              </a:xfrm>
              <a:custGeom>
                <a:avLst/>
                <a:gdLst>
                  <a:gd name="T0" fmla="*/ 1 w 12"/>
                  <a:gd name="T1" fmla="*/ 3 h 12"/>
                  <a:gd name="T2" fmla="*/ 9 w 12"/>
                  <a:gd name="T3" fmla="*/ 2 h 12"/>
                  <a:gd name="T4" fmla="*/ 10 w 12"/>
                  <a:gd name="T5" fmla="*/ 9 h 12"/>
                  <a:gd name="T6" fmla="*/ 3 w 12"/>
                  <a:gd name="T7" fmla="*/ 11 h 12"/>
                  <a:gd name="T8" fmla="*/ 1 w 12"/>
                  <a:gd name="T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1" y="3"/>
                    </a:moveTo>
                    <a:cubicBezTo>
                      <a:pt x="3" y="1"/>
                      <a:pt x="6" y="0"/>
                      <a:pt x="9" y="2"/>
                    </a:cubicBezTo>
                    <a:cubicBezTo>
                      <a:pt x="11" y="3"/>
                      <a:pt x="12" y="6"/>
                      <a:pt x="10" y="9"/>
                    </a:cubicBezTo>
                    <a:cubicBezTo>
                      <a:pt x="9" y="11"/>
                      <a:pt x="6" y="12"/>
                      <a:pt x="3" y="11"/>
                    </a:cubicBezTo>
                    <a:cubicBezTo>
                      <a:pt x="1" y="9"/>
                      <a:pt x="0" y="6"/>
                      <a:pt x="1" y="3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62" name="îṣḷîďe" descr="19fc7784-b57e-41ea-bfcb-cf397e16e96c"/>
              <p:cNvSpPr/>
              <p:nvPr/>
            </p:nvSpPr>
            <p:spPr bwMode="auto">
              <a:xfrm>
                <a:off x="4004414" y="2133989"/>
                <a:ext cx="19050" cy="20638"/>
              </a:xfrm>
              <a:custGeom>
                <a:avLst/>
                <a:gdLst>
                  <a:gd name="T0" fmla="*/ 1 w 12"/>
                  <a:gd name="T1" fmla="*/ 5 h 12"/>
                  <a:gd name="T2" fmla="*/ 7 w 12"/>
                  <a:gd name="T3" fmla="*/ 1 h 12"/>
                  <a:gd name="T4" fmla="*/ 11 w 12"/>
                  <a:gd name="T5" fmla="*/ 7 h 12"/>
                  <a:gd name="T6" fmla="*/ 4 w 12"/>
                  <a:gd name="T7" fmla="*/ 11 h 12"/>
                  <a:gd name="T8" fmla="*/ 1 w 12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1" y="5"/>
                    </a:moveTo>
                    <a:cubicBezTo>
                      <a:pt x="1" y="2"/>
                      <a:pt x="4" y="0"/>
                      <a:pt x="7" y="1"/>
                    </a:cubicBezTo>
                    <a:cubicBezTo>
                      <a:pt x="10" y="2"/>
                      <a:pt x="12" y="5"/>
                      <a:pt x="11" y="7"/>
                    </a:cubicBezTo>
                    <a:cubicBezTo>
                      <a:pt x="10" y="10"/>
                      <a:pt x="7" y="12"/>
                      <a:pt x="4" y="11"/>
                    </a:cubicBezTo>
                    <a:cubicBezTo>
                      <a:pt x="2" y="10"/>
                      <a:pt x="0" y="8"/>
                      <a:pt x="1" y="5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63" name="îṩ1iḓé" descr="a8ae759c-243a-468b-a093-7819989ad193"/>
              <p:cNvSpPr/>
              <p:nvPr/>
            </p:nvSpPr>
            <p:spPr bwMode="auto">
              <a:xfrm>
                <a:off x="4044101" y="2140339"/>
                <a:ext cx="15875" cy="1746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64" name="íslîḍé" descr="dca2b007-d891-4886-838c-987652e443a6"/>
              <p:cNvSpPr/>
              <p:nvPr/>
            </p:nvSpPr>
            <p:spPr bwMode="auto">
              <a:xfrm>
                <a:off x="4080614" y="2133989"/>
                <a:ext cx="17463" cy="20638"/>
              </a:xfrm>
              <a:custGeom>
                <a:avLst/>
                <a:gdLst>
                  <a:gd name="T0" fmla="*/ 0 w 11"/>
                  <a:gd name="T1" fmla="*/ 7 h 12"/>
                  <a:gd name="T2" fmla="*/ 4 w 11"/>
                  <a:gd name="T3" fmla="*/ 1 h 12"/>
                  <a:gd name="T4" fmla="*/ 10 w 11"/>
                  <a:gd name="T5" fmla="*/ 5 h 12"/>
                  <a:gd name="T6" fmla="*/ 7 w 11"/>
                  <a:gd name="T7" fmla="*/ 11 h 12"/>
                  <a:gd name="T8" fmla="*/ 0 w 11"/>
                  <a:gd name="T9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0" y="7"/>
                    </a:moveTo>
                    <a:cubicBezTo>
                      <a:pt x="0" y="5"/>
                      <a:pt x="1" y="2"/>
                      <a:pt x="4" y="1"/>
                    </a:cubicBezTo>
                    <a:cubicBezTo>
                      <a:pt x="7" y="0"/>
                      <a:pt x="10" y="2"/>
                      <a:pt x="10" y="5"/>
                    </a:cubicBezTo>
                    <a:cubicBezTo>
                      <a:pt x="11" y="8"/>
                      <a:pt x="10" y="10"/>
                      <a:pt x="7" y="11"/>
                    </a:cubicBezTo>
                    <a:cubicBezTo>
                      <a:pt x="4" y="12"/>
                      <a:pt x="1" y="10"/>
                      <a:pt x="0" y="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65" name="îŝḻíďé" descr="f3080523-5dc5-4322-87e8-cf2cb779e839"/>
              <p:cNvSpPr/>
              <p:nvPr/>
            </p:nvSpPr>
            <p:spPr bwMode="auto">
              <a:xfrm>
                <a:off x="4113951" y="2119702"/>
                <a:ext cx="19050" cy="19050"/>
              </a:xfrm>
              <a:custGeom>
                <a:avLst/>
                <a:gdLst>
                  <a:gd name="T0" fmla="*/ 2 w 12"/>
                  <a:gd name="T1" fmla="*/ 9 h 12"/>
                  <a:gd name="T2" fmla="*/ 4 w 12"/>
                  <a:gd name="T3" fmla="*/ 2 h 12"/>
                  <a:gd name="T4" fmla="*/ 11 w 12"/>
                  <a:gd name="T5" fmla="*/ 3 h 12"/>
                  <a:gd name="T6" fmla="*/ 9 w 12"/>
                  <a:gd name="T7" fmla="*/ 11 h 12"/>
                  <a:gd name="T8" fmla="*/ 2 w 12"/>
                  <a:gd name="T9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2" y="9"/>
                    </a:moveTo>
                    <a:cubicBezTo>
                      <a:pt x="0" y="6"/>
                      <a:pt x="1" y="3"/>
                      <a:pt x="4" y="2"/>
                    </a:cubicBezTo>
                    <a:cubicBezTo>
                      <a:pt x="6" y="0"/>
                      <a:pt x="9" y="1"/>
                      <a:pt x="11" y="3"/>
                    </a:cubicBezTo>
                    <a:cubicBezTo>
                      <a:pt x="12" y="6"/>
                      <a:pt x="11" y="9"/>
                      <a:pt x="9" y="11"/>
                    </a:cubicBezTo>
                    <a:cubicBezTo>
                      <a:pt x="6" y="12"/>
                      <a:pt x="3" y="11"/>
                      <a:pt x="2" y="9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66" name="iṡḻiḍé" descr="c5809cb5-8b61-4c33-9249-0ddfeb187659"/>
              <p:cNvSpPr/>
              <p:nvPr/>
            </p:nvSpPr>
            <p:spPr bwMode="auto">
              <a:xfrm>
                <a:off x="4145701" y="2097477"/>
                <a:ext cx="19050" cy="19050"/>
              </a:xfrm>
              <a:custGeom>
                <a:avLst/>
                <a:gdLst>
                  <a:gd name="T0" fmla="*/ 2 w 12"/>
                  <a:gd name="T1" fmla="*/ 9 h 12"/>
                  <a:gd name="T2" fmla="*/ 2 w 12"/>
                  <a:gd name="T3" fmla="*/ 2 h 12"/>
                  <a:gd name="T4" fmla="*/ 10 w 12"/>
                  <a:gd name="T5" fmla="*/ 2 h 12"/>
                  <a:gd name="T6" fmla="*/ 10 w 12"/>
                  <a:gd name="T7" fmla="*/ 9 h 12"/>
                  <a:gd name="T8" fmla="*/ 2 w 12"/>
                  <a:gd name="T9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2" y="9"/>
                    </a:moveTo>
                    <a:cubicBezTo>
                      <a:pt x="0" y="7"/>
                      <a:pt x="0" y="4"/>
                      <a:pt x="2" y="2"/>
                    </a:cubicBezTo>
                    <a:cubicBezTo>
                      <a:pt x="4" y="0"/>
                      <a:pt x="8" y="0"/>
                      <a:pt x="10" y="2"/>
                    </a:cubicBezTo>
                    <a:cubicBezTo>
                      <a:pt x="12" y="4"/>
                      <a:pt x="12" y="7"/>
                      <a:pt x="10" y="9"/>
                    </a:cubicBezTo>
                    <a:cubicBezTo>
                      <a:pt x="8" y="12"/>
                      <a:pt x="4" y="12"/>
                      <a:pt x="2" y="9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67" name="ï$ļiḑè" descr="bd4e75e3-e8c8-419e-822e-a19f60740279"/>
              <p:cNvSpPr/>
              <p:nvPr/>
            </p:nvSpPr>
            <p:spPr bwMode="auto">
              <a:xfrm>
                <a:off x="4167926" y="2067314"/>
                <a:ext cx="19050" cy="19050"/>
              </a:xfrm>
              <a:custGeom>
                <a:avLst/>
                <a:gdLst>
                  <a:gd name="T0" fmla="*/ 4 w 12"/>
                  <a:gd name="T1" fmla="*/ 11 h 12"/>
                  <a:gd name="T2" fmla="*/ 2 w 12"/>
                  <a:gd name="T3" fmla="*/ 3 h 12"/>
                  <a:gd name="T4" fmla="*/ 9 w 12"/>
                  <a:gd name="T5" fmla="*/ 2 h 12"/>
                  <a:gd name="T6" fmla="*/ 11 w 12"/>
                  <a:gd name="T7" fmla="*/ 9 h 12"/>
                  <a:gd name="T8" fmla="*/ 4 w 12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4" y="11"/>
                    </a:moveTo>
                    <a:cubicBezTo>
                      <a:pt x="1" y="9"/>
                      <a:pt x="0" y="6"/>
                      <a:pt x="2" y="3"/>
                    </a:cubicBezTo>
                    <a:cubicBezTo>
                      <a:pt x="3" y="1"/>
                      <a:pt x="6" y="0"/>
                      <a:pt x="9" y="2"/>
                    </a:cubicBezTo>
                    <a:cubicBezTo>
                      <a:pt x="11" y="3"/>
                      <a:pt x="12" y="6"/>
                      <a:pt x="11" y="9"/>
                    </a:cubicBezTo>
                    <a:cubicBezTo>
                      <a:pt x="9" y="11"/>
                      <a:pt x="6" y="12"/>
                      <a:pt x="4" y="11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68" name="iṩlíḍe" descr="06703245-93f6-4e30-b737-b35808945086"/>
              <p:cNvSpPr/>
              <p:nvPr/>
            </p:nvSpPr>
            <p:spPr bwMode="auto">
              <a:xfrm>
                <a:off x="4182214" y="2030802"/>
                <a:ext cx="19050" cy="20638"/>
              </a:xfrm>
              <a:custGeom>
                <a:avLst/>
                <a:gdLst>
                  <a:gd name="T0" fmla="*/ 5 w 12"/>
                  <a:gd name="T1" fmla="*/ 11 h 12"/>
                  <a:gd name="T2" fmla="*/ 1 w 12"/>
                  <a:gd name="T3" fmla="*/ 5 h 12"/>
                  <a:gd name="T4" fmla="*/ 8 w 12"/>
                  <a:gd name="T5" fmla="*/ 1 h 12"/>
                  <a:gd name="T6" fmla="*/ 11 w 12"/>
                  <a:gd name="T7" fmla="*/ 8 h 12"/>
                  <a:gd name="T8" fmla="*/ 5 w 12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5" y="11"/>
                    </a:moveTo>
                    <a:cubicBezTo>
                      <a:pt x="2" y="11"/>
                      <a:pt x="0" y="8"/>
                      <a:pt x="1" y="5"/>
                    </a:cubicBezTo>
                    <a:cubicBezTo>
                      <a:pt x="2" y="2"/>
                      <a:pt x="5" y="0"/>
                      <a:pt x="8" y="1"/>
                    </a:cubicBezTo>
                    <a:cubicBezTo>
                      <a:pt x="10" y="2"/>
                      <a:pt x="12" y="5"/>
                      <a:pt x="11" y="8"/>
                    </a:cubicBezTo>
                    <a:cubicBezTo>
                      <a:pt x="11" y="10"/>
                      <a:pt x="8" y="12"/>
                      <a:pt x="5" y="11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69" name="ïŝľiḍé" descr="40f17dc4-d1bb-4549-a36c-b943bd9060c1"/>
              <p:cNvSpPr/>
              <p:nvPr/>
            </p:nvSpPr>
            <p:spPr bwMode="auto">
              <a:xfrm>
                <a:off x="4188564" y="1995877"/>
                <a:ext cx="17463" cy="1587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70" name="íşḻidè" descr="9b38720d-daee-4c75-8ab8-c35d9361b800"/>
              <p:cNvSpPr/>
              <p:nvPr/>
            </p:nvSpPr>
            <p:spPr bwMode="auto">
              <a:xfrm>
                <a:off x="4182214" y="1957777"/>
                <a:ext cx="19050" cy="17463"/>
              </a:xfrm>
              <a:custGeom>
                <a:avLst/>
                <a:gdLst>
                  <a:gd name="T0" fmla="*/ 8 w 12"/>
                  <a:gd name="T1" fmla="*/ 11 h 11"/>
                  <a:gd name="T2" fmla="*/ 1 w 12"/>
                  <a:gd name="T3" fmla="*/ 7 h 11"/>
                  <a:gd name="T4" fmla="*/ 5 w 12"/>
                  <a:gd name="T5" fmla="*/ 1 h 11"/>
                  <a:gd name="T6" fmla="*/ 11 w 12"/>
                  <a:gd name="T7" fmla="*/ 4 h 11"/>
                  <a:gd name="T8" fmla="*/ 8 w 12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8" y="11"/>
                    </a:moveTo>
                    <a:cubicBezTo>
                      <a:pt x="5" y="11"/>
                      <a:pt x="2" y="10"/>
                      <a:pt x="1" y="7"/>
                    </a:cubicBezTo>
                    <a:cubicBezTo>
                      <a:pt x="0" y="4"/>
                      <a:pt x="2" y="1"/>
                      <a:pt x="5" y="1"/>
                    </a:cubicBezTo>
                    <a:cubicBezTo>
                      <a:pt x="8" y="0"/>
                      <a:pt x="11" y="1"/>
                      <a:pt x="11" y="4"/>
                    </a:cubicBezTo>
                    <a:cubicBezTo>
                      <a:pt x="12" y="7"/>
                      <a:pt x="10" y="10"/>
                      <a:pt x="8" y="11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71" name="íṡľíḑe" descr="9b3f9eb7-39f8-46af-bd6e-ebbd129a968a"/>
              <p:cNvSpPr/>
              <p:nvPr/>
            </p:nvSpPr>
            <p:spPr bwMode="auto">
              <a:xfrm>
                <a:off x="4167926" y="1921264"/>
                <a:ext cx="19050" cy="19050"/>
              </a:xfrm>
              <a:custGeom>
                <a:avLst/>
                <a:gdLst>
                  <a:gd name="T0" fmla="*/ 9 w 12"/>
                  <a:gd name="T1" fmla="*/ 10 h 12"/>
                  <a:gd name="T2" fmla="*/ 2 w 12"/>
                  <a:gd name="T3" fmla="*/ 8 h 12"/>
                  <a:gd name="T4" fmla="*/ 4 w 12"/>
                  <a:gd name="T5" fmla="*/ 1 h 12"/>
                  <a:gd name="T6" fmla="*/ 11 w 12"/>
                  <a:gd name="T7" fmla="*/ 3 h 12"/>
                  <a:gd name="T8" fmla="*/ 9 w 12"/>
                  <a:gd name="T9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9" y="10"/>
                    </a:moveTo>
                    <a:cubicBezTo>
                      <a:pt x="6" y="12"/>
                      <a:pt x="3" y="11"/>
                      <a:pt x="2" y="8"/>
                    </a:cubicBezTo>
                    <a:cubicBezTo>
                      <a:pt x="0" y="6"/>
                      <a:pt x="1" y="3"/>
                      <a:pt x="4" y="1"/>
                    </a:cubicBezTo>
                    <a:cubicBezTo>
                      <a:pt x="6" y="0"/>
                      <a:pt x="9" y="1"/>
                      <a:pt x="11" y="3"/>
                    </a:cubicBezTo>
                    <a:cubicBezTo>
                      <a:pt x="12" y="6"/>
                      <a:pt x="11" y="9"/>
                      <a:pt x="9" y="1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72" name="í$lîḍè" descr="aeef696c-d9d6-4a83-ab5d-53fca15c9045"/>
              <p:cNvSpPr/>
              <p:nvPr/>
            </p:nvSpPr>
            <p:spPr bwMode="auto">
              <a:xfrm>
                <a:off x="3477364" y="2526102"/>
                <a:ext cx="552450" cy="527050"/>
              </a:xfrm>
              <a:custGeom>
                <a:avLst/>
                <a:gdLst>
                  <a:gd name="T0" fmla="*/ 47 w 343"/>
                  <a:gd name="T1" fmla="*/ 326 h 326"/>
                  <a:gd name="T2" fmla="*/ 47 w 343"/>
                  <a:gd name="T3" fmla="*/ 326 h 326"/>
                  <a:gd name="T4" fmla="*/ 47 w 343"/>
                  <a:gd name="T5" fmla="*/ 326 h 326"/>
                  <a:gd name="T6" fmla="*/ 47 w 343"/>
                  <a:gd name="T7" fmla="*/ 326 h 326"/>
                  <a:gd name="T8" fmla="*/ 0 w 343"/>
                  <a:gd name="T9" fmla="*/ 320 h 326"/>
                  <a:gd name="T10" fmla="*/ 0 w 343"/>
                  <a:gd name="T11" fmla="*/ 320 h 326"/>
                  <a:gd name="T12" fmla="*/ 0 w 343"/>
                  <a:gd name="T13" fmla="*/ 320 h 326"/>
                  <a:gd name="T14" fmla="*/ 0 w 343"/>
                  <a:gd name="T15" fmla="*/ 320 h 326"/>
                  <a:gd name="T16" fmla="*/ 0 w 343"/>
                  <a:gd name="T17" fmla="*/ 320 h 326"/>
                  <a:gd name="T18" fmla="*/ 0 w 343"/>
                  <a:gd name="T19" fmla="*/ 320 h 326"/>
                  <a:gd name="T20" fmla="*/ 41 w 343"/>
                  <a:gd name="T21" fmla="*/ 201 h 326"/>
                  <a:gd name="T22" fmla="*/ 41 w 343"/>
                  <a:gd name="T23" fmla="*/ 201 h 326"/>
                  <a:gd name="T24" fmla="*/ 0 w 343"/>
                  <a:gd name="T25" fmla="*/ 320 h 326"/>
                  <a:gd name="T26" fmla="*/ 41 w 343"/>
                  <a:gd name="T27" fmla="*/ 201 h 326"/>
                  <a:gd name="T28" fmla="*/ 319 w 343"/>
                  <a:gd name="T29" fmla="*/ 120 h 326"/>
                  <a:gd name="T30" fmla="*/ 47 w 343"/>
                  <a:gd name="T31" fmla="*/ 326 h 326"/>
                  <a:gd name="T32" fmla="*/ 319 w 343"/>
                  <a:gd name="T33" fmla="*/ 120 h 326"/>
                  <a:gd name="T34" fmla="*/ 319 w 343"/>
                  <a:gd name="T35" fmla="*/ 119 h 326"/>
                  <a:gd name="T36" fmla="*/ 319 w 343"/>
                  <a:gd name="T37" fmla="*/ 120 h 326"/>
                  <a:gd name="T38" fmla="*/ 319 w 343"/>
                  <a:gd name="T39" fmla="*/ 119 h 326"/>
                  <a:gd name="T40" fmla="*/ 318 w 343"/>
                  <a:gd name="T41" fmla="*/ 119 h 326"/>
                  <a:gd name="T42" fmla="*/ 318 w 343"/>
                  <a:gd name="T43" fmla="*/ 119 h 326"/>
                  <a:gd name="T44" fmla="*/ 318 w 343"/>
                  <a:gd name="T45" fmla="*/ 119 h 326"/>
                  <a:gd name="T46" fmla="*/ 318 w 343"/>
                  <a:gd name="T47" fmla="*/ 119 h 326"/>
                  <a:gd name="T48" fmla="*/ 318 w 343"/>
                  <a:gd name="T49" fmla="*/ 119 h 326"/>
                  <a:gd name="T50" fmla="*/ 318 w 343"/>
                  <a:gd name="T51" fmla="*/ 119 h 326"/>
                  <a:gd name="T52" fmla="*/ 318 w 343"/>
                  <a:gd name="T53" fmla="*/ 119 h 326"/>
                  <a:gd name="T54" fmla="*/ 318 w 343"/>
                  <a:gd name="T55" fmla="*/ 119 h 326"/>
                  <a:gd name="T56" fmla="*/ 318 w 343"/>
                  <a:gd name="T57" fmla="*/ 119 h 326"/>
                  <a:gd name="T58" fmla="*/ 318 w 343"/>
                  <a:gd name="T59" fmla="*/ 119 h 326"/>
                  <a:gd name="T60" fmla="*/ 318 w 343"/>
                  <a:gd name="T61" fmla="*/ 119 h 326"/>
                  <a:gd name="T62" fmla="*/ 318 w 343"/>
                  <a:gd name="T63" fmla="*/ 119 h 326"/>
                  <a:gd name="T64" fmla="*/ 318 w 343"/>
                  <a:gd name="T65" fmla="*/ 119 h 326"/>
                  <a:gd name="T66" fmla="*/ 318 w 343"/>
                  <a:gd name="T67" fmla="*/ 119 h 326"/>
                  <a:gd name="T68" fmla="*/ 318 w 343"/>
                  <a:gd name="T69" fmla="*/ 119 h 326"/>
                  <a:gd name="T70" fmla="*/ 295 w 343"/>
                  <a:gd name="T71" fmla="*/ 0 h 326"/>
                  <a:gd name="T72" fmla="*/ 295 w 343"/>
                  <a:gd name="T73" fmla="*/ 0 h 326"/>
                  <a:gd name="T74" fmla="*/ 295 w 343"/>
                  <a:gd name="T75" fmla="*/ 0 h 326"/>
                  <a:gd name="T76" fmla="*/ 295 w 343"/>
                  <a:gd name="T77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43" h="326">
                    <a:moveTo>
                      <a:pt x="47" y="326"/>
                    </a:moveTo>
                    <a:cubicBezTo>
                      <a:pt x="47" y="326"/>
                      <a:pt x="47" y="326"/>
                      <a:pt x="47" y="326"/>
                    </a:cubicBezTo>
                    <a:cubicBezTo>
                      <a:pt x="47" y="326"/>
                      <a:pt x="47" y="326"/>
                      <a:pt x="47" y="326"/>
                    </a:cubicBezTo>
                    <a:cubicBezTo>
                      <a:pt x="47" y="326"/>
                      <a:pt x="47" y="326"/>
                      <a:pt x="47" y="326"/>
                    </a:cubicBezTo>
                    <a:moveTo>
                      <a:pt x="0" y="320"/>
                    </a:moveTo>
                    <a:cubicBezTo>
                      <a:pt x="0" y="320"/>
                      <a:pt x="0" y="320"/>
                      <a:pt x="0" y="320"/>
                    </a:cubicBezTo>
                    <a:cubicBezTo>
                      <a:pt x="0" y="320"/>
                      <a:pt x="0" y="320"/>
                      <a:pt x="0" y="320"/>
                    </a:cubicBezTo>
                    <a:moveTo>
                      <a:pt x="0" y="320"/>
                    </a:moveTo>
                    <a:cubicBezTo>
                      <a:pt x="0" y="320"/>
                      <a:pt x="0" y="320"/>
                      <a:pt x="0" y="320"/>
                    </a:cubicBezTo>
                    <a:cubicBezTo>
                      <a:pt x="0" y="320"/>
                      <a:pt x="0" y="320"/>
                      <a:pt x="0" y="320"/>
                    </a:cubicBezTo>
                    <a:moveTo>
                      <a:pt x="41" y="201"/>
                    </a:moveTo>
                    <a:cubicBezTo>
                      <a:pt x="41" y="201"/>
                      <a:pt x="41" y="201"/>
                      <a:pt x="41" y="201"/>
                    </a:cubicBezTo>
                    <a:cubicBezTo>
                      <a:pt x="81" y="260"/>
                      <a:pt x="1" y="320"/>
                      <a:pt x="0" y="320"/>
                    </a:cubicBezTo>
                    <a:cubicBezTo>
                      <a:pt x="1" y="320"/>
                      <a:pt x="81" y="260"/>
                      <a:pt x="41" y="201"/>
                    </a:cubicBezTo>
                    <a:moveTo>
                      <a:pt x="319" y="120"/>
                    </a:moveTo>
                    <a:cubicBezTo>
                      <a:pt x="343" y="147"/>
                      <a:pt x="199" y="326"/>
                      <a:pt x="47" y="326"/>
                    </a:cubicBezTo>
                    <a:cubicBezTo>
                      <a:pt x="199" y="326"/>
                      <a:pt x="343" y="147"/>
                      <a:pt x="319" y="120"/>
                    </a:cubicBezTo>
                    <a:moveTo>
                      <a:pt x="319" y="119"/>
                    </a:moveTo>
                    <a:cubicBezTo>
                      <a:pt x="319" y="119"/>
                      <a:pt x="319" y="119"/>
                      <a:pt x="319" y="120"/>
                    </a:cubicBezTo>
                    <a:cubicBezTo>
                      <a:pt x="319" y="119"/>
                      <a:pt x="319" y="119"/>
                      <a:pt x="319" y="119"/>
                    </a:cubicBezTo>
                    <a:moveTo>
                      <a:pt x="318" y="119"/>
                    </a:moveTo>
                    <a:cubicBezTo>
                      <a:pt x="318" y="119"/>
                      <a:pt x="318" y="119"/>
                      <a:pt x="318" y="119"/>
                    </a:cubicBezTo>
                    <a:cubicBezTo>
                      <a:pt x="318" y="119"/>
                      <a:pt x="318" y="119"/>
                      <a:pt x="318" y="119"/>
                    </a:cubicBezTo>
                    <a:moveTo>
                      <a:pt x="318" y="119"/>
                    </a:moveTo>
                    <a:cubicBezTo>
                      <a:pt x="318" y="119"/>
                      <a:pt x="318" y="119"/>
                      <a:pt x="318" y="119"/>
                    </a:cubicBezTo>
                    <a:cubicBezTo>
                      <a:pt x="318" y="119"/>
                      <a:pt x="318" y="119"/>
                      <a:pt x="318" y="119"/>
                    </a:cubicBezTo>
                    <a:moveTo>
                      <a:pt x="318" y="119"/>
                    </a:moveTo>
                    <a:cubicBezTo>
                      <a:pt x="318" y="119"/>
                      <a:pt x="318" y="119"/>
                      <a:pt x="318" y="119"/>
                    </a:cubicBezTo>
                    <a:cubicBezTo>
                      <a:pt x="318" y="119"/>
                      <a:pt x="318" y="119"/>
                      <a:pt x="318" y="119"/>
                    </a:cubicBezTo>
                    <a:moveTo>
                      <a:pt x="318" y="119"/>
                    </a:moveTo>
                    <a:cubicBezTo>
                      <a:pt x="318" y="119"/>
                      <a:pt x="318" y="119"/>
                      <a:pt x="318" y="119"/>
                    </a:cubicBezTo>
                    <a:cubicBezTo>
                      <a:pt x="318" y="119"/>
                      <a:pt x="318" y="119"/>
                      <a:pt x="318" y="119"/>
                    </a:cubicBezTo>
                    <a:moveTo>
                      <a:pt x="318" y="119"/>
                    </a:moveTo>
                    <a:cubicBezTo>
                      <a:pt x="318" y="119"/>
                      <a:pt x="318" y="119"/>
                      <a:pt x="318" y="119"/>
                    </a:cubicBezTo>
                    <a:cubicBezTo>
                      <a:pt x="318" y="119"/>
                      <a:pt x="318" y="119"/>
                      <a:pt x="318" y="119"/>
                    </a:cubicBezTo>
                    <a:moveTo>
                      <a:pt x="295" y="0"/>
                    </a:moveTo>
                    <a:cubicBezTo>
                      <a:pt x="295" y="0"/>
                      <a:pt x="295" y="0"/>
                      <a:pt x="295" y="0"/>
                    </a:cubicBezTo>
                    <a:cubicBezTo>
                      <a:pt x="295" y="0"/>
                      <a:pt x="295" y="0"/>
                      <a:pt x="295" y="0"/>
                    </a:cubicBezTo>
                    <a:cubicBezTo>
                      <a:pt x="295" y="0"/>
                      <a:pt x="295" y="0"/>
                      <a:pt x="295" y="0"/>
                    </a:cubicBezTo>
                  </a:path>
                </a:pathLst>
              </a:custGeom>
              <a:solidFill>
                <a:srgbClr val="DF93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73" name="îṩḻiḍe" descr="0f3cf586-8a15-43b8-9b15-be58d6e640d4"/>
              <p:cNvSpPr/>
              <p:nvPr/>
            </p:nvSpPr>
            <p:spPr bwMode="auto">
              <a:xfrm>
                <a:off x="3542451" y="2526102"/>
                <a:ext cx="411163" cy="325438"/>
              </a:xfrm>
              <a:custGeom>
                <a:avLst/>
                <a:gdLst>
                  <a:gd name="T0" fmla="*/ 254 w 254"/>
                  <a:gd name="T1" fmla="*/ 0 h 201"/>
                  <a:gd name="T2" fmla="*/ 0 w 254"/>
                  <a:gd name="T3" fmla="*/ 201 h 201"/>
                  <a:gd name="T4" fmla="*/ 0 w 254"/>
                  <a:gd name="T5" fmla="*/ 201 h 201"/>
                  <a:gd name="T6" fmla="*/ 0 w 254"/>
                  <a:gd name="T7" fmla="*/ 201 h 201"/>
                  <a:gd name="T8" fmla="*/ 254 w 254"/>
                  <a:gd name="T9" fmla="*/ 0 h 201"/>
                  <a:gd name="T10" fmla="*/ 254 w 254"/>
                  <a:gd name="T11" fmla="*/ 0 h 201"/>
                  <a:gd name="T12" fmla="*/ 254 w 254"/>
                  <a:gd name="T13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4" h="201">
                    <a:moveTo>
                      <a:pt x="254" y="0"/>
                    </a:moveTo>
                    <a:cubicBezTo>
                      <a:pt x="168" y="84"/>
                      <a:pt x="79" y="153"/>
                      <a:pt x="0" y="201"/>
                    </a:cubicBezTo>
                    <a:cubicBezTo>
                      <a:pt x="0" y="201"/>
                      <a:pt x="0" y="201"/>
                      <a:pt x="0" y="201"/>
                    </a:cubicBezTo>
                    <a:cubicBezTo>
                      <a:pt x="0" y="201"/>
                      <a:pt x="0" y="201"/>
                      <a:pt x="0" y="201"/>
                    </a:cubicBezTo>
                    <a:cubicBezTo>
                      <a:pt x="79" y="153"/>
                      <a:pt x="168" y="84"/>
                      <a:pt x="254" y="0"/>
                    </a:cubicBezTo>
                    <a:cubicBezTo>
                      <a:pt x="254" y="0"/>
                      <a:pt x="254" y="0"/>
                      <a:pt x="254" y="0"/>
                    </a:cubicBezTo>
                    <a:cubicBezTo>
                      <a:pt x="254" y="0"/>
                      <a:pt x="254" y="0"/>
                      <a:pt x="254" y="0"/>
                    </a:cubicBezTo>
                  </a:path>
                </a:pathLst>
              </a:custGeom>
              <a:solidFill>
                <a:srgbClr val="D38B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</a:p>
            </p:txBody>
          </p:sp>
          <p:sp>
            <p:nvSpPr>
              <p:cNvPr id="74" name="í$lídé" descr="3fd8a4cc-6120-4f2f-903b-6a58931ff9b4"/>
              <p:cNvSpPr/>
              <p:nvPr/>
            </p:nvSpPr>
            <p:spPr bwMode="auto">
              <a:xfrm>
                <a:off x="4447326" y="1805377"/>
                <a:ext cx="3175" cy="9525"/>
              </a:xfrm>
              <a:custGeom>
                <a:avLst/>
                <a:gdLst>
                  <a:gd name="T0" fmla="*/ 2 w 2"/>
                  <a:gd name="T1" fmla="*/ 0 h 6"/>
                  <a:gd name="T2" fmla="*/ 0 w 2"/>
                  <a:gd name="T3" fmla="*/ 6 h 6"/>
                  <a:gd name="T4" fmla="*/ 2 w 2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6">
                    <a:moveTo>
                      <a:pt x="2" y="0"/>
                    </a:moveTo>
                    <a:cubicBezTo>
                      <a:pt x="1" y="2"/>
                      <a:pt x="1" y="4"/>
                      <a:pt x="0" y="6"/>
                    </a:cubicBezTo>
                    <a:cubicBezTo>
                      <a:pt x="1" y="4"/>
                      <a:pt x="1" y="2"/>
                      <a:pt x="2" y="0"/>
                    </a:cubicBezTo>
                  </a:path>
                </a:pathLst>
              </a:custGeom>
              <a:solidFill>
                <a:srgbClr val="BA26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75" name="íšḷîḑê" descr="2a3a2eb7-ab9f-4349-94d7-a385ea9a13b2"/>
              <p:cNvSpPr/>
              <p:nvPr/>
            </p:nvSpPr>
            <p:spPr bwMode="auto">
              <a:xfrm>
                <a:off x="4452089" y="1783152"/>
                <a:ext cx="3175" cy="9525"/>
              </a:xfrm>
              <a:custGeom>
                <a:avLst/>
                <a:gdLst>
                  <a:gd name="T0" fmla="*/ 2 w 2"/>
                  <a:gd name="T1" fmla="*/ 0 h 6"/>
                  <a:gd name="T2" fmla="*/ 0 w 2"/>
                  <a:gd name="T3" fmla="*/ 6 h 6"/>
                  <a:gd name="T4" fmla="*/ 2 w 2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6">
                    <a:moveTo>
                      <a:pt x="2" y="0"/>
                    </a:moveTo>
                    <a:cubicBezTo>
                      <a:pt x="1" y="2"/>
                      <a:pt x="1" y="4"/>
                      <a:pt x="0" y="6"/>
                    </a:cubicBezTo>
                    <a:cubicBezTo>
                      <a:pt x="1" y="4"/>
                      <a:pt x="1" y="2"/>
                      <a:pt x="2" y="0"/>
                    </a:cubicBezTo>
                  </a:path>
                </a:pathLst>
              </a:custGeom>
              <a:solidFill>
                <a:srgbClr val="BA26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76" name="iš1ide" descr="b7abe95c-84e9-44c7-955b-410f9641d1db"/>
              <p:cNvSpPr/>
              <p:nvPr/>
            </p:nvSpPr>
            <p:spPr bwMode="auto">
              <a:xfrm>
                <a:off x="3490064" y="2457839"/>
                <a:ext cx="531813" cy="409575"/>
              </a:xfrm>
              <a:custGeom>
                <a:avLst/>
                <a:gdLst>
                  <a:gd name="T0" fmla="*/ 30 w 330"/>
                  <a:gd name="T1" fmla="*/ 246 h 254"/>
                  <a:gd name="T2" fmla="*/ 17 w 330"/>
                  <a:gd name="T3" fmla="*/ 254 h 254"/>
                  <a:gd name="T4" fmla="*/ 30 w 330"/>
                  <a:gd name="T5" fmla="*/ 246 h 254"/>
                  <a:gd name="T6" fmla="*/ 0 w 330"/>
                  <a:gd name="T7" fmla="*/ 238 h 254"/>
                  <a:gd name="T8" fmla="*/ 0 w 330"/>
                  <a:gd name="T9" fmla="*/ 238 h 254"/>
                  <a:gd name="T10" fmla="*/ 17 w 330"/>
                  <a:gd name="T11" fmla="*/ 254 h 254"/>
                  <a:gd name="T12" fmla="*/ 0 w 330"/>
                  <a:gd name="T13" fmla="*/ 238 h 254"/>
                  <a:gd name="T14" fmla="*/ 305 w 330"/>
                  <a:gd name="T15" fmla="*/ 25 h 254"/>
                  <a:gd name="T16" fmla="*/ 305 w 330"/>
                  <a:gd name="T17" fmla="*/ 26 h 254"/>
                  <a:gd name="T18" fmla="*/ 305 w 330"/>
                  <a:gd name="T19" fmla="*/ 25 h 254"/>
                  <a:gd name="T20" fmla="*/ 306 w 330"/>
                  <a:gd name="T21" fmla="*/ 24 h 254"/>
                  <a:gd name="T22" fmla="*/ 305 w 330"/>
                  <a:gd name="T23" fmla="*/ 25 h 254"/>
                  <a:gd name="T24" fmla="*/ 306 w 330"/>
                  <a:gd name="T25" fmla="*/ 24 h 254"/>
                  <a:gd name="T26" fmla="*/ 329 w 330"/>
                  <a:gd name="T27" fmla="*/ 1 h 254"/>
                  <a:gd name="T28" fmla="*/ 306 w 330"/>
                  <a:gd name="T29" fmla="*/ 24 h 254"/>
                  <a:gd name="T30" fmla="*/ 329 w 330"/>
                  <a:gd name="T31" fmla="*/ 1 h 254"/>
                  <a:gd name="T32" fmla="*/ 329 w 330"/>
                  <a:gd name="T33" fmla="*/ 1 h 254"/>
                  <a:gd name="T34" fmla="*/ 329 w 330"/>
                  <a:gd name="T35" fmla="*/ 1 h 254"/>
                  <a:gd name="T36" fmla="*/ 329 w 330"/>
                  <a:gd name="T37" fmla="*/ 1 h 254"/>
                  <a:gd name="T38" fmla="*/ 329 w 330"/>
                  <a:gd name="T39" fmla="*/ 1 h 254"/>
                  <a:gd name="T40" fmla="*/ 329 w 330"/>
                  <a:gd name="T41" fmla="*/ 1 h 254"/>
                  <a:gd name="T42" fmla="*/ 329 w 330"/>
                  <a:gd name="T43" fmla="*/ 1 h 254"/>
                  <a:gd name="T44" fmla="*/ 330 w 330"/>
                  <a:gd name="T45" fmla="*/ 0 h 254"/>
                  <a:gd name="T46" fmla="*/ 330 w 330"/>
                  <a:gd name="T47" fmla="*/ 0 h 254"/>
                  <a:gd name="T48" fmla="*/ 330 w 330"/>
                  <a:gd name="T49" fmla="*/ 0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30" h="254">
                    <a:moveTo>
                      <a:pt x="30" y="246"/>
                    </a:moveTo>
                    <a:cubicBezTo>
                      <a:pt x="25" y="249"/>
                      <a:pt x="21" y="252"/>
                      <a:pt x="17" y="254"/>
                    </a:cubicBezTo>
                    <a:cubicBezTo>
                      <a:pt x="21" y="252"/>
                      <a:pt x="25" y="249"/>
                      <a:pt x="30" y="246"/>
                    </a:cubicBezTo>
                    <a:moveTo>
                      <a:pt x="0" y="238"/>
                    </a:moveTo>
                    <a:cubicBezTo>
                      <a:pt x="0" y="238"/>
                      <a:pt x="0" y="238"/>
                      <a:pt x="0" y="238"/>
                    </a:cubicBezTo>
                    <a:cubicBezTo>
                      <a:pt x="17" y="254"/>
                      <a:pt x="17" y="254"/>
                      <a:pt x="17" y="254"/>
                    </a:cubicBezTo>
                    <a:cubicBezTo>
                      <a:pt x="0" y="238"/>
                      <a:pt x="0" y="238"/>
                      <a:pt x="0" y="238"/>
                    </a:cubicBezTo>
                    <a:moveTo>
                      <a:pt x="305" y="25"/>
                    </a:moveTo>
                    <a:cubicBezTo>
                      <a:pt x="305" y="25"/>
                      <a:pt x="305" y="26"/>
                      <a:pt x="305" y="26"/>
                    </a:cubicBezTo>
                    <a:cubicBezTo>
                      <a:pt x="305" y="26"/>
                      <a:pt x="305" y="25"/>
                      <a:pt x="305" y="25"/>
                    </a:cubicBezTo>
                    <a:moveTo>
                      <a:pt x="306" y="24"/>
                    </a:moveTo>
                    <a:cubicBezTo>
                      <a:pt x="306" y="25"/>
                      <a:pt x="306" y="25"/>
                      <a:pt x="305" y="25"/>
                    </a:cubicBezTo>
                    <a:cubicBezTo>
                      <a:pt x="306" y="25"/>
                      <a:pt x="306" y="25"/>
                      <a:pt x="306" y="24"/>
                    </a:cubicBezTo>
                    <a:moveTo>
                      <a:pt x="329" y="1"/>
                    </a:moveTo>
                    <a:cubicBezTo>
                      <a:pt x="321" y="9"/>
                      <a:pt x="314" y="17"/>
                      <a:pt x="306" y="24"/>
                    </a:cubicBezTo>
                    <a:cubicBezTo>
                      <a:pt x="314" y="17"/>
                      <a:pt x="321" y="9"/>
                      <a:pt x="329" y="1"/>
                    </a:cubicBezTo>
                    <a:moveTo>
                      <a:pt x="329" y="1"/>
                    </a:moveTo>
                    <a:cubicBezTo>
                      <a:pt x="329" y="1"/>
                      <a:pt x="329" y="1"/>
                      <a:pt x="329" y="1"/>
                    </a:cubicBezTo>
                    <a:cubicBezTo>
                      <a:pt x="329" y="1"/>
                      <a:pt x="329" y="1"/>
                      <a:pt x="329" y="1"/>
                    </a:cubicBezTo>
                    <a:moveTo>
                      <a:pt x="329" y="1"/>
                    </a:moveTo>
                    <a:cubicBezTo>
                      <a:pt x="329" y="1"/>
                      <a:pt x="329" y="1"/>
                      <a:pt x="329" y="1"/>
                    </a:cubicBezTo>
                    <a:cubicBezTo>
                      <a:pt x="329" y="1"/>
                      <a:pt x="329" y="1"/>
                      <a:pt x="329" y="1"/>
                    </a:cubicBezTo>
                    <a:moveTo>
                      <a:pt x="330" y="0"/>
                    </a:moveTo>
                    <a:cubicBezTo>
                      <a:pt x="330" y="0"/>
                      <a:pt x="330" y="0"/>
                      <a:pt x="330" y="0"/>
                    </a:cubicBezTo>
                    <a:cubicBezTo>
                      <a:pt x="330" y="0"/>
                      <a:pt x="330" y="0"/>
                      <a:pt x="330" y="0"/>
                    </a:cubicBezTo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77" name="íṧ1iḓê" descr="17a64825-c6a8-471a-9647-9c879a930c58"/>
              <p:cNvSpPr/>
              <p:nvPr/>
            </p:nvSpPr>
            <p:spPr bwMode="auto">
              <a:xfrm>
                <a:off x="3448789" y="2800739"/>
                <a:ext cx="41275" cy="39688"/>
              </a:xfrm>
              <a:custGeom>
                <a:avLst/>
                <a:gdLst>
                  <a:gd name="T0" fmla="*/ 0 w 26"/>
                  <a:gd name="T1" fmla="*/ 0 h 25"/>
                  <a:gd name="T2" fmla="*/ 26 w 26"/>
                  <a:gd name="T3" fmla="*/ 25 h 25"/>
                  <a:gd name="T4" fmla="*/ 26 w 26"/>
                  <a:gd name="T5" fmla="*/ 25 h 25"/>
                  <a:gd name="T6" fmla="*/ 0 w 26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5">
                    <a:moveTo>
                      <a:pt x="0" y="0"/>
                    </a:moveTo>
                    <a:lnTo>
                      <a:pt x="26" y="25"/>
                    </a:lnTo>
                    <a:lnTo>
                      <a:pt x="26" y="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26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78" name="iSlîḍe" descr="a6670445-79a0-4295-85c1-49d29fe5d267"/>
              <p:cNvSpPr/>
              <p:nvPr/>
            </p:nvSpPr>
            <p:spPr bwMode="auto">
              <a:xfrm>
                <a:off x="3448789" y="2800739"/>
                <a:ext cx="41275" cy="39688"/>
              </a:xfrm>
              <a:custGeom>
                <a:avLst/>
                <a:gdLst>
                  <a:gd name="T0" fmla="*/ 0 w 26"/>
                  <a:gd name="T1" fmla="*/ 0 h 25"/>
                  <a:gd name="T2" fmla="*/ 26 w 26"/>
                  <a:gd name="T3" fmla="*/ 25 h 25"/>
                  <a:gd name="T4" fmla="*/ 26 w 26"/>
                  <a:gd name="T5" fmla="*/ 25 h 25"/>
                  <a:gd name="T6" fmla="*/ 0 w 26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5">
                    <a:moveTo>
                      <a:pt x="0" y="0"/>
                    </a:moveTo>
                    <a:lnTo>
                      <a:pt x="26" y="25"/>
                    </a:lnTo>
                    <a:lnTo>
                      <a:pt x="26" y="2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79" name="îśḻïďê" descr="7b81b94f-672d-48d0-916a-809646f1b7c6"/>
              <p:cNvSpPr/>
              <p:nvPr/>
            </p:nvSpPr>
            <p:spPr bwMode="auto">
              <a:xfrm>
                <a:off x="3380526" y="1791089"/>
                <a:ext cx="1031875" cy="1076325"/>
              </a:xfrm>
              <a:custGeom>
                <a:avLst/>
                <a:gdLst>
                  <a:gd name="T0" fmla="*/ 489 w 640"/>
                  <a:gd name="T1" fmla="*/ 60 h 667"/>
                  <a:gd name="T2" fmla="*/ 486 w 640"/>
                  <a:gd name="T3" fmla="*/ 207 h 667"/>
                  <a:gd name="T4" fmla="*/ 411 w 640"/>
                  <a:gd name="T5" fmla="*/ 239 h 667"/>
                  <a:gd name="T6" fmla="*/ 235 w 640"/>
                  <a:gd name="T7" fmla="*/ 314 h 667"/>
                  <a:gd name="T8" fmla="*/ 117 w 640"/>
                  <a:gd name="T9" fmla="*/ 470 h 667"/>
                  <a:gd name="T10" fmla="*/ 117 w 640"/>
                  <a:gd name="T11" fmla="*/ 470 h 667"/>
                  <a:gd name="T12" fmla="*/ 117 w 640"/>
                  <a:gd name="T13" fmla="*/ 471 h 667"/>
                  <a:gd name="T14" fmla="*/ 116 w 640"/>
                  <a:gd name="T15" fmla="*/ 471 h 667"/>
                  <a:gd name="T16" fmla="*/ 116 w 640"/>
                  <a:gd name="T17" fmla="*/ 471 h 667"/>
                  <a:gd name="T18" fmla="*/ 90 w 640"/>
                  <a:gd name="T19" fmla="*/ 498 h 667"/>
                  <a:gd name="T20" fmla="*/ 90 w 640"/>
                  <a:gd name="T21" fmla="*/ 498 h 667"/>
                  <a:gd name="T22" fmla="*/ 89 w 640"/>
                  <a:gd name="T23" fmla="*/ 499 h 667"/>
                  <a:gd name="T24" fmla="*/ 89 w 640"/>
                  <a:gd name="T25" fmla="*/ 499 h 667"/>
                  <a:gd name="T26" fmla="*/ 88 w 640"/>
                  <a:gd name="T27" fmla="*/ 500 h 667"/>
                  <a:gd name="T28" fmla="*/ 88 w 640"/>
                  <a:gd name="T29" fmla="*/ 500 h 667"/>
                  <a:gd name="T30" fmla="*/ 87 w 640"/>
                  <a:gd name="T31" fmla="*/ 501 h 667"/>
                  <a:gd name="T32" fmla="*/ 87 w 640"/>
                  <a:gd name="T33" fmla="*/ 501 h 667"/>
                  <a:gd name="T34" fmla="*/ 87 w 640"/>
                  <a:gd name="T35" fmla="*/ 501 h 667"/>
                  <a:gd name="T36" fmla="*/ 0 w 640"/>
                  <a:gd name="T37" fmla="*/ 582 h 667"/>
                  <a:gd name="T38" fmla="*/ 68 w 640"/>
                  <a:gd name="T39" fmla="*/ 651 h 667"/>
                  <a:gd name="T40" fmla="*/ 85 w 640"/>
                  <a:gd name="T41" fmla="*/ 667 h 667"/>
                  <a:gd name="T42" fmla="*/ 101 w 640"/>
                  <a:gd name="T43" fmla="*/ 657 h 667"/>
                  <a:gd name="T44" fmla="*/ 373 w 640"/>
                  <a:gd name="T45" fmla="*/ 439 h 667"/>
                  <a:gd name="T46" fmla="*/ 373 w 640"/>
                  <a:gd name="T47" fmla="*/ 438 h 667"/>
                  <a:gd name="T48" fmla="*/ 374 w 640"/>
                  <a:gd name="T49" fmla="*/ 437 h 667"/>
                  <a:gd name="T50" fmla="*/ 397 w 640"/>
                  <a:gd name="T51" fmla="*/ 414 h 667"/>
                  <a:gd name="T52" fmla="*/ 397 w 640"/>
                  <a:gd name="T53" fmla="*/ 414 h 667"/>
                  <a:gd name="T54" fmla="*/ 397 w 640"/>
                  <a:gd name="T55" fmla="*/ 414 h 667"/>
                  <a:gd name="T56" fmla="*/ 398 w 640"/>
                  <a:gd name="T57" fmla="*/ 413 h 667"/>
                  <a:gd name="T58" fmla="*/ 639 w 640"/>
                  <a:gd name="T59" fmla="*/ 74 h 667"/>
                  <a:gd name="T60" fmla="*/ 605 w 640"/>
                  <a:gd name="T61" fmla="*/ 52 h 667"/>
                  <a:gd name="T62" fmla="*/ 549 w 640"/>
                  <a:gd name="T63" fmla="*/ 0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40" h="667">
                    <a:moveTo>
                      <a:pt x="549" y="0"/>
                    </a:moveTo>
                    <a:cubicBezTo>
                      <a:pt x="489" y="60"/>
                      <a:pt x="489" y="60"/>
                      <a:pt x="489" y="60"/>
                    </a:cubicBezTo>
                    <a:cubicBezTo>
                      <a:pt x="528" y="100"/>
                      <a:pt x="528" y="165"/>
                      <a:pt x="488" y="204"/>
                    </a:cubicBezTo>
                    <a:cubicBezTo>
                      <a:pt x="488" y="205"/>
                      <a:pt x="487" y="206"/>
                      <a:pt x="486" y="207"/>
                    </a:cubicBezTo>
                    <a:cubicBezTo>
                      <a:pt x="485" y="208"/>
                      <a:pt x="484" y="209"/>
                      <a:pt x="483" y="209"/>
                    </a:cubicBezTo>
                    <a:cubicBezTo>
                      <a:pt x="463" y="229"/>
                      <a:pt x="437" y="239"/>
                      <a:pt x="411" y="239"/>
                    </a:cubicBezTo>
                    <a:cubicBezTo>
                      <a:pt x="385" y="239"/>
                      <a:pt x="359" y="230"/>
                      <a:pt x="339" y="210"/>
                    </a:cubicBezTo>
                    <a:cubicBezTo>
                      <a:pt x="235" y="314"/>
                      <a:pt x="235" y="314"/>
                      <a:pt x="235" y="314"/>
                    </a:cubicBezTo>
                    <a:cubicBezTo>
                      <a:pt x="242" y="326"/>
                      <a:pt x="192" y="392"/>
                      <a:pt x="117" y="470"/>
                    </a:cubicBezTo>
                    <a:cubicBezTo>
                      <a:pt x="117" y="470"/>
                      <a:pt x="117" y="470"/>
                      <a:pt x="117" y="470"/>
                    </a:cubicBezTo>
                    <a:cubicBezTo>
                      <a:pt x="117" y="470"/>
                      <a:pt x="117" y="470"/>
                      <a:pt x="117" y="470"/>
                    </a:cubicBezTo>
                    <a:cubicBezTo>
                      <a:pt x="117" y="470"/>
                      <a:pt x="117" y="470"/>
                      <a:pt x="117" y="470"/>
                    </a:cubicBezTo>
                    <a:cubicBezTo>
                      <a:pt x="117" y="470"/>
                      <a:pt x="117" y="471"/>
                      <a:pt x="117" y="471"/>
                    </a:cubicBezTo>
                    <a:cubicBezTo>
                      <a:pt x="117" y="471"/>
                      <a:pt x="117" y="471"/>
                      <a:pt x="117" y="471"/>
                    </a:cubicBezTo>
                    <a:cubicBezTo>
                      <a:pt x="117" y="471"/>
                      <a:pt x="117" y="471"/>
                      <a:pt x="116" y="471"/>
                    </a:cubicBezTo>
                    <a:cubicBezTo>
                      <a:pt x="116" y="471"/>
                      <a:pt x="116" y="471"/>
                      <a:pt x="116" y="471"/>
                    </a:cubicBezTo>
                    <a:cubicBezTo>
                      <a:pt x="116" y="471"/>
                      <a:pt x="116" y="471"/>
                      <a:pt x="116" y="471"/>
                    </a:cubicBezTo>
                    <a:cubicBezTo>
                      <a:pt x="116" y="471"/>
                      <a:pt x="116" y="471"/>
                      <a:pt x="116" y="471"/>
                    </a:cubicBezTo>
                    <a:cubicBezTo>
                      <a:pt x="116" y="471"/>
                      <a:pt x="116" y="471"/>
                      <a:pt x="116" y="471"/>
                    </a:cubicBezTo>
                    <a:cubicBezTo>
                      <a:pt x="108" y="480"/>
                      <a:pt x="99" y="489"/>
                      <a:pt x="90" y="498"/>
                    </a:cubicBezTo>
                    <a:cubicBezTo>
                      <a:pt x="90" y="498"/>
                      <a:pt x="90" y="498"/>
                      <a:pt x="90" y="498"/>
                    </a:cubicBezTo>
                    <a:cubicBezTo>
                      <a:pt x="90" y="498"/>
                      <a:pt x="90" y="498"/>
                      <a:pt x="90" y="498"/>
                    </a:cubicBezTo>
                    <a:cubicBezTo>
                      <a:pt x="89" y="498"/>
                      <a:pt x="89" y="498"/>
                      <a:pt x="89" y="499"/>
                    </a:cubicBezTo>
                    <a:cubicBezTo>
                      <a:pt x="89" y="499"/>
                      <a:pt x="89" y="499"/>
                      <a:pt x="89" y="499"/>
                    </a:cubicBezTo>
                    <a:cubicBezTo>
                      <a:pt x="89" y="499"/>
                      <a:pt x="89" y="499"/>
                      <a:pt x="89" y="499"/>
                    </a:cubicBezTo>
                    <a:cubicBezTo>
                      <a:pt x="89" y="499"/>
                      <a:pt x="89" y="499"/>
                      <a:pt x="89" y="499"/>
                    </a:cubicBezTo>
                    <a:cubicBezTo>
                      <a:pt x="89" y="499"/>
                      <a:pt x="88" y="500"/>
                      <a:pt x="88" y="500"/>
                    </a:cubicBezTo>
                    <a:cubicBezTo>
                      <a:pt x="88" y="500"/>
                      <a:pt x="88" y="500"/>
                      <a:pt x="88" y="500"/>
                    </a:cubicBezTo>
                    <a:cubicBezTo>
                      <a:pt x="88" y="500"/>
                      <a:pt x="88" y="500"/>
                      <a:pt x="88" y="500"/>
                    </a:cubicBezTo>
                    <a:cubicBezTo>
                      <a:pt x="88" y="500"/>
                      <a:pt x="88" y="500"/>
                      <a:pt x="88" y="500"/>
                    </a:cubicBezTo>
                    <a:cubicBezTo>
                      <a:pt x="88" y="500"/>
                      <a:pt x="88" y="500"/>
                      <a:pt x="87" y="500"/>
                    </a:cubicBezTo>
                    <a:cubicBezTo>
                      <a:pt x="87" y="501"/>
                      <a:pt x="87" y="501"/>
                      <a:pt x="87" y="501"/>
                    </a:cubicBezTo>
                    <a:cubicBezTo>
                      <a:pt x="87" y="501"/>
                      <a:pt x="87" y="501"/>
                      <a:pt x="87" y="501"/>
                    </a:cubicBezTo>
                    <a:cubicBezTo>
                      <a:pt x="87" y="501"/>
                      <a:pt x="87" y="501"/>
                      <a:pt x="87" y="501"/>
                    </a:cubicBezTo>
                    <a:cubicBezTo>
                      <a:pt x="87" y="501"/>
                      <a:pt x="87" y="501"/>
                      <a:pt x="87" y="501"/>
                    </a:cubicBezTo>
                    <a:cubicBezTo>
                      <a:pt x="87" y="501"/>
                      <a:pt x="87" y="501"/>
                      <a:pt x="87" y="501"/>
                    </a:cubicBezTo>
                    <a:cubicBezTo>
                      <a:pt x="86" y="501"/>
                      <a:pt x="86" y="501"/>
                      <a:pt x="86" y="501"/>
                    </a:cubicBezTo>
                    <a:cubicBezTo>
                      <a:pt x="56" y="532"/>
                      <a:pt x="26" y="560"/>
                      <a:pt x="0" y="582"/>
                    </a:cubicBezTo>
                    <a:cubicBezTo>
                      <a:pt x="43" y="626"/>
                      <a:pt x="43" y="626"/>
                      <a:pt x="43" y="626"/>
                    </a:cubicBezTo>
                    <a:cubicBezTo>
                      <a:pt x="68" y="651"/>
                      <a:pt x="68" y="651"/>
                      <a:pt x="68" y="651"/>
                    </a:cubicBezTo>
                    <a:cubicBezTo>
                      <a:pt x="85" y="667"/>
                      <a:pt x="85" y="667"/>
                      <a:pt x="85" y="667"/>
                    </a:cubicBezTo>
                    <a:cubicBezTo>
                      <a:pt x="85" y="667"/>
                      <a:pt x="85" y="667"/>
                      <a:pt x="85" y="667"/>
                    </a:cubicBezTo>
                    <a:cubicBezTo>
                      <a:pt x="89" y="665"/>
                      <a:pt x="93" y="662"/>
                      <a:pt x="98" y="659"/>
                    </a:cubicBezTo>
                    <a:cubicBezTo>
                      <a:pt x="99" y="659"/>
                      <a:pt x="100" y="658"/>
                      <a:pt x="101" y="657"/>
                    </a:cubicBezTo>
                    <a:cubicBezTo>
                      <a:pt x="180" y="609"/>
                      <a:pt x="269" y="540"/>
                      <a:pt x="355" y="456"/>
                    </a:cubicBezTo>
                    <a:cubicBezTo>
                      <a:pt x="361" y="450"/>
                      <a:pt x="367" y="445"/>
                      <a:pt x="373" y="439"/>
                    </a:cubicBezTo>
                    <a:cubicBezTo>
                      <a:pt x="373" y="439"/>
                      <a:pt x="373" y="439"/>
                      <a:pt x="373" y="439"/>
                    </a:cubicBezTo>
                    <a:cubicBezTo>
                      <a:pt x="373" y="439"/>
                      <a:pt x="373" y="438"/>
                      <a:pt x="373" y="438"/>
                    </a:cubicBezTo>
                    <a:cubicBezTo>
                      <a:pt x="373" y="438"/>
                      <a:pt x="373" y="438"/>
                      <a:pt x="373" y="438"/>
                    </a:cubicBezTo>
                    <a:cubicBezTo>
                      <a:pt x="374" y="438"/>
                      <a:pt x="374" y="438"/>
                      <a:pt x="374" y="437"/>
                    </a:cubicBezTo>
                    <a:cubicBezTo>
                      <a:pt x="374" y="437"/>
                      <a:pt x="374" y="437"/>
                      <a:pt x="374" y="437"/>
                    </a:cubicBezTo>
                    <a:cubicBezTo>
                      <a:pt x="382" y="430"/>
                      <a:pt x="389" y="422"/>
                      <a:pt x="397" y="414"/>
                    </a:cubicBezTo>
                    <a:cubicBezTo>
                      <a:pt x="397" y="414"/>
                      <a:pt x="397" y="414"/>
                      <a:pt x="397" y="414"/>
                    </a:cubicBezTo>
                    <a:cubicBezTo>
                      <a:pt x="397" y="414"/>
                      <a:pt x="397" y="414"/>
                      <a:pt x="397" y="414"/>
                    </a:cubicBezTo>
                    <a:cubicBezTo>
                      <a:pt x="397" y="414"/>
                      <a:pt x="397" y="414"/>
                      <a:pt x="397" y="414"/>
                    </a:cubicBezTo>
                    <a:cubicBezTo>
                      <a:pt x="397" y="414"/>
                      <a:pt x="397" y="414"/>
                      <a:pt x="397" y="414"/>
                    </a:cubicBezTo>
                    <a:cubicBezTo>
                      <a:pt x="397" y="414"/>
                      <a:pt x="397" y="413"/>
                      <a:pt x="398" y="413"/>
                    </a:cubicBezTo>
                    <a:cubicBezTo>
                      <a:pt x="398" y="413"/>
                      <a:pt x="398" y="413"/>
                      <a:pt x="398" y="413"/>
                    </a:cubicBezTo>
                    <a:cubicBezTo>
                      <a:pt x="512" y="294"/>
                      <a:pt x="598" y="172"/>
                      <a:pt x="640" y="74"/>
                    </a:cubicBezTo>
                    <a:cubicBezTo>
                      <a:pt x="640" y="74"/>
                      <a:pt x="640" y="74"/>
                      <a:pt x="639" y="74"/>
                    </a:cubicBezTo>
                    <a:cubicBezTo>
                      <a:pt x="637" y="73"/>
                      <a:pt x="626" y="68"/>
                      <a:pt x="605" y="52"/>
                    </a:cubicBezTo>
                    <a:cubicBezTo>
                      <a:pt x="605" y="52"/>
                      <a:pt x="605" y="52"/>
                      <a:pt x="605" y="52"/>
                    </a:cubicBezTo>
                    <a:cubicBezTo>
                      <a:pt x="605" y="52"/>
                      <a:pt x="605" y="52"/>
                      <a:pt x="605" y="52"/>
                    </a:cubicBezTo>
                    <a:cubicBezTo>
                      <a:pt x="591" y="41"/>
                      <a:pt x="573" y="24"/>
                      <a:pt x="549" y="0"/>
                    </a:cubicBez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80" name="í$lîḑè" descr="f6f44c83-7eab-446e-b0f4-45db1389fd54"/>
              <p:cNvSpPr/>
              <p:nvPr/>
            </p:nvSpPr>
            <p:spPr bwMode="auto">
              <a:xfrm>
                <a:off x="3926626" y="2124464"/>
                <a:ext cx="238125" cy="52388"/>
              </a:xfrm>
              <a:custGeom>
                <a:avLst/>
                <a:gdLst>
                  <a:gd name="T0" fmla="*/ 147 w 147"/>
                  <a:gd name="T1" fmla="*/ 0 h 32"/>
                  <a:gd name="T2" fmla="*/ 146 w 147"/>
                  <a:gd name="T3" fmla="*/ 1 h 32"/>
                  <a:gd name="T4" fmla="*/ 144 w 147"/>
                  <a:gd name="T5" fmla="*/ 2 h 32"/>
                  <a:gd name="T6" fmla="*/ 144 w 147"/>
                  <a:gd name="T7" fmla="*/ 2 h 32"/>
                  <a:gd name="T8" fmla="*/ 144 w 147"/>
                  <a:gd name="T9" fmla="*/ 3 h 32"/>
                  <a:gd name="T10" fmla="*/ 144 w 147"/>
                  <a:gd name="T11" fmla="*/ 3 h 32"/>
                  <a:gd name="T12" fmla="*/ 72 w 147"/>
                  <a:gd name="T13" fmla="*/ 32 h 32"/>
                  <a:gd name="T14" fmla="*/ 72 w 147"/>
                  <a:gd name="T15" fmla="*/ 32 h 32"/>
                  <a:gd name="T16" fmla="*/ 72 w 147"/>
                  <a:gd name="T17" fmla="*/ 32 h 32"/>
                  <a:gd name="T18" fmla="*/ 72 w 147"/>
                  <a:gd name="T19" fmla="*/ 32 h 32"/>
                  <a:gd name="T20" fmla="*/ 72 w 147"/>
                  <a:gd name="T21" fmla="*/ 32 h 32"/>
                  <a:gd name="T22" fmla="*/ 1 w 147"/>
                  <a:gd name="T23" fmla="*/ 4 h 32"/>
                  <a:gd name="T24" fmla="*/ 0 w 147"/>
                  <a:gd name="T25" fmla="*/ 3 h 32"/>
                  <a:gd name="T26" fmla="*/ 0 w 147"/>
                  <a:gd name="T27" fmla="*/ 3 h 32"/>
                  <a:gd name="T28" fmla="*/ 0 w 147"/>
                  <a:gd name="T29" fmla="*/ 3 h 32"/>
                  <a:gd name="T30" fmla="*/ 72 w 147"/>
                  <a:gd name="T31" fmla="*/ 32 h 32"/>
                  <a:gd name="T32" fmla="*/ 144 w 147"/>
                  <a:gd name="T33" fmla="*/ 2 h 32"/>
                  <a:gd name="T34" fmla="*/ 147 w 147"/>
                  <a:gd name="T3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7" h="32">
                    <a:moveTo>
                      <a:pt x="147" y="0"/>
                    </a:moveTo>
                    <a:cubicBezTo>
                      <a:pt x="147" y="0"/>
                      <a:pt x="146" y="0"/>
                      <a:pt x="146" y="1"/>
                    </a:cubicBezTo>
                    <a:cubicBezTo>
                      <a:pt x="145" y="1"/>
                      <a:pt x="145" y="2"/>
                      <a:pt x="144" y="2"/>
                    </a:cubicBezTo>
                    <a:cubicBezTo>
                      <a:pt x="144" y="2"/>
                      <a:pt x="144" y="2"/>
                      <a:pt x="144" y="2"/>
                    </a:cubicBezTo>
                    <a:cubicBezTo>
                      <a:pt x="144" y="2"/>
                      <a:pt x="144" y="3"/>
                      <a:pt x="144" y="3"/>
                    </a:cubicBezTo>
                    <a:cubicBezTo>
                      <a:pt x="144" y="3"/>
                      <a:pt x="144" y="3"/>
                      <a:pt x="144" y="3"/>
                    </a:cubicBezTo>
                    <a:cubicBezTo>
                      <a:pt x="124" y="23"/>
                      <a:pt x="98" y="32"/>
                      <a:pt x="72" y="32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46" y="32"/>
                      <a:pt x="21" y="23"/>
                      <a:pt x="1" y="4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0" y="23"/>
                      <a:pt x="46" y="32"/>
                      <a:pt x="72" y="32"/>
                    </a:cubicBezTo>
                    <a:cubicBezTo>
                      <a:pt x="98" y="32"/>
                      <a:pt x="124" y="22"/>
                      <a:pt x="144" y="2"/>
                    </a:cubicBezTo>
                    <a:cubicBezTo>
                      <a:pt x="145" y="2"/>
                      <a:pt x="146" y="1"/>
                      <a:pt x="147" y="0"/>
                    </a:cubicBezTo>
                  </a:path>
                </a:pathLst>
              </a:custGeom>
              <a:solidFill>
                <a:srgbClr val="921E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81" name="i$ľïḑê" descr="4f4174c7-80cc-4e4e-8f00-17ff85b04414"/>
              <p:cNvSpPr/>
              <p:nvPr/>
            </p:nvSpPr>
            <p:spPr bwMode="auto">
              <a:xfrm>
                <a:off x="4266351" y="1791089"/>
                <a:ext cx="146050" cy="119063"/>
              </a:xfrm>
              <a:custGeom>
                <a:avLst/>
                <a:gdLst>
                  <a:gd name="T0" fmla="*/ 90 w 91"/>
                  <a:gd name="T1" fmla="*/ 74 h 74"/>
                  <a:gd name="T2" fmla="*/ 91 w 91"/>
                  <a:gd name="T3" fmla="*/ 74 h 74"/>
                  <a:gd name="T4" fmla="*/ 91 w 91"/>
                  <a:gd name="T5" fmla="*/ 74 h 74"/>
                  <a:gd name="T6" fmla="*/ 90 w 91"/>
                  <a:gd name="T7" fmla="*/ 74 h 74"/>
                  <a:gd name="T8" fmla="*/ 56 w 91"/>
                  <a:gd name="T9" fmla="*/ 52 h 74"/>
                  <a:gd name="T10" fmla="*/ 56 w 91"/>
                  <a:gd name="T11" fmla="*/ 52 h 74"/>
                  <a:gd name="T12" fmla="*/ 56 w 91"/>
                  <a:gd name="T13" fmla="*/ 52 h 74"/>
                  <a:gd name="T14" fmla="*/ 0 w 91"/>
                  <a:gd name="T15" fmla="*/ 0 h 74"/>
                  <a:gd name="T16" fmla="*/ 0 w 91"/>
                  <a:gd name="T17" fmla="*/ 0 h 74"/>
                  <a:gd name="T18" fmla="*/ 56 w 91"/>
                  <a:gd name="T19" fmla="*/ 52 h 74"/>
                  <a:gd name="T20" fmla="*/ 0 w 91"/>
                  <a:gd name="T21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74">
                    <a:moveTo>
                      <a:pt x="90" y="74"/>
                    </a:moveTo>
                    <a:cubicBezTo>
                      <a:pt x="91" y="74"/>
                      <a:pt x="91" y="74"/>
                      <a:pt x="91" y="74"/>
                    </a:cubicBezTo>
                    <a:cubicBezTo>
                      <a:pt x="91" y="74"/>
                      <a:pt x="91" y="74"/>
                      <a:pt x="91" y="74"/>
                    </a:cubicBezTo>
                    <a:cubicBezTo>
                      <a:pt x="91" y="74"/>
                      <a:pt x="91" y="74"/>
                      <a:pt x="90" y="74"/>
                    </a:cubicBezTo>
                    <a:moveTo>
                      <a:pt x="56" y="52"/>
                    </a:moveTo>
                    <a:cubicBezTo>
                      <a:pt x="56" y="52"/>
                      <a:pt x="56" y="52"/>
                      <a:pt x="56" y="52"/>
                    </a:cubicBezTo>
                    <a:cubicBezTo>
                      <a:pt x="56" y="52"/>
                      <a:pt x="56" y="52"/>
                      <a:pt x="56" y="5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4" y="24"/>
                      <a:pt x="42" y="41"/>
                      <a:pt x="56" y="52"/>
                    </a:cubicBezTo>
                    <a:cubicBezTo>
                      <a:pt x="42" y="41"/>
                      <a:pt x="24" y="24"/>
                      <a:pt x="0" y="0"/>
                    </a:cubicBezTo>
                  </a:path>
                </a:pathLst>
              </a:custGeom>
              <a:solidFill>
                <a:srgbClr val="BA26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82" name="iŝļiḋê" descr="b5296128-4ac0-4ccb-95e8-6ba2d1e956a0"/>
              <p:cNvSpPr/>
              <p:nvPr/>
            </p:nvSpPr>
            <p:spPr bwMode="auto">
              <a:xfrm>
                <a:off x="3380526" y="2297502"/>
                <a:ext cx="390525" cy="431800"/>
              </a:xfrm>
              <a:custGeom>
                <a:avLst/>
                <a:gdLst>
                  <a:gd name="T0" fmla="*/ 86 w 242"/>
                  <a:gd name="T1" fmla="*/ 187 h 268"/>
                  <a:gd name="T2" fmla="*/ 0 w 242"/>
                  <a:gd name="T3" fmla="*/ 268 h 268"/>
                  <a:gd name="T4" fmla="*/ 0 w 242"/>
                  <a:gd name="T5" fmla="*/ 268 h 268"/>
                  <a:gd name="T6" fmla="*/ 86 w 242"/>
                  <a:gd name="T7" fmla="*/ 187 h 268"/>
                  <a:gd name="T8" fmla="*/ 87 w 242"/>
                  <a:gd name="T9" fmla="*/ 187 h 268"/>
                  <a:gd name="T10" fmla="*/ 87 w 242"/>
                  <a:gd name="T11" fmla="*/ 187 h 268"/>
                  <a:gd name="T12" fmla="*/ 87 w 242"/>
                  <a:gd name="T13" fmla="*/ 187 h 268"/>
                  <a:gd name="T14" fmla="*/ 87 w 242"/>
                  <a:gd name="T15" fmla="*/ 187 h 268"/>
                  <a:gd name="T16" fmla="*/ 87 w 242"/>
                  <a:gd name="T17" fmla="*/ 187 h 268"/>
                  <a:gd name="T18" fmla="*/ 87 w 242"/>
                  <a:gd name="T19" fmla="*/ 187 h 268"/>
                  <a:gd name="T20" fmla="*/ 87 w 242"/>
                  <a:gd name="T21" fmla="*/ 186 h 268"/>
                  <a:gd name="T22" fmla="*/ 87 w 242"/>
                  <a:gd name="T23" fmla="*/ 187 h 268"/>
                  <a:gd name="T24" fmla="*/ 87 w 242"/>
                  <a:gd name="T25" fmla="*/ 186 h 268"/>
                  <a:gd name="T26" fmla="*/ 88 w 242"/>
                  <a:gd name="T27" fmla="*/ 186 h 268"/>
                  <a:gd name="T28" fmla="*/ 88 w 242"/>
                  <a:gd name="T29" fmla="*/ 186 h 268"/>
                  <a:gd name="T30" fmla="*/ 88 w 242"/>
                  <a:gd name="T31" fmla="*/ 186 h 268"/>
                  <a:gd name="T32" fmla="*/ 88 w 242"/>
                  <a:gd name="T33" fmla="*/ 186 h 268"/>
                  <a:gd name="T34" fmla="*/ 88 w 242"/>
                  <a:gd name="T35" fmla="*/ 186 h 268"/>
                  <a:gd name="T36" fmla="*/ 88 w 242"/>
                  <a:gd name="T37" fmla="*/ 186 h 268"/>
                  <a:gd name="T38" fmla="*/ 89 w 242"/>
                  <a:gd name="T39" fmla="*/ 185 h 268"/>
                  <a:gd name="T40" fmla="*/ 89 w 242"/>
                  <a:gd name="T41" fmla="*/ 185 h 268"/>
                  <a:gd name="T42" fmla="*/ 89 w 242"/>
                  <a:gd name="T43" fmla="*/ 185 h 268"/>
                  <a:gd name="T44" fmla="*/ 89 w 242"/>
                  <a:gd name="T45" fmla="*/ 185 h 268"/>
                  <a:gd name="T46" fmla="*/ 89 w 242"/>
                  <a:gd name="T47" fmla="*/ 185 h 268"/>
                  <a:gd name="T48" fmla="*/ 89 w 242"/>
                  <a:gd name="T49" fmla="*/ 185 h 268"/>
                  <a:gd name="T50" fmla="*/ 90 w 242"/>
                  <a:gd name="T51" fmla="*/ 184 h 268"/>
                  <a:gd name="T52" fmla="*/ 90 w 242"/>
                  <a:gd name="T53" fmla="*/ 184 h 268"/>
                  <a:gd name="T54" fmla="*/ 90 w 242"/>
                  <a:gd name="T55" fmla="*/ 184 h 268"/>
                  <a:gd name="T56" fmla="*/ 90 w 242"/>
                  <a:gd name="T57" fmla="*/ 184 h 268"/>
                  <a:gd name="T58" fmla="*/ 90 w 242"/>
                  <a:gd name="T59" fmla="*/ 184 h 268"/>
                  <a:gd name="T60" fmla="*/ 116 w 242"/>
                  <a:gd name="T61" fmla="*/ 157 h 268"/>
                  <a:gd name="T62" fmla="*/ 116 w 242"/>
                  <a:gd name="T63" fmla="*/ 157 h 268"/>
                  <a:gd name="T64" fmla="*/ 116 w 242"/>
                  <a:gd name="T65" fmla="*/ 157 h 268"/>
                  <a:gd name="T66" fmla="*/ 116 w 242"/>
                  <a:gd name="T67" fmla="*/ 157 h 268"/>
                  <a:gd name="T68" fmla="*/ 116 w 242"/>
                  <a:gd name="T69" fmla="*/ 157 h 268"/>
                  <a:gd name="T70" fmla="*/ 116 w 242"/>
                  <a:gd name="T71" fmla="*/ 157 h 268"/>
                  <a:gd name="T72" fmla="*/ 117 w 242"/>
                  <a:gd name="T73" fmla="*/ 157 h 268"/>
                  <a:gd name="T74" fmla="*/ 116 w 242"/>
                  <a:gd name="T75" fmla="*/ 157 h 268"/>
                  <a:gd name="T76" fmla="*/ 117 w 242"/>
                  <a:gd name="T77" fmla="*/ 157 h 268"/>
                  <a:gd name="T78" fmla="*/ 117 w 242"/>
                  <a:gd name="T79" fmla="*/ 156 h 268"/>
                  <a:gd name="T80" fmla="*/ 117 w 242"/>
                  <a:gd name="T81" fmla="*/ 157 h 268"/>
                  <a:gd name="T82" fmla="*/ 117 w 242"/>
                  <a:gd name="T83" fmla="*/ 156 h 268"/>
                  <a:gd name="T84" fmla="*/ 117 w 242"/>
                  <a:gd name="T85" fmla="*/ 156 h 268"/>
                  <a:gd name="T86" fmla="*/ 117 w 242"/>
                  <a:gd name="T87" fmla="*/ 156 h 268"/>
                  <a:gd name="T88" fmla="*/ 117 w 242"/>
                  <a:gd name="T89" fmla="*/ 156 h 268"/>
                  <a:gd name="T90" fmla="*/ 235 w 242"/>
                  <a:gd name="T91" fmla="*/ 0 h 268"/>
                  <a:gd name="T92" fmla="*/ 235 w 242"/>
                  <a:gd name="T93" fmla="*/ 1 h 268"/>
                  <a:gd name="T94" fmla="*/ 235 w 242"/>
                  <a:gd name="T95" fmla="*/ 4 h 268"/>
                  <a:gd name="T96" fmla="*/ 117 w 242"/>
                  <a:gd name="T97" fmla="*/ 156 h 268"/>
                  <a:gd name="T98" fmla="*/ 235 w 242"/>
                  <a:gd name="T99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2" h="268">
                    <a:moveTo>
                      <a:pt x="86" y="187"/>
                    </a:moveTo>
                    <a:cubicBezTo>
                      <a:pt x="56" y="218"/>
                      <a:pt x="26" y="246"/>
                      <a:pt x="0" y="268"/>
                    </a:cubicBezTo>
                    <a:cubicBezTo>
                      <a:pt x="0" y="268"/>
                      <a:pt x="0" y="268"/>
                      <a:pt x="0" y="268"/>
                    </a:cubicBezTo>
                    <a:cubicBezTo>
                      <a:pt x="26" y="246"/>
                      <a:pt x="56" y="218"/>
                      <a:pt x="86" y="187"/>
                    </a:cubicBezTo>
                    <a:moveTo>
                      <a:pt x="87" y="187"/>
                    </a:moveTo>
                    <a:cubicBezTo>
                      <a:pt x="87" y="187"/>
                      <a:pt x="87" y="187"/>
                      <a:pt x="87" y="187"/>
                    </a:cubicBezTo>
                    <a:cubicBezTo>
                      <a:pt x="87" y="187"/>
                      <a:pt x="87" y="187"/>
                      <a:pt x="87" y="187"/>
                    </a:cubicBezTo>
                    <a:moveTo>
                      <a:pt x="87" y="187"/>
                    </a:moveTo>
                    <a:cubicBezTo>
                      <a:pt x="87" y="187"/>
                      <a:pt x="87" y="187"/>
                      <a:pt x="87" y="187"/>
                    </a:cubicBezTo>
                    <a:cubicBezTo>
                      <a:pt x="87" y="187"/>
                      <a:pt x="87" y="187"/>
                      <a:pt x="87" y="187"/>
                    </a:cubicBezTo>
                    <a:moveTo>
                      <a:pt x="87" y="186"/>
                    </a:moveTo>
                    <a:cubicBezTo>
                      <a:pt x="87" y="187"/>
                      <a:pt x="87" y="187"/>
                      <a:pt x="87" y="187"/>
                    </a:cubicBezTo>
                    <a:cubicBezTo>
                      <a:pt x="87" y="187"/>
                      <a:pt x="87" y="187"/>
                      <a:pt x="87" y="186"/>
                    </a:cubicBezTo>
                    <a:moveTo>
                      <a:pt x="88" y="186"/>
                    </a:moveTo>
                    <a:cubicBezTo>
                      <a:pt x="88" y="186"/>
                      <a:pt x="88" y="186"/>
                      <a:pt x="88" y="186"/>
                    </a:cubicBezTo>
                    <a:cubicBezTo>
                      <a:pt x="88" y="186"/>
                      <a:pt x="88" y="186"/>
                      <a:pt x="88" y="186"/>
                    </a:cubicBezTo>
                    <a:moveTo>
                      <a:pt x="88" y="186"/>
                    </a:moveTo>
                    <a:cubicBezTo>
                      <a:pt x="88" y="186"/>
                      <a:pt x="88" y="186"/>
                      <a:pt x="88" y="186"/>
                    </a:cubicBezTo>
                    <a:cubicBezTo>
                      <a:pt x="88" y="186"/>
                      <a:pt x="88" y="186"/>
                      <a:pt x="88" y="186"/>
                    </a:cubicBezTo>
                    <a:moveTo>
                      <a:pt x="89" y="185"/>
                    </a:moveTo>
                    <a:cubicBezTo>
                      <a:pt x="89" y="185"/>
                      <a:pt x="89" y="185"/>
                      <a:pt x="89" y="185"/>
                    </a:cubicBezTo>
                    <a:cubicBezTo>
                      <a:pt x="89" y="185"/>
                      <a:pt x="89" y="185"/>
                      <a:pt x="89" y="185"/>
                    </a:cubicBezTo>
                    <a:moveTo>
                      <a:pt x="89" y="185"/>
                    </a:moveTo>
                    <a:cubicBezTo>
                      <a:pt x="89" y="185"/>
                      <a:pt x="89" y="185"/>
                      <a:pt x="89" y="185"/>
                    </a:cubicBezTo>
                    <a:cubicBezTo>
                      <a:pt x="89" y="185"/>
                      <a:pt x="89" y="185"/>
                      <a:pt x="89" y="185"/>
                    </a:cubicBezTo>
                    <a:moveTo>
                      <a:pt x="90" y="184"/>
                    </a:moveTo>
                    <a:cubicBezTo>
                      <a:pt x="90" y="184"/>
                      <a:pt x="90" y="184"/>
                      <a:pt x="90" y="184"/>
                    </a:cubicBezTo>
                    <a:cubicBezTo>
                      <a:pt x="90" y="184"/>
                      <a:pt x="90" y="184"/>
                      <a:pt x="90" y="184"/>
                    </a:cubicBezTo>
                    <a:cubicBezTo>
                      <a:pt x="90" y="184"/>
                      <a:pt x="90" y="184"/>
                      <a:pt x="90" y="184"/>
                    </a:cubicBezTo>
                    <a:cubicBezTo>
                      <a:pt x="90" y="184"/>
                      <a:pt x="90" y="184"/>
                      <a:pt x="90" y="184"/>
                    </a:cubicBezTo>
                    <a:moveTo>
                      <a:pt x="116" y="157"/>
                    </a:moveTo>
                    <a:cubicBezTo>
                      <a:pt x="116" y="157"/>
                      <a:pt x="116" y="157"/>
                      <a:pt x="116" y="157"/>
                    </a:cubicBezTo>
                    <a:cubicBezTo>
                      <a:pt x="116" y="157"/>
                      <a:pt x="116" y="157"/>
                      <a:pt x="116" y="157"/>
                    </a:cubicBezTo>
                    <a:moveTo>
                      <a:pt x="116" y="157"/>
                    </a:moveTo>
                    <a:cubicBezTo>
                      <a:pt x="116" y="157"/>
                      <a:pt x="116" y="157"/>
                      <a:pt x="116" y="157"/>
                    </a:cubicBezTo>
                    <a:cubicBezTo>
                      <a:pt x="116" y="157"/>
                      <a:pt x="116" y="157"/>
                      <a:pt x="116" y="157"/>
                    </a:cubicBezTo>
                    <a:moveTo>
                      <a:pt x="117" y="157"/>
                    </a:moveTo>
                    <a:cubicBezTo>
                      <a:pt x="117" y="157"/>
                      <a:pt x="117" y="157"/>
                      <a:pt x="116" y="157"/>
                    </a:cubicBezTo>
                    <a:cubicBezTo>
                      <a:pt x="117" y="157"/>
                      <a:pt x="117" y="157"/>
                      <a:pt x="117" y="157"/>
                    </a:cubicBezTo>
                    <a:moveTo>
                      <a:pt x="117" y="156"/>
                    </a:moveTo>
                    <a:cubicBezTo>
                      <a:pt x="117" y="156"/>
                      <a:pt x="117" y="157"/>
                      <a:pt x="117" y="157"/>
                    </a:cubicBezTo>
                    <a:cubicBezTo>
                      <a:pt x="117" y="157"/>
                      <a:pt x="117" y="156"/>
                      <a:pt x="117" y="156"/>
                    </a:cubicBezTo>
                    <a:moveTo>
                      <a:pt x="117" y="156"/>
                    </a:moveTo>
                    <a:cubicBezTo>
                      <a:pt x="117" y="156"/>
                      <a:pt x="117" y="156"/>
                      <a:pt x="117" y="156"/>
                    </a:cubicBezTo>
                    <a:cubicBezTo>
                      <a:pt x="117" y="156"/>
                      <a:pt x="117" y="156"/>
                      <a:pt x="117" y="156"/>
                    </a:cubicBezTo>
                    <a:moveTo>
                      <a:pt x="235" y="0"/>
                    </a:moveTo>
                    <a:cubicBezTo>
                      <a:pt x="235" y="1"/>
                      <a:pt x="235" y="1"/>
                      <a:pt x="235" y="1"/>
                    </a:cubicBezTo>
                    <a:cubicBezTo>
                      <a:pt x="235" y="1"/>
                      <a:pt x="235" y="2"/>
                      <a:pt x="235" y="4"/>
                    </a:cubicBezTo>
                    <a:cubicBezTo>
                      <a:pt x="235" y="21"/>
                      <a:pt x="187" y="84"/>
                      <a:pt x="117" y="156"/>
                    </a:cubicBezTo>
                    <a:cubicBezTo>
                      <a:pt x="192" y="78"/>
                      <a:pt x="242" y="12"/>
                      <a:pt x="235" y="0"/>
                    </a:cubicBezTo>
                  </a:path>
                </a:pathLst>
              </a:custGeom>
              <a:solidFill>
                <a:srgbClr val="BA26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83" name="ïSļïďe" descr="46dc040d-91ea-44d9-8fef-4265cf972f25"/>
              <p:cNvSpPr/>
              <p:nvPr/>
            </p:nvSpPr>
            <p:spPr bwMode="auto">
              <a:xfrm>
                <a:off x="4163164" y="1887927"/>
                <a:ext cx="68263" cy="238125"/>
              </a:xfrm>
              <a:custGeom>
                <a:avLst/>
                <a:gdLst>
                  <a:gd name="T0" fmla="*/ 4 w 43"/>
                  <a:gd name="T1" fmla="*/ 0 h 148"/>
                  <a:gd name="T2" fmla="*/ 4 w 43"/>
                  <a:gd name="T3" fmla="*/ 0 h 148"/>
                  <a:gd name="T4" fmla="*/ 33 w 43"/>
                  <a:gd name="T5" fmla="*/ 72 h 148"/>
                  <a:gd name="T6" fmla="*/ 3 w 43"/>
                  <a:gd name="T7" fmla="*/ 144 h 148"/>
                  <a:gd name="T8" fmla="*/ 1 w 43"/>
                  <a:gd name="T9" fmla="*/ 147 h 148"/>
                  <a:gd name="T10" fmla="*/ 0 w 43"/>
                  <a:gd name="T11" fmla="*/ 148 h 148"/>
                  <a:gd name="T12" fmla="*/ 1 w 43"/>
                  <a:gd name="T13" fmla="*/ 147 h 148"/>
                  <a:gd name="T14" fmla="*/ 3 w 43"/>
                  <a:gd name="T15" fmla="*/ 144 h 148"/>
                  <a:gd name="T16" fmla="*/ 4 w 43"/>
                  <a:gd name="T17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148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4" y="20"/>
                      <a:pt x="33" y="46"/>
                      <a:pt x="33" y="72"/>
                    </a:cubicBezTo>
                    <a:cubicBezTo>
                      <a:pt x="33" y="98"/>
                      <a:pt x="23" y="124"/>
                      <a:pt x="3" y="144"/>
                    </a:cubicBezTo>
                    <a:cubicBezTo>
                      <a:pt x="3" y="145"/>
                      <a:pt x="2" y="146"/>
                      <a:pt x="1" y="147"/>
                    </a:cubicBezTo>
                    <a:cubicBezTo>
                      <a:pt x="1" y="147"/>
                      <a:pt x="0" y="147"/>
                      <a:pt x="0" y="148"/>
                    </a:cubicBezTo>
                    <a:cubicBezTo>
                      <a:pt x="0" y="147"/>
                      <a:pt x="1" y="147"/>
                      <a:pt x="1" y="147"/>
                    </a:cubicBezTo>
                    <a:cubicBezTo>
                      <a:pt x="2" y="146"/>
                      <a:pt x="3" y="145"/>
                      <a:pt x="3" y="144"/>
                    </a:cubicBezTo>
                    <a:cubicBezTo>
                      <a:pt x="43" y="105"/>
                      <a:pt x="43" y="40"/>
                      <a:pt x="4" y="0"/>
                    </a:cubicBezTo>
                  </a:path>
                </a:pathLst>
              </a:custGeom>
              <a:solidFill>
                <a:srgbClr val="BA26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</a:p>
            </p:txBody>
          </p:sp>
          <p:sp>
            <p:nvSpPr>
              <p:cNvPr id="84" name="íş1iḓè" descr="73252a45-b901-45b7-845a-882956250bce"/>
              <p:cNvSpPr/>
              <p:nvPr/>
            </p:nvSpPr>
            <p:spPr bwMode="auto">
              <a:xfrm>
                <a:off x="4456851" y="1762514"/>
                <a:ext cx="1588" cy="9525"/>
              </a:xfrm>
              <a:custGeom>
                <a:avLst/>
                <a:gdLst>
                  <a:gd name="T0" fmla="*/ 1 w 1"/>
                  <a:gd name="T1" fmla="*/ 0 h 6"/>
                  <a:gd name="T2" fmla="*/ 0 w 1"/>
                  <a:gd name="T3" fmla="*/ 6 h 6"/>
                  <a:gd name="T4" fmla="*/ 1 w 1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6">
                    <a:moveTo>
                      <a:pt x="1" y="0"/>
                    </a:moveTo>
                    <a:cubicBezTo>
                      <a:pt x="1" y="2"/>
                      <a:pt x="0" y="4"/>
                      <a:pt x="0" y="6"/>
                    </a:cubicBezTo>
                    <a:cubicBezTo>
                      <a:pt x="0" y="4"/>
                      <a:pt x="1" y="2"/>
                      <a:pt x="1" y="0"/>
                    </a:cubicBezTo>
                  </a:path>
                </a:pathLst>
              </a:custGeom>
              <a:solidFill>
                <a:srgbClr val="BA26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85" name="iŝḻîḋe" descr="0f63a5d6-ea8d-473e-9cc7-05c23a61fbfb"/>
              <p:cNvSpPr/>
              <p:nvPr/>
            </p:nvSpPr>
            <p:spPr bwMode="auto">
              <a:xfrm>
                <a:off x="4417164" y="1878402"/>
                <a:ext cx="7938" cy="20638"/>
              </a:xfrm>
              <a:custGeom>
                <a:avLst/>
                <a:gdLst>
                  <a:gd name="T0" fmla="*/ 5 w 5"/>
                  <a:gd name="T1" fmla="*/ 0 h 13"/>
                  <a:gd name="T2" fmla="*/ 0 w 5"/>
                  <a:gd name="T3" fmla="*/ 13 h 13"/>
                  <a:gd name="T4" fmla="*/ 5 w 5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3">
                    <a:moveTo>
                      <a:pt x="5" y="0"/>
                    </a:moveTo>
                    <a:cubicBezTo>
                      <a:pt x="4" y="4"/>
                      <a:pt x="2" y="9"/>
                      <a:pt x="0" y="13"/>
                    </a:cubicBezTo>
                    <a:cubicBezTo>
                      <a:pt x="2" y="9"/>
                      <a:pt x="4" y="4"/>
                      <a:pt x="5" y="0"/>
                    </a:cubicBezTo>
                  </a:path>
                </a:pathLst>
              </a:custGeom>
              <a:solidFill>
                <a:srgbClr val="BA26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86" name="iŝ1íďè" descr="9db7e7a1-2af4-4dce-ac5b-0f1e5c081cc2"/>
              <p:cNvSpPr/>
              <p:nvPr/>
            </p:nvSpPr>
            <p:spPr bwMode="auto">
              <a:xfrm>
                <a:off x="4431451" y="1853002"/>
                <a:ext cx="4763" cy="11113"/>
              </a:xfrm>
              <a:custGeom>
                <a:avLst/>
                <a:gdLst>
                  <a:gd name="T0" fmla="*/ 2 w 2"/>
                  <a:gd name="T1" fmla="*/ 0 h 7"/>
                  <a:gd name="T2" fmla="*/ 0 w 2"/>
                  <a:gd name="T3" fmla="*/ 7 h 7"/>
                  <a:gd name="T4" fmla="*/ 2 w 2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7">
                    <a:moveTo>
                      <a:pt x="2" y="0"/>
                    </a:moveTo>
                    <a:cubicBezTo>
                      <a:pt x="1" y="2"/>
                      <a:pt x="1" y="4"/>
                      <a:pt x="0" y="7"/>
                    </a:cubicBezTo>
                    <a:cubicBezTo>
                      <a:pt x="1" y="4"/>
                      <a:pt x="1" y="2"/>
                      <a:pt x="2" y="0"/>
                    </a:cubicBezTo>
                  </a:path>
                </a:pathLst>
              </a:custGeom>
              <a:solidFill>
                <a:srgbClr val="BA26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87" name="ïsḻîḋe" descr="9d557998-757b-4ebc-8b90-a1e07343d346"/>
              <p:cNvSpPr/>
              <p:nvPr/>
            </p:nvSpPr>
            <p:spPr bwMode="auto">
              <a:xfrm>
                <a:off x="4440976" y="1827602"/>
                <a:ext cx="3175" cy="11113"/>
              </a:xfrm>
              <a:custGeom>
                <a:avLst/>
                <a:gdLst>
                  <a:gd name="T0" fmla="*/ 2 w 2"/>
                  <a:gd name="T1" fmla="*/ 0 h 7"/>
                  <a:gd name="T2" fmla="*/ 0 w 2"/>
                  <a:gd name="T3" fmla="*/ 7 h 7"/>
                  <a:gd name="T4" fmla="*/ 2 w 2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7">
                    <a:moveTo>
                      <a:pt x="2" y="0"/>
                    </a:moveTo>
                    <a:cubicBezTo>
                      <a:pt x="1" y="2"/>
                      <a:pt x="1" y="4"/>
                      <a:pt x="0" y="7"/>
                    </a:cubicBezTo>
                    <a:cubicBezTo>
                      <a:pt x="1" y="4"/>
                      <a:pt x="1" y="2"/>
                      <a:pt x="2" y="0"/>
                    </a:cubicBezTo>
                  </a:path>
                </a:pathLst>
              </a:custGeom>
              <a:solidFill>
                <a:srgbClr val="BA26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88" name="íṧļîďê" descr="0a63f4cf-6bb5-4927-b2b0-ea303eca84e8"/>
              <p:cNvSpPr/>
              <p:nvPr/>
            </p:nvSpPr>
            <p:spPr bwMode="auto">
              <a:xfrm>
                <a:off x="4460026" y="1741877"/>
                <a:ext cx="0" cy="7938"/>
              </a:xfrm>
              <a:custGeom>
                <a:avLst/>
                <a:gdLst>
                  <a:gd name="T0" fmla="*/ 0 h 4"/>
                  <a:gd name="T1" fmla="*/ 4 h 4"/>
                  <a:gd name="T2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0" y="2"/>
                      <a:pt x="0" y="1"/>
                      <a:pt x="0" y="0"/>
                    </a:cubicBezTo>
                  </a:path>
                </a:pathLst>
              </a:custGeom>
              <a:solidFill>
                <a:srgbClr val="BA26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89" name="iṩḻíḋé" descr="234ac31c-33e3-48d4-8221-3adf9cdc9efe"/>
              <p:cNvSpPr/>
              <p:nvPr/>
            </p:nvSpPr>
            <p:spPr bwMode="auto">
              <a:xfrm>
                <a:off x="3934564" y="2121289"/>
                <a:ext cx="230188" cy="47625"/>
              </a:xfrm>
              <a:custGeom>
                <a:avLst/>
                <a:gdLst>
                  <a:gd name="T0" fmla="*/ 0 w 142"/>
                  <a:gd name="T1" fmla="*/ 0 h 29"/>
                  <a:gd name="T2" fmla="*/ 0 w 142"/>
                  <a:gd name="T3" fmla="*/ 0 h 29"/>
                  <a:gd name="T4" fmla="*/ 72 w 142"/>
                  <a:gd name="T5" fmla="*/ 29 h 29"/>
                  <a:gd name="T6" fmla="*/ 141 w 142"/>
                  <a:gd name="T7" fmla="*/ 3 h 29"/>
                  <a:gd name="T8" fmla="*/ 142 w 142"/>
                  <a:gd name="T9" fmla="*/ 2 h 29"/>
                  <a:gd name="T10" fmla="*/ 141 w 142"/>
                  <a:gd name="T11" fmla="*/ 3 h 29"/>
                  <a:gd name="T12" fmla="*/ 72 w 142"/>
                  <a:gd name="T13" fmla="*/ 29 h 29"/>
                  <a:gd name="T14" fmla="*/ 72 w 142"/>
                  <a:gd name="T15" fmla="*/ 29 h 29"/>
                  <a:gd name="T16" fmla="*/ 72 w 142"/>
                  <a:gd name="T17" fmla="*/ 29 h 29"/>
                  <a:gd name="T18" fmla="*/ 72 w 142"/>
                  <a:gd name="T19" fmla="*/ 29 h 29"/>
                  <a:gd name="T20" fmla="*/ 72 w 142"/>
                  <a:gd name="T21" fmla="*/ 29 h 29"/>
                  <a:gd name="T22" fmla="*/ 1 w 142"/>
                  <a:gd name="T23" fmla="*/ 0 h 29"/>
                  <a:gd name="T24" fmla="*/ 0 w 142"/>
                  <a:gd name="T25" fmla="*/ 0 h 29"/>
                  <a:gd name="T26" fmla="*/ 0 w 142"/>
                  <a:gd name="T27" fmla="*/ 0 h 29"/>
                  <a:gd name="T28" fmla="*/ 0 w 142"/>
                  <a:gd name="T29" fmla="*/ 0 h 29"/>
                  <a:gd name="T30" fmla="*/ 0 w 142"/>
                  <a:gd name="T3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2" h="2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" y="19"/>
                      <a:pt x="46" y="29"/>
                      <a:pt x="72" y="29"/>
                    </a:cubicBezTo>
                    <a:cubicBezTo>
                      <a:pt x="97" y="29"/>
                      <a:pt x="121" y="20"/>
                      <a:pt x="141" y="3"/>
                    </a:cubicBezTo>
                    <a:cubicBezTo>
                      <a:pt x="141" y="2"/>
                      <a:pt x="142" y="2"/>
                      <a:pt x="142" y="2"/>
                    </a:cubicBezTo>
                    <a:cubicBezTo>
                      <a:pt x="141" y="2"/>
                      <a:pt x="141" y="2"/>
                      <a:pt x="141" y="3"/>
                    </a:cubicBezTo>
                    <a:cubicBezTo>
                      <a:pt x="121" y="20"/>
                      <a:pt x="97" y="29"/>
                      <a:pt x="72" y="29"/>
                    </a:cubicBezTo>
                    <a:cubicBezTo>
                      <a:pt x="72" y="29"/>
                      <a:pt x="72" y="29"/>
                      <a:pt x="72" y="29"/>
                    </a:cubicBezTo>
                    <a:cubicBezTo>
                      <a:pt x="72" y="29"/>
                      <a:pt x="72" y="29"/>
                      <a:pt x="72" y="29"/>
                    </a:cubicBezTo>
                    <a:cubicBezTo>
                      <a:pt x="72" y="29"/>
                      <a:pt x="72" y="29"/>
                      <a:pt x="72" y="29"/>
                    </a:cubicBezTo>
                    <a:cubicBezTo>
                      <a:pt x="72" y="29"/>
                      <a:pt x="72" y="29"/>
                      <a:pt x="72" y="29"/>
                    </a:cubicBezTo>
                    <a:cubicBezTo>
                      <a:pt x="46" y="29"/>
                      <a:pt x="21" y="2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9816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90" name="ísļiḑe" descr="ae01b27b-36b9-41cb-800b-44d3c1cd3349"/>
              <p:cNvSpPr/>
              <p:nvPr/>
            </p:nvSpPr>
            <p:spPr bwMode="auto">
              <a:xfrm>
                <a:off x="4356839" y="1875227"/>
                <a:ext cx="55563" cy="34925"/>
              </a:xfrm>
              <a:custGeom>
                <a:avLst/>
                <a:gdLst>
                  <a:gd name="T0" fmla="*/ 35 w 35"/>
                  <a:gd name="T1" fmla="*/ 22 h 22"/>
                  <a:gd name="T2" fmla="*/ 35 w 35"/>
                  <a:gd name="T3" fmla="*/ 22 h 22"/>
                  <a:gd name="T4" fmla="*/ 35 w 35"/>
                  <a:gd name="T5" fmla="*/ 22 h 22"/>
                  <a:gd name="T6" fmla="*/ 0 w 35"/>
                  <a:gd name="T7" fmla="*/ 0 h 22"/>
                  <a:gd name="T8" fmla="*/ 34 w 35"/>
                  <a:gd name="T9" fmla="*/ 22 h 22"/>
                  <a:gd name="T10" fmla="*/ 0 w 35"/>
                  <a:gd name="T11" fmla="*/ 0 h 22"/>
                  <a:gd name="T12" fmla="*/ 0 w 35"/>
                  <a:gd name="T13" fmla="*/ 0 h 22"/>
                  <a:gd name="T14" fmla="*/ 0 w 35"/>
                  <a:gd name="T15" fmla="*/ 0 h 22"/>
                  <a:gd name="T16" fmla="*/ 0 w 35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22">
                    <a:moveTo>
                      <a:pt x="35" y="22"/>
                    </a:moveTo>
                    <a:cubicBezTo>
                      <a:pt x="35" y="22"/>
                      <a:pt x="35" y="22"/>
                      <a:pt x="35" y="22"/>
                    </a:cubicBezTo>
                    <a:cubicBezTo>
                      <a:pt x="35" y="22"/>
                      <a:pt x="35" y="22"/>
                      <a:pt x="35" y="22"/>
                    </a:cubicBezTo>
                    <a:moveTo>
                      <a:pt x="0" y="0"/>
                    </a:moveTo>
                    <a:cubicBezTo>
                      <a:pt x="21" y="16"/>
                      <a:pt x="32" y="21"/>
                      <a:pt x="34" y="22"/>
                    </a:cubicBezTo>
                    <a:cubicBezTo>
                      <a:pt x="32" y="21"/>
                      <a:pt x="21" y="16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38B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91" name="iṣ1îde" descr="2f87faf8-1672-4748-a5c2-ecdbf29df59c"/>
              <p:cNvSpPr/>
              <p:nvPr/>
            </p:nvSpPr>
            <p:spPr bwMode="auto">
              <a:xfrm>
                <a:off x="4266351" y="1629164"/>
                <a:ext cx="193675" cy="280988"/>
              </a:xfrm>
              <a:custGeom>
                <a:avLst/>
                <a:gdLst>
                  <a:gd name="T0" fmla="*/ 100 w 120"/>
                  <a:gd name="T1" fmla="*/ 0 h 174"/>
                  <a:gd name="T2" fmla="*/ 100 w 120"/>
                  <a:gd name="T3" fmla="*/ 0 h 174"/>
                  <a:gd name="T4" fmla="*/ 0 w 120"/>
                  <a:gd name="T5" fmla="*/ 100 h 174"/>
                  <a:gd name="T6" fmla="*/ 56 w 120"/>
                  <a:gd name="T7" fmla="*/ 152 h 174"/>
                  <a:gd name="T8" fmla="*/ 56 w 120"/>
                  <a:gd name="T9" fmla="*/ 152 h 174"/>
                  <a:gd name="T10" fmla="*/ 56 w 120"/>
                  <a:gd name="T11" fmla="*/ 152 h 174"/>
                  <a:gd name="T12" fmla="*/ 90 w 120"/>
                  <a:gd name="T13" fmla="*/ 174 h 174"/>
                  <a:gd name="T14" fmla="*/ 91 w 120"/>
                  <a:gd name="T15" fmla="*/ 174 h 174"/>
                  <a:gd name="T16" fmla="*/ 91 w 120"/>
                  <a:gd name="T17" fmla="*/ 174 h 174"/>
                  <a:gd name="T18" fmla="*/ 91 w 120"/>
                  <a:gd name="T19" fmla="*/ 174 h 174"/>
                  <a:gd name="T20" fmla="*/ 91 w 120"/>
                  <a:gd name="T21" fmla="*/ 174 h 174"/>
                  <a:gd name="T22" fmla="*/ 94 w 120"/>
                  <a:gd name="T23" fmla="*/ 167 h 174"/>
                  <a:gd name="T24" fmla="*/ 99 w 120"/>
                  <a:gd name="T25" fmla="*/ 154 h 174"/>
                  <a:gd name="T26" fmla="*/ 103 w 120"/>
                  <a:gd name="T27" fmla="*/ 145 h 174"/>
                  <a:gd name="T28" fmla="*/ 105 w 120"/>
                  <a:gd name="T29" fmla="*/ 138 h 174"/>
                  <a:gd name="T30" fmla="*/ 108 w 120"/>
                  <a:gd name="T31" fmla="*/ 130 h 174"/>
                  <a:gd name="T32" fmla="*/ 110 w 120"/>
                  <a:gd name="T33" fmla="*/ 123 h 174"/>
                  <a:gd name="T34" fmla="*/ 112 w 120"/>
                  <a:gd name="T35" fmla="*/ 115 h 174"/>
                  <a:gd name="T36" fmla="*/ 114 w 120"/>
                  <a:gd name="T37" fmla="*/ 109 h 174"/>
                  <a:gd name="T38" fmla="*/ 115 w 120"/>
                  <a:gd name="T39" fmla="*/ 101 h 174"/>
                  <a:gd name="T40" fmla="*/ 117 w 120"/>
                  <a:gd name="T41" fmla="*/ 95 h 174"/>
                  <a:gd name="T42" fmla="*/ 118 w 120"/>
                  <a:gd name="T43" fmla="*/ 88 h 174"/>
                  <a:gd name="T44" fmla="*/ 119 w 120"/>
                  <a:gd name="T45" fmla="*/ 82 h 174"/>
                  <a:gd name="T46" fmla="*/ 120 w 120"/>
                  <a:gd name="T47" fmla="*/ 74 h 174"/>
                  <a:gd name="T48" fmla="*/ 120 w 120"/>
                  <a:gd name="T49" fmla="*/ 70 h 174"/>
                  <a:gd name="T50" fmla="*/ 120 w 120"/>
                  <a:gd name="T51" fmla="*/ 58 h 174"/>
                  <a:gd name="T52" fmla="*/ 120 w 120"/>
                  <a:gd name="T53" fmla="*/ 55 h 174"/>
                  <a:gd name="T54" fmla="*/ 120 w 120"/>
                  <a:gd name="T55" fmla="*/ 47 h 174"/>
                  <a:gd name="T56" fmla="*/ 119 w 120"/>
                  <a:gd name="T57" fmla="*/ 43 h 174"/>
                  <a:gd name="T58" fmla="*/ 118 w 120"/>
                  <a:gd name="T59" fmla="*/ 37 h 174"/>
                  <a:gd name="T60" fmla="*/ 117 w 120"/>
                  <a:gd name="T61" fmla="*/ 33 h 174"/>
                  <a:gd name="T62" fmla="*/ 116 w 120"/>
                  <a:gd name="T63" fmla="*/ 27 h 174"/>
                  <a:gd name="T64" fmla="*/ 114 w 120"/>
                  <a:gd name="T65" fmla="*/ 23 h 174"/>
                  <a:gd name="T66" fmla="*/ 112 w 120"/>
                  <a:gd name="T67" fmla="*/ 18 h 174"/>
                  <a:gd name="T68" fmla="*/ 111 w 120"/>
                  <a:gd name="T69" fmla="*/ 15 h 174"/>
                  <a:gd name="T70" fmla="*/ 107 w 120"/>
                  <a:gd name="T71" fmla="*/ 9 h 174"/>
                  <a:gd name="T72" fmla="*/ 106 w 120"/>
                  <a:gd name="T73" fmla="*/ 7 h 174"/>
                  <a:gd name="T74" fmla="*/ 100 w 120"/>
                  <a:gd name="T75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0" h="174">
                    <a:moveTo>
                      <a:pt x="100" y="0"/>
                    </a:moveTo>
                    <a:cubicBezTo>
                      <a:pt x="100" y="0"/>
                      <a:pt x="100" y="0"/>
                      <a:pt x="100" y="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24" y="124"/>
                      <a:pt x="42" y="141"/>
                      <a:pt x="56" y="152"/>
                    </a:cubicBezTo>
                    <a:cubicBezTo>
                      <a:pt x="56" y="152"/>
                      <a:pt x="56" y="152"/>
                      <a:pt x="56" y="152"/>
                    </a:cubicBezTo>
                    <a:cubicBezTo>
                      <a:pt x="56" y="152"/>
                      <a:pt x="56" y="152"/>
                      <a:pt x="56" y="152"/>
                    </a:cubicBezTo>
                    <a:cubicBezTo>
                      <a:pt x="77" y="168"/>
                      <a:pt x="88" y="173"/>
                      <a:pt x="90" y="174"/>
                    </a:cubicBezTo>
                    <a:cubicBezTo>
                      <a:pt x="91" y="174"/>
                      <a:pt x="91" y="174"/>
                      <a:pt x="91" y="174"/>
                    </a:cubicBezTo>
                    <a:cubicBezTo>
                      <a:pt x="91" y="174"/>
                      <a:pt x="91" y="174"/>
                      <a:pt x="91" y="174"/>
                    </a:cubicBezTo>
                    <a:cubicBezTo>
                      <a:pt x="91" y="174"/>
                      <a:pt x="91" y="174"/>
                      <a:pt x="91" y="174"/>
                    </a:cubicBezTo>
                    <a:cubicBezTo>
                      <a:pt x="91" y="174"/>
                      <a:pt x="91" y="174"/>
                      <a:pt x="91" y="174"/>
                    </a:cubicBezTo>
                    <a:cubicBezTo>
                      <a:pt x="92" y="172"/>
                      <a:pt x="93" y="169"/>
                      <a:pt x="94" y="167"/>
                    </a:cubicBezTo>
                    <a:cubicBezTo>
                      <a:pt x="96" y="163"/>
                      <a:pt x="98" y="158"/>
                      <a:pt x="99" y="154"/>
                    </a:cubicBezTo>
                    <a:cubicBezTo>
                      <a:pt x="101" y="151"/>
                      <a:pt x="102" y="148"/>
                      <a:pt x="103" y="145"/>
                    </a:cubicBezTo>
                    <a:cubicBezTo>
                      <a:pt x="104" y="142"/>
                      <a:pt x="104" y="140"/>
                      <a:pt x="105" y="138"/>
                    </a:cubicBezTo>
                    <a:cubicBezTo>
                      <a:pt x="106" y="135"/>
                      <a:pt x="107" y="132"/>
                      <a:pt x="108" y="130"/>
                    </a:cubicBezTo>
                    <a:cubicBezTo>
                      <a:pt x="109" y="127"/>
                      <a:pt x="109" y="125"/>
                      <a:pt x="110" y="123"/>
                    </a:cubicBezTo>
                    <a:cubicBezTo>
                      <a:pt x="111" y="120"/>
                      <a:pt x="111" y="118"/>
                      <a:pt x="112" y="115"/>
                    </a:cubicBezTo>
                    <a:cubicBezTo>
                      <a:pt x="113" y="113"/>
                      <a:pt x="113" y="111"/>
                      <a:pt x="114" y="109"/>
                    </a:cubicBezTo>
                    <a:cubicBezTo>
                      <a:pt x="114" y="106"/>
                      <a:pt x="115" y="104"/>
                      <a:pt x="115" y="101"/>
                    </a:cubicBezTo>
                    <a:cubicBezTo>
                      <a:pt x="116" y="99"/>
                      <a:pt x="116" y="97"/>
                      <a:pt x="117" y="95"/>
                    </a:cubicBezTo>
                    <a:cubicBezTo>
                      <a:pt x="117" y="93"/>
                      <a:pt x="118" y="90"/>
                      <a:pt x="118" y="88"/>
                    </a:cubicBezTo>
                    <a:cubicBezTo>
                      <a:pt x="118" y="86"/>
                      <a:pt x="119" y="84"/>
                      <a:pt x="119" y="82"/>
                    </a:cubicBezTo>
                    <a:cubicBezTo>
                      <a:pt x="119" y="79"/>
                      <a:pt x="119" y="76"/>
                      <a:pt x="120" y="74"/>
                    </a:cubicBezTo>
                    <a:cubicBezTo>
                      <a:pt x="120" y="72"/>
                      <a:pt x="120" y="71"/>
                      <a:pt x="120" y="70"/>
                    </a:cubicBezTo>
                    <a:cubicBezTo>
                      <a:pt x="120" y="66"/>
                      <a:pt x="120" y="62"/>
                      <a:pt x="120" y="58"/>
                    </a:cubicBezTo>
                    <a:cubicBezTo>
                      <a:pt x="120" y="57"/>
                      <a:pt x="120" y="56"/>
                      <a:pt x="120" y="55"/>
                    </a:cubicBezTo>
                    <a:cubicBezTo>
                      <a:pt x="120" y="52"/>
                      <a:pt x="120" y="50"/>
                      <a:pt x="120" y="47"/>
                    </a:cubicBezTo>
                    <a:cubicBezTo>
                      <a:pt x="120" y="46"/>
                      <a:pt x="119" y="44"/>
                      <a:pt x="119" y="43"/>
                    </a:cubicBezTo>
                    <a:cubicBezTo>
                      <a:pt x="119" y="41"/>
                      <a:pt x="119" y="39"/>
                      <a:pt x="118" y="37"/>
                    </a:cubicBezTo>
                    <a:cubicBezTo>
                      <a:pt x="118" y="35"/>
                      <a:pt x="118" y="34"/>
                      <a:pt x="117" y="33"/>
                    </a:cubicBezTo>
                    <a:cubicBezTo>
                      <a:pt x="117" y="31"/>
                      <a:pt x="116" y="29"/>
                      <a:pt x="116" y="27"/>
                    </a:cubicBezTo>
                    <a:cubicBezTo>
                      <a:pt x="115" y="26"/>
                      <a:pt x="115" y="24"/>
                      <a:pt x="114" y="23"/>
                    </a:cubicBezTo>
                    <a:cubicBezTo>
                      <a:pt x="114" y="21"/>
                      <a:pt x="113" y="20"/>
                      <a:pt x="112" y="18"/>
                    </a:cubicBezTo>
                    <a:cubicBezTo>
                      <a:pt x="112" y="17"/>
                      <a:pt x="111" y="16"/>
                      <a:pt x="111" y="15"/>
                    </a:cubicBezTo>
                    <a:cubicBezTo>
                      <a:pt x="110" y="13"/>
                      <a:pt x="109" y="11"/>
                      <a:pt x="107" y="9"/>
                    </a:cubicBezTo>
                    <a:cubicBezTo>
                      <a:pt x="107" y="8"/>
                      <a:pt x="106" y="8"/>
                      <a:pt x="106" y="7"/>
                    </a:cubicBezTo>
                    <a:cubicBezTo>
                      <a:pt x="104" y="4"/>
                      <a:pt x="102" y="2"/>
                      <a:pt x="100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</a:p>
            </p:txBody>
          </p:sp>
          <p:sp>
            <p:nvSpPr>
              <p:cNvPr id="92" name="íşḷíḋé" descr="252567eb-810e-4984-8a83-54e7bd87f23a"/>
              <p:cNvSpPr/>
              <p:nvPr/>
            </p:nvSpPr>
            <p:spPr bwMode="auto">
              <a:xfrm>
                <a:off x="3402751" y="2818202"/>
                <a:ext cx="55563" cy="55563"/>
              </a:xfrm>
              <a:custGeom>
                <a:avLst/>
                <a:gdLst>
                  <a:gd name="T0" fmla="*/ 0 w 35"/>
                  <a:gd name="T1" fmla="*/ 0 h 35"/>
                  <a:gd name="T2" fmla="*/ 0 w 35"/>
                  <a:gd name="T3" fmla="*/ 0 h 35"/>
                  <a:gd name="T4" fmla="*/ 35 w 35"/>
                  <a:gd name="T5" fmla="*/ 35 h 35"/>
                  <a:gd name="T6" fmla="*/ 0 w 35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35">
                    <a:moveTo>
                      <a:pt x="0" y="0"/>
                    </a:moveTo>
                    <a:lnTo>
                      <a:pt x="0" y="0"/>
                    </a:lnTo>
                    <a:lnTo>
                      <a:pt x="35" y="3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F93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93" name="ïŝḷídé" descr="7c36592b-a7a9-458d-98b5-f14995b1c32e"/>
              <p:cNvSpPr/>
              <p:nvPr/>
            </p:nvSpPr>
            <p:spPr bwMode="auto">
              <a:xfrm>
                <a:off x="3402751" y="2818202"/>
                <a:ext cx="55563" cy="55563"/>
              </a:xfrm>
              <a:custGeom>
                <a:avLst/>
                <a:gdLst>
                  <a:gd name="T0" fmla="*/ 0 w 35"/>
                  <a:gd name="T1" fmla="*/ 0 h 35"/>
                  <a:gd name="T2" fmla="*/ 0 w 35"/>
                  <a:gd name="T3" fmla="*/ 0 h 35"/>
                  <a:gd name="T4" fmla="*/ 35 w 35"/>
                  <a:gd name="T5" fmla="*/ 35 h 35"/>
                  <a:gd name="T6" fmla="*/ 0 w 35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35">
                    <a:moveTo>
                      <a:pt x="0" y="0"/>
                    </a:moveTo>
                    <a:lnTo>
                      <a:pt x="0" y="0"/>
                    </a:lnTo>
                    <a:lnTo>
                      <a:pt x="35" y="3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94" name="ïs1îḑê" descr="148ee502-109c-49f6-a0a4-97dcd89f2ebb"/>
              <p:cNvSpPr/>
              <p:nvPr/>
            </p:nvSpPr>
            <p:spPr bwMode="auto">
              <a:xfrm>
                <a:off x="3386876" y="2802327"/>
                <a:ext cx="15875" cy="15875"/>
              </a:xfrm>
              <a:custGeom>
                <a:avLst/>
                <a:gdLst>
                  <a:gd name="T0" fmla="*/ 0 w 10"/>
                  <a:gd name="T1" fmla="*/ 0 h 10"/>
                  <a:gd name="T2" fmla="*/ 0 w 10"/>
                  <a:gd name="T3" fmla="*/ 0 h 10"/>
                  <a:gd name="T4" fmla="*/ 10 w 10"/>
                  <a:gd name="T5" fmla="*/ 10 h 10"/>
                  <a:gd name="T6" fmla="*/ 10 w 10"/>
                  <a:gd name="T7" fmla="*/ 10 h 10"/>
                  <a:gd name="T8" fmla="*/ 0 w 10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0" y="0"/>
                    </a:moveTo>
                    <a:lnTo>
                      <a:pt x="0" y="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65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95" name="iśľïḓe" descr="e6b5b06a-2e86-488a-b303-bbc49473120a"/>
              <p:cNvSpPr/>
              <p:nvPr/>
            </p:nvSpPr>
            <p:spPr bwMode="auto">
              <a:xfrm>
                <a:off x="3386876" y="2802327"/>
                <a:ext cx="15875" cy="15875"/>
              </a:xfrm>
              <a:custGeom>
                <a:avLst/>
                <a:gdLst>
                  <a:gd name="T0" fmla="*/ 0 w 10"/>
                  <a:gd name="T1" fmla="*/ 0 h 10"/>
                  <a:gd name="T2" fmla="*/ 0 w 10"/>
                  <a:gd name="T3" fmla="*/ 0 h 10"/>
                  <a:gd name="T4" fmla="*/ 10 w 10"/>
                  <a:gd name="T5" fmla="*/ 10 h 10"/>
                  <a:gd name="T6" fmla="*/ 10 w 10"/>
                  <a:gd name="T7" fmla="*/ 10 h 10"/>
                  <a:gd name="T8" fmla="*/ 0 w 10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0" y="0"/>
                    </a:moveTo>
                    <a:lnTo>
                      <a:pt x="0" y="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96" name="î$ḷïďè" descr="310e77ac-ff63-4d30-910f-c0d2321c6437"/>
              <p:cNvSpPr/>
              <p:nvPr/>
            </p:nvSpPr>
            <p:spPr bwMode="auto">
              <a:xfrm>
                <a:off x="3372589" y="2789627"/>
                <a:ext cx="14288" cy="12700"/>
              </a:xfrm>
              <a:custGeom>
                <a:avLst/>
                <a:gdLst>
                  <a:gd name="T0" fmla="*/ 0 w 9"/>
                  <a:gd name="T1" fmla="*/ 0 h 8"/>
                  <a:gd name="T2" fmla="*/ 0 w 9"/>
                  <a:gd name="T3" fmla="*/ 0 h 8"/>
                  <a:gd name="T4" fmla="*/ 9 w 9"/>
                  <a:gd name="T5" fmla="*/ 8 h 8"/>
                  <a:gd name="T6" fmla="*/ 9 w 9"/>
                  <a:gd name="T7" fmla="*/ 8 h 8"/>
                  <a:gd name="T8" fmla="*/ 0 w 9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C88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97" name="iṡ1ïḓé" descr="70f1f22e-5c2c-4ecb-9e23-639f9f140988"/>
              <p:cNvSpPr/>
              <p:nvPr/>
            </p:nvSpPr>
            <p:spPr bwMode="auto">
              <a:xfrm>
                <a:off x="3342426" y="2761052"/>
                <a:ext cx="30163" cy="28575"/>
              </a:xfrm>
              <a:custGeom>
                <a:avLst/>
                <a:gdLst>
                  <a:gd name="T0" fmla="*/ 0 w 18"/>
                  <a:gd name="T1" fmla="*/ 0 h 18"/>
                  <a:gd name="T2" fmla="*/ 0 w 18"/>
                  <a:gd name="T3" fmla="*/ 0 h 18"/>
                  <a:gd name="T4" fmla="*/ 18 w 18"/>
                  <a:gd name="T5" fmla="*/ 18 h 18"/>
                  <a:gd name="T6" fmla="*/ 18 w 18"/>
                  <a:gd name="T7" fmla="*/ 18 h 18"/>
                  <a:gd name="T8" fmla="*/ 0 w 18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38B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98" name="îṧḷiḋé" descr="a9374050-ef3c-4ad6-a1b5-d3d0faaf3e80"/>
              <p:cNvSpPr/>
              <p:nvPr/>
            </p:nvSpPr>
            <p:spPr bwMode="auto">
              <a:xfrm>
                <a:off x="3342426" y="2729302"/>
                <a:ext cx="147638" cy="144463"/>
              </a:xfrm>
              <a:custGeom>
                <a:avLst/>
                <a:gdLst>
                  <a:gd name="T0" fmla="*/ 23 w 91"/>
                  <a:gd name="T1" fmla="*/ 0 h 89"/>
                  <a:gd name="T2" fmla="*/ 0 w 91"/>
                  <a:gd name="T3" fmla="*/ 19 h 89"/>
                  <a:gd name="T4" fmla="*/ 18 w 91"/>
                  <a:gd name="T5" fmla="*/ 37 h 89"/>
                  <a:gd name="T6" fmla="*/ 27 w 91"/>
                  <a:gd name="T7" fmla="*/ 45 h 89"/>
                  <a:gd name="T8" fmla="*/ 37 w 91"/>
                  <a:gd name="T9" fmla="*/ 55 h 89"/>
                  <a:gd name="T10" fmla="*/ 71 w 91"/>
                  <a:gd name="T11" fmla="*/ 89 h 89"/>
                  <a:gd name="T12" fmla="*/ 91 w 91"/>
                  <a:gd name="T13" fmla="*/ 69 h 89"/>
                  <a:gd name="T14" fmla="*/ 66 w 91"/>
                  <a:gd name="T15" fmla="*/ 44 h 89"/>
                  <a:gd name="T16" fmla="*/ 23 w 91"/>
                  <a:gd name="T17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89">
                    <a:moveTo>
                      <a:pt x="23" y="0"/>
                    </a:moveTo>
                    <a:cubicBezTo>
                      <a:pt x="15" y="7"/>
                      <a:pt x="7" y="13"/>
                      <a:pt x="0" y="19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91" y="69"/>
                      <a:pt x="91" y="69"/>
                      <a:pt x="91" y="69"/>
                    </a:cubicBezTo>
                    <a:cubicBezTo>
                      <a:pt x="66" y="44"/>
                      <a:pt x="66" y="44"/>
                      <a:pt x="66" y="44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99" name="íṣľïḓè" descr="5b80547c-bd65-40bc-bb13-bc607feafa78"/>
              <p:cNvSpPr/>
              <p:nvPr/>
            </p:nvSpPr>
            <p:spPr bwMode="auto">
              <a:xfrm>
                <a:off x="3380526" y="2549914"/>
                <a:ext cx="188913" cy="250825"/>
              </a:xfrm>
              <a:custGeom>
                <a:avLst/>
                <a:gdLst>
                  <a:gd name="T0" fmla="*/ 0 w 117"/>
                  <a:gd name="T1" fmla="*/ 112 h 156"/>
                  <a:gd name="T2" fmla="*/ 0 w 117"/>
                  <a:gd name="T3" fmla="*/ 112 h 156"/>
                  <a:gd name="T4" fmla="*/ 43 w 117"/>
                  <a:gd name="T5" fmla="*/ 156 h 156"/>
                  <a:gd name="T6" fmla="*/ 0 w 117"/>
                  <a:gd name="T7" fmla="*/ 112 h 156"/>
                  <a:gd name="T8" fmla="*/ 87 w 117"/>
                  <a:gd name="T9" fmla="*/ 31 h 156"/>
                  <a:gd name="T10" fmla="*/ 86 w 117"/>
                  <a:gd name="T11" fmla="*/ 31 h 156"/>
                  <a:gd name="T12" fmla="*/ 87 w 117"/>
                  <a:gd name="T13" fmla="*/ 31 h 156"/>
                  <a:gd name="T14" fmla="*/ 87 w 117"/>
                  <a:gd name="T15" fmla="*/ 31 h 156"/>
                  <a:gd name="T16" fmla="*/ 87 w 117"/>
                  <a:gd name="T17" fmla="*/ 31 h 156"/>
                  <a:gd name="T18" fmla="*/ 87 w 117"/>
                  <a:gd name="T19" fmla="*/ 31 h 156"/>
                  <a:gd name="T20" fmla="*/ 87 w 117"/>
                  <a:gd name="T21" fmla="*/ 31 h 156"/>
                  <a:gd name="T22" fmla="*/ 87 w 117"/>
                  <a:gd name="T23" fmla="*/ 31 h 156"/>
                  <a:gd name="T24" fmla="*/ 87 w 117"/>
                  <a:gd name="T25" fmla="*/ 31 h 156"/>
                  <a:gd name="T26" fmla="*/ 88 w 117"/>
                  <a:gd name="T27" fmla="*/ 30 h 156"/>
                  <a:gd name="T28" fmla="*/ 87 w 117"/>
                  <a:gd name="T29" fmla="*/ 30 h 156"/>
                  <a:gd name="T30" fmla="*/ 88 w 117"/>
                  <a:gd name="T31" fmla="*/ 30 h 156"/>
                  <a:gd name="T32" fmla="*/ 88 w 117"/>
                  <a:gd name="T33" fmla="*/ 30 h 156"/>
                  <a:gd name="T34" fmla="*/ 88 w 117"/>
                  <a:gd name="T35" fmla="*/ 30 h 156"/>
                  <a:gd name="T36" fmla="*/ 88 w 117"/>
                  <a:gd name="T37" fmla="*/ 30 h 156"/>
                  <a:gd name="T38" fmla="*/ 89 w 117"/>
                  <a:gd name="T39" fmla="*/ 29 h 156"/>
                  <a:gd name="T40" fmla="*/ 88 w 117"/>
                  <a:gd name="T41" fmla="*/ 30 h 156"/>
                  <a:gd name="T42" fmla="*/ 89 w 117"/>
                  <a:gd name="T43" fmla="*/ 29 h 156"/>
                  <a:gd name="T44" fmla="*/ 89 w 117"/>
                  <a:gd name="T45" fmla="*/ 29 h 156"/>
                  <a:gd name="T46" fmla="*/ 89 w 117"/>
                  <a:gd name="T47" fmla="*/ 29 h 156"/>
                  <a:gd name="T48" fmla="*/ 89 w 117"/>
                  <a:gd name="T49" fmla="*/ 29 h 156"/>
                  <a:gd name="T50" fmla="*/ 90 w 117"/>
                  <a:gd name="T51" fmla="*/ 28 h 156"/>
                  <a:gd name="T52" fmla="*/ 89 w 117"/>
                  <a:gd name="T53" fmla="*/ 29 h 156"/>
                  <a:gd name="T54" fmla="*/ 90 w 117"/>
                  <a:gd name="T55" fmla="*/ 28 h 156"/>
                  <a:gd name="T56" fmla="*/ 116 w 117"/>
                  <a:gd name="T57" fmla="*/ 1 h 156"/>
                  <a:gd name="T58" fmla="*/ 90 w 117"/>
                  <a:gd name="T59" fmla="*/ 28 h 156"/>
                  <a:gd name="T60" fmla="*/ 116 w 117"/>
                  <a:gd name="T61" fmla="*/ 1 h 156"/>
                  <a:gd name="T62" fmla="*/ 116 w 117"/>
                  <a:gd name="T63" fmla="*/ 1 h 156"/>
                  <a:gd name="T64" fmla="*/ 116 w 117"/>
                  <a:gd name="T65" fmla="*/ 1 h 156"/>
                  <a:gd name="T66" fmla="*/ 116 w 117"/>
                  <a:gd name="T67" fmla="*/ 1 h 156"/>
                  <a:gd name="T68" fmla="*/ 116 w 117"/>
                  <a:gd name="T69" fmla="*/ 1 h 156"/>
                  <a:gd name="T70" fmla="*/ 116 w 117"/>
                  <a:gd name="T71" fmla="*/ 1 h 156"/>
                  <a:gd name="T72" fmla="*/ 116 w 117"/>
                  <a:gd name="T73" fmla="*/ 1 h 156"/>
                  <a:gd name="T74" fmla="*/ 117 w 117"/>
                  <a:gd name="T75" fmla="*/ 1 h 156"/>
                  <a:gd name="T76" fmla="*/ 117 w 117"/>
                  <a:gd name="T77" fmla="*/ 1 h 156"/>
                  <a:gd name="T78" fmla="*/ 117 w 117"/>
                  <a:gd name="T79" fmla="*/ 1 h 156"/>
                  <a:gd name="T80" fmla="*/ 117 w 117"/>
                  <a:gd name="T81" fmla="*/ 0 h 156"/>
                  <a:gd name="T82" fmla="*/ 117 w 117"/>
                  <a:gd name="T83" fmla="*/ 0 h 156"/>
                  <a:gd name="T84" fmla="*/ 117 w 117"/>
                  <a:gd name="T85" fmla="*/ 0 h 156"/>
                  <a:gd name="T86" fmla="*/ 117 w 117"/>
                  <a:gd name="T87" fmla="*/ 0 h 156"/>
                  <a:gd name="T88" fmla="*/ 117 w 117"/>
                  <a:gd name="T89" fmla="*/ 0 h 156"/>
                  <a:gd name="T90" fmla="*/ 117 w 117"/>
                  <a:gd name="T91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7" h="156">
                    <a:moveTo>
                      <a:pt x="0" y="112"/>
                    </a:moveTo>
                    <a:cubicBezTo>
                      <a:pt x="0" y="112"/>
                      <a:pt x="0" y="112"/>
                      <a:pt x="0" y="112"/>
                    </a:cubicBezTo>
                    <a:cubicBezTo>
                      <a:pt x="43" y="156"/>
                      <a:pt x="43" y="156"/>
                      <a:pt x="43" y="156"/>
                    </a:cubicBezTo>
                    <a:cubicBezTo>
                      <a:pt x="0" y="112"/>
                      <a:pt x="0" y="112"/>
                      <a:pt x="0" y="112"/>
                    </a:cubicBezTo>
                    <a:moveTo>
                      <a:pt x="87" y="31"/>
                    </a:moveTo>
                    <a:cubicBezTo>
                      <a:pt x="86" y="31"/>
                      <a:pt x="86" y="31"/>
                      <a:pt x="86" y="31"/>
                    </a:cubicBezTo>
                    <a:cubicBezTo>
                      <a:pt x="86" y="31"/>
                      <a:pt x="86" y="31"/>
                      <a:pt x="87" y="31"/>
                    </a:cubicBezTo>
                    <a:moveTo>
                      <a:pt x="87" y="31"/>
                    </a:moveTo>
                    <a:cubicBezTo>
                      <a:pt x="87" y="31"/>
                      <a:pt x="87" y="31"/>
                      <a:pt x="87" y="31"/>
                    </a:cubicBezTo>
                    <a:cubicBezTo>
                      <a:pt x="87" y="31"/>
                      <a:pt x="87" y="31"/>
                      <a:pt x="87" y="31"/>
                    </a:cubicBezTo>
                    <a:moveTo>
                      <a:pt x="87" y="31"/>
                    </a:moveTo>
                    <a:cubicBezTo>
                      <a:pt x="87" y="31"/>
                      <a:pt x="87" y="31"/>
                      <a:pt x="87" y="31"/>
                    </a:cubicBezTo>
                    <a:cubicBezTo>
                      <a:pt x="87" y="31"/>
                      <a:pt x="87" y="31"/>
                      <a:pt x="87" y="31"/>
                    </a:cubicBezTo>
                    <a:moveTo>
                      <a:pt x="88" y="30"/>
                    </a:moveTo>
                    <a:cubicBezTo>
                      <a:pt x="88" y="30"/>
                      <a:pt x="88" y="30"/>
                      <a:pt x="87" y="30"/>
                    </a:cubicBezTo>
                    <a:cubicBezTo>
                      <a:pt x="88" y="30"/>
                      <a:pt x="88" y="30"/>
                      <a:pt x="88" y="30"/>
                    </a:cubicBezTo>
                    <a:moveTo>
                      <a:pt x="88" y="30"/>
                    </a:moveTo>
                    <a:cubicBezTo>
                      <a:pt x="88" y="30"/>
                      <a:pt x="88" y="30"/>
                      <a:pt x="88" y="30"/>
                    </a:cubicBezTo>
                    <a:cubicBezTo>
                      <a:pt x="88" y="30"/>
                      <a:pt x="88" y="30"/>
                      <a:pt x="88" y="30"/>
                    </a:cubicBezTo>
                    <a:moveTo>
                      <a:pt x="89" y="29"/>
                    </a:moveTo>
                    <a:cubicBezTo>
                      <a:pt x="89" y="29"/>
                      <a:pt x="88" y="30"/>
                      <a:pt x="88" y="30"/>
                    </a:cubicBezTo>
                    <a:cubicBezTo>
                      <a:pt x="88" y="30"/>
                      <a:pt x="89" y="29"/>
                      <a:pt x="89" y="29"/>
                    </a:cubicBezTo>
                    <a:moveTo>
                      <a:pt x="89" y="29"/>
                    </a:moveTo>
                    <a:cubicBezTo>
                      <a:pt x="89" y="29"/>
                      <a:pt x="89" y="29"/>
                      <a:pt x="89" y="29"/>
                    </a:cubicBezTo>
                    <a:cubicBezTo>
                      <a:pt x="89" y="29"/>
                      <a:pt x="89" y="29"/>
                      <a:pt x="89" y="29"/>
                    </a:cubicBezTo>
                    <a:moveTo>
                      <a:pt x="90" y="28"/>
                    </a:moveTo>
                    <a:cubicBezTo>
                      <a:pt x="89" y="28"/>
                      <a:pt x="89" y="28"/>
                      <a:pt x="89" y="29"/>
                    </a:cubicBezTo>
                    <a:cubicBezTo>
                      <a:pt x="89" y="28"/>
                      <a:pt x="89" y="28"/>
                      <a:pt x="90" y="28"/>
                    </a:cubicBezTo>
                    <a:moveTo>
                      <a:pt x="116" y="1"/>
                    </a:moveTo>
                    <a:cubicBezTo>
                      <a:pt x="108" y="10"/>
                      <a:pt x="99" y="19"/>
                      <a:pt x="90" y="28"/>
                    </a:cubicBezTo>
                    <a:cubicBezTo>
                      <a:pt x="99" y="19"/>
                      <a:pt x="108" y="10"/>
                      <a:pt x="116" y="1"/>
                    </a:cubicBezTo>
                    <a:moveTo>
                      <a:pt x="116" y="1"/>
                    </a:moveTo>
                    <a:cubicBezTo>
                      <a:pt x="116" y="1"/>
                      <a:pt x="116" y="1"/>
                      <a:pt x="116" y="1"/>
                    </a:cubicBezTo>
                    <a:cubicBezTo>
                      <a:pt x="116" y="1"/>
                      <a:pt x="116" y="1"/>
                      <a:pt x="116" y="1"/>
                    </a:cubicBezTo>
                    <a:moveTo>
                      <a:pt x="116" y="1"/>
                    </a:moveTo>
                    <a:cubicBezTo>
                      <a:pt x="116" y="1"/>
                      <a:pt x="116" y="1"/>
                      <a:pt x="116" y="1"/>
                    </a:cubicBezTo>
                    <a:cubicBezTo>
                      <a:pt x="116" y="1"/>
                      <a:pt x="116" y="1"/>
                      <a:pt x="116" y="1"/>
                    </a:cubicBezTo>
                    <a:moveTo>
                      <a:pt x="117" y="1"/>
                    </a:moveTo>
                    <a:cubicBezTo>
                      <a:pt x="117" y="1"/>
                      <a:pt x="117" y="1"/>
                      <a:pt x="117" y="1"/>
                    </a:cubicBezTo>
                    <a:cubicBezTo>
                      <a:pt x="117" y="1"/>
                      <a:pt x="117" y="1"/>
                      <a:pt x="117" y="1"/>
                    </a:cubicBezTo>
                    <a:moveTo>
                      <a:pt x="117" y="0"/>
                    </a:moveTo>
                    <a:cubicBezTo>
                      <a:pt x="117" y="0"/>
                      <a:pt x="117" y="0"/>
                      <a:pt x="117" y="0"/>
                    </a:cubicBezTo>
                    <a:cubicBezTo>
                      <a:pt x="117" y="0"/>
                      <a:pt x="117" y="0"/>
                      <a:pt x="117" y="0"/>
                    </a:cubicBezTo>
                    <a:moveTo>
                      <a:pt x="117" y="0"/>
                    </a:moveTo>
                    <a:cubicBezTo>
                      <a:pt x="117" y="0"/>
                      <a:pt x="117" y="0"/>
                      <a:pt x="117" y="0"/>
                    </a:cubicBezTo>
                    <a:cubicBezTo>
                      <a:pt x="117" y="0"/>
                      <a:pt x="117" y="0"/>
                      <a:pt x="117" y="0"/>
                    </a:cubicBezTo>
                  </a:path>
                </a:pathLst>
              </a:custGeom>
              <a:solidFill>
                <a:srgbClr val="D38B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</a:p>
            </p:txBody>
          </p:sp>
          <p:sp>
            <p:nvSpPr>
              <p:cNvPr id="100" name="îşḷiďé" descr="f0cbb145-2aa4-481f-9a19-8eb85eb09cc2"/>
              <p:cNvSpPr/>
              <p:nvPr/>
            </p:nvSpPr>
            <p:spPr bwMode="auto">
              <a:xfrm>
                <a:off x="3228126" y="2299089"/>
                <a:ext cx="531813" cy="530225"/>
              </a:xfrm>
              <a:custGeom>
                <a:avLst/>
                <a:gdLst>
                  <a:gd name="T0" fmla="*/ 329 w 329"/>
                  <a:gd name="T1" fmla="*/ 0 h 329"/>
                  <a:gd name="T2" fmla="*/ 80 w 329"/>
                  <a:gd name="T3" fmla="*/ 248 h 329"/>
                  <a:gd name="T4" fmla="*/ 77 w 329"/>
                  <a:gd name="T5" fmla="*/ 251 h 329"/>
                  <a:gd name="T6" fmla="*/ 57 w 329"/>
                  <a:gd name="T7" fmla="*/ 271 h 329"/>
                  <a:gd name="T8" fmla="*/ 0 w 329"/>
                  <a:gd name="T9" fmla="*/ 328 h 329"/>
                  <a:gd name="T10" fmla="*/ 3 w 329"/>
                  <a:gd name="T11" fmla="*/ 329 h 329"/>
                  <a:gd name="T12" fmla="*/ 71 w 329"/>
                  <a:gd name="T13" fmla="*/ 286 h 329"/>
                  <a:gd name="T14" fmla="*/ 71 w 329"/>
                  <a:gd name="T15" fmla="*/ 286 h 329"/>
                  <a:gd name="T16" fmla="*/ 71 w 329"/>
                  <a:gd name="T17" fmla="*/ 286 h 329"/>
                  <a:gd name="T18" fmla="*/ 94 w 329"/>
                  <a:gd name="T19" fmla="*/ 267 h 329"/>
                  <a:gd name="T20" fmla="*/ 94 w 329"/>
                  <a:gd name="T21" fmla="*/ 267 h 329"/>
                  <a:gd name="T22" fmla="*/ 94 w 329"/>
                  <a:gd name="T23" fmla="*/ 267 h 329"/>
                  <a:gd name="T24" fmla="*/ 180 w 329"/>
                  <a:gd name="T25" fmla="*/ 186 h 329"/>
                  <a:gd name="T26" fmla="*/ 181 w 329"/>
                  <a:gd name="T27" fmla="*/ 186 h 329"/>
                  <a:gd name="T28" fmla="*/ 181 w 329"/>
                  <a:gd name="T29" fmla="*/ 186 h 329"/>
                  <a:gd name="T30" fmla="*/ 181 w 329"/>
                  <a:gd name="T31" fmla="*/ 186 h 329"/>
                  <a:gd name="T32" fmla="*/ 181 w 329"/>
                  <a:gd name="T33" fmla="*/ 186 h 329"/>
                  <a:gd name="T34" fmla="*/ 181 w 329"/>
                  <a:gd name="T35" fmla="*/ 186 h 329"/>
                  <a:gd name="T36" fmla="*/ 181 w 329"/>
                  <a:gd name="T37" fmla="*/ 185 h 329"/>
                  <a:gd name="T38" fmla="*/ 182 w 329"/>
                  <a:gd name="T39" fmla="*/ 185 h 329"/>
                  <a:gd name="T40" fmla="*/ 182 w 329"/>
                  <a:gd name="T41" fmla="*/ 185 h 329"/>
                  <a:gd name="T42" fmla="*/ 182 w 329"/>
                  <a:gd name="T43" fmla="*/ 185 h 329"/>
                  <a:gd name="T44" fmla="*/ 182 w 329"/>
                  <a:gd name="T45" fmla="*/ 185 h 329"/>
                  <a:gd name="T46" fmla="*/ 183 w 329"/>
                  <a:gd name="T47" fmla="*/ 184 h 329"/>
                  <a:gd name="T48" fmla="*/ 183 w 329"/>
                  <a:gd name="T49" fmla="*/ 184 h 329"/>
                  <a:gd name="T50" fmla="*/ 183 w 329"/>
                  <a:gd name="T51" fmla="*/ 184 h 329"/>
                  <a:gd name="T52" fmla="*/ 183 w 329"/>
                  <a:gd name="T53" fmla="*/ 184 h 329"/>
                  <a:gd name="T54" fmla="*/ 184 w 329"/>
                  <a:gd name="T55" fmla="*/ 183 h 329"/>
                  <a:gd name="T56" fmla="*/ 184 w 329"/>
                  <a:gd name="T57" fmla="*/ 183 h 329"/>
                  <a:gd name="T58" fmla="*/ 184 w 329"/>
                  <a:gd name="T59" fmla="*/ 183 h 329"/>
                  <a:gd name="T60" fmla="*/ 210 w 329"/>
                  <a:gd name="T61" fmla="*/ 156 h 329"/>
                  <a:gd name="T62" fmla="*/ 210 w 329"/>
                  <a:gd name="T63" fmla="*/ 156 h 329"/>
                  <a:gd name="T64" fmla="*/ 210 w 329"/>
                  <a:gd name="T65" fmla="*/ 156 h 329"/>
                  <a:gd name="T66" fmla="*/ 210 w 329"/>
                  <a:gd name="T67" fmla="*/ 156 h 329"/>
                  <a:gd name="T68" fmla="*/ 210 w 329"/>
                  <a:gd name="T69" fmla="*/ 156 h 329"/>
                  <a:gd name="T70" fmla="*/ 211 w 329"/>
                  <a:gd name="T71" fmla="*/ 156 h 329"/>
                  <a:gd name="T72" fmla="*/ 211 w 329"/>
                  <a:gd name="T73" fmla="*/ 156 h 329"/>
                  <a:gd name="T74" fmla="*/ 211 w 329"/>
                  <a:gd name="T75" fmla="*/ 155 h 329"/>
                  <a:gd name="T76" fmla="*/ 211 w 329"/>
                  <a:gd name="T77" fmla="*/ 155 h 329"/>
                  <a:gd name="T78" fmla="*/ 211 w 329"/>
                  <a:gd name="T79" fmla="*/ 155 h 329"/>
                  <a:gd name="T80" fmla="*/ 211 w 329"/>
                  <a:gd name="T81" fmla="*/ 155 h 329"/>
                  <a:gd name="T82" fmla="*/ 329 w 329"/>
                  <a:gd name="T83" fmla="*/ 3 h 329"/>
                  <a:gd name="T84" fmla="*/ 329 w 329"/>
                  <a:gd name="T85" fmla="*/ 0 h 329"/>
                  <a:gd name="T86" fmla="*/ 329 w 329"/>
                  <a:gd name="T87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29" h="329">
                    <a:moveTo>
                      <a:pt x="329" y="0"/>
                    </a:moveTo>
                    <a:cubicBezTo>
                      <a:pt x="80" y="248"/>
                      <a:pt x="80" y="248"/>
                      <a:pt x="80" y="248"/>
                    </a:cubicBezTo>
                    <a:cubicBezTo>
                      <a:pt x="77" y="251"/>
                      <a:pt x="77" y="251"/>
                      <a:pt x="77" y="251"/>
                    </a:cubicBezTo>
                    <a:cubicBezTo>
                      <a:pt x="57" y="271"/>
                      <a:pt x="57" y="271"/>
                      <a:pt x="57" y="271"/>
                    </a:cubicBezTo>
                    <a:cubicBezTo>
                      <a:pt x="0" y="328"/>
                      <a:pt x="0" y="328"/>
                      <a:pt x="0" y="328"/>
                    </a:cubicBezTo>
                    <a:cubicBezTo>
                      <a:pt x="1" y="328"/>
                      <a:pt x="2" y="329"/>
                      <a:pt x="3" y="329"/>
                    </a:cubicBezTo>
                    <a:cubicBezTo>
                      <a:pt x="13" y="329"/>
                      <a:pt x="38" y="313"/>
                      <a:pt x="71" y="286"/>
                    </a:cubicBezTo>
                    <a:cubicBezTo>
                      <a:pt x="71" y="286"/>
                      <a:pt x="71" y="286"/>
                      <a:pt x="71" y="286"/>
                    </a:cubicBezTo>
                    <a:cubicBezTo>
                      <a:pt x="71" y="286"/>
                      <a:pt x="71" y="286"/>
                      <a:pt x="71" y="286"/>
                    </a:cubicBezTo>
                    <a:cubicBezTo>
                      <a:pt x="78" y="280"/>
                      <a:pt x="86" y="274"/>
                      <a:pt x="94" y="267"/>
                    </a:cubicBezTo>
                    <a:cubicBezTo>
                      <a:pt x="94" y="267"/>
                      <a:pt x="94" y="267"/>
                      <a:pt x="94" y="267"/>
                    </a:cubicBezTo>
                    <a:cubicBezTo>
                      <a:pt x="94" y="267"/>
                      <a:pt x="94" y="267"/>
                      <a:pt x="94" y="267"/>
                    </a:cubicBezTo>
                    <a:cubicBezTo>
                      <a:pt x="120" y="245"/>
                      <a:pt x="150" y="217"/>
                      <a:pt x="180" y="186"/>
                    </a:cubicBezTo>
                    <a:cubicBezTo>
                      <a:pt x="180" y="186"/>
                      <a:pt x="180" y="186"/>
                      <a:pt x="181" y="186"/>
                    </a:cubicBezTo>
                    <a:cubicBezTo>
                      <a:pt x="181" y="186"/>
                      <a:pt x="181" y="186"/>
                      <a:pt x="181" y="186"/>
                    </a:cubicBezTo>
                    <a:cubicBezTo>
                      <a:pt x="181" y="186"/>
                      <a:pt x="181" y="186"/>
                      <a:pt x="181" y="186"/>
                    </a:cubicBezTo>
                    <a:cubicBezTo>
                      <a:pt x="181" y="186"/>
                      <a:pt x="181" y="186"/>
                      <a:pt x="181" y="186"/>
                    </a:cubicBezTo>
                    <a:cubicBezTo>
                      <a:pt x="181" y="186"/>
                      <a:pt x="181" y="186"/>
                      <a:pt x="181" y="186"/>
                    </a:cubicBezTo>
                    <a:cubicBezTo>
                      <a:pt x="181" y="186"/>
                      <a:pt x="181" y="186"/>
                      <a:pt x="181" y="185"/>
                    </a:cubicBezTo>
                    <a:cubicBezTo>
                      <a:pt x="182" y="185"/>
                      <a:pt x="182" y="185"/>
                      <a:pt x="182" y="185"/>
                    </a:cubicBezTo>
                    <a:cubicBezTo>
                      <a:pt x="182" y="185"/>
                      <a:pt x="182" y="185"/>
                      <a:pt x="182" y="185"/>
                    </a:cubicBezTo>
                    <a:cubicBezTo>
                      <a:pt x="182" y="185"/>
                      <a:pt x="182" y="185"/>
                      <a:pt x="182" y="185"/>
                    </a:cubicBezTo>
                    <a:cubicBezTo>
                      <a:pt x="182" y="185"/>
                      <a:pt x="182" y="185"/>
                      <a:pt x="182" y="185"/>
                    </a:cubicBezTo>
                    <a:cubicBezTo>
                      <a:pt x="182" y="185"/>
                      <a:pt x="183" y="184"/>
                      <a:pt x="183" y="184"/>
                    </a:cubicBezTo>
                    <a:cubicBezTo>
                      <a:pt x="183" y="184"/>
                      <a:pt x="183" y="184"/>
                      <a:pt x="183" y="184"/>
                    </a:cubicBezTo>
                    <a:cubicBezTo>
                      <a:pt x="183" y="184"/>
                      <a:pt x="183" y="184"/>
                      <a:pt x="183" y="184"/>
                    </a:cubicBezTo>
                    <a:cubicBezTo>
                      <a:pt x="183" y="184"/>
                      <a:pt x="183" y="184"/>
                      <a:pt x="183" y="184"/>
                    </a:cubicBezTo>
                    <a:cubicBezTo>
                      <a:pt x="183" y="183"/>
                      <a:pt x="183" y="183"/>
                      <a:pt x="184" y="183"/>
                    </a:cubicBezTo>
                    <a:cubicBezTo>
                      <a:pt x="184" y="183"/>
                      <a:pt x="184" y="183"/>
                      <a:pt x="184" y="183"/>
                    </a:cubicBezTo>
                    <a:cubicBezTo>
                      <a:pt x="184" y="183"/>
                      <a:pt x="184" y="183"/>
                      <a:pt x="184" y="183"/>
                    </a:cubicBezTo>
                    <a:cubicBezTo>
                      <a:pt x="193" y="174"/>
                      <a:pt x="202" y="165"/>
                      <a:pt x="210" y="156"/>
                    </a:cubicBezTo>
                    <a:cubicBezTo>
                      <a:pt x="210" y="156"/>
                      <a:pt x="210" y="156"/>
                      <a:pt x="210" y="156"/>
                    </a:cubicBezTo>
                    <a:cubicBezTo>
                      <a:pt x="210" y="156"/>
                      <a:pt x="210" y="156"/>
                      <a:pt x="210" y="156"/>
                    </a:cubicBezTo>
                    <a:cubicBezTo>
                      <a:pt x="210" y="156"/>
                      <a:pt x="210" y="156"/>
                      <a:pt x="210" y="156"/>
                    </a:cubicBezTo>
                    <a:cubicBezTo>
                      <a:pt x="210" y="156"/>
                      <a:pt x="210" y="156"/>
                      <a:pt x="210" y="156"/>
                    </a:cubicBezTo>
                    <a:cubicBezTo>
                      <a:pt x="211" y="156"/>
                      <a:pt x="211" y="156"/>
                      <a:pt x="211" y="156"/>
                    </a:cubicBezTo>
                    <a:cubicBezTo>
                      <a:pt x="211" y="156"/>
                      <a:pt x="211" y="156"/>
                      <a:pt x="211" y="156"/>
                    </a:cubicBezTo>
                    <a:cubicBezTo>
                      <a:pt x="211" y="156"/>
                      <a:pt x="211" y="155"/>
                      <a:pt x="211" y="155"/>
                    </a:cubicBezTo>
                    <a:cubicBezTo>
                      <a:pt x="211" y="155"/>
                      <a:pt x="211" y="155"/>
                      <a:pt x="211" y="155"/>
                    </a:cubicBezTo>
                    <a:cubicBezTo>
                      <a:pt x="211" y="155"/>
                      <a:pt x="211" y="155"/>
                      <a:pt x="211" y="155"/>
                    </a:cubicBezTo>
                    <a:cubicBezTo>
                      <a:pt x="211" y="155"/>
                      <a:pt x="211" y="155"/>
                      <a:pt x="211" y="155"/>
                    </a:cubicBezTo>
                    <a:cubicBezTo>
                      <a:pt x="281" y="83"/>
                      <a:pt x="329" y="20"/>
                      <a:pt x="329" y="3"/>
                    </a:cubicBezTo>
                    <a:cubicBezTo>
                      <a:pt x="329" y="1"/>
                      <a:pt x="329" y="0"/>
                      <a:pt x="329" y="0"/>
                    </a:cubicBezTo>
                    <a:cubicBezTo>
                      <a:pt x="329" y="0"/>
                      <a:pt x="329" y="0"/>
                      <a:pt x="329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01" name="íŝḷîďê" descr="a464149e-2d9f-4e08-ad2c-a67fbba32650"/>
              <p:cNvSpPr/>
              <p:nvPr/>
            </p:nvSpPr>
            <p:spPr bwMode="auto">
              <a:xfrm>
                <a:off x="3934564" y="1887927"/>
                <a:ext cx="280988" cy="280988"/>
              </a:xfrm>
              <a:custGeom>
                <a:avLst/>
                <a:gdLst>
                  <a:gd name="T0" fmla="*/ 77 w 174"/>
                  <a:gd name="T1" fmla="*/ 162 h 174"/>
                  <a:gd name="T2" fmla="*/ 72 w 174"/>
                  <a:gd name="T3" fmla="*/ 167 h 174"/>
                  <a:gd name="T4" fmla="*/ 95 w 174"/>
                  <a:gd name="T5" fmla="*/ 154 h 174"/>
                  <a:gd name="T6" fmla="*/ 100 w 174"/>
                  <a:gd name="T7" fmla="*/ 158 h 174"/>
                  <a:gd name="T8" fmla="*/ 95 w 174"/>
                  <a:gd name="T9" fmla="*/ 164 h 174"/>
                  <a:gd name="T10" fmla="*/ 90 w 174"/>
                  <a:gd name="T11" fmla="*/ 160 h 174"/>
                  <a:gd name="T12" fmla="*/ 95 w 174"/>
                  <a:gd name="T13" fmla="*/ 154 h 174"/>
                  <a:gd name="T14" fmla="*/ 50 w 174"/>
                  <a:gd name="T15" fmla="*/ 154 h 174"/>
                  <a:gd name="T16" fmla="*/ 49 w 174"/>
                  <a:gd name="T17" fmla="*/ 164 h 174"/>
                  <a:gd name="T18" fmla="*/ 43 w 174"/>
                  <a:gd name="T19" fmla="*/ 159 h 174"/>
                  <a:gd name="T20" fmla="*/ 49 w 174"/>
                  <a:gd name="T21" fmla="*/ 154 h 174"/>
                  <a:gd name="T22" fmla="*/ 122 w 174"/>
                  <a:gd name="T23" fmla="*/ 147 h 174"/>
                  <a:gd name="T24" fmla="*/ 120 w 174"/>
                  <a:gd name="T25" fmla="*/ 155 h 174"/>
                  <a:gd name="T26" fmla="*/ 113 w 174"/>
                  <a:gd name="T27" fmla="*/ 153 h 174"/>
                  <a:gd name="T28" fmla="*/ 112 w 174"/>
                  <a:gd name="T29" fmla="*/ 150 h 174"/>
                  <a:gd name="T30" fmla="*/ 27 w 174"/>
                  <a:gd name="T31" fmla="*/ 145 h 174"/>
                  <a:gd name="T32" fmla="*/ 32 w 174"/>
                  <a:gd name="T33" fmla="*/ 150 h 174"/>
                  <a:gd name="T34" fmla="*/ 31 w 174"/>
                  <a:gd name="T35" fmla="*/ 153 h 174"/>
                  <a:gd name="T36" fmla="*/ 27 w 174"/>
                  <a:gd name="T37" fmla="*/ 155 h 174"/>
                  <a:gd name="T38" fmla="*/ 22 w 174"/>
                  <a:gd name="T39" fmla="*/ 147 h 174"/>
                  <a:gd name="T40" fmla="*/ 136 w 174"/>
                  <a:gd name="T41" fmla="*/ 130 h 174"/>
                  <a:gd name="T42" fmla="*/ 141 w 174"/>
                  <a:gd name="T43" fmla="*/ 136 h 174"/>
                  <a:gd name="T44" fmla="*/ 136 w 174"/>
                  <a:gd name="T45" fmla="*/ 141 h 174"/>
                  <a:gd name="T46" fmla="*/ 132 w 174"/>
                  <a:gd name="T47" fmla="*/ 132 h 174"/>
                  <a:gd name="T48" fmla="*/ 136 w 174"/>
                  <a:gd name="T49" fmla="*/ 130 h 174"/>
                  <a:gd name="T50" fmla="*/ 156 w 174"/>
                  <a:gd name="T51" fmla="*/ 117 h 174"/>
                  <a:gd name="T52" fmla="*/ 150 w 174"/>
                  <a:gd name="T53" fmla="*/ 122 h 174"/>
                  <a:gd name="T54" fmla="*/ 148 w 174"/>
                  <a:gd name="T55" fmla="*/ 122 h 174"/>
                  <a:gd name="T56" fmla="*/ 146 w 174"/>
                  <a:gd name="T57" fmla="*/ 114 h 174"/>
                  <a:gd name="T58" fmla="*/ 159 w 174"/>
                  <a:gd name="T59" fmla="*/ 90 h 174"/>
                  <a:gd name="T60" fmla="*/ 165 w 174"/>
                  <a:gd name="T61" fmla="*/ 95 h 174"/>
                  <a:gd name="T62" fmla="*/ 159 w 174"/>
                  <a:gd name="T63" fmla="*/ 101 h 174"/>
                  <a:gd name="T64" fmla="*/ 154 w 174"/>
                  <a:gd name="T65" fmla="*/ 95 h 174"/>
                  <a:gd name="T66" fmla="*/ 159 w 174"/>
                  <a:gd name="T67" fmla="*/ 90 h 174"/>
                  <a:gd name="T68" fmla="*/ 162 w 174"/>
                  <a:gd name="T69" fmla="*/ 67 h 174"/>
                  <a:gd name="T70" fmla="*/ 168 w 174"/>
                  <a:gd name="T71" fmla="*/ 72 h 174"/>
                  <a:gd name="T72" fmla="*/ 157 w 174"/>
                  <a:gd name="T73" fmla="*/ 72 h 174"/>
                  <a:gd name="T74" fmla="*/ 162 w 174"/>
                  <a:gd name="T75" fmla="*/ 67 h 174"/>
                  <a:gd name="T76" fmla="*/ 164 w 174"/>
                  <a:gd name="T77" fmla="*/ 47 h 174"/>
                  <a:gd name="T78" fmla="*/ 161 w 174"/>
                  <a:gd name="T79" fmla="*/ 54 h 174"/>
                  <a:gd name="T80" fmla="*/ 154 w 174"/>
                  <a:gd name="T81" fmla="*/ 50 h 174"/>
                  <a:gd name="T82" fmla="*/ 158 w 174"/>
                  <a:gd name="T83" fmla="*/ 44 h 174"/>
                  <a:gd name="T84" fmla="*/ 150 w 174"/>
                  <a:gd name="T85" fmla="*/ 22 h 174"/>
                  <a:gd name="T86" fmla="*/ 153 w 174"/>
                  <a:gd name="T87" fmla="*/ 31 h 174"/>
                  <a:gd name="T88" fmla="*/ 150 w 174"/>
                  <a:gd name="T89" fmla="*/ 32 h 174"/>
                  <a:gd name="T90" fmla="*/ 148 w 174"/>
                  <a:gd name="T91" fmla="*/ 22 h 174"/>
                  <a:gd name="T92" fmla="*/ 145 w 174"/>
                  <a:gd name="T93" fmla="*/ 0 h 174"/>
                  <a:gd name="T94" fmla="*/ 137 w 174"/>
                  <a:gd name="T95" fmla="*/ 26 h 174"/>
                  <a:gd name="T96" fmla="*/ 151 w 174"/>
                  <a:gd name="T97" fmla="*/ 72 h 174"/>
                  <a:gd name="T98" fmla="*/ 139 w 174"/>
                  <a:gd name="T99" fmla="*/ 114 h 174"/>
                  <a:gd name="T100" fmla="*/ 139 w 174"/>
                  <a:gd name="T101" fmla="*/ 115 h 174"/>
                  <a:gd name="T102" fmla="*/ 138 w 174"/>
                  <a:gd name="T103" fmla="*/ 115 h 174"/>
                  <a:gd name="T104" fmla="*/ 138 w 174"/>
                  <a:gd name="T105" fmla="*/ 116 h 174"/>
                  <a:gd name="T106" fmla="*/ 128 w 174"/>
                  <a:gd name="T107" fmla="*/ 128 h 174"/>
                  <a:gd name="T108" fmla="*/ 106 w 174"/>
                  <a:gd name="T109" fmla="*/ 144 h 174"/>
                  <a:gd name="T110" fmla="*/ 26 w 174"/>
                  <a:gd name="T111" fmla="*/ 136 h 174"/>
                  <a:gd name="T112" fmla="*/ 0 w 174"/>
                  <a:gd name="T113" fmla="*/ 145 h 174"/>
                  <a:gd name="T114" fmla="*/ 72 w 174"/>
                  <a:gd name="T115" fmla="*/ 174 h 174"/>
                  <a:gd name="T116" fmla="*/ 174 w 174"/>
                  <a:gd name="T117" fmla="*/ 72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74" h="174">
                    <a:moveTo>
                      <a:pt x="67" y="162"/>
                    </a:moveTo>
                    <a:cubicBezTo>
                      <a:pt x="67" y="162"/>
                      <a:pt x="67" y="162"/>
                      <a:pt x="67" y="162"/>
                    </a:cubicBezTo>
                    <a:cubicBezTo>
                      <a:pt x="67" y="159"/>
                      <a:pt x="69" y="157"/>
                      <a:pt x="72" y="157"/>
                    </a:cubicBezTo>
                    <a:cubicBezTo>
                      <a:pt x="75" y="157"/>
                      <a:pt x="77" y="159"/>
                      <a:pt x="77" y="162"/>
                    </a:cubicBezTo>
                    <a:cubicBezTo>
                      <a:pt x="77" y="162"/>
                      <a:pt x="77" y="162"/>
                      <a:pt x="77" y="162"/>
                    </a:cubicBezTo>
                    <a:cubicBezTo>
                      <a:pt x="77" y="162"/>
                      <a:pt x="77" y="162"/>
                      <a:pt x="77" y="162"/>
                    </a:cubicBezTo>
                    <a:cubicBezTo>
                      <a:pt x="77" y="162"/>
                      <a:pt x="77" y="162"/>
                      <a:pt x="77" y="162"/>
                    </a:cubicBezTo>
                    <a:cubicBezTo>
                      <a:pt x="77" y="162"/>
                      <a:pt x="77" y="162"/>
                      <a:pt x="77" y="162"/>
                    </a:cubicBezTo>
                    <a:cubicBezTo>
                      <a:pt x="77" y="165"/>
                      <a:pt x="75" y="167"/>
                      <a:pt x="72" y="167"/>
                    </a:cubicBezTo>
                    <a:cubicBezTo>
                      <a:pt x="72" y="167"/>
                      <a:pt x="72" y="167"/>
                      <a:pt x="72" y="167"/>
                    </a:cubicBezTo>
                    <a:cubicBezTo>
                      <a:pt x="72" y="167"/>
                      <a:pt x="72" y="167"/>
                      <a:pt x="72" y="167"/>
                    </a:cubicBezTo>
                    <a:cubicBezTo>
                      <a:pt x="72" y="167"/>
                      <a:pt x="72" y="167"/>
                      <a:pt x="72" y="167"/>
                    </a:cubicBezTo>
                    <a:cubicBezTo>
                      <a:pt x="72" y="167"/>
                      <a:pt x="72" y="167"/>
                      <a:pt x="72" y="167"/>
                    </a:cubicBezTo>
                    <a:cubicBezTo>
                      <a:pt x="69" y="167"/>
                      <a:pt x="67" y="165"/>
                      <a:pt x="67" y="162"/>
                    </a:cubicBezTo>
                    <a:cubicBezTo>
                      <a:pt x="67" y="162"/>
                      <a:pt x="67" y="162"/>
                      <a:pt x="67" y="162"/>
                    </a:cubicBezTo>
                    <a:cubicBezTo>
                      <a:pt x="67" y="162"/>
                      <a:pt x="67" y="162"/>
                      <a:pt x="67" y="162"/>
                    </a:cubicBezTo>
                    <a:cubicBezTo>
                      <a:pt x="67" y="162"/>
                      <a:pt x="67" y="162"/>
                      <a:pt x="67" y="162"/>
                    </a:cubicBezTo>
                    <a:moveTo>
                      <a:pt x="95" y="154"/>
                    </a:moveTo>
                    <a:cubicBezTo>
                      <a:pt x="95" y="154"/>
                      <a:pt x="95" y="154"/>
                      <a:pt x="95" y="15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98" y="154"/>
                      <a:pt x="100" y="155"/>
                      <a:pt x="100" y="158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01" y="158"/>
                      <a:pt x="101" y="159"/>
                      <a:pt x="101" y="159"/>
                    </a:cubicBezTo>
                    <a:cubicBezTo>
                      <a:pt x="101" y="159"/>
                      <a:pt x="101" y="159"/>
                      <a:pt x="101" y="159"/>
                    </a:cubicBezTo>
                    <a:cubicBezTo>
                      <a:pt x="101" y="161"/>
                      <a:pt x="99" y="164"/>
                      <a:pt x="97" y="164"/>
                    </a:cubicBezTo>
                    <a:cubicBezTo>
                      <a:pt x="97" y="164"/>
                      <a:pt x="97" y="164"/>
                      <a:pt x="97" y="164"/>
                    </a:cubicBezTo>
                    <a:cubicBezTo>
                      <a:pt x="96" y="164"/>
                      <a:pt x="96" y="164"/>
                      <a:pt x="95" y="164"/>
                    </a:cubicBezTo>
                    <a:cubicBezTo>
                      <a:pt x="95" y="164"/>
                      <a:pt x="95" y="164"/>
                      <a:pt x="95" y="164"/>
                    </a:cubicBezTo>
                    <a:cubicBezTo>
                      <a:pt x="95" y="164"/>
                      <a:pt x="95" y="164"/>
                      <a:pt x="95" y="164"/>
                    </a:cubicBezTo>
                    <a:cubicBezTo>
                      <a:pt x="95" y="164"/>
                      <a:pt x="95" y="164"/>
                      <a:pt x="95" y="164"/>
                    </a:cubicBezTo>
                    <a:cubicBezTo>
                      <a:pt x="95" y="164"/>
                      <a:pt x="95" y="164"/>
                      <a:pt x="95" y="164"/>
                    </a:cubicBezTo>
                    <a:cubicBezTo>
                      <a:pt x="93" y="164"/>
                      <a:pt x="91" y="163"/>
                      <a:pt x="90" y="161"/>
                    </a:cubicBezTo>
                    <a:cubicBezTo>
                      <a:pt x="90" y="161"/>
                      <a:pt x="90" y="161"/>
                      <a:pt x="90" y="161"/>
                    </a:cubicBezTo>
                    <a:cubicBezTo>
                      <a:pt x="90" y="161"/>
                      <a:pt x="90" y="161"/>
                      <a:pt x="90" y="160"/>
                    </a:cubicBezTo>
                    <a:cubicBezTo>
                      <a:pt x="90" y="160"/>
                      <a:pt x="90" y="160"/>
                      <a:pt x="90" y="159"/>
                    </a:cubicBezTo>
                    <a:cubicBezTo>
                      <a:pt x="90" y="159"/>
                      <a:pt x="90" y="159"/>
                      <a:pt x="90" y="159"/>
                    </a:cubicBezTo>
                    <a:cubicBezTo>
                      <a:pt x="90" y="157"/>
                      <a:pt x="92" y="155"/>
                      <a:pt x="94" y="154"/>
                    </a:cubicBezTo>
                    <a:cubicBezTo>
                      <a:pt x="94" y="154"/>
                      <a:pt x="94" y="154"/>
                      <a:pt x="94" y="154"/>
                    </a:cubicBezTo>
                    <a:cubicBezTo>
                      <a:pt x="94" y="154"/>
                      <a:pt x="94" y="154"/>
                      <a:pt x="94" y="15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95" y="154"/>
                      <a:pt x="95" y="154"/>
                      <a:pt x="95" y="154"/>
                    </a:cubicBezTo>
                    <a:moveTo>
                      <a:pt x="49" y="154"/>
                    </a:move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4"/>
                      <a:pt x="50" y="154"/>
                      <a:pt x="50" y="154"/>
                    </a:cubicBezTo>
                    <a:cubicBezTo>
                      <a:pt x="50" y="154"/>
                      <a:pt x="50" y="154"/>
                      <a:pt x="50" y="154"/>
                    </a:cubicBezTo>
                    <a:cubicBezTo>
                      <a:pt x="52" y="155"/>
                      <a:pt x="54" y="157"/>
                      <a:pt x="54" y="159"/>
                    </a:cubicBezTo>
                    <a:cubicBezTo>
                      <a:pt x="54" y="159"/>
                      <a:pt x="54" y="159"/>
                      <a:pt x="54" y="159"/>
                    </a:cubicBezTo>
                    <a:cubicBezTo>
                      <a:pt x="54" y="160"/>
                      <a:pt x="54" y="160"/>
                      <a:pt x="54" y="160"/>
                    </a:cubicBezTo>
                    <a:cubicBezTo>
                      <a:pt x="54" y="161"/>
                      <a:pt x="54" y="161"/>
                      <a:pt x="54" y="161"/>
                    </a:cubicBezTo>
                    <a:cubicBezTo>
                      <a:pt x="53" y="163"/>
                      <a:pt x="51" y="164"/>
                      <a:pt x="49" y="164"/>
                    </a:cubicBezTo>
                    <a:cubicBezTo>
                      <a:pt x="49" y="164"/>
                      <a:pt x="49" y="164"/>
                      <a:pt x="49" y="164"/>
                    </a:cubicBezTo>
                    <a:cubicBezTo>
                      <a:pt x="49" y="164"/>
                      <a:pt x="49" y="164"/>
                      <a:pt x="49" y="164"/>
                    </a:cubicBezTo>
                    <a:cubicBezTo>
                      <a:pt x="49" y="164"/>
                      <a:pt x="49" y="164"/>
                      <a:pt x="49" y="164"/>
                    </a:cubicBezTo>
                    <a:cubicBezTo>
                      <a:pt x="49" y="164"/>
                      <a:pt x="49" y="164"/>
                      <a:pt x="49" y="164"/>
                    </a:cubicBezTo>
                    <a:cubicBezTo>
                      <a:pt x="48" y="164"/>
                      <a:pt x="48" y="164"/>
                      <a:pt x="47" y="164"/>
                    </a:cubicBezTo>
                    <a:cubicBezTo>
                      <a:pt x="45" y="164"/>
                      <a:pt x="43" y="161"/>
                      <a:pt x="43" y="159"/>
                    </a:cubicBezTo>
                    <a:cubicBezTo>
                      <a:pt x="43" y="159"/>
                      <a:pt x="43" y="159"/>
                      <a:pt x="43" y="159"/>
                    </a:cubicBezTo>
                    <a:cubicBezTo>
                      <a:pt x="43" y="159"/>
                      <a:pt x="43" y="158"/>
                      <a:pt x="44" y="158"/>
                    </a:cubicBezTo>
                    <a:cubicBezTo>
                      <a:pt x="44" y="158"/>
                      <a:pt x="44" y="158"/>
                      <a:pt x="44" y="158"/>
                    </a:cubicBezTo>
                    <a:cubicBezTo>
                      <a:pt x="44" y="158"/>
                      <a:pt x="44" y="158"/>
                      <a:pt x="44" y="158"/>
                    </a:cubicBezTo>
                    <a:cubicBezTo>
                      <a:pt x="44" y="155"/>
                      <a:pt x="46" y="154"/>
                      <a:pt x="49" y="154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4"/>
                      <a:pt x="49" y="154"/>
                      <a:pt x="49" y="154"/>
                    </a:cubicBezTo>
                    <a:moveTo>
                      <a:pt x="117" y="145"/>
                    </a:moveTo>
                    <a:cubicBezTo>
                      <a:pt x="117" y="145"/>
                      <a:pt x="117" y="145"/>
                      <a:pt x="117" y="145"/>
                    </a:cubicBezTo>
                    <a:cubicBezTo>
                      <a:pt x="117" y="145"/>
                      <a:pt x="117" y="145"/>
                      <a:pt x="117" y="145"/>
                    </a:cubicBezTo>
                    <a:cubicBezTo>
                      <a:pt x="119" y="145"/>
                      <a:pt x="121" y="146"/>
                      <a:pt x="122" y="147"/>
                    </a:cubicBezTo>
                    <a:cubicBezTo>
                      <a:pt x="122" y="147"/>
                      <a:pt x="122" y="147"/>
                      <a:pt x="122" y="147"/>
                    </a:cubicBezTo>
                    <a:cubicBezTo>
                      <a:pt x="122" y="148"/>
                      <a:pt x="122" y="149"/>
                      <a:pt x="122" y="150"/>
                    </a:cubicBezTo>
                    <a:cubicBezTo>
                      <a:pt x="122" y="150"/>
                      <a:pt x="122" y="150"/>
                      <a:pt x="122" y="150"/>
                    </a:cubicBezTo>
                    <a:cubicBezTo>
                      <a:pt x="122" y="152"/>
                      <a:pt x="122" y="154"/>
                      <a:pt x="120" y="155"/>
                    </a:cubicBezTo>
                    <a:cubicBezTo>
                      <a:pt x="120" y="155"/>
                      <a:pt x="120" y="155"/>
                      <a:pt x="120" y="155"/>
                    </a:cubicBezTo>
                    <a:cubicBezTo>
                      <a:pt x="120" y="155"/>
                      <a:pt x="120" y="155"/>
                      <a:pt x="120" y="155"/>
                    </a:cubicBezTo>
                    <a:cubicBezTo>
                      <a:pt x="120" y="155"/>
                      <a:pt x="120" y="155"/>
                      <a:pt x="120" y="155"/>
                    </a:cubicBezTo>
                    <a:cubicBezTo>
                      <a:pt x="119" y="155"/>
                      <a:pt x="118" y="155"/>
                      <a:pt x="117" y="155"/>
                    </a:cubicBezTo>
                    <a:cubicBezTo>
                      <a:pt x="117" y="155"/>
                      <a:pt x="117" y="155"/>
                      <a:pt x="117" y="155"/>
                    </a:cubicBezTo>
                    <a:cubicBezTo>
                      <a:pt x="117" y="155"/>
                      <a:pt x="117" y="155"/>
                      <a:pt x="117" y="155"/>
                    </a:cubicBezTo>
                    <a:cubicBezTo>
                      <a:pt x="117" y="155"/>
                      <a:pt x="117" y="155"/>
                      <a:pt x="117" y="155"/>
                    </a:cubicBezTo>
                    <a:cubicBezTo>
                      <a:pt x="117" y="155"/>
                      <a:pt x="117" y="155"/>
                      <a:pt x="117" y="155"/>
                    </a:cubicBezTo>
                    <a:cubicBezTo>
                      <a:pt x="115" y="155"/>
                      <a:pt x="114" y="155"/>
                      <a:pt x="113" y="153"/>
                    </a:cubicBezTo>
                    <a:cubicBezTo>
                      <a:pt x="113" y="153"/>
                      <a:pt x="113" y="153"/>
                      <a:pt x="113" y="153"/>
                    </a:cubicBezTo>
                    <a:cubicBezTo>
                      <a:pt x="113" y="153"/>
                      <a:pt x="113" y="153"/>
                      <a:pt x="113" y="153"/>
                    </a:cubicBezTo>
                    <a:cubicBezTo>
                      <a:pt x="113" y="153"/>
                      <a:pt x="113" y="153"/>
                      <a:pt x="113" y="153"/>
                    </a:cubicBezTo>
                    <a:cubicBezTo>
                      <a:pt x="113" y="153"/>
                      <a:pt x="113" y="153"/>
                      <a:pt x="113" y="153"/>
                    </a:cubicBezTo>
                    <a:cubicBezTo>
                      <a:pt x="112" y="152"/>
                      <a:pt x="112" y="151"/>
                      <a:pt x="112" y="150"/>
                    </a:cubicBezTo>
                    <a:cubicBezTo>
                      <a:pt x="112" y="150"/>
                      <a:pt x="112" y="150"/>
                      <a:pt x="112" y="150"/>
                    </a:cubicBezTo>
                    <a:cubicBezTo>
                      <a:pt x="112" y="148"/>
                      <a:pt x="113" y="147"/>
                      <a:pt x="115" y="146"/>
                    </a:cubicBezTo>
                    <a:cubicBezTo>
                      <a:pt x="115" y="145"/>
                      <a:pt x="116" y="145"/>
                      <a:pt x="117" y="145"/>
                    </a:cubicBezTo>
                    <a:cubicBezTo>
                      <a:pt x="117" y="145"/>
                      <a:pt x="117" y="145"/>
                      <a:pt x="117" y="145"/>
                    </a:cubicBezTo>
                    <a:cubicBezTo>
                      <a:pt x="117" y="145"/>
                      <a:pt x="117" y="145"/>
                      <a:pt x="117" y="145"/>
                    </a:cubicBezTo>
                    <a:moveTo>
                      <a:pt x="27" y="145"/>
                    </a:moveTo>
                    <a:cubicBezTo>
                      <a:pt x="27" y="145"/>
                      <a:pt x="27" y="145"/>
                      <a:pt x="27" y="145"/>
                    </a:cubicBezTo>
                    <a:cubicBezTo>
                      <a:pt x="27" y="145"/>
                      <a:pt x="27" y="145"/>
                      <a:pt x="27" y="145"/>
                    </a:cubicBezTo>
                    <a:cubicBezTo>
                      <a:pt x="28" y="145"/>
                      <a:pt x="29" y="145"/>
                      <a:pt x="29" y="145"/>
                    </a:cubicBezTo>
                    <a:cubicBezTo>
                      <a:pt x="29" y="145"/>
                      <a:pt x="29" y="145"/>
                      <a:pt x="29" y="145"/>
                    </a:cubicBezTo>
                    <a:cubicBezTo>
                      <a:pt x="30" y="145"/>
                      <a:pt x="30" y="145"/>
                      <a:pt x="30" y="146"/>
                    </a:cubicBezTo>
                    <a:cubicBezTo>
                      <a:pt x="30" y="146"/>
                      <a:pt x="30" y="146"/>
                      <a:pt x="30" y="146"/>
                    </a:cubicBezTo>
                    <a:cubicBezTo>
                      <a:pt x="31" y="146"/>
                      <a:pt x="32" y="148"/>
                      <a:pt x="32" y="150"/>
                    </a:cubicBezTo>
                    <a:cubicBezTo>
                      <a:pt x="32" y="150"/>
                      <a:pt x="32" y="150"/>
                      <a:pt x="32" y="150"/>
                    </a:cubicBezTo>
                    <a:cubicBezTo>
                      <a:pt x="32" y="151"/>
                      <a:pt x="32" y="152"/>
                      <a:pt x="31" y="153"/>
                    </a:cubicBezTo>
                    <a:cubicBezTo>
                      <a:pt x="31" y="153"/>
                      <a:pt x="31" y="153"/>
                      <a:pt x="31" y="153"/>
                    </a:cubicBezTo>
                    <a:cubicBezTo>
                      <a:pt x="31" y="153"/>
                      <a:pt x="31" y="153"/>
                      <a:pt x="31" y="153"/>
                    </a:cubicBezTo>
                    <a:cubicBezTo>
                      <a:pt x="31" y="153"/>
                      <a:pt x="31" y="153"/>
                      <a:pt x="31" y="153"/>
                    </a:cubicBezTo>
                    <a:cubicBezTo>
                      <a:pt x="31" y="153"/>
                      <a:pt x="31" y="153"/>
                      <a:pt x="31" y="153"/>
                    </a:cubicBezTo>
                    <a:cubicBezTo>
                      <a:pt x="31" y="153"/>
                      <a:pt x="31" y="153"/>
                      <a:pt x="31" y="153"/>
                    </a:cubicBezTo>
                    <a:cubicBezTo>
                      <a:pt x="30" y="154"/>
                      <a:pt x="29" y="155"/>
                      <a:pt x="27" y="155"/>
                    </a:cubicBezTo>
                    <a:cubicBezTo>
                      <a:pt x="27" y="155"/>
                      <a:pt x="27" y="155"/>
                      <a:pt x="27" y="155"/>
                    </a:cubicBezTo>
                    <a:cubicBezTo>
                      <a:pt x="27" y="155"/>
                      <a:pt x="27" y="155"/>
                      <a:pt x="27" y="155"/>
                    </a:cubicBezTo>
                    <a:cubicBezTo>
                      <a:pt x="27" y="155"/>
                      <a:pt x="27" y="155"/>
                      <a:pt x="27" y="155"/>
                    </a:cubicBezTo>
                    <a:cubicBezTo>
                      <a:pt x="27" y="155"/>
                      <a:pt x="27" y="155"/>
                      <a:pt x="27" y="155"/>
                    </a:cubicBezTo>
                    <a:cubicBezTo>
                      <a:pt x="26" y="155"/>
                      <a:pt x="25" y="155"/>
                      <a:pt x="24" y="155"/>
                    </a:cubicBezTo>
                    <a:cubicBezTo>
                      <a:pt x="24" y="155"/>
                      <a:pt x="24" y="155"/>
                      <a:pt x="24" y="155"/>
                    </a:cubicBezTo>
                    <a:cubicBezTo>
                      <a:pt x="24" y="155"/>
                      <a:pt x="24" y="155"/>
                      <a:pt x="24" y="155"/>
                    </a:cubicBezTo>
                    <a:cubicBezTo>
                      <a:pt x="23" y="154"/>
                      <a:pt x="22" y="152"/>
                      <a:pt x="22" y="150"/>
                    </a:cubicBezTo>
                    <a:cubicBezTo>
                      <a:pt x="22" y="150"/>
                      <a:pt x="22" y="150"/>
                      <a:pt x="22" y="150"/>
                    </a:cubicBezTo>
                    <a:cubicBezTo>
                      <a:pt x="22" y="149"/>
                      <a:pt x="22" y="148"/>
                      <a:pt x="22" y="147"/>
                    </a:cubicBezTo>
                    <a:cubicBezTo>
                      <a:pt x="23" y="146"/>
                      <a:pt x="25" y="145"/>
                      <a:pt x="27" y="145"/>
                    </a:cubicBezTo>
                    <a:cubicBezTo>
                      <a:pt x="27" y="145"/>
                      <a:pt x="27" y="145"/>
                      <a:pt x="27" y="145"/>
                    </a:cubicBezTo>
                    <a:cubicBezTo>
                      <a:pt x="27" y="145"/>
                      <a:pt x="27" y="145"/>
                      <a:pt x="27" y="145"/>
                    </a:cubicBezTo>
                    <a:moveTo>
                      <a:pt x="136" y="130"/>
                    </a:move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7" y="130"/>
                      <a:pt x="138" y="131"/>
                      <a:pt x="139" y="132"/>
                    </a:cubicBezTo>
                    <a:cubicBezTo>
                      <a:pt x="139" y="132"/>
                      <a:pt x="139" y="132"/>
                      <a:pt x="139" y="132"/>
                    </a:cubicBezTo>
                    <a:cubicBezTo>
                      <a:pt x="139" y="132"/>
                      <a:pt x="139" y="132"/>
                      <a:pt x="140" y="132"/>
                    </a:cubicBezTo>
                    <a:cubicBezTo>
                      <a:pt x="140" y="132"/>
                      <a:pt x="140" y="132"/>
                      <a:pt x="140" y="132"/>
                    </a:cubicBezTo>
                    <a:cubicBezTo>
                      <a:pt x="141" y="133"/>
                      <a:pt x="141" y="134"/>
                      <a:pt x="141" y="136"/>
                    </a:cubicBezTo>
                    <a:cubicBezTo>
                      <a:pt x="141" y="136"/>
                      <a:pt x="141" y="136"/>
                      <a:pt x="141" y="136"/>
                    </a:cubicBezTo>
                    <a:cubicBezTo>
                      <a:pt x="141" y="137"/>
                      <a:pt x="141" y="138"/>
                      <a:pt x="140" y="139"/>
                    </a:cubicBezTo>
                    <a:cubicBezTo>
                      <a:pt x="140" y="140"/>
                      <a:pt x="140" y="140"/>
                      <a:pt x="140" y="140"/>
                    </a:cubicBezTo>
                    <a:cubicBezTo>
                      <a:pt x="139" y="141"/>
                      <a:pt x="137" y="141"/>
                      <a:pt x="136" y="141"/>
                    </a:cubicBezTo>
                    <a:cubicBezTo>
                      <a:pt x="136" y="141"/>
                      <a:pt x="136" y="141"/>
                      <a:pt x="136" y="141"/>
                    </a:cubicBezTo>
                    <a:cubicBezTo>
                      <a:pt x="136" y="141"/>
                      <a:pt x="136" y="141"/>
                      <a:pt x="136" y="141"/>
                    </a:cubicBezTo>
                    <a:cubicBezTo>
                      <a:pt x="136" y="141"/>
                      <a:pt x="136" y="141"/>
                      <a:pt x="136" y="141"/>
                    </a:cubicBezTo>
                    <a:cubicBezTo>
                      <a:pt x="136" y="141"/>
                      <a:pt x="136" y="141"/>
                      <a:pt x="136" y="141"/>
                    </a:cubicBezTo>
                    <a:cubicBezTo>
                      <a:pt x="135" y="141"/>
                      <a:pt x="133" y="141"/>
                      <a:pt x="132" y="139"/>
                    </a:cubicBezTo>
                    <a:cubicBezTo>
                      <a:pt x="131" y="138"/>
                      <a:pt x="131" y="137"/>
                      <a:pt x="131" y="136"/>
                    </a:cubicBezTo>
                    <a:cubicBezTo>
                      <a:pt x="131" y="136"/>
                      <a:pt x="131" y="136"/>
                      <a:pt x="131" y="136"/>
                    </a:cubicBezTo>
                    <a:cubicBezTo>
                      <a:pt x="131" y="134"/>
                      <a:pt x="131" y="133"/>
                      <a:pt x="132" y="132"/>
                    </a:cubicBezTo>
                    <a:cubicBezTo>
                      <a:pt x="132" y="132"/>
                      <a:pt x="132" y="132"/>
                      <a:pt x="132" y="132"/>
                    </a:cubicBezTo>
                    <a:cubicBezTo>
                      <a:pt x="132" y="132"/>
                      <a:pt x="132" y="132"/>
                      <a:pt x="132" y="132"/>
                    </a:cubicBezTo>
                    <a:cubicBezTo>
                      <a:pt x="132" y="132"/>
                      <a:pt x="132" y="132"/>
                      <a:pt x="132" y="132"/>
                    </a:cubicBezTo>
                    <a:cubicBezTo>
                      <a:pt x="132" y="132"/>
                      <a:pt x="132" y="132"/>
                      <a:pt x="132" y="132"/>
                    </a:cubicBezTo>
                    <a:cubicBezTo>
                      <a:pt x="133" y="131"/>
                      <a:pt x="135" y="130"/>
                      <a:pt x="136" y="130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6" y="130"/>
                      <a:pt x="136" y="130"/>
                      <a:pt x="136" y="130"/>
                    </a:cubicBezTo>
                    <a:moveTo>
                      <a:pt x="150" y="112"/>
                    </a:moveTo>
                    <a:cubicBezTo>
                      <a:pt x="150" y="112"/>
                      <a:pt x="150" y="112"/>
                      <a:pt x="150" y="112"/>
                    </a:cubicBezTo>
                    <a:cubicBezTo>
                      <a:pt x="150" y="112"/>
                      <a:pt x="150" y="112"/>
                      <a:pt x="150" y="112"/>
                    </a:cubicBezTo>
                    <a:cubicBezTo>
                      <a:pt x="151" y="112"/>
                      <a:pt x="152" y="112"/>
                      <a:pt x="153" y="112"/>
                    </a:cubicBezTo>
                    <a:cubicBezTo>
                      <a:pt x="153" y="113"/>
                      <a:pt x="153" y="113"/>
                      <a:pt x="153" y="113"/>
                    </a:cubicBezTo>
                    <a:cubicBezTo>
                      <a:pt x="155" y="113"/>
                      <a:pt x="155" y="115"/>
                      <a:pt x="156" y="117"/>
                    </a:cubicBezTo>
                    <a:cubicBezTo>
                      <a:pt x="156" y="117"/>
                      <a:pt x="156" y="117"/>
                      <a:pt x="156" y="117"/>
                    </a:cubicBezTo>
                    <a:cubicBezTo>
                      <a:pt x="156" y="118"/>
                      <a:pt x="155" y="119"/>
                      <a:pt x="155" y="120"/>
                    </a:cubicBezTo>
                    <a:cubicBezTo>
                      <a:pt x="155" y="120"/>
                      <a:pt x="155" y="120"/>
                      <a:pt x="155" y="120"/>
                    </a:cubicBezTo>
                    <a:cubicBezTo>
                      <a:pt x="155" y="120"/>
                      <a:pt x="155" y="120"/>
                      <a:pt x="155" y="120"/>
                    </a:cubicBezTo>
                    <a:cubicBezTo>
                      <a:pt x="155" y="120"/>
                      <a:pt x="155" y="120"/>
                      <a:pt x="155" y="120"/>
                    </a:cubicBezTo>
                    <a:cubicBezTo>
                      <a:pt x="154" y="121"/>
                      <a:pt x="152" y="122"/>
                      <a:pt x="150" y="122"/>
                    </a:cubicBezTo>
                    <a:cubicBezTo>
                      <a:pt x="150" y="122"/>
                      <a:pt x="150" y="122"/>
                      <a:pt x="150" y="122"/>
                    </a:cubicBezTo>
                    <a:cubicBezTo>
                      <a:pt x="150" y="122"/>
                      <a:pt x="150" y="122"/>
                      <a:pt x="150" y="122"/>
                    </a:cubicBezTo>
                    <a:cubicBezTo>
                      <a:pt x="150" y="122"/>
                      <a:pt x="150" y="122"/>
                      <a:pt x="150" y="122"/>
                    </a:cubicBezTo>
                    <a:cubicBezTo>
                      <a:pt x="150" y="122"/>
                      <a:pt x="150" y="122"/>
                      <a:pt x="150" y="122"/>
                    </a:cubicBezTo>
                    <a:cubicBezTo>
                      <a:pt x="149" y="122"/>
                      <a:pt x="149" y="122"/>
                      <a:pt x="148" y="122"/>
                    </a:cubicBezTo>
                    <a:cubicBezTo>
                      <a:pt x="148" y="122"/>
                      <a:pt x="148" y="122"/>
                      <a:pt x="148" y="122"/>
                    </a:cubicBezTo>
                    <a:cubicBezTo>
                      <a:pt x="148" y="122"/>
                      <a:pt x="148" y="122"/>
                      <a:pt x="148" y="122"/>
                    </a:cubicBezTo>
                    <a:cubicBezTo>
                      <a:pt x="146" y="121"/>
                      <a:pt x="145" y="119"/>
                      <a:pt x="145" y="117"/>
                    </a:cubicBezTo>
                    <a:cubicBezTo>
                      <a:pt x="145" y="117"/>
                      <a:pt x="145" y="117"/>
                      <a:pt x="145" y="117"/>
                    </a:cubicBezTo>
                    <a:cubicBezTo>
                      <a:pt x="145" y="116"/>
                      <a:pt x="145" y="115"/>
                      <a:pt x="146" y="114"/>
                    </a:cubicBezTo>
                    <a:cubicBezTo>
                      <a:pt x="146" y="114"/>
                      <a:pt x="146" y="114"/>
                      <a:pt x="146" y="114"/>
                    </a:cubicBezTo>
                    <a:cubicBezTo>
                      <a:pt x="146" y="114"/>
                      <a:pt x="146" y="114"/>
                      <a:pt x="146" y="114"/>
                    </a:cubicBezTo>
                    <a:cubicBezTo>
                      <a:pt x="147" y="113"/>
                      <a:pt x="148" y="112"/>
                      <a:pt x="150" y="112"/>
                    </a:cubicBezTo>
                    <a:cubicBezTo>
                      <a:pt x="150" y="112"/>
                      <a:pt x="150" y="112"/>
                      <a:pt x="150" y="112"/>
                    </a:cubicBezTo>
                    <a:cubicBezTo>
                      <a:pt x="150" y="112"/>
                      <a:pt x="150" y="112"/>
                      <a:pt x="150" y="112"/>
                    </a:cubicBezTo>
                    <a:moveTo>
                      <a:pt x="159" y="90"/>
                    </a:moveTo>
                    <a:cubicBezTo>
                      <a:pt x="159" y="90"/>
                      <a:pt x="159" y="90"/>
                      <a:pt x="159" y="90"/>
                    </a:cubicBezTo>
                    <a:cubicBezTo>
                      <a:pt x="159" y="90"/>
                      <a:pt x="159" y="90"/>
                      <a:pt x="159" y="90"/>
                    </a:cubicBezTo>
                    <a:cubicBezTo>
                      <a:pt x="160" y="90"/>
                      <a:pt x="160" y="90"/>
                      <a:pt x="160" y="90"/>
                    </a:cubicBezTo>
                    <a:cubicBezTo>
                      <a:pt x="160" y="90"/>
                      <a:pt x="160" y="90"/>
                      <a:pt x="160" y="90"/>
                    </a:cubicBezTo>
                    <a:cubicBezTo>
                      <a:pt x="160" y="90"/>
                      <a:pt x="161" y="90"/>
                      <a:pt x="161" y="90"/>
                    </a:cubicBezTo>
                    <a:cubicBezTo>
                      <a:pt x="161" y="90"/>
                      <a:pt x="161" y="90"/>
                      <a:pt x="161" y="90"/>
                    </a:cubicBezTo>
                    <a:cubicBezTo>
                      <a:pt x="163" y="91"/>
                      <a:pt x="165" y="93"/>
                      <a:pt x="165" y="95"/>
                    </a:cubicBezTo>
                    <a:cubicBezTo>
                      <a:pt x="165" y="95"/>
                      <a:pt x="165" y="95"/>
                      <a:pt x="165" y="95"/>
                    </a:cubicBezTo>
                    <a:cubicBezTo>
                      <a:pt x="165" y="96"/>
                      <a:pt x="164" y="96"/>
                      <a:pt x="164" y="97"/>
                    </a:cubicBezTo>
                    <a:cubicBezTo>
                      <a:pt x="164" y="97"/>
                      <a:pt x="164" y="97"/>
                      <a:pt x="164" y="97"/>
                    </a:cubicBezTo>
                    <a:cubicBezTo>
                      <a:pt x="164" y="97"/>
                      <a:pt x="164" y="97"/>
                      <a:pt x="164" y="97"/>
                    </a:cubicBezTo>
                    <a:cubicBezTo>
                      <a:pt x="164" y="97"/>
                      <a:pt x="164" y="97"/>
                      <a:pt x="164" y="97"/>
                    </a:cubicBezTo>
                    <a:cubicBezTo>
                      <a:pt x="164" y="99"/>
                      <a:pt x="162" y="101"/>
                      <a:pt x="159" y="101"/>
                    </a:cubicBezTo>
                    <a:cubicBezTo>
                      <a:pt x="159" y="101"/>
                      <a:pt x="159" y="101"/>
                      <a:pt x="159" y="101"/>
                    </a:cubicBezTo>
                    <a:cubicBezTo>
                      <a:pt x="159" y="101"/>
                      <a:pt x="159" y="101"/>
                      <a:pt x="159" y="101"/>
                    </a:cubicBezTo>
                    <a:cubicBezTo>
                      <a:pt x="159" y="101"/>
                      <a:pt x="159" y="101"/>
                      <a:pt x="159" y="101"/>
                    </a:cubicBezTo>
                    <a:cubicBezTo>
                      <a:pt x="159" y="101"/>
                      <a:pt x="159" y="101"/>
                      <a:pt x="159" y="101"/>
                    </a:cubicBezTo>
                    <a:cubicBezTo>
                      <a:pt x="159" y="101"/>
                      <a:pt x="158" y="101"/>
                      <a:pt x="158" y="100"/>
                    </a:cubicBezTo>
                    <a:cubicBezTo>
                      <a:pt x="156" y="100"/>
                      <a:pt x="154" y="98"/>
                      <a:pt x="154" y="95"/>
                    </a:cubicBezTo>
                    <a:cubicBezTo>
                      <a:pt x="154" y="95"/>
                      <a:pt x="154" y="95"/>
                      <a:pt x="154" y="95"/>
                    </a:cubicBezTo>
                    <a:cubicBezTo>
                      <a:pt x="154" y="95"/>
                      <a:pt x="154" y="94"/>
                      <a:pt x="154" y="94"/>
                    </a:cubicBezTo>
                    <a:cubicBezTo>
                      <a:pt x="154" y="94"/>
                      <a:pt x="154" y="94"/>
                      <a:pt x="154" y="94"/>
                    </a:cubicBezTo>
                    <a:cubicBezTo>
                      <a:pt x="154" y="94"/>
                      <a:pt x="154" y="94"/>
                      <a:pt x="154" y="94"/>
                    </a:cubicBezTo>
                    <a:cubicBezTo>
                      <a:pt x="155" y="92"/>
                      <a:pt x="157" y="90"/>
                      <a:pt x="159" y="90"/>
                    </a:cubicBezTo>
                    <a:cubicBezTo>
                      <a:pt x="159" y="90"/>
                      <a:pt x="159" y="90"/>
                      <a:pt x="159" y="90"/>
                    </a:cubicBezTo>
                    <a:cubicBezTo>
                      <a:pt x="159" y="90"/>
                      <a:pt x="159" y="90"/>
                      <a:pt x="159" y="90"/>
                    </a:cubicBezTo>
                    <a:moveTo>
                      <a:pt x="162" y="67"/>
                    </a:moveTo>
                    <a:cubicBezTo>
                      <a:pt x="162" y="67"/>
                      <a:pt x="162" y="67"/>
                      <a:pt x="162" y="67"/>
                    </a:cubicBezTo>
                    <a:cubicBezTo>
                      <a:pt x="162" y="67"/>
                      <a:pt x="162" y="67"/>
                      <a:pt x="162" y="67"/>
                    </a:cubicBezTo>
                    <a:cubicBezTo>
                      <a:pt x="162" y="67"/>
                      <a:pt x="162" y="67"/>
                      <a:pt x="162" y="67"/>
                    </a:cubicBezTo>
                    <a:cubicBezTo>
                      <a:pt x="162" y="67"/>
                      <a:pt x="162" y="67"/>
                      <a:pt x="162" y="67"/>
                    </a:cubicBezTo>
                    <a:cubicBezTo>
                      <a:pt x="162" y="67"/>
                      <a:pt x="162" y="67"/>
                      <a:pt x="162" y="67"/>
                    </a:cubicBezTo>
                    <a:cubicBezTo>
                      <a:pt x="162" y="67"/>
                      <a:pt x="162" y="67"/>
                      <a:pt x="162" y="67"/>
                    </a:cubicBezTo>
                    <a:cubicBezTo>
                      <a:pt x="162" y="67"/>
                      <a:pt x="162" y="67"/>
                      <a:pt x="162" y="67"/>
                    </a:cubicBezTo>
                    <a:cubicBezTo>
                      <a:pt x="162" y="67"/>
                      <a:pt x="162" y="67"/>
                      <a:pt x="162" y="67"/>
                    </a:cubicBezTo>
                    <a:cubicBezTo>
                      <a:pt x="162" y="67"/>
                      <a:pt x="162" y="67"/>
                      <a:pt x="162" y="67"/>
                    </a:cubicBezTo>
                    <a:cubicBezTo>
                      <a:pt x="165" y="67"/>
                      <a:pt x="168" y="69"/>
                      <a:pt x="168" y="72"/>
                    </a:cubicBezTo>
                    <a:cubicBezTo>
                      <a:pt x="168" y="72"/>
                      <a:pt x="168" y="72"/>
                      <a:pt x="168" y="72"/>
                    </a:cubicBezTo>
                    <a:cubicBezTo>
                      <a:pt x="168" y="72"/>
                      <a:pt x="168" y="72"/>
                      <a:pt x="168" y="72"/>
                    </a:cubicBezTo>
                    <a:cubicBezTo>
                      <a:pt x="168" y="72"/>
                      <a:pt x="168" y="72"/>
                      <a:pt x="168" y="72"/>
                    </a:cubicBezTo>
                    <a:cubicBezTo>
                      <a:pt x="168" y="72"/>
                      <a:pt x="168" y="72"/>
                      <a:pt x="168" y="72"/>
                    </a:cubicBezTo>
                    <a:cubicBezTo>
                      <a:pt x="168" y="72"/>
                      <a:pt x="168" y="72"/>
                      <a:pt x="168" y="72"/>
                    </a:cubicBezTo>
                    <a:cubicBezTo>
                      <a:pt x="168" y="75"/>
                      <a:pt x="165" y="77"/>
                      <a:pt x="162" y="77"/>
                    </a:cubicBezTo>
                    <a:cubicBezTo>
                      <a:pt x="159" y="77"/>
                      <a:pt x="157" y="75"/>
                      <a:pt x="157" y="72"/>
                    </a:cubicBezTo>
                    <a:cubicBezTo>
                      <a:pt x="157" y="72"/>
                      <a:pt x="157" y="72"/>
                      <a:pt x="157" y="72"/>
                    </a:cubicBezTo>
                    <a:cubicBezTo>
                      <a:pt x="157" y="72"/>
                      <a:pt x="157" y="72"/>
                      <a:pt x="157" y="72"/>
                    </a:cubicBezTo>
                    <a:cubicBezTo>
                      <a:pt x="157" y="72"/>
                      <a:pt x="157" y="72"/>
                      <a:pt x="157" y="72"/>
                    </a:cubicBezTo>
                    <a:cubicBezTo>
                      <a:pt x="157" y="72"/>
                      <a:pt x="157" y="72"/>
                      <a:pt x="157" y="72"/>
                    </a:cubicBezTo>
                    <a:cubicBezTo>
                      <a:pt x="157" y="69"/>
                      <a:pt x="159" y="67"/>
                      <a:pt x="162" y="67"/>
                    </a:cubicBezTo>
                    <a:cubicBezTo>
                      <a:pt x="162" y="67"/>
                      <a:pt x="162" y="67"/>
                      <a:pt x="162" y="67"/>
                    </a:cubicBezTo>
                    <a:cubicBezTo>
                      <a:pt x="162" y="67"/>
                      <a:pt x="162" y="67"/>
                      <a:pt x="162" y="67"/>
                    </a:cubicBezTo>
                    <a:moveTo>
                      <a:pt x="159" y="43"/>
                    </a:moveTo>
                    <a:cubicBezTo>
                      <a:pt x="159" y="43"/>
                      <a:pt x="159" y="43"/>
                      <a:pt x="159" y="43"/>
                    </a:cubicBezTo>
                    <a:cubicBezTo>
                      <a:pt x="159" y="43"/>
                      <a:pt x="159" y="43"/>
                      <a:pt x="159" y="43"/>
                    </a:cubicBezTo>
                    <a:cubicBezTo>
                      <a:pt x="162" y="43"/>
                      <a:pt x="164" y="45"/>
                      <a:pt x="164" y="47"/>
                    </a:cubicBezTo>
                    <a:cubicBezTo>
                      <a:pt x="164" y="47"/>
                      <a:pt x="164" y="47"/>
                      <a:pt x="164" y="47"/>
                    </a:cubicBezTo>
                    <a:cubicBezTo>
                      <a:pt x="164" y="47"/>
                      <a:pt x="164" y="47"/>
                      <a:pt x="164" y="47"/>
                    </a:cubicBezTo>
                    <a:cubicBezTo>
                      <a:pt x="164" y="47"/>
                      <a:pt x="164" y="47"/>
                      <a:pt x="164" y="47"/>
                    </a:cubicBezTo>
                    <a:cubicBezTo>
                      <a:pt x="164" y="48"/>
                      <a:pt x="165" y="48"/>
                      <a:pt x="165" y="49"/>
                    </a:cubicBezTo>
                    <a:cubicBezTo>
                      <a:pt x="165" y="49"/>
                      <a:pt x="165" y="49"/>
                      <a:pt x="165" y="49"/>
                    </a:cubicBezTo>
                    <a:cubicBezTo>
                      <a:pt x="165" y="51"/>
                      <a:pt x="163" y="53"/>
                      <a:pt x="161" y="54"/>
                    </a:cubicBezTo>
                    <a:cubicBezTo>
                      <a:pt x="161" y="54"/>
                      <a:pt x="161" y="54"/>
                      <a:pt x="161" y="54"/>
                    </a:cubicBezTo>
                    <a:cubicBezTo>
                      <a:pt x="160" y="54"/>
                      <a:pt x="160" y="54"/>
                      <a:pt x="159" y="54"/>
                    </a:cubicBezTo>
                    <a:cubicBezTo>
                      <a:pt x="159" y="54"/>
                      <a:pt x="159" y="54"/>
                      <a:pt x="159" y="54"/>
                    </a:cubicBezTo>
                    <a:cubicBezTo>
                      <a:pt x="159" y="54"/>
                      <a:pt x="159" y="54"/>
                      <a:pt x="159" y="54"/>
                    </a:cubicBezTo>
                    <a:cubicBezTo>
                      <a:pt x="159" y="54"/>
                      <a:pt x="159" y="54"/>
                      <a:pt x="159" y="54"/>
                    </a:cubicBezTo>
                    <a:cubicBezTo>
                      <a:pt x="159" y="54"/>
                      <a:pt x="159" y="54"/>
                      <a:pt x="159" y="54"/>
                    </a:cubicBezTo>
                    <a:cubicBezTo>
                      <a:pt x="157" y="54"/>
                      <a:pt x="155" y="52"/>
                      <a:pt x="154" y="50"/>
                    </a:cubicBezTo>
                    <a:cubicBezTo>
                      <a:pt x="154" y="50"/>
                      <a:pt x="154" y="50"/>
                      <a:pt x="154" y="50"/>
                    </a:cubicBezTo>
                    <a:cubicBezTo>
                      <a:pt x="154" y="50"/>
                      <a:pt x="154" y="50"/>
                      <a:pt x="154" y="50"/>
                    </a:cubicBezTo>
                    <a:cubicBezTo>
                      <a:pt x="154" y="50"/>
                      <a:pt x="154" y="49"/>
                      <a:pt x="154" y="49"/>
                    </a:cubicBezTo>
                    <a:cubicBezTo>
                      <a:pt x="154" y="49"/>
                      <a:pt x="154" y="49"/>
                      <a:pt x="154" y="49"/>
                    </a:cubicBezTo>
                    <a:cubicBezTo>
                      <a:pt x="154" y="46"/>
                      <a:pt x="156" y="44"/>
                      <a:pt x="158" y="44"/>
                    </a:cubicBezTo>
                    <a:cubicBezTo>
                      <a:pt x="158" y="44"/>
                      <a:pt x="158" y="44"/>
                      <a:pt x="158" y="44"/>
                    </a:cubicBezTo>
                    <a:cubicBezTo>
                      <a:pt x="158" y="44"/>
                      <a:pt x="158" y="44"/>
                      <a:pt x="158" y="44"/>
                    </a:cubicBezTo>
                    <a:cubicBezTo>
                      <a:pt x="158" y="43"/>
                      <a:pt x="159" y="43"/>
                      <a:pt x="159" y="43"/>
                    </a:cubicBezTo>
                    <a:cubicBezTo>
                      <a:pt x="159" y="43"/>
                      <a:pt x="159" y="43"/>
                      <a:pt x="159" y="43"/>
                    </a:cubicBezTo>
                    <a:cubicBezTo>
                      <a:pt x="159" y="43"/>
                      <a:pt x="159" y="43"/>
                      <a:pt x="159" y="43"/>
                    </a:cubicBezTo>
                    <a:moveTo>
                      <a:pt x="150" y="22"/>
                    </a:moveTo>
                    <a:cubicBezTo>
                      <a:pt x="150" y="22"/>
                      <a:pt x="150" y="22"/>
                      <a:pt x="150" y="22"/>
                    </a:cubicBezTo>
                    <a:cubicBezTo>
                      <a:pt x="150" y="22"/>
                      <a:pt x="150" y="22"/>
                      <a:pt x="150" y="22"/>
                    </a:cubicBezTo>
                    <a:cubicBezTo>
                      <a:pt x="152" y="22"/>
                      <a:pt x="154" y="22"/>
                      <a:pt x="155" y="24"/>
                    </a:cubicBezTo>
                    <a:cubicBezTo>
                      <a:pt x="155" y="24"/>
                      <a:pt x="155" y="24"/>
                      <a:pt x="155" y="24"/>
                    </a:cubicBezTo>
                    <a:cubicBezTo>
                      <a:pt x="155" y="25"/>
                      <a:pt x="155" y="26"/>
                      <a:pt x="156" y="27"/>
                    </a:cubicBezTo>
                    <a:cubicBezTo>
                      <a:pt x="156" y="27"/>
                      <a:pt x="156" y="27"/>
                      <a:pt x="156" y="27"/>
                    </a:cubicBezTo>
                    <a:cubicBezTo>
                      <a:pt x="156" y="29"/>
                      <a:pt x="155" y="30"/>
                      <a:pt x="153" y="31"/>
                    </a:cubicBezTo>
                    <a:cubicBezTo>
                      <a:pt x="153" y="31"/>
                      <a:pt x="153" y="31"/>
                      <a:pt x="153" y="31"/>
                    </a:cubicBezTo>
                    <a:cubicBezTo>
                      <a:pt x="152" y="32"/>
                      <a:pt x="151" y="32"/>
                      <a:pt x="150" y="32"/>
                    </a:cubicBezTo>
                    <a:cubicBezTo>
                      <a:pt x="150" y="32"/>
                      <a:pt x="150" y="32"/>
                      <a:pt x="150" y="32"/>
                    </a:cubicBezTo>
                    <a:cubicBezTo>
                      <a:pt x="150" y="32"/>
                      <a:pt x="150" y="32"/>
                      <a:pt x="150" y="32"/>
                    </a:cubicBezTo>
                    <a:cubicBezTo>
                      <a:pt x="150" y="32"/>
                      <a:pt x="150" y="32"/>
                      <a:pt x="150" y="32"/>
                    </a:cubicBezTo>
                    <a:cubicBezTo>
                      <a:pt x="150" y="32"/>
                      <a:pt x="150" y="32"/>
                      <a:pt x="150" y="32"/>
                    </a:cubicBezTo>
                    <a:cubicBezTo>
                      <a:pt x="148" y="32"/>
                      <a:pt x="147" y="31"/>
                      <a:pt x="146" y="30"/>
                    </a:cubicBezTo>
                    <a:cubicBezTo>
                      <a:pt x="146" y="30"/>
                      <a:pt x="146" y="30"/>
                      <a:pt x="146" y="30"/>
                    </a:cubicBezTo>
                    <a:cubicBezTo>
                      <a:pt x="146" y="30"/>
                      <a:pt x="146" y="30"/>
                      <a:pt x="146" y="29"/>
                    </a:cubicBezTo>
                    <a:cubicBezTo>
                      <a:pt x="145" y="29"/>
                      <a:pt x="145" y="28"/>
                      <a:pt x="145" y="27"/>
                    </a:cubicBezTo>
                    <a:cubicBezTo>
                      <a:pt x="145" y="27"/>
                      <a:pt x="145" y="27"/>
                      <a:pt x="145" y="27"/>
                    </a:cubicBezTo>
                    <a:cubicBezTo>
                      <a:pt x="145" y="25"/>
                      <a:pt x="146" y="23"/>
                      <a:pt x="148" y="22"/>
                    </a:cubicBezTo>
                    <a:cubicBezTo>
                      <a:pt x="148" y="22"/>
                      <a:pt x="148" y="22"/>
                      <a:pt x="148" y="22"/>
                    </a:cubicBezTo>
                    <a:cubicBezTo>
                      <a:pt x="148" y="22"/>
                      <a:pt x="148" y="22"/>
                      <a:pt x="148" y="22"/>
                    </a:cubicBezTo>
                    <a:cubicBezTo>
                      <a:pt x="149" y="22"/>
                      <a:pt x="149" y="22"/>
                      <a:pt x="150" y="22"/>
                    </a:cubicBezTo>
                    <a:cubicBezTo>
                      <a:pt x="150" y="22"/>
                      <a:pt x="150" y="22"/>
                      <a:pt x="150" y="22"/>
                    </a:cubicBezTo>
                    <a:cubicBezTo>
                      <a:pt x="150" y="22"/>
                      <a:pt x="150" y="22"/>
                      <a:pt x="150" y="22"/>
                    </a:cubicBezTo>
                    <a:moveTo>
                      <a:pt x="145" y="0"/>
                    </a:moveTo>
                    <a:cubicBezTo>
                      <a:pt x="140" y="5"/>
                      <a:pt x="140" y="5"/>
                      <a:pt x="140" y="5"/>
                    </a:cubicBezTo>
                    <a:cubicBezTo>
                      <a:pt x="142" y="7"/>
                      <a:pt x="142" y="10"/>
                      <a:pt x="140" y="12"/>
                    </a:cubicBezTo>
                    <a:cubicBezTo>
                      <a:pt x="139" y="13"/>
                      <a:pt x="137" y="13"/>
                      <a:pt x="136" y="13"/>
                    </a:cubicBezTo>
                    <a:cubicBezTo>
                      <a:pt x="135" y="13"/>
                      <a:pt x="134" y="13"/>
                      <a:pt x="133" y="12"/>
                    </a:cubicBezTo>
                    <a:cubicBezTo>
                      <a:pt x="129" y="16"/>
                      <a:pt x="129" y="16"/>
                      <a:pt x="129" y="16"/>
                    </a:cubicBezTo>
                    <a:cubicBezTo>
                      <a:pt x="131" y="19"/>
                      <a:pt x="134" y="23"/>
                      <a:pt x="137" y="26"/>
                    </a:cubicBezTo>
                    <a:cubicBezTo>
                      <a:pt x="137" y="26"/>
                      <a:pt x="137" y="26"/>
                      <a:pt x="137" y="26"/>
                    </a:cubicBezTo>
                    <a:cubicBezTo>
                      <a:pt x="137" y="26"/>
                      <a:pt x="137" y="26"/>
                      <a:pt x="137" y="26"/>
                    </a:cubicBezTo>
                    <a:cubicBezTo>
                      <a:pt x="138" y="28"/>
                      <a:pt x="139" y="30"/>
                      <a:pt x="140" y="32"/>
                    </a:cubicBezTo>
                    <a:cubicBezTo>
                      <a:pt x="141" y="32"/>
                      <a:pt x="141" y="32"/>
                      <a:pt x="141" y="32"/>
                    </a:cubicBezTo>
                    <a:cubicBezTo>
                      <a:pt x="141" y="32"/>
                      <a:pt x="141" y="32"/>
                      <a:pt x="141" y="32"/>
                    </a:cubicBezTo>
                    <a:cubicBezTo>
                      <a:pt x="147" y="44"/>
                      <a:pt x="151" y="57"/>
                      <a:pt x="151" y="72"/>
                    </a:cubicBezTo>
                    <a:cubicBezTo>
                      <a:pt x="151" y="72"/>
                      <a:pt x="151" y="72"/>
                      <a:pt x="151" y="72"/>
                    </a:cubicBezTo>
                    <a:cubicBezTo>
                      <a:pt x="151" y="72"/>
                      <a:pt x="151" y="72"/>
                      <a:pt x="151" y="72"/>
                    </a:cubicBezTo>
                    <a:cubicBezTo>
                      <a:pt x="151" y="72"/>
                      <a:pt x="151" y="72"/>
                      <a:pt x="151" y="72"/>
                    </a:cubicBezTo>
                    <a:cubicBezTo>
                      <a:pt x="151" y="82"/>
                      <a:pt x="149" y="92"/>
                      <a:pt x="146" y="101"/>
                    </a:cubicBezTo>
                    <a:cubicBezTo>
                      <a:pt x="144" y="106"/>
                      <a:pt x="142" y="110"/>
                      <a:pt x="139" y="114"/>
                    </a:cubicBezTo>
                    <a:cubicBezTo>
                      <a:pt x="139" y="114"/>
                      <a:pt x="139" y="114"/>
                      <a:pt x="139" y="114"/>
                    </a:cubicBezTo>
                    <a:cubicBezTo>
                      <a:pt x="139" y="114"/>
                      <a:pt x="139" y="114"/>
                      <a:pt x="139" y="114"/>
                    </a:cubicBezTo>
                    <a:cubicBezTo>
                      <a:pt x="139" y="114"/>
                      <a:pt x="139" y="114"/>
                      <a:pt x="139" y="114"/>
                    </a:cubicBezTo>
                    <a:cubicBezTo>
                      <a:pt x="139" y="114"/>
                      <a:pt x="139" y="114"/>
                      <a:pt x="139" y="114"/>
                    </a:cubicBezTo>
                    <a:cubicBezTo>
                      <a:pt x="139" y="114"/>
                      <a:pt x="139" y="114"/>
                      <a:pt x="139" y="114"/>
                    </a:cubicBezTo>
                    <a:cubicBezTo>
                      <a:pt x="139" y="114"/>
                      <a:pt x="139" y="114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8" y="115"/>
                    </a:cubicBezTo>
                    <a:cubicBezTo>
                      <a:pt x="138" y="115"/>
                      <a:pt x="138" y="115"/>
                      <a:pt x="138" y="115"/>
                    </a:cubicBezTo>
                    <a:cubicBezTo>
                      <a:pt x="138" y="115"/>
                      <a:pt x="138" y="115"/>
                      <a:pt x="138" y="115"/>
                    </a:cubicBezTo>
                    <a:cubicBezTo>
                      <a:pt x="138" y="115"/>
                      <a:pt x="138" y="115"/>
                      <a:pt x="138" y="115"/>
                    </a:cubicBezTo>
                    <a:cubicBezTo>
                      <a:pt x="138" y="116"/>
                      <a:pt x="138" y="116"/>
                      <a:pt x="138" y="116"/>
                    </a:cubicBezTo>
                    <a:cubicBezTo>
                      <a:pt x="138" y="116"/>
                      <a:pt x="138" y="116"/>
                      <a:pt x="138" y="116"/>
                    </a:cubicBezTo>
                    <a:cubicBezTo>
                      <a:pt x="138" y="116"/>
                      <a:pt x="138" y="116"/>
                      <a:pt x="138" y="116"/>
                    </a:cubicBezTo>
                    <a:cubicBezTo>
                      <a:pt x="138" y="116"/>
                      <a:pt x="138" y="116"/>
                      <a:pt x="138" y="116"/>
                    </a:cubicBezTo>
                    <a:cubicBezTo>
                      <a:pt x="138" y="116"/>
                      <a:pt x="138" y="116"/>
                      <a:pt x="138" y="116"/>
                    </a:cubicBezTo>
                    <a:cubicBezTo>
                      <a:pt x="138" y="116"/>
                      <a:pt x="138" y="116"/>
                      <a:pt x="138" y="116"/>
                    </a:cubicBezTo>
                    <a:cubicBezTo>
                      <a:pt x="138" y="116"/>
                      <a:pt x="138" y="116"/>
                      <a:pt x="138" y="116"/>
                    </a:cubicBezTo>
                    <a:cubicBezTo>
                      <a:pt x="138" y="116"/>
                      <a:pt x="138" y="116"/>
                      <a:pt x="138" y="116"/>
                    </a:cubicBezTo>
                    <a:cubicBezTo>
                      <a:pt x="138" y="116"/>
                      <a:pt x="138" y="116"/>
                      <a:pt x="138" y="116"/>
                    </a:cubicBezTo>
                    <a:cubicBezTo>
                      <a:pt x="135" y="120"/>
                      <a:pt x="132" y="124"/>
                      <a:pt x="128" y="128"/>
                    </a:cubicBezTo>
                    <a:cubicBezTo>
                      <a:pt x="128" y="128"/>
                      <a:pt x="128" y="128"/>
                      <a:pt x="128" y="128"/>
                    </a:cubicBezTo>
                    <a:cubicBezTo>
                      <a:pt x="128" y="128"/>
                      <a:pt x="128" y="128"/>
                      <a:pt x="128" y="128"/>
                    </a:cubicBezTo>
                    <a:cubicBezTo>
                      <a:pt x="128" y="128"/>
                      <a:pt x="128" y="128"/>
                      <a:pt x="128" y="128"/>
                    </a:cubicBezTo>
                    <a:cubicBezTo>
                      <a:pt x="128" y="128"/>
                      <a:pt x="128" y="128"/>
                      <a:pt x="128" y="128"/>
                    </a:cubicBezTo>
                    <a:cubicBezTo>
                      <a:pt x="128" y="128"/>
                      <a:pt x="128" y="129"/>
                      <a:pt x="127" y="129"/>
                    </a:cubicBezTo>
                    <a:cubicBezTo>
                      <a:pt x="121" y="135"/>
                      <a:pt x="114" y="140"/>
                      <a:pt x="106" y="144"/>
                    </a:cubicBezTo>
                    <a:cubicBezTo>
                      <a:pt x="104" y="144"/>
                      <a:pt x="102" y="145"/>
                      <a:pt x="101" y="146"/>
                    </a:cubicBezTo>
                    <a:cubicBezTo>
                      <a:pt x="92" y="149"/>
                      <a:pt x="82" y="151"/>
                      <a:pt x="72" y="151"/>
                    </a:cubicBezTo>
                    <a:cubicBezTo>
                      <a:pt x="59" y="151"/>
                      <a:pt x="46" y="148"/>
                      <a:pt x="35" y="142"/>
                    </a:cubicBezTo>
                    <a:cubicBezTo>
                      <a:pt x="35" y="142"/>
                      <a:pt x="35" y="142"/>
                      <a:pt x="35" y="142"/>
                    </a:cubicBezTo>
                    <a:cubicBezTo>
                      <a:pt x="35" y="142"/>
                      <a:pt x="35" y="142"/>
                      <a:pt x="35" y="142"/>
                    </a:cubicBezTo>
                    <a:cubicBezTo>
                      <a:pt x="32" y="140"/>
                      <a:pt x="29" y="138"/>
                      <a:pt x="26" y="136"/>
                    </a:cubicBezTo>
                    <a:cubicBezTo>
                      <a:pt x="23" y="134"/>
                      <a:pt x="20" y="131"/>
                      <a:pt x="17" y="128"/>
                    </a:cubicBezTo>
                    <a:cubicBezTo>
                      <a:pt x="12" y="133"/>
                      <a:pt x="12" y="133"/>
                      <a:pt x="12" y="133"/>
                    </a:cubicBezTo>
                    <a:cubicBezTo>
                      <a:pt x="14" y="135"/>
                      <a:pt x="14" y="138"/>
                      <a:pt x="12" y="139"/>
                    </a:cubicBezTo>
                    <a:cubicBezTo>
                      <a:pt x="11" y="140"/>
                      <a:pt x="10" y="141"/>
                      <a:pt x="8" y="141"/>
                    </a:cubicBezTo>
                    <a:cubicBezTo>
                      <a:pt x="7" y="141"/>
                      <a:pt x="6" y="141"/>
                      <a:pt x="5" y="140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1" y="145"/>
                      <a:pt x="1" y="145"/>
                      <a:pt x="1" y="145"/>
                    </a:cubicBezTo>
                    <a:cubicBezTo>
                      <a:pt x="21" y="165"/>
                      <a:pt x="46" y="174"/>
                      <a:pt x="72" y="174"/>
                    </a:cubicBezTo>
                    <a:cubicBezTo>
                      <a:pt x="72" y="174"/>
                      <a:pt x="72" y="174"/>
                      <a:pt x="72" y="174"/>
                    </a:cubicBezTo>
                    <a:cubicBezTo>
                      <a:pt x="72" y="174"/>
                      <a:pt x="72" y="174"/>
                      <a:pt x="72" y="174"/>
                    </a:cubicBezTo>
                    <a:cubicBezTo>
                      <a:pt x="72" y="174"/>
                      <a:pt x="72" y="174"/>
                      <a:pt x="72" y="174"/>
                    </a:cubicBezTo>
                    <a:cubicBezTo>
                      <a:pt x="97" y="174"/>
                      <a:pt x="121" y="165"/>
                      <a:pt x="141" y="148"/>
                    </a:cubicBezTo>
                    <a:cubicBezTo>
                      <a:pt x="141" y="147"/>
                      <a:pt x="141" y="147"/>
                      <a:pt x="142" y="147"/>
                    </a:cubicBezTo>
                    <a:cubicBezTo>
                      <a:pt x="143" y="146"/>
                      <a:pt x="144" y="145"/>
                      <a:pt x="144" y="144"/>
                    </a:cubicBezTo>
                    <a:cubicBezTo>
                      <a:pt x="164" y="124"/>
                      <a:pt x="174" y="98"/>
                      <a:pt x="174" y="72"/>
                    </a:cubicBezTo>
                    <a:cubicBezTo>
                      <a:pt x="174" y="46"/>
                      <a:pt x="165" y="20"/>
                      <a:pt x="145" y="0"/>
                    </a:cubicBezTo>
                    <a:cubicBezTo>
                      <a:pt x="145" y="0"/>
                      <a:pt x="145" y="0"/>
                      <a:pt x="145" y="0"/>
                    </a:cubicBezTo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</a:p>
            </p:txBody>
          </p:sp>
          <p:sp>
            <p:nvSpPr>
              <p:cNvPr id="102" name="ïṣḻiďè" descr="4420fddc-9e42-4a7d-91ff-fcd396b20190"/>
              <p:cNvSpPr/>
              <p:nvPr/>
            </p:nvSpPr>
            <p:spPr bwMode="auto">
              <a:xfrm>
                <a:off x="3977426" y="1929202"/>
                <a:ext cx="193675" cy="193675"/>
              </a:xfrm>
              <a:custGeom>
                <a:avLst/>
                <a:gdLst>
                  <a:gd name="T0" fmla="*/ 76 w 120"/>
                  <a:gd name="T1" fmla="*/ 119 h 120"/>
                  <a:gd name="T2" fmla="*/ 80 w 120"/>
                  <a:gd name="T3" fmla="*/ 118 h 120"/>
                  <a:gd name="T4" fmla="*/ 9 w 120"/>
                  <a:gd name="T5" fmla="*/ 116 h 120"/>
                  <a:gd name="T6" fmla="*/ 0 w 120"/>
                  <a:gd name="T7" fmla="*/ 110 h 120"/>
                  <a:gd name="T8" fmla="*/ 0 w 120"/>
                  <a:gd name="T9" fmla="*/ 110 h 120"/>
                  <a:gd name="T10" fmla="*/ 102 w 120"/>
                  <a:gd name="T11" fmla="*/ 102 h 120"/>
                  <a:gd name="T12" fmla="*/ 102 w 120"/>
                  <a:gd name="T13" fmla="*/ 102 h 120"/>
                  <a:gd name="T14" fmla="*/ 112 w 120"/>
                  <a:gd name="T15" fmla="*/ 90 h 120"/>
                  <a:gd name="T16" fmla="*/ 112 w 120"/>
                  <a:gd name="T17" fmla="*/ 90 h 120"/>
                  <a:gd name="T18" fmla="*/ 112 w 120"/>
                  <a:gd name="T19" fmla="*/ 90 h 120"/>
                  <a:gd name="T20" fmla="*/ 112 w 120"/>
                  <a:gd name="T21" fmla="*/ 90 h 120"/>
                  <a:gd name="T22" fmla="*/ 112 w 120"/>
                  <a:gd name="T23" fmla="*/ 90 h 120"/>
                  <a:gd name="T24" fmla="*/ 112 w 120"/>
                  <a:gd name="T25" fmla="*/ 90 h 120"/>
                  <a:gd name="T26" fmla="*/ 112 w 120"/>
                  <a:gd name="T27" fmla="*/ 89 h 120"/>
                  <a:gd name="T28" fmla="*/ 112 w 120"/>
                  <a:gd name="T29" fmla="*/ 89 h 120"/>
                  <a:gd name="T30" fmla="*/ 112 w 120"/>
                  <a:gd name="T31" fmla="*/ 89 h 120"/>
                  <a:gd name="T32" fmla="*/ 113 w 120"/>
                  <a:gd name="T33" fmla="*/ 89 h 120"/>
                  <a:gd name="T34" fmla="*/ 113 w 120"/>
                  <a:gd name="T35" fmla="*/ 89 h 120"/>
                  <a:gd name="T36" fmla="*/ 113 w 120"/>
                  <a:gd name="T37" fmla="*/ 89 h 120"/>
                  <a:gd name="T38" fmla="*/ 113 w 120"/>
                  <a:gd name="T39" fmla="*/ 89 h 120"/>
                  <a:gd name="T40" fmla="*/ 113 w 120"/>
                  <a:gd name="T41" fmla="*/ 89 h 120"/>
                  <a:gd name="T42" fmla="*/ 113 w 120"/>
                  <a:gd name="T43" fmla="*/ 89 h 120"/>
                  <a:gd name="T44" fmla="*/ 113 w 120"/>
                  <a:gd name="T45" fmla="*/ 88 h 120"/>
                  <a:gd name="T46" fmla="*/ 113 w 120"/>
                  <a:gd name="T47" fmla="*/ 88 h 120"/>
                  <a:gd name="T48" fmla="*/ 113 w 120"/>
                  <a:gd name="T49" fmla="*/ 88 h 120"/>
                  <a:gd name="T50" fmla="*/ 120 w 120"/>
                  <a:gd name="T51" fmla="*/ 75 h 120"/>
                  <a:gd name="T52" fmla="*/ 113 w 120"/>
                  <a:gd name="T53" fmla="*/ 88 h 120"/>
                  <a:gd name="T54" fmla="*/ 115 w 120"/>
                  <a:gd name="T55" fmla="*/ 6 h 120"/>
                  <a:gd name="T56" fmla="*/ 115 w 120"/>
                  <a:gd name="T57" fmla="*/ 6 h 120"/>
                  <a:gd name="T58" fmla="*/ 114 w 120"/>
                  <a:gd name="T59" fmla="*/ 6 h 120"/>
                  <a:gd name="T60" fmla="*/ 111 w 120"/>
                  <a:gd name="T61" fmla="*/ 0 h 120"/>
                  <a:gd name="T62" fmla="*/ 111 w 120"/>
                  <a:gd name="T6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0" h="120">
                    <a:moveTo>
                      <a:pt x="80" y="118"/>
                    </a:moveTo>
                    <a:cubicBezTo>
                      <a:pt x="78" y="118"/>
                      <a:pt x="77" y="119"/>
                      <a:pt x="76" y="119"/>
                    </a:cubicBezTo>
                    <a:cubicBezTo>
                      <a:pt x="75" y="120"/>
                      <a:pt x="75" y="120"/>
                      <a:pt x="75" y="120"/>
                    </a:cubicBezTo>
                    <a:cubicBezTo>
                      <a:pt x="76" y="119"/>
                      <a:pt x="78" y="118"/>
                      <a:pt x="80" y="118"/>
                    </a:cubicBezTo>
                    <a:moveTo>
                      <a:pt x="9" y="116"/>
                    </a:moveTo>
                    <a:cubicBezTo>
                      <a:pt x="9" y="116"/>
                      <a:pt x="9" y="116"/>
                      <a:pt x="9" y="116"/>
                    </a:cubicBezTo>
                    <a:cubicBezTo>
                      <a:pt x="9" y="116"/>
                      <a:pt x="9" y="116"/>
                      <a:pt x="9" y="116"/>
                    </a:cubicBezTo>
                    <a:moveTo>
                      <a:pt x="0" y="110"/>
                    </a:moveTo>
                    <a:cubicBezTo>
                      <a:pt x="3" y="112"/>
                      <a:pt x="6" y="114"/>
                      <a:pt x="9" y="116"/>
                    </a:cubicBezTo>
                    <a:cubicBezTo>
                      <a:pt x="6" y="114"/>
                      <a:pt x="3" y="112"/>
                      <a:pt x="0" y="110"/>
                    </a:cubicBezTo>
                    <a:moveTo>
                      <a:pt x="102" y="102"/>
                    </a:moveTo>
                    <a:cubicBezTo>
                      <a:pt x="102" y="102"/>
                      <a:pt x="102" y="102"/>
                      <a:pt x="102" y="102"/>
                    </a:cubicBezTo>
                    <a:cubicBezTo>
                      <a:pt x="102" y="102"/>
                      <a:pt x="102" y="102"/>
                      <a:pt x="102" y="102"/>
                    </a:cubicBezTo>
                    <a:cubicBezTo>
                      <a:pt x="102" y="102"/>
                      <a:pt x="102" y="102"/>
                      <a:pt x="102" y="102"/>
                    </a:cubicBezTo>
                    <a:cubicBezTo>
                      <a:pt x="102" y="102"/>
                      <a:pt x="102" y="102"/>
                      <a:pt x="102" y="102"/>
                    </a:cubicBezTo>
                    <a:moveTo>
                      <a:pt x="112" y="90"/>
                    </a:moveTo>
                    <a:cubicBezTo>
                      <a:pt x="112" y="90"/>
                      <a:pt x="112" y="90"/>
                      <a:pt x="112" y="90"/>
                    </a:cubicBezTo>
                    <a:cubicBezTo>
                      <a:pt x="112" y="90"/>
                      <a:pt x="112" y="90"/>
                      <a:pt x="112" y="90"/>
                    </a:cubicBezTo>
                    <a:moveTo>
                      <a:pt x="112" y="90"/>
                    </a:moveTo>
                    <a:cubicBezTo>
                      <a:pt x="112" y="90"/>
                      <a:pt x="112" y="90"/>
                      <a:pt x="112" y="90"/>
                    </a:cubicBezTo>
                    <a:cubicBezTo>
                      <a:pt x="112" y="90"/>
                      <a:pt x="112" y="90"/>
                      <a:pt x="112" y="90"/>
                    </a:cubicBezTo>
                    <a:moveTo>
                      <a:pt x="112" y="90"/>
                    </a:moveTo>
                    <a:cubicBezTo>
                      <a:pt x="112" y="90"/>
                      <a:pt x="112" y="90"/>
                      <a:pt x="112" y="90"/>
                    </a:cubicBezTo>
                    <a:cubicBezTo>
                      <a:pt x="112" y="90"/>
                      <a:pt x="112" y="90"/>
                      <a:pt x="112" y="90"/>
                    </a:cubicBezTo>
                    <a:moveTo>
                      <a:pt x="112" y="90"/>
                    </a:moveTo>
                    <a:cubicBezTo>
                      <a:pt x="112" y="90"/>
                      <a:pt x="112" y="90"/>
                      <a:pt x="112" y="90"/>
                    </a:cubicBezTo>
                    <a:cubicBezTo>
                      <a:pt x="112" y="90"/>
                      <a:pt x="112" y="90"/>
                      <a:pt x="112" y="90"/>
                    </a:cubicBezTo>
                    <a:moveTo>
                      <a:pt x="112" y="89"/>
                    </a:moveTo>
                    <a:cubicBezTo>
                      <a:pt x="112" y="90"/>
                      <a:pt x="112" y="90"/>
                      <a:pt x="112" y="90"/>
                    </a:cubicBezTo>
                    <a:cubicBezTo>
                      <a:pt x="112" y="90"/>
                      <a:pt x="112" y="90"/>
                      <a:pt x="112" y="89"/>
                    </a:cubicBezTo>
                    <a:moveTo>
                      <a:pt x="112" y="89"/>
                    </a:moveTo>
                    <a:cubicBezTo>
                      <a:pt x="112" y="89"/>
                      <a:pt x="112" y="89"/>
                      <a:pt x="112" y="89"/>
                    </a:cubicBezTo>
                    <a:cubicBezTo>
                      <a:pt x="112" y="89"/>
                      <a:pt x="112" y="89"/>
                      <a:pt x="112" y="89"/>
                    </a:cubicBezTo>
                    <a:moveTo>
                      <a:pt x="113" y="89"/>
                    </a:moveTo>
                    <a:cubicBezTo>
                      <a:pt x="113" y="89"/>
                      <a:pt x="113" y="89"/>
                      <a:pt x="112" y="89"/>
                    </a:cubicBezTo>
                    <a:cubicBezTo>
                      <a:pt x="113" y="89"/>
                      <a:pt x="113" y="89"/>
                      <a:pt x="113" y="89"/>
                    </a:cubicBezTo>
                    <a:moveTo>
                      <a:pt x="113" y="89"/>
                    </a:moveTo>
                    <a:cubicBezTo>
                      <a:pt x="113" y="89"/>
                      <a:pt x="113" y="89"/>
                      <a:pt x="113" y="89"/>
                    </a:cubicBezTo>
                    <a:cubicBezTo>
                      <a:pt x="113" y="89"/>
                      <a:pt x="113" y="89"/>
                      <a:pt x="113" y="89"/>
                    </a:cubicBezTo>
                    <a:moveTo>
                      <a:pt x="113" y="89"/>
                    </a:moveTo>
                    <a:cubicBezTo>
                      <a:pt x="113" y="89"/>
                      <a:pt x="113" y="89"/>
                      <a:pt x="113" y="89"/>
                    </a:cubicBezTo>
                    <a:cubicBezTo>
                      <a:pt x="113" y="89"/>
                      <a:pt x="113" y="89"/>
                      <a:pt x="113" y="89"/>
                    </a:cubicBezTo>
                    <a:moveTo>
                      <a:pt x="113" y="88"/>
                    </a:moveTo>
                    <a:cubicBezTo>
                      <a:pt x="113" y="88"/>
                      <a:pt x="113" y="88"/>
                      <a:pt x="113" y="89"/>
                    </a:cubicBezTo>
                    <a:cubicBezTo>
                      <a:pt x="113" y="88"/>
                      <a:pt x="113" y="88"/>
                      <a:pt x="113" y="88"/>
                    </a:cubicBezTo>
                    <a:moveTo>
                      <a:pt x="113" y="88"/>
                    </a:moveTo>
                    <a:cubicBezTo>
                      <a:pt x="113" y="88"/>
                      <a:pt x="113" y="88"/>
                      <a:pt x="113" y="88"/>
                    </a:cubicBezTo>
                    <a:cubicBezTo>
                      <a:pt x="113" y="88"/>
                      <a:pt x="113" y="88"/>
                      <a:pt x="113" y="88"/>
                    </a:cubicBezTo>
                    <a:moveTo>
                      <a:pt x="113" y="88"/>
                    </a:moveTo>
                    <a:cubicBezTo>
                      <a:pt x="113" y="88"/>
                      <a:pt x="113" y="88"/>
                      <a:pt x="113" y="88"/>
                    </a:cubicBezTo>
                    <a:cubicBezTo>
                      <a:pt x="113" y="88"/>
                      <a:pt x="113" y="88"/>
                      <a:pt x="113" y="88"/>
                    </a:cubicBezTo>
                    <a:moveTo>
                      <a:pt x="120" y="75"/>
                    </a:moveTo>
                    <a:cubicBezTo>
                      <a:pt x="119" y="76"/>
                      <a:pt x="119" y="76"/>
                      <a:pt x="119" y="77"/>
                    </a:cubicBezTo>
                    <a:cubicBezTo>
                      <a:pt x="117" y="81"/>
                      <a:pt x="115" y="84"/>
                      <a:pt x="113" y="88"/>
                    </a:cubicBezTo>
                    <a:cubicBezTo>
                      <a:pt x="116" y="84"/>
                      <a:pt x="118" y="80"/>
                      <a:pt x="120" y="75"/>
                    </a:cubicBezTo>
                    <a:moveTo>
                      <a:pt x="115" y="6"/>
                    </a:moveTo>
                    <a:cubicBezTo>
                      <a:pt x="115" y="6"/>
                      <a:pt x="115" y="6"/>
                      <a:pt x="115" y="6"/>
                    </a:cubicBezTo>
                    <a:cubicBezTo>
                      <a:pt x="115" y="6"/>
                      <a:pt x="115" y="6"/>
                      <a:pt x="115" y="6"/>
                    </a:cubicBezTo>
                    <a:moveTo>
                      <a:pt x="111" y="0"/>
                    </a:moveTo>
                    <a:cubicBezTo>
                      <a:pt x="112" y="2"/>
                      <a:pt x="113" y="4"/>
                      <a:pt x="114" y="6"/>
                    </a:cubicBezTo>
                    <a:cubicBezTo>
                      <a:pt x="113" y="4"/>
                      <a:pt x="112" y="2"/>
                      <a:pt x="111" y="0"/>
                    </a:cubicBezTo>
                    <a:moveTo>
                      <a:pt x="111" y="0"/>
                    </a:moveTo>
                    <a:cubicBezTo>
                      <a:pt x="111" y="0"/>
                      <a:pt x="111" y="0"/>
                      <a:pt x="111" y="0"/>
                    </a:cubicBezTo>
                    <a:cubicBezTo>
                      <a:pt x="111" y="0"/>
                      <a:pt x="111" y="0"/>
                      <a:pt x="111" y="0"/>
                    </a:cubicBezTo>
                  </a:path>
                </a:pathLst>
              </a:custGeom>
              <a:solidFill>
                <a:srgbClr val="B27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</a:p>
            </p:txBody>
          </p:sp>
          <p:sp>
            <p:nvSpPr>
              <p:cNvPr id="103" name="îsḻide" descr="8fda8bd4-037f-4179-934b-b19c818b8d8b"/>
              <p:cNvSpPr/>
              <p:nvPr/>
            </p:nvSpPr>
            <p:spPr bwMode="auto">
              <a:xfrm>
                <a:off x="3963139" y="1913327"/>
                <a:ext cx="215900" cy="217488"/>
              </a:xfrm>
              <a:custGeom>
                <a:avLst/>
                <a:gdLst>
                  <a:gd name="T0" fmla="*/ 0 w 134"/>
                  <a:gd name="T1" fmla="*/ 112 h 135"/>
                  <a:gd name="T2" fmla="*/ 0 w 134"/>
                  <a:gd name="T3" fmla="*/ 112 h 135"/>
                  <a:gd name="T4" fmla="*/ 9 w 134"/>
                  <a:gd name="T5" fmla="*/ 120 h 135"/>
                  <a:gd name="T6" fmla="*/ 18 w 134"/>
                  <a:gd name="T7" fmla="*/ 126 h 135"/>
                  <a:gd name="T8" fmla="*/ 18 w 134"/>
                  <a:gd name="T9" fmla="*/ 126 h 135"/>
                  <a:gd name="T10" fmla="*/ 18 w 134"/>
                  <a:gd name="T11" fmla="*/ 126 h 135"/>
                  <a:gd name="T12" fmla="*/ 55 w 134"/>
                  <a:gd name="T13" fmla="*/ 135 h 135"/>
                  <a:gd name="T14" fmla="*/ 84 w 134"/>
                  <a:gd name="T15" fmla="*/ 130 h 135"/>
                  <a:gd name="T16" fmla="*/ 85 w 134"/>
                  <a:gd name="T17" fmla="*/ 129 h 135"/>
                  <a:gd name="T18" fmla="*/ 55 w 134"/>
                  <a:gd name="T19" fmla="*/ 135 h 135"/>
                  <a:gd name="T20" fmla="*/ 55 w 134"/>
                  <a:gd name="T21" fmla="*/ 135 h 135"/>
                  <a:gd name="T22" fmla="*/ 55 w 134"/>
                  <a:gd name="T23" fmla="*/ 135 h 135"/>
                  <a:gd name="T24" fmla="*/ 55 w 134"/>
                  <a:gd name="T25" fmla="*/ 135 h 135"/>
                  <a:gd name="T26" fmla="*/ 55 w 134"/>
                  <a:gd name="T27" fmla="*/ 135 h 135"/>
                  <a:gd name="T28" fmla="*/ 0 w 134"/>
                  <a:gd name="T29" fmla="*/ 113 h 135"/>
                  <a:gd name="T30" fmla="*/ 0 w 134"/>
                  <a:gd name="T31" fmla="*/ 113 h 135"/>
                  <a:gd name="T32" fmla="*/ 0 w 134"/>
                  <a:gd name="T33" fmla="*/ 112 h 135"/>
                  <a:gd name="T34" fmla="*/ 134 w 134"/>
                  <a:gd name="T35" fmla="*/ 56 h 135"/>
                  <a:gd name="T36" fmla="*/ 134 w 134"/>
                  <a:gd name="T37" fmla="*/ 57 h 135"/>
                  <a:gd name="T38" fmla="*/ 128 w 134"/>
                  <a:gd name="T39" fmla="*/ 87 h 135"/>
                  <a:gd name="T40" fmla="*/ 129 w 134"/>
                  <a:gd name="T41" fmla="*/ 85 h 135"/>
                  <a:gd name="T42" fmla="*/ 134 w 134"/>
                  <a:gd name="T43" fmla="*/ 56 h 135"/>
                  <a:gd name="T44" fmla="*/ 134 w 134"/>
                  <a:gd name="T45" fmla="*/ 56 h 135"/>
                  <a:gd name="T46" fmla="*/ 112 w 134"/>
                  <a:gd name="T47" fmla="*/ 0 h 135"/>
                  <a:gd name="T48" fmla="*/ 112 w 134"/>
                  <a:gd name="T49" fmla="*/ 0 h 135"/>
                  <a:gd name="T50" fmla="*/ 134 w 134"/>
                  <a:gd name="T51" fmla="*/ 50 h 135"/>
                  <a:gd name="T52" fmla="*/ 134 w 134"/>
                  <a:gd name="T53" fmla="*/ 56 h 135"/>
                  <a:gd name="T54" fmla="*/ 124 w 134"/>
                  <a:gd name="T55" fmla="*/ 16 h 135"/>
                  <a:gd name="T56" fmla="*/ 124 w 134"/>
                  <a:gd name="T57" fmla="*/ 16 h 135"/>
                  <a:gd name="T58" fmla="*/ 123 w 134"/>
                  <a:gd name="T59" fmla="*/ 16 h 135"/>
                  <a:gd name="T60" fmla="*/ 120 w 134"/>
                  <a:gd name="T61" fmla="*/ 10 h 135"/>
                  <a:gd name="T62" fmla="*/ 120 w 134"/>
                  <a:gd name="T63" fmla="*/ 10 h 135"/>
                  <a:gd name="T64" fmla="*/ 120 w 134"/>
                  <a:gd name="T65" fmla="*/ 10 h 135"/>
                  <a:gd name="T66" fmla="*/ 112 w 134"/>
                  <a:gd name="T67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4" h="135">
                    <a:moveTo>
                      <a:pt x="0" y="112"/>
                    </a:moveTo>
                    <a:cubicBezTo>
                      <a:pt x="0" y="112"/>
                      <a:pt x="0" y="112"/>
                      <a:pt x="0" y="112"/>
                    </a:cubicBezTo>
                    <a:cubicBezTo>
                      <a:pt x="3" y="115"/>
                      <a:pt x="6" y="118"/>
                      <a:pt x="9" y="120"/>
                    </a:cubicBezTo>
                    <a:cubicBezTo>
                      <a:pt x="12" y="122"/>
                      <a:pt x="15" y="124"/>
                      <a:pt x="18" y="126"/>
                    </a:cubicBezTo>
                    <a:cubicBezTo>
                      <a:pt x="18" y="126"/>
                      <a:pt x="18" y="126"/>
                      <a:pt x="18" y="126"/>
                    </a:cubicBezTo>
                    <a:cubicBezTo>
                      <a:pt x="18" y="126"/>
                      <a:pt x="18" y="126"/>
                      <a:pt x="18" y="126"/>
                    </a:cubicBezTo>
                    <a:cubicBezTo>
                      <a:pt x="29" y="132"/>
                      <a:pt x="42" y="135"/>
                      <a:pt x="55" y="135"/>
                    </a:cubicBezTo>
                    <a:cubicBezTo>
                      <a:pt x="65" y="135"/>
                      <a:pt x="75" y="133"/>
                      <a:pt x="84" y="130"/>
                    </a:cubicBezTo>
                    <a:cubicBezTo>
                      <a:pt x="84" y="130"/>
                      <a:pt x="84" y="130"/>
                      <a:pt x="85" y="129"/>
                    </a:cubicBezTo>
                    <a:cubicBezTo>
                      <a:pt x="75" y="133"/>
                      <a:pt x="65" y="135"/>
                      <a:pt x="55" y="135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35" y="135"/>
                      <a:pt x="16" y="128"/>
                      <a:pt x="0" y="113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3"/>
                      <a:pt x="0" y="113"/>
                      <a:pt x="0" y="112"/>
                    </a:cubicBezTo>
                    <a:moveTo>
                      <a:pt x="134" y="56"/>
                    </a:moveTo>
                    <a:cubicBezTo>
                      <a:pt x="134" y="56"/>
                      <a:pt x="134" y="57"/>
                      <a:pt x="134" y="57"/>
                    </a:cubicBezTo>
                    <a:cubicBezTo>
                      <a:pt x="134" y="68"/>
                      <a:pt x="132" y="78"/>
                      <a:pt x="128" y="87"/>
                    </a:cubicBezTo>
                    <a:cubicBezTo>
                      <a:pt x="128" y="86"/>
                      <a:pt x="128" y="86"/>
                      <a:pt x="129" y="85"/>
                    </a:cubicBezTo>
                    <a:cubicBezTo>
                      <a:pt x="132" y="76"/>
                      <a:pt x="134" y="66"/>
                      <a:pt x="134" y="56"/>
                    </a:cubicBezTo>
                    <a:cubicBezTo>
                      <a:pt x="134" y="56"/>
                      <a:pt x="134" y="56"/>
                      <a:pt x="134" y="56"/>
                    </a:cubicBezTo>
                    <a:moveTo>
                      <a:pt x="112" y="0"/>
                    </a:moveTo>
                    <a:cubicBezTo>
                      <a:pt x="112" y="0"/>
                      <a:pt x="112" y="0"/>
                      <a:pt x="112" y="0"/>
                    </a:cubicBezTo>
                    <a:cubicBezTo>
                      <a:pt x="125" y="14"/>
                      <a:pt x="133" y="32"/>
                      <a:pt x="134" y="50"/>
                    </a:cubicBezTo>
                    <a:cubicBezTo>
                      <a:pt x="134" y="52"/>
                      <a:pt x="134" y="54"/>
                      <a:pt x="134" y="56"/>
                    </a:cubicBezTo>
                    <a:cubicBezTo>
                      <a:pt x="134" y="41"/>
                      <a:pt x="130" y="28"/>
                      <a:pt x="124" y="16"/>
                    </a:cubicBezTo>
                    <a:cubicBezTo>
                      <a:pt x="124" y="16"/>
                      <a:pt x="124" y="16"/>
                      <a:pt x="124" y="16"/>
                    </a:cubicBezTo>
                    <a:cubicBezTo>
                      <a:pt x="124" y="16"/>
                      <a:pt x="124" y="16"/>
                      <a:pt x="123" y="16"/>
                    </a:cubicBezTo>
                    <a:cubicBezTo>
                      <a:pt x="122" y="14"/>
                      <a:pt x="121" y="12"/>
                      <a:pt x="120" y="10"/>
                    </a:cubicBezTo>
                    <a:cubicBezTo>
                      <a:pt x="120" y="10"/>
                      <a:pt x="120" y="10"/>
                      <a:pt x="120" y="10"/>
                    </a:cubicBezTo>
                    <a:cubicBezTo>
                      <a:pt x="120" y="10"/>
                      <a:pt x="120" y="10"/>
                      <a:pt x="120" y="10"/>
                    </a:cubicBezTo>
                    <a:cubicBezTo>
                      <a:pt x="117" y="7"/>
                      <a:pt x="114" y="3"/>
                      <a:pt x="112" y="0"/>
                    </a:cubicBezTo>
                  </a:path>
                </a:pathLst>
              </a:custGeom>
              <a:solidFill>
                <a:srgbClr val="B27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</a:p>
            </p:txBody>
          </p:sp>
          <p:sp>
            <p:nvSpPr>
              <p:cNvPr id="104" name="iśḷíďé" descr="e6b46122-ba8a-4ed8-b4f7-491a7f9781f1"/>
              <p:cNvSpPr/>
              <p:nvPr/>
            </p:nvSpPr>
            <p:spPr bwMode="auto">
              <a:xfrm>
                <a:off x="4150464" y="1895864"/>
                <a:ext cx="14288" cy="12700"/>
              </a:xfrm>
              <a:custGeom>
                <a:avLst/>
                <a:gdLst>
                  <a:gd name="T0" fmla="*/ 7 w 9"/>
                  <a:gd name="T1" fmla="*/ 0 h 8"/>
                  <a:gd name="T2" fmla="*/ 7 w 9"/>
                  <a:gd name="T3" fmla="*/ 0 h 8"/>
                  <a:gd name="T4" fmla="*/ 0 w 9"/>
                  <a:gd name="T5" fmla="*/ 7 h 8"/>
                  <a:gd name="T6" fmla="*/ 3 w 9"/>
                  <a:gd name="T7" fmla="*/ 8 h 8"/>
                  <a:gd name="T8" fmla="*/ 7 w 9"/>
                  <a:gd name="T9" fmla="*/ 7 h 8"/>
                  <a:gd name="T10" fmla="*/ 7 w 9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8"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8"/>
                      <a:pt x="2" y="8"/>
                      <a:pt x="3" y="8"/>
                    </a:cubicBezTo>
                    <a:cubicBezTo>
                      <a:pt x="4" y="8"/>
                      <a:pt x="6" y="8"/>
                      <a:pt x="7" y="7"/>
                    </a:cubicBezTo>
                    <a:cubicBezTo>
                      <a:pt x="9" y="5"/>
                      <a:pt x="9" y="2"/>
                      <a:pt x="7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05" name="íṧ1ïḍe" descr="ff613d77-f246-4bd5-8424-b0a837d4d3ee"/>
              <p:cNvSpPr/>
              <p:nvPr/>
            </p:nvSpPr>
            <p:spPr bwMode="auto">
              <a:xfrm>
                <a:off x="3942501" y="2102239"/>
                <a:ext cx="15875" cy="12700"/>
              </a:xfrm>
              <a:custGeom>
                <a:avLst/>
                <a:gdLst>
                  <a:gd name="T0" fmla="*/ 7 w 9"/>
                  <a:gd name="T1" fmla="*/ 0 h 8"/>
                  <a:gd name="T2" fmla="*/ 0 w 9"/>
                  <a:gd name="T3" fmla="*/ 7 h 8"/>
                  <a:gd name="T4" fmla="*/ 3 w 9"/>
                  <a:gd name="T5" fmla="*/ 8 h 8"/>
                  <a:gd name="T6" fmla="*/ 7 w 9"/>
                  <a:gd name="T7" fmla="*/ 6 h 8"/>
                  <a:gd name="T8" fmla="*/ 7 w 9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7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8"/>
                      <a:pt x="2" y="8"/>
                      <a:pt x="3" y="8"/>
                    </a:cubicBezTo>
                    <a:cubicBezTo>
                      <a:pt x="5" y="8"/>
                      <a:pt x="6" y="7"/>
                      <a:pt x="7" y="6"/>
                    </a:cubicBezTo>
                    <a:cubicBezTo>
                      <a:pt x="9" y="5"/>
                      <a:pt x="9" y="2"/>
                      <a:pt x="7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06" name="íśliḓê" descr="f75db796-c397-4ab3-9124-7ab7e74f9800"/>
              <p:cNvSpPr/>
              <p:nvPr/>
            </p:nvSpPr>
            <p:spPr bwMode="auto">
              <a:xfrm>
                <a:off x="4106014" y="2072077"/>
                <a:ext cx="53975" cy="47625"/>
              </a:xfrm>
              <a:custGeom>
                <a:avLst/>
                <a:gdLst>
                  <a:gd name="T0" fmla="*/ 22 w 33"/>
                  <a:gd name="T1" fmla="*/ 14 h 30"/>
                  <a:gd name="T2" fmla="*/ 0 w 33"/>
                  <a:gd name="T3" fmla="*/ 30 h 30"/>
                  <a:gd name="T4" fmla="*/ 21 w 33"/>
                  <a:gd name="T5" fmla="*/ 15 h 30"/>
                  <a:gd name="T6" fmla="*/ 22 w 33"/>
                  <a:gd name="T7" fmla="*/ 14 h 30"/>
                  <a:gd name="T8" fmla="*/ 22 w 33"/>
                  <a:gd name="T9" fmla="*/ 14 h 30"/>
                  <a:gd name="T10" fmla="*/ 22 w 33"/>
                  <a:gd name="T11" fmla="*/ 14 h 30"/>
                  <a:gd name="T12" fmla="*/ 32 w 33"/>
                  <a:gd name="T13" fmla="*/ 2 h 30"/>
                  <a:gd name="T14" fmla="*/ 22 w 33"/>
                  <a:gd name="T15" fmla="*/ 14 h 30"/>
                  <a:gd name="T16" fmla="*/ 32 w 33"/>
                  <a:gd name="T17" fmla="*/ 2 h 30"/>
                  <a:gd name="T18" fmla="*/ 32 w 33"/>
                  <a:gd name="T19" fmla="*/ 2 h 30"/>
                  <a:gd name="T20" fmla="*/ 32 w 33"/>
                  <a:gd name="T21" fmla="*/ 2 h 30"/>
                  <a:gd name="T22" fmla="*/ 32 w 33"/>
                  <a:gd name="T23" fmla="*/ 2 h 30"/>
                  <a:gd name="T24" fmla="*/ 32 w 33"/>
                  <a:gd name="T25" fmla="*/ 2 h 30"/>
                  <a:gd name="T26" fmla="*/ 32 w 33"/>
                  <a:gd name="T27" fmla="*/ 2 h 30"/>
                  <a:gd name="T28" fmla="*/ 32 w 33"/>
                  <a:gd name="T29" fmla="*/ 2 h 30"/>
                  <a:gd name="T30" fmla="*/ 32 w 33"/>
                  <a:gd name="T31" fmla="*/ 2 h 30"/>
                  <a:gd name="T32" fmla="*/ 32 w 33"/>
                  <a:gd name="T33" fmla="*/ 2 h 30"/>
                  <a:gd name="T34" fmla="*/ 32 w 33"/>
                  <a:gd name="T35" fmla="*/ 2 h 30"/>
                  <a:gd name="T36" fmla="*/ 32 w 33"/>
                  <a:gd name="T37" fmla="*/ 2 h 30"/>
                  <a:gd name="T38" fmla="*/ 32 w 33"/>
                  <a:gd name="T39" fmla="*/ 2 h 30"/>
                  <a:gd name="T40" fmla="*/ 32 w 33"/>
                  <a:gd name="T41" fmla="*/ 2 h 30"/>
                  <a:gd name="T42" fmla="*/ 32 w 33"/>
                  <a:gd name="T43" fmla="*/ 1 h 30"/>
                  <a:gd name="T44" fmla="*/ 32 w 33"/>
                  <a:gd name="T45" fmla="*/ 1 h 30"/>
                  <a:gd name="T46" fmla="*/ 32 w 33"/>
                  <a:gd name="T47" fmla="*/ 1 h 30"/>
                  <a:gd name="T48" fmla="*/ 32 w 33"/>
                  <a:gd name="T49" fmla="*/ 1 h 30"/>
                  <a:gd name="T50" fmla="*/ 32 w 33"/>
                  <a:gd name="T51" fmla="*/ 1 h 30"/>
                  <a:gd name="T52" fmla="*/ 32 w 33"/>
                  <a:gd name="T53" fmla="*/ 1 h 30"/>
                  <a:gd name="T54" fmla="*/ 33 w 33"/>
                  <a:gd name="T55" fmla="*/ 1 h 30"/>
                  <a:gd name="T56" fmla="*/ 33 w 33"/>
                  <a:gd name="T57" fmla="*/ 1 h 30"/>
                  <a:gd name="T58" fmla="*/ 33 w 33"/>
                  <a:gd name="T59" fmla="*/ 1 h 30"/>
                  <a:gd name="T60" fmla="*/ 33 w 33"/>
                  <a:gd name="T61" fmla="*/ 1 h 30"/>
                  <a:gd name="T62" fmla="*/ 33 w 33"/>
                  <a:gd name="T63" fmla="*/ 1 h 30"/>
                  <a:gd name="T64" fmla="*/ 33 w 33"/>
                  <a:gd name="T65" fmla="*/ 1 h 30"/>
                  <a:gd name="T66" fmla="*/ 33 w 33"/>
                  <a:gd name="T67" fmla="*/ 1 h 30"/>
                  <a:gd name="T68" fmla="*/ 33 w 33"/>
                  <a:gd name="T69" fmla="*/ 1 h 30"/>
                  <a:gd name="T70" fmla="*/ 33 w 33"/>
                  <a:gd name="T71" fmla="*/ 1 h 30"/>
                  <a:gd name="T72" fmla="*/ 33 w 33"/>
                  <a:gd name="T73" fmla="*/ 0 h 30"/>
                  <a:gd name="T74" fmla="*/ 33 w 33"/>
                  <a:gd name="T75" fmla="*/ 0 h 30"/>
                  <a:gd name="T76" fmla="*/ 33 w 33"/>
                  <a:gd name="T77" fmla="*/ 0 h 30"/>
                  <a:gd name="T78" fmla="*/ 33 w 33"/>
                  <a:gd name="T79" fmla="*/ 0 h 30"/>
                  <a:gd name="T80" fmla="*/ 33 w 33"/>
                  <a:gd name="T81" fmla="*/ 0 h 30"/>
                  <a:gd name="T82" fmla="*/ 33 w 33"/>
                  <a:gd name="T83" fmla="*/ 0 h 30"/>
                  <a:gd name="T84" fmla="*/ 33 w 33"/>
                  <a:gd name="T85" fmla="*/ 0 h 30"/>
                  <a:gd name="T86" fmla="*/ 33 w 33"/>
                  <a:gd name="T87" fmla="*/ 0 h 30"/>
                  <a:gd name="T88" fmla="*/ 33 w 33"/>
                  <a:gd name="T8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3" h="30">
                    <a:moveTo>
                      <a:pt x="22" y="14"/>
                    </a:moveTo>
                    <a:cubicBezTo>
                      <a:pt x="15" y="21"/>
                      <a:pt x="8" y="26"/>
                      <a:pt x="0" y="30"/>
                    </a:cubicBezTo>
                    <a:cubicBezTo>
                      <a:pt x="8" y="26"/>
                      <a:pt x="15" y="21"/>
                      <a:pt x="21" y="15"/>
                    </a:cubicBezTo>
                    <a:cubicBezTo>
                      <a:pt x="22" y="15"/>
                      <a:pt x="22" y="14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moveTo>
                      <a:pt x="32" y="2"/>
                    </a:moveTo>
                    <a:cubicBezTo>
                      <a:pt x="29" y="6"/>
                      <a:pt x="26" y="10"/>
                      <a:pt x="22" y="14"/>
                    </a:cubicBezTo>
                    <a:cubicBezTo>
                      <a:pt x="26" y="10"/>
                      <a:pt x="29" y="6"/>
                      <a:pt x="32" y="2"/>
                    </a:cubicBezTo>
                    <a:moveTo>
                      <a:pt x="32" y="2"/>
                    </a:move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moveTo>
                      <a:pt x="32" y="2"/>
                    </a:move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moveTo>
                      <a:pt x="32" y="2"/>
                    </a:move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moveTo>
                      <a:pt x="32" y="2"/>
                    </a:move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moveTo>
                      <a:pt x="32" y="1"/>
                    </a:moveTo>
                    <a:cubicBezTo>
                      <a:pt x="32" y="1"/>
                      <a:pt x="32" y="1"/>
                      <a:pt x="32" y="1"/>
                    </a:cubicBezTo>
                    <a:cubicBezTo>
                      <a:pt x="32" y="1"/>
                      <a:pt x="32" y="1"/>
                      <a:pt x="32" y="1"/>
                    </a:cubicBezTo>
                    <a:moveTo>
                      <a:pt x="32" y="1"/>
                    </a:moveTo>
                    <a:cubicBezTo>
                      <a:pt x="32" y="1"/>
                      <a:pt x="32" y="1"/>
                      <a:pt x="32" y="1"/>
                    </a:cubicBezTo>
                    <a:cubicBezTo>
                      <a:pt x="32" y="1"/>
                      <a:pt x="32" y="1"/>
                      <a:pt x="32" y="1"/>
                    </a:cubicBezTo>
                    <a:moveTo>
                      <a:pt x="33" y="1"/>
                    </a:move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moveTo>
                      <a:pt x="33" y="1"/>
                    </a:move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moveTo>
                      <a:pt x="33" y="1"/>
                    </a:move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moveTo>
                      <a:pt x="33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moveTo>
                      <a:pt x="33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moveTo>
                      <a:pt x="33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</a:path>
                </a:pathLst>
              </a:custGeom>
              <a:solidFill>
                <a:srgbClr val="AC23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07" name="íŝlïḍê" descr="1953c929-5f55-4ec2-85fa-dadf7ad0e459"/>
              <p:cNvSpPr/>
              <p:nvPr/>
            </p:nvSpPr>
            <p:spPr bwMode="auto">
              <a:xfrm>
                <a:off x="4099664" y="2054614"/>
                <a:ext cx="69850" cy="66675"/>
              </a:xfrm>
              <a:custGeom>
                <a:avLst/>
                <a:gdLst>
                  <a:gd name="T0" fmla="*/ 43 w 43"/>
                  <a:gd name="T1" fmla="*/ 0 h 42"/>
                  <a:gd name="T2" fmla="*/ 0 w 43"/>
                  <a:gd name="T3" fmla="*/ 42 h 42"/>
                  <a:gd name="T4" fmla="*/ 4 w 43"/>
                  <a:gd name="T5" fmla="*/ 41 h 42"/>
                  <a:gd name="T6" fmla="*/ 26 w 43"/>
                  <a:gd name="T7" fmla="*/ 25 h 42"/>
                  <a:gd name="T8" fmla="*/ 26 w 43"/>
                  <a:gd name="T9" fmla="*/ 25 h 42"/>
                  <a:gd name="T10" fmla="*/ 26 w 43"/>
                  <a:gd name="T11" fmla="*/ 25 h 42"/>
                  <a:gd name="T12" fmla="*/ 36 w 43"/>
                  <a:gd name="T13" fmla="*/ 13 h 42"/>
                  <a:gd name="T14" fmla="*/ 36 w 43"/>
                  <a:gd name="T15" fmla="*/ 13 h 42"/>
                  <a:gd name="T16" fmla="*/ 36 w 43"/>
                  <a:gd name="T17" fmla="*/ 13 h 42"/>
                  <a:gd name="T18" fmla="*/ 36 w 43"/>
                  <a:gd name="T19" fmla="*/ 13 h 42"/>
                  <a:gd name="T20" fmla="*/ 36 w 43"/>
                  <a:gd name="T21" fmla="*/ 13 h 42"/>
                  <a:gd name="T22" fmla="*/ 36 w 43"/>
                  <a:gd name="T23" fmla="*/ 13 h 42"/>
                  <a:gd name="T24" fmla="*/ 36 w 43"/>
                  <a:gd name="T25" fmla="*/ 13 h 42"/>
                  <a:gd name="T26" fmla="*/ 36 w 43"/>
                  <a:gd name="T27" fmla="*/ 13 h 42"/>
                  <a:gd name="T28" fmla="*/ 36 w 43"/>
                  <a:gd name="T29" fmla="*/ 13 h 42"/>
                  <a:gd name="T30" fmla="*/ 36 w 43"/>
                  <a:gd name="T31" fmla="*/ 12 h 42"/>
                  <a:gd name="T32" fmla="*/ 36 w 43"/>
                  <a:gd name="T33" fmla="*/ 12 h 42"/>
                  <a:gd name="T34" fmla="*/ 36 w 43"/>
                  <a:gd name="T35" fmla="*/ 12 h 42"/>
                  <a:gd name="T36" fmla="*/ 36 w 43"/>
                  <a:gd name="T37" fmla="*/ 12 h 42"/>
                  <a:gd name="T38" fmla="*/ 37 w 43"/>
                  <a:gd name="T39" fmla="*/ 12 h 42"/>
                  <a:gd name="T40" fmla="*/ 37 w 43"/>
                  <a:gd name="T41" fmla="*/ 12 h 42"/>
                  <a:gd name="T42" fmla="*/ 37 w 43"/>
                  <a:gd name="T43" fmla="*/ 12 h 42"/>
                  <a:gd name="T44" fmla="*/ 37 w 43"/>
                  <a:gd name="T45" fmla="*/ 12 h 42"/>
                  <a:gd name="T46" fmla="*/ 37 w 43"/>
                  <a:gd name="T47" fmla="*/ 12 h 42"/>
                  <a:gd name="T48" fmla="*/ 37 w 43"/>
                  <a:gd name="T49" fmla="*/ 12 h 42"/>
                  <a:gd name="T50" fmla="*/ 37 w 43"/>
                  <a:gd name="T51" fmla="*/ 11 h 42"/>
                  <a:gd name="T52" fmla="*/ 37 w 43"/>
                  <a:gd name="T53" fmla="*/ 11 h 42"/>
                  <a:gd name="T54" fmla="*/ 37 w 43"/>
                  <a:gd name="T55" fmla="*/ 11 h 42"/>
                  <a:gd name="T56" fmla="*/ 37 w 43"/>
                  <a:gd name="T57" fmla="*/ 11 h 42"/>
                  <a:gd name="T58" fmla="*/ 37 w 43"/>
                  <a:gd name="T59" fmla="*/ 11 h 42"/>
                  <a:gd name="T60" fmla="*/ 37 w 43"/>
                  <a:gd name="T61" fmla="*/ 11 h 42"/>
                  <a:gd name="T62" fmla="*/ 43 w 43"/>
                  <a:gd name="T6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3" h="42">
                    <a:moveTo>
                      <a:pt x="43" y="0"/>
                    </a:moveTo>
                    <a:cubicBezTo>
                      <a:pt x="35" y="19"/>
                      <a:pt x="19" y="35"/>
                      <a:pt x="0" y="42"/>
                    </a:cubicBezTo>
                    <a:cubicBezTo>
                      <a:pt x="1" y="42"/>
                      <a:pt x="2" y="41"/>
                      <a:pt x="4" y="41"/>
                    </a:cubicBezTo>
                    <a:cubicBezTo>
                      <a:pt x="12" y="37"/>
                      <a:pt x="19" y="32"/>
                      <a:pt x="26" y="25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30" y="21"/>
                      <a:pt x="33" y="17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13"/>
                      <a:pt x="36" y="13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9" y="7"/>
                      <a:pt x="41" y="4"/>
                      <a:pt x="43" y="0"/>
                    </a:cubicBezTo>
                  </a:path>
                </a:pathLst>
              </a:custGeom>
              <a:solidFill>
                <a:srgbClr val="B6B6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08" name="î$ḷïḑè" descr="2da54fc1-6f8d-44cb-806c-10461e6c082b"/>
              <p:cNvSpPr/>
              <p:nvPr/>
            </p:nvSpPr>
            <p:spPr bwMode="auto">
              <a:xfrm>
                <a:off x="3971076" y="2121289"/>
                <a:ext cx="14288" cy="15875"/>
              </a:xfrm>
              <a:custGeom>
                <a:avLst/>
                <a:gdLst>
                  <a:gd name="T0" fmla="*/ 5 w 9"/>
                  <a:gd name="T1" fmla="*/ 10 h 10"/>
                  <a:gd name="T2" fmla="*/ 5 w 9"/>
                  <a:gd name="T3" fmla="*/ 10 h 10"/>
                  <a:gd name="T4" fmla="*/ 5 w 9"/>
                  <a:gd name="T5" fmla="*/ 10 h 10"/>
                  <a:gd name="T6" fmla="*/ 5 w 9"/>
                  <a:gd name="T7" fmla="*/ 10 h 10"/>
                  <a:gd name="T8" fmla="*/ 2 w 9"/>
                  <a:gd name="T9" fmla="*/ 10 h 10"/>
                  <a:gd name="T10" fmla="*/ 2 w 9"/>
                  <a:gd name="T11" fmla="*/ 10 h 10"/>
                  <a:gd name="T12" fmla="*/ 2 w 9"/>
                  <a:gd name="T13" fmla="*/ 10 h 10"/>
                  <a:gd name="T14" fmla="*/ 9 w 9"/>
                  <a:gd name="T15" fmla="*/ 8 h 10"/>
                  <a:gd name="T16" fmla="*/ 5 w 9"/>
                  <a:gd name="T17" fmla="*/ 10 h 10"/>
                  <a:gd name="T18" fmla="*/ 9 w 9"/>
                  <a:gd name="T19" fmla="*/ 8 h 10"/>
                  <a:gd name="T20" fmla="*/ 9 w 9"/>
                  <a:gd name="T21" fmla="*/ 8 h 10"/>
                  <a:gd name="T22" fmla="*/ 9 w 9"/>
                  <a:gd name="T23" fmla="*/ 8 h 10"/>
                  <a:gd name="T24" fmla="*/ 9 w 9"/>
                  <a:gd name="T25" fmla="*/ 8 h 10"/>
                  <a:gd name="T26" fmla="*/ 9 w 9"/>
                  <a:gd name="T27" fmla="*/ 8 h 10"/>
                  <a:gd name="T28" fmla="*/ 9 w 9"/>
                  <a:gd name="T29" fmla="*/ 8 h 10"/>
                  <a:gd name="T30" fmla="*/ 9 w 9"/>
                  <a:gd name="T31" fmla="*/ 8 h 10"/>
                  <a:gd name="T32" fmla="*/ 7 w 9"/>
                  <a:gd name="T33" fmla="*/ 0 h 10"/>
                  <a:gd name="T34" fmla="*/ 7 w 9"/>
                  <a:gd name="T35" fmla="*/ 0 h 10"/>
                  <a:gd name="T36" fmla="*/ 7 w 9"/>
                  <a:gd name="T37" fmla="*/ 0 h 10"/>
                  <a:gd name="T38" fmla="*/ 7 w 9"/>
                  <a:gd name="T39" fmla="*/ 0 h 10"/>
                  <a:gd name="T40" fmla="*/ 7 w 9"/>
                  <a:gd name="T41" fmla="*/ 0 h 10"/>
                  <a:gd name="T42" fmla="*/ 5 w 9"/>
                  <a:gd name="T43" fmla="*/ 0 h 10"/>
                  <a:gd name="T44" fmla="*/ 5 w 9"/>
                  <a:gd name="T45" fmla="*/ 0 h 10"/>
                  <a:gd name="T46" fmla="*/ 0 w 9"/>
                  <a:gd name="T47" fmla="*/ 2 h 10"/>
                  <a:gd name="T48" fmla="*/ 0 w 9"/>
                  <a:gd name="T49" fmla="*/ 5 h 10"/>
                  <a:gd name="T50" fmla="*/ 0 w 9"/>
                  <a:gd name="T51" fmla="*/ 5 h 10"/>
                  <a:gd name="T52" fmla="*/ 0 w 9"/>
                  <a:gd name="T53" fmla="*/ 2 h 10"/>
                  <a:gd name="T54" fmla="*/ 5 w 9"/>
                  <a:gd name="T55" fmla="*/ 0 h 10"/>
                  <a:gd name="T56" fmla="*/ 5 w 9"/>
                  <a:gd name="T57" fmla="*/ 0 h 10"/>
                  <a:gd name="T58" fmla="*/ 5 w 9"/>
                  <a:gd name="T59" fmla="*/ 0 h 10"/>
                  <a:gd name="T60" fmla="*/ 5 w 9"/>
                  <a:gd name="T61" fmla="*/ 0 h 10"/>
                  <a:gd name="T62" fmla="*/ 5 w 9"/>
                  <a:gd name="T63" fmla="*/ 0 h 10"/>
                  <a:gd name="T64" fmla="*/ 5 w 9"/>
                  <a:gd name="T65" fmla="*/ 0 h 10"/>
                  <a:gd name="T66" fmla="*/ 5 w 9"/>
                  <a:gd name="T6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moveTo>
                      <a:pt x="2" y="10"/>
                    </a:move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moveTo>
                      <a:pt x="9" y="8"/>
                    </a:moveTo>
                    <a:cubicBezTo>
                      <a:pt x="8" y="9"/>
                      <a:pt x="7" y="10"/>
                      <a:pt x="5" y="10"/>
                    </a:cubicBezTo>
                    <a:cubicBezTo>
                      <a:pt x="7" y="10"/>
                      <a:pt x="8" y="9"/>
                      <a:pt x="9" y="8"/>
                    </a:cubicBezTo>
                    <a:moveTo>
                      <a:pt x="9" y="8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moveTo>
                      <a:pt x="9" y="8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1" y="1"/>
                      <a:pt x="3" y="0"/>
                      <a:pt x="5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09" name="iṡḻïḍé" descr="21b41556-c09c-4cd5-a7b6-3535ba915619"/>
              <p:cNvSpPr/>
              <p:nvPr/>
            </p:nvSpPr>
            <p:spPr bwMode="auto">
              <a:xfrm>
                <a:off x="3971076" y="2121289"/>
                <a:ext cx="15875" cy="15875"/>
              </a:xfrm>
              <a:custGeom>
                <a:avLst/>
                <a:gdLst>
                  <a:gd name="T0" fmla="*/ 5 w 10"/>
                  <a:gd name="T1" fmla="*/ 0 h 10"/>
                  <a:gd name="T2" fmla="*/ 5 w 10"/>
                  <a:gd name="T3" fmla="*/ 0 h 10"/>
                  <a:gd name="T4" fmla="*/ 0 w 10"/>
                  <a:gd name="T5" fmla="*/ 2 h 10"/>
                  <a:gd name="T6" fmla="*/ 0 w 10"/>
                  <a:gd name="T7" fmla="*/ 5 h 10"/>
                  <a:gd name="T8" fmla="*/ 2 w 10"/>
                  <a:gd name="T9" fmla="*/ 10 h 10"/>
                  <a:gd name="T10" fmla="*/ 2 w 10"/>
                  <a:gd name="T11" fmla="*/ 10 h 10"/>
                  <a:gd name="T12" fmla="*/ 2 w 10"/>
                  <a:gd name="T13" fmla="*/ 10 h 10"/>
                  <a:gd name="T14" fmla="*/ 2 w 10"/>
                  <a:gd name="T15" fmla="*/ 10 h 10"/>
                  <a:gd name="T16" fmla="*/ 2 w 10"/>
                  <a:gd name="T17" fmla="*/ 10 h 10"/>
                  <a:gd name="T18" fmla="*/ 5 w 10"/>
                  <a:gd name="T19" fmla="*/ 10 h 10"/>
                  <a:gd name="T20" fmla="*/ 5 w 10"/>
                  <a:gd name="T21" fmla="*/ 10 h 10"/>
                  <a:gd name="T22" fmla="*/ 5 w 10"/>
                  <a:gd name="T23" fmla="*/ 10 h 10"/>
                  <a:gd name="T24" fmla="*/ 5 w 10"/>
                  <a:gd name="T25" fmla="*/ 10 h 10"/>
                  <a:gd name="T26" fmla="*/ 5 w 10"/>
                  <a:gd name="T27" fmla="*/ 10 h 10"/>
                  <a:gd name="T28" fmla="*/ 5 w 10"/>
                  <a:gd name="T29" fmla="*/ 10 h 10"/>
                  <a:gd name="T30" fmla="*/ 9 w 10"/>
                  <a:gd name="T31" fmla="*/ 8 h 10"/>
                  <a:gd name="T32" fmla="*/ 9 w 10"/>
                  <a:gd name="T33" fmla="*/ 8 h 10"/>
                  <a:gd name="T34" fmla="*/ 9 w 10"/>
                  <a:gd name="T35" fmla="*/ 8 h 10"/>
                  <a:gd name="T36" fmla="*/ 9 w 10"/>
                  <a:gd name="T37" fmla="*/ 8 h 10"/>
                  <a:gd name="T38" fmla="*/ 9 w 10"/>
                  <a:gd name="T39" fmla="*/ 8 h 10"/>
                  <a:gd name="T40" fmla="*/ 9 w 10"/>
                  <a:gd name="T41" fmla="*/ 8 h 10"/>
                  <a:gd name="T42" fmla="*/ 9 w 10"/>
                  <a:gd name="T43" fmla="*/ 8 h 10"/>
                  <a:gd name="T44" fmla="*/ 9 w 10"/>
                  <a:gd name="T45" fmla="*/ 8 h 10"/>
                  <a:gd name="T46" fmla="*/ 9 w 10"/>
                  <a:gd name="T47" fmla="*/ 8 h 10"/>
                  <a:gd name="T48" fmla="*/ 9 w 10"/>
                  <a:gd name="T49" fmla="*/ 8 h 10"/>
                  <a:gd name="T50" fmla="*/ 9 w 10"/>
                  <a:gd name="T51" fmla="*/ 8 h 10"/>
                  <a:gd name="T52" fmla="*/ 10 w 10"/>
                  <a:gd name="T53" fmla="*/ 5 h 10"/>
                  <a:gd name="T54" fmla="*/ 8 w 10"/>
                  <a:gd name="T55" fmla="*/ 1 h 10"/>
                  <a:gd name="T56" fmla="*/ 8 w 10"/>
                  <a:gd name="T57" fmla="*/ 1 h 10"/>
                  <a:gd name="T58" fmla="*/ 7 w 10"/>
                  <a:gd name="T59" fmla="*/ 0 h 10"/>
                  <a:gd name="T60" fmla="*/ 7 w 10"/>
                  <a:gd name="T61" fmla="*/ 0 h 10"/>
                  <a:gd name="T62" fmla="*/ 5 w 10"/>
                  <a:gd name="T63" fmla="*/ 0 h 10"/>
                  <a:gd name="T64" fmla="*/ 5 w 10"/>
                  <a:gd name="T6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" h="10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7"/>
                      <a:pt x="1" y="9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0"/>
                      <a:pt x="4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7" y="10"/>
                      <a:pt x="8" y="9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0" y="7"/>
                      <a:pt x="10" y="6"/>
                      <a:pt x="10" y="5"/>
                    </a:cubicBezTo>
                    <a:cubicBezTo>
                      <a:pt x="10" y="3"/>
                      <a:pt x="9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10" name="ïSḻíḓe" descr="3c4a6bed-96d4-4c29-a2be-b7bd9a7b0e88"/>
              <p:cNvSpPr/>
              <p:nvPr/>
            </p:nvSpPr>
            <p:spPr bwMode="auto">
              <a:xfrm>
                <a:off x="4004414" y="2135577"/>
                <a:ext cx="17463" cy="17463"/>
              </a:xfrm>
              <a:custGeom>
                <a:avLst/>
                <a:gdLst>
                  <a:gd name="T0" fmla="*/ 6 w 11"/>
                  <a:gd name="T1" fmla="*/ 10 h 10"/>
                  <a:gd name="T2" fmla="*/ 6 w 11"/>
                  <a:gd name="T3" fmla="*/ 10 h 10"/>
                  <a:gd name="T4" fmla="*/ 6 w 11"/>
                  <a:gd name="T5" fmla="*/ 10 h 10"/>
                  <a:gd name="T6" fmla="*/ 6 w 11"/>
                  <a:gd name="T7" fmla="*/ 10 h 10"/>
                  <a:gd name="T8" fmla="*/ 11 w 11"/>
                  <a:gd name="T9" fmla="*/ 7 h 10"/>
                  <a:gd name="T10" fmla="*/ 6 w 11"/>
                  <a:gd name="T11" fmla="*/ 10 h 10"/>
                  <a:gd name="T12" fmla="*/ 11 w 11"/>
                  <a:gd name="T13" fmla="*/ 7 h 10"/>
                  <a:gd name="T14" fmla="*/ 1 w 11"/>
                  <a:gd name="T15" fmla="*/ 4 h 10"/>
                  <a:gd name="T16" fmla="*/ 1 w 11"/>
                  <a:gd name="T17" fmla="*/ 4 h 10"/>
                  <a:gd name="T18" fmla="*/ 1 w 11"/>
                  <a:gd name="T19" fmla="*/ 4 h 10"/>
                  <a:gd name="T20" fmla="*/ 0 w 11"/>
                  <a:gd name="T21" fmla="*/ 5 h 10"/>
                  <a:gd name="T22" fmla="*/ 0 w 11"/>
                  <a:gd name="T23" fmla="*/ 5 h 10"/>
                  <a:gd name="T24" fmla="*/ 1 w 11"/>
                  <a:gd name="T25" fmla="*/ 4 h 10"/>
                  <a:gd name="T26" fmla="*/ 1 w 11"/>
                  <a:gd name="T27" fmla="*/ 4 h 10"/>
                  <a:gd name="T28" fmla="*/ 6 w 11"/>
                  <a:gd name="T29" fmla="*/ 0 h 10"/>
                  <a:gd name="T30" fmla="*/ 6 w 11"/>
                  <a:gd name="T31" fmla="*/ 0 h 10"/>
                  <a:gd name="T32" fmla="*/ 1 w 11"/>
                  <a:gd name="T33" fmla="*/ 4 h 10"/>
                  <a:gd name="T34" fmla="*/ 1 w 11"/>
                  <a:gd name="T35" fmla="*/ 4 h 10"/>
                  <a:gd name="T36" fmla="*/ 6 w 11"/>
                  <a:gd name="T37" fmla="*/ 0 h 10"/>
                  <a:gd name="T38" fmla="*/ 6 w 11"/>
                  <a:gd name="T39" fmla="*/ 0 h 10"/>
                  <a:gd name="T40" fmla="*/ 6 w 11"/>
                  <a:gd name="T41" fmla="*/ 0 h 10"/>
                  <a:gd name="T42" fmla="*/ 6 w 11"/>
                  <a:gd name="T43" fmla="*/ 0 h 10"/>
                  <a:gd name="T44" fmla="*/ 6 w 11"/>
                  <a:gd name="T45" fmla="*/ 0 h 10"/>
                  <a:gd name="T46" fmla="*/ 6 w 11"/>
                  <a:gd name="T47" fmla="*/ 0 h 10"/>
                  <a:gd name="T48" fmla="*/ 6 w 11"/>
                  <a:gd name="T4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" h="10">
                    <a:moveTo>
                      <a:pt x="6" y="10"/>
                    </a:move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moveTo>
                      <a:pt x="11" y="7"/>
                    </a:moveTo>
                    <a:cubicBezTo>
                      <a:pt x="10" y="9"/>
                      <a:pt x="8" y="10"/>
                      <a:pt x="6" y="10"/>
                    </a:cubicBezTo>
                    <a:cubicBezTo>
                      <a:pt x="8" y="10"/>
                      <a:pt x="10" y="9"/>
                      <a:pt x="11" y="7"/>
                    </a:cubicBezTo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1" y="1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1"/>
                      <a:pt x="3" y="0"/>
                      <a:pt x="6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11" name="îṧľídè" descr="6d73f168-ff75-4264-b3ca-09a6f655f76d"/>
              <p:cNvSpPr/>
              <p:nvPr/>
            </p:nvSpPr>
            <p:spPr bwMode="auto">
              <a:xfrm>
                <a:off x="4004414" y="2135577"/>
                <a:ext cx="17463" cy="17463"/>
              </a:xfrm>
              <a:custGeom>
                <a:avLst/>
                <a:gdLst>
                  <a:gd name="T0" fmla="*/ 6 w 11"/>
                  <a:gd name="T1" fmla="*/ 0 h 10"/>
                  <a:gd name="T2" fmla="*/ 6 w 11"/>
                  <a:gd name="T3" fmla="*/ 0 h 10"/>
                  <a:gd name="T4" fmla="*/ 1 w 11"/>
                  <a:gd name="T5" fmla="*/ 4 h 10"/>
                  <a:gd name="T6" fmla="*/ 1 w 11"/>
                  <a:gd name="T7" fmla="*/ 4 h 10"/>
                  <a:gd name="T8" fmla="*/ 1 w 11"/>
                  <a:gd name="T9" fmla="*/ 4 h 10"/>
                  <a:gd name="T10" fmla="*/ 0 w 11"/>
                  <a:gd name="T11" fmla="*/ 5 h 10"/>
                  <a:gd name="T12" fmla="*/ 4 w 11"/>
                  <a:gd name="T13" fmla="*/ 10 h 10"/>
                  <a:gd name="T14" fmla="*/ 6 w 11"/>
                  <a:gd name="T15" fmla="*/ 10 h 10"/>
                  <a:gd name="T16" fmla="*/ 6 w 11"/>
                  <a:gd name="T17" fmla="*/ 10 h 10"/>
                  <a:gd name="T18" fmla="*/ 6 w 11"/>
                  <a:gd name="T19" fmla="*/ 10 h 10"/>
                  <a:gd name="T20" fmla="*/ 6 w 11"/>
                  <a:gd name="T21" fmla="*/ 10 h 10"/>
                  <a:gd name="T22" fmla="*/ 6 w 11"/>
                  <a:gd name="T23" fmla="*/ 10 h 10"/>
                  <a:gd name="T24" fmla="*/ 6 w 11"/>
                  <a:gd name="T25" fmla="*/ 10 h 10"/>
                  <a:gd name="T26" fmla="*/ 11 w 11"/>
                  <a:gd name="T27" fmla="*/ 7 h 10"/>
                  <a:gd name="T28" fmla="*/ 11 w 11"/>
                  <a:gd name="T29" fmla="*/ 7 h 10"/>
                  <a:gd name="T30" fmla="*/ 11 w 11"/>
                  <a:gd name="T31" fmla="*/ 6 h 10"/>
                  <a:gd name="T32" fmla="*/ 11 w 11"/>
                  <a:gd name="T33" fmla="*/ 5 h 10"/>
                  <a:gd name="T34" fmla="*/ 7 w 11"/>
                  <a:gd name="T35" fmla="*/ 0 h 10"/>
                  <a:gd name="T36" fmla="*/ 7 w 11"/>
                  <a:gd name="T37" fmla="*/ 0 h 10"/>
                  <a:gd name="T38" fmla="*/ 6 w 11"/>
                  <a:gd name="T39" fmla="*/ 0 h 10"/>
                  <a:gd name="T40" fmla="*/ 6 w 11"/>
                  <a:gd name="T4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0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1" y="1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7"/>
                      <a:pt x="2" y="10"/>
                      <a:pt x="4" y="10"/>
                    </a:cubicBezTo>
                    <a:cubicBezTo>
                      <a:pt x="5" y="10"/>
                      <a:pt x="5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8" y="10"/>
                      <a:pt x="10" y="9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6"/>
                    </a:cubicBezTo>
                    <a:cubicBezTo>
                      <a:pt x="11" y="6"/>
                      <a:pt x="11" y="6"/>
                      <a:pt x="11" y="5"/>
                    </a:cubicBezTo>
                    <a:cubicBezTo>
                      <a:pt x="11" y="3"/>
                      <a:pt x="9" y="1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12" name="i$ḷiḑê" descr="7c23a6ca-4139-49d6-b176-7b931f4890db"/>
              <p:cNvSpPr/>
              <p:nvPr/>
            </p:nvSpPr>
            <p:spPr bwMode="auto">
              <a:xfrm>
                <a:off x="4052039" y="215780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13" name="is1iḍê" descr="1ceb93ff-876a-47c0-87f9-02442706766f"/>
              <p:cNvSpPr/>
              <p:nvPr/>
            </p:nvSpPr>
            <p:spPr bwMode="auto">
              <a:xfrm>
                <a:off x="4044101" y="2140339"/>
                <a:ext cx="15875" cy="17463"/>
              </a:xfrm>
              <a:custGeom>
                <a:avLst/>
                <a:gdLst>
                  <a:gd name="T0" fmla="*/ 5 w 10"/>
                  <a:gd name="T1" fmla="*/ 0 h 10"/>
                  <a:gd name="T2" fmla="*/ 0 w 10"/>
                  <a:gd name="T3" fmla="*/ 5 h 10"/>
                  <a:gd name="T4" fmla="*/ 5 w 10"/>
                  <a:gd name="T5" fmla="*/ 10 h 10"/>
                  <a:gd name="T6" fmla="*/ 5 w 10"/>
                  <a:gd name="T7" fmla="*/ 10 h 10"/>
                  <a:gd name="T8" fmla="*/ 5 w 10"/>
                  <a:gd name="T9" fmla="*/ 10 h 10"/>
                  <a:gd name="T10" fmla="*/ 5 w 10"/>
                  <a:gd name="T11" fmla="*/ 10 h 10"/>
                  <a:gd name="T12" fmla="*/ 5 w 10"/>
                  <a:gd name="T13" fmla="*/ 10 h 10"/>
                  <a:gd name="T14" fmla="*/ 10 w 10"/>
                  <a:gd name="T15" fmla="*/ 5 h 10"/>
                  <a:gd name="T16" fmla="*/ 10 w 10"/>
                  <a:gd name="T17" fmla="*/ 5 h 10"/>
                  <a:gd name="T18" fmla="*/ 10 w 10"/>
                  <a:gd name="T19" fmla="*/ 5 h 10"/>
                  <a:gd name="T20" fmla="*/ 10 w 10"/>
                  <a:gd name="T21" fmla="*/ 5 h 10"/>
                  <a:gd name="T22" fmla="*/ 10 w 10"/>
                  <a:gd name="T23" fmla="*/ 5 h 10"/>
                  <a:gd name="T24" fmla="*/ 10 w 10"/>
                  <a:gd name="T25" fmla="*/ 5 h 10"/>
                  <a:gd name="T26" fmla="*/ 5 w 10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" h="10">
                    <a:moveTo>
                      <a:pt x="5" y="0"/>
                    </a:move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0" y="8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14" name="isḻîdè" descr="b2db7da9-824d-4b1f-93df-e7dfa1923a30"/>
              <p:cNvSpPr/>
              <p:nvPr/>
            </p:nvSpPr>
            <p:spPr bwMode="auto">
              <a:xfrm>
                <a:off x="4080614" y="2135577"/>
                <a:ext cx="15875" cy="17463"/>
              </a:xfrm>
              <a:custGeom>
                <a:avLst/>
                <a:gdLst>
                  <a:gd name="T0" fmla="*/ 5 w 10"/>
                  <a:gd name="T1" fmla="*/ 10 h 10"/>
                  <a:gd name="T2" fmla="*/ 5 w 10"/>
                  <a:gd name="T3" fmla="*/ 10 h 10"/>
                  <a:gd name="T4" fmla="*/ 5 w 10"/>
                  <a:gd name="T5" fmla="*/ 10 h 10"/>
                  <a:gd name="T6" fmla="*/ 5 w 10"/>
                  <a:gd name="T7" fmla="*/ 10 h 10"/>
                  <a:gd name="T8" fmla="*/ 7 w 10"/>
                  <a:gd name="T9" fmla="*/ 10 h 10"/>
                  <a:gd name="T10" fmla="*/ 5 w 10"/>
                  <a:gd name="T11" fmla="*/ 10 h 10"/>
                  <a:gd name="T12" fmla="*/ 7 w 10"/>
                  <a:gd name="T13" fmla="*/ 10 h 10"/>
                  <a:gd name="T14" fmla="*/ 0 w 10"/>
                  <a:gd name="T15" fmla="*/ 7 h 10"/>
                  <a:gd name="T16" fmla="*/ 0 w 10"/>
                  <a:gd name="T17" fmla="*/ 7 h 10"/>
                  <a:gd name="T18" fmla="*/ 0 w 10"/>
                  <a:gd name="T19" fmla="*/ 7 h 10"/>
                  <a:gd name="T20" fmla="*/ 10 w 10"/>
                  <a:gd name="T21" fmla="*/ 4 h 10"/>
                  <a:gd name="T22" fmla="*/ 10 w 10"/>
                  <a:gd name="T23" fmla="*/ 4 h 10"/>
                  <a:gd name="T24" fmla="*/ 10 w 10"/>
                  <a:gd name="T25" fmla="*/ 4 h 10"/>
                  <a:gd name="T26" fmla="*/ 10 w 10"/>
                  <a:gd name="T27" fmla="*/ 4 h 10"/>
                  <a:gd name="T28" fmla="*/ 10 w 10"/>
                  <a:gd name="T29" fmla="*/ 4 h 10"/>
                  <a:gd name="T30" fmla="*/ 5 w 10"/>
                  <a:gd name="T31" fmla="*/ 0 h 10"/>
                  <a:gd name="T32" fmla="*/ 5 w 10"/>
                  <a:gd name="T33" fmla="*/ 0 h 10"/>
                  <a:gd name="T34" fmla="*/ 4 w 10"/>
                  <a:gd name="T35" fmla="*/ 0 h 10"/>
                  <a:gd name="T36" fmla="*/ 4 w 10"/>
                  <a:gd name="T37" fmla="*/ 0 h 10"/>
                  <a:gd name="T38" fmla="*/ 5 w 10"/>
                  <a:gd name="T39" fmla="*/ 0 h 10"/>
                  <a:gd name="T40" fmla="*/ 5 w 10"/>
                  <a:gd name="T41" fmla="*/ 0 h 10"/>
                  <a:gd name="T42" fmla="*/ 5 w 10"/>
                  <a:gd name="T43" fmla="*/ 0 h 10"/>
                  <a:gd name="T44" fmla="*/ 5 w 10"/>
                  <a:gd name="T45" fmla="*/ 0 h 10"/>
                  <a:gd name="T46" fmla="*/ 5 w 10"/>
                  <a:gd name="T47" fmla="*/ 0 h 10"/>
                  <a:gd name="T48" fmla="*/ 5 w 10"/>
                  <a:gd name="T49" fmla="*/ 0 h 10"/>
                  <a:gd name="T50" fmla="*/ 5 w 10"/>
                  <a:gd name="T5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moveTo>
                      <a:pt x="7" y="10"/>
                    </a:moveTo>
                    <a:cubicBezTo>
                      <a:pt x="6" y="10"/>
                      <a:pt x="6" y="10"/>
                      <a:pt x="5" y="10"/>
                    </a:cubicBezTo>
                    <a:cubicBezTo>
                      <a:pt x="6" y="10"/>
                      <a:pt x="6" y="10"/>
                      <a:pt x="7" y="10"/>
                    </a:cubicBezTo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moveTo>
                      <a:pt x="10" y="4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15" name="î$1iḋè" descr="2fd3344f-3340-4db0-aa9f-e85a469af99d"/>
              <p:cNvSpPr/>
              <p:nvPr/>
            </p:nvSpPr>
            <p:spPr bwMode="auto">
              <a:xfrm>
                <a:off x="4080614" y="2135577"/>
                <a:ext cx="17463" cy="17463"/>
              </a:xfrm>
              <a:custGeom>
                <a:avLst/>
                <a:gdLst>
                  <a:gd name="T0" fmla="*/ 5 w 11"/>
                  <a:gd name="T1" fmla="*/ 0 h 10"/>
                  <a:gd name="T2" fmla="*/ 5 w 11"/>
                  <a:gd name="T3" fmla="*/ 0 h 10"/>
                  <a:gd name="T4" fmla="*/ 4 w 11"/>
                  <a:gd name="T5" fmla="*/ 0 h 10"/>
                  <a:gd name="T6" fmla="*/ 4 w 11"/>
                  <a:gd name="T7" fmla="*/ 0 h 10"/>
                  <a:gd name="T8" fmla="*/ 4 w 11"/>
                  <a:gd name="T9" fmla="*/ 0 h 10"/>
                  <a:gd name="T10" fmla="*/ 0 w 11"/>
                  <a:gd name="T11" fmla="*/ 5 h 10"/>
                  <a:gd name="T12" fmla="*/ 0 w 11"/>
                  <a:gd name="T13" fmla="*/ 6 h 10"/>
                  <a:gd name="T14" fmla="*/ 0 w 11"/>
                  <a:gd name="T15" fmla="*/ 7 h 10"/>
                  <a:gd name="T16" fmla="*/ 0 w 11"/>
                  <a:gd name="T17" fmla="*/ 7 h 10"/>
                  <a:gd name="T18" fmla="*/ 0 w 11"/>
                  <a:gd name="T19" fmla="*/ 7 h 10"/>
                  <a:gd name="T20" fmla="*/ 0 w 11"/>
                  <a:gd name="T21" fmla="*/ 7 h 10"/>
                  <a:gd name="T22" fmla="*/ 5 w 11"/>
                  <a:gd name="T23" fmla="*/ 10 h 10"/>
                  <a:gd name="T24" fmla="*/ 5 w 11"/>
                  <a:gd name="T25" fmla="*/ 10 h 10"/>
                  <a:gd name="T26" fmla="*/ 5 w 11"/>
                  <a:gd name="T27" fmla="*/ 10 h 10"/>
                  <a:gd name="T28" fmla="*/ 5 w 11"/>
                  <a:gd name="T29" fmla="*/ 10 h 10"/>
                  <a:gd name="T30" fmla="*/ 5 w 11"/>
                  <a:gd name="T31" fmla="*/ 10 h 10"/>
                  <a:gd name="T32" fmla="*/ 5 w 11"/>
                  <a:gd name="T33" fmla="*/ 10 h 10"/>
                  <a:gd name="T34" fmla="*/ 7 w 11"/>
                  <a:gd name="T35" fmla="*/ 10 h 10"/>
                  <a:gd name="T36" fmla="*/ 7 w 11"/>
                  <a:gd name="T37" fmla="*/ 10 h 10"/>
                  <a:gd name="T38" fmla="*/ 7 w 11"/>
                  <a:gd name="T39" fmla="*/ 10 h 10"/>
                  <a:gd name="T40" fmla="*/ 11 w 11"/>
                  <a:gd name="T41" fmla="*/ 5 h 10"/>
                  <a:gd name="T42" fmla="*/ 10 w 11"/>
                  <a:gd name="T43" fmla="*/ 4 h 10"/>
                  <a:gd name="T44" fmla="*/ 10 w 11"/>
                  <a:gd name="T45" fmla="*/ 4 h 10"/>
                  <a:gd name="T46" fmla="*/ 10 w 11"/>
                  <a:gd name="T47" fmla="*/ 4 h 10"/>
                  <a:gd name="T48" fmla="*/ 10 w 11"/>
                  <a:gd name="T49" fmla="*/ 4 h 10"/>
                  <a:gd name="T50" fmla="*/ 5 w 11"/>
                  <a:gd name="T51" fmla="*/ 0 h 10"/>
                  <a:gd name="T52" fmla="*/ 5 w 11"/>
                  <a:gd name="T5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9"/>
                      <a:pt x="3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6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9" y="10"/>
                      <a:pt x="11" y="7"/>
                      <a:pt x="11" y="5"/>
                    </a:cubicBezTo>
                    <a:cubicBezTo>
                      <a:pt x="11" y="5"/>
                      <a:pt x="11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1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16" name="íṣļiďè" descr="e2c350e7-b002-4fff-9273-48e6369e295d"/>
              <p:cNvSpPr/>
              <p:nvPr/>
            </p:nvSpPr>
            <p:spPr bwMode="auto">
              <a:xfrm>
                <a:off x="4115539" y="2121289"/>
                <a:ext cx="15875" cy="15875"/>
              </a:xfrm>
              <a:custGeom>
                <a:avLst/>
                <a:gdLst>
                  <a:gd name="T0" fmla="*/ 5 w 10"/>
                  <a:gd name="T1" fmla="*/ 10 h 10"/>
                  <a:gd name="T2" fmla="*/ 5 w 10"/>
                  <a:gd name="T3" fmla="*/ 10 h 10"/>
                  <a:gd name="T4" fmla="*/ 5 w 10"/>
                  <a:gd name="T5" fmla="*/ 10 h 10"/>
                  <a:gd name="T6" fmla="*/ 5 w 10"/>
                  <a:gd name="T7" fmla="*/ 10 h 10"/>
                  <a:gd name="T8" fmla="*/ 8 w 10"/>
                  <a:gd name="T9" fmla="*/ 10 h 10"/>
                  <a:gd name="T10" fmla="*/ 5 w 10"/>
                  <a:gd name="T11" fmla="*/ 10 h 10"/>
                  <a:gd name="T12" fmla="*/ 8 w 10"/>
                  <a:gd name="T13" fmla="*/ 10 h 10"/>
                  <a:gd name="T14" fmla="*/ 8 w 10"/>
                  <a:gd name="T15" fmla="*/ 10 h 10"/>
                  <a:gd name="T16" fmla="*/ 8 w 10"/>
                  <a:gd name="T17" fmla="*/ 10 h 10"/>
                  <a:gd name="T18" fmla="*/ 8 w 10"/>
                  <a:gd name="T19" fmla="*/ 10 h 10"/>
                  <a:gd name="T20" fmla="*/ 1 w 10"/>
                  <a:gd name="T21" fmla="*/ 8 h 10"/>
                  <a:gd name="T22" fmla="*/ 1 w 10"/>
                  <a:gd name="T23" fmla="*/ 8 h 10"/>
                  <a:gd name="T24" fmla="*/ 1 w 10"/>
                  <a:gd name="T25" fmla="*/ 8 h 10"/>
                  <a:gd name="T26" fmla="*/ 1 w 10"/>
                  <a:gd name="T27" fmla="*/ 8 h 10"/>
                  <a:gd name="T28" fmla="*/ 1 w 10"/>
                  <a:gd name="T29" fmla="*/ 8 h 10"/>
                  <a:gd name="T30" fmla="*/ 1 w 10"/>
                  <a:gd name="T31" fmla="*/ 8 h 10"/>
                  <a:gd name="T32" fmla="*/ 10 w 10"/>
                  <a:gd name="T33" fmla="*/ 2 h 10"/>
                  <a:gd name="T34" fmla="*/ 10 w 10"/>
                  <a:gd name="T35" fmla="*/ 2 h 10"/>
                  <a:gd name="T36" fmla="*/ 10 w 10"/>
                  <a:gd name="T37" fmla="*/ 5 h 10"/>
                  <a:gd name="T38" fmla="*/ 10 w 10"/>
                  <a:gd name="T39" fmla="*/ 5 h 10"/>
                  <a:gd name="T40" fmla="*/ 10 w 10"/>
                  <a:gd name="T41" fmla="*/ 2 h 10"/>
                  <a:gd name="T42" fmla="*/ 10 w 10"/>
                  <a:gd name="T43" fmla="*/ 2 h 10"/>
                  <a:gd name="T44" fmla="*/ 10 w 10"/>
                  <a:gd name="T45" fmla="*/ 2 h 10"/>
                  <a:gd name="T46" fmla="*/ 5 w 10"/>
                  <a:gd name="T47" fmla="*/ 0 h 10"/>
                  <a:gd name="T48" fmla="*/ 5 w 10"/>
                  <a:gd name="T49" fmla="*/ 0 h 10"/>
                  <a:gd name="T50" fmla="*/ 3 w 10"/>
                  <a:gd name="T51" fmla="*/ 1 h 10"/>
                  <a:gd name="T52" fmla="*/ 0 w 10"/>
                  <a:gd name="T53" fmla="*/ 5 h 10"/>
                  <a:gd name="T54" fmla="*/ 0 w 10"/>
                  <a:gd name="T55" fmla="*/ 5 h 10"/>
                  <a:gd name="T56" fmla="*/ 3 w 10"/>
                  <a:gd name="T57" fmla="*/ 1 h 10"/>
                  <a:gd name="T58" fmla="*/ 5 w 10"/>
                  <a:gd name="T59" fmla="*/ 0 h 10"/>
                  <a:gd name="T60" fmla="*/ 5 w 10"/>
                  <a:gd name="T61" fmla="*/ 0 h 10"/>
                  <a:gd name="T62" fmla="*/ 5 w 10"/>
                  <a:gd name="T63" fmla="*/ 0 h 10"/>
                  <a:gd name="T64" fmla="*/ 5 w 10"/>
                  <a:gd name="T65" fmla="*/ 0 h 10"/>
                  <a:gd name="T66" fmla="*/ 5 w 10"/>
                  <a:gd name="T67" fmla="*/ 0 h 10"/>
                  <a:gd name="T68" fmla="*/ 5 w 10"/>
                  <a:gd name="T69" fmla="*/ 0 h 10"/>
                  <a:gd name="T70" fmla="*/ 5 w 10"/>
                  <a:gd name="T7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moveTo>
                      <a:pt x="8" y="10"/>
                    </a:moveTo>
                    <a:cubicBezTo>
                      <a:pt x="7" y="10"/>
                      <a:pt x="6" y="10"/>
                      <a:pt x="5" y="10"/>
                    </a:cubicBezTo>
                    <a:cubicBezTo>
                      <a:pt x="6" y="10"/>
                      <a:pt x="7" y="10"/>
                      <a:pt x="8" y="10"/>
                    </a:cubicBezTo>
                    <a:moveTo>
                      <a:pt x="8" y="10"/>
                    </a:move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moveTo>
                      <a:pt x="1" y="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moveTo>
                      <a:pt x="1" y="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moveTo>
                      <a:pt x="10" y="2"/>
                    </a:moveTo>
                    <a:cubicBezTo>
                      <a:pt x="10" y="2"/>
                      <a:pt x="10" y="2"/>
                      <a:pt x="10" y="2"/>
                    </a:cubicBezTo>
                    <a:cubicBezTo>
                      <a:pt x="10" y="3"/>
                      <a:pt x="10" y="4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4"/>
                      <a:pt x="10" y="3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3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1" y="2"/>
                      <a:pt x="3" y="1"/>
                    </a:cubicBezTo>
                    <a:cubicBezTo>
                      <a:pt x="3" y="0"/>
                      <a:pt x="4" y="0"/>
                      <a:pt x="5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17" name="ïśliďê" descr="8a964f4b-755b-49c8-a80e-93925339ad7b"/>
              <p:cNvSpPr/>
              <p:nvPr/>
            </p:nvSpPr>
            <p:spPr bwMode="auto">
              <a:xfrm>
                <a:off x="4115539" y="2121289"/>
                <a:ext cx="15875" cy="15875"/>
              </a:xfrm>
              <a:custGeom>
                <a:avLst/>
                <a:gdLst>
                  <a:gd name="T0" fmla="*/ 5 w 10"/>
                  <a:gd name="T1" fmla="*/ 0 h 10"/>
                  <a:gd name="T2" fmla="*/ 5 w 10"/>
                  <a:gd name="T3" fmla="*/ 0 h 10"/>
                  <a:gd name="T4" fmla="*/ 3 w 10"/>
                  <a:gd name="T5" fmla="*/ 1 h 10"/>
                  <a:gd name="T6" fmla="*/ 0 w 10"/>
                  <a:gd name="T7" fmla="*/ 5 h 10"/>
                  <a:gd name="T8" fmla="*/ 1 w 10"/>
                  <a:gd name="T9" fmla="*/ 8 h 10"/>
                  <a:gd name="T10" fmla="*/ 1 w 10"/>
                  <a:gd name="T11" fmla="*/ 8 h 10"/>
                  <a:gd name="T12" fmla="*/ 1 w 10"/>
                  <a:gd name="T13" fmla="*/ 8 h 10"/>
                  <a:gd name="T14" fmla="*/ 1 w 10"/>
                  <a:gd name="T15" fmla="*/ 8 h 10"/>
                  <a:gd name="T16" fmla="*/ 1 w 10"/>
                  <a:gd name="T17" fmla="*/ 8 h 10"/>
                  <a:gd name="T18" fmla="*/ 1 w 10"/>
                  <a:gd name="T19" fmla="*/ 8 h 10"/>
                  <a:gd name="T20" fmla="*/ 1 w 10"/>
                  <a:gd name="T21" fmla="*/ 8 h 10"/>
                  <a:gd name="T22" fmla="*/ 1 w 10"/>
                  <a:gd name="T23" fmla="*/ 8 h 10"/>
                  <a:gd name="T24" fmla="*/ 1 w 10"/>
                  <a:gd name="T25" fmla="*/ 8 h 10"/>
                  <a:gd name="T26" fmla="*/ 5 w 10"/>
                  <a:gd name="T27" fmla="*/ 10 h 10"/>
                  <a:gd name="T28" fmla="*/ 5 w 10"/>
                  <a:gd name="T29" fmla="*/ 10 h 10"/>
                  <a:gd name="T30" fmla="*/ 5 w 10"/>
                  <a:gd name="T31" fmla="*/ 10 h 10"/>
                  <a:gd name="T32" fmla="*/ 5 w 10"/>
                  <a:gd name="T33" fmla="*/ 10 h 10"/>
                  <a:gd name="T34" fmla="*/ 5 w 10"/>
                  <a:gd name="T35" fmla="*/ 10 h 10"/>
                  <a:gd name="T36" fmla="*/ 5 w 10"/>
                  <a:gd name="T37" fmla="*/ 10 h 10"/>
                  <a:gd name="T38" fmla="*/ 8 w 10"/>
                  <a:gd name="T39" fmla="*/ 10 h 10"/>
                  <a:gd name="T40" fmla="*/ 8 w 10"/>
                  <a:gd name="T41" fmla="*/ 10 h 10"/>
                  <a:gd name="T42" fmla="*/ 8 w 10"/>
                  <a:gd name="T43" fmla="*/ 10 h 10"/>
                  <a:gd name="T44" fmla="*/ 8 w 10"/>
                  <a:gd name="T45" fmla="*/ 10 h 10"/>
                  <a:gd name="T46" fmla="*/ 8 w 10"/>
                  <a:gd name="T47" fmla="*/ 10 h 10"/>
                  <a:gd name="T48" fmla="*/ 8 w 10"/>
                  <a:gd name="T49" fmla="*/ 10 h 10"/>
                  <a:gd name="T50" fmla="*/ 8 w 10"/>
                  <a:gd name="T51" fmla="*/ 10 h 10"/>
                  <a:gd name="T52" fmla="*/ 10 w 10"/>
                  <a:gd name="T53" fmla="*/ 5 h 10"/>
                  <a:gd name="T54" fmla="*/ 10 w 10"/>
                  <a:gd name="T55" fmla="*/ 2 h 10"/>
                  <a:gd name="T56" fmla="*/ 10 w 10"/>
                  <a:gd name="T57" fmla="*/ 2 h 10"/>
                  <a:gd name="T58" fmla="*/ 5 w 10"/>
                  <a:gd name="T59" fmla="*/ 0 h 10"/>
                  <a:gd name="T60" fmla="*/ 5 w 10"/>
                  <a:gd name="T6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" h="10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3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10"/>
                      <a:pt x="3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7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10" y="9"/>
                      <a:pt x="10" y="7"/>
                      <a:pt x="10" y="5"/>
                    </a:cubicBezTo>
                    <a:cubicBezTo>
                      <a:pt x="10" y="4"/>
                      <a:pt x="10" y="3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1"/>
                      <a:pt x="7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18" name="iSľïḑê" descr="621ca575-5e37-4452-9b4e-28c33a748c4e"/>
              <p:cNvSpPr/>
              <p:nvPr/>
            </p:nvSpPr>
            <p:spPr bwMode="auto">
              <a:xfrm>
                <a:off x="4148876" y="2097477"/>
                <a:ext cx="14288" cy="17463"/>
              </a:xfrm>
              <a:custGeom>
                <a:avLst/>
                <a:gdLst>
                  <a:gd name="T0" fmla="*/ 4 w 9"/>
                  <a:gd name="T1" fmla="*/ 11 h 11"/>
                  <a:gd name="T2" fmla="*/ 4 w 9"/>
                  <a:gd name="T3" fmla="*/ 11 h 11"/>
                  <a:gd name="T4" fmla="*/ 4 w 9"/>
                  <a:gd name="T5" fmla="*/ 11 h 11"/>
                  <a:gd name="T6" fmla="*/ 4 w 9"/>
                  <a:gd name="T7" fmla="*/ 11 h 11"/>
                  <a:gd name="T8" fmla="*/ 8 w 9"/>
                  <a:gd name="T9" fmla="*/ 10 h 11"/>
                  <a:gd name="T10" fmla="*/ 4 w 9"/>
                  <a:gd name="T11" fmla="*/ 11 h 11"/>
                  <a:gd name="T12" fmla="*/ 8 w 9"/>
                  <a:gd name="T13" fmla="*/ 10 h 11"/>
                  <a:gd name="T14" fmla="*/ 8 w 9"/>
                  <a:gd name="T15" fmla="*/ 2 h 11"/>
                  <a:gd name="T16" fmla="*/ 8 w 9"/>
                  <a:gd name="T17" fmla="*/ 2 h 11"/>
                  <a:gd name="T18" fmla="*/ 9 w 9"/>
                  <a:gd name="T19" fmla="*/ 6 h 11"/>
                  <a:gd name="T20" fmla="*/ 9 w 9"/>
                  <a:gd name="T21" fmla="*/ 6 h 11"/>
                  <a:gd name="T22" fmla="*/ 8 w 9"/>
                  <a:gd name="T23" fmla="*/ 2 h 11"/>
                  <a:gd name="T24" fmla="*/ 8 w 9"/>
                  <a:gd name="T25" fmla="*/ 2 h 11"/>
                  <a:gd name="T26" fmla="*/ 8 w 9"/>
                  <a:gd name="T27" fmla="*/ 2 h 11"/>
                  <a:gd name="T28" fmla="*/ 7 w 9"/>
                  <a:gd name="T29" fmla="*/ 2 h 11"/>
                  <a:gd name="T30" fmla="*/ 7 w 9"/>
                  <a:gd name="T31" fmla="*/ 2 h 11"/>
                  <a:gd name="T32" fmla="*/ 7 w 9"/>
                  <a:gd name="T33" fmla="*/ 2 h 11"/>
                  <a:gd name="T34" fmla="*/ 7 w 9"/>
                  <a:gd name="T35" fmla="*/ 2 h 11"/>
                  <a:gd name="T36" fmla="*/ 7 w 9"/>
                  <a:gd name="T37" fmla="*/ 2 h 11"/>
                  <a:gd name="T38" fmla="*/ 0 w 9"/>
                  <a:gd name="T39" fmla="*/ 2 h 11"/>
                  <a:gd name="T40" fmla="*/ 0 w 9"/>
                  <a:gd name="T41" fmla="*/ 2 h 11"/>
                  <a:gd name="T42" fmla="*/ 0 w 9"/>
                  <a:gd name="T43" fmla="*/ 2 h 11"/>
                  <a:gd name="T44" fmla="*/ 0 w 9"/>
                  <a:gd name="T45" fmla="*/ 2 h 11"/>
                  <a:gd name="T46" fmla="*/ 0 w 9"/>
                  <a:gd name="T47" fmla="*/ 2 h 11"/>
                  <a:gd name="T48" fmla="*/ 4 w 9"/>
                  <a:gd name="T49" fmla="*/ 0 h 11"/>
                  <a:gd name="T50" fmla="*/ 4 w 9"/>
                  <a:gd name="T51" fmla="*/ 0 h 11"/>
                  <a:gd name="T52" fmla="*/ 0 w 9"/>
                  <a:gd name="T53" fmla="*/ 2 h 11"/>
                  <a:gd name="T54" fmla="*/ 0 w 9"/>
                  <a:gd name="T55" fmla="*/ 2 h 11"/>
                  <a:gd name="T56" fmla="*/ 4 w 9"/>
                  <a:gd name="T57" fmla="*/ 0 h 11"/>
                  <a:gd name="T58" fmla="*/ 4 w 9"/>
                  <a:gd name="T59" fmla="*/ 0 h 11"/>
                  <a:gd name="T60" fmla="*/ 4 w 9"/>
                  <a:gd name="T61" fmla="*/ 0 h 11"/>
                  <a:gd name="T62" fmla="*/ 4 w 9"/>
                  <a:gd name="T63" fmla="*/ 0 h 11"/>
                  <a:gd name="T64" fmla="*/ 4 w 9"/>
                  <a:gd name="T65" fmla="*/ 0 h 11"/>
                  <a:gd name="T66" fmla="*/ 4 w 9"/>
                  <a:gd name="T67" fmla="*/ 0 h 11"/>
                  <a:gd name="T68" fmla="*/ 4 w 9"/>
                  <a:gd name="T6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" h="11">
                    <a:moveTo>
                      <a:pt x="4" y="11"/>
                    </a:move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moveTo>
                      <a:pt x="8" y="10"/>
                    </a:moveTo>
                    <a:cubicBezTo>
                      <a:pt x="7" y="11"/>
                      <a:pt x="5" y="11"/>
                      <a:pt x="4" y="11"/>
                    </a:cubicBezTo>
                    <a:cubicBezTo>
                      <a:pt x="5" y="11"/>
                      <a:pt x="7" y="11"/>
                      <a:pt x="8" y="10"/>
                    </a:cubicBezTo>
                    <a:moveTo>
                      <a:pt x="8" y="2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9" y="3"/>
                      <a:pt x="9" y="4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4"/>
                      <a:pt x="9" y="3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moveTo>
                      <a:pt x="7" y="2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3" y="0"/>
                      <a:pt x="4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19" name="íṩliḑê" descr="16744f91-f7e9-4ef7-aec1-e81163aee1fa"/>
              <p:cNvSpPr/>
              <p:nvPr/>
            </p:nvSpPr>
            <p:spPr bwMode="auto">
              <a:xfrm>
                <a:off x="4147289" y="2097477"/>
                <a:ext cx="15875" cy="17463"/>
              </a:xfrm>
              <a:custGeom>
                <a:avLst/>
                <a:gdLst>
                  <a:gd name="T0" fmla="*/ 5 w 10"/>
                  <a:gd name="T1" fmla="*/ 0 h 11"/>
                  <a:gd name="T2" fmla="*/ 5 w 10"/>
                  <a:gd name="T3" fmla="*/ 0 h 11"/>
                  <a:gd name="T4" fmla="*/ 1 w 10"/>
                  <a:gd name="T5" fmla="*/ 2 h 11"/>
                  <a:gd name="T6" fmla="*/ 1 w 10"/>
                  <a:gd name="T7" fmla="*/ 2 h 11"/>
                  <a:gd name="T8" fmla="*/ 1 w 10"/>
                  <a:gd name="T9" fmla="*/ 2 h 11"/>
                  <a:gd name="T10" fmla="*/ 1 w 10"/>
                  <a:gd name="T11" fmla="*/ 2 h 11"/>
                  <a:gd name="T12" fmla="*/ 1 w 10"/>
                  <a:gd name="T13" fmla="*/ 2 h 11"/>
                  <a:gd name="T14" fmla="*/ 0 w 10"/>
                  <a:gd name="T15" fmla="*/ 6 h 11"/>
                  <a:gd name="T16" fmla="*/ 1 w 10"/>
                  <a:gd name="T17" fmla="*/ 9 h 11"/>
                  <a:gd name="T18" fmla="*/ 5 w 10"/>
                  <a:gd name="T19" fmla="*/ 11 h 11"/>
                  <a:gd name="T20" fmla="*/ 5 w 10"/>
                  <a:gd name="T21" fmla="*/ 11 h 11"/>
                  <a:gd name="T22" fmla="*/ 5 w 10"/>
                  <a:gd name="T23" fmla="*/ 11 h 11"/>
                  <a:gd name="T24" fmla="*/ 5 w 10"/>
                  <a:gd name="T25" fmla="*/ 11 h 11"/>
                  <a:gd name="T26" fmla="*/ 5 w 10"/>
                  <a:gd name="T27" fmla="*/ 11 h 11"/>
                  <a:gd name="T28" fmla="*/ 5 w 10"/>
                  <a:gd name="T29" fmla="*/ 11 h 11"/>
                  <a:gd name="T30" fmla="*/ 9 w 10"/>
                  <a:gd name="T31" fmla="*/ 10 h 11"/>
                  <a:gd name="T32" fmla="*/ 9 w 10"/>
                  <a:gd name="T33" fmla="*/ 10 h 11"/>
                  <a:gd name="T34" fmla="*/ 9 w 10"/>
                  <a:gd name="T35" fmla="*/ 9 h 11"/>
                  <a:gd name="T36" fmla="*/ 10 w 10"/>
                  <a:gd name="T37" fmla="*/ 6 h 11"/>
                  <a:gd name="T38" fmla="*/ 9 w 10"/>
                  <a:gd name="T39" fmla="*/ 2 h 11"/>
                  <a:gd name="T40" fmla="*/ 9 w 10"/>
                  <a:gd name="T41" fmla="*/ 2 h 11"/>
                  <a:gd name="T42" fmla="*/ 8 w 10"/>
                  <a:gd name="T43" fmla="*/ 2 h 11"/>
                  <a:gd name="T44" fmla="*/ 8 w 10"/>
                  <a:gd name="T45" fmla="*/ 2 h 11"/>
                  <a:gd name="T46" fmla="*/ 5 w 10"/>
                  <a:gd name="T47" fmla="*/ 0 h 11"/>
                  <a:gd name="T48" fmla="*/ 5 w 10"/>
                  <a:gd name="T4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11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2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7"/>
                      <a:pt x="0" y="8"/>
                      <a:pt x="1" y="9"/>
                    </a:cubicBezTo>
                    <a:cubicBezTo>
                      <a:pt x="2" y="11"/>
                      <a:pt x="4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6" y="11"/>
                      <a:pt x="8" y="11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9"/>
                    </a:cubicBezTo>
                    <a:cubicBezTo>
                      <a:pt x="10" y="8"/>
                      <a:pt x="10" y="7"/>
                      <a:pt x="10" y="6"/>
                    </a:cubicBezTo>
                    <a:cubicBezTo>
                      <a:pt x="10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1"/>
                      <a:pt x="6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20" name="iṣlíḑè" descr="26785ccf-b844-4b57-b83f-7ab1f01749d2"/>
              <p:cNvSpPr/>
              <p:nvPr/>
            </p:nvSpPr>
            <p:spPr bwMode="auto">
              <a:xfrm>
                <a:off x="4171101" y="2068902"/>
                <a:ext cx="15875" cy="15875"/>
              </a:xfrm>
              <a:custGeom>
                <a:avLst/>
                <a:gdLst>
                  <a:gd name="T0" fmla="*/ 4 w 10"/>
                  <a:gd name="T1" fmla="*/ 10 h 10"/>
                  <a:gd name="T2" fmla="*/ 4 w 10"/>
                  <a:gd name="T3" fmla="*/ 10 h 10"/>
                  <a:gd name="T4" fmla="*/ 4 w 10"/>
                  <a:gd name="T5" fmla="*/ 10 h 10"/>
                  <a:gd name="T6" fmla="*/ 4 w 10"/>
                  <a:gd name="T7" fmla="*/ 10 h 10"/>
                  <a:gd name="T8" fmla="*/ 2 w 10"/>
                  <a:gd name="T9" fmla="*/ 10 h 10"/>
                  <a:gd name="T10" fmla="*/ 2 w 10"/>
                  <a:gd name="T11" fmla="*/ 10 h 10"/>
                  <a:gd name="T12" fmla="*/ 2 w 10"/>
                  <a:gd name="T13" fmla="*/ 10 h 10"/>
                  <a:gd name="T14" fmla="*/ 9 w 10"/>
                  <a:gd name="T15" fmla="*/ 8 h 10"/>
                  <a:gd name="T16" fmla="*/ 4 w 10"/>
                  <a:gd name="T17" fmla="*/ 10 h 10"/>
                  <a:gd name="T18" fmla="*/ 9 w 10"/>
                  <a:gd name="T19" fmla="*/ 8 h 10"/>
                  <a:gd name="T20" fmla="*/ 9 w 10"/>
                  <a:gd name="T21" fmla="*/ 8 h 10"/>
                  <a:gd name="T22" fmla="*/ 9 w 10"/>
                  <a:gd name="T23" fmla="*/ 8 h 10"/>
                  <a:gd name="T24" fmla="*/ 9 w 10"/>
                  <a:gd name="T25" fmla="*/ 8 h 10"/>
                  <a:gd name="T26" fmla="*/ 7 w 10"/>
                  <a:gd name="T27" fmla="*/ 0 h 10"/>
                  <a:gd name="T28" fmla="*/ 7 w 10"/>
                  <a:gd name="T29" fmla="*/ 1 h 10"/>
                  <a:gd name="T30" fmla="*/ 10 w 10"/>
                  <a:gd name="T31" fmla="*/ 5 h 10"/>
                  <a:gd name="T32" fmla="*/ 10 w 10"/>
                  <a:gd name="T33" fmla="*/ 5 h 10"/>
                  <a:gd name="T34" fmla="*/ 7 w 10"/>
                  <a:gd name="T35" fmla="*/ 1 h 10"/>
                  <a:gd name="T36" fmla="*/ 7 w 10"/>
                  <a:gd name="T37" fmla="*/ 0 h 10"/>
                  <a:gd name="T38" fmla="*/ 7 w 10"/>
                  <a:gd name="T39" fmla="*/ 0 h 10"/>
                  <a:gd name="T40" fmla="*/ 4 w 10"/>
                  <a:gd name="T41" fmla="*/ 0 h 10"/>
                  <a:gd name="T42" fmla="*/ 4 w 10"/>
                  <a:gd name="T43" fmla="*/ 0 h 10"/>
                  <a:gd name="T44" fmla="*/ 0 w 10"/>
                  <a:gd name="T45" fmla="*/ 2 h 10"/>
                  <a:gd name="T46" fmla="*/ 0 w 10"/>
                  <a:gd name="T47" fmla="*/ 2 h 10"/>
                  <a:gd name="T48" fmla="*/ 4 w 10"/>
                  <a:gd name="T49" fmla="*/ 0 h 10"/>
                  <a:gd name="T50" fmla="*/ 4 w 10"/>
                  <a:gd name="T51" fmla="*/ 0 h 10"/>
                  <a:gd name="T52" fmla="*/ 4 w 10"/>
                  <a:gd name="T53" fmla="*/ 0 h 10"/>
                  <a:gd name="T54" fmla="*/ 4 w 10"/>
                  <a:gd name="T55" fmla="*/ 0 h 10"/>
                  <a:gd name="T56" fmla="*/ 4 w 10"/>
                  <a:gd name="T57" fmla="*/ 0 h 10"/>
                  <a:gd name="T58" fmla="*/ 4 w 10"/>
                  <a:gd name="T59" fmla="*/ 0 h 10"/>
                  <a:gd name="T60" fmla="*/ 4 w 10"/>
                  <a:gd name="T6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" h="10">
                    <a:moveTo>
                      <a:pt x="4" y="10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moveTo>
                      <a:pt x="2" y="10"/>
                    </a:move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moveTo>
                      <a:pt x="9" y="8"/>
                    </a:moveTo>
                    <a:cubicBezTo>
                      <a:pt x="8" y="9"/>
                      <a:pt x="6" y="10"/>
                      <a:pt x="4" y="10"/>
                    </a:cubicBezTo>
                    <a:cubicBezTo>
                      <a:pt x="6" y="10"/>
                      <a:pt x="8" y="9"/>
                      <a:pt x="9" y="8"/>
                    </a:cubicBezTo>
                    <a:moveTo>
                      <a:pt x="9" y="8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moveTo>
                      <a:pt x="7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9" y="1"/>
                      <a:pt x="9" y="3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3"/>
                      <a:pt x="9" y="1"/>
                      <a:pt x="7" y="1"/>
                    </a:cubicBezTo>
                    <a:cubicBezTo>
                      <a:pt x="7" y="1"/>
                      <a:pt x="7" y="1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2" y="0"/>
                      <a:pt x="4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21" name="ïṥḷiḑê" descr="45d3bcb2-7ffd-4f14-8280-e65ef6d2c8f0"/>
              <p:cNvSpPr/>
              <p:nvPr/>
            </p:nvSpPr>
            <p:spPr bwMode="auto">
              <a:xfrm>
                <a:off x="4169514" y="2068902"/>
                <a:ext cx="17463" cy="15875"/>
              </a:xfrm>
              <a:custGeom>
                <a:avLst/>
                <a:gdLst>
                  <a:gd name="T0" fmla="*/ 5 w 11"/>
                  <a:gd name="T1" fmla="*/ 0 h 10"/>
                  <a:gd name="T2" fmla="*/ 5 w 11"/>
                  <a:gd name="T3" fmla="*/ 0 h 10"/>
                  <a:gd name="T4" fmla="*/ 1 w 11"/>
                  <a:gd name="T5" fmla="*/ 2 h 10"/>
                  <a:gd name="T6" fmla="*/ 1 w 11"/>
                  <a:gd name="T7" fmla="*/ 2 h 10"/>
                  <a:gd name="T8" fmla="*/ 1 w 11"/>
                  <a:gd name="T9" fmla="*/ 2 h 10"/>
                  <a:gd name="T10" fmla="*/ 0 w 11"/>
                  <a:gd name="T11" fmla="*/ 5 h 10"/>
                  <a:gd name="T12" fmla="*/ 3 w 11"/>
                  <a:gd name="T13" fmla="*/ 10 h 10"/>
                  <a:gd name="T14" fmla="*/ 3 w 11"/>
                  <a:gd name="T15" fmla="*/ 10 h 10"/>
                  <a:gd name="T16" fmla="*/ 3 w 11"/>
                  <a:gd name="T17" fmla="*/ 10 h 10"/>
                  <a:gd name="T18" fmla="*/ 3 w 11"/>
                  <a:gd name="T19" fmla="*/ 10 h 10"/>
                  <a:gd name="T20" fmla="*/ 3 w 11"/>
                  <a:gd name="T21" fmla="*/ 10 h 10"/>
                  <a:gd name="T22" fmla="*/ 5 w 11"/>
                  <a:gd name="T23" fmla="*/ 10 h 10"/>
                  <a:gd name="T24" fmla="*/ 5 w 11"/>
                  <a:gd name="T25" fmla="*/ 10 h 10"/>
                  <a:gd name="T26" fmla="*/ 5 w 11"/>
                  <a:gd name="T27" fmla="*/ 10 h 10"/>
                  <a:gd name="T28" fmla="*/ 5 w 11"/>
                  <a:gd name="T29" fmla="*/ 10 h 10"/>
                  <a:gd name="T30" fmla="*/ 5 w 11"/>
                  <a:gd name="T31" fmla="*/ 10 h 10"/>
                  <a:gd name="T32" fmla="*/ 5 w 11"/>
                  <a:gd name="T33" fmla="*/ 10 h 10"/>
                  <a:gd name="T34" fmla="*/ 10 w 11"/>
                  <a:gd name="T35" fmla="*/ 8 h 10"/>
                  <a:gd name="T36" fmla="*/ 10 w 11"/>
                  <a:gd name="T37" fmla="*/ 8 h 10"/>
                  <a:gd name="T38" fmla="*/ 10 w 11"/>
                  <a:gd name="T39" fmla="*/ 8 h 10"/>
                  <a:gd name="T40" fmla="*/ 10 w 11"/>
                  <a:gd name="T41" fmla="*/ 8 h 10"/>
                  <a:gd name="T42" fmla="*/ 10 w 11"/>
                  <a:gd name="T43" fmla="*/ 8 h 10"/>
                  <a:gd name="T44" fmla="*/ 10 w 11"/>
                  <a:gd name="T45" fmla="*/ 8 h 10"/>
                  <a:gd name="T46" fmla="*/ 10 w 11"/>
                  <a:gd name="T47" fmla="*/ 8 h 10"/>
                  <a:gd name="T48" fmla="*/ 11 w 11"/>
                  <a:gd name="T49" fmla="*/ 5 h 10"/>
                  <a:gd name="T50" fmla="*/ 8 w 11"/>
                  <a:gd name="T51" fmla="*/ 1 h 10"/>
                  <a:gd name="T52" fmla="*/ 8 w 11"/>
                  <a:gd name="T53" fmla="*/ 0 h 10"/>
                  <a:gd name="T54" fmla="*/ 5 w 11"/>
                  <a:gd name="T55" fmla="*/ 0 h 10"/>
                  <a:gd name="T56" fmla="*/ 5 w 11"/>
                  <a:gd name="T5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7"/>
                      <a:pt x="1" y="9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4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7" y="10"/>
                      <a:pt x="9" y="9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7"/>
                      <a:pt x="11" y="6"/>
                      <a:pt x="11" y="5"/>
                    </a:cubicBezTo>
                    <a:cubicBezTo>
                      <a:pt x="10" y="3"/>
                      <a:pt x="10" y="1"/>
                      <a:pt x="8" y="1"/>
                    </a:cubicBezTo>
                    <a:cubicBezTo>
                      <a:pt x="8" y="1"/>
                      <a:pt x="8" y="1"/>
                      <a:pt x="8" y="0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22" name="ïSľiḋê" descr="2a7ce42c-a1c6-4701-8683-4c74a7925288"/>
              <p:cNvSpPr/>
              <p:nvPr/>
            </p:nvSpPr>
            <p:spPr bwMode="auto">
              <a:xfrm>
                <a:off x="4183801" y="2032389"/>
                <a:ext cx="17463" cy="19050"/>
              </a:xfrm>
              <a:custGeom>
                <a:avLst/>
                <a:gdLst>
                  <a:gd name="T0" fmla="*/ 5 w 11"/>
                  <a:gd name="T1" fmla="*/ 11 h 11"/>
                  <a:gd name="T2" fmla="*/ 5 w 11"/>
                  <a:gd name="T3" fmla="*/ 11 h 11"/>
                  <a:gd name="T4" fmla="*/ 5 w 11"/>
                  <a:gd name="T5" fmla="*/ 11 h 11"/>
                  <a:gd name="T6" fmla="*/ 5 w 11"/>
                  <a:gd name="T7" fmla="*/ 11 h 11"/>
                  <a:gd name="T8" fmla="*/ 10 w 11"/>
                  <a:gd name="T9" fmla="*/ 7 h 11"/>
                  <a:gd name="T10" fmla="*/ 5 w 11"/>
                  <a:gd name="T11" fmla="*/ 11 h 11"/>
                  <a:gd name="T12" fmla="*/ 10 w 11"/>
                  <a:gd name="T13" fmla="*/ 7 h 11"/>
                  <a:gd name="T14" fmla="*/ 10 w 11"/>
                  <a:gd name="T15" fmla="*/ 7 h 11"/>
                  <a:gd name="T16" fmla="*/ 10 w 11"/>
                  <a:gd name="T17" fmla="*/ 7 h 11"/>
                  <a:gd name="T18" fmla="*/ 10 w 11"/>
                  <a:gd name="T19" fmla="*/ 7 h 11"/>
                  <a:gd name="T20" fmla="*/ 0 w 11"/>
                  <a:gd name="T21" fmla="*/ 4 h 11"/>
                  <a:gd name="T22" fmla="*/ 0 w 11"/>
                  <a:gd name="T23" fmla="*/ 4 h 11"/>
                  <a:gd name="T24" fmla="*/ 0 w 11"/>
                  <a:gd name="T25" fmla="*/ 4 h 11"/>
                  <a:gd name="T26" fmla="*/ 0 w 11"/>
                  <a:gd name="T27" fmla="*/ 5 h 11"/>
                  <a:gd name="T28" fmla="*/ 0 w 11"/>
                  <a:gd name="T29" fmla="*/ 5 h 11"/>
                  <a:gd name="T30" fmla="*/ 0 w 11"/>
                  <a:gd name="T31" fmla="*/ 4 h 11"/>
                  <a:gd name="T32" fmla="*/ 0 w 11"/>
                  <a:gd name="T33" fmla="*/ 4 h 11"/>
                  <a:gd name="T34" fmla="*/ 7 w 11"/>
                  <a:gd name="T35" fmla="*/ 0 h 11"/>
                  <a:gd name="T36" fmla="*/ 7 w 11"/>
                  <a:gd name="T37" fmla="*/ 0 h 11"/>
                  <a:gd name="T38" fmla="*/ 11 w 11"/>
                  <a:gd name="T39" fmla="*/ 5 h 11"/>
                  <a:gd name="T40" fmla="*/ 11 w 11"/>
                  <a:gd name="T41" fmla="*/ 5 h 11"/>
                  <a:gd name="T42" fmla="*/ 7 w 11"/>
                  <a:gd name="T43" fmla="*/ 0 h 11"/>
                  <a:gd name="T44" fmla="*/ 7 w 11"/>
                  <a:gd name="T45" fmla="*/ 0 h 11"/>
                  <a:gd name="T46" fmla="*/ 7 w 11"/>
                  <a:gd name="T47" fmla="*/ 0 h 11"/>
                  <a:gd name="T48" fmla="*/ 6 w 11"/>
                  <a:gd name="T49" fmla="*/ 0 h 11"/>
                  <a:gd name="T50" fmla="*/ 6 w 11"/>
                  <a:gd name="T51" fmla="*/ 0 h 11"/>
                  <a:gd name="T52" fmla="*/ 6 w 11"/>
                  <a:gd name="T53" fmla="*/ 0 h 11"/>
                  <a:gd name="T54" fmla="*/ 6 w 11"/>
                  <a:gd name="T55" fmla="*/ 0 h 11"/>
                  <a:gd name="T56" fmla="*/ 6 w 11"/>
                  <a:gd name="T57" fmla="*/ 0 h 11"/>
                  <a:gd name="T58" fmla="*/ 5 w 11"/>
                  <a:gd name="T59" fmla="*/ 0 h 11"/>
                  <a:gd name="T60" fmla="*/ 5 w 11"/>
                  <a:gd name="T61" fmla="*/ 0 h 11"/>
                  <a:gd name="T62" fmla="*/ 0 w 11"/>
                  <a:gd name="T63" fmla="*/ 4 h 11"/>
                  <a:gd name="T64" fmla="*/ 0 w 11"/>
                  <a:gd name="T65" fmla="*/ 4 h 11"/>
                  <a:gd name="T66" fmla="*/ 5 w 11"/>
                  <a:gd name="T67" fmla="*/ 0 h 11"/>
                  <a:gd name="T68" fmla="*/ 5 w 11"/>
                  <a:gd name="T69" fmla="*/ 0 h 11"/>
                  <a:gd name="T70" fmla="*/ 5 w 11"/>
                  <a:gd name="T71" fmla="*/ 0 h 11"/>
                  <a:gd name="T72" fmla="*/ 5 w 11"/>
                  <a:gd name="T73" fmla="*/ 0 h 11"/>
                  <a:gd name="T74" fmla="*/ 5 w 11"/>
                  <a:gd name="T75" fmla="*/ 0 h 11"/>
                  <a:gd name="T76" fmla="*/ 5 w 11"/>
                  <a:gd name="T77" fmla="*/ 0 h 11"/>
                  <a:gd name="T78" fmla="*/ 5 w 11"/>
                  <a:gd name="T7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moveTo>
                      <a:pt x="10" y="7"/>
                    </a:moveTo>
                    <a:cubicBezTo>
                      <a:pt x="10" y="9"/>
                      <a:pt x="8" y="11"/>
                      <a:pt x="5" y="11"/>
                    </a:cubicBezTo>
                    <a:cubicBezTo>
                      <a:pt x="8" y="11"/>
                      <a:pt x="10" y="9"/>
                      <a:pt x="10" y="7"/>
                    </a:cubicBezTo>
                    <a:moveTo>
                      <a:pt x="10" y="7"/>
                    </a:move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9" y="1"/>
                      <a:pt x="11" y="3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3"/>
                      <a:pt x="9" y="1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2"/>
                      <a:pt x="3" y="0"/>
                      <a:pt x="5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23" name="ï$ḻíḓé" descr="c5f7778a-d8ad-487b-aaa6-89caf036a7c1"/>
              <p:cNvSpPr/>
              <p:nvPr/>
            </p:nvSpPr>
            <p:spPr bwMode="auto">
              <a:xfrm>
                <a:off x="4183801" y="2032389"/>
                <a:ext cx="17463" cy="19050"/>
              </a:xfrm>
              <a:custGeom>
                <a:avLst/>
                <a:gdLst>
                  <a:gd name="T0" fmla="*/ 5 w 11"/>
                  <a:gd name="T1" fmla="*/ 0 h 11"/>
                  <a:gd name="T2" fmla="*/ 5 w 11"/>
                  <a:gd name="T3" fmla="*/ 0 h 11"/>
                  <a:gd name="T4" fmla="*/ 0 w 11"/>
                  <a:gd name="T5" fmla="*/ 4 h 11"/>
                  <a:gd name="T6" fmla="*/ 0 w 11"/>
                  <a:gd name="T7" fmla="*/ 4 h 11"/>
                  <a:gd name="T8" fmla="*/ 0 w 11"/>
                  <a:gd name="T9" fmla="*/ 4 h 11"/>
                  <a:gd name="T10" fmla="*/ 0 w 11"/>
                  <a:gd name="T11" fmla="*/ 5 h 11"/>
                  <a:gd name="T12" fmla="*/ 4 w 11"/>
                  <a:gd name="T13" fmla="*/ 10 h 11"/>
                  <a:gd name="T14" fmla="*/ 5 w 11"/>
                  <a:gd name="T15" fmla="*/ 11 h 11"/>
                  <a:gd name="T16" fmla="*/ 5 w 11"/>
                  <a:gd name="T17" fmla="*/ 11 h 11"/>
                  <a:gd name="T18" fmla="*/ 5 w 11"/>
                  <a:gd name="T19" fmla="*/ 11 h 11"/>
                  <a:gd name="T20" fmla="*/ 5 w 11"/>
                  <a:gd name="T21" fmla="*/ 11 h 11"/>
                  <a:gd name="T22" fmla="*/ 5 w 11"/>
                  <a:gd name="T23" fmla="*/ 11 h 11"/>
                  <a:gd name="T24" fmla="*/ 5 w 11"/>
                  <a:gd name="T25" fmla="*/ 11 h 11"/>
                  <a:gd name="T26" fmla="*/ 10 w 11"/>
                  <a:gd name="T27" fmla="*/ 7 h 11"/>
                  <a:gd name="T28" fmla="*/ 10 w 11"/>
                  <a:gd name="T29" fmla="*/ 7 h 11"/>
                  <a:gd name="T30" fmla="*/ 10 w 11"/>
                  <a:gd name="T31" fmla="*/ 7 h 11"/>
                  <a:gd name="T32" fmla="*/ 10 w 11"/>
                  <a:gd name="T33" fmla="*/ 7 h 11"/>
                  <a:gd name="T34" fmla="*/ 10 w 11"/>
                  <a:gd name="T35" fmla="*/ 7 h 11"/>
                  <a:gd name="T36" fmla="*/ 10 w 11"/>
                  <a:gd name="T37" fmla="*/ 7 h 11"/>
                  <a:gd name="T38" fmla="*/ 10 w 11"/>
                  <a:gd name="T39" fmla="*/ 7 h 11"/>
                  <a:gd name="T40" fmla="*/ 11 w 11"/>
                  <a:gd name="T41" fmla="*/ 5 h 11"/>
                  <a:gd name="T42" fmla="*/ 7 w 11"/>
                  <a:gd name="T43" fmla="*/ 0 h 11"/>
                  <a:gd name="T44" fmla="*/ 7 w 11"/>
                  <a:gd name="T45" fmla="*/ 0 h 11"/>
                  <a:gd name="T46" fmla="*/ 6 w 11"/>
                  <a:gd name="T47" fmla="*/ 0 h 11"/>
                  <a:gd name="T48" fmla="*/ 6 w 11"/>
                  <a:gd name="T49" fmla="*/ 0 h 11"/>
                  <a:gd name="T50" fmla="*/ 5 w 11"/>
                  <a:gd name="T51" fmla="*/ 0 h 11"/>
                  <a:gd name="T52" fmla="*/ 5 w 11"/>
                  <a:gd name="T5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8"/>
                      <a:pt x="2" y="10"/>
                      <a:pt x="4" y="10"/>
                    </a:cubicBezTo>
                    <a:cubicBezTo>
                      <a:pt x="4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8" y="11"/>
                      <a:pt x="10" y="9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6"/>
                      <a:pt x="11" y="6"/>
                      <a:pt x="11" y="5"/>
                    </a:cubicBezTo>
                    <a:cubicBezTo>
                      <a:pt x="11" y="3"/>
                      <a:pt x="9" y="1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24" name="islïdê" descr="3b76a7a9-436c-4c43-9827-c1ed11bb7d05"/>
              <p:cNvSpPr/>
              <p:nvPr/>
            </p:nvSpPr>
            <p:spPr bwMode="auto">
              <a:xfrm>
                <a:off x="4188564" y="1995877"/>
                <a:ext cx="7938" cy="7938"/>
              </a:xfrm>
              <a:custGeom>
                <a:avLst/>
                <a:gdLst>
                  <a:gd name="T0" fmla="*/ 5 w 5"/>
                  <a:gd name="T1" fmla="*/ 0 h 5"/>
                  <a:gd name="T2" fmla="*/ 5 w 5"/>
                  <a:gd name="T3" fmla="*/ 0 h 5"/>
                  <a:gd name="T4" fmla="*/ 5 w 5"/>
                  <a:gd name="T5" fmla="*/ 0 h 5"/>
                  <a:gd name="T6" fmla="*/ 5 w 5"/>
                  <a:gd name="T7" fmla="*/ 0 h 5"/>
                  <a:gd name="T8" fmla="*/ 5 w 5"/>
                  <a:gd name="T9" fmla="*/ 0 h 5"/>
                  <a:gd name="T10" fmla="*/ 5 w 5"/>
                  <a:gd name="T11" fmla="*/ 0 h 5"/>
                  <a:gd name="T12" fmla="*/ 5 w 5"/>
                  <a:gd name="T13" fmla="*/ 0 h 5"/>
                  <a:gd name="T14" fmla="*/ 5 w 5"/>
                  <a:gd name="T15" fmla="*/ 0 h 5"/>
                  <a:gd name="T16" fmla="*/ 0 w 5"/>
                  <a:gd name="T17" fmla="*/ 5 h 5"/>
                  <a:gd name="T18" fmla="*/ 0 w 5"/>
                  <a:gd name="T19" fmla="*/ 5 h 5"/>
                  <a:gd name="T20" fmla="*/ 0 w 5"/>
                  <a:gd name="T21" fmla="*/ 5 h 5"/>
                  <a:gd name="T22" fmla="*/ 5 w 5"/>
                  <a:gd name="T23" fmla="*/ 0 h 5"/>
                  <a:gd name="T24" fmla="*/ 5 w 5"/>
                  <a:gd name="T25" fmla="*/ 0 h 5"/>
                  <a:gd name="T26" fmla="*/ 5 w 5"/>
                  <a:gd name="T27" fmla="*/ 0 h 5"/>
                  <a:gd name="T28" fmla="*/ 5 w 5"/>
                  <a:gd name="T29" fmla="*/ 0 h 5"/>
                  <a:gd name="T30" fmla="*/ 5 w 5"/>
                  <a:gd name="T31" fmla="*/ 0 h 5"/>
                  <a:gd name="T32" fmla="*/ 5 w 5"/>
                  <a:gd name="T33" fmla="*/ 0 h 5"/>
                  <a:gd name="T34" fmla="*/ 5 w 5"/>
                  <a:gd name="T3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25" name="ïṧļídè" descr="a5115bd1-b08e-4ff2-8d40-1002ab2ae1a0"/>
              <p:cNvSpPr/>
              <p:nvPr/>
            </p:nvSpPr>
            <p:spPr bwMode="auto">
              <a:xfrm>
                <a:off x="4188564" y="1995877"/>
                <a:ext cx="17463" cy="15875"/>
              </a:xfrm>
              <a:custGeom>
                <a:avLst/>
                <a:gdLst>
                  <a:gd name="T0" fmla="*/ 5 w 11"/>
                  <a:gd name="T1" fmla="*/ 0 h 10"/>
                  <a:gd name="T2" fmla="*/ 5 w 11"/>
                  <a:gd name="T3" fmla="*/ 0 h 10"/>
                  <a:gd name="T4" fmla="*/ 0 w 11"/>
                  <a:gd name="T5" fmla="*/ 5 h 10"/>
                  <a:gd name="T6" fmla="*/ 5 w 11"/>
                  <a:gd name="T7" fmla="*/ 10 h 10"/>
                  <a:gd name="T8" fmla="*/ 11 w 11"/>
                  <a:gd name="T9" fmla="*/ 5 h 10"/>
                  <a:gd name="T10" fmla="*/ 11 w 11"/>
                  <a:gd name="T11" fmla="*/ 5 h 10"/>
                  <a:gd name="T12" fmla="*/ 5 w 11"/>
                  <a:gd name="T13" fmla="*/ 0 h 10"/>
                  <a:gd name="T14" fmla="*/ 5 w 11"/>
                  <a:gd name="T15" fmla="*/ 0 h 10"/>
                  <a:gd name="T16" fmla="*/ 5 w 11"/>
                  <a:gd name="T17" fmla="*/ 0 h 10"/>
                  <a:gd name="T18" fmla="*/ 5 w 11"/>
                  <a:gd name="T19" fmla="*/ 0 h 10"/>
                  <a:gd name="T20" fmla="*/ 5 w 11"/>
                  <a:gd name="T21" fmla="*/ 0 h 10"/>
                  <a:gd name="T22" fmla="*/ 5 w 11"/>
                  <a:gd name="T23" fmla="*/ 0 h 10"/>
                  <a:gd name="T24" fmla="*/ 5 w 11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26" name="ïSlíďe" descr="184d53af-b207-4000-8b31-075136292431"/>
              <p:cNvSpPr/>
              <p:nvPr/>
            </p:nvSpPr>
            <p:spPr bwMode="auto">
              <a:xfrm>
                <a:off x="4183801" y="1957777"/>
                <a:ext cx="15875" cy="9525"/>
              </a:xfrm>
              <a:custGeom>
                <a:avLst/>
                <a:gdLst>
                  <a:gd name="T0" fmla="*/ 10 w 10"/>
                  <a:gd name="T1" fmla="*/ 4 h 6"/>
                  <a:gd name="T2" fmla="*/ 10 w 10"/>
                  <a:gd name="T3" fmla="*/ 4 h 6"/>
                  <a:gd name="T4" fmla="*/ 10 w 10"/>
                  <a:gd name="T5" fmla="*/ 4 h 6"/>
                  <a:gd name="T6" fmla="*/ 10 w 10"/>
                  <a:gd name="T7" fmla="*/ 4 h 6"/>
                  <a:gd name="T8" fmla="*/ 10 w 10"/>
                  <a:gd name="T9" fmla="*/ 4 h 6"/>
                  <a:gd name="T10" fmla="*/ 4 w 10"/>
                  <a:gd name="T11" fmla="*/ 1 h 6"/>
                  <a:gd name="T12" fmla="*/ 4 w 10"/>
                  <a:gd name="T13" fmla="*/ 1 h 6"/>
                  <a:gd name="T14" fmla="*/ 4 w 10"/>
                  <a:gd name="T15" fmla="*/ 1 h 6"/>
                  <a:gd name="T16" fmla="*/ 0 w 10"/>
                  <a:gd name="T17" fmla="*/ 6 h 6"/>
                  <a:gd name="T18" fmla="*/ 0 w 10"/>
                  <a:gd name="T19" fmla="*/ 6 h 6"/>
                  <a:gd name="T20" fmla="*/ 4 w 10"/>
                  <a:gd name="T21" fmla="*/ 1 h 6"/>
                  <a:gd name="T22" fmla="*/ 4 w 10"/>
                  <a:gd name="T23" fmla="*/ 1 h 6"/>
                  <a:gd name="T24" fmla="*/ 5 w 10"/>
                  <a:gd name="T25" fmla="*/ 0 h 6"/>
                  <a:gd name="T26" fmla="*/ 5 w 10"/>
                  <a:gd name="T27" fmla="*/ 0 h 6"/>
                  <a:gd name="T28" fmla="*/ 4 w 10"/>
                  <a:gd name="T29" fmla="*/ 1 h 6"/>
                  <a:gd name="T30" fmla="*/ 4 w 10"/>
                  <a:gd name="T31" fmla="*/ 1 h 6"/>
                  <a:gd name="T32" fmla="*/ 5 w 10"/>
                  <a:gd name="T3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" h="6">
                    <a:moveTo>
                      <a:pt x="10" y="4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moveTo>
                      <a:pt x="4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" y="1"/>
                      <a:pt x="0" y="3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5" y="0"/>
                      <a:pt x="5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27" name="íşlídé" descr="172779d7-f600-4215-8e56-bd0ddcdfd91a"/>
              <p:cNvSpPr/>
              <p:nvPr/>
            </p:nvSpPr>
            <p:spPr bwMode="auto">
              <a:xfrm>
                <a:off x="4183801" y="1957777"/>
                <a:ext cx="17463" cy="17463"/>
              </a:xfrm>
              <a:custGeom>
                <a:avLst/>
                <a:gdLst>
                  <a:gd name="T0" fmla="*/ 5 w 11"/>
                  <a:gd name="T1" fmla="*/ 0 h 11"/>
                  <a:gd name="T2" fmla="*/ 5 w 11"/>
                  <a:gd name="T3" fmla="*/ 0 h 11"/>
                  <a:gd name="T4" fmla="*/ 4 w 11"/>
                  <a:gd name="T5" fmla="*/ 1 h 11"/>
                  <a:gd name="T6" fmla="*/ 4 w 11"/>
                  <a:gd name="T7" fmla="*/ 1 h 11"/>
                  <a:gd name="T8" fmla="*/ 4 w 11"/>
                  <a:gd name="T9" fmla="*/ 1 h 11"/>
                  <a:gd name="T10" fmla="*/ 0 w 11"/>
                  <a:gd name="T11" fmla="*/ 6 h 11"/>
                  <a:gd name="T12" fmla="*/ 0 w 11"/>
                  <a:gd name="T13" fmla="*/ 7 h 11"/>
                  <a:gd name="T14" fmla="*/ 0 w 11"/>
                  <a:gd name="T15" fmla="*/ 7 h 11"/>
                  <a:gd name="T16" fmla="*/ 0 w 11"/>
                  <a:gd name="T17" fmla="*/ 7 h 11"/>
                  <a:gd name="T18" fmla="*/ 0 w 11"/>
                  <a:gd name="T19" fmla="*/ 7 h 11"/>
                  <a:gd name="T20" fmla="*/ 0 w 11"/>
                  <a:gd name="T21" fmla="*/ 7 h 11"/>
                  <a:gd name="T22" fmla="*/ 5 w 11"/>
                  <a:gd name="T23" fmla="*/ 11 h 11"/>
                  <a:gd name="T24" fmla="*/ 5 w 11"/>
                  <a:gd name="T25" fmla="*/ 11 h 11"/>
                  <a:gd name="T26" fmla="*/ 5 w 11"/>
                  <a:gd name="T27" fmla="*/ 11 h 11"/>
                  <a:gd name="T28" fmla="*/ 5 w 11"/>
                  <a:gd name="T29" fmla="*/ 11 h 11"/>
                  <a:gd name="T30" fmla="*/ 5 w 11"/>
                  <a:gd name="T31" fmla="*/ 11 h 11"/>
                  <a:gd name="T32" fmla="*/ 5 w 11"/>
                  <a:gd name="T33" fmla="*/ 11 h 11"/>
                  <a:gd name="T34" fmla="*/ 7 w 11"/>
                  <a:gd name="T35" fmla="*/ 11 h 11"/>
                  <a:gd name="T36" fmla="*/ 7 w 11"/>
                  <a:gd name="T37" fmla="*/ 11 h 11"/>
                  <a:gd name="T38" fmla="*/ 7 w 11"/>
                  <a:gd name="T39" fmla="*/ 11 h 11"/>
                  <a:gd name="T40" fmla="*/ 11 w 11"/>
                  <a:gd name="T41" fmla="*/ 6 h 11"/>
                  <a:gd name="T42" fmla="*/ 10 w 11"/>
                  <a:gd name="T43" fmla="*/ 4 h 11"/>
                  <a:gd name="T44" fmla="*/ 10 w 11"/>
                  <a:gd name="T45" fmla="*/ 4 h 11"/>
                  <a:gd name="T46" fmla="*/ 10 w 11"/>
                  <a:gd name="T47" fmla="*/ 4 h 11"/>
                  <a:gd name="T48" fmla="*/ 10 w 11"/>
                  <a:gd name="T49" fmla="*/ 4 h 11"/>
                  <a:gd name="T50" fmla="*/ 5 w 11"/>
                  <a:gd name="T51" fmla="*/ 0 h 11"/>
                  <a:gd name="T52" fmla="*/ 5 w 11"/>
                  <a:gd name="T5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" y="1"/>
                      <a:pt x="0" y="3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9"/>
                      <a:pt x="3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6" y="11"/>
                      <a:pt x="6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9" y="10"/>
                      <a:pt x="11" y="8"/>
                      <a:pt x="11" y="6"/>
                    </a:cubicBezTo>
                    <a:cubicBezTo>
                      <a:pt x="11" y="5"/>
                      <a:pt x="10" y="5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28" name="išḻiḓé" descr="a88d0957-ba53-40cc-a1bb-59d126aef2ca"/>
              <p:cNvSpPr/>
              <p:nvPr/>
            </p:nvSpPr>
            <p:spPr bwMode="auto">
              <a:xfrm>
                <a:off x="4183801" y="1957777"/>
                <a:ext cx="11113" cy="17463"/>
              </a:xfrm>
              <a:custGeom>
                <a:avLst/>
                <a:gdLst>
                  <a:gd name="T0" fmla="*/ 5 w 7"/>
                  <a:gd name="T1" fmla="*/ 11 h 11"/>
                  <a:gd name="T2" fmla="*/ 5 w 7"/>
                  <a:gd name="T3" fmla="*/ 11 h 11"/>
                  <a:gd name="T4" fmla="*/ 5 w 7"/>
                  <a:gd name="T5" fmla="*/ 11 h 11"/>
                  <a:gd name="T6" fmla="*/ 5 w 7"/>
                  <a:gd name="T7" fmla="*/ 11 h 11"/>
                  <a:gd name="T8" fmla="*/ 7 w 7"/>
                  <a:gd name="T9" fmla="*/ 11 h 11"/>
                  <a:gd name="T10" fmla="*/ 5 w 7"/>
                  <a:gd name="T11" fmla="*/ 11 h 11"/>
                  <a:gd name="T12" fmla="*/ 7 w 7"/>
                  <a:gd name="T13" fmla="*/ 11 h 11"/>
                  <a:gd name="T14" fmla="*/ 0 w 7"/>
                  <a:gd name="T15" fmla="*/ 7 h 11"/>
                  <a:gd name="T16" fmla="*/ 0 w 7"/>
                  <a:gd name="T17" fmla="*/ 7 h 11"/>
                  <a:gd name="T18" fmla="*/ 0 w 7"/>
                  <a:gd name="T19" fmla="*/ 7 h 11"/>
                  <a:gd name="T20" fmla="*/ 5 w 7"/>
                  <a:gd name="T21" fmla="*/ 0 h 11"/>
                  <a:gd name="T22" fmla="*/ 5 w 7"/>
                  <a:gd name="T23" fmla="*/ 0 h 11"/>
                  <a:gd name="T24" fmla="*/ 5 w 7"/>
                  <a:gd name="T25" fmla="*/ 0 h 11"/>
                  <a:gd name="T26" fmla="*/ 5 w 7"/>
                  <a:gd name="T27" fmla="*/ 0 h 11"/>
                  <a:gd name="T28" fmla="*/ 5 w 7"/>
                  <a:gd name="T29" fmla="*/ 0 h 11"/>
                  <a:gd name="T30" fmla="*/ 5 w 7"/>
                  <a:gd name="T3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11">
                    <a:moveTo>
                      <a:pt x="5" y="11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moveTo>
                      <a:pt x="7" y="11"/>
                    </a:moveTo>
                    <a:cubicBezTo>
                      <a:pt x="6" y="11"/>
                      <a:pt x="6" y="11"/>
                      <a:pt x="5" y="11"/>
                    </a:cubicBezTo>
                    <a:cubicBezTo>
                      <a:pt x="6" y="11"/>
                      <a:pt x="6" y="11"/>
                      <a:pt x="7" y="11"/>
                    </a:cubicBezTo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29" name="ïṧľíḋè" descr="ff5c8cb2-bf1e-4118-a2e8-106ed24200f3"/>
              <p:cNvSpPr/>
              <p:nvPr/>
            </p:nvSpPr>
            <p:spPr bwMode="auto">
              <a:xfrm>
                <a:off x="4169514" y="1922852"/>
                <a:ext cx="17463" cy="7938"/>
              </a:xfrm>
              <a:custGeom>
                <a:avLst/>
                <a:gdLst>
                  <a:gd name="T0" fmla="*/ 10 w 11"/>
                  <a:gd name="T1" fmla="*/ 2 h 5"/>
                  <a:gd name="T2" fmla="*/ 10 w 11"/>
                  <a:gd name="T3" fmla="*/ 2 h 5"/>
                  <a:gd name="T4" fmla="*/ 11 w 11"/>
                  <a:gd name="T5" fmla="*/ 5 h 5"/>
                  <a:gd name="T6" fmla="*/ 11 w 11"/>
                  <a:gd name="T7" fmla="*/ 5 h 5"/>
                  <a:gd name="T8" fmla="*/ 10 w 11"/>
                  <a:gd name="T9" fmla="*/ 2 h 5"/>
                  <a:gd name="T10" fmla="*/ 10 w 11"/>
                  <a:gd name="T11" fmla="*/ 2 h 5"/>
                  <a:gd name="T12" fmla="*/ 10 w 11"/>
                  <a:gd name="T13" fmla="*/ 2 h 5"/>
                  <a:gd name="T14" fmla="*/ 3 w 11"/>
                  <a:gd name="T15" fmla="*/ 0 h 5"/>
                  <a:gd name="T16" fmla="*/ 3 w 11"/>
                  <a:gd name="T17" fmla="*/ 0 h 5"/>
                  <a:gd name="T18" fmla="*/ 3 w 11"/>
                  <a:gd name="T19" fmla="*/ 0 h 5"/>
                  <a:gd name="T20" fmla="*/ 0 w 11"/>
                  <a:gd name="T21" fmla="*/ 5 h 5"/>
                  <a:gd name="T22" fmla="*/ 0 w 11"/>
                  <a:gd name="T23" fmla="*/ 5 h 5"/>
                  <a:gd name="T24" fmla="*/ 3 w 11"/>
                  <a:gd name="T25" fmla="*/ 0 h 5"/>
                  <a:gd name="T26" fmla="*/ 3 w 11"/>
                  <a:gd name="T27" fmla="*/ 0 h 5"/>
                  <a:gd name="T28" fmla="*/ 5 w 11"/>
                  <a:gd name="T29" fmla="*/ 0 h 5"/>
                  <a:gd name="T30" fmla="*/ 5 w 11"/>
                  <a:gd name="T31" fmla="*/ 0 h 5"/>
                  <a:gd name="T32" fmla="*/ 3 w 11"/>
                  <a:gd name="T33" fmla="*/ 0 h 5"/>
                  <a:gd name="T34" fmla="*/ 3 w 11"/>
                  <a:gd name="T35" fmla="*/ 0 h 5"/>
                  <a:gd name="T36" fmla="*/ 5 w 11"/>
                  <a:gd name="T3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5">
                    <a:moveTo>
                      <a:pt x="10" y="2"/>
                    </a:moveTo>
                    <a:cubicBezTo>
                      <a:pt x="10" y="2"/>
                      <a:pt x="10" y="2"/>
                      <a:pt x="10" y="2"/>
                    </a:cubicBezTo>
                    <a:cubicBezTo>
                      <a:pt x="10" y="3"/>
                      <a:pt x="10" y="4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0" y="4"/>
                      <a:pt x="10" y="3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1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5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30" name="íṩlîḍè" descr="251cbcaf-617a-4a27-96ba-709539127fac"/>
              <p:cNvSpPr/>
              <p:nvPr/>
            </p:nvSpPr>
            <p:spPr bwMode="auto">
              <a:xfrm>
                <a:off x="4169514" y="1922852"/>
                <a:ext cx="17463" cy="15875"/>
              </a:xfrm>
              <a:custGeom>
                <a:avLst/>
                <a:gdLst>
                  <a:gd name="T0" fmla="*/ 5 w 11"/>
                  <a:gd name="T1" fmla="*/ 0 h 10"/>
                  <a:gd name="T2" fmla="*/ 5 w 11"/>
                  <a:gd name="T3" fmla="*/ 0 h 10"/>
                  <a:gd name="T4" fmla="*/ 3 w 11"/>
                  <a:gd name="T5" fmla="*/ 0 h 10"/>
                  <a:gd name="T6" fmla="*/ 3 w 11"/>
                  <a:gd name="T7" fmla="*/ 0 h 10"/>
                  <a:gd name="T8" fmla="*/ 3 w 11"/>
                  <a:gd name="T9" fmla="*/ 0 h 10"/>
                  <a:gd name="T10" fmla="*/ 0 w 11"/>
                  <a:gd name="T11" fmla="*/ 5 h 10"/>
                  <a:gd name="T12" fmla="*/ 1 w 11"/>
                  <a:gd name="T13" fmla="*/ 7 h 10"/>
                  <a:gd name="T14" fmla="*/ 1 w 11"/>
                  <a:gd name="T15" fmla="*/ 8 h 10"/>
                  <a:gd name="T16" fmla="*/ 1 w 11"/>
                  <a:gd name="T17" fmla="*/ 8 h 10"/>
                  <a:gd name="T18" fmla="*/ 1 w 11"/>
                  <a:gd name="T19" fmla="*/ 8 h 10"/>
                  <a:gd name="T20" fmla="*/ 1 w 11"/>
                  <a:gd name="T21" fmla="*/ 8 h 10"/>
                  <a:gd name="T22" fmla="*/ 5 w 11"/>
                  <a:gd name="T23" fmla="*/ 10 h 10"/>
                  <a:gd name="T24" fmla="*/ 5 w 11"/>
                  <a:gd name="T25" fmla="*/ 10 h 10"/>
                  <a:gd name="T26" fmla="*/ 5 w 11"/>
                  <a:gd name="T27" fmla="*/ 10 h 10"/>
                  <a:gd name="T28" fmla="*/ 5 w 11"/>
                  <a:gd name="T29" fmla="*/ 10 h 10"/>
                  <a:gd name="T30" fmla="*/ 5 w 11"/>
                  <a:gd name="T31" fmla="*/ 10 h 10"/>
                  <a:gd name="T32" fmla="*/ 5 w 11"/>
                  <a:gd name="T33" fmla="*/ 10 h 10"/>
                  <a:gd name="T34" fmla="*/ 8 w 11"/>
                  <a:gd name="T35" fmla="*/ 9 h 10"/>
                  <a:gd name="T36" fmla="*/ 8 w 11"/>
                  <a:gd name="T37" fmla="*/ 9 h 10"/>
                  <a:gd name="T38" fmla="*/ 8 w 11"/>
                  <a:gd name="T39" fmla="*/ 9 h 10"/>
                  <a:gd name="T40" fmla="*/ 11 w 11"/>
                  <a:gd name="T41" fmla="*/ 5 h 10"/>
                  <a:gd name="T42" fmla="*/ 10 w 11"/>
                  <a:gd name="T43" fmla="*/ 2 h 10"/>
                  <a:gd name="T44" fmla="*/ 10 w 11"/>
                  <a:gd name="T45" fmla="*/ 2 h 10"/>
                  <a:gd name="T46" fmla="*/ 5 w 11"/>
                  <a:gd name="T47" fmla="*/ 0 h 10"/>
                  <a:gd name="T48" fmla="*/ 5 w 11"/>
                  <a:gd name="T4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1"/>
                      <a:pt x="0" y="3"/>
                      <a:pt x="0" y="5"/>
                    </a:cubicBezTo>
                    <a:cubicBezTo>
                      <a:pt x="0" y="6"/>
                      <a:pt x="0" y="7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9"/>
                      <a:pt x="3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7" y="10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10" y="8"/>
                      <a:pt x="11" y="7"/>
                      <a:pt x="11" y="5"/>
                    </a:cubicBezTo>
                    <a:cubicBezTo>
                      <a:pt x="10" y="4"/>
                      <a:pt x="10" y="3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0"/>
                      <a:pt x="7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31" name="iSḻïḍè" descr="12267dd2-13aa-4d98-a0e3-13f4b241080e"/>
              <p:cNvSpPr/>
              <p:nvPr/>
            </p:nvSpPr>
            <p:spPr bwMode="auto">
              <a:xfrm>
                <a:off x="4171101" y="1922852"/>
                <a:ext cx="11113" cy="15875"/>
              </a:xfrm>
              <a:custGeom>
                <a:avLst/>
                <a:gdLst>
                  <a:gd name="T0" fmla="*/ 4 w 7"/>
                  <a:gd name="T1" fmla="*/ 10 h 10"/>
                  <a:gd name="T2" fmla="*/ 4 w 7"/>
                  <a:gd name="T3" fmla="*/ 10 h 10"/>
                  <a:gd name="T4" fmla="*/ 4 w 7"/>
                  <a:gd name="T5" fmla="*/ 10 h 10"/>
                  <a:gd name="T6" fmla="*/ 4 w 7"/>
                  <a:gd name="T7" fmla="*/ 10 h 10"/>
                  <a:gd name="T8" fmla="*/ 7 w 7"/>
                  <a:gd name="T9" fmla="*/ 9 h 10"/>
                  <a:gd name="T10" fmla="*/ 4 w 7"/>
                  <a:gd name="T11" fmla="*/ 10 h 10"/>
                  <a:gd name="T12" fmla="*/ 7 w 7"/>
                  <a:gd name="T13" fmla="*/ 9 h 10"/>
                  <a:gd name="T14" fmla="*/ 0 w 7"/>
                  <a:gd name="T15" fmla="*/ 8 h 10"/>
                  <a:gd name="T16" fmla="*/ 0 w 7"/>
                  <a:gd name="T17" fmla="*/ 8 h 10"/>
                  <a:gd name="T18" fmla="*/ 0 w 7"/>
                  <a:gd name="T19" fmla="*/ 8 h 10"/>
                  <a:gd name="T20" fmla="*/ 4 w 7"/>
                  <a:gd name="T21" fmla="*/ 0 h 10"/>
                  <a:gd name="T22" fmla="*/ 4 w 7"/>
                  <a:gd name="T23" fmla="*/ 0 h 10"/>
                  <a:gd name="T24" fmla="*/ 4 w 7"/>
                  <a:gd name="T25" fmla="*/ 0 h 10"/>
                  <a:gd name="T26" fmla="*/ 4 w 7"/>
                  <a:gd name="T27" fmla="*/ 0 h 10"/>
                  <a:gd name="T28" fmla="*/ 4 w 7"/>
                  <a:gd name="T29" fmla="*/ 0 h 10"/>
                  <a:gd name="T30" fmla="*/ 4 w 7"/>
                  <a:gd name="T3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10">
                    <a:moveTo>
                      <a:pt x="4" y="10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moveTo>
                      <a:pt x="7" y="9"/>
                    </a:moveTo>
                    <a:cubicBezTo>
                      <a:pt x="6" y="10"/>
                      <a:pt x="5" y="10"/>
                      <a:pt x="4" y="10"/>
                    </a:cubicBezTo>
                    <a:cubicBezTo>
                      <a:pt x="5" y="10"/>
                      <a:pt x="6" y="10"/>
                      <a:pt x="7" y="9"/>
                    </a:cubicBezTo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132" name="iṩḻîdè" descr="064f6445-b33f-4d11-a7b1-7bfc8275e6df"/>
              <p:cNvSpPr/>
              <p:nvPr/>
            </p:nvSpPr>
            <p:spPr bwMode="auto">
              <a:xfrm>
                <a:off x="751626" y="2984889"/>
                <a:ext cx="1376363" cy="757238"/>
              </a:xfrm>
              <a:custGeom>
                <a:avLst/>
                <a:gdLst>
                  <a:gd name="T0" fmla="*/ 853 w 853"/>
                  <a:gd name="T1" fmla="*/ 277 h 469"/>
                  <a:gd name="T2" fmla="*/ 764 w 853"/>
                  <a:gd name="T3" fmla="*/ 189 h 469"/>
                  <a:gd name="T4" fmla="*/ 722 w 853"/>
                  <a:gd name="T5" fmla="*/ 201 h 469"/>
                  <a:gd name="T6" fmla="*/ 645 w 853"/>
                  <a:gd name="T7" fmla="*/ 178 h 469"/>
                  <a:gd name="T8" fmla="*/ 635 w 853"/>
                  <a:gd name="T9" fmla="*/ 179 h 469"/>
                  <a:gd name="T10" fmla="*/ 407 w 853"/>
                  <a:gd name="T11" fmla="*/ 0 h 469"/>
                  <a:gd name="T12" fmla="*/ 199 w 853"/>
                  <a:gd name="T13" fmla="*/ 126 h 469"/>
                  <a:gd name="T14" fmla="*/ 172 w 853"/>
                  <a:gd name="T15" fmla="*/ 124 h 469"/>
                  <a:gd name="T16" fmla="*/ 0 w 853"/>
                  <a:gd name="T17" fmla="*/ 296 h 469"/>
                  <a:gd name="T18" fmla="*/ 172 w 853"/>
                  <a:gd name="T19" fmla="*/ 469 h 469"/>
                  <a:gd name="T20" fmla="*/ 280 w 853"/>
                  <a:gd name="T21" fmla="*/ 431 h 469"/>
                  <a:gd name="T22" fmla="*/ 407 w 853"/>
                  <a:gd name="T23" fmla="*/ 469 h 469"/>
                  <a:gd name="T24" fmla="*/ 542 w 853"/>
                  <a:gd name="T25" fmla="*/ 426 h 469"/>
                  <a:gd name="T26" fmla="*/ 645 w 853"/>
                  <a:gd name="T27" fmla="*/ 469 h 469"/>
                  <a:gd name="T28" fmla="*/ 784 w 853"/>
                  <a:gd name="T29" fmla="*/ 363 h 469"/>
                  <a:gd name="T30" fmla="*/ 853 w 853"/>
                  <a:gd name="T31" fmla="*/ 277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53" h="469">
                    <a:moveTo>
                      <a:pt x="853" y="277"/>
                    </a:moveTo>
                    <a:cubicBezTo>
                      <a:pt x="853" y="229"/>
                      <a:pt x="813" y="189"/>
                      <a:pt x="764" y="189"/>
                    </a:cubicBezTo>
                    <a:cubicBezTo>
                      <a:pt x="749" y="189"/>
                      <a:pt x="734" y="193"/>
                      <a:pt x="722" y="201"/>
                    </a:cubicBezTo>
                    <a:cubicBezTo>
                      <a:pt x="699" y="186"/>
                      <a:pt x="673" y="178"/>
                      <a:pt x="645" y="178"/>
                    </a:cubicBezTo>
                    <a:cubicBezTo>
                      <a:pt x="641" y="178"/>
                      <a:pt x="638" y="179"/>
                      <a:pt x="635" y="179"/>
                    </a:cubicBezTo>
                    <a:cubicBezTo>
                      <a:pt x="610" y="76"/>
                      <a:pt x="517" y="0"/>
                      <a:pt x="407" y="0"/>
                    </a:cubicBezTo>
                    <a:cubicBezTo>
                      <a:pt x="316" y="0"/>
                      <a:pt x="238" y="51"/>
                      <a:pt x="199" y="126"/>
                    </a:cubicBezTo>
                    <a:cubicBezTo>
                      <a:pt x="190" y="125"/>
                      <a:pt x="181" y="124"/>
                      <a:pt x="172" y="124"/>
                    </a:cubicBezTo>
                    <a:cubicBezTo>
                      <a:pt x="77" y="124"/>
                      <a:pt x="0" y="201"/>
                      <a:pt x="0" y="296"/>
                    </a:cubicBezTo>
                    <a:cubicBezTo>
                      <a:pt x="0" y="392"/>
                      <a:pt x="77" y="469"/>
                      <a:pt x="172" y="469"/>
                    </a:cubicBezTo>
                    <a:cubicBezTo>
                      <a:pt x="213" y="469"/>
                      <a:pt x="250" y="455"/>
                      <a:pt x="280" y="431"/>
                    </a:cubicBezTo>
                    <a:cubicBezTo>
                      <a:pt x="316" y="455"/>
                      <a:pt x="360" y="469"/>
                      <a:pt x="407" y="469"/>
                    </a:cubicBezTo>
                    <a:cubicBezTo>
                      <a:pt x="457" y="469"/>
                      <a:pt x="504" y="453"/>
                      <a:pt x="542" y="426"/>
                    </a:cubicBezTo>
                    <a:cubicBezTo>
                      <a:pt x="568" y="453"/>
                      <a:pt x="604" y="469"/>
                      <a:pt x="645" y="469"/>
                    </a:cubicBezTo>
                    <a:cubicBezTo>
                      <a:pt x="711" y="469"/>
                      <a:pt x="767" y="424"/>
                      <a:pt x="784" y="363"/>
                    </a:cubicBezTo>
                    <a:cubicBezTo>
                      <a:pt x="823" y="354"/>
                      <a:pt x="853" y="319"/>
                      <a:pt x="853" y="277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33" name="işľïḍe" descr="afdeaa51-efd1-4aae-b196-9652749a8666"/>
              <p:cNvSpPr/>
              <p:nvPr/>
            </p:nvSpPr>
            <p:spPr bwMode="auto">
              <a:xfrm>
                <a:off x="1894626" y="2153039"/>
                <a:ext cx="954088" cy="801688"/>
              </a:xfrm>
              <a:custGeom>
                <a:avLst/>
                <a:gdLst>
                  <a:gd name="T0" fmla="*/ 547 w 592"/>
                  <a:gd name="T1" fmla="*/ 292 h 497"/>
                  <a:gd name="T2" fmla="*/ 571 w 592"/>
                  <a:gd name="T3" fmla="*/ 198 h 497"/>
                  <a:gd name="T4" fmla="*/ 373 w 592"/>
                  <a:gd name="T5" fmla="*/ 0 h 497"/>
                  <a:gd name="T6" fmla="*/ 177 w 592"/>
                  <a:gd name="T7" fmla="*/ 185 h 497"/>
                  <a:gd name="T8" fmla="*/ 152 w 592"/>
                  <a:gd name="T9" fmla="*/ 183 h 497"/>
                  <a:gd name="T10" fmla="*/ 0 w 592"/>
                  <a:gd name="T11" fmla="*/ 334 h 497"/>
                  <a:gd name="T12" fmla="*/ 152 w 592"/>
                  <a:gd name="T13" fmla="*/ 485 h 497"/>
                  <a:gd name="T14" fmla="*/ 224 w 592"/>
                  <a:gd name="T15" fmla="*/ 467 h 497"/>
                  <a:gd name="T16" fmla="*/ 340 w 592"/>
                  <a:gd name="T17" fmla="*/ 485 h 497"/>
                  <a:gd name="T18" fmla="*/ 414 w 592"/>
                  <a:gd name="T19" fmla="*/ 478 h 497"/>
                  <a:gd name="T20" fmla="*/ 478 w 592"/>
                  <a:gd name="T21" fmla="*/ 497 h 497"/>
                  <a:gd name="T22" fmla="*/ 592 w 592"/>
                  <a:gd name="T23" fmla="*/ 383 h 497"/>
                  <a:gd name="T24" fmla="*/ 547 w 592"/>
                  <a:gd name="T25" fmla="*/ 292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2" h="497">
                    <a:moveTo>
                      <a:pt x="547" y="292"/>
                    </a:moveTo>
                    <a:cubicBezTo>
                      <a:pt x="562" y="264"/>
                      <a:pt x="571" y="232"/>
                      <a:pt x="571" y="198"/>
                    </a:cubicBezTo>
                    <a:cubicBezTo>
                      <a:pt x="571" y="89"/>
                      <a:pt x="482" y="0"/>
                      <a:pt x="373" y="0"/>
                    </a:cubicBezTo>
                    <a:cubicBezTo>
                      <a:pt x="269" y="0"/>
                      <a:pt x="183" y="82"/>
                      <a:pt x="177" y="185"/>
                    </a:cubicBezTo>
                    <a:cubicBezTo>
                      <a:pt x="168" y="183"/>
                      <a:pt x="160" y="183"/>
                      <a:pt x="152" y="183"/>
                    </a:cubicBezTo>
                    <a:cubicBezTo>
                      <a:pt x="68" y="183"/>
                      <a:pt x="0" y="250"/>
                      <a:pt x="0" y="334"/>
                    </a:cubicBezTo>
                    <a:cubicBezTo>
                      <a:pt x="0" y="418"/>
                      <a:pt x="68" y="485"/>
                      <a:pt x="152" y="485"/>
                    </a:cubicBezTo>
                    <a:cubicBezTo>
                      <a:pt x="178" y="485"/>
                      <a:pt x="203" y="479"/>
                      <a:pt x="224" y="467"/>
                    </a:cubicBezTo>
                    <a:cubicBezTo>
                      <a:pt x="256" y="478"/>
                      <a:pt x="296" y="485"/>
                      <a:pt x="340" y="485"/>
                    </a:cubicBezTo>
                    <a:cubicBezTo>
                      <a:pt x="367" y="485"/>
                      <a:pt x="392" y="483"/>
                      <a:pt x="414" y="478"/>
                    </a:cubicBezTo>
                    <a:cubicBezTo>
                      <a:pt x="432" y="490"/>
                      <a:pt x="454" y="497"/>
                      <a:pt x="478" y="497"/>
                    </a:cubicBezTo>
                    <a:cubicBezTo>
                      <a:pt x="541" y="497"/>
                      <a:pt x="592" y="446"/>
                      <a:pt x="592" y="383"/>
                    </a:cubicBezTo>
                    <a:cubicBezTo>
                      <a:pt x="592" y="346"/>
                      <a:pt x="574" y="313"/>
                      <a:pt x="547" y="29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34" name="ïš1ide" descr="638f39e5-d2ec-4346-a122-137dd4baf922"/>
              <p:cNvSpPr/>
              <p:nvPr/>
            </p:nvSpPr>
            <p:spPr bwMode="auto">
              <a:xfrm>
                <a:off x="4331439" y="3027752"/>
                <a:ext cx="1128713" cy="808038"/>
              </a:xfrm>
              <a:custGeom>
                <a:avLst/>
                <a:gdLst>
                  <a:gd name="T0" fmla="*/ 559 w 699"/>
                  <a:gd name="T1" fmla="*/ 124 h 501"/>
                  <a:gd name="T2" fmla="*/ 533 w 699"/>
                  <a:gd name="T3" fmla="*/ 126 h 501"/>
                  <a:gd name="T4" fmla="*/ 377 w 699"/>
                  <a:gd name="T5" fmla="*/ 0 h 501"/>
                  <a:gd name="T6" fmla="*/ 219 w 699"/>
                  <a:gd name="T7" fmla="*/ 147 h 501"/>
                  <a:gd name="T8" fmla="*/ 141 w 699"/>
                  <a:gd name="T9" fmla="*/ 124 h 501"/>
                  <a:gd name="T10" fmla="*/ 0 w 699"/>
                  <a:gd name="T11" fmla="*/ 265 h 501"/>
                  <a:gd name="T12" fmla="*/ 141 w 699"/>
                  <a:gd name="T13" fmla="*/ 406 h 501"/>
                  <a:gd name="T14" fmla="*/ 220 w 699"/>
                  <a:gd name="T15" fmla="*/ 381 h 501"/>
                  <a:gd name="T16" fmla="*/ 365 w 699"/>
                  <a:gd name="T17" fmla="*/ 501 h 501"/>
                  <a:gd name="T18" fmla="*/ 506 w 699"/>
                  <a:gd name="T19" fmla="*/ 395 h 501"/>
                  <a:gd name="T20" fmla="*/ 559 w 699"/>
                  <a:gd name="T21" fmla="*/ 406 h 501"/>
                  <a:gd name="T22" fmla="*/ 699 w 699"/>
                  <a:gd name="T23" fmla="*/ 265 h 501"/>
                  <a:gd name="T24" fmla="*/ 559 w 699"/>
                  <a:gd name="T25" fmla="*/ 124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99" h="501">
                    <a:moveTo>
                      <a:pt x="559" y="124"/>
                    </a:moveTo>
                    <a:cubicBezTo>
                      <a:pt x="550" y="124"/>
                      <a:pt x="541" y="125"/>
                      <a:pt x="533" y="126"/>
                    </a:cubicBezTo>
                    <a:cubicBezTo>
                      <a:pt x="518" y="54"/>
                      <a:pt x="454" y="0"/>
                      <a:pt x="377" y="0"/>
                    </a:cubicBezTo>
                    <a:cubicBezTo>
                      <a:pt x="293" y="0"/>
                      <a:pt x="224" y="65"/>
                      <a:pt x="219" y="147"/>
                    </a:cubicBezTo>
                    <a:cubicBezTo>
                      <a:pt x="196" y="133"/>
                      <a:pt x="170" y="124"/>
                      <a:pt x="141" y="124"/>
                    </a:cubicBezTo>
                    <a:cubicBezTo>
                      <a:pt x="63" y="124"/>
                      <a:pt x="0" y="187"/>
                      <a:pt x="0" y="265"/>
                    </a:cubicBezTo>
                    <a:cubicBezTo>
                      <a:pt x="0" y="343"/>
                      <a:pt x="63" y="406"/>
                      <a:pt x="141" y="406"/>
                    </a:cubicBezTo>
                    <a:cubicBezTo>
                      <a:pt x="170" y="406"/>
                      <a:pt x="198" y="396"/>
                      <a:pt x="220" y="381"/>
                    </a:cubicBezTo>
                    <a:cubicBezTo>
                      <a:pt x="233" y="449"/>
                      <a:pt x="293" y="501"/>
                      <a:pt x="365" y="501"/>
                    </a:cubicBezTo>
                    <a:cubicBezTo>
                      <a:pt x="432" y="501"/>
                      <a:pt x="488" y="456"/>
                      <a:pt x="506" y="395"/>
                    </a:cubicBezTo>
                    <a:cubicBezTo>
                      <a:pt x="522" y="402"/>
                      <a:pt x="540" y="406"/>
                      <a:pt x="559" y="406"/>
                    </a:cubicBezTo>
                    <a:cubicBezTo>
                      <a:pt x="636" y="406"/>
                      <a:pt x="699" y="343"/>
                      <a:pt x="699" y="265"/>
                    </a:cubicBezTo>
                    <a:cubicBezTo>
                      <a:pt x="699" y="187"/>
                      <a:pt x="636" y="124"/>
                      <a:pt x="559" y="124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</p:grpSp>
        <p:grpSp>
          <p:nvGrpSpPr>
            <p:cNvPr id="151" name="组合 150" descr="b3922210-2e41-41f6-98a2-a253896e9b45"/>
            <p:cNvGrpSpPr/>
            <p:nvPr/>
          </p:nvGrpSpPr>
          <p:grpSpPr>
            <a:xfrm>
              <a:off x="5956300" y="2368854"/>
              <a:ext cx="4993535" cy="1093009"/>
              <a:chOff x="5956300" y="2368854"/>
              <a:chExt cx="4993535" cy="1093009"/>
            </a:xfrm>
          </p:grpSpPr>
          <p:sp>
            <p:nvSpPr>
              <p:cNvPr id="9" name="Icon1" descr="4ad721d4-0ab4-4805-920f-11948d71f5a4"/>
              <p:cNvSpPr/>
              <p:nvPr/>
            </p:nvSpPr>
            <p:spPr bwMode="auto">
              <a:xfrm>
                <a:off x="5956300" y="2470353"/>
                <a:ext cx="405974" cy="485892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37" name="Text1" descr="0cb0148f-7bf2-4e1b-91f3-f45ddd551c50"/>
              <p:cNvSpPr txBox="1"/>
              <p:nvPr/>
            </p:nvSpPr>
            <p:spPr>
              <a:xfrm>
                <a:off x="6515100" y="2764606"/>
                <a:ext cx="4434735" cy="697257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少量组织液进入毛细淋巴管运行的过程。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38" name="Bullet1" descr="57f2e389-ce25-4de5-a41b-88e0b6c8612a"/>
              <p:cNvSpPr txBox="1"/>
              <p:nvPr/>
            </p:nvSpPr>
            <p:spPr>
              <a:xfrm>
                <a:off x="6515100" y="2368854"/>
                <a:ext cx="4434735" cy="398734"/>
              </a:xfrm>
              <a:prstGeom prst="rect">
                <a:avLst/>
              </a:prstGeom>
              <a:noFill/>
            </p:spPr>
            <p:txBody>
              <a:bodyPr wrap="square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淋巴循环的定义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152" name="组合 151" descr="5085c27b-8b12-4a60-9020-df629d140c48"/>
            <p:cNvGrpSpPr/>
            <p:nvPr/>
          </p:nvGrpSpPr>
          <p:grpSpPr>
            <a:xfrm>
              <a:off x="5956300" y="3619890"/>
              <a:ext cx="4993535" cy="1093009"/>
              <a:chOff x="5956300" y="3619890"/>
              <a:chExt cx="4993535" cy="1093009"/>
            </a:xfrm>
          </p:grpSpPr>
          <p:sp>
            <p:nvSpPr>
              <p:cNvPr id="139" name="Icon2" descr="87c5738f-929d-441a-ace3-a1e3a2a8c2a2"/>
              <p:cNvSpPr/>
              <p:nvPr/>
            </p:nvSpPr>
            <p:spPr bwMode="auto">
              <a:xfrm>
                <a:off x="5956300" y="3721389"/>
                <a:ext cx="405974" cy="485892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tx2">
                  <a:alpha val="70000"/>
                </a:schemeClr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40" name="Text2" descr="d8982c34-19e6-4d37-89ae-b853e50ca63b"/>
              <p:cNvSpPr txBox="1"/>
              <p:nvPr/>
            </p:nvSpPr>
            <p:spPr>
              <a:xfrm>
                <a:off x="6515100" y="4015642"/>
                <a:ext cx="4434735" cy="697257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包括淋巴管、淋巴结等淋巴器官和淋巴细胞。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41" name="Bullet2" descr="3116ff4d-57b5-43c9-918f-0510833892f5"/>
              <p:cNvSpPr txBox="1"/>
              <p:nvPr/>
            </p:nvSpPr>
            <p:spPr>
              <a:xfrm>
                <a:off x="6515100" y="3619890"/>
                <a:ext cx="4434735" cy="398734"/>
              </a:xfrm>
              <a:prstGeom prst="rect">
                <a:avLst/>
              </a:prstGeom>
              <a:noFill/>
            </p:spPr>
            <p:txBody>
              <a:bodyPr wrap="square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淋巴系统的组成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153" name="组合 152" descr="050300c9-7a65-4664-acb1-7fd9a7fd6883"/>
            <p:cNvGrpSpPr/>
            <p:nvPr/>
          </p:nvGrpSpPr>
          <p:grpSpPr>
            <a:xfrm>
              <a:off x="5956300" y="4972425"/>
              <a:ext cx="4993535" cy="1093009"/>
              <a:chOff x="5956300" y="4972425"/>
              <a:chExt cx="4993535" cy="1093009"/>
            </a:xfrm>
          </p:grpSpPr>
          <p:sp>
            <p:nvSpPr>
              <p:cNvPr id="148" name="Icon3" descr="a92f2d01-4929-49f7-8cf8-9367cb7b2c03"/>
              <p:cNvSpPr/>
              <p:nvPr/>
            </p:nvSpPr>
            <p:spPr bwMode="auto">
              <a:xfrm>
                <a:off x="5956300" y="5073924"/>
                <a:ext cx="405974" cy="485892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49" name="Text3" descr="b6d21412-f5f3-4a09-ac04-363259f0f56b"/>
              <p:cNvSpPr txBox="1"/>
              <p:nvPr/>
            </p:nvSpPr>
            <p:spPr>
              <a:xfrm>
                <a:off x="6515100" y="5368177"/>
                <a:ext cx="4434735" cy="697257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运输淋巴液，辅助静脉回流，还有免疫作用。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50" name="Bullet3" descr="1a28afd9-4eda-4f8e-a0b6-f0706f9e690f"/>
              <p:cNvSpPr txBox="1"/>
              <p:nvPr/>
            </p:nvSpPr>
            <p:spPr>
              <a:xfrm>
                <a:off x="6515100" y="4972425"/>
                <a:ext cx="4434735" cy="398734"/>
              </a:xfrm>
              <a:prstGeom prst="rect">
                <a:avLst/>
              </a:prstGeom>
              <a:noFill/>
            </p:spPr>
            <p:txBody>
              <a:bodyPr wrap="square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淋巴系统的功能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sp>
          <p:nvSpPr>
            <p:cNvPr id="135" name="Title" descr="9f02bbd6-ec54-41f3-90ce-26a9014e6658"/>
            <p:cNvSpPr txBox="1"/>
            <p:nvPr/>
          </p:nvSpPr>
          <p:spPr>
            <a:xfrm>
              <a:off x="5918200" y="1333500"/>
              <a:ext cx="5600700" cy="794139"/>
            </a:xfrm>
            <a:prstGeom prst="rect">
              <a:avLst/>
            </a:prstGeom>
            <a:noFill/>
          </p:spPr>
          <p:txBody>
            <a:bodyPr vert="horz" wrap="square" rtlCol="0">
              <a:normAutofit/>
            </a:bodyPr>
            <a:lstStyle/>
            <a:p>
              <a:pPr algn="l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认识淋巴循环的作用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学前儿童循环系统的特点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14" name="052be8c4-069b-4dd5-b061-f896611743e8.source.2.zh-Hans.pptx" descr="16f5a9a6-7757-4e31-96a5-e3dacfbe88ce"/>
          <p:cNvGrpSpPr/>
          <p:nvPr/>
        </p:nvGrpSpPr>
        <p:grpSpPr>
          <a:xfrm>
            <a:off x="666749" y="1475260"/>
            <a:ext cx="10858501" cy="4313881"/>
            <a:chOff x="666749" y="1475260"/>
            <a:chExt cx="10858501" cy="4313881"/>
          </a:xfrm>
        </p:grpSpPr>
        <p:sp>
          <p:nvSpPr>
            <p:cNvPr id="5" name="Title" descr="9a983da7-ccc0-4b17-8ecd-e87599efea8d"/>
            <p:cNvSpPr/>
            <p:nvPr/>
          </p:nvSpPr>
          <p:spPr>
            <a:xfrm>
              <a:off x="666749" y="2479624"/>
              <a:ext cx="2620731" cy="2305153"/>
            </a:xfrm>
            <a:prstGeom prst="roundRect">
              <a:avLst>
                <a:gd name="adj" fmla="val 16900"/>
              </a:avLst>
            </a:prstGeom>
            <a:solidFill>
              <a:schemeClr val="tx2">
                <a:alpha val="15000"/>
              </a:schemeClr>
            </a:solidFill>
            <a:ln w="9525" cap="rnd">
              <a:noFill/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>
                <a:lnSpc>
                  <a:spcPct val="120000"/>
                </a:lnSpc>
              </a:pPr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掌握幼儿循环系统的独特之处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9" name="组合 8" descr="5d45019e-a8ef-4053-837e-fe7d28a24e0b"/>
            <p:cNvGrpSpPr/>
            <p:nvPr/>
          </p:nvGrpSpPr>
          <p:grpSpPr>
            <a:xfrm>
              <a:off x="3287480" y="1475260"/>
              <a:ext cx="8237770" cy="2156941"/>
              <a:chOff x="3287480" y="1475260"/>
              <a:chExt cx="8237770" cy="2156941"/>
            </a:xfrm>
          </p:grpSpPr>
          <p:cxnSp>
            <p:nvCxnSpPr>
              <p:cNvPr id="29" name="Linee1" descr="2989e09a-f3ba-4090-a3f8-9dde212fe340"/>
              <p:cNvCxnSpPr>
                <a:stCxn id="6" idx="3"/>
                <a:endCxn id="22" idx="1"/>
              </p:cNvCxnSpPr>
              <p:nvPr/>
            </p:nvCxnSpPr>
            <p:spPr>
              <a:xfrm>
                <a:off x="6489712" y="2022916"/>
                <a:ext cx="799754" cy="0"/>
              </a:xfrm>
              <a:prstGeom prst="line">
                <a:avLst/>
              </a:prstGeom>
              <a:ln w="6350" cap="sq">
                <a:solidFill>
                  <a:schemeClr val="tx2">
                    <a:alpha val="50000"/>
                  </a:schemeClr>
                </a:solidFill>
                <a:prstDash val="sysDash"/>
                <a:round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Bullet1" descr="06df0f93-8919-44de-94f5-a3793602646d"/>
              <p:cNvSpPr/>
              <p:nvPr/>
            </p:nvSpPr>
            <p:spPr>
              <a:xfrm>
                <a:off x="4030417" y="1475260"/>
                <a:ext cx="2459295" cy="1095312"/>
              </a:xfrm>
              <a:prstGeom prst="roundRect">
                <a:avLst>
                  <a:gd name="adj" fmla="val 16900"/>
                </a:avLst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50000">
                    <a:schemeClr val="accent1"/>
                  </a:gs>
                </a:gsLst>
                <a:lin ang="2700000" scaled="0"/>
              </a:gradFill>
            </p:spPr>
            <p:txBody>
              <a:bodyPr wrap="square" lIns="108000" tIns="108000" rIns="108000" bIns="108000" rtlCol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学前儿童血液循环系统的特点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22" name="Text1" descr="ddd03166-9e5f-4f0f-a4fc-071e4c0996fb"/>
              <p:cNvSpPr/>
              <p:nvPr/>
            </p:nvSpPr>
            <p:spPr>
              <a:xfrm>
                <a:off x="7289466" y="1475260"/>
                <a:ext cx="4235784" cy="1095312"/>
              </a:xfrm>
              <a:prstGeom prst="roundRect">
                <a:avLst>
                  <a:gd name="adj" fmla="val 16900"/>
                </a:avLst>
              </a:prstGeom>
              <a:solidFill>
                <a:schemeClr val="bg1"/>
              </a:solidFill>
              <a:ln w="6350">
                <a:noFill/>
              </a:ln>
              <a:effectLst>
                <a:outerShdw blurRad="127000" dist="50800" dir="5400000" algn="ctr" rotWithShape="0">
                  <a:schemeClr val="bg2">
                    <a:lumMod val="75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血液总量相对多，心脏小排血量少，血管短血压低。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cxnSp>
            <p:nvCxnSpPr>
              <p:cNvPr id="17" name="Line1" descr="50c5e5a6-e3c4-4f06-b4f5-34bea306162f"/>
              <p:cNvCxnSpPr>
                <a:stCxn id="5" idx="3"/>
                <a:endCxn id="6" idx="1"/>
              </p:cNvCxnSpPr>
              <p:nvPr/>
            </p:nvCxnSpPr>
            <p:spPr>
              <a:xfrm flipV="1">
                <a:off x="3287480" y="2022916"/>
                <a:ext cx="742937" cy="1609285"/>
              </a:xfrm>
              <a:prstGeom prst="bentConnector3">
                <a:avLst>
                  <a:gd name="adj1" fmla="val 50000"/>
                </a:avLst>
              </a:prstGeom>
              <a:noFill/>
              <a:ln w="6350" cap="sq">
                <a:solidFill>
                  <a:schemeClr val="tx2">
                    <a:alpha val="50000"/>
                  </a:schemeClr>
                </a:solidFill>
                <a:round/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1" name="组合 10" descr="ae33a021-a2f0-43bf-8a0c-13cee4d931db"/>
            <p:cNvGrpSpPr/>
            <p:nvPr/>
          </p:nvGrpSpPr>
          <p:grpSpPr>
            <a:xfrm>
              <a:off x="3287480" y="3632201"/>
              <a:ext cx="8237770" cy="2156940"/>
              <a:chOff x="3287480" y="3632201"/>
              <a:chExt cx="8237770" cy="2156940"/>
            </a:xfrm>
          </p:grpSpPr>
          <p:cxnSp>
            <p:nvCxnSpPr>
              <p:cNvPr id="12" name="Linee2" descr="f99c2cf8-5134-4622-a802-058383bda93b"/>
              <p:cNvCxnSpPr>
                <a:stCxn id="8" idx="3"/>
                <a:endCxn id="23" idx="1"/>
              </p:cNvCxnSpPr>
              <p:nvPr/>
            </p:nvCxnSpPr>
            <p:spPr>
              <a:xfrm>
                <a:off x="6489712" y="5241485"/>
                <a:ext cx="799754" cy="0"/>
              </a:xfrm>
              <a:prstGeom prst="line">
                <a:avLst/>
              </a:prstGeom>
              <a:ln w="6350" cap="sq">
                <a:solidFill>
                  <a:schemeClr val="tx2">
                    <a:alpha val="50000"/>
                  </a:schemeClr>
                </a:solidFill>
                <a:prstDash val="sysDash"/>
                <a:round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Bullet2" descr="c761a909-d531-4884-9d91-a599442e3536"/>
              <p:cNvSpPr/>
              <p:nvPr/>
            </p:nvSpPr>
            <p:spPr>
              <a:xfrm>
                <a:off x="4030417" y="4693829"/>
                <a:ext cx="2459295" cy="1095312"/>
              </a:xfrm>
              <a:prstGeom prst="roundRect">
                <a:avLst>
                  <a:gd name="adj" fmla="val 16900"/>
                </a:avLst>
              </a:prstGeom>
              <a:gradFill flip="none" rotWithShape="1">
                <a:gsLst>
                  <a:gs pos="0">
                    <a:schemeClr val="dk2">
                      <a:lumMod val="60000"/>
                      <a:lumOff val="40000"/>
                    </a:schemeClr>
                  </a:gs>
                  <a:gs pos="50000">
                    <a:schemeClr val="dk2">
                      <a:lumMod val="100000"/>
                    </a:schemeClr>
                  </a:gs>
                </a:gsLst>
                <a:lin ang="2700000" scaled="0"/>
                <a:tileRect/>
              </a:gradFill>
            </p:spPr>
            <p:txBody>
              <a:bodyPr wrap="square" lIns="108000" tIns="108000" rIns="108000" bIns="108000" rtlCol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学前儿童淋巴系统的特点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23" name="Text2" descr="34a63fc3-b444-4ac2-90e9-423b8bc7fa5e"/>
              <p:cNvSpPr/>
              <p:nvPr/>
            </p:nvSpPr>
            <p:spPr>
              <a:xfrm>
                <a:off x="7289466" y="4693829"/>
                <a:ext cx="4235784" cy="1095312"/>
              </a:xfrm>
              <a:prstGeom prst="roundRect">
                <a:avLst>
                  <a:gd name="adj" fmla="val 16900"/>
                </a:avLst>
              </a:prstGeom>
              <a:solidFill>
                <a:schemeClr val="bg1"/>
              </a:solidFill>
              <a:ln w="6350">
                <a:noFill/>
              </a:ln>
              <a:effectLst>
                <a:outerShdw blurRad="127000" dist="50800" dir="5400000" algn="ctr" rotWithShape="0">
                  <a:schemeClr val="bg2">
                    <a:lumMod val="75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发育快，屏障作用差，易患扁桃体炎。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cxnSp>
            <p:nvCxnSpPr>
              <p:cNvPr id="18" name="Line2" descr="35c77620-43aa-4bb5-87cc-75f57d01b90b"/>
              <p:cNvCxnSpPr>
                <a:stCxn id="5" idx="3"/>
                <a:endCxn id="8" idx="1"/>
              </p:cNvCxnSpPr>
              <p:nvPr/>
            </p:nvCxnSpPr>
            <p:spPr>
              <a:xfrm>
                <a:off x="3287480" y="3632201"/>
                <a:ext cx="742937" cy="1609284"/>
              </a:xfrm>
              <a:prstGeom prst="bentConnector3">
                <a:avLst>
                  <a:gd name="adj1" fmla="val 50000"/>
                </a:avLst>
              </a:prstGeom>
              <a:noFill/>
              <a:ln w="6350" cap="sq">
                <a:solidFill>
                  <a:schemeClr val="tx2">
                    <a:alpha val="50000"/>
                  </a:schemeClr>
                </a:solidFill>
                <a:round/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学前儿童循环系统的保育要点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3" name="82fee525-ab67-435e-b46b-0bf3a9fd3dc5.source.5.zh-Hans.pptx" descr="777cc65e-daac-41ee-bb54-fe71cda6beaf"/>
          <p:cNvGrpSpPr/>
          <p:nvPr/>
        </p:nvGrpSpPr>
        <p:grpSpPr>
          <a:xfrm>
            <a:off x="660399" y="1130300"/>
            <a:ext cx="10858501" cy="5003800"/>
            <a:chOff x="660399" y="1130300"/>
            <a:chExt cx="10858501" cy="5003800"/>
          </a:xfrm>
        </p:grpSpPr>
        <p:sp>
          <p:nvSpPr>
            <p:cNvPr id="4" name="Title" descr="69ea5fc4-2789-4bef-acc4-81ec063dd962"/>
            <p:cNvSpPr>
              <a:spLocks noChangeAspect="1"/>
            </p:cNvSpPr>
            <p:nvPr/>
          </p:nvSpPr>
          <p:spPr>
            <a:xfrm flipH="1">
              <a:off x="660399" y="1130300"/>
              <a:ext cx="10858500" cy="7680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学习保护幼儿循环系统的方法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108" name="组合 107" descr="f8b86b26-8666-42a4-8c94-21c5c72f4ec3"/>
            <p:cNvGrpSpPr/>
            <p:nvPr/>
          </p:nvGrpSpPr>
          <p:grpSpPr>
            <a:xfrm>
              <a:off x="708362" y="2026332"/>
              <a:ext cx="3436646" cy="1897026"/>
              <a:chOff x="708362" y="2026332"/>
              <a:chExt cx="3436646" cy="1897026"/>
            </a:xfrm>
          </p:grpSpPr>
          <p:sp>
            <p:nvSpPr>
              <p:cNvPr id="8" name="Shape1" descr="74825cb9-040a-4633-b809-eb46fa4ff243"/>
              <p:cNvSpPr/>
              <p:nvPr/>
            </p:nvSpPr>
            <p:spPr>
              <a:xfrm rot="21372837" flipH="1">
                <a:off x="708362" y="2026332"/>
                <a:ext cx="3381340" cy="1772175"/>
              </a:xfrm>
              <a:prstGeom prst="roundRect">
                <a:avLst>
                  <a:gd name="adj" fmla="val 9100"/>
                </a:avLst>
              </a:prstGeom>
              <a:solidFill>
                <a:schemeClr val="accent1"/>
              </a:solidFill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9" name="ComponentBackground1" descr="8ceca717-2208-4ff1-8f36-32f57fcd28f8"/>
              <p:cNvSpPr/>
              <p:nvPr/>
            </p:nvSpPr>
            <p:spPr>
              <a:xfrm flipH="1">
                <a:off x="892267" y="2151184"/>
                <a:ext cx="3252741" cy="1772174"/>
              </a:xfrm>
              <a:prstGeom prst="roundRect">
                <a:avLst>
                  <a:gd name="adj" fmla="val 9100"/>
                </a:avLst>
              </a:prstGeom>
              <a:solidFill>
                <a:schemeClr val="bg1"/>
              </a:solidFill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11" name="Bullet1" descr="ac464779-3411-428a-9a05-f9c9b4ead755"/>
              <p:cNvSpPr/>
              <p:nvPr/>
            </p:nvSpPr>
            <p:spPr>
              <a:xfrm flipH="1">
                <a:off x="983098" y="2598528"/>
                <a:ext cx="3105962" cy="553771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保证营养防贫血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2" name="Text1" descr="98cec526-5d32-4782-803f-923817684240"/>
              <p:cNvSpPr txBox="1"/>
              <p:nvPr/>
            </p:nvSpPr>
            <p:spPr>
              <a:xfrm flipH="1">
                <a:off x="983097" y="3152300"/>
                <a:ext cx="3105962" cy="732957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补充铁和蛋白质，多吃猪肝等食物，预防贫血。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01" name="Icon1" descr="7922470e-0a3d-40ef-a2dc-523db42cf841"/>
              <p:cNvSpPr/>
              <p:nvPr/>
            </p:nvSpPr>
            <p:spPr>
              <a:xfrm>
                <a:off x="1097312" y="2279650"/>
                <a:ext cx="282816" cy="302484"/>
              </a:xfrm>
              <a:custGeom>
                <a:avLst/>
                <a:gdLst>
                  <a:gd name="T0" fmla="*/ 6771 w 6851"/>
                  <a:gd name="T1" fmla="*/ 3232 h 7338"/>
                  <a:gd name="T2" fmla="*/ 5359 w 6851"/>
                  <a:gd name="T3" fmla="*/ 2155 h 7338"/>
                  <a:gd name="T4" fmla="*/ 5172 w 6851"/>
                  <a:gd name="T5" fmla="*/ 349 h 7338"/>
                  <a:gd name="T6" fmla="*/ 3385 w 6851"/>
                  <a:gd name="T7" fmla="*/ 1425 h 7338"/>
                  <a:gd name="T8" fmla="*/ 1835 w 6851"/>
                  <a:gd name="T9" fmla="*/ 962 h 7338"/>
                  <a:gd name="T10" fmla="*/ 905 w 6851"/>
                  <a:gd name="T11" fmla="*/ 3403 h 7338"/>
                  <a:gd name="T12" fmla="*/ 1542 w 6851"/>
                  <a:gd name="T13" fmla="*/ 4632 h 7338"/>
                  <a:gd name="T14" fmla="*/ 892 w 6851"/>
                  <a:gd name="T15" fmla="*/ 6785 h 7338"/>
                  <a:gd name="T16" fmla="*/ 3505 w 6851"/>
                  <a:gd name="T17" fmla="*/ 6100 h 7338"/>
                  <a:gd name="T18" fmla="*/ 5359 w 6851"/>
                  <a:gd name="T19" fmla="*/ 6785 h 7338"/>
                  <a:gd name="T20" fmla="*/ 5671 w 6851"/>
                  <a:gd name="T21" fmla="*/ 4779 h 7338"/>
                  <a:gd name="T22" fmla="*/ 6771 w 6851"/>
                  <a:gd name="T23" fmla="*/ 3232 h 7338"/>
                  <a:gd name="T24" fmla="*/ 1803 w 6851"/>
                  <a:gd name="T25" fmla="*/ 1597 h 7338"/>
                  <a:gd name="T26" fmla="*/ 1789 w 6851"/>
                  <a:gd name="T27" fmla="*/ 1597 h 7338"/>
                  <a:gd name="T28" fmla="*/ 1185 w 6851"/>
                  <a:gd name="T29" fmla="*/ 1837 h 7338"/>
                  <a:gd name="T30" fmla="*/ 1467 w 6851"/>
                  <a:gd name="T31" fmla="*/ 2997 h 7338"/>
                  <a:gd name="T32" fmla="*/ 1521 w 6851"/>
                  <a:gd name="T33" fmla="*/ 3074 h 7338"/>
                  <a:gd name="T34" fmla="*/ 1501 w 6851"/>
                  <a:gd name="T35" fmla="*/ 3228 h 7338"/>
                  <a:gd name="T36" fmla="*/ 1434 w 6851"/>
                  <a:gd name="T37" fmla="*/ 3251 h 7338"/>
                  <a:gd name="T38" fmla="*/ 1347 w 6851"/>
                  <a:gd name="T39" fmla="*/ 3208 h 7338"/>
                  <a:gd name="T40" fmla="*/ 992 w 6851"/>
                  <a:gd name="T41" fmla="*/ 1730 h 7338"/>
                  <a:gd name="T42" fmla="*/ 1825 w 6851"/>
                  <a:gd name="T43" fmla="*/ 1378 h 7338"/>
                  <a:gd name="T44" fmla="*/ 1923 w 6851"/>
                  <a:gd name="T45" fmla="*/ 1499 h 7338"/>
                  <a:gd name="T46" fmla="*/ 1803 w 6851"/>
                  <a:gd name="T47" fmla="*/ 1597 h 7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851" h="7338">
                    <a:moveTo>
                      <a:pt x="6771" y="3232"/>
                    </a:moveTo>
                    <a:cubicBezTo>
                      <a:pt x="6684" y="2694"/>
                      <a:pt x="5688" y="2590"/>
                      <a:pt x="5359" y="2155"/>
                    </a:cubicBezTo>
                    <a:cubicBezTo>
                      <a:pt x="5017" y="1702"/>
                      <a:pt x="5594" y="728"/>
                      <a:pt x="5172" y="349"/>
                    </a:cubicBezTo>
                    <a:cubicBezTo>
                      <a:pt x="4784" y="0"/>
                      <a:pt x="3879" y="1257"/>
                      <a:pt x="3385" y="1425"/>
                    </a:cubicBezTo>
                    <a:cubicBezTo>
                      <a:pt x="3085" y="1527"/>
                      <a:pt x="2144" y="1037"/>
                      <a:pt x="1835" y="962"/>
                    </a:cubicBezTo>
                    <a:cubicBezTo>
                      <a:pt x="551" y="650"/>
                      <a:pt x="0" y="1806"/>
                      <a:pt x="905" y="3403"/>
                    </a:cubicBezTo>
                    <a:cubicBezTo>
                      <a:pt x="1073" y="3700"/>
                      <a:pt x="1440" y="4306"/>
                      <a:pt x="1542" y="4632"/>
                    </a:cubicBezTo>
                    <a:cubicBezTo>
                      <a:pt x="1721" y="5208"/>
                      <a:pt x="502" y="6325"/>
                      <a:pt x="892" y="6785"/>
                    </a:cubicBezTo>
                    <a:cubicBezTo>
                      <a:pt x="1361" y="7338"/>
                      <a:pt x="2780" y="6136"/>
                      <a:pt x="3505" y="6100"/>
                    </a:cubicBezTo>
                    <a:cubicBezTo>
                      <a:pt x="4053" y="6073"/>
                      <a:pt x="4854" y="6999"/>
                      <a:pt x="5359" y="6785"/>
                    </a:cubicBezTo>
                    <a:cubicBezTo>
                      <a:pt x="5851" y="6576"/>
                      <a:pt x="5529" y="5295"/>
                      <a:pt x="5671" y="4779"/>
                    </a:cubicBezTo>
                    <a:cubicBezTo>
                      <a:pt x="5803" y="4297"/>
                      <a:pt x="6851" y="3725"/>
                      <a:pt x="6771" y="3232"/>
                    </a:cubicBezTo>
                    <a:close/>
                    <a:moveTo>
                      <a:pt x="1803" y="1597"/>
                    </a:moveTo>
                    <a:cubicBezTo>
                      <a:pt x="1798" y="1597"/>
                      <a:pt x="1793" y="1597"/>
                      <a:pt x="1789" y="1597"/>
                    </a:cubicBezTo>
                    <a:cubicBezTo>
                      <a:pt x="1500" y="1572"/>
                      <a:pt x="1286" y="1656"/>
                      <a:pt x="1185" y="1837"/>
                    </a:cubicBezTo>
                    <a:cubicBezTo>
                      <a:pt x="1035" y="2107"/>
                      <a:pt x="1145" y="2546"/>
                      <a:pt x="1467" y="2997"/>
                    </a:cubicBezTo>
                    <a:cubicBezTo>
                      <a:pt x="1485" y="3023"/>
                      <a:pt x="1502" y="3048"/>
                      <a:pt x="1521" y="3074"/>
                    </a:cubicBezTo>
                    <a:cubicBezTo>
                      <a:pt x="1558" y="3122"/>
                      <a:pt x="1549" y="3191"/>
                      <a:pt x="1501" y="3228"/>
                    </a:cubicBezTo>
                    <a:cubicBezTo>
                      <a:pt x="1481" y="3244"/>
                      <a:pt x="1457" y="3251"/>
                      <a:pt x="1434" y="3251"/>
                    </a:cubicBezTo>
                    <a:cubicBezTo>
                      <a:pt x="1401" y="3251"/>
                      <a:pt x="1368" y="3236"/>
                      <a:pt x="1347" y="3208"/>
                    </a:cubicBezTo>
                    <a:cubicBezTo>
                      <a:pt x="919" y="2651"/>
                      <a:pt x="787" y="2098"/>
                      <a:pt x="992" y="1730"/>
                    </a:cubicBezTo>
                    <a:cubicBezTo>
                      <a:pt x="1138" y="1468"/>
                      <a:pt x="1441" y="1340"/>
                      <a:pt x="1825" y="1378"/>
                    </a:cubicBezTo>
                    <a:cubicBezTo>
                      <a:pt x="1885" y="1384"/>
                      <a:pt x="1929" y="1438"/>
                      <a:pt x="1923" y="1499"/>
                    </a:cubicBezTo>
                    <a:cubicBezTo>
                      <a:pt x="1917" y="1559"/>
                      <a:pt x="1864" y="1604"/>
                      <a:pt x="1803" y="159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109" name="组合 108" descr="489e83a0-1d5b-42dc-8219-49bd3670b6fb"/>
            <p:cNvGrpSpPr/>
            <p:nvPr/>
          </p:nvGrpSpPr>
          <p:grpSpPr>
            <a:xfrm>
              <a:off x="4395308" y="2026332"/>
              <a:ext cx="3436646" cy="1897026"/>
              <a:chOff x="4395308" y="2026332"/>
              <a:chExt cx="3436646" cy="1897026"/>
            </a:xfrm>
          </p:grpSpPr>
          <p:sp>
            <p:nvSpPr>
              <p:cNvPr id="65" name="Shape2" descr="10c3fba9-3042-4a65-9670-2f3082b9996e"/>
              <p:cNvSpPr/>
              <p:nvPr/>
            </p:nvSpPr>
            <p:spPr>
              <a:xfrm rot="21372837" flipH="1">
                <a:off x="4395308" y="2026332"/>
                <a:ext cx="3381340" cy="1772175"/>
              </a:xfrm>
              <a:prstGeom prst="roundRect">
                <a:avLst>
                  <a:gd name="adj" fmla="val 9100"/>
                </a:avLst>
              </a:prstGeom>
              <a:solidFill>
                <a:schemeClr val="accent2"/>
              </a:solidFill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66" name="ComponentBackground2" descr="1216b7ae-ad4e-4608-abda-44b152f06e82"/>
              <p:cNvSpPr/>
              <p:nvPr/>
            </p:nvSpPr>
            <p:spPr>
              <a:xfrm flipH="1">
                <a:off x="4579213" y="2151184"/>
                <a:ext cx="3252741" cy="1772174"/>
              </a:xfrm>
              <a:prstGeom prst="roundRect">
                <a:avLst>
                  <a:gd name="adj" fmla="val 9100"/>
                </a:avLst>
              </a:prstGeom>
              <a:solidFill>
                <a:schemeClr val="bg1"/>
              </a:solidFill>
              <a:ln w="254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67" name="Bullet2" descr="e1f6a5d1-4c22-4cae-bd2b-fc61c5f6a319"/>
              <p:cNvSpPr/>
              <p:nvPr/>
            </p:nvSpPr>
            <p:spPr>
              <a:xfrm flipH="1">
                <a:off x="4670044" y="2598528"/>
                <a:ext cx="3105962" cy="553771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衣着宽松促循环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68" name="Text2" descr="82dc3c3b-fad7-487f-b0f4-e4c3ebfd94f1"/>
              <p:cNvSpPr txBox="1"/>
              <p:nvPr/>
            </p:nvSpPr>
            <p:spPr>
              <a:xfrm flipH="1">
                <a:off x="4670043" y="3152300"/>
                <a:ext cx="3105962" cy="732957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衣服宽大舒适，避免影响血液流动和脑部供血。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02" name="Icon2" descr="e8024c17-1bf7-49f2-82ba-c99758203a54"/>
              <p:cNvSpPr/>
              <p:nvPr/>
            </p:nvSpPr>
            <p:spPr>
              <a:xfrm flipH="1">
                <a:off x="4780312" y="2279650"/>
                <a:ext cx="282814" cy="302484"/>
              </a:xfrm>
              <a:custGeom>
                <a:avLst/>
                <a:gdLst>
                  <a:gd name="T0" fmla="*/ 1160 w 1187"/>
                  <a:gd name="T1" fmla="*/ 0 h 1303"/>
                  <a:gd name="T2" fmla="*/ 1098 w 1187"/>
                  <a:gd name="T3" fmla="*/ 0 h 1303"/>
                  <a:gd name="T4" fmla="*/ 1071 w 1187"/>
                  <a:gd name="T5" fmla="*/ 27 h 1303"/>
                  <a:gd name="T6" fmla="*/ 1071 w 1187"/>
                  <a:gd name="T7" fmla="*/ 1187 h 1303"/>
                  <a:gd name="T8" fmla="*/ 342 w 1187"/>
                  <a:gd name="T9" fmla="*/ 1187 h 1303"/>
                  <a:gd name="T10" fmla="*/ 246 w 1187"/>
                  <a:gd name="T11" fmla="*/ 1091 h 1303"/>
                  <a:gd name="T12" fmla="*/ 342 w 1187"/>
                  <a:gd name="T13" fmla="*/ 994 h 1303"/>
                  <a:gd name="T14" fmla="*/ 911 w 1187"/>
                  <a:gd name="T15" fmla="*/ 994 h 1303"/>
                  <a:gd name="T16" fmla="*/ 938 w 1187"/>
                  <a:gd name="T17" fmla="*/ 968 h 1303"/>
                  <a:gd name="T18" fmla="*/ 938 w 1187"/>
                  <a:gd name="T19" fmla="*/ 27 h 1303"/>
                  <a:gd name="T20" fmla="*/ 911 w 1187"/>
                  <a:gd name="T21" fmla="*/ 0 h 1303"/>
                  <a:gd name="T22" fmla="*/ 306 w 1187"/>
                  <a:gd name="T23" fmla="*/ 0 h 1303"/>
                  <a:gd name="T24" fmla="*/ 0 w 1187"/>
                  <a:gd name="T25" fmla="*/ 306 h 1303"/>
                  <a:gd name="T26" fmla="*/ 0 w 1187"/>
                  <a:gd name="T27" fmla="*/ 996 h 1303"/>
                  <a:gd name="T28" fmla="*/ 307 w 1187"/>
                  <a:gd name="T29" fmla="*/ 1303 h 1303"/>
                  <a:gd name="T30" fmla="*/ 1160 w 1187"/>
                  <a:gd name="T31" fmla="*/ 1303 h 1303"/>
                  <a:gd name="T32" fmla="*/ 1187 w 1187"/>
                  <a:gd name="T33" fmla="*/ 1276 h 1303"/>
                  <a:gd name="T34" fmla="*/ 1187 w 1187"/>
                  <a:gd name="T35" fmla="*/ 27 h 1303"/>
                  <a:gd name="T36" fmla="*/ 1160 w 1187"/>
                  <a:gd name="T37" fmla="*/ 0 h 1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87" h="1303">
                    <a:moveTo>
                      <a:pt x="1160" y="0"/>
                    </a:moveTo>
                    <a:lnTo>
                      <a:pt x="1098" y="0"/>
                    </a:lnTo>
                    <a:cubicBezTo>
                      <a:pt x="1083" y="0"/>
                      <a:pt x="1071" y="12"/>
                      <a:pt x="1071" y="27"/>
                    </a:cubicBezTo>
                    <a:lnTo>
                      <a:pt x="1071" y="1187"/>
                    </a:lnTo>
                    <a:lnTo>
                      <a:pt x="342" y="1187"/>
                    </a:lnTo>
                    <a:cubicBezTo>
                      <a:pt x="289" y="1187"/>
                      <a:pt x="246" y="1144"/>
                      <a:pt x="246" y="1091"/>
                    </a:cubicBezTo>
                    <a:cubicBezTo>
                      <a:pt x="246" y="1037"/>
                      <a:pt x="289" y="994"/>
                      <a:pt x="342" y="994"/>
                    </a:cubicBezTo>
                    <a:lnTo>
                      <a:pt x="911" y="994"/>
                    </a:lnTo>
                    <a:cubicBezTo>
                      <a:pt x="926" y="994"/>
                      <a:pt x="938" y="982"/>
                      <a:pt x="938" y="968"/>
                    </a:cubicBezTo>
                    <a:lnTo>
                      <a:pt x="938" y="27"/>
                    </a:lnTo>
                    <a:cubicBezTo>
                      <a:pt x="938" y="12"/>
                      <a:pt x="926" y="0"/>
                      <a:pt x="911" y="0"/>
                    </a:cubicBezTo>
                    <a:lnTo>
                      <a:pt x="306" y="0"/>
                    </a:lnTo>
                    <a:cubicBezTo>
                      <a:pt x="138" y="0"/>
                      <a:pt x="0" y="137"/>
                      <a:pt x="0" y="306"/>
                    </a:cubicBezTo>
                    <a:lnTo>
                      <a:pt x="0" y="996"/>
                    </a:lnTo>
                    <a:cubicBezTo>
                      <a:pt x="0" y="1165"/>
                      <a:pt x="138" y="1303"/>
                      <a:pt x="307" y="1303"/>
                    </a:cubicBezTo>
                    <a:lnTo>
                      <a:pt x="1160" y="1303"/>
                    </a:lnTo>
                    <a:cubicBezTo>
                      <a:pt x="1175" y="1303"/>
                      <a:pt x="1187" y="1291"/>
                      <a:pt x="1187" y="1276"/>
                    </a:cubicBezTo>
                    <a:lnTo>
                      <a:pt x="1187" y="27"/>
                    </a:lnTo>
                    <a:cubicBezTo>
                      <a:pt x="1187" y="12"/>
                      <a:pt x="1175" y="0"/>
                      <a:pt x="116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110" name="组合 109" descr="ddb48002-700f-4b80-aab5-74a4fe96254b"/>
            <p:cNvGrpSpPr/>
            <p:nvPr/>
          </p:nvGrpSpPr>
          <p:grpSpPr>
            <a:xfrm>
              <a:off x="8082254" y="2026332"/>
              <a:ext cx="3436646" cy="1897026"/>
              <a:chOff x="8082254" y="2026332"/>
              <a:chExt cx="3436646" cy="1897026"/>
            </a:xfrm>
          </p:grpSpPr>
          <p:sp>
            <p:nvSpPr>
              <p:cNvPr id="71" name="Shape3" descr="9c3359c4-30d2-406d-83ea-adf7ebeed37c"/>
              <p:cNvSpPr/>
              <p:nvPr/>
            </p:nvSpPr>
            <p:spPr>
              <a:xfrm rot="21372837" flipH="1">
                <a:off x="8082254" y="2026332"/>
                <a:ext cx="3381340" cy="1772175"/>
              </a:xfrm>
              <a:prstGeom prst="roundRect">
                <a:avLst>
                  <a:gd name="adj" fmla="val 9100"/>
                </a:avLst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72" name="ComponentBackground3" descr="789d12dc-1ad6-44ca-a9f8-ba1a89974ac7"/>
              <p:cNvSpPr/>
              <p:nvPr/>
            </p:nvSpPr>
            <p:spPr>
              <a:xfrm flipH="1">
                <a:off x="8266159" y="2151184"/>
                <a:ext cx="3252741" cy="1772174"/>
              </a:xfrm>
              <a:prstGeom prst="roundRect">
                <a:avLst>
                  <a:gd name="adj" fmla="val 9100"/>
                </a:avLst>
              </a:prstGeom>
              <a:solidFill>
                <a:schemeClr val="bg1"/>
              </a:solidFill>
              <a:ln w="254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73" name="Bullet3" descr="9a6bb9f4-ea1c-46a5-b066-9596865876a9"/>
              <p:cNvSpPr/>
              <p:nvPr/>
            </p:nvSpPr>
            <p:spPr>
              <a:xfrm flipH="1">
                <a:off x="8356990" y="2598528"/>
                <a:ext cx="3105962" cy="553771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动静交替减负担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74" name="Text3" descr="00c2645f-9a6f-44de-bc97-9c51afe009f0"/>
              <p:cNvSpPr txBox="1"/>
              <p:nvPr/>
            </p:nvSpPr>
            <p:spPr>
              <a:xfrm flipH="1">
                <a:off x="8356989" y="3152300"/>
                <a:ext cx="3105962" cy="732957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合理安排一日生活，避免长时间精神紧张。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03" name="Icon3" descr="4133a247-1b61-453c-a22c-84c216eb939c"/>
              <p:cNvSpPr/>
              <p:nvPr/>
            </p:nvSpPr>
            <p:spPr>
              <a:xfrm>
                <a:off x="8486239" y="2267685"/>
                <a:ext cx="243546" cy="314154"/>
              </a:xfrm>
              <a:custGeom>
                <a:avLst/>
                <a:gdLst>
                  <a:gd name="connsiteX0" fmla="*/ 233038 w 417336"/>
                  <a:gd name="connsiteY0" fmla="*/ 498490 h 598176"/>
                  <a:gd name="connsiteX1" fmla="*/ 220649 w 417336"/>
                  <a:gd name="connsiteY1" fmla="*/ 531110 h 598176"/>
                  <a:gd name="connsiteX2" fmla="*/ 219897 w 417336"/>
                  <a:gd name="connsiteY2" fmla="*/ 532236 h 598176"/>
                  <a:gd name="connsiteX3" fmla="*/ 220132 w 417336"/>
                  <a:gd name="connsiteY3" fmla="*/ 532471 h 598176"/>
                  <a:gd name="connsiteX4" fmla="*/ 220649 w 417336"/>
                  <a:gd name="connsiteY4" fmla="*/ 531110 h 598176"/>
                  <a:gd name="connsiteX5" fmla="*/ 220836 w 417336"/>
                  <a:gd name="connsiteY5" fmla="*/ 530830 h 598176"/>
                  <a:gd name="connsiteX6" fmla="*/ 233038 w 417336"/>
                  <a:gd name="connsiteY6" fmla="*/ 498490 h 598176"/>
                  <a:gd name="connsiteX7" fmla="*/ 125334 w 417336"/>
                  <a:gd name="connsiteY7" fmla="*/ 378271 h 598176"/>
                  <a:gd name="connsiteX8" fmla="*/ 134720 w 417336"/>
                  <a:gd name="connsiteY8" fmla="*/ 384364 h 598176"/>
                  <a:gd name="connsiteX9" fmla="*/ 211215 w 417336"/>
                  <a:gd name="connsiteY9" fmla="*/ 505521 h 598176"/>
                  <a:gd name="connsiteX10" fmla="*/ 235619 w 417336"/>
                  <a:gd name="connsiteY10" fmla="*/ 444591 h 598176"/>
                  <a:gd name="connsiteX11" fmla="*/ 268704 w 417336"/>
                  <a:gd name="connsiteY11" fmla="*/ 388113 h 598176"/>
                  <a:gd name="connsiteX12" fmla="*/ 274571 w 417336"/>
                  <a:gd name="connsiteY12" fmla="*/ 387879 h 598176"/>
                  <a:gd name="connsiteX13" fmla="*/ 367727 w 417336"/>
                  <a:gd name="connsiteY13" fmla="*/ 454199 h 598176"/>
                  <a:gd name="connsiteX14" fmla="*/ 415360 w 417336"/>
                  <a:gd name="connsiteY14" fmla="*/ 591057 h 598176"/>
                  <a:gd name="connsiteX15" fmla="*/ 406209 w 417336"/>
                  <a:gd name="connsiteY15" fmla="*/ 597853 h 598176"/>
                  <a:gd name="connsiteX16" fmla="*/ 193617 w 417336"/>
                  <a:gd name="connsiteY16" fmla="*/ 590589 h 598176"/>
                  <a:gd name="connsiteX17" fmla="*/ 6836 w 417336"/>
                  <a:gd name="connsiteY17" fmla="*/ 584027 h 598176"/>
                  <a:gd name="connsiteX18" fmla="*/ 265 w 417336"/>
                  <a:gd name="connsiteY18" fmla="*/ 572778 h 598176"/>
                  <a:gd name="connsiteX19" fmla="*/ 125334 w 417336"/>
                  <a:gd name="connsiteY19" fmla="*/ 378271 h 598176"/>
                  <a:gd name="connsiteX20" fmla="*/ 249458 w 417336"/>
                  <a:gd name="connsiteY20" fmla="*/ 266974 h 598176"/>
                  <a:gd name="connsiteX21" fmla="*/ 261427 w 417336"/>
                  <a:gd name="connsiteY21" fmla="*/ 270253 h 598176"/>
                  <a:gd name="connsiteX22" fmla="*/ 210033 w 417336"/>
                  <a:gd name="connsiteY22" fmla="*/ 316631 h 598176"/>
                  <a:gd name="connsiteX23" fmla="*/ 149487 w 417336"/>
                  <a:gd name="connsiteY23" fmla="*/ 278451 h 598176"/>
                  <a:gd name="connsiteX24" fmla="*/ 162629 w 417336"/>
                  <a:gd name="connsiteY24" fmla="*/ 273064 h 598176"/>
                  <a:gd name="connsiteX25" fmla="*/ 211441 w 417336"/>
                  <a:gd name="connsiteY25" fmla="*/ 297892 h 598176"/>
                  <a:gd name="connsiteX26" fmla="*/ 236786 w 417336"/>
                  <a:gd name="connsiteY26" fmla="*/ 284776 h 598176"/>
                  <a:gd name="connsiteX27" fmla="*/ 249458 w 417336"/>
                  <a:gd name="connsiteY27" fmla="*/ 266974 h 598176"/>
                  <a:gd name="connsiteX28" fmla="*/ 149749 w 417336"/>
                  <a:gd name="connsiteY28" fmla="*/ 209803 h 598176"/>
                  <a:gd name="connsiteX29" fmla="*/ 157260 w 417336"/>
                  <a:gd name="connsiteY29" fmla="*/ 223158 h 598176"/>
                  <a:gd name="connsiteX30" fmla="*/ 156087 w 417336"/>
                  <a:gd name="connsiteY30" fmla="*/ 225735 h 598176"/>
                  <a:gd name="connsiteX31" fmla="*/ 155852 w 417336"/>
                  <a:gd name="connsiteY31" fmla="*/ 226438 h 598176"/>
                  <a:gd name="connsiteX32" fmla="*/ 154913 w 417336"/>
                  <a:gd name="connsiteY32" fmla="*/ 229015 h 598176"/>
                  <a:gd name="connsiteX33" fmla="*/ 151627 w 417336"/>
                  <a:gd name="connsiteY33" fmla="*/ 234638 h 598176"/>
                  <a:gd name="connsiteX34" fmla="*/ 144820 w 417336"/>
                  <a:gd name="connsiteY34" fmla="*/ 237450 h 598176"/>
                  <a:gd name="connsiteX35" fmla="*/ 142943 w 417336"/>
                  <a:gd name="connsiteY35" fmla="*/ 238387 h 598176"/>
                  <a:gd name="connsiteX36" fmla="*/ 138483 w 417336"/>
                  <a:gd name="connsiteY36" fmla="*/ 238387 h 598176"/>
                  <a:gd name="connsiteX37" fmla="*/ 137544 w 417336"/>
                  <a:gd name="connsiteY37" fmla="*/ 237919 h 598176"/>
                  <a:gd name="connsiteX38" fmla="*/ 136370 w 417336"/>
                  <a:gd name="connsiteY38" fmla="*/ 238153 h 598176"/>
                  <a:gd name="connsiteX39" fmla="*/ 128390 w 417336"/>
                  <a:gd name="connsiteY39" fmla="*/ 232061 h 598176"/>
                  <a:gd name="connsiteX40" fmla="*/ 130972 w 417336"/>
                  <a:gd name="connsiteY40" fmla="*/ 218706 h 598176"/>
                  <a:gd name="connsiteX41" fmla="*/ 131207 w 417336"/>
                  <a:gd name="connsiteY41" fmla="*/ 218003 h 598176"/>
                  <a:gd name="connsiteX42" fmla="*/ 149749 w 417336"/>
                  <a:gd name="connsiteY42" fmla="*/ 209803 h 598176"/>
                  <a:gd name="connsiteX43" fmla="*/ 264037 w 417336"/>
                  <a:gd name="connsiteY43" fmla="*/ 206499 h 598176"/>
                  <a:gd name="connsiteX44" fmla="*/ 272021 w 417336"/>
                  <a:gd name="connsiteY44" fmla="*/ 210275 h 598176"/>
                  <a:gd name="connsiteX45" fmla="*/ 273430 w 417336"/>
                  <a:gd name="connsiteY45" fmla="*/ 220815 h 598176"/>
                  <a:gd name="connsiteX46" fmla="*/ 265916 w 417336"/>
                  <a:gd name="connsiteY46" fmla="*/ 232292 h 598176"/>
                  <a:gd name="connsiteX47" fmla="*/ 250653 w 417336"/>
                  <a:gd name="connsiteY47" fmla="*/ 231355 h 598176"/>
                  <a:gd name="connsiteX48" fmla="*/ 252766 w 417336"/>
                  <a:gd name="connsiteY48" fmla="*/ 217302 h 598176"/>
                  <a:gd name="connsiteX49" fmla="*/ 256054 w 417336"/>
                  <a:gd name="connsiteY49" fmla="*/ 209573 h 598176"/>
                  <a:gd name="connsiteX50" fmla="*/ 264037 w 417336"/>
                  <a:gd name="connsiteY50" fmla="*/ 206499 h 598176"/>
                  <a:gd name="connsiteX51" fmla="*/ 54464 w 417336"/>
                  <a:gd name="connsiteY51" fmla="*/ 155881 h 598176"/>
                  <a:gd name="connsiteX52" fmla="*/ 55872 w 417336"/>
                  <a:gd name="connsiteY52" fmla="*/ 215863 h 598176"/>
                  <a:gd name="connsiteX53" fmla="*/ 101630 w 417336"/>
                  <a:gd name="connsiteY53" fmla="*/ 309116 h 598176"/>
                  <a:gd name="connsiteX54" fmla="*/ 209807 w 417336"/>
                  <a:gd name="connsiteY54" fmla="*/ 337233 h 598176"/>
                  <a:gd name="connsiteX55" fmla="*/ 218489 w 417336"/>
                  <a:gd name="connsiteY55" fmla="*/ 340747 h 598176"/>
                  <a:gd name="connsiteX56" fmla="*/ 352010 w 417336"/>
                  <a:gd name="connsiteY56" fmla="*/ 163613 h 598176"/>
                  <a:gd name="connsiteX57" fmla="*/ 310710 w 417336"/>
                  <a:gd name="connsiteY57" fmla="*/ 163379 h 598176"/>
                  <a:gd name="connsiteX58" fmla="*/ 213327 w 417336"/>
                  <a:gd name="connsiteY58" fmla="*/ 163379 h 598176"/>
                  <a:gd name="connsiteX59" fmla="*/ 118995 w 417336"/>
                  <a:gd name="connsiteY59" fmla="*/ 159865 h 598176"/>
                  <a:gd name="connsiteX60" fmla="*/ 54464 w 417336"/>
                  <a:gd name="connsiteY60" fmla="*/ 155881 h 598176"/>
                  <a:gd name="connsiteX61" fmla="*/ 123688 w 417336"/>
                  <a:gd name="connsiteY61" fmla="*/ 102226 h 598176"/>
                  <a:gd name="connsiteX62" fmla="*/ 108670 w 417336"/>
                  <a:gd name="connsiteY62" fmla="*/ 107380 h 598176"/>
                  <a:gd name="connsiteX63" fmla="*/ 110312 w 417336"/>
                  <a:gd name="connsiteY63" fmla="*/ 107380 h 598176"/>
                  <a:gd name="connsiteX64" fmla="*/ 110547 w 417336"/>
                  <a:gd name="connsiteY64" fmla="*/ 107615 h 598176"/>
                  <a:gd name="connsiteX65" fmla="*/ 123688 w 417336"/>
                  <a:gd name="connsiteY65" fmla="*/ 102226 h 598176"/>
                  <a:gd name="connsiteX66" fmla="*/ 168977 w 417336"/>
                  <a:gd name="connsiteY66" fmla="*/ 1241 h 598176"/>
                  <a:gd name="connsiteX67" fmla="*/ 368670 w 417336"/>
                  <a:gd name="connsiteY67" fmla="*/ 150961 h 598176"/>
                  <a:gd name="connsiteX68" fmla="*/ 368201 w 417336"/>
                  <a:gd name="connsiteY68" fmla="*/ 212817 h 598176"/>
                  <a:gd name="connsiteX69" fmla="*/ 386035 w 417336"/>
                  <a:gd name="connsiteY69" fmla="*/ 222424 h 598176"/>
                  <a:gd name="connsiteX70" fmla="*/ 387208 w 417336"/>
                  <a:gd name="connsiteY70" fmla="*/ 240934 h 598176"/>
                  <a:gd name="connsiteX71" fmla="*/ 356468 w 417336"/>
                  <a:gd name="connsiteY71" fmla="*/ 254055 h 598176"/>
                  <a:gd name="connsiteX72" fmla="*/ 212154 w 417336"/>
                  <a:gd name="connsiteY72" fmla="*/ 359492 h 598176"/>
                  <a:gd name="connsiteX73" fmla="*/ 205349 w 417336"/>
                  <a:gd name="connsiteY73" fmla="*/ 355977 h 598176"/>
                  <a:gd name="connsiteX74" fmla="*/ 193146 w 417336"/>
                  <a:gd name="connsiteY74" fmla="*/ 357617 h 598176"/>
                  <a:gd name="connsiteX75" fmla="*/ 46251 w 417336"/>
                  <a:gd name="connsiteY75" fmla="*/ 252180 h 598176"/>
                  <a:gd name="connsiteX76" fmla="*/ 38272 w 417336"/>
                  <a:gd name="connsiteY76" fmla="*/ 254055 h 598176"/>
                  <a:gd name="connsiteX77" fmla="*/ 16215 w 417336"/>
                  <a:gd name="connsiteY77" fmla="*/ 231093 h 598176"/>
                  <a:gd name="connsiteX78" fmla="*/ 36630 w 417336"/>
                  <a:gd name="connsiteY78" fmla="*/ 208600 h 598176"/>
                  <a:gd name="connsiteX79" fmla="*/ 168977 w 417336"/>
                  <a:gd name="connsiteY79" fmla="*/ 1241 h 598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</a:cxnLst>
                <a:rect l="l" t="t" r="r" b="b"/>
                <a:pathLst>
                  <a:path w="417336" h="598176">
                    <a:moveTo>
                      <a:pt x="233038" y="498490"/>
                    </a:moveTo>
                    <a:lnTo>
                      <a:pt x="220649" y="531110"/>
                    </a:lnTo>
                    <a:lnTo>
                      <a:pt x="219897" y="532236"/>
                    </a:lnTo>
                    <a:cubicBezTo>
                      <a:pt x="220132" y="532236"/>
                      <a:pt x="220132" y="532471"/>
                      <a:pt x="220132" y="532471"/>
                    </a:cubicBezTo>
                    <a:lnTo>
                      <a:pt x="220649" y="531110"/>
                    </a:lnTo>
                    <a:lnTo>
                      <a:pt x="220836" y="530830"/>
                    </a:lnTo>
                    <a:cubicBezTo>
                      <a:pt x="224825" y="520050"/>
                      <a:pt x="229049" y="509270"/>
                      <a:pt x="233038" y="498490"/>
                    </a:cubicBezTo>
                    <a:close/>
                    <a:moveTo>
                      <a:pt x="125334" y="378271"/>
                    </a:moveTo>
                    <a:cubicBezTo>
                      <a:pt x="130261" y="377333"/>
                      <a:pt x="133781" y="380614"/>
                      <a:pt x="134720" y="384364"/>
                    </a:cubicBezTo>
                    <a:cubicBezTo>
                      <a:pt x="166163" y="420219"/>
                      <a:pt x="190332" y="462635"/>
                      <a:pt x="211215" y="505521"/>
                    </a:cubicBezTo>
                    <a:cubicBezTo>
                      <a:pt x="218959" y="485133"/>
                      <a:pt x="226937" y="464510"/>
                      <a:pt x="235619" y="444591"/>
                    </a:cubicBezTo>
                    <a:cubicBezTo>
                      <a:pt x="242424" y="429124"/>
                      <a:pt x="251575" y="395378"/>
                      <a:pt x="268704" y="388113"/>
                    </a:cubicBezTo>
                    <a:cubicBezTo>
                      <a:pt x="270816" y="387410"/>
                      <a:pt x="272928" y="387176"/>
                      <a:pt x="274571" y="387879"/>
                    </a:cubicBezTo>
                    <a:cubicBezTo>
                      <a:pt x="313288" y="371943"/>
                      <a:pt x="350832" y="427483"/>
                      <a:pt x="367727" y="454199"/>
                    </a:cubicBezTo>
                    <a:cubicBezTo>
                      <a:pt x="390253" y="489351"/>
                      <a:pt x="426154" y="546766"/>
                      <a:pt x="415360" y="591057"/>
                    </a:cubicBezTo>
                    <a:cubicBezTo>
                      <a:pt x="414422" y="595041"/>
                      <a:pt x="410433" y="597853"/>
                      <a:pt x="406209" y="597853"/>
                    </a:cubicBezTo>
                    <a:cubicBezTo>
                      <a:pt x="335110" y="599728"/>
                      <a:pt x="264715" y="592932"/>
                      <a:pt x="193617" y="590589"/>
                    </a:cubicBezTo>
                    <a:cubicBezTo>
                      <a:pt x="130965" y="588480"/>
                      <a:pt x="68548" y="597385"/>
                      <a:pt x="6836" y="584027"/>
                    </a:cubicBezTo>
                    <a:cubicBezTo>
                      <a:pt x="1908" y="582855"/>
                      <a:pt x="-908" y="577231"/>
                      <a:pt x="265" y="572778"/>
                    </a:cubicBezTo>
                    <a:cubicBezTo>
                      <a:pt x="19976" y="505521"/>
                      <a:pt x="42502" y="393269"/>
                      <a:pt x="125334" y="378271"/>
                    </a:cubicBezTo>
                    <a:close/>
                    <a:moveTo>
                      <a:pt x="249458" y="266974"/>
                    </a:moveTo>
                    <a:cubicBezTo>
                      <a:pt x="253682" y="263695"/>
                      <a:pt x="259784" y="264632"/>
                      <a:pt x="261427" y="270253"/>
                    </a:cubicBezTo>
                    <a:cubicBezTo>
                      <a:pt x="269640" y="295316"/>
                      <a:pt x="229276" y="314523"/>
                      <a:pt x="210033" y="316631"/>
                    </a:cubicBezTo>
                    <a:cubicBezTo>
                      <a:pt x="183045" y="319442"/>
                      <a:pt x="155589" y="306793"/>
                      <a:pt x="149487" y="278451"/>
                    </a:cubicBezTo>
                    <a:cubicBezTo>
                      <a:pt x="147844" y="270956"/>
                      <a:pt x="159109" y="265334"/>
                      <a:pt x="162629" y="273064"/>
                    </a:cubicBezTo>
                    <a:cubicBezTo>
                      <a:pt x="171312" y="292037"/>
                      <a:pt x="190086" y="302811"/>
                      <a:pt x="211441" y="297892"/>
                    </a:cubicBezTo>
                    <a:cubicBezTo>
                      <a:pt x="220593" y="295550"/>
                      <a:pt x="230215" y="291802"/>
                      <a:pt x="236786" y="284776"/>
                    </a:cubicBezTo>
                    <a:cubicBezTo>
                      <a:pt x="241949" y="279154"/>
                      <a:pt x="243591" y="271659"/>
                      <a:pt x="249458" y="266974"/>
                    </a:cubicBezTo>
                    <a:close/>
                    <a:moveTo>
                      <a:pt x="149749" y="209803"/>
                    </a:moveTo>
                    <a:cubicBezTo>
                      <a:pt x="156556" y="210740"/>
                      <a:pt x="160546" y="216598"/>
                      <a:pt x="157260" y="223158"/>
                    </a:cubicBezTo>
                    <a:cubicBezTo>
                      <a:pt x="156791" y="223861"/>
                      <a:pt x="156321" y="224798"/>
                      <a:pt x="156087" y="225735"/>
                    </a:cubicBezTo>
                    <a:cubicBezTo>
                      <a:pt x="155852" y="225969"/>
                      <a:pt x="155852" y="226438"/>
                      <a:pt x="155852" y="226438"/>
                    </a:cubicBezTo>
                    <a:cubicBezTo>
                      <a:pt x="155382" y="227375"/>
                      <a:pt x="155148" y="228078"/>
                      <a:pt x="154913" y="229015"/>
                    </a:cubicBezTo>
                    <a:cubicBezTo>
                      <a:pt x="153974" y="230890"/>
                      <a:pt x="153270" y="233233"/>
                      <a:pt x="151627" y="234638"/>
                    </a:cubicBezTo>
                    <a:cubicBezTo>
                      <a:pt x="149515" y="236278"/>
                      <a:pt x="147402" y="236981"/>
                      <a:pt x="144820" y="237450"/>
                    </a:cubicBezTo>
                    <a:cubicBezTo>
                      <a:pt x="144351" y="237684"/>
                      <a:pt x="143647" y="238153"/>
                      <a:pt x="142943" y="238387"/>
                    </a:cubicBezTo>
                    <a:cubicBezTo>
                      <a:pt x="141065" y="238856"/>
                      <a:pt x="140361" y="238621"/>
                      <a:pt x="138483" y="238387"/>
                    </a:cubicBezTo>
                    <a:cubicBezTo>
                      <a:pt x="138248" y="238387"/>
                      <a:pt x="138013" y="238153"/>
                      <a:pt x="137544" y="237919"/>
                    </a:cubicBezTo>
                    <a:cubicBezTo>
                      <a:pt x="137309" y="238153"/>
                      <a:pt x="136840" y="238153"/>
                      <a:pt x="136370" y="238153"/>
                    </a:cubicBezTo>
                    <a:cubicBezTo>
                      <a:pt x="133084" y="238387"/>
                      <a:pt x="128860" y="235341"/>
                      <a:pt x="128390" y="232061"/>
                    </a:cubicBezTo>
                    <a:cubicBezTo>
                      <a:pt x="127451" y="227141"/>
                      <a:pt x="127451" y="222221"/>
                      <a:pt x="130972" y="218706"/>
                    </a:cubicBezTo>
                    <a:cubicBezTo>
                      <a:pt x="131207" y="218472"/>
                      <a:pt x="131207" y="218238"/>
                      <a:pt x="131207" y="218003"/>
                    </a:cubicBezTo>
                    <a:cubicBezTo>
                      <a:pt x="134023" y="209803"/>
                      <a:pt x="142238" y="208866"/>
                      <a:pt x="149749" y="209803"/>
                    </a:cubicBezTo>
                    <a:close/>
                    <a:moveTo>
                      <a:pt x="264037" y="206499"/>
                    </a:moveTo>
                    <a:cubicBezTo>
                      <a:pt x="266972" y="206821"/>
                      <a:pt x="269908" y="208285"/>
                      <a:pt x="272021" y="210275"/>
                    </a:cubicBezTo>
                    <a:cubicBezTo>
                      <a:pt x="275073" y="213086"/>
                      <a:pt x="275073" y="217302"/>
                      <a:pt x="273430" y="220815"/>
                    </a:cubicBezTo>
                    <a:cubicBezTo>
                      <a:pt x="271316" y="224797"/>
                      <a:pt x="269203" y="229247"/>
                      <a:pt x="265916" y="232292"/>
                    </a:cubicBezTo>
                    <a:cubicBezTo>
                      <a:pt x="261454" y="236508"/>
                      <a:pt x="254175" y="237445"/>
                      <a:pt x="250653" y="231355"/>
                    </a:cubicBezTo>
                    <a:cubicBezTo>
                      <a:pt x="247835" y="226671"/>
                      <a:pt x="249714" y="221752"/>
                      <a:pt x="252766" y="217302"/>
                    </a:cubicBezTo>
                    <a:cubicBezTo>
                      <a:pt x="253236" y="214491"/>
                      <a:pt x="254410" y="211681"/>
                      <a:pt x="256054" y="209573"/>
                    </a:cubicBezTo>
                    <a:cubicBezTo>
                      <a:pt x="258167" y="206996"/>
                      <a:pt x="261102" y="206177"/>
                      <a:pt x="264037" y="206499"/>
                    </a:cubicBezTo>
                    <a:close/>
                    <a:moveTo>
                      <a:pt x="54464" y="155881"/>
                    </a:moveTo>
                    <a:cubicBezTo>
                      <a:pt x="51883" y="175797"/>
                      <a:pt x="52352" y="196182"/>
                      <a:pt x="55872" y="215863"/>
                    </a:cubicBezTo>
                    <a:cubicBezTo>
                      <a:pt x="62207" y="249837"/>
                      <a:pt x="75348" y="284983"/>
                      <a:pt x="101630" y="309116"/>
                    </a:cubicBezTo>
                    <a:cubicBezTo>
                      <a:pt x="132370" y="337233"/>
                      <a:pt x="169681" y="342856"/>
                      <a:pt x="209807" y="337233"/>
                    </a:cubicBezTo>
                    <a:cubicBezTo>
                      <a:pt x="213562" y="336764"/>
                      <a:pt x="216612" y="338404"/>
                      <a:pt x="218489" y="340747"/>
                    </a:cubicBezTo>
                    <a:cubicBezTo>
                      <a:pt x="304374" y="339341"/>
                      <a:pt x="360692" y="244683"/>
                      <a:pt x="352010" y="163613"/>
                    </a:cubicBezTo>
                    <a:cubicBezTo>
                      <a:pt x="342389" y="162208"/>
                      <a:pt x="319862" y="163379"/>
                      <a:pt x="310710" y="163379"/>
                    </a:cubicBezTo>
                    <a:cubicBezTo>
                      <a:pt x="278327" y="163379"/>
                      <a:pt x="245710" y="163379"/>
                      <a:pt x="213327" y="163379"/>
                    </a:cubicBezTo>
                    <a:cubicBezTo>
                      <a:pt x="181883" y="163379"/>
                      <a:pt x="150439" y="161505"/>
                      <a:pt x="118995" y="159865"/>
                    </a:cubicBezTo>
                    <a:cubicBezTo>
                      <a:pt x="101395" y="158927"/>
                      <a:pt x="72063" y="163145"/>
                      <a:pt x="54464" y="155881"/>
                    </a:cubicBezTo>
                    <a:close/>
                    <a:moveTo>
                      <a:pt x="123688" y="102226"/>
                    </a:moveTo>
                    <a:cubicBezTo>
                      <a:pt x="118760" y="103866"/>
                      <a:pt x="113832" y="105740"/>
                      <a:pt x="108670" y="107380"/>
                    </a:cubicBezTo>
                    <a:cubicBezTo>
                      <a:pt x="109374" y="107380"/>
                      <a:pt x="109843" y="107380"/>
                      <a:pt x="110312" y="107380"/>
                    </a:cubicBezTo>
                    <a:cubicBezTo>
                      <a:pt x="110312" y="107615"/>
                      <a:pt x="110312" y="107615"/>
                      <a:pt x="110547" y="107615"/>
                    </a:cubicBezTo>
                    <a:cubicBezTo>
                      <a:pt x="115005" y="105975"/>
                      <a:pt x="119464" y="104334"/>
                      <a:pt x="123688" y="102226"/>
                    </a:cubicBezTo>
                    <a:close/>
                    <a:moveTo>
                      <a:pt x="168977" y="1241"/>
                    </a:moveTo>
                    <a:cubicBezTo>
                      <a:pt x="261901" y="-10240"/>
                      <a:pt x="353183" y="59348"/>
                      <a:pt x="368670" y="150961"/>
                    </a:cubicBezTo>
                    <a:cubicBezTo>
                      <a:pt x="372190" y="171111"/>
                      <a:pt x="371721" y="192198"/>
                      <a:pt x="368201" y="212817"/>
                    </a:cubicBezTo>
                    <a:cubicBezTo>
                      <a:pt x="375241" y="213989"/>
                      <a:pt x="381577" y="216332"/>
                      <a:pt x="386035" y="222424"/>
                    </a:cubicBezTo>
                    <a:cubicBezTo>
                      <a:pt x="390024" y="227813"/>
                      <a:pt x="390024" y="235076"/>
                      <a:pt x="387208" y="240934"/>
                    </a:cubicBezTo>
                    <a:cubicBezTo>
                      <a:pt x="382046" y="251946"/>
                      <a:pt x="368201" y="256398"/>
                      <a:pt x="356468" y="254055"/>
                    </a:cubicBezTo>
                    <a:cubicBezTo>
                      <a:pt x="332298" y="314037"/>
                      <a:pt x="280204" y="362069"/>
                      <a:pt x="212154" y="359492"/>
                    </a:cubicBezTo>
                    <a:cubicBezTo>
                      <a:pt x="209103" y="359257"/>
                      <a:pt x="206757" y="357851"/>
                      <a:pt x="205349" y="355977"/>
                    </a:cubicBezTo>
                    <a:cubicBezTo>
                      <a:pt x="201359" y="356680"/>
                      <a:pt x="197370" y="357383"/>
                      <a:pt x="193146" y="357617"/>
                    </a:cubicBezTo>
                    <a:cubicBezTo>
                      <a:pt x="116179" y="363475"/>
                      <a:pt x="66901" y="314974"/>
                      <a:pt x="46251" y="252180"/>
                    </a:cubicBezTo>
                    <a:cubicBezTo>
                      <a:pt x="43670" y="253586"/>
                      <a:pt x="40619" y="254055"/>
                      <a:pt x="38272" y="254055"/>
                    </a:cubicBezTo>
                    <a:cubicBezTo>
                      <a:pt x="25836" y="254523"/>
                      <a:pt x="15745" y="243277"/>
                      <a:pt x="16215" y="231093"/>
                    </a:cubicBezTo>
                    <a:cubicBezTo>
                      <a:pt x="16684" y="218909"/>
                      <a:pt x="25601" y="210943"/>
                      <a:pt x="36630" y="208600"/>
                    </a:cubicBezTo>
                    <a:cubicBezTo>
                      <a:pt x="25836" y="116753"/>
                      <a:pt x="68778" y="13893"/>
                      <a:pt x="168977" y="124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111" name="组合 110" descr="5b2232dc-5864-40ba-849c-c50ed5cbfaeb"/>
            <p:cNvGrpSpPr/>
            <p:nvPr/>
          </p:nvGrpSpPr>
          <p:grpSpPr>
            <a:xfrm>
              <a:off x="2534204" y="4237074"/>
              <a:ext cx="3436646" cy="1897026"/>
              <a:chOff x="708362" y="4237074"/>
              <a:chExt cx="3436646" cy="1897026"/>
            </a:xfrm>
          </p:grpSpPr>
          <p:sp>
            <p:nvSpPr>
              <p:cNvPr id="77" name="Shape4" descr="a6f91cc3-cd71-47ca-b1de-08bee77973a9"/>
              <p:cNvSpPr/>
              <p:nvPr/>
            </p:nvSpPr>
            <p:spPr>
              <a:xfrm rot="21372837" flipH="1">
                <a:off x="708362" y="4237074"/>
                <a:ext cx="3381340" cy="1772175"/>
              </a:xfrm>
              <a:prstGeom prst="roundRect">
                <a:avLst>
                  <a:gd name="adj" fmla="val 9100"/>
                </a:avLst>
              </a:prstGeom>
              <a:solidFill>
                <a:schemeClr val="accent4"/>
              </a:solidFill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78" name="ComponentBackground4" descr="14317c9b-6c38-4270-8d89-b481c3853c2a"/>
              <p:cNvSpPr/>
              <p:nvPr/>
            </p:nvSpPr>
            <p:spPr>
              <a:xfrm flipH="1">
                <a:off x="892267" y="4361926"/>
                <a:ext cx="3252741" cy="1772174"/>
              </a:xfrm>
              <a:prstGeom prst="roundRect">
                <a:avLst>
                  <a:gd name="adj" fmla="val 9100"/>
                </a:avLst>
              </a:prstGeom>
              <a:solidFill>
                <a:schemeClr val="bg1"/>
              </a:solidFill>
              <a:ln w="254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79" name="Bullet4" descr="ccab325a-7a5c-4117-9419-61671b1e8616"/>
              <p:cNvSpPr/>
              <p:nvPr/>
            </p:nvSpPr>
            <p:spPr>
              <a:xfrm flipH="1">
                <a:off x="983098" y="4809270"/>
                <a:ext cx="3105962" cy="553771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科学锻炼强心脏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80" name="Text4" descr="a1dc0374-ca32-4b2d-8414-fc944b108571"/>
              <p:cNvSpPr txBox="1"/>
              <p:nvPr/>
            </p:nvSpPr>
            <p:spPr>
              <a:xfrm flipH="1">
                <a:off x="983097" y="5363042"/>
                <a:ext cx="3105962" cy="732957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适度体育锻炼，增强心肌工作能力，注意活动事项。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04" name="Icon4" descr="c15183bd-41cd-4a68-a5de-771316d57b3f"/>
              <p:cNvSpPr/>
              <p:nvPr/>
            </p:nvSpPr>
            <p:spPr>
              <a:xfrm>
                <a:off x="1130453" y="4488490"/>
                <a:ext cx="204062" cy="287234"/>
              </a:xfrm>
              <a:custGeom>
                <a:avLst/>
                <a:gdLst>
                  <a:gd name="connsiteX0" fmla="*/ 171288 w 420801"/>
                  <a:gd name="connsiteY0" fmla="*/ 256198 h 608473"/>
                  <a:gd name="connsiteX1" fmla="*/ 224259 w 420801"/>
                  <a:gd name="connsiteY1" fmla="*/ 268763 h 608473"/>
                  <a:gd name="connsiteX2" fmla="*/ 283577 w 420801"/>
                  <a:gd name="connsiteY2" fmla="*/ 460589 h 608473"/>
                  <a:gd name="connsiteX3" fmla="*/ 6798 w 420801"/>
                  <a:gd name="connsiteY3" fmla="*/ 589113 h 608473"/>
                  <a:gd name="connsiteX4" fmla="*/ 37249 w 420801"/>
                  <a:gd name="connsiteY4" fmla="*/ 342577 h 608473"/>
                  <a:gd name="connsiteX5" fmla="*/ 171288 w 420801"/>
                  <a:gd name="connsiteY5" fmla="*/ 256198 h 608473"/>
                  <a:gd name="connsiteX6" fmla="*/ 218042 w 420801"/>
                  <a:gd name="connsiteY6" fmla="*/ 176655 h 608473"/>
                  <a:gd name="connsiteX7" fmla="*/ 315500 w 420801"/>
                  <a:gd name="connsiteY7" fmla="*/ 223320 h 608473"/>
                  <a:gd name="connsiteX8" fmla="*/ 316972 w 420801"/>
                  <a:gd name="connsiteY8" fmla="*/ 239365 h 608473"/>
                  <a:gd name="connsiteX9" fmla="*/ 291730 w 420801"/>
                  <a:gd name="connsiteY9" fmla="*/ 277668 h 608473"/>
                  <a:gd name="connsiteX10" fmla="*/ 278486 w 420801"/>
                  <a:gd name="connsiteY10" fmla="*/ 278798 h 608473"/>
                  <a:gd name="connsiteX11" fmla="*/ 238190 w 420801"/>
                  <a:gd name="connsiteY11" fmla="*/ 247161 h 608473"/>
                  <a:gd name="connsiteX12" fmla="*/ 200158 w 420801"/>
                  <a:gd name="connsiteY12" fmla="*/ 236427 h 608473"/>
                  <a:gd name="connsiteX13" fmla="*/ 192800 w 420801"/>
                  <a:gd name="connsiteY13" fmla="*/ 224676 h 608473"/>
                  <a:gd name="connsiteX14" fmla="*/ 205138 w 420801"/>
                  <a:gd name="connsiteY14" fmla="*/ 186372 h 608473"/>
                  <a:gd name="connsiteX15" fmla="*/ 218042 w 420801"/>
                  <a:gd name="connsiteY15" fmla="*/ 176655 h 608473"/>
                  <a:gd name="connsiteX16" fmla="*/ 276354 w 420801"/>
                  <a:gd name="connsiteY16" fmla="*/ 1031 h 608473"/>
                  <a:gd name="connsiteX17" fmla="*/ 415468 w 420801"/>
                  <a:gd name="connsiteY17" fmla="*/ 67604 h 608473"/>
                  <a:gd name="connsiteX18" fmla="*/ 419204 w 420801"/>
                  <a:gd name="connsiteY18" fmla="*/ 81167 h 608473"/>
                  <a:gd name="connsiteX19" fmla="*/ 345628 w 420801"/>
                  <a:gd name="connsiteY19" fmla="*/ 192161 h 608473"/>
                  <a:gd name="connsiteX20" fmla="*/ 330687 w 420801"/>
                  <a:gd name="connsiteY20" fmla="*/ 201655 h 608473"/>
                  <a:gd name="connsiteX21" fmla="*/ 225418 w 420801"/>
                  <a:gd name="connsiteY21" fmla="*/ 151245 h 608473"/>
                  <a:gd name="connsiteX22" fmla="*/ 222588 w 420801"/>
                  <a:gd name="connsiteY22" fmla="*/ 133612 h 608473"/>
                  <a:gd name="connsiteX23" fmla="*/ 263450 w 420801"/>
                  <a:gd name="connsiteY23" fmla="*/ 6569 h 608473"/>
                  <a:gd name="connsiteX24" fmla="*/ 276354 w 420801"/>
                  <a:gd name="connsiteY24" fmla="*/ 1031 h 608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20801" h="608473">
                    <a:moveTo>
                      <a:pt x="171288" y="256198"/>
                    </a:moveTo>
                    <a:cubicBezTo>
                      <a:pt x="189259" y="256541"/>
                      <a:pt x="207251" y="260596"/>
                      <a:pt x="224259" y="268763"/>
                    </a:cubicBezTo>
                    <a:cubicBezTo>
                      <a:pt x="292294" y="301318"/>
                      <a:pt x="318783" y="387227"/>
                      <a:pt x="283577" y="460589"/>
                    </a:cubicBezTo>
                    <a:cubicBezTo>
                      <a:pt x="226070" y="580296"/>
                      <a:pt x="-46181" y="642693"/>
                      <a:pt x="6798" y="589113"/>
                    </a:cubicBezTo>
                    <a:cubicBezTo>
                      <a:pt x="101774" y="493031"/>
                      <a:pt x="-14484" y="450415"/>
                      <a:pt x="37249" y="342577"/>
                    </a:cubicBezTo>
                    <a:cubicBezTo>
                      <a:pt x="63654" y="287556"/>
                      <a:pt x="117375" y="255170"/>
                      <a:pt x="171288" y="256198"/>
                    </a:cubicBezTo>
                    <a:close/>
                    <a:moveTo>
                      <a:pt x="218042" y="176655"/>
                    </a:moveTo>
                    <a:cubicBezTo>
                      <a:pt x="241925" y="188067"/>
                      <a:pt x="291617" y="211908"/>
                      <a:pt x="315500" y="223320"/>
                    </a:cubicBezTo>
                    <a:cubicBezTo>
                      <a:pt x="324216" y="227501"/>
                      <a:pt x="319122" y="235749"/>
                      <a:pt x="316972" y="239365"/>
                    </a:cubicBezTo>
                    <a:cubicBezTo>
                      <a:pt x="311312" y="249421"/>
                      <a:pt x="291730" y="277668"/>
                      <a:pt x="291730" y="277668"/>
                    </a:cubicBezTo>
                    <a:cubicBezTo>
                      <a:pt x="288447" y="282527"/>
                      <a:pt x="282561" y="283092"/>
                      <a:pt x="278486" y="278798"/>
                    </a:cubicBezTo>
                    <a:cubicBezTo>
                      <a:pt x="278486" y="278798"/>
                      <a:pt x="257659" y="256539"/>
                      <a:pt x="238190" y="247161"/>
                    </a:cubicBezTo>
                    <a:cubicBezTo>
                      <a:pt x="222570" y="239704"/>
                      <a:pt x="200158" y="236427"/>
                      <a:pt x="200158" y="236427"/>
                    </a:cubicBezTo>
                    <a:cubicBezTo>
                      <a:pt x="194272" y="235523"/>
                      <a:pt x="190989" y="230325"/>
                      <a:pt x="192800" y="224676"/>
                    </a:cubicBezTo>
                    <a:cubicBezTo>
                      <a:pt x="192800" y="224676"/>
                      <a:pt x="201629" y="195863"/>
                      <a:pt x="205138" y="186372"/>
                    </a:cubicBezTo>
                    <a:cubicBezTo>
                      <a:pt x="206609" y="182304"/>
                      <a:pt x="208421" y="172022"/>
                      <a:pt x="218042" y="176655"/>
                    </a:cubicBezTo>
                    <a:close/>
                    <a:moveTo>
                      <a:pt x="276354" y="1031"/>
                    </a:moveTo>
                    <a:lnTo>
                      <a:pt x="415468" y="67604"/>
                    </a:lnTo>
                    <a:cubicBezTo>
                      <a:pt x="420675" y="70091"/>
                      <a:pt x="422373" y="76194"/>
                      <a:pt x="419204" y="81167"/>
                    </a:cubicBezTo>
                    <a:cubicBezTo>
                      <a:pt x="419204" y="81167"/>
                      <a:pt x="364758" y="163452"/>
                      <a:pt x="345628" y="192161"/>
                    </a:cubicBezTo>
                    <a:cubicBezTo>
                      <a:pt x="340987" y="199282"/>
                      <a:pt x="337705" y="205046"/>
                      <a:pt x="330687" y="201655"/>
                    </a:cubicBezTo>
                    <a:cubicBezTo>
                      <a:pt x="303521" y="188657"/>
                      <a:pt x="249641" y="162774"/>
                      <a:pt x="225418" y="151245"/>
                    </a:cubicBezTo>
                    <a:cubicBezTo>
                      <a:pt x="217381" y="147402"/>
                      <a:pt x="219984" y="142542"/>
                      <a:pt x="222588" y="133612"/>
                    </a:cubicBezTo>
                    <a:cubicBezTo>
                      <a:pt x="233228" y="98348"/>
                      <a:pt x="263450" y="6569"/>
                      <a:pt x="263450" y="6569"/>
                    </a:cubicBezTo>
                    <a:cubicBezTo>
                      <a:pt x="265262" y="918"/>
                      <a:pt x="271034" y="-1569"/>
                      <a:pt x="276354" y="103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112" name="组合 111" descr="cfb0dc67-2c09-4ee1-96d5-2d6c43b903e8"/>
            <p:cNvGrpSpPr/>
            <p:nvPr/>
          </p:nvGrpSpPr>
          <p:grpSpPr>
            <a:xfrm>
              <a:off x="6221150" y="4237074"/>
              <a:ext cx="3436646" cy="1897026"/>
              <a:chOff x="4395308" y="4237074"/>
              <a:chExt cx="3436646" cy="1897026"/>
            </a:xfrm>
          </p:grpSpPr>
          <p:sp>
            <p:nvSpPr>
              <p:cNvPr id="83" name="Shape5" descr="f97fc026-a3fe-4d0c-aebc-bbfe8dbccb95"/>
              <p:cNvSpPr/>
              <p:nvPr/>
            </p:nvSpPr>
            <p:spPr>
              <a:xfrm rot="21372837" flipH="1">
                <a:off x="4395308" y="4237074"/>
                <a:ext cx="3381340" cy="1772175"/>
              </a:xfrm>
              <a:prstGeom prst="roundRect">
                <a:avLst>
                  <a:gd name="adj" fmla="val 9100"/>
                </a:avLst>
              </a:prstGeom>
              <a:solidFill>
                <a:schemeClr val="accent5"/>
              </a:solidFill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84" name="ComponentBackground5" descr="97e817e0-4f0a-4c8a-8eb1-43ec09d4613d"/>
              <p:cNvSpPr/>
              <p:nvPr/>
            </p:nvSpPr>
            <p:spPr>
              <a:xfrm flipH="1">
                <a:off x="4579213" y="4361926"/>
                <a:ext cx="3252741" cy="1772174"/>
              </a:xfrm>
              <a:prstGeom prst="roundRect">
                <a:avLst>
                  <a:gd name="adj" fmla="val 9100"/>
                </a:avLst>
              </a:prstGeom>
              <a:solidFill>
                <a:schemeClr val="bg1"/>
              </a:solidFill>
              <a:ln w="254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85" name="Bullet5" descr="23348ec6-27a7-4135-9f9f-110b22efb1a2"/>
              <p:cNvSpPr/>
              <p:nvPr/>
            </p:nvSpPr>
            <p:spPr>
              <a:xfrm flipH="1">
                <a:off x="4670044" y="4809270"/>
                <a:ext cx="3105962" cy="553771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预防传染病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86" name="Text5" descr="f2fe21ba-4b2c-423f-bed1-8b6fb8d7a0ab"/>
              <p:cNvSpPr txBox="1"/>
              <p:nvPr/>
            </p:nvSpPr>
            <p:spPr>
              <a:xfrm flipH="1">
                <a:off x="4670043" y="5363042"/>
                <a:ext cx="3105962" cy="732957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增强幼儿抵抗力，做好预防接种，减少传染病影响。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05" name="Icon5" descr="70b01f39-0362-4de5-9686-a14c01f00e31"/>
              <p:cNvSpPr/>
              <p:nvPr/>
            </p:nvSpPr>
            <p:spPr>
              <a:xfrm>
                <a:off x="4758139" y="4488796"/>
                <a:ext cx="334034" cy="292092"/>
              </a:xfrm>
              <a:custGeom>
                <a:avLst/>
                <a:gdLst>
                  <a:gd name="T0" fmla="*/ 1202 w 2902"/>
                  <a:gd name="T1" fmla="*/ 1156 h 2541"/>
                  <a:gd name="T2" fmla="*/ 2075 w 2902"/>
                  <a:gd name="T3" fmla="*/ 847 h 2541"/>
                  <a:gd name="T4" fmla="*/ 2633 w 2902"/>
                  <a:gd name="T5" fmla="*/ 42 h 2541"/>
                  <a:gd name="T6" fmla="*/ 2598 w 2902"/>
                  <a:gd name="T7" fmla="*/ 38 h 2541"/>
                  <a:gd name="T8" fmla="*/ 2353 w 2902"/>
                  <a:gd name="T9" fmla="*/ 169 h 2541"/>
                  <a:gd name="T10" fmla="*/ 2153 w 2902"/>
                  <a:gd name="T11" fmla="*/ 147 h 2541"/>
                  <a:gd name="T12" fmla="*/ 1919 w 2902"/>
                  <a:gd name="T13" fmla="*/ 502 h 2541"/>
                  <a:gd name="T14" fmla="*/ 2206 w 2902"/>
                  <a:gd name="T15" fmla="*/ 765 h 2541"/>
                  <a:gd name="T16" fmla="*/ 2633 w 2902"/>
                  <a:gd name="T17" fmla="*/ 42 h 2541"/>
                  <a:gd name="T18" fmla="*/ 2496 w 2902"/>
                  <a:gd name="T19" fmla="*/ 2418 h 2541"/>
                  <a:gd name="T20" fmla="*/ 1926 w 2902"/>
                  <a:gd name="T21" fmla="*/ 2413 h 2541"/>
                  <a:gd name="T22" fmla="*/ 1444 w 2902"/>
                  <a:gd name="T23" fmla="*/ 2044 h 2541"/>
                  <a:gd name="T24" fmla="*/ 1173 w 2902"/>
                  <a:gd name="T25" fmla="*/ 2203 h 2541"/>
                  <a:gd name="T26" fmla="*/ 887 w 2902"/>
                  <a:gd name="T27" fmla="*/ 2321 h 2541"/>
                  <a:gd name="T28" fmla="*/ 1409 w 2902"/>
                  <a:gd name="T29" fmla="*/ 1673 h 2541"/>
                  <a:gd name="T30" fmla="*/ 1470 w 2902"/>
                  <a:gd name="T31" fmla="*/ 1612 h 2541"/>
                  <a:gd name="T32" fmla="*/ 1540 w 2902"/>
                  <a:gd name="T33" fmla="*/ 1654 h 2541"/>
                  <a:gd name="T34" fmla="*/ 1591 w 2902"/>
                  <a:gd name="T35" fmla="*/ 1631 h 2541"/>
                  <a:gd name="T36" fmla="*/ 2539 w 2902"/>
                  <a:gd name="T37" fmla="*/ 794 h 2541"/>
                  <a:gd name="T38" fmla="*/ 2538 w 2902"/>
                  <a:gd name="T39" fmla="*/ 1605 h 2541"/>
                  <a:gd name="T40" fmla="*/ 2400 w 2902"/>
                  <a:gd name="T41" fmla="*/ 1467 h 2541"/>
                  <a:gd name="T42" fmla="*/ 2303 w 2902"/>
                  <a:gd name="T43" fmla="*/ 1702 h 2541"/>
                  <a:gd name="T44" fmla="*/ 2498 w 2902"/>
                  <a:gd name="T45" fmla="*/ 1702 h 2541"/>
                  <a:gd name="T46" fmla="*/ 382 w 2902"/>
                  <a:gd name="T47" fmla="*/ 1935 h 2541"/>
                  <a:gd name="T48" fmla="*/ 1167 w 2902"/>
                  <a:gd name="T49" fmla="*/ 0 h 2541"/>
                  <a:gd name="T50" fmla="*/ 1785 w 2902"/>
                  <a:gd name="T51" fmla="*/ 492 h 2541"/>
                  <a:gd name="T52" fmla="*/ 1037 w 2902"/>
                  <a:gd name="T53" fmla="*/ 1148 h 2541"/>
                  <a:gd name="T54" fmla="*/ 1080 w 2902"/>
                  <a:gd name="T55" fmla="*/ 1222 h 2541"/>
                  <a:gd name="T56" fmla="*/ 947 w 2902"/>
                  <a:gd name="T57" fmla="*/ 1354 h 2541"/>
                  <a:gd name="T58" fmla="*/ 1198 w 2902"/>
                  <a:gd name="T59" fmla="*/ 459 h 2541"/>
                  <a:gd name="T60" fmla="*/ 1335 w 2902"/>
                  <a:gd name="T61" fmla="*/ 597 h 2541"/>
                  <a:gd name="T62" fmla="*/ 1473 w 2902"/>
                  <a:gd name="T63" fmla="*/ 459 h 2541"/>
                  <a:gd name="T64" fmla="*/ 1335 w 2902"/>
                  <a:gd name="T65" fmla="*/ 321 h 2541"/>
                  <a:gd name="T66" fmla="*/ 1198 w 2902"/>
                  <a:gd name="T67" fmla="*/ 459 h 2541"/>
                  <a:gd name="T68" fmla="*/ 505 w 2902"/>
                  <a:gd name="T69" fmla="*/ 855 h 2541"/>
                  <a:gd name="T70" fmla="*/ 743 w 2902"/>
                  <a:gd name="T71" fmla="*/ 855 h 2541"/>
                  <a:gd name="T72" fmla="*/ 743 w 2902"/>
                  <a:gd name="T73" fmla="*/ 617 h 2541"/>
                  <a:gd name="T74" fmla="*/ 505 w 2902"/>
                  <a:gd name="T75" fmla="*/ 617 h 2541"/>
                  <a:gd name="T76" fmla="*/ 1315 w 2902"/>
                  <a:gd name="T77" fmla="*/ 1578 h 2541"/>
                  <a:gd name="T78" fmla="*/ 1375 w 2902"/>
                  <a:gd name="T79" fmla="*/ 1517 h 2541"/>
                  <a:gd name="T80" fmla="*/ 1163 w 2902"/>
                  <a:gd name="T81" fmla="*/ 1327 h 2541"/>
                  <a:gd name="T82" fmla="*/ 368 w 2902"/>
                  <a:gd name="T83" fmla="*/ 2156 h 2541"/>
                  <a:gd name="T84" fmla="*/ 166 w 2902"/>
                  <a:gd name="T85" fmla="*/ 2541 h 2541"/>
                  <a:gd name="T86" fmla="*/ 1315 w 2902"/>
                  <a:gd name="T87" fmla="*/ 1578 h 2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902" h="2541">
                    <a:moveTo>
                      <a:pt x="1536" y="1489"/>
                    </a:moveTo>
                    <a:lnTo>
                      <a:pt x="1202" y="1156"/>
                    </a:lnTo>
                    <a:lnTo>
                      <a:pt x="1844" y="616"/>
                    </a:lnTo>
                    <a:lnTo>
                      <a:pt x="2075" y="847"/>
                    </a:lnTo>
                    <a:lnTo>
                      <a:pt x="1536" y="1489"/>
                    </a:lnTo>
                    <a:close/>
                    <a:moveTo>
                      <a:pt x="2633" y="42"/>
                    </a:moveTo>
                    <a:cubicBezTo>
                      <a:pt x="2631" y="25"/>
                      <a:pt x="2628" y="12"/>
                      <a:pt x="2625" y="2"/>
                    </a:cubicBezTo>
                    <a:cubicBezTo>
                      <a:pt x="2618" y="11"/>
                      <a:pt x="2609" y="22"/>
                      <a:pt x="2598" y="38"/>
                    </a:cubicBezTo>
                    <a:cubicBezTo>
                      <a:pt x="2544" y="116"/>
                      <a:pt x="2472" y="161"/>
                      <a:pt x="2389" y="168"/>
                    </a:cubicBezTo>
                    <a:cubicBezTo>
                      <a:pt x="2377" y="168"/>
                      <a:pt x="2365" y="169"/>
                      <a:pt x="2353" y="169"/>
                    </a:cubicBezTo>
                    <a:cubicBezTo>
                      <a:pt x="2309" y="169"/>
                      <a:pt x="2269" y="162"/>
                      <a:pt x="2234" y="156"/>
                    </a:cubicBezTo>
                    <a:cubicBezTo>
                      <a:pt x="2205" y="152"/>
                      <a:pt x="2178" y="147"/>
                      <a:pt x="2153" y="147"/>
                    </a:cubicBezTo>
                    <a:cubicBezTo>
                      <a:pt x="2122" y="147"/>
                      <a:pt x="2082" y="153"/>
                      <a:pt x="2026" y="199"/>
                    </a:cubicBezTo>
                    <a:cubicBezTo>
                      <a:pt x="1926" y="279"/>
                      <a:pt x="1918" y="442"/>
                      <a:pt x="1919" y="502"/>
                    </a:cubicBezTo>
                    <a:lnTo>
                      <a:pt x="2181" y="764"/>
                    </a:lnTo>
                    <a:cubicBezTo>
                      <a:pt x="2188" y="764"/>
                      <a:pt x="2196" y="765"/>
                      <a:pt x="2206" y="765"/>
                    </a:cubicBezTo>
                    <a:cubicBezTo>
                      <a:pt x="2277" y="765"/>
                      <a:pt x="2414" y="746"/>
                      <a:pt x="2540" y="620"/>
                    </a:cubicBezTo>
                    <a:cubicBezTo>
                      <a:pt x="2685" y="476"/>
                      <a:pt x="2666" y="235"/>
                      <a:pt x="2633" y="42"/>
                    </a:cubicBezTo>
                    <a:close/>
                    <a:moveTo>
                      <a:pt x="2507" y="2407"/>
                    </a:moveTo>
                    <a:cubicBezTo>
                      <a:pt x="2503" y="2411"/>
                      <a:pt x="2499" y="2414"/>
                      <a:pt x="2496" y="2418"/>
                    </a:cubicBezTo>
                    <a:cubicBezTo>
                      <a:pt x="2420" y="2491"/>
                      <a:pt x="2319" y="2532"/>
                      <a:pt x="2214" y="2532"/>
                    </a:cubicBezTo>
                    <a:cubicBezTo>
                      <a:pt x="2105" y="2532"/>
                      <a:pt x="2003" y="2490"/>
                      <a:pt x="1926" y="2413"/>
                    </a:cubicBezTo>
                    <a:lnTo>
                      <a:pt x="1637" y="2124"/>
                    </a:lnTo>
                    <a:cubicBezTo>
                      <a:pt x="1586" y="2072"/>
                      <a:pt x="1517" y="2044"/>
                      <a:pt x="1444" y="2044"/>
                    </a:cubicBezTo>
                    <a:cubicBezTo>
                      <a:pt x="1372" y="2044"/>
                      <a:pt x="1303" y="2072"/>
                      <a:pt x="1252" y="2124"/>
                    </a:cubicBezTo>
                    <a:lnTo>
                      <a:pt x="1173" y="2203"/>
                    </a:lnTo>
                    <a:cubicBezTo>
                      <a:pt x="1096" y="2279"/>
                      <a:pt x="995" y="2321"/>
                      <a:pt x="887" y="2321"/>
                    </a:cubicBezTo>
                    <a:lnTo>
                      <a:pt x="887" y="2321"/>
                    </a:lnTo>
                    <a:cubicBezTo>
                      <a:pt x="843" y="2321"/>
                      <a:pt x="799" y="2314"/>
                      <a:pt x="759" y="2300"/>
                    </a:cubicBezTo>
                    <a:cubicBezTo>
                      <a:pt x="946" y="2133"/>
                      <a:pt x="1164" y="1918"/>
                      <a:pt x="1409" y="1673"/>
                    </a:cubicBezTo>
                    <a:lnTo>
                      <a:pt x="1459" y="1623"/>
                    </a:lnTo>
                    <a:cubicBezTo>
                      <a:pt x="1462" y="1619"/>
                      <a:pt x="1466" y="1615"/>
                      <a:pt x="1470" y="1612"/>
                    </a:cubicBezTo>
                    <a:lnTo>
                      <a:pt x="1493" y="1635"/>
                    </a:lnTo>
                    <a:cubicBezTo>
                      <a:pt x="1506" y="1647"/>
                      <a:pt x="1522" y="1654"/>
                      <a:pt x="1540" y="1654"/>
                    </a:cubicBezTo>
                    <a:cubicBezTo>
                      <a:pt x="1541" y="1654"/>
                      <a:pt x="1542" y="1654"/>
                      <a:pt x="1543" y="1654"/>
                    </a:cubicBezTo>
                    <a:cubicBezTo>
                      <a:pt x="1562" y="1654"/>
                      <a:pt x="1579" y="1645"/>
                      <a:pt x="1591" y="1631"/>
                    </a:cubicBezTo>
                    <a:lnTo>
                      <a:pt x="2207" y="898"/>
                    </a:lnTo>
                    <a:cubicBezTo>
                      <a:pt x="2280" y="898"/>
                      <a:pt x="2409" y="882"/>
                      <a:pt x="2539" y="794"/>
                    </a:cubicBezTo>
                    <a:cubicBezTo>
                      <a:pt x="2899" y="1342"/>
                      <a:pt x="2902" y="2012"/>
                      <a:pt x="2507" y="2407"/>
                    </a:cubicBezTo>
                    <a:close/>
                    <a:moveTo>
                      <a:pt x="2538" y="1605"/>
                    </a:moveTo>
                    <a:cubicBezTo>
                      <a:pt x="2538" y="1568"/>
                      <a:pt x="2524" y="1534"/>
                      <a:pt x="2498" y="1507"/>
                    </a:cubicBezTo>
                    <a:cubicBezTo>
                      <a:pt x="2472" y="1481"/>
                      <a:pt x="2437" y="1467"/>
                      <a:pt x="2400" y="1467"/>
                    </a:cubicBezTo>
                    <a:cubicBezTo>
                      <a:pt x="2364" y="1467"/>
                      <a:pt x="2329" y="1481"/>
                      <a:pt x="2303" y="1507"/>
                    </a:cubicBezTo>
                    <a:cubicBezTo>
                      <a:pt x="2249" y="1561"/>
                      <a:pt x="2249" y="1649"/>
                      <a:pt x="2303" y="1702"/>
                    </a:cubicBezTo>
                    <a:cubicBezTo>
                      <a:pt x="2329" y="1728"/>
                      <a:pt x="2364" y="1743"/>
                      <a:pt x="2400" y="1743"/>
                    </a:cubicBezTo>
                    <a:cubicBezTo>
                      <a:pt x="2437" y="1743"/>
                      <a:pt x="2472" y="1728"/>
                      <a:pt x="2498" y="1702"/>
                    </a:cubicBezTo>
                    <a:cubicBezTo>
                      <a:pt x="2524" y="1676"/>
                      <a:pt x="2538" y="1642"/>
                      <a:pt x="2538" y="1605"/>
                    </a:cubicBezTo>
                    <a:close/>
                    <a:moveTo>
                      <a:pt x="382" y="1935"/>
                    </a:moveTo>
                    <a:cubicBezTo>
                      <a:pt x="9" y="1383"/>
                      <a:pt x="0" y="701"/>
                      <a:pt x="400" y="300"/>
                    </a:cubicBezTo>
                    <a:cubicBezTo>
                      <a:pt x="594" y="107"/>
                      <a:pt x="866" y="0"/>
                      <a:pt x="1167" y="0"/>
                    </a:cubicBezTo>
                    <a:cubicBezTo>
                      <a:pt x="1403" y="0"/>
                      <a:pt x="1643" y="64"/>
                      <a:pt x="1866" y="181"/>
                    </a:cubicBezTo>
                    <a:cubicBezTo>
                      <a:pt x="1796" y="290"/>
                      <a:pt x="1785" y="423"/>
                      <a:pt x="1785" y="492"/>
                    </a:cubicBezTo>
                    <a:lnTo>
                      <a:pt x="1061" y="1100"/>
                    </a:lnTo>
                    <a:cubicBezTo>
                      <a:pt x="1047" y="1112"/>
                      <a:pt x="1038" y="1130"/>
                      <a:pt x="1037" y="1148"/>
                    </a:cubicBezTo>
                    <a:cubicBezTo>
                      <a:pt x="1036" y="1167"/>
                      <a:pt x="1043" y="1185"/>
                      <a:pt x="1057" y="1199"/>
                    </a:cubicBezTo>
                    <a:lnTo>
                      <a:pt x="1080" y="1222"/>
                    </a:lnTo>
                    <a:cubicBezTo>
                      <a:pt x="1076" y="1225"/>
                      <a:pt x="1072" y="1229"/>
                      <a:pt x="1068" y="1233"/>
                    </a:cubicBezTo>
                    <a:cubicBezTo>
                      <a:pt x="1029" y="1272"/>
                      <a:pt x="988" y="1313"/>
                      <a:pt x="947" y="1354"/>
                    </a:cubicBezTo>
                    <a:cubicBezTo>
                      <a:pt x="725" y="1575"/>
                      <a:pt x="533" y="1768"/>
                      <a:pt x="382" y="1935"/>
                    </a:cubicBezTo>
                    <a:close/>
                    <a:moveTo>
                      <a:pt x="1198" y="459"/>
                    </a:moveTo>
                    <a:cubicBezTo>
                      <a:pt x="1198" y="496"/>
                      <a:pt x="1212" y="531"/>
                      <a:pt x="1238" y="557"/>
                    </a:cubicBezTo>
                    <a:cubicBezTo>
                      <a:pt x="1264" y="583"/>
                      <a:pt x="1299" y="597"/>
                      <a:pt x="1335" y="597"/>
                    </a:cubicBezTo>
                    <a:cubicBezTo>
                      <a:pt x="1372" y="597"/>
                      <a:pt x="1407" y="583"/>
                      <a:pt x="1433" y="557"/>
                    </a:cubicBezTo>
                    <a:cubicBezTo>
                      <a:pt x="1459" y="531"/>
                      <a:pt x="1473" y="496"/>
                      <a:pt x="1473" y="459"/>
                    </a:cubicBezTo>
                    <a:cubicBezTo>
                      <a:pt x="1473" y="422"/>
                      <a:pt x="1459" y="388"/>
                      <a:pt x="1433" y="362"/>
                    </a:cubicBezTo>
                    <a:cubicBezTo>
                      <a:pt x="1407" y="336"/>
                      <a:pt x="1372" y="321"/>
                      <a:pt x="1335" y="321"/>
                    </a:cubicBezTo>
                    <a:cubicBezTo>
                      <a:pt x="1299" y="321"/>
                      <a:pt x="1264" y="336"/>
                      <a:pt x="1238" y="362"/>
                    </a:cubicBezTo>
                    <a:cubicBezTo>
                      <a:pt x="1212" y="388"/>
                      <a:pt x="1198" y="422"/>
                      <a:pt x="1198" y="459"/>
                    </a:cubicBezTo>
                    <a:close/>
                    <a:moveTo>
                      <a:pt x="456" y="736"/>
                    </a:moveTo>
                    <a:cubicBezTo>
                      <a:pt x="456" y="781"/>
                      <a:pt x="474" y="823"/>
                      <a:pt x="505" y="855"/>
                    </a:cubicBezTo>
                    <a:cubicBezTo>
                      <a:pt x="537" y="886"/>
                      <a:pt x="579" y="904"/>
                      <a:pt x="624" y="904"/>
                    </a:cubicBezTo>
                    <a:cubicBezTo>
                      <a:pt x="669" y="904"/>
                      <a:pt x="711" y="886"/>
                      <a:pt x="743" y="855"/>
                    </a:cubicBezTo>
                    <a:cubicBezTo>
                      <a:pt x="774" y="823"/>
                      <a:pt x="792" y="781"/>
                      <a:pt x="792" y="736"/>
                    </a:cubicBezTo>
                    <a:cubicBezTo>
                      <a:pt x="792" y="691"/>
                      <a:pt x="774" y="649"/>
                      <a:pt x="743" y="617"/>
                    </a:cubicBezTo>
                    <a:cubicBezTo>
                      <a:pt x="711" y="586"/>
                      <a:pt x="669" y="568"/>
                      <a:pt x="624" y="568"/>
                    </a:cubicBezTo>
                    <a:cubicBezTo>
                      <a:pt x="579" y="568"/>
                      <a:pt x="537" y="586"/>
                      <a:pt x="505" y="617"/>
                    </a:cubicBezTo>
                    <a:cubicBezTo>
                      <a:pt x="474" y="649"/>
                      <a:pt x="456" y="691"/>
                      <a:pt x="456" y="736"/>
                    </a:cubicBezTo>
                    <a:close/>
                    <a:moveTo>
                      <a:pt x="1315" y="1578"/>
                    </a:moveTo>
                    <a:lnTo>
                      <a:pt x="1364" y="1529"/>
                    </a:lnTo>
                    <a:cubicBezTo>
                      <a:pt x="1368" y="1525"/>
                      <a:pt x="1372" y="1521"/>
                      <a:pt x="1375" y="1517"/>
                    </a:cubicBezTo>
                    <a:lnTo>
                      <a:pt x="1174" y="1316"/>
                    </a:lnTo>
                    <a:cubicBezTo>
                      <a:pt x="1170" y="1320"/>
                      <a:pt x="1167" y="1323"/>
                      <a:pt x="1163" y="1327"/>
                    </a:cubicBezTo>
                    <a:cubicBezTo>
                      <a:pt x="1123" y="1367"/>
                      <a:pt x="1082" y="1407"/>
                      <a:pt x="1041" y="1449"/>
                    </a:cubicBezTo>
                    <a:cubicBezTo>
                      <a:pt x="809" y="1679"/>
                      <a:pt x="547" y="1940"/>
                      <a:pt x="368" y="2156"/>
                    </a:cubicBezTo>
                    <a:cubicBezTo>
                      <a:pt x="100" y="2477"/>
                      <a:pt x="153" y="2538"/>
                      <a:pt x="154" y="2538"/>
                    </a:cubicBezTo>
                    <a:cubicBezTo>
                      <a:pt x="156" y="2541"/>
                      <a:pt x="163" y="2541"/>
                      <a:pt x="166" y="2541"/>
                    </a:cubicBezTo>
                    <a:cubicBezTo>
                      <a:pt x="210" y="2541"/>
                      <a:pt x="329" y="2501"/>
                      <a:pt x="637" y="2230"/>
                    </a:cubicBezTo>
                    <a:cubicBezTo>
                      <a:pt x="853" y="2040"/>
                      <a:pt x="1098" y="1795"/>
                      <a:pt x="1315" y="1578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</p:grp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消化系统</a:t>
            </a:r>
            <a:endParaRPr 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 panose="020B0400000000000000" charset="-122"/>
              </a:rPr>
              <a:t>认识食品的加工管道</a:t>
            </a:r>
            <a:endParaRPr lang="en-US" sz="2400" b="0" i="0" u="none">
              <a:solidFill>
                <a:srgbClr val="2F2F2F"/>
              </a:solidFill>
              <a:ea typeface="思源黑体 CN Normal" panose="020B0400000000000000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概述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13" name="df9b52f3-64ea-443d-ac38-2e58d4ec1223.source.3.zh-Hans.pptx" descr="7b85896d-30e1-4acd-8175-bc8323ca964e"/>
          <p:cNvGrpSpPr/>
          <p:nvPr/>
        </p:nvGrpSpPr>
        <p:grpSpPr>
          <a:xfrm>
            <a:off x="860782" y="1130300"/>
            <a:ext cx="10457737" cy="4013200"/>
            <a:chOff x="1524149" y="1130300"/>
            <a:chExt cx="9126192" cy="3502214"/>
          </a:xfrm>
        </p:grpSpPr>
        <p:sp>
          <p:nvSpPr>
            <p:cNvPr id="32" name="Title" descr="15cea247-e043-4f06-b809-7db0925d5dcc"/>
            <p:cNvSpPr>
              <a:spLocks noChangeAspect="1"/>
            </p:cNvSpPr>
            <p:nvPr/>
          </p:nvSpPr>
          <p:spPr>
            <a:xfrm>
              <a:off x="1775023" y="1130300"/>
              <a:ext cx="8624444" cy="7506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了解消化系统的基本概念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12" name="组合 11" descr="9a4b859e-d5f0-4ed8-8998-570a06f84f79"/>
            <p:cNvGrpSpPr/>
            <p:nvPr/>
          </p:nvGrpSpPr>
          <p:grpSpPr>
            <a:xfrm>
              <a:off x="1524149" y="2462149"/>
              <a:ext cx="9126192" cy="2170365"/>
              <a:chOff x="1524149" y="2462149"/>
              <a:chExt cx="9126192" cy="2170365"/>
            </a:xfrm>
          </p:grpSpPr>
          <p:grpSp>
            <p:nvGrpSpPr>
              <p:cNvPr id="58" name="组合 57" descr="cd312c60-2a9b-40b9-9358-b233d2ac5b08"/>
              <p:cNvGrpSpPr/>
              <p:nvPr/>
            </p:nvGrpSpPr>
            <p:grpSpPr>
              <a:xfrm>
                <a:off x="1524149" y="2462149"/>
                <a:ext cx="3023318" cy="2170365"/>
                <a:chOff x="1920192" y="2358204"/>
                <a:chExt cx="3729657" cy="2724073"/>
              </a:xfrm>
            </p:grpSpPr>
            <p:grpSp>
              <p:nvGrpSpPr>
                <p:cNvPr id="44" name="组合 43" descr="572c7407-6218-4a39-a5c5-b0c1856c994f"/>
                <p:cNvGrpSpPr/>
                <p:nvPr/>
              </p:nvGrpSpPr>
              <p:grpSpPr>
                <a:xfrm>
                  <a:off x="1920192" y="2358204"/>
                  <a:ext cx="3729657" cy="2724073"/>
                  <a:chOff x="2026610" y="2671517"/>
                  <a:chExt cx="3373440" cy="2463899"/>
                </a:xfrm>
              </p:grpSpPr>
              <p:grpSp>
                <p:nvGrpSpPr>
                  <p:cNvPr id="41" name="组合 40" descr="21d61ea5-3ed5-4e78-a144-f330ddc827a6"/>
                  <p:cNvGrpSpPr/>
                  <p:nvPr/>
                </p:nvGrpSpPr>
                <p:grpSpPr>
                  <a:xfrm flipH="1">
                    <a:off x="2212067" y="2671517"/>
                    <a:ext cx="3187983" cy="2339574"/>
                    <a:chOff x="1422514" y="2817160"/>
                    <a:chExt cx="2635137" cy="1933855"/>
                  </a:xfrm>
                </p:grpSpPr>
                <p:sp>
                  <p:nvSpPr>
                    <p:cNvPr id="42" name="ComponentBackground1" descr="3262f0ff-99a3-4c7d-a3a2-c737ba058098"/>
                    <p:cNvSpPr/>
                    <p:nvPr/>
                  </p:nvSpPr>
                  <p:spPr>
                    <a:xfrm>
                      <a:off x="1520975" y="2868032"/>
                      <a:ext cx="2512936" cy="1828683"/>
                    </a:xfrm>
                    <a:custGeom>
                      <a:avLst/>
                      <a:gdLst>
                        <a:gd name="connsiteX0" fmla="*/ 722132 w 2477669"/>
                        <a:gd name="connsiteY0" fmla="*/ 1803020 h 1803019"/>
                        <a:gd name="connsiteX1" fmla="*/ 645360 w 2477669"/>
                        <a:gd name="connsiteY1" fmla="*/ 1553274 h 1803019"/>
                        <a:gd name="connsiteX2" fmla="*/ 578876 w 2477669"/>
                        <a:gd name="connsiteY2" fmla="*/ 1477645 h 1803019"/>
                        <a:gd name="connsiteX3" fmla="*/ 142631 w 2477669"/>
                        <a:gd name="connsiteY3" fmla="*/ 1175036 h 1803019"/>
                        <a:gd name="connsiteX4" fmla="*/ 182921 w 2477669"/>
                        <a:gd name="connsiteY4" fmla="*/ 382175 h 1803019"/>
                        <a:gd name="connsiteX5" fmla="*/ 795379 w 2477669"/>
                        <a:gd name="connsiteY5" fmla="*/ 55277 h 1803019"/>
                        <a:gd name="connsiteX6" fmla="*/ 1300585 w 2477669"/>
                        <a:gd name="connsiteY6" fmla="*/ 2032 h 1803019"/>
                        <a:gd name="connsiteX7" fmla="*/ 2129260 w 2477669"/>
                        <a:gd name="connsiteY7" fmla="*/ 246920 h 1803019"/>
                        <a:gd name="connsiteX8" fmla="*/ 2440918 w 2477669"/>
                        <a:gd name="connsiteY8" fmla="*/ 614395 h 1803019"/>
                        <a:gd name="connsiteX9" fmla="*/ 2358050 w 2477669"/>
                        <a:gd name="connsiteY9" fmla="*/ 1142746 h 1803019"/>
                        <a:gd name="connsiteX10" fmla="*/ 1727686 w 2477669"/>
                        <a:gd name="connsiteY10" fmla="*/ 1536510 h 1803019"/>
                        <a:gd name="connsiteX11" fmla="*/ 1105513 w 2477669"/>
                        <a:gd name="connsiteY11" fmla="*/ 1596422 h 1803019"/>
                        <a:gd name="connsiteX12" fmla="*/ 1045791 w 2477669"/>
                        <a:gd name="connsiteY12" fmla="*/ 1615567 h 1803019"/>
                        <a:gd name="connsiteX13" fmla="*/ 722132 w 2477669"/>
                        <a:gd name="connsiteY13" fmla="*/ 1803020 h 18030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2477669" h="1803019">
                          <a:moveTo>
                            <a:pt x="722132" y="1803020"/>
                          </a:moveTo>
                          <a:cubicBezTo>
                            <a:pt x="694414" y="1713961"/>
                            <a:pt x="667077" y="1634522"/>
                            <a:pt x="645360" y="1553274"/>
                          </a:cubicBezTo>
                          <a:cubicBezTo>
                            <a:pt x="634597" y="1512888"/>
                            <a:pt x="614594" y="1491647"/>
                            <a:pt x="578876" y="1477645"/>
                          </a:cubicBezTo>
                          <a:cubicBezTo>
                            <a:pt x="412379" y="1412495"/>
                            <a:pt x="260360" y="1320864"/>
                            <a:pt x="142631" y="1175036"/>
                          </a:cubicBezTo>
                          <a:cubicBezTo>
                            <a:pt x="-61966" y="921671"/>
                            <a:pt x="-44631" y="611632"/>
                            <a:pt x="182921" y="382175"/>
                          </a:cubicBezTo>
                          <a:cubicBezTo>
                            <a:pt x="356753" y="206820"/>
                            <a:pt x="567827" y="111665"/>
                            <a:pt x="795379" y="55277"/>
                          </a:cubicBezTo>
                          <a:cubicBezTo>
                            <a:pt x="961209" y="14224"/>
                            <a:pt x="1130087" y="-6921"/>
                            <a:pt x="1300585" y="2032"/>
                          </a:cubicBezTo>
                          <a:cubicBezTo>
                            <a:pt x="1593383" y="17368"/>
                            <a:pt x="1875323" y="78709"/>
                            <a:pt x="2129260" y="246920"/>
                          </a:cubicBezTo>
                          <a:cubicBezTo>
                            <a:pt x="2265277" y="337027"/>
                            <a:pt x="2379386" y="449993"/>
                            <a:pt x="2440918" y="614395"/>
                          </a:cubicBezTo>
                          <a:cubicBezTo>
                            <a:pt x="2513784" y="808990"/>
                            <a:pt x="2474256" y="984155"/>
                            <a:pt x="2358050" y="1142746"/>
                          </a:cubicBezTo>
                          <a:cubicBezTo>
                            <a:pt x="2196697" y="1363060"/>
                            <a:pt x="1970002" y="1468311"/>
                            <a:pt x="1727686" y="1536510"/>
                          </a:cubicBezTo>
                          <a:cubicBezTo>
                            <a:pt x="1524518" y="1593660"/>
                            <a:pt x="1316682" y="1619378"/>
                            <a:pt x="1105513" y="1596422"/>
                          </a:cubicBezTo>
                          <a:cubicBezTo>
                            <a:pt x="1086272" y="1594327"/>
                            <a:pt x="1063984" y="1605280"/>
                            <a:pt x="1045791" y="1615567"/>
                          </a:cubicBezTo>
                          <a:cubicBezTo>
                            <a:pt x="939587" y="1675861"/>
                            <a:pt x="834241" y="1737868"/>
                            <a:pt x="722132" y="180302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alpha val="15000"/>
                      </a:schemeClr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l"/>
                    </a:p>
                  </p:txBody>
                </p:sp>
                <p:sp>
                  <p:nvSpPr>
                    <p:cNvPr id="43" name="任意多边形: 形状 42" descr="ed013ba7-18d1-446d-9a16-8c9012230609"/>
                    <p:cNvSpPr/>
                    <p:nvPr/>
                  </p:nvSpPr>
                  <p:spPr>
                    <a:xfrm>
                      <a:off x="1422514" y="2817160"/>
                      <a:ext cx="2635137" cy="1933855"/>
                    </a:xfrm>
                    <a:custGeom>
                      <a:avLst/>
                      <a:gdLst>
                        <a:gd name="connsiteX0" fmla="*/ 346348 w 2278526"/>
                        <a:gd name="connsiteY0" fmla="*/ 218602 h 1672148"/>
                        <a:gd name="connsiteX1" fmla="*/ 367684 w 2278526"/>
                        <a:gd name="connsiteY1" fmla="*/ 244986 h 1672148"/>
                        <a:gd name="connsiteX2" fmla="*/ 266242 w 2278526"/>
                        <a:gd name="connsiteY2" fmla="*/ 314328 h 1672148"/>
                        <a:gd name="connsiteX3" fmla="*/ 251383 w 2278526"/>
                        <a:gd name="connsiteY3" fmla="*/ 284896 h 1672148"/>
                        <a:gd name="connsiteX4" fmla="*/ 346348 w 2278526"/>
                        <a:gd name="connsiteY4" fmla="*/ 218602 h 1672148"/>
                        <a:gd name="connsiteX5" fmla="*/ 1121111 w 2278526"/>
                        <a:gd name="connsiteY5" fmla="*/ 4 h 1672148"/>
                        <a:gd name="connsiteX6" fmla="*/ 1936451 w 2278526"/>
                        <a:gd name="connsiteY6" fmla="*/ 215935 h 1672148"/>
                        <a:gd name="connsiteX7" fmla="*/ 2196103 w 2278526"/>
                        <a:gd name="connsiteY7" fmla="*/ 469491 h 1672148"/>
                        <a:gd name="connsiteX8" fmla="*/ 2162860 w 2278526"/>
                        <a:gd name="connsiteY8" fmla="*/ 1073948 h 1672148"/>
                        <a:gd name="connsiteX9" fmla="*/ 1606791 w 2278526"/>
                        <a:gd name="connsiteY9" fmla="*/ 1426182 h 1672148"/>
                        <a:gd name="connsiteX10" fmla="*/ 1100823 w 2278526"/>
                        <a:gd name="connsiteY10" fmla="*/ 1491523 h 1672148"/>
                        <a:gd name="connsiteX11" fmla="*/ 898131 w 2278526"/>
                        <a:gd name="connsiteY11" fmla="*/ 1545244 h 1672148"/>
                        <a:gd name="connsiteX12" fmla="*/ 694296 w 2278526"/>
                        <a:gd name="connsiteY12" fmla="*/ 1663640 h 1672148"/>
                        <a:gd name="connsiteX13" fmla="*/ 647242 w 2278526"/>
                        <a:gd name="connsiteY13" fmla="*/ 1643543 h 1672148"/>
                        <a:gd name="connsiteX14" fmla="*/ 585711 w 2278526"/>
                        <a:gd name="connsiteY14" fmla="*/ 1444184 h 1672148"/>
                        <a:gd name="connsiteX15" fmla="*/ 519131 w 2278526"/>
                        <a:gd name="connsiteY15" fmla="*/ 1371032 h 1672148"/>
                        <a:gd name="connsiteX16" fmla="*/ 125653 w 2278526"/>
                        <a:gd name="connsiteY16" fmla="*/ 1090426 h 1672148"/>
                        <a:gd name="connsiteX17" fmla="*/ 166611 w 2278526"/>
                        <a:gd name="connsiteY17" fmla="*/ 357382 h 1672148"/>
                        <a:gd name="connsiteX18" fmla="*/ 213093 w 2278526"/>
                        <a:gd name="connsiteY18" fmla="*/ 343285 h 1672148"/>
                        <a:gd name="connsiteX19" fmla="*/ 197757 w 2278526"/>
                        <a:gd name="connsiteY19" fmla="*/ 389862 h 1672148"/>
                        <a:gd name="connsiteX20" fmla="*/ 189185 w 2278526"/>
                        <a:gd name="connsiteY20" fmla="*/ 1094903 h 1672148"/>
                        <a:gd name="connsiteX21" fmla="*/ 536943 w 2278526"/>
                        <a:gd name="connsiteY21" fmla="*/ 1329313 h 1672148"/>
                        <a:gd name="connsiteX22" fmla="*/ 630478 w 2278526"/>
                        <a:gd name="connsiteY22" fmla="*/ 1433516 h 1672148"/>
                        <a:gd name="connsiteX23" fmla="*/ 675722 w 2278526"/>
                        <a:gd name="connsiteY23" fmla="*/ 1583344 h 1672148"/>
                        <a:gd name="connsiteX24" fmla="*/ 717727 w 2278526"/>
                        <a:gd name="connsiteY24" fmla="*/ 1598585 h 1672148"/>
                        <a:gd name="connsiteX25" fmla="*/ 947756 w 2278526"/>
                        <a:gd name="connsiteY25" fmla="*/ 1465044 h 1672148"/>
                        <a:gd name="connsiteX26" fmla="*/ 1042911 w 2278526"/>
                        <a:gd name="connsiteY26" fmla="*/ 1443898 h 1672148"/>
                        <a:gd name="connsiteX27" fmla="*/ 1897494 w 2278526"/>
                        <a:gd name="connsiteY27" fmla="*/ 1253303 h 1672148"/>
                        <a:gd name="connsiteX28" fmla="*/ 2134285 w 2278526"/>
                        <a:gd name="connsiteY28" fmla="*/ 1036038 h 1672148"/>
                        <a:gd name="connsiteX29" fmla="*/ 2069706 w 2278526"/>
                        <a:gd name="connsiteY29" fmla="*/ 379956 h 1672148"/>
                        <a:gd name="connsiteX30" fmla="*/ 1580502 w 2278526"/>
                        <a:gd name="connsiteY30" fmla="*/ 108398 h 1672148"/>
                        <a:gd name="connsiteX31" fmla="*/ 467982 w 2278526"/>
                        <a:gd name="connsiteY31" fmla="*/ 195457 h 1672148"/>
                        <a:gd name="connsiteX32" fmla="*/ 423024 w 2278526"/>
                        <a:gd name="connsiteY32" fmla="*/ 193933 h 1672148"/>
                        <a:gd name="connsiteX33" fmla="*/ 449408 w 2278526"/>
                        <a:gd name="connsiteY33" fmla="*/ 153356 h 1672148"/>
                        <a:gd name="connsiteX34" fmla="*/ 1121111 w 2278526"/>
                        <a:gd name="connsiteY34" fmla="*/ 4 h 16721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</a:cxnLst>
                      <a:rect l="l" t="t" r="r" b="b"/>
                      <a:pathLst>
                        <a:path w="2278526" h="1672148">
                          <a:moveTo>
                            <a:pt x="346348" y="218602"/>
                          </a:moveTo>
                          <a:cubicBezTo>
                            <a:pt x="363112" y="214220"/>
                            <a:pt x="372637" y="226698"/>
                            <a:pt x="367684" y="244986"/>
                          </a:cubicBezTo>
                          <a:cubicBezTo>
                            <a:pt x="364636" y="256130"/>
                            <a:pt x="279768" y="315185"/>
                            <a:pt x="266242" y="314328"/>
                          </a:cubicBezTo>
                          <a:cubicBezTo>
                            <a:pt x="249859" y="312233"/>
                            <a:pt x="241382" y="296802"/>
                            <a:pt x="251383" y="284896"/>
                          </a:cubicBezTo>
                          <a:cubicBezTo>
                            <a:pt x="276625" y="254892"/>
                            <a:pt x="307295" y="228794"/>
                            <a:pt x="346348" y="218602"/>
                          </a:cubicBezTo>
                          <a:close/>
                          <a:moveTo>
                            <a:pt x="1121111" y="4"/>
                          </a:moveTo>
                          <a:cubicBezTo>
                            <a:pt x="1443627" y="14196"/>
                            <a:pt x="1703374" y="67441"/>
                            <a:pt x="1936451" y="215935"/>
                          </a:cubicBezTo>
                          <a:cubicBezTo>
                            <a:pt x="2040654" y="282325"/>
                            <a:pt x="2132095" y="361954"/>
                            <a:pt x="2196103" y="469491"/>
                          </a:cubicBezTo>
                          <a:cubicBezTo>
                            <a:pt x="2316784" y="672278"/>
                            <a:pt x="2304307" y="885067"/>
                            <a:pt x="2162860" y="1073948"/>
                          </a:cubicBezTo>
                          <a:cubicBezTo>
                            <a:pt x="2021985" y="1262161"/>
                            <a:pt x="1825866" y="1362555"/>
                            <a:pt x="1606791" y="1426182"/>
                          </a:cubicBezTo>
                          <a:cubicBezTo>
                            <a:pt x="1441722" y="1474093"/>
                            <a:pt x="1272939" y="1505811"/>
                            <a:pt x="1100823" y="1491523"/>
                          </a:cubicBezTo>
                          <a:cubicBezTo>
                            <a:pt x="1022908" y="1485047"/>
                            <a:pt x="960996" y="1503620"/>
                            <a:pt x="898131" y="1545244"/>
                          </a:cubicBezTo>
                          <a:cubicBezTo>
                            <a:pt x="832694" y="1588583"/>
                            <a:pt x="761447" y="1622778"/>
                            <a:pt x="694296" y="1663640"/>
                          </a:cubicBezTo>
                          <a:cubicBezTo>
                            <a:pt x="664863" y="1681547"/>
                            <a:pt x="655243" y="1669451"/>
                            <a:pt x="647242" y="1643543"/>
                          </a:cubicBezTo>
                          <a:cubicBezTo>
                            <a:pt x="626763" y="1577058"/>
                            <a:pt x="603999" y="1511240"/>
                            <a:pt x="585711" y="1444184"/>
                          </a:cubicBezTo>
                          <a:cubicBezTo>
                            <a:pt x="575519" y="1406656"/>
                            <a:pt x="554564" y="1385129"/>
                            <a:pt x="519131" y="1371032"/>
                          </a:cubicBezTo>
                          <a:cubicBezTo>
                            <a:pt x="365112" y="1309882"/>
                            <a:pt x="230523" y="1221394"/>
                            <a:pt x="125653" y="1090426"/>
                          </a:cubicBezTo>
                          <a:cubicBezTo>
                            <a:pt x="-55798" y="863731"/>
                            <a:pt x="-39510" y="559216"/>
                            <a:pt x="166611" y="357382"/>
                          </a:cubicBezTo>
                          <a:cubicBezTo>
                            <a:pt x="179184" y="345094"/>
                            <a:pt x="192614" y="322044"/>
                            <a:pt x="213093" y="343285"/>
                          </a:cubicBezTo>
                          <a:cubicBezTo>
                            <a:pt x="233095" y="364049"/>
                            <a:pt x="209854" y="376908"/>
                            <a:pt x="197757" y="389862"/>
                          </a:cubicBezTo>
                          <a:cubicBezTo>
                            <a:pt x="-3506" y="604746"/>
                            <a:pt x="-6554" y="874589"/>
                            <a:pt x="189185" y="1094903"/>
                          </a:cubicBezTo>
                          <a:cubicBezTo>
                            <a:pt x="285197" y="1203011"/>
                            <a:pt x="404069" y="1277021"/>
                            <a:pt x="536943" y="1329313"/>
                          </a:cubicBezTo>
                          <a:cubicBezTo>
                            <a:pt x="587616" y="1349220"/>
                            <a:pt x="616953" y="1381605"/>
                            <a:pt x="630478" y="1433516"/>
                          </a:cubicBezTo>
                          <a:cubicBezTo>
                            <a:pt x="643623" y="1483999"/>
                            <a:pt x="663339" y="1532672"/>
                            <a:pt x="675722" y="1583344"/>
                          </a:cubicBezTo>
                          <a:cubicBezTo>
                            <a:pt x="683532" y="1615348"/>
                            <a:pt x="695343" y="1611824"/>
                            <a:pt x="717727" y="1598585"/>
                          </a:cubicBezTo>
                          <a:cubicBezTo>
                            <a:pt x="794022" y="1553436"/>
                            <a:pt x="871270" y="1509811"/>
                            <a:pt x="947756" y="1465044"/>
                          </a:cubicBezTo>
                          <a:cubicBezTo>
                            <a:pt x="977474" y="1447613"/>
                            <a:pt x="1007763" y="1441708"/>
                            <a:pt x="1042911" y="1443898"/>
                          </a:cubicBezTo>
                          <a:cubicBezTo>
                            <a:pt x="1345996" y="1463139"/>
                            <a:pt x="1632413" y="1403894"/>
                            <a:pt x="1897494" y="1253303"/>
                          </a:cubicBezTo>
                          <a:cubicBezTo>
                            <a:pt x="1992458" y="1199392"/>
                            <a:pt x="2070468" y="1124811"/>
                            <a:pt x="2134285" y="1036038"/>
                          </a:cubicBezTo>
                          <a:cubicBezTo>
                            <a:pt x="2285352" y="825631"/>
                            <a:pt x="2261920" y="573980"/>
                            <a:pt x="2069706" y="379956"/>
                          </a:cubicBezTo>
                          <a:cubicBezTo>
                            <a:pt x="1933498" y="242510"/>
                            <a:pt x="1765382" y="158119"/>
                            <a:pt x="1580502" y="108398"/>
                          </a:cubicBezTo>
                          <a:cubicBezTo>
                            <a:pt x="1199978" y="6004"/>
                            <a:pt x="828027" y="27626"/>
                            <a:pt x="467982" y="195457"/>
                          </a:cubicBezTo>
                          <a:cubicBezTo>
                            <a:pt x="453123" y="202410"/>
                            <a:pt x="435120" y="216888"/>
                            <a:pt x="423024" y="193933"/>
                          </a:cubicBezTo>
                          <a:cubicBezTo>
                            <a:pt x="409212" y="167929"/>
                            <a:pt x="433215" y="161071"/>
                            <a:pt x="449408" y="153356"/>
                          </a:cubicBezTo>
                          <a:cubicBezTo>
                            <a:pt x="678198" y="44771"/>
                            <a:pt x="920419" y="-473"/>
                            <a:pt x="1121111" y="4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l"/>
                    </a:p>
                  </p:txBody>
                </p:sp>
              </p:grpSp>
              <p:sp>
                <p:nvSpPr>
                  <p:cNvPr id="29" name="任意多边形: 形状 28" descr="e74400df-5d04-4ac1-b425-0a69de6e4f9a"/>
                  <p:cNvSpPr/>
                  <p:nvPr/>
                </p:nvSpPr>
                <p:spPr>
                  <a:xfrm>
                    <a:off x="2026610" y="4302079"/>
                    <a:ext cx="1077529" cy="833337"/>
                  </a:xfrm>
                  <a:custGeom>
                    <a:avLst/>
                    <a:gdLst>
                      <a:gd name="connsiteX0" fmla="*/ 722132 w 2477669"/>
                      <a:gd name="connsiteY0" fmla="*/ 1803020 h 1803019"/>
                      <a:gd name="connsiteX1" fmla="*/ 645360 w 2477669"/>
                      <a:gd name="connsiteY1" fmla="*/ 1553274 h 1803019"/>
                      <a:gd name="connsiteX2" fmla="*/ 578876 w 2477669"/>
                      <a:gd name="connsiteY2" fmla="*/ 1477645 h 1803019"/>
                      <a:gd name="connsiteX3" fmla="*/ 142631 w 2477669"/>
                      <a:gd name="connsiteY3" fmla="*/ 1175036 h 1803019"/>
                      <a:gd name="connsiteX4" fmla="*/ 182921 w 2477669"/>
                      <a:gd name="connsiteY4" fmla="*/ 382175 h 1803019"/>
                      <a:gd name="connsiteX5" fmla="*/ 795379 w 2477669"/>
                      <a:gd name="connsiteY5" fmla="*/ 55277 h 1803019"/>
                      <a:gd name="connsiteX6" fmla="*/ 1300585 w 2477669"/>
                      <a:gd name="connsiteY6" fmla="*/ 2032 h 1803019"/>
                      <a:gd name="connsiteX7" fmla="*/ 2129260 w 2477669"/>
                      <a:gd name="connsiteY7" fmla="*/ 246920 h 1803019"/>
                      <a:gd name="connsiteX8" fmla="*/ 2440918 w 2477669"/>
                      <a:gd name="connsiteY8" fmla="*/ 614395 h 1803019"/>
                      <a:gd name="connsiteX9" fmla="*/ 2358050 w 2477669"/>
                      <a:gd name="connsiteY9" fmla="*/ 1142746 h 1803019"/>
                      <a:gd name="connsiteX10" fmla="*/ 1727686 w 2477669"/>
                      <a:gd name="connsiteY10" fmla="*/ 1536510 h 1803019"/>
                      <a:gd name="connsiteX11" fmla="*/ 1105513 w 2477669"/>
                      <a:gd name="connsiteY11" fmla="*/ 1596422 h 1803019"/>
                      <a:gd name="connsiteX12" fmla="*/ 1045791 w 2477669"/>
                      <a:gd name="connsiteY12" fmla="*/ 1615567 h 1803019"/>
                      <a:gd name="connsiteX13" fmla="*/ 722132 w 2477669"/>
                      <a:gd name="connsiteY13" fmla="*/ 1803020 h 18030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2477669" h="1803019">
                        <a:moveTo>
                          <a:pt x="722132" y="1803020"/>
                        </a:moveTo>
                        <a:cubicBezTo>
                          <a:pt x="694414" y="1713961"/>
                          <a:pt x="667077" y="1634522"/>
                          <a:pt x="645360" y="1553274"/>
                        </a:cubicBezTo>
                        <a:cubicBezTo>
                          <a:pt x="634597" y="1512888"/>
                          <a:pt x="614594" y="1491647"/>
                          <a:pt x="578876" y="1477645"/>
                        </a:cubicBezTo>
                        <a:cubicBezTo>
                          <a:pt x="412379" y="1412495"/>
                          <a:pt x="260360" y="1320864"/>
                          <a:pt x="142631" y="1175036"/>
                        </a:cubicBezTo>
                        <a:cubicBezTo>
                          <a:pt x="-61966" y="921671"/>
                          <a:pt x="-44631" y="611632"/>
                          <a:pt x="182921" y="382175"/>
                        </a:cubicBezTo>
                        <a:cubicBezTo>
                          <a:pt x="356753" y="206820"/>
                          <a:pt x="567827" y="111665"/>
                          <a:pt x="795379" y="55277"/>
                        </a:cubicBezTo>
                        <a:cubicBezTo>
                          <a:pt x="961209" y="14224"/>
                          <a:pt x="1130087" y="-6921"/>
                          <a:pt x="1300585" y="2032"/>
                        </a:cubicBezTo>
                        <a:cubicBezTo>
                          <a:pt x="1593383" y="17368"/>
                          <a:pt x="1875323" y="78709"/>
                          <a:pt x="2129260" y="246920"/>
                        </a:cubicBezTo>
                        <a:cubicBezTo>
                          <a:pt x="2265277" y="337027"/>
                          <a:pt x="2379386" y="449993"/>
                          <a:pt x="2440918" y="614395"/>
                        </a:cubicBezTo>
                        <a:cubicBezTo>
                          <a:pt x="2513784" y="808990"/>
                          <a:pt x="2474256" y="984155"/>
                          <a:pt x="2358050" y="1142746"/>
                        </a:cubicBezTo>
                        <a:cubicBezTo>
                          <a:pt x="2196697" y="1363060"/>
                          <a:pt x="1970002" y="1468311"/>
                          <a:pt x="1727686" y="1536510"/>
                        </a:cubicBezTo>
                        <a:cubicBezTo>
                          <a:pt x="1524518" y="1593660"/>
                          <a:pt x="1316682" y="1619378"/>
                          <a:pt x="1105513" y="1596422"/>
                        </a:cubicBezTo>
                        <a:cubicBezTo>
                          <a:pt x="1086272" y="1594327"/>
                          <a:pt x="1063984" y="1605280"/>
                          <a:pt x="1045791" y="1615567"/>
                        </a:cubicBezTo>
                        <a:cubicBezTo>
                          <a:pt x="939587" y="1675861"/>
                          <a:pt x="834241" y="1737868"/>
                          <a:pt x="722132" y="180302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l"/>
                  </a:p>
                </p:txBody>
              </p:sp>
            </p:grpSp>
            <p:sp>
              <p:nvSpPr>
                <p:cNvPr id="53" name="Text1" descr="463931dd-4a58-4dc6-becf-5e913545a83c"/>
                <p:cNvSpPr txBox="1"/>
                <p:nvPr/>
              </p:nvSpPr>
              <p:spPr>
                <a:xfrm>
                  <a:off x="2465223" y="3429001"/>
                  <a:ext cx="2810681" cy="731942"/>
                </a:xfrm>
                <a:prstGeom prst="rect">
                  <a:avLst/>
                </a:prstGeom>
                <a:noFill/>
              </p:spPr>
              <p:txBody>
                <a:bodyPr wrap="square" rtlCol="0" anchor="t" anchorCtr="0">
                  <a:normAutofit fontScale="92500"/>
                </a:bodyPr>
                <a:lstStyle>
                  <a:defPPr>
                    <a:defRPr lang="zh-CN"/>
                  </a:defPPr>
                  <a:lvl1pPr marL="0" algn="ctr" defTabSz="914400" rtl="0" eaLnBrk="1" latinLnBrk="0" hangingPunct="1">
                    <a:lnSpc>
                      <a:spcPct val="150000"/>
                    </a:lnSpc>
                    <a:defRPr sz="1200" kern="120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lnSpc>
                      <a:spcPct val="120000"/>
                    </a:lnSpc>
                  </a:pPr>
                  <a:r>
                    <a:rPr lang="en-US" sz="1400" b="0" i="0" u="none">
                      <a:solidFill>
                        <a:srgbClr val="2F2F2F"/>
                      </a:solidFill>
                      <a:ea typeface="思源黑体 CN Normal" panose="020B0400000000000000" charset="-122"/>
                    </a:rPr>
                    <a:t>食物被分解为可吸收成分的过程，分物理和化学消化。</a:t>
                  </a:r>
                  <a:endPara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endParaRPr>
                </a:p>
              </p:txBody>
            </p:sp>
            <p:sp>
              <p:nvSpPr>
                <p:cNvPr id="54" name="Bullet1" descr="cb4877eb-795b-41d1-9f26-1345e9ef6ac9"/>
                <p:cNvSpPr txBox="1"/>
                <p:nvPr/>
              </p:nvSpPr>
              <p:spPr>
                <a:xfrm>
                  <a:off x="2465223" y="2781021"/>
                  <a:ext cx="2810679" cy="647981"/>
                </a:xfrm>
                <a:prstGeom prst="rect">
                  <a:avLst/>
                </a:prstGeom>
                <a:noFill/>
              </p:spPr>
              <p:txBody>
                <a:bodyPr wrap="square" rtlCol="0" anchor="b" anchorCtr="0">
                  <a:noAutofit/>
                </a:bodyPr>
                <a:lstStyle>
                  <a:defPPr>
                    <a:defRPr lang="zh-CN"/>
                  </a:defPPr>
                  <a:lvl1pPr marL="0" algn="ctr" defTabSz="914400" rtl="0" eaLnBrk="1" latinLnBrk="0" hangingPunct="1">
                    <a:lnSpc>
                      <a:spcPct val="150000"/>
                    </a:lnSpc>
                    <a:defRPr sz="1200" kern="120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lnSpc>
                      <a:spcPct val="100000"/>
                    </a:lnSpc>
                  </a:pPr>
                  <a:r>
                    <a:rPr lang="en-US" sz="2000" b="1" i="0" u="none">
                      <a:solidFill>
                        <a:srgbClr val="2F2F2F"/>
                      </a:solidFill>
                      <a:ea typeface="华康方圆体 Std W7"/>
                    </a:rPr>
                    <a:t>消化的定义</a:t>
                  </a:r>
                  <a:endParaRPr lang="en-US" sz="20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  <p:sp>
              <p:nvSpPr>
                <p:cNvPr id="55" name="Number1" descr="b7112b77-2267-4adc-a75a-daa211883050"/>
                <p:cNvSpPr/>
                <p:nvPr/>
              </p:nvSpPr>
              <p:spPr>
                <a:xfrm>
                  <a:off x="2102751" y="4217196"/>
                  <a:ext cx="826188" cy="70030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rmAutofit/>
                </a:bodyPr>
                <a:lstStyle/>
                <a:p>
                  <a:pPr algn="ctr"/>
                  <a:r>
                    <a:rPr lang="en-US" sz="2000" b="1" i="1" u="none">
                      <a:solidFill>
                        <a:srgbClr val="FFFFFF"/>
                      </a:solidFill>
                      <a:latin typeface="Arial" panose="020B0604020202020204"/>
                    </a:rPr>
                    <a:t>01</a:t>
                  </a:r>
                  <a:endParaRPr lang="en-US" sz="2000" b="1" i="1" u="none">
                    <a:solidFill>
                      <a:srgbClr val="FFFFFF"/>
                    </a:solidFill>
                    <a:latin typeface="Arial" panose="020B0604020202020204"/>
                  </a:endParaRPr>
                </a:p>
              </p:txBody>
            </p:sp>
          </p:grpSp>
          <p:grpSp>
            <p:nvGrpSpPr>
              <p:cNvPr id="59" name="组合 58" descr="3a4ffa04-8381-4fbb-8bf9-349836f2a492"/>
              <p:cNvGrpSpPr/>
              <p:nvPr/>
            </p:nvGrpSpPr>
            <p:grpSpPr>
              <a:xfrm>
                <a:off x="4575586" y="2462149"/>
                <a:ext cx="3023318" cy="2170365"/>
                <a:chOff x="1920192" y="2358204"/>
                <a:chExt cx="3729657" cy="2724073"/>
              </a:xfrm>
            </p:grpSpPr>
            <p:grpSp>
              <p:nvGrpSpPr>
                <p:cNvPr id="60" name="组合 59" descr="99dce1a9-9680-42d3-b90a-53644be850da"/>
                <p:cNvGrpSpPr/>
                <p:nvPr/>
              </p:nvGrpSpPr>
              <p:grpSpPr>
                <a:xfrm>
                  <a:off x="1920192" y="2358204"/>
                  <a:ext cx="3729657" cy="2724073"/>
                  <a:chOff x="2026610" y="2671517"/>
                  <a:chExt cx="3373440" cy="2463899"/>
                </a:xfrm>
              </p:grpSpPr>
              <p:grpSp>
                <p:nvGrpSpPr>
                  <p:cNvPr id="288" name="组合 287" descr="b49dfa51-96ce-4d36-b7fb-9c03dac33c09"/>
                  <p:cNvGrpSpPr/>
                  <p:nvPr/>
                </p:nvGrpSpPr>
                <p:grpSpPr>
                  <a:xfrm flipH="1">
                    <a:off x="2212067" y="2671517"/>
                    <a:ext cx="3187983" cy="2339574"/>
                    <a:chOff x="1422514" y="2817160"/>
                    <a:chExt cx="2635137" cy="1933855"/>
                  </a:xfrm>
                </p:grpSpPr>
                <p:sp>
                  <p:nvSpPr>
                    <p:cNvPr id="290" name="ComponentBackground2" descr="dbe10f4b-e456-4287-912b-4b62e7213e5d"/>
                    <p:cNvSpPr/>
                    <p:nvPr/>
                  </p:nvSpPr>
                  <p:spPr>
                    <a:xfrm>
                      <a:off x="1520975" y="2868032"/>
                      <a:ext cx="2512936" cy="1828683"/>
                    </a:xfrm>
                    <a:custGeom>
                      <a:avLst/>
                      <a:gdLst>
                        <a:gd name="connsiteX0" fmla="*/ 722132 w 2477669"/>
                        <a:gd name="connsiteY0" fmla="*/ 1803020 h 1803019"/>
                        <a:gd name="connsiteX1" fmla="*/ 645360 w 2477669"/>
                        <a:gd name="connsiteY1" fmla="*/ 1553274 h 1803019"/>
                        <a:gd name="connsiteX2" fmla="*/ 578876 w 2477669"/>
                        <a:gd name="connsiteY2" fmla="*/ 1477645 h 1803019"/>
                        <a:gd name="connsiteX3" fmla="*/ 142631 w 2477669"/>
                        <a:gd name="connsiteY3" fmla="*/ 1175036 h 1803019"/>
                        <a:gd name="connsiteX4" fmla="*/ 182921 w 2477669"/>
                        <a:gd name="connsiteY4" fmla="*/ 382175 h 1803019"/>
                        <a:gd name="connsiteX5" fmla="*/ 795379 w 2477669"/>
                        <a:gd name="connsiteY5" fmla="*/ 55277 h 1803019"/>
                        <a:gd name="connsiteX6" fmla="*/ 1300585 w 2477669"/>
                        <a:gd name="connsiteY6" fmla="*/ 2032 h 1803019"/>
                        <a:gd name="connsiteX7" fmla="*/ 2129260 w 2477669"/>
                        <a:gd name="connsiteY7" fmla="*/ 246920 h 1803019"/>
                        <a:gd name="connsiteX8" fmla="*/ 2440918 w 2477669"/>
                        <a:gd name="connsiteY8" fmla="*/ 614395 h 1803019"/>
                        <a:gd name="connsiteX9" fmla="*/ 2358050 w 2477669"/>
                        <a:gd name="connsiteY9" fmla="*/ 1142746 h 1803019"/>
                        <a:gd name="connsiteX10" fmla="*/ 1727686 w 2477669"/>
                        <a:gd name="connsiteY10" fmla="*/ 1536510 h 1803019"/>
                        <a:gd name="connsiteX11" fmla="*/ 1105513 w 2477669"/>
                        <a:gd name="connsiteY11" fmla="*/ 1596422 h 1803019"/>
                        <a:gd name="connsiteX12" fmla="*/ 1045791 w 2477669"/>
                        <a:gd name="connsiteY12" fmla="*/ 1615567 h 1803019"/>
                        <a:gd name="connsiteX13" fmla="*/ 722132 w 2477669"/>
                        <a:gd name="connsiteY13" fmla="*/ 1803020 h 18030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2477669" h="1803019">
                          <a:moveTo>
                            <a:pt x="722132" y="1803020"/>
                          </a:moveTo>
                          <a:cubicBezTo>
                            <a:pt x="694414" y="1713961"/>
                            <a:pt x="667077" y="1634522"/>
                            <a:pt x="645360" y="1553274"/>
                          </a:cubicBezTo>
                          <a:cubicBezTo>
                            <a:pt x="634597" y="1512888"/>
                            <a:pt x="614594" y="1491647"/>
                            <a:pt x="578876" y="1477645"/>
                          </a:cubicBezTo>
                          <a:cubicBezTo>
                            <a:pt x="412379" y="1412495"/>
                            <a:pt x="260360" y="1320864"/>
                            <a:pt x="142631" y="1175036"/>
                          </a:cubicBezTo>
                          <a:cubicBezTo>
                            <a:pt x="-61966" y="921671"/>
                            <a:pt x="-44631" y="611632"/>
                            <a:pt x="182921" y="382175"/>
                          </a:cubicBezTo>
                          <a:cubicBezTo>
                            <a:pt x="356753" y="206820"/>
                            <a:pt x="567827" y="111665"/>
                            <a:pt x="795379" y="55277"/>
                          </a:cubicBezTo>
                          <a:cubicBezTo>
                            <a:pt x="961209" y="14224"/>
                            <a:pt x="1130087" y="-6921"/>
                            <a:pt x="1300585" y="2032"/>
                          </a:cubicBezTo>
                          <a:cubicBezTo>
                            <a:pt x="1593383" y="17368"/>
                            <a:pt x="1875323" y="78709"/>
                            <a:pt x="2129260" y="246920"/>
                          </a:cubicBezTo>
                          <a:cubicBezTo>
                            <a:pt x="2265277" y="337027"/>
                            <a:pt x="2379386" y="449993"/>
                            <a:pt x="2440918" y="614395"/>
                          </a:cubicBezTo>
                          <a:cubicBezTo>
                            <a:pt x="2513784" y="808990"/>
                            <a:pt x="2474256" y="984155"/>
                            <a:pt x="2358050" y="1142746"/>
                          </a:cubicBezTo>
                          <a:cubicBezTo>
                            <a:pt x="2196697" y="1363060"/>
                            <a:pt x="1970002" y="1468311"/>
                            <a:pt x="1727686" y="1536510"/>
                          </a:cubicBezTo>
                          <a:cubicBezTo>
                            <a:pt x="1524518" y="1593660"/>
                            <a:pt x="1316682" y="1619378"/>
                            <a:pt x="1105513" y="1596422"/>
                          </a:cubicBezTo>
                          <a:cubicBezTo>
                            <a:pt x="1086272" y="1594327"/>
                            <a:pt x="1063984" y="1605280"/>
                            <a:pt x="1045791" y="1615567"/>
                          </a:cubicBezTo>
                          <a:cubicBezTo>
                            <a:pt x="939587" y="1675861"/>
                            <a:pt x="834241" y="1737868"/>
                            <a:pt x="722132" y="1803020"/>
                          </a:cubicBezTo>
                          <a:close/>
                        </a:path>
                      </a:pathLst>
                    </a:custGeom>
                    <a:solidFill>
                      <a:schemeClr val="accent2">
                        <a:alpha val="15000"/>
                      </a:schemeClr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l"/>
                    </a:p>
                  </p:txBody>
                </p:sp>
                <p:sp>
                  <p:nvSpPr>
                    <p:cNvPr id="291" name="任意多边形: 形状 290" descr="d4e1be21-7271-40ad-8c3a-af827c25ed6d"/>
                    <p:cNvSpPr/>
                    <p:nvPr/>
                  </p:nvSpPr>
                  <p:spPr>
                    <a:xfrm>
                      <a:off x="1422514" y="2817160"/>
                      <a:ext cx="2635137" cy="1933855"/>
                    </a:xfrm>
                    <a:custGeom>
                      <a:avLst/>
                      <a:gdLst>
                        <a:gd name="connsiteX0" fmla="*/ 346348 w 2278526"/>
                        <a:gd name="connsiteY0" fmla="*/ 218602 h 1672148"/>
                        <a:gd name="connsiteX1" fmla="*/ 367684 w 2278526"/>
                        <a:gd name="connsiteY1" fmla="*/ 244986 h 1672148"/>
                        <a:gd name="connsiteX2" fmla="*/ 266242 w 2278526"/>
                        <a:gd name="connsiteY2" fmla="*/ 314328 h 1672148"/>
                        <a:gd name="connsiteX3" fmla="*/ 251383 w 2278526"/>
                        <a:gd name="connsiteY3" fmla="*/ 284896 h 1672148"/>
                        <a:gd name="connsiteX4" fmla="*/ 346348 w 2278526"/>
                        <a:gd name="connsiteY4" fmla="*/ 218602 h 1672148"/>
                        <a:gd name="connsiteX5" fmla="*/ 1121111 w 2278526"/>
                        <a:gd name="connsiteY5" fmla="*/ 4 h 1672148"/>
                        <a:gd name="connsiteX6" fmla="*/ 1936451 w 2278526"/>
                        <a:gd name="connsiteY6" fmla="*/ 215935 h 1672148"/>
                        <a:gd name="connsiteX7" fmla="*/ 2196103 w 2278526"/>
                        <a:gd name="connsiteY7" fmla="*/ 469491 h 1672148"/>
                        <a:gd name="connsiteX8" fmla="*/ 2162860 w 2278526"/>
                        <a:gd name="connsiteY8" fmla="*/ 1073948 h 1672148"/>
                        <a:gd name="connsiteX9" fmla="*/ 1606791 w 2278526"/>
                        <a:gd name="connsiteY9" fmla="*/ 1426182 h 1672148"/>
                        <a:gd name="connsiteX10" fmla="*/ 1100823 w 2278526"/>
                        <a:gd name="connsiteY10" fmla="*/ 1491523 h 1672148"/>
                        <a:gd name="connsiteX11" fmla="*/ 898131 w 2278526"/>
                        <a:gd name="connsiteY11" fmla="*/ 1545244 h 1672148"/>
                        <a:gd name="connsiteX12" fmla="*/ 694296 w 2278526"/>
                        <a:gd name="connsiteY12" fmla="*/ 1663640 h 1672148"/>
                        <a:gd name="connsiteX13" fmla="*/ 647242 w 2278526"/>
                        <a:gd name="connsiteY13" fmla="*/ 1643543 h 1672148"/>
                        <a:gd name="connsiteX14" fmla="*/ 585711 w 2278526"/>
                        <a:gd name="connsiteY14" fmla="*/ 1444184 h 1672148"/>
                        <a:gd name="connsiteX15" fmla="*/ 519131 w 2278526"/>
                        <a:gd name="connsiteY15" fmla="*/ 1371032 h 1672148"/>
                        <a:gd name="connsiteX16" fmla="*/ 125653 w 2278526"/>
                        <a:gd name="connsiteY16" fmla="*/ 1090426 h 1672148"/>
                        <a:gd name="connsiteX17" fmla="*/ 166611 w 2278526"/>
                        <a:gd name="connsiteY17" fmla="*/ 357382 h 1672148"/>
                        <a:gd name="connsiteX18" fmla="*/ 213093 w 2278526"/>
                        <a:gd name="connsiteY18" fmla="*/ 343285 h 1672148"/>
                        <a:gd name="connsiteX19" fmla="*/ 197757 w 2278526"/>
                        <a:gd name="connsiteY19" fmla="*/ 389862 h 1672148"/>
                        <a:gd name="connsiteX20" fmla="*/ 189185 w 2278526"/>
                        <a:gd name="connsiteY20" fmla="*/ 1094903 h 1672148"/>
                        <a:gd name="connsiteX21" fmla="*/ 536943 w 2278526"/>
                        <a:gd name="connsiteY21" fmla="*/ 1329313 h 1672148"/>
                        <a:gd name="connsiteX22" fmla="*/ 630478 w 2278526"/>
                        <a:gd name="connsiteY22" fmla="*/ 1433516 h 1672148"/>
                        <a:gd name="connsiteX23" fmla="*/ 675722 w 2278526"/>
                        <a:gd name="connsiteY23" fmla="*/ 1583344 h 1672148"/>
                        <a:gd name="connsiteX24" fmla="*/ 717727 w 2278526"/>
                        <a:gd name="connsiteY24" fmla="*/ 1598585 h 1672148"/>
                        <a:gd name="connsiteX25" fmla="*/ 947756 w 2278526"/>
                        <a:gd name="connsiteY25" fmla="*/ 1465044 h 1672148"/>
                        <a:gd name="connsiteX26" fmla="*/ 1042911 w 2278526"/>
                        <a:gd name="connsiteY26" fmla="*/ 1443898 h 1672148"/>
                        <a:gd name="connsiteX27" fmla="*/ 1897494 w 2278526"/>
                        <a:gd name="connsiteY27" fmla="*/ 1253303 h 1672148"/>
                        <a:gd name="connsiteX28" fmla="*/ 2134285 w 2278526"/>
                        <a:gd name="connsiteY28" fmla="*/ 1036038 h 1672148"/>
                        <a:gd name="connsiteX29" fmla="*/ 2069706 w 2278526"/>
                        <a:gd name="connsiteY29" fmla="*/ 379956 h 1672148"/>
                        <a:gd name="connsiteX30" fmla="*/ 1580502 w 2278526"/>
                        <a:gd name="connsiteY30" fmla="*/ 108398 h 1672148"/>
                        <a:gd name="connsiteX31" fmla="*/ 467982 w 2278526"/>
                        <a:gd name="connsiteY31" fmla="*/ 195457 h 1672148"/>
                        <a:gd name="connsiteX32" fmla="*/ 423024 w 2278526"/>
                        <a:gd name="connsiteY32" fmla="*/ 193933 h 1672148"/>
                        <a:gd name="connsiteX33" fmla="*/ 449408 w 2278526"/>
                        <a:gd name="connsiteY33" fmla="*/ 153356 h 1672148"/>
                        <a:gd name="connsiteX34" fmla="*/ 1121111 w 2278526"/>
                        <a:gd name="connsiteY34" fmla="*/ 4 h 16721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</a:cxnLst>
                      <a:rect l="l" t="t" r="r" b="b"/>
                      <a:pathLst>
                        <a:path w="2278526" h="1672148">
                          <a:moveTo>
                            <a:pt x="346348" y="218602"/>
                          </a:moveTo>
                          <a:cubicBezTo>
                            <a:pt x="363112" y="214220"/>
                            <a:pt x="372637" y="226698"/>
                            <a:pt x="367684" y="244986"/>
                          </a:cubicBezTo>
                          <a:cubicBezTo>
                            <a:pt x="364636" y="256130"/>
                            <a:pt x="279768" y="315185"/>
                            <a:pt x="266242" y="314328"/>
                          </a:cubicBezTo>
                          <a:cubicBezTo>
                            <a:pt x="249859" y="312233"/>
                            <a:pt x="241382" y="296802"/>
                            <a:pt x="251383" y="284896"/>
                          </a:cubicBezTo>
                          <a:cubicBezTo>
                            <a:pt x="276625" y="254892"/>
                            <a:pt x="307295" y="228794"/>
                            <a:pt x="346348" y="218602"/>
                          </a:cubicBezTo>
                          <a:close/>
                          <a:moveTo>
                            <a:pt x="1121111" y="4"/>
                          </a:moveTo>
                          <a:cubicBezTo>
                            <a:pt x="1443627" y="14196"/>
                            <a:pt x="1703374" y="67441"/>
                            <a:pt x="1936451" y="215935"/>
                          </a:cubicBezTo>
                          <a:cubicBezTo>
                            <a:pt x="2040654" y="282325"/>
                            <a:pt x="2132095" y="361954"/>
                            <a:pt x="2196103" y="469491"/>
                          </a:cubicBezTo>
                          <a:cubicBezTo>
                            <a:pt x="2316784" y="672278"/>
                            <a:pt x="2304307" y="885067"/>
                            <a:pt x="2162860" y="1073948"/>
                          </a:cubicBezTo>
                          <a:cubicBezTo>
                            <a:pt x="2021985" y="1262161"/>
                            <a:pt x="1825866" y="1362555"/>
                            <a:pt x="1606791" y="1426182"/>
                          </a:cubicBezTo>
                          <a:cubicBezTo>
                            <a:pt x="1441722" y="1474093"/>
                            <a:pt x="1272939" y="1505811"/>
                            <a:pt x="1100823" y="1491523"/>
                          </a:cubicBezTo>
                          <a:cubicBezTo>
                            <a:pt x="1022908" y="1485047"/>
                            <a:pt x="960996" y="1503620"/>
                            <a:pt x="898131" y="1545244"/>
                          </a:cubicBezTo>
                          <a:cubicBezTo>
                            <a:pt x="832694" y="1588583"/>
                            <a:pt x="761447" y="1622778"/>
                            <a:pt x="694296" y="1663640"/>
                          </a:cubicBezTo>
                          <a:cubicBezTo>
                            <a:pt x="664863" y="1681547"/>
                            <a:pt x="655243" y="1669451"/>
                            <a:pt x="647242" y="1643543"/>
                          </a:cubicBezTo>
                          <a:cubicBezTo>
                            <a:pt x="626763" y="1577058"/>
                            <a:pt x="603999" y="1511240"/>
                            <a:pt x="585711" y="1444184"/>
                          </a:cubicBezTo>
                          <a:cubicBezTo>
                            <a:pt x="575519" y="1406656"/>
                            <a:pt x="554564" y="1385129"/>
                            <a:pt x="519131" y="1371032"/>
                          </a:cubicBezTo>
                          <a:cubicBezTo>
                            <a:pt x="365112" y="1309882"/>
                            <a:pt x="230523" y="1221394"/>
                            <a:pt x="125653" y="1090426"/>
                          </a:cubicBezTo>
                          <a:cubicBezTo>
                            <a:pt x="-55798" y="863731"/>
                            <a:pt x="-39510" y="559216"/>
                            <a:pt x="166611" y="357382"/>
                          </a:cubicBezTo>
                          <a:cubicBezTo>
                            <a:pt x="179184" y="345094"/>
                            <a:pt x="192614" y="322044"/>
                            <a:pt x="213093" y="343285"/>
                          </a:cubicBezTo>
                          <a:cubicBezTo>
                            <a:pt x="233095" y="364049"/>
                            <a:pt x="209854" y="376908"/>
                            <a:pt x="197757" y="389862"/>
                          </a:cubicBezTo>
                          <a:cubicBezTo>
                            <a:pt x="-3506" y="604746"/>
                            <a:pt x="-6554" y="874589"/>
                            <a:pt x="189185" y="1094903"/>
                          </a:cubicBezTo>
                          <a:cubicBezTo>
                            <a:pt x="285197" y="1203011"/>
                            <a:pt x="404069" y="1277021"/>
                            <a:pt x="536943" y="1329313"/>
                          </a:cubicBezTo>
                          <a:cubicBezTo>
                            <a:pt x="587616" y="1349220"/>
                            <a:pt x="616953" y="1381605"/>
                            <a:pt x="630478" y="1433516"/>
                          </a:cubicBezTo>
                          <a:cubicBezTo>
                            <a:pt x="643623" y="1483999"/>
                            <a:pt x="663339" y="1532672"/>
                            <a:pt x="675722" y="1583344"/>
                          </a:cubicBezTo>
                          <a:cubicBezTo>
                            <a:pt x="683532" y="1615348"/>
                            <a:pt x="695343" y="1611824"/>
                            <a:pt x="717727" y="1598585"/>
                          </a:cubicBezTo>
                          <a:cubicBezTo>
                            <a:pt x="794022" y="1553436"/>
                            <a:pt x="871270" y="1509811"/>
                            <a:pt x="947756" y="1465044"/>
                          </a:cubicBezTo>
                          <a:cubicBezTo>
                            <a:pt x="977474" y="1447613"/>
                            <a:pt x="1007763" y="1441708"/>
                            <a:pt x="1042911" y="1443898"/>
                          </a:cubicBezTo>
                          <a:cubicBezTo>
                            <a:pt x="1345996" y="1463139"/>
                            <a:pt x="1632413" y="1403894"/>
                            <a:pt x="1897494" y="1253303"/>
                          </a:cubicBezTo>
                          <a:cubicBezTo>
                            <a:pt x="1992458" y="1199392"/>
                            <a:pt x="2070468" y="1124811"/>
                            <a:pt x="2134285" y="1036038"/>
                          </a:cubicBezTo>
                          <a:cubicBezTo>
                            <a:pt x="2285352" y="825631"/>
                            <a:pt x="2261920" y="573980"/>
                            <a:pt x="2069706" y="379956"/>
                          </a:cubicBezTo>
                          <a:cubicBezTo>
                            <a:pt x="1933498" y="242510"/>
                            <a:pt x="1765382" y="158119"/>
                            <a:pt x="1580502" y="108398"/>
                          </a:cubicBezTo>
                          <a:cubicBezTo>
                            <a:pt x="1199978" y="6004"/>
                            <a:pt x="828027" y="27626"/>
                            <a:pt x="467982" y="195457"/>
                          </a:cubicBezTo>
                          <a:cubicBezTo>
                            <a:pt x="453123" y="202410"/>
                            <a:pt x="435120" y="216888"/>
                            <a:pt x="423024" y="193933"/>
                          </a:cubicBezTo>
                          <a:cubicBezTo>
                            <a:pt x="409212" y="167929"/>
                            <a:pt x="433215" y="161071"/>
                            <a:pt x="449408" y="153356"/>
                          </a:cubicBezTo>
                          <a:cubicBezTo>
                            <a:pt x="678198" y="44771"/>
                            <a:pt x="920419" y="-473"/>
                            <a:pt x="1121111" y="4"/>
                          </a:cubicBez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l"/>
                    </a:p>
                  </p:txBody>
                </p:sp>
              </p:grpSp>
              <p:sp>
                <p:nvSpPr>
                  <p:cNvPr id="289" name="任意多边形: 形状 288" descr="c53f7490-4798-4ab3-b18f-c0f54738ee39"/>
                  <p:cNvSpPr/>
                  <p:nvPr/>
                </p:nvSpPr>
                <p:spPr>
                  <a:xfrm>
                    <a:off x="2026610" y="4302079"/>
                    <a:ext cx="1077529" cy="833337"/>
                  </a:xfrm>
                  <a:custGeom>
                    <a:avLst/>
                    <a:gdLst>
                      <a:gd name="connsiteX0" fmla="*/ 722132 w 2477669"/>
                      <a:gd name="connsiteY0" fmla="*/ 1803020 h 1803019"/>
                      <a:gd name="connsiteX1" fmla="*/ 645360 w 2477669"/>
                      <a:gd name="connsiteY1" fmla="*/ 1553274 h 1803019"/>
                      <a:gd name="connsiteX2" fmla="*/ 578876 w 2477669"/>
                      <a:gd name="connsiteY2" fmla="*/ 1477645 h 1803019"/>
                      <a:gd name="connsiteX3" fmla="*/ 142631 w 2477669"/>
                      <a:gd name="connsiteY3" fmla="*/ 1175036 h 1803019"/>
                      <a:gd name="connsiteX4" fmla="*/ 182921 w 2477669"/>
                      <a:gd name="connsiteY4" fmla="*/ 382175 h 1803019"/>
                      <a:gd name="connsiteX5" fmla="*/ 795379 w 2477669"/>
                      <a:gd name="connsiteY5" fmla="*/ 55277 h 1803019"/>
                      <a:gd name="connsiteX6" fmla="*/ 1300585 w 2477669"/>
                      <a:gd name="connsiteY6" fmla="*/ 2032 h 1803019"/>
                      <a:gd name="connsiteX7" fmla="*/ 2129260 w 2477669"/>
                      <a:gd name="connsiteY7" fmla="*/ 246920 h 1803019"/>
                      <a:gd name="connsiteX8" fmla="*/ 2440918 w 2477669"/>
                      <a:gd name="connsiteY8" fmla="*/ 614395 h 1803019"/>
                      <a:gd name="connsiteX9" fmla="*/ 2358050 w 2477669"/>
                      <a:gd name="connsiteY9" fmla="*/ 1142746 h 1803019"/>
                      <a:gd name="connsiteX10" fmla="*/ 1727686 w 2477669"/>
                      <a:gd name="connsiteY10" fmla="*/ 1536510 h 1803019"/>
                      <a:gd name="connsiteX11" fmla="*/ 1105513 w 2477669"/>
                      <a:gd name="connsiteY11" fmla="*/ 1596422 h 1803019"/>
                      <a:gd name="connsiteX12" fmla="*/ 1045791 w 2477669"/>
                      <a:gd name="connsiteY12" fmla="*/ 1615567 h 1803019"/>
                      <a:gd name="connsiteX13" fmla="*/ 722132 w 2477669"/>
                      <a:gd name="connsiteY13" fmla="*/ 1803020 h 18030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2477669" h="1803019">
                        <a:moveTo>
                          <a:pt x="722132" y="1803020"/>
                        </a:moveTo>
                        <a:cubicBezTo>
                          <a:pt x="694414" y="1713961"/>
                          <a:pt x="667077" y="1634522"/>
                          <a:pt x="645360" y="1553274"/>
                        </a:cubicBezTo>
                        <a:cubicBezTo>
                          <a:pt x="634597" y="1512888"/>
                          <a:pt x="614594" y="1491647"/>
                          <a:pt x="578876" y="1477645"/>
                        </a:cubicBezTo>
                        <a:cubicBezTo>
                          <a:pt x="412379" y="1412495"/>
                          <a:pt x="260360" y="1320864"/>
                          <a:pt x="142631" y="1175036"/>
                        </a:cubicBezTo>
                        <a:cubicBezTo>
                          <a:pt x="-61966" y="921671"/>
                          <a:pt x="-44631" y="611632"/>
                          <a:pt x="182921" y="382175"/>
                        </a:cubicBezTo>
                        <a:cubicBezTo>
                          <a:pt x="356753" y="206820"/>
                          <a:pt x="567827" y="111665"/>
                          <a:pt x="795379" y="55277"/>
                        </a:cubicBezTo>
                        <a:cubicBezTo>
                          <a:pt x="961209" y="14224"/>
                          <a:pt x="1130087" y="-6921"/>
                          <a:pt x="1300585" y="2032"/>
                        </a:cubicBezTo>
                        <a:cubicBezTo>
                          <a:pt x="1593383" y="17368"/>
                          <a:pt x="1875323" y="78709"/>
                          <a:pt x="2129260" y="246920"/>
                        </a:cubicBezTo>
                        <a:cubicBezTo>
                          <a:pt x="2265277" y="337027"/>
                          <a:pt x="2379386" y="449993"/>
                          <a:pt x="2440918" y="614395"/>
                        </a:cubicBezTo>
                        <a:cubicBezTo>
                          <a:pt x="2513784" y="808990"/>
                          <a:pt x="2474256" y="984155"/>
                          <a:pt x="2358050" y="1142746"/>
                        </a:cubicBezTo>
                        <a:cubicBezTo>
                          <a:pt x="2196697" y="1363060"/>
                          <a:pt x="1970002" y="1468311"/>
                          <a:pt x="1727686" y="1536510"/>
                        </a:cubicBezTo>
                        <a:cubicBezTo>
                          <a:pt x="1524518" y="1593660"/>
                          <a:pt x="1316682" y="1619378"/>
                          <a:pt x="1105513" y="1596422"/>
                        </a:cubicBezTo>
                        <a:cubicBezTo>
                          <a:pt x="1086272" y="1594327"/>
                          <a:pt x="1063984" y="1605280"/>
                          <a:pt x="1045791" y="1615567"/>
                        </a:cubicBezTo>
                        <a:cubicBezTo>
                          <a:pt x="939587" y="1675861"/>
                          <a:pt x="834241" y="1737868"/>
                          <a:pt x="722132" y="180302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l"/>
                  </a:p>
                </p:txBody>
              </p:sp>
            </p:grpSp>
            <p:sp>
              <p:nvSpPr>
                <p:cNvPr id="61" name="Text2" descr="7bc8c65e-40c3-481d-a560-f6ee01ede04f"/>
                <p:cNvSpPr txBox="1"/>
                <p:nvPr/>
              </p:nvSpPr>
              <p:spPr>
                <a:xfrm>
                  <a:off x="2465223" y="3429001"/>
                  <a:ext cx="2810681" cy="731942"/>
                </a:xfrm>
                <a:prstGeom prst="rect">
                  <a:avLst/>
                </a:prstGeom>
                <a:noFill/>
              </p:spPr>
              <p:txBody>
                <a:bodyPr wrap="square" rtlCol="0" anchor="t" anchorCtr="0">
                  <a:normAutofit fontScale="92500"/>
                </a:bodyPr>
                <a:lstStyle>
                  <a:defPPr>
                    <a:defRPr lang="zh-CN"/>
                  </a:defPPr>
                  <a:lvl1pPr marL="0" algn="ctr" defTabSz="914400" rtl="0" eaLnBrk="1" latinLnBrk="0" hangingPunct="1">
                    <a:lnSpc>
                      <a:spcPct val="150000"/>
                    </a:lnSpc>
                    <a:defRPr sz="1200" kern="120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lnSpc>
                      <a:spcPct val="120000"/>
                    </a:lnSpc>
                  </a:pPr>
                  <a:r>
                    <a:rPr lang="en-US" sz="1400" b="0" i="0" u="none">
                      <a:solidFill>
                        <a:srgbClr val="2F2F2F"/>
                      </a:solidFill>
                      <a:ea typeface="思源黑体 CN Normal" panose="020B0400000000000000" charset="-122"/>
                    </a:rPr>
                    <a:t>消化系统由消化管和消化腺组成，完成食物消化。</a:t>
                  </a:r>
                  <a:endPara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endParaRPr>
                </a:p>
              </p:txBody>
            </p:sp>
            <p:sp>
              <p:nvSpPr>
                <p:cNvPr id="62" name="Bullet2" descr="897dc671-3744-40d4-8905-74842c4a9634"/>
                <p:cNvSpPr txBox="1"/>
                <p:nvPr/>
              </p:nvSpPr>
              <p:spPr>
                <a:xfrm>
                  <a:off x="2465223" y="2781021"/>
                  <a:ext cx="2810679" cy="647981"/>
                </a:xfrm>
                <a:prstGeom prst="rect">
                  <a:avLst/>
                </a:prstGeom>
                <a:noFill/>
              </p:spPr>
              <p:txBody>
                <a:bodyPr wrap="square" rtlCol="0" anchor="b" anchorCtr="0">
                  <a:noAutofit/>
                </a:bodyPr>
                <a:lstStyle>
                  <a:defPPr>
                    <a:defRPr lang="zh-CN"/>
                  </a:defPPr>
                  <a:lvl1pPr marL="0" algn="ctr" defTabSz="914400" rtl="0" eaLnBrk="1" latinLnBrk="0" hangingPunct="1">
                    <a:lnSpc>
                      <a:spcPct val="150000"/>
                    </a:lnSpc>
                    <a:defRPr sz="1200" kern="120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lnSpc>
                      <a:spcPct val="100000"/>
                    </a:lnSpc>
                  </a:pPr>
                  <a:r>
                    <a:rPr lang="en-US" sz="2000" b="1" i="0" u="none">
                      <a:solidFill>
                        <a:srgbClr val="2F2F2F"/>
                      </a:solidFill>
                      <a:ea typeface="华康方圆体 Std W7"/>
                    </a:rPr>
                    <a:t>消化系统的组成</a:t>
                  </a:r>
                  <a:endParaRPr lang="en-US" sz="20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  <p:sp>
              <p:nvSpPr>
                <p:cNvPr id="63" name="Number2" descr="6a586578-90db-4268-a56e-f451ae46e829"/>
                <p:cNvSpPr/>
                <p:nvPr/>
              </p:nvSpPr>
              <p:spPr>
                <a:xfrm>
                  <a:off x="2102751" y="4217196"/>
                  <a:ext cx="826188" cy="70030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rmAutofit/>
                </a:bodyPr>
                <a:lstStyle/>
                <a:p>
                  <a:pPr algn="ctr"/>
                  <a:r>
                    <a:rPr lang="en-US" sz="2000" b="1" i="1" u="none">
                      <a:solidFill>
                        <a:srgbClr val="FFFFFF"/>
                      </a:solidFill>
                      <a:latin typeface="Arial" panose="020B0604020202020204"/>
                    </a:rPr>
                    <a:t>02</a:t>
                  </a:r>
                  <a:endParaRPr lang="en-US" sz="2000" b="1" i="1" u="none">
                    <a:solidFill>
                      <a:srgbClr val="FFFFFF"/>
                    </a:solidFill>
                    <a:latin typeface="Arial" panose="020B0604020202020204"/>
                  </a:endParaRPr>
                </a:p>
              </p:txBody>
            </p:sp>
          </p:grpSp>
          <p:grpSp>
            <p:nvGrpSpPr>
              <p:cNvPr id="3" name="组合 2" descr="2b5ee46f-1176-4641-90d8-137621fd3dff"/>
              <p:cNvGrpSpPr/>
              <p:nvPr/>
            </p:nvGrpSpPr>
            <p:grpSpPr>
              <a:xfrm>
                <a:off x="7627023" y="2462149"/>
                <a:ext cx="3023318" cy="2170365"/>
                <a:chOff x="1920192" y="2358204"/>
                <a:chExt cx="3729657" cy="2724073"/>
              </a:xfrm>
            </p:grpSpPr>
            <p:grpSp>
              <p:nvGrpSpPr>
                <p:cNvPr id="4" name="组合 3" descr="d7849d4e-1016-43e9-820c-6081f1d35eec"/>
                <p:cNvGrpSpPr/>
                <p:nvPr/>
              </p:nvGrpSpPr>
              <p:grpSpPr>
                <a:xfrm>
                  <a:off x="1920192" y="2358204"/>
                  <a:ext cx="3729657" cy="2724073"/>
                  <a:chOff x="2026610" y="2671517"/>
                  <a:chExt cx="3373440" cy="2463899"/>
                </a:xfrm>
              </p:grpSpPr>
              <p:grpSp>
                <p:nvGrpSpPr>
                  <p:cNvPr id="7" name="组合 6" descr="5ca8bc22-b5b1-4e9e-a34d-0b1ea6d00e1d"/>
                  <p:cNvGrpSpPr/>
                  <p:nvPr/>
                </p:nvGrpSpPr>
                <p:grpSpPr>
                  <a:xfrm flipH="1">
                    <a:off x="2212067" y="2671517"/>
                    <a:ext cx="3187983" cy="2339574"/>
                    <a:chOff x="1422514" y="2817160"/>
                    <a:chExt cx="2635137" cy="1933855"/>
                  </a:xfrm>
                </p:grpSpPr>
                <p:sp>
                  <p:nvSpPr>
                    <p:cNvPr id="9" name="ComponentBackground3" descr="e220100e-3fe7-4186-b24d-86e5b7c43f00"/>
                    <p:cNvSpPr/>
                    <p:nvPr/>
                  </p:nvSpPr>
                  <p:spPr>
                    <a:xfrm>
                      <a:off x="1520975" y="2868032"/>
                      <a:ext cx="2512936" cy="1828683"/>
                    </a:xfrm>
                    <a:custGeom>
                      <a:avLst/>
                      <a:gdLst>
                        <a:gd name="connsiteX0" fmla="*/ 722132 w 2477669"/>
                        <a:gd name="connsiteY0" fmla="*/ 1803020 h 1803019"/>
                        <a:gd name="connsiteX1" fmla="*/ 645360 w 2477669"/>
                        <a:gd name="connsiteY1" fmla="*/ 1553274 h 1803019"/>
                        <a:gd name="connsiteX2" fmla="*/ 578876 w 2477669"/>
                        <a:gd name="connsiteY2" fmla="*/ 1477645 h 1803019"/>
                        <a:gd name="connsiteX3" fmla="*/ 142631 w 2477669"/>
                        <a:gd name="connsiteY3" fmla="*/ 1175036 h 1803019"/>
                        <a:gd name="connsiteX4" fmla="*/ 182921 w 2477669"/>
                        <a:gd name="connsiteY4" fmla="*/ 382175 h 1803019"/>
                        <a:gd name="connsiteX5" fmla="*/ 795379 w 2477669"/>
                        <a:gd name="connsiteY5" fmla="*/ 55277 h 1803019"/>
                        <a:gd name="connsiteX6" fmla="*/ 1300585 w 2477669"/>
                        <a:gd name="connsiteY6" fmla="*/ 2032 h 1803019"/>
                        <a:gd name="connsiteX7" fmla="*/ 2129260 w 2477669"/>
                        <a:gd name="connsiteY7" fmla="*/ 246920 h 1803019"/>
                        <a:gd name="connsiteX8" fmla="*/ 2440918 w 2477669"/>
                        <a:gd name="connsiteY8" fmla="*/ 614395 h 1803019"/>
                        <a:gd name="connsiteX9" fmla="*/ 2358050 w 2477669"/>
                        <a:gd name="connsiteY9" fmla="*/ 1142746 h 1803019"/>
                        <a:gd name="connsiteX10" fmla="*/ 1727686 w 2477669"/>
                        <a:gd name="connsiteY10" fmla="*/ 1536510 h 1803019"/>
                        <a:gd name="connsiteX11" fmla="*/ 1105513 w 2477669"/>
                        <a:gd name="connsiteY11" fmla="*/ 1596422 h 1803019"/>
                        <a:gd name="connsiteX12" fmla="*/ 1045791 w 2477669"/>
                        <a:gd name="connsiteY12" fmla="*/ 1615567 h 1803019"/>
                        <a:gd name="connsiteX13" fmla="*/ 722132 w 2477669"/>
                        <a:gd name="connsiteY13" fmla="*/ 1803020 h 18030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2477669" h="1803019">
                          <a:moveTo>
                            <a:pt x="722132" y="1803020"/>
                          </a:moveTo>
                          <a:cubicBezTo>
                            <a:pt x="694414" y="1713961"/>
                            <a:pt x="667077" y="1634522"/>
                            <a:pt x="645360" y="1553274"/>
                          </a:cubicBezTo>
                          <a:cubicBezTo>
                            <a:pt x="634597" y="1512888"/>
                            <a:pt x="614594" y="1491647"/>
                            <a:pt x="578876" y="1477645"/>
                          </a:cubicBezTo>
                          <a:cubicBezTo>
                            <a:pt x="412379" y="1412495"/>
                            <a:pt x="260360" y="1320864"/>
                            <a:pt x="142631" y="1175036"/>
                          </a:cubicBezTo>
                          <a:cubicBezTo>
                            <a:pt x="-61966" y="921671"/>
                            <a:pt x="-44631" y="611632"/>
                            <a:pt x="182921" y="382175"/>
                          </a:cubicBezTo>
                          <a:cubicBezTo>
                            <a:pt x="356753" y="206820"/>
                            <a:pt x="567827" y="111665"/>
                            <a:pt x="795379" y="55277"/>
                          </a:cubicBezTo>
                          <a:cubicBezTo>
                            <a:pt x="961209" y="14224"/>
                            <a:pt x="1130087" y="-6921"/>
                            <a:pt x="1300585" y="2032"/>
                          </a:cubicBezTo>
                          <a:cubicBezTo>
                            <a:pt x="1593383" y="17368"/>
                            <a:pt x="1875323" y="78709"/>
                            <a:pt x="2129260" y="246920"/>
                          </a:cubicBezTo>
                          <a:cubicBezTo>
                            <a:pt x="2265277" y="337027"/>
                            <a:pt x="2379386" y="449993"/>
                            <a:pt x="2440918" y="614395"/>
                          </a:cubicBezTo>
                          <a:cubicBezTo>
                            <a:pt x="2513784" y="808990"/>
                            <a:pt x="2474256" y="984155"/>
                            <a:pt x="2358050" y="1142746"/>
                          </a:cubicBezTo>
                          <a:cubicBezTo>
                            <a:pt x="2196697" y="1363060"/>
                            <a:pt x="1970002" y="1468311"/>
                            <a:pt x="1727686" y="1536510"/>
                          </a:cubicBezTo>
                          <a:cubicBezTo>
                            <a:pt x="1524518" y="1593660"/>
                            <a:pt x="1316682" y="1619378"/>
                            <a:pt x="1105513" y="1596422"/>
                          </a:cubicBezTo>
                          <a:cubicBezTo>
                            <a:pt x="1086272" y="1594327"/>
                            <a:pt x="1063984" y="1605280"/>
                            <a:pt x="1045791" y="1615567"/>
                          </a:cubicBezTo>
                          <a:cubicBezTo>
                            <a:pt x="939587" y="1675861"/>
                            <a:pt x="834241" y="1737868"/>
                            <a:pt x="722132" y="1803020"/>
                          </a:cubicBezTo>
                          <a:close/>
                        </a:path>
                      </a:pathLst>
                    </a:custGeom>
                    <a:solidFill>
                      <a:schemeClr val="accent3">
                        <a:alpha val="15000"/>
                      </a:schemeClr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l"/>
                    </a:p>
                  </p:txBody>
                </p:sp>
                <p:sp>
                  <p:nvSpPr>
                    <p:cNvPr id="10" name="任意多边形: 形状 9" descr="09a2f10d-47e8-48ff-9ebf-0253247a48b0"/>
                    <p:cNvSpPr/>
                    <p:nvPr/>
                  </p:nvSpPr>
                  <p:spPr>
                    <a:xfrm>
                      <a:off x="1422514" y="2817160"/>
                      <a:ext cx="2635137" cy="1933855"/>
                    </a:xfrm>
                    <a:custGeom>
                      <a:avLst/>
                      <a:gdLst>
                        <a:gd name="connsiteX0" fmla="*/ 346348 w 2278526"/>
                        <a:gd name="connsiteY0" fmla="*/ 218602 h 1672148"/>
                        <a:gd name="connsiteX1" fmla="*/ 367684 w 2278526"/>
                        <a:gd name="connsiteY1" fmla="*/ 244986 h 1672148"/>
                        <a:gd name="connsiteX2" fmla="*/ 266242 w 2278526"/>
                        <a:gd name="connsiteY2" fmla="*/ 314328 h 1672148"/>
                        <a:gd name="connsiteX3" fmla="*/ 251383 w 2278526"/>
                        <a:gd name="connsiteY3" fmla="*/ 284896 h 1672148"/>
                        <a:gd name="connsiteX4" fmla="*/ 346348 w 2278526"/>
                        <a:gd name="connsiteY4" fmla="*/ 218602 h 1672148"/>
                        <a:gd name="connsiteX5" fmla="*/ 1121111 w 2278526"/>
                        <a:gd name="connsiteY5" fmla="*/ 4 h 1672148"/>
                        <a:gd name="connsiteX6" fmla="*/ 1936451 w 2278526"/>
                        <a:gd name="connsiteY6" fmla="*/ 215935 h 1672148"/>
                        <a:gd name="connsiteX7" fmla="*/ 2196103 w 2278526"/>
                        <a:gd name="connsiteY7" fmla="*/ 469491 h 1672148"/>
                        <a:gd name="connsiteX8" fmla="*/ 2162860 w 2278526"/>
                        <a:gd name="connsiteY8" fmla="*/ 1073948 h 1672148"/>
                        <a:gd name="connsiteX9" fmla="*/ 1606791 w 2278526"/>
                        <a:gd name="connsiteY9" fmla="*/ 1426182 h 1672148"/>
                        <a:gd name="connsiteX10" fmla="*/ 1100823 w 2278526"/>
                        <a:gd name="connsiteY10" fmla="*/ 1491523 h 1672148"/>
                        <a:gd name="connsiteX11" fmla="*/ 898131 w 2278526"/>
                        <a:gd name="connsiteY11" fmla="*/ 1545244 h 1672148"/>
                        <a:gd name="connsiteX12" fmla="*/ 694296 w 2278526"/>
                        <a:gd name="connsiteY12" fmla="*/ 1663640 h 1672148"/>
                        <a:gd name="connsiteX13" fmla="*/ 647242 w 2278526"/>
                        <a:gd name="connsiteY13" fmla="*/ 1643543 h 1672148"/>
                        <a:gd name="connsiteX14" fmla="*/ 585711 w 2278526"/>
                        <a:gd name="connsiteY14" fmla="*/ 1444184 h 1672148"/>
                        <a:gd name="connsiteX15" fmla="*/ 519131 w 2278526"/>
                        <a:gd name="connsiteY15" fmla="*/ 1371032 h 1672148"/>
                        <a:gd name="connsiteX16" fmla="*/ 125653 w 2278526"/>
                        <a:gd name="connsiteY16" fmla="*/ 1090426 h 1672148"/>
                        <a:gd name="connsiteX17" fmla="*/ 166611 w 2278526"/>
                        <a:gd name="connsiteY17" fmla="*/ 357382 h 1672148"/>
                        <a:gd name="connsiteX18" fmla="*/ 213093 w 2278526"/>
                        <a:gd name="connsiteY18" fmla="*/ 343285 h 1672148"/>
                        <a:gd name="connsiteX19" fmla="*/ 197757 w 2278526"/>
                        <a:gd name="connsiteY19" fmla="*/ 389862 h 1672148"/>
                        <a:gd name="connsiteX20" fmla="*/ 189185 w 2278526"/>
                        <a:gd name="connsiteY20" fmla="*/ 1094903 h 1672148"/>
                        <a:gd name="connsiteX21" fmla="*/ 536943 w 2278526"/>
                        <a:gd name="connsiteY21" fmla="*/ 1329313 h 1672148"/>
                        <a:gd name="connsiteX22" fmla="*/ 630478 w 2278526"/>
                        <a:gd name="connsiteY22" fmla="*/ 1433516 h 1672148"/>
                        <a:gd name="connsiteX23" fmla="*/ 675722 w 2278526"/>
                        <a:gd name="connsiteY23" fmla="*/ 1583344 h 1672148"/>
                        <a:gd name="connsiteX24" fmla="*/ 717727 w 2278526"/>
                        <a:gd name="connsiteY24" fmla="*/ 1598585 h 1672148"/>
                        <a:gd name="connsiteX25" fmla="*/ 947756 w 2278526"/>
                        <a:gd name="connsiteY25" fmla="*/ 1465044 h 1672148"/>
                        <a:gd name="connsiteX26" fmla="*/ 1042911 w 2278526"/>
                        <a:gd name="connsiteY26" fmla="*/ 1443898 h 1672148"/>
                        <a:gd name="connsiteX27" fmla="*/ 1897494 w 2278526"/>
                        <a:gd name="connsiteY27" fmla="*/ 1253303 h 1672148"/>
                        <a:gd name="connsiteX28" fmla="*/ 2134285 w 2278526"/>
                        <a:gd name="connsiteY28" fmla="*/ 1036038 h 1672148"/>
                        <a:gd name="connsiteX29" fmla="*/ 2069706 w 2278526"/>
                        <a:gd name="connsiteY29" fmla="*/ 379956 h 1672148"/>
                        <a:gd name="connsiteX30" fmla="*/ 1580502 w 2278526"/>
                        <a:gd name="connsiteY30" fmla="*/ 108398 h 1672148"/>
                        <a:gd name="connsiteX31" fmla="*/ 467982 w 2278526"/>
                        <a:gd name="connsiteY31" fmla="*/ 195457 h 1672148"/>
                        <a:gd name="connsiteX32" fmla="*/ 423024 w 2278526"/>
                        <a:gd name="connsiteY32" fmla="*/ 193933 h 1672148"/>
                        <a:gd name="connsiteX33" fmla="*/ 449408 w 2278526"/>
                        <a:gd name="connsiteY33" fmla="*/ 153356 h 1672148"/>
                        <a:gd name="connsiteX34" fmla="*/ 1121111 w 2278526"/>
                        <a:gd name="connsiteY34" fmla="*/ 4 h 16721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</a:cxnLst>
                      <a:rect l="l" t="t" r="r" b="b"/>
                      <a:pathLst>
                        <a:path w="2278526" h="1672148">
                          <a:moveTo>
                            <a:pt x="346348" y="218602"/>
                          </a:moveTo>
                          <a:cubicBezTo>
                            <a:pt x="363112" y="214220"/>
                            <a:pt x="372637" y="226698"/>
                            <a:pt x="367684" y="244986"/>
                          </a:cubicBezTo>
                          <a:cubicBezTo>
                            <a:pt x="364636" y="256130"/>
                            <a:pt x="279768" y="315185"/>
                            <a:pt x="266242" y="314328"/>
                          </a:cubicBezTo>
                          <a:cubicBezTo>
                            <a:pt x="249859" y="312233"/>
                            <a:pt x="241382" y="296802"/>
                            <a:pt x="251383" y="284896"/>
                          </a:cubicBezTo>
                          <a:cubicBezTo>
                            <a:pt x="276625" y="254892"/>
                            <a:pt x="307295" y="228794"/>
                            <a:pt x="346348" y="218602"/>
                          </a:cubicBezTo>
                          <a:close/>
                          <a:moveTo>
                            <a:pt x="1121111" y="4"/>
                          </a:moveTo>
                          <a:cubicBezTo>
                            <a:pt x="1443627" y="14196"/>
                            <a:pt x="1703374" y="67441"/>
                            <a:pt x="1936451" y="215935"/>
                          </a:cubicBezTo>
                          <a:cubicBezTo>
                            <a:pt x="2040654" y="282325"/>
                            <a:pt x="2132095" y="361954"/>
                            <a:pt x="2196103" y="469491"/>
                          </a:cubicBezTo>
                          <a:cubicBezTo>
                            <a:pt x="2316784" y="672278"/>
                            <a:pt x="2304307" y="885067"/>
                            <a:pt x="2162860" y="1073948"/>
                          </a:cubicBezTo>
                          <a:cubicBezTo>
                            <a:pt x="2021985" y="1262161"/>
                            <a:pt x="1825866" y="1362555"/>
                            <a:pt x="1606791" y="1426182"/>
                          </a:cubicBezTo>
                          <a:cubicBezTo>
                            <a:pt x="1441722" y="1474093"/>
                            <a:pt x="1272939" y="1505811"/>
                            <a:pt x="1100823" y="1491523"/>
                          </a:cubicBezTo>
                          <a:cubicBezTo>
                            <a:pt x="1022908" y="1485047"/>
                            <a:pt x="960996" y="1503620"/>
                            <a:pt x="898131" y="1545244"/>
                          </a:cubicBezTo>
                          <a:cubicBezTo>
                            <a:pt x="832694" y="1588583"/>
                            <a:pt x="761447" y="1622778"/>
                            <a:pt x="694296" y="1663640"/>
                          </a:cubicBezTo>
                          <a:cubicBezTo>
                            <a:pt x="664863" y="1681547"/>
                            <a:pt x="655243" y="1669451"/>
                            <a:pt x="647242" y="1643543"/>
                          </a:cubicBezTo>
                          <a:cubicBezTo>
                            <a:pt x="626763" y="1577058"/>
                            <a:pt x="603999" y="1511240"/>
                            <a:pt x="585711" y="1444184"/>
                          </a:cubicBezTo>
                          <a:cubicBezTo>
                            <a:pt x="575519" y="1406656"/>
                            <a:pt x="554564" y="1385129"/>
                            <a:pt x="519131" y="1371032"/>
                          </a:cubicBezTo>
                          <a:cubicBezTo>
                            <a:pt x="365112" y="1309882"/>
                            <a:pt x="230523" y="1221394"/>
                            <a:pt x="125653" y="1090426"/>
                          </a:cubicBezTo>
                          <a:cubicBezTo>
                            <a:pt x="-55798" y="863731"/>
                            <a:pt x="-39510" y="559216"/>
                            <a:pt x="166611" y="357382"/>
                          </a:cubicBezTo>
                          <a:cubicBezTo>
                            <a:pt x="179184" y="345094"/>
                            <a:pt x="192614" y="322044"/>
                            <a:pt x="213093" y="343285"/>
                          </a:cubicBezTo>
                          <a:cubicBezTo>
                            <a:pt x="233095" y="364049"/>
                            <a:pt x="209854" y="376908"/>
                            <a:pt x="197757" y="389862"/>
                          </a:cubicBezTo>
                          <a:cubicBezTo>
                            <a:pt x="-3506" y="604746"/>
                            <a:pt x="-6554" y="874589"/>
                            <a:pt x="189185" y="1094903"/>
                          </a:cubicBezTo>
                          <a:cubicBezTo>
                            <a:pt x="285197" y="1203011"/>
                            <a:pt x="404069" y="1277021"/>
                            <a:pt x="536943" y="1329313"/>
                          </a:cubicBezTo>
                          <a:cubicBezTo>
                            <a:pt x="587616" y="1349220"/>
                            <a:pt x="616953" y="1381605"/>
                            <a:pt x="630478" y="1433516"/>
                          </a:cubicBezTo>
                          <a:cubicBezTo>
                            <a:pt x="643623" y="1483999"/>
                            <a:pt x="663339" y="1532672"/>
                            <a:pt x="675722" y="1583344"/>
                          </a:cubicBezTo>
                          <a:cubicBezTo>
                            <a:pt x="683532" y="1615348"/>
                            <a:pt x="695343" y="1611824"/>
                            <a:pt x="717727" y="1598585"/>
                          </a:cubicBezTo>
                          <a:cubicBezTo>
                            <a:pt x="794022" y="1553436"/>
                            <a:pt x="871270" y="1509811"/>
                            <a:pt x="947756" y="1465044"/>
                          </a:cubicBezTo>
                          <a:cubicBezTo>
                            <a:pt x="977474" y="1447613"/>
                            <a:pt x="1007763" y="1441708"/>
                            <a:pt x="1042911" y="1443898"/>
                          </a:cubicBezTo>
                          <a:cubicBezTo>
                            <a:pt x="1345996" y="1463139"/>
                            <a:pt x="1632413" y="1403894"/>
                            <a:pt x="1897494" y="1253303"/>
                          </a:cubicBezTo>
                          <a:cubicBezTo>
                            <a:pt x="1992458" y="1199392"/>
                            <a:pt x="2070468" y="1124811"/>
                            <a:pt x="2134285" y="1036038"/>
                          </a:cubicBezTo>
                          <a:cubicBezTo>
                            <a:pt x="2285352" y="825631"/>
                            <a:pt x="2261920" y="573980"/>
                            <a:pt x="2069706" y="379956"/>
                          </a:cubicBezTo>
                          <a:cubicBezTo>
                            <a:pt x="1933498" y="242510"/>
                            <a:pt x="1765382" y="158119"/>
                            <a:pt x="1580502" y="108398"/>
                          </a:cubicBezTo>
                          <a:cubicBezTo>
                            <a:pt x="1199978" y="6004"/>
                            <a:pt x="828027" y="27626"/>
                            <a:pt x="467982" y="195457"/>
                          </a:cubicBezTo>
                          <a:cubicBezTo>
                            <a:pt x="453123" y="202410"/>
                            <a:pt x="435120" y="216888"/>
                            <a:pt x="423024" y="193933"/>
                          </a:cubicBezTo>
                          <a:cubicBezTo>
                            <a:pt x="409212" y="167929"/>
                            <a:pt x="433215" y="161071"/>
                            <a:pt x="449408" y="153356"/>
                          </a:cubicBezTo>
                          <a:cubicBezTo>
                            <a:pt x="678198" y="44771"/>
                            <a:pt x="920419" y="-473"/>
                            <a:pt x="1121111" y="4"/>
                          </a:cubicBezTo>
                          <a:close/>
                        </a:path>
                      </a:pathLst>
                    </a:custGeom>
                    <a:solidFill>
                      <a:schemeClr val="accent3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l"/>
                    </a:p>
                  </p:txBody>
                </p:sp>
              </p:grpSp>
              <p:sp>
                <p:nvSpPr>
                  <p:cNvPr id="8" name="任意多边形: 形状 7" descr="60eec870-cd37-42f6-973b-cc62de68a07e"/>
                  <p:cNvSpPr/>
                  <p:nvPr/>
                </p:nvSpPr>
                <p:spPr>
                  <a:xfrm>
                    <a:off x="2026610" y="4302079"/>
                    <a:ext cx="1077529" cy="833337"/>
                  </a:xfrm>
                  <a:custGeom>
                    <a:avLst/>
                    <a:gdLst>
                      <a:gd name="connsiteX0" fmla="*/ 722132 w 2477669"/>
                      <a:gd name="connsiteY0" fmla="*/ 1803020 h 1803019"/>
                      <a:gd name="connsiteX1" fmla="*/ 645360 w 2477669"/>
                      <a:gd name="connsiteY1" fmla="*/ 1553274 h 1803019"/>
                      <a:gd name="connsiteX2" fmla="*/ 578876 w 2477669"/>
                      <a:gd name="connsiteY2" fmla="*/ 1477645 h 1803019"/>
                      <a:gd name="connsiteX3" fmla="*/ 142631 w 2477669"/>
                      <a:gd name="connsiteY3" fmla="*/ 1175036 h 1803019"/>
                      <a:gd name="connsiteX4" fmla="*/ 182921 w 2477669"/>
                      <a:gd name="connsiteY4" fmla="*/ 382175 h 1803019"/>
                      <a:gd name="connsiteX5" fmla="*/ 795379 w 2477669"/>
                      <a:gd name="connsiteY5" fmla="*/ 55277 h 1803019"/>
                      <a:gd name="connsiteX6" fmla="*/ 1300585 w 2477669"/>
                      <a:gd name="connsiteY6" fmla="*/ 2032 h 1803019"/>
                      <a:gd name="connsiteX7" fmla="*/ 2129260 w 2477669"/>
                      <a:gd name="connsiteY7" fmla="*/ 246920 h 1803019"/>
                      <a:gd name="connsiteX8" fmla="*/ 2440918 w 2477669"/>
                      <a:gd name="connsiteY8" fmla="*/ 614395 h 1803019"/>
                      <a:gd name="connsiteX9" fmla="*/ 2358050 w 2477669"/>
                      <a:gd name="connsiteY9" fmla="*/ 1142746 h 1803019"/>
                      <a:gd name="connsiteX10" fmla="*/ 1727686 w 2477669"/>
                      <a:gd name="connsiteY10" fmla="*/ 1536510 h 1803019"/>
                      <a:gd name="connsiteX11" fmla="*/ 1105513 w 2477669"/>
                      <a:gd name="connsiteY11" fmla="*/ 1596422 h 1803019"/>
                      <a:gd name="connsiteX12" fmla="*/ 1045791 w 2477669"/>
                      <a:gd name="connsiteY12" fmla="*/ 1615567 h 1803019"/>
                      <a:gd name="connsiteX13" fmla="*/ 722132 w 2477669"/>
                      <a:gd name="connsiteY13" fmla="*/ 1803020 h 18030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2477669" h="1803019">
                        <a:moveTo>
                          <a:pt x="722132" y="1803020"/>
                        </a:moveTo>
                        <a:cubicBezTo>
                          <a:pt x="694414" y="1713961"/>
                          <a:pt x="667077" y="1634522"/>
                          <a:pt x="645360" y="1553274"/>
                        </a:cubicBezTo>
                        <a:cubicBezTo>
                          <a:pt x="634597" y="1512888"/>
                          <a:pt x="614594" y="1491647"/>
                          <a:pt x="578876" y="1477645"/>
                        </a:cubicBezTo>
                        <a:cubicBezTo>
                          <a:pt x="412379" y="1412495"/>
                          <a:pt x="260360" y="1320864"/>
                          <a:pt x="142631" y="1175036"/>
                        </a:cubicBezTo>
                        <a:cubicBezTo>
                          <a:pt x="-61966" y="921671"/>
                          <a:pt x="-44631" y="611632"/>
                          <a:pt x="182921" y="382175"/>
                        </a:cubicBezTo>
                        <a:cubicBezTo>
                          <a:pt x="356753" y="206820"/>
                          <a:pt x="567827" y="111665"/>
                          <a:pt x="795379" y="55277"/>
                        </a:cubicBezTo>
                        <a:cubicBezTo>
                          <a:pt x="961209" y="14224"/>
                          <a:pt x="1130087" y="-6921"/>
                          <a:pt x="1300585" y="2032"/>
                        </a:cubicBezTo>
                        <a:cubicBezTo>
                          <a:pt x="1593383" y="17368"/>
                          <a:pt x="1875323" y="78709"/>
                          <a:pt x="2129260" y="246920"/>
                        </a:cubicBezTo>
                        <a:cubicBezTo>
                          <a:pt x="2265277" y="337027"/>
                          <a:pt x="2379386" y="449993"/>
                          <a:pt x="2440918" y="614395"/>
                        </a:cubicBezTo>
                        <a:cubicBezTo>
                          <a:pt x="2513784" y="808990"/>
                          <a:pt x="2474256" y="984155"/>
                          <a:pt x="2358050" y="1142746"/>
                        </a:cubicBezTo>
                        <a:cubicBezTo>
                          <a:pt x="2196697" y="1363060"/>
                          <a:pt x="1970002" y="1468311"/>
                          <a:pt x="1727686" y="1536510"/>
                        </a:cubicBezTo>
                        <a:cubicBezTo>
                          <a:pt x="1524518" y="1593660"/>
                          <a:pt x="1316682" y="1619378"/>
                          <a:pt x="1105513" y="1596422"/>
                        </a:cubicBezTo>
                        <a:cubicBezTo>
                          <a:pt x="1086272" y="1594327"/>
                          <a:pt x="1063984" y="1605280"/>
                          <a:pt x="1045791" y="1615567"/>
                        </a:cubicBezTo>
                        <a:cubicBezTo>
                          <a:pt x="939587" y="1675861"/>
                          <a:pt x="834241" y="1737868"/>
                          <a:pt x="722132" y="180302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l"/>
                  </a:p>
                </p:txBody>
              </p:sp>
            </p:grpSp>
            <p:sp>
              <p:nvSpPr>
                <p:cNvPr id="5" name="Text3" descr="9462ce7d-022a-415c-ab30-e88c398f2257"/>
                <p:cNvSpPr txBox="1"/>
                <p:nvPr/>
              </p:nvSpPr>
              <p:spPr>
                <a:xfrm>
                  <a:off x="2465223" y="3429001"/>
                  <a:ext cx="2810681" cy="731942"/>
                </a:xfrm>
                <a:prstGeom prst="rect">
                  <a:avLst/>
                </a:prstGeom>
                <a:noFill/>
              </p:spPr>
              <p:txBody>
                <a:bodyPr wrap="square" rtlCol="0" anchor="t" anchorCtr="0">
                  <a:normAutofit fontScale="92500"/>
                </a:bodyPr>
                <a:lstStyle>
                  <a:defPPr>
                    <a:defRPr lang="zh-CN"/>
                  </a:defPPr>
                  <a:lvl1pPr marL="0" algn="ctr" defTabSz="914400" rtl="0" eaLnBrk="1" latinLnBrk="0" hangingPunct="1">
                    <a:lnSpc>
                      <a:spcPct val="150000"/>
                    </a:lnSpc>
                    <a:defRPr sz="1200" kern="120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lnSpc>
                      <a:spcPct val="120000"/>
                    </a:lnSpc>
                  </a:pPr>
                  <a:r>
                    <a:rPr lang="en-US" sz="1400" b="0" i="0" u="none">
                      <a:solidFill>
                        <a:srgbClr val="2F2F2F"/>
                      </a:solidFill>
                      <a:ea typeface="思源黑体 CN Normal" panose="020B0400000000000000" charset="-122"/>
                    </a:rPr>
                    <a:t>消化管包括口腔到肛门，消化腺有唾液腺、肝脏等。</a:t>
                  </a:r>
                  <a:endPara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endParaRPr>
                </a:p>
              </p:txBody>
            </p:sp>
            <p:sp>
              <p:nvSpPr>
                <p:cNvPr id="6" name="Bullet3" descr="8357a581-0411-4c09-9782-387d33525b5e"/>
                <p:cNvSpPr txBox="1"/>
                <p:nvPr/>
              </p:nvSpPr>
              <p:spPr>
                <a:xfrm>
                  <a:off x="2465223" y="2781021"/>
                  <a:ext cx="2810679" cy="647981"/>
                </a:xfrm>
                <a:prstGeom prst="rect">
                  <a:avLst/>
                </a:prstGeom>
                <a:noFill/>
              </p:spPr>
              <p:txBody>
                <a:bodyPr wrap="square" rtlCol="0" anchor="b" anchorCtr="0">
                  <a:noAutofit/>
                </a:bodyPr>
                <a:lstStyle>
                  <a:defPPr>
                    <a:defRPr lang="zh-CN"/>
                  </a:defPPr>
                  <a:lvl1pPr marL="0" algn="ctr" defTabSz="914400" rtl="0" eaLnBrk="1" latinLnBrk="0" hangingPunct="1">
                    <a:lnSpc>
                      <a:spcPct val="150000"/>
                    </a:lnSpc>
                    <a:defRPr sz="1200" kern="120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lnSpc>
                      <a:spcPct val="100000"/>
                    </a:lnSpc>
                  </a:pPr>
                  <a:r>
                    <a:rPr lang="en-US" sz="2000" b="1" i="0" u="none">
                      <a:solidFill>
                        <a:srgbClr val="2F2F2F"/>
                      </a:solidFill>
                      <a:ea typeface="华康方圆体 Std W7"/>
                    </a:rPr>
                    <a:t>消化管与消化腺</a:t>
                  </a:r>
                  <a:endParaRPr lang="en-US" sz="20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  <p:sp>
              <p:nvSpPr>
                <p:cNvPr id="11" name="Number3" descr="acaea379-9a4d-4489-87f6-25327613902e"/>
                <p:cNvSpPr/>
                <p:nvPr/>
              </p:nvSpPr>
              <p:spPr>
                <a:xfrm>
                  <a:off x="2102751" y="4217196"/>
                  <a:ext cx="826188" cy="70030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rmAutofit/>
                </a:bodyPr>
                <a:lstStyle/>
                <a:p>
                  <a:pPr algn="ctr"/>
                  <a:r>
                    <a:rPr lang="en-US" sz="2000" b="1" i="1" u="none">
                      <a:solidFill>
                        <a:srgbClr val="FFFFFF"/>
                      </a:solidFill>
                      <a:latin typeface="Arial" panose="020B0604020202020204"/>
                    </a:rPr>
                    <a:t>03</a:t>
                  </a:r>
                  <a:endParaRPr lang="en-US" sz="2000" b="1" i="1" u="none">
                    <a:solidFill>
                      <a:srgbClr val="FFFFFF"/>
                    </a:solidFill>
                    <a:latin typeface="Arial" panose="020B0604020202020204"/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具体器官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102" name="4f60d1cc-3c61-43cd-9b44-45d73b39512f.source.7.zh-Hans.pptx" descr="79d07931-4434-461f-8d21-3df65984ac9f"/>
          <p:cNvGrpSpPr/>
          <p:nvPr/>
        </p:nvGrpSpPr>
        <p:grpSpPr>
          <a:xfrm>
            <a:off x="386450" y="1130301"/>
            <a:ext cx="11355168" cy="5119549"/>
            <a:chOff x="386450" y="1130301"/>
            <a:chExt cx="11355168" cy="5119549"/>
          </a:xfrm>
        </p:grpSpPr>
        <p:sp>
          <p:nvSpPr>
            <p:cNvPr id="53" name="Title" descr="6c2288af-a802-40fd-843d-f056eac8554e"/>
            <p:cNvSpPr>
              <a:spLocks noChangeAspect="1"/>
            </p:cNvSpPr>
            <p:nvPr/>
          </p:nvSpPr>
          <p:spPr>
            <a:xfrm>
              <a:off x="660400" y="1130301"/>
              <a:ext cx="10858500" cy="4628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 anchorCtr="0">
              <a:normAutofit lnSpcReduction="10000"/>
            </a:bodyPr>
            <a:lstStyle/>
            <a:p>
              <a:pPr algn="ctr">
                <a:lnSpc>
                  <a:spcPct val="108000"/>
                </a:lnSpc>
              </a:pPr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认识消化系统各器官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54" name="组合 53" descr="f72311bd-dde2-4afe-85b1-4be4f494a53d"/>
            <p:cNvGrpSpPr/>
            <p:nvPr/>
          </p:nvGrpSpPr>
          <p:grpSpPr>
            <a:xfrm>
              <a:off x="386450" y="1843771"/>
              <a:ext cx="2877216" cy="2191619"/>
              <a:chOff x="386450" y="1693301"/>
              <a:chExt cx="2877216" cy="2191619"/>
            </a:xfrm>
          </p:grpSpPr>
          <p:sp>
            <p:nvSpPr>
              <p:cNvPr id="97" name="ComponentBackground1" descr="68218c5f-cec8-4952-930c-867d0cc6ceb5"/>
              <p:cNvSpPr/>
              <p:nvPr/>
            </p:nvSpPr>
            <p:spPr>
              <a:xfrm>
                <a:off x="386450" y="1909823"/>
                <a:ext cx="2877216" cy="1975097"/>
              </a:xfrm>
              <a:custGeom>
                <a:avLst/>
                <a:gdLst>
                  <a:gd name="connsiteX0" fmla="*/ 3282497 w 3764154"/>
                  <a:gd name="connsiteY0" fmla="*/ 3682374 h 3954698"/>
                  <a:gd name="connsiteX1" fmla="*/ 584731 w 3764154"/>
                  <a:gd name="connsiteY1" fmla="*/ 3924404 h 3954698"/>
                  <a:gd name="connsiteX2" fmla="*/ 425378 w 3764154"/>
                  <a:gd name="connsiteY2" fmla="*/ 3888019 h 3954698"/>
                  <a:gd name="connsiteX3" fmla="*/ 255738 w 3764154"/>
                  <a:gd name="connsiteY3" fmla="*/ 3517687 h 3954698"/>
                  <a:gd name="connsiteX4" fmla="*/ 49617 w 3764154"/>
                  <a:gd name="connsiteY4" fmla="*/ 1592113 h 3954698"/>
                  <a:gd name="connsiteX5" fmla="*/ 190301 w 3764154"/>
                  <a:gd name="connsiteY5" fmla="*/ 349576 h 3954698"/>
                  <a:gd name="connsiteX6" fmla="*/ 593209 w 3764154"/>
                  <a:gd name="connsiteY6" fmla="*/ 215845 h 3954698"/>
                  <a:gd name="connsiteX7" fmla="*/ 3089616 w 3764154"/>
                  <a:gd name="connsiteY7" fmla="*/ 3533 h 3954698"/>
                  <a:gd name="connsiteX8" fmla="*/ 3415847 w 3764154"/>
                  <a:gd name="connsiteY8" fmla="*/ 153647 h 3954698"/>
                  <a:gd name="connsiteX9" fmla="*/ 3519289 w 3764154"/>
                  <a:gd name="connsiteY9" fmla="*/ 510549 h 3954698"/>
                  <a:gd name="connsiteX10" fmla="*/ 3763414 w 3764154"/>
                  <a:gd name="connsiteY10" fmla="*/ 3199838 h 3954698"/>
                  <a:gd name="connsiteX11" fmla="*/ 3682833 w 3764154"/>
                  <a:gd name="connsiteY11" fmla="*/ 3523592 h 3954698"/>
                  <a:gd name="connsiteX12" fmla="*/ 3488904 w 3764154"/>
                  <a:gd name="connsiteY12" fmla="*/ 3622462 h 3954698"/>
                  <a:gd name="connsiteX13" fmla="*/ 3282593 w 3764154"/>
                  <a:gd name="connsiteY13" fmla="*/ 3682374 h 3954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64154" h="3954698">
                    <a:moveTo>
                      <a:pt x="3282497" y="3682374"/>
                    </a:moveTo>
                    <a:cubicBezTo>
                      <a:pt x="2407340" y="3922975"/>
                      <a:pt x="1488844" y="4005653"/>
                      <a:pt x="584731" y="3924404"/>
                    </a:cubicBezTo>
                    <a:cubicBezTo>
                      <a:pt x="530058" y="3919451"/>
                      <a:pt x="473956" y="3913546"/>
                      <a:pt x="425378" y="3888019"/>
                    </a:cubicBezTo>
                    <a:cubicBezTo>
                      <a:pt x="299934" y="3822106"/>
                      <a:pt x="271454" y="3658466"/>
                      <a:pt x="255738" y="3517687"/>
                    </a:cubicBezTo>
                    <a:cubicBezTo>
                      <a:pt x="184777" y="2881703"/>
                      <a:pt x="90955" y="2230383"/>
                      <a:pt x="49617" y="1592113"/>
                    </a:cubicBezTo>
                    <a:cubicBezTo>
                      <a:pt x="-13534" y="616372"/>
                      <a:pt x="-58778" y="507596"/>
                      <a:pt x="190301" y="349576"/>
                    </a:cubicBezTo>
                    <a:cubicBezTo>
                      <a:pt x="310411" y="273376"/>
                      <a:pt x="453858" y="244135"/>
                      <a:pt x="593209" y="215845"/>
                    </a:cubicBezTo>
                    <a:cubicBezTo>
                      <a:pt x="1422074" y="46967"/>
                      <a:pt x="2243891" y="-16374"/>
                      <a:pt x="3089616" y="3533"/>
                    </a:cubicBezTo>
                    <a:cubicBezTo>
                      <a:pt x="3182580" y="5724"/>
                      <a:pt x="3330694" y="31822"/>
                      <a:pt x="3415847" y="153647"/>
                    </a:cubicBezTo>
                    <a:cubicBezTo>
                      <a:pt x="3473854" y="236800"/>
                      <a:pt x="3493476" y="337003"/>
                      <a:pt x="3519289" y="510549"/>
                    </a:cubicBezTo>
                    <a:cubicBezTo>
                      <a:pt x="3694930" y="1693268"/>
                      <a:pt x="3736649" y="2290105"/>
                      <a:pt x="3763414" y="3199838"/>
                    </a:cubicBezTo>
                    <a:cubicBezTo>
                      <a:pt x="3766748" y="3314042"/>
                      <a:pt x="3761891" y="3441011"/>
                      <a:pt x="3682833" y="3523592"/>
                    </a:cubicBezTo>
                    <a:cubicBezTo>
                      <a:pt x="3632065" y="3576646"/>
                      <a:pt x="3559103" y="3601030"/>
                      <a:pt x="3488904" y="3622462"/>
                    </a:cubicBezTo>
                    <a:cubicBezTo>
                      <a:pt x="3420419" y="3643417"/>
                      <a:pt x="3351649" y="3663419"/>
                      <a:pt x="3282593" y="3682374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8" name="Icon1" descr="1181e039-b762-4ecc-abdb-59c9f4911f6e"/>
              <p:cNvSpPr/>
              <p:nvPr/>
            </p:nvSpPr>
            <p:spPr>
              <a:xfrm>
                <a:off x="2755851" y="1693301"/>
                <a:ext cx="413667" cy="398482"/>
              </a:xfrm>
              <a:custGeom>
                <a:avLst/>
                <a:gdLst>
                  <a:gd name="connsiteX0" fmla="*/ 71586 w 413667"/>
                  <a:gd name="connsiteY0" fmla="*/ 10131 h 398482"/>
                  <a:gd name="connsiteX1" fmla="*/ 229285 w 413667"/>
                  <a:gd name="connsiteY1" fmla="*/ 71578 h 398482"/>
                  <a:gd name="connsiteX2" fmla="*/ 234330 w 413667"/>
                  <a:gd name="connsiteY2" fmla="*/ 83085 h 398482"/>
                  <a:gd name="connsiteX3" fmla="*/ 245837 w 413667"/>
                  <a:gd name="connsiteY3" fmla="*/ 78040 h 398482"/>
                  <a:gd name="connsiteX4" fmla="*/ 403536 w 413667"/>
                  <a:gd name="connsiteY4" fmla="*/ 139487 h 398482"/>
                  <a:gd name="connsiteX5" fmla="*/ 342089 w 413667"/>
                  <a:gd name="connsiteY5" fmla="*/ 297186 h 398482"/>
                  <a:gd name="connsiteX6" fmla="*/ 330582 w 413667"/>
                  <a:gd name="connsiteY6" fmla="*/ 302231 h 398482"/>
                  <a:gd name="connsiteX7" fmla="*/ 111436 w 413667"/>
                  <a:gd name="connsiteY7" fmla="*/ 398483 h 398482"/>
                  <a:gd name="connsiteX8" fmla="*/ 10139 w 413667"/>
                  <a:gd name="connsiteY8" fmla="*/ 167830 h 398482"/>
                  <a:gd name="connsiteX9" fmla="*/ 71586 w 413667"/>
                  <a:gd name="connsiteY9" fmla="*/ 10131 h 39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3667" h="398482">
                    <a:moveTo>
                      <a:pt x="71586" y="10131"/>
                    </a:moveTo>
                    <a:cubicBezTo>
                      <a:pt x="132126" y="-16454"/>
                      <a:pt x="202700" y="11095"/>
                      <a:pt x="229285" y="71578"/>
                    </a:cubicBezTo>
                    <a:lnTo>
                      <a:pt x="234330" y="83085"/>
                    </a:lnTo>
                    <a:lnTo>
                      <a:pt x="245837" y="78040"/>
                    </a:lnTo>
                    <a:cubicBezTo>
                      <a:pt x="306377" y="51455"/>
                      <a:pt x="376951" y="79004"/>
                      <a:pt x="403536" y="139487"/>
                    </a:cubicBezTo>
                    <a:cubicBezTo>
                      <a:pt x="430121" y="200027"/>
                      <a:pt x="402572" y="270601"/>
                      <a:pt x="342089" y="297186"/>
                    </a:cubicBezTo>
                    <a:lnTo>
                      <a:pt x="330582" y="302231"/>
                    </a:lnTo>
                    <a:lnTo>
                      <a:pt x="111436" y="398483"/>
                    </a:lnTo>
                    <a:lnTo>
                      <a:pt x="10139" y="167830"/>
                    </a:lnTo>
                    <a:cubicBezTo>
                      <a:pt x="-16446" y="107290"/>
                      <a:pt x="11046" y="36717"/>
                      <a:pt x="71586" y="1013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5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9" name="Shape1" descr="014c483a-1621-4987-b50b-4ae4f23337f8"/>
              <p:cNvSpPr/>
              <p:nvPr/>
            </p:nvSpPr>
            <p:spPr>
              <a:xfrm>
                <a:off x="2949810" y="2076582"/>
                <a:ext cx="260944" cy="244438"/>
              </a:xfrm>
              <a:custGeom>
                <a:avLst/>
                <a:gdLst>
                  <a:gd name="connsiteX0" fmla="*/ 33285 w 260944"/>
                  <a:gd name="connsiteY0" fmla="*/ 12198 h 244438"/>
                  <a:gd name="connsiteX1" fmla="*/ 135659 w 260944"/>
                  <a:gd name="connsiteY1" fmla="*/ 33228 h 244438"/>
                  <a:gd name="connsiteX2" fmla="*/ 139910 w 260944"/>
                  <a:gd name="connsiteY2" fmla="*/ 39690 h 244438"/>
                  <a:gd name="connsiteX3" fmla="*/ 146372 w 260944"/>
                  <a:gd name="connsiteY3" fmla="*/ 35439 h 244438"/>
                  <a:gd name="connsiteX4" fmla="*/ 248746 w 260944"/>
                  <a:gd name="connsiteY4" fmla="*/ 56469 h 244438"/>
                  <a:gd name="connsiteX5" fmla="*/ 227716 w 260944"/>
                  <a:gd name="connsiteY5" fmla="*/ 158843 h 244438"/>
                  <a:gd name="connsiteX6" fmla="*/ 221254 w 260944"/>
                  <a:gd name="connsiteY6" fmla="*/ 163095 h 244438"/>
                  <a:gd name="connsiteX7" fmla="*/ 97793 w 260944"/>
                  <a:gd name="connsiteY7" fmla="*/ 244438 h 244438"/>
                  <a:gd name="connsiteX8" fmla="*/ 12198 w 260944"/>
                  <a:gd name="connsiteY8" fmla="*/ 114515 h 244438"/>
                  <a:gd name="connsiteX9" fmla="*/ 33228 w 260944"/>
                  <a:gd name="connsiteY9" fmla="*/ 12141 h 244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0944" h="244438">
                    <a:moveTo>
                      <a:pt x="33285" y="12198"/>
                    </a:moveTo>
                    <a:cubicBezTo>
                      <a:pt x="67353" y="-10249"/>
                      <a:pt x="113211" y="-840"/>
                      <a:pt x="135659" y="33228"/>
                    </a:cubicBezTo>
                    <a:lnTo>
                      <a:pt x="139910" y="39690"/>
                    </a:lnTo>
                    <a:lnTo>
                      <a:pt x="146372" y="35439"/>
                    </a:lnTo>
                    <a:cubicBezTo>
                      <a:pt x="180440" y="12992"/>
                      <a:pt x="226299" y="22401"/>
                      <a:pt x="248746" y="56469"/>
                    </a:cubicBezTo>
                    <a:cubicBezTo>
                      <a:pt x="271194" y="90537"/>
                      <a:pt x="261784" y="136396"/>
                      <a:pt x="227716" y="158843"/>
                    </a:cubicBezTo>
                    <a:lnTo>
                      <a:pt x="221254" y="163095"/>
                    </a:lnTo>
                    <a:lnTo>
                      <a:pt x="97793" y="244438"/>
                    </a:lnTo>
                    <a:lnTo>
                      <a:pt x="12198" y="114515"/>
                    </a:lnTo>
                    <a:cubicBezTo>
                      <a:pt x="-10249" y="80447"/>
                      <a:pt x="-840" y="34589"/>
                      <a:pt x="33228" y="12141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55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0" name="Bullet1" descr="6ca830bd-7d8f-4f9a-a130-9262295c6735"/>
              <p:cNvSpPr/>
              <p:nvPr/>
            </p:nvSpPr>
            <p:spPr>
              <a:xfrm flipH="1">
                <a:off x="660395" y="2076582"/>
                <a:ext cx="2289415" cy="743633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000000"/>
                    </a:solidFill>
                    <a:ea typeface="华康方圆体 Std W7"/>
                  </a:rPr>
                  <a:t>口腔</a:t>
                </a:r>
                <a:endParaRPr lang="en-US" sz="1800" b="1" i="0" u="none">
                  <a:solidFill>
                    <a:srgbClr val="000000"/>
                  </a:solidFill>
                  <a:ea typeface="华康方圆体 Std W7"/>
                </a:endParaRPr>
              </a:p>
            </p:txBody>
          </p:sp>
          <p:sp>
            <p:nvSpPr>
              <p:cNvPr id="101" name="Text1" descr="d1371953-0dfa-4dc2-9494-590997799bad"/>
              <p:cNvSpPr txBox="1"/>
              <p:nvPr/>
            </p:nvSpPr>
            <p:spPr>
              <a:xfrm flipH="1">
                <a:off x="660400" y="2820216"/>
                <a:ext cx="2289414" cy="948954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000000"/>
                    </a:solidFill>
                    <a:ea typeface="思源黑体 CN Normal" panose="020B0400000000000000" charset="-122"/>
                  </a:rPr>
                  <a:t>消化道起始部分，有牙齿、舌和唾液腺开口。</a:t>
                </a:r>
                <a:endParaRPr lang="en-US" sz="1400" b="0" i="0" u="none">
                  <a:solidFill>
                    <a:srgbClr val="000000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55" name="组合 54" descr="912af74d-0102-4e3f-b735-29dc13ca26b7"/>
            <p:cNvGrpSpPr/>
            <p:nvPr/>
          </p:nvGrpSpPr>
          <p:grpSpPr>
            <a:xfrm>
              <a:off x="3212434" y="1843771"/>
              <a:ext cx="2877216" cy="2191619"/>
              <a:chOff x="386450" y="1693301"/>
              <a:chExt cx="2877216" cy="2191619"/>
            </a:xfrm>
          </p:grpSpPr>
          <p:sp>
            <p:nvSpPr>
              <p:cNvPr id="92" name="ComponentBackground2" descr="77fd54ef-40d8-4cd4-a2ba-c2eb8e975307"/>
              <p:cNvSpPr/>
              <p:nvPr/>
            </p:nvSpPr>
            <p:spPr>
              <a:xfrm>
                <a:off x="386450" y="1909823"/>
                <a:ext cx="2877216" cy="1975097"/>
              </a:xfrm>
              <a:custGeom>
                <a:avLst/>
                <a:gdLst>
                  <a:gd name="connsiteX0" fmla="*/ 3282497 w 3764154"/>
                  <a:gd name="connsiteY0" fmla="*/ 3682374 h 3954698"/>
                  <a:gd name="connsiteX1" fmla="*/ 584731 w 3764154"/>
                  <a:gd name="connsiteY1" fmla="*/ 3924404 h 3954698"/>
                  <a:gd name="connsiteX2" fmla="*/ 425378 w 3764154"/>
                  <a:gd name="connsiteY2" fmla="*/ 3888019 h 3954698"/>
                  <a:gd name="connsiteX3" fmla="*/ 255738 w 3764154"/>
                  <a:gd name="connsiteY3" fmla="*/ 3517687 h 3954698"/>
                  <a:gd name="connsiteX4" fmla="*/ 49617 w 3764154"/>
                  <a:gd name="connsiteY4" fmla="*/ 1592113 h 3954698"/>
                  <a:gd name="connsiteX5" fmla="*/ 190301 w 3764154"/>
                  <a:gd name="connsiteY5" fmla="*/ 349576 h 3954698"/>
                  <a:gd name="connsiteX6" fmla="*/ 593209 w 3764154"/>
                  <a:gd name="connsiteY6" fmla="*/ 215845 h 3954698"/>
                  <a:gd name="connsiteX7" fmla="*/ 3089616 w 3764154"/>
                  <a:gd name="connsiteY7" fmla="*/ 3533 h 3954698"/>
                  <a:gd name="connsiteX8" fmla="*/ 3415847 w 3764154"/>
                  <a:gd name="connsiteY8" fmla="*/ 153647 h 3954698"/>
                  <a:gd name="connsiteX9" fmla="*/ 3519289 w 3764154"/>
                  <a:gd name="connsiteY9" fmla="*/ 510549 h 3954698"/>
                  <a:gd name="connsiteX10" fmla="*/ 3763414 w 3764154"/>
                  <a:gd name="connsiteY10" fmla="*/ 3199838 h 3954698"/>
                  <a:gd name="connsiteX11" fmla="*/ 3682833 w 3764154"/>
                  <a:gd name="connsiteY11" fmla="*/ 3523592 h 3954698"/>
                  <a:gd name="connsiteX12" fmla="*/ 3488904 w 3764154"/>
                  <a:gd name="connsiteY12" fmla="*/ 3622462 h 3954698"/>
                  <a:gd name="connsiteX13" fmla="*/ 3282593 w 3764154"/>
                  <a:gd name="connsiteY13" fmla="*/ 3682374 h 3954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64154" h="3954698">
                    <a:moveTo>
                      <a:pt x="3282497" y="3682374"/>
                    </a:moveTo>
                    <a:cubicBezTo>
                      <a:pt x="2407340" y="3922975"/>
                      <a:pt x="1488844" y="4005653"/>
                      <a:pt x="584731" y="3924404"/>
                    </a:cubicBezTo>
                    <a:cubicBezTo>
                      <a:pt x="530058" y="3919451"/>
                      <a:pt x="473956" y="3913546"/>
                      <a:pt x="425378" y="3888019"/>
                    </a:cubicBezTo>
                    <a:cubicBezTo>
                      <a:pt x="299934" y="3822106"/>
                      <a:pt x="271454" y="3658466"/>
                      <a:pt x="255738" y="3517687"/>
                    </a:cubicBezTo>
                    <a:cubicBezTo>
                      <a:pt x="184777" y="2881703"/>
                      <a:pt x="90955" y="2230383"/>
                      <a:pt x="49617" y="1592113"/>
                    </a:cubicBezTo>
                    <a:cubicBezTo>
                      <a:pt x="-13534" y="616372"/>
                      <a:pt x="-58778" y="507596"/>
                      <a:pt x="190301" y="349576"/>
                    </a:cubicBezTo>
                    <a:cubicBezTo>
                      <a:pt x="310411" y="273376"/>
                      <a:pt x="453858" y="244135"/>
                      <a:pt x="593209" y="215845"/>
                    </a:cubicBezTo>
                    <a:cubicBezTo>
                      <a:pt x="1422074" y="46967"/>
                      <a:pt x="2243891" y="-16374"/>
                      <a:pt x="3089616" y="3533"/>
                    </a:cubicBezTo>
                    <a:cubicBezTo>
                      <a:pt x="3182580" y="5724"/>
                      <a:pt x="3330694" y="31822"/>
                      <a:pt x="3415847" y="153647"/>
                    </a:cubicBezTo>
                    <a:cubicBezTo>
                      <a:pt x="3473854" y="236800"/>
                      <a:pt x="3493476" y="337003"/>
                      <a:pt x="3519289" y="510549"/>
                    </a:cubicBezTo>
                    <a:cubicBezTo>
                      <a:pt x="3694930" y="1693268"/>
                      <a:pt x="3736649" y="2290105"/>
                      <a:pt x="3763414" y="3199838"/>
                    </a:cubicBezTo>
                    <a:cubicBezTo>
                      <a:pt x="3766748" y="3314042"/>
                      <a:pt x="3761891" y="3441011"/>
                      <a:pt x="3682833" y="3523592"/>
                    </a:cubicBezTo>
                    <a:cubicBezTo>
                      <a:pt x="3632065" y="3576646"/>
                      <a:pt x="3559103" y="3601030"/>
                      <a:pt x="3488904" y="3622462"/>
                    </a:cubicBezTo>
                    <a:cubicBezTo>
                      <a:pt x="3420419" y="3643417"/>
                      <a:pt x="3351649" y="3663419"/>
                      <a:pt x="3282593" y="3682374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3" name="Icon2" descr="658af956-0f01-4d49-b7ff-08cba329cd8b"/>
              <p:cNvSpPr/>
              <p:nvPr/>
            </p:nvSpPr>
            <p:spPr>
              <a:xfrm>
                <a:off x="2755851" y="1693301"/>
                <a:ext cx="413667" cy="398482"/>
              </a:xfrm>
              <a:custGeom>
                <a:avLst/>
                <a:gdLst>
                  <a:gd name="connsiteX0" fmla="*/ 71586 w 413667"/>
                  <a:gd name="connsiteY0" fmla="*/ 10131 h 398482"/>
                  <a:gd name="connsiteX1" fmla="*/ 229285 w 413667"/>
                  <a:gd name="connsiteY1" fmla="*/ 71578 h 398482"/>
                  <a:gd name="connsiteX2" fmla="*/ 234330 w 413667"/>
                  <a:gd name="connsiteY2" fmla="*/ 83085 h 398482"/>
                  <a:gd name="connsiteX3" fmla="*/ 245837 w 413667"/>
                  <a:gd name="connsiteY3" fmla="*/ 78040 h 398482"/>
                  <a:gd name="connsiteX4" fmla="*/ 403536 w 413667"/>
                  <a:gd name="connsiteY4" fmla="*/ 139487 h 398482"/>
                  <a:gd name="connsiteX5" fmla="*/ 342089 w 413667"/>
                  <a:gd name="connsiteY5" fmla="*/ 297186 h 398482"/>
                  <a:gd name="connsiteX6" fmla="*/ 330582 w 413667"/>
                  <a:gd name="connsiteY6" fmla="*/ 302231 h 398482"/>
                  <a:gd name="connsiteX7" fmla="*/ 111436 w 413667"/>
                  <a:gd name="connsiteY7" fmla="*/ 398483 h 398482"/>
                  <a:gd name="connsiteX8" fmla="*/ 10139 w 413667"/>
                  <a:gd name="connsiteY8" fmla="*/ 167830 h 398482"/>
                  <a:gd name="connsiteX9" fmla="*/ 71586 w 413667"/>
                  <a:gd name="connsiteY9" fmla="*/ 10131 h 39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3667" h="398482">
                    <a:moveTo>
                      <a:pt x="71586" y="10131"/>
                    </a:moveTo>
                    <a:cubicBezTo>
                      <a:pt x="132126" y="-16454"/>
                      <a:pt x="202700" y="11095"/>
                      <a:pt x="229285" y="71578"/>
                    </a:cubicBezTo>
                    <a:lnTo>
                      <a:pt x="234330" y="83085"/>
                    </a:lnTo>
                    <a:lnTo>
                      <a:pt x="245837" y="78040"/>
                    </a:lnTo>
                    <a:cubicBezTo>
                      <a:pt x="306377" y="51455"/>
                      <a:pt x="376951" y="79004"/>
                      <a:pt x="403536" y="139487"/>
                    </a:cubicBezTo>
                    <a:cubicBezTo>
                      <a:pt x="430121" y="200027"/>
                      <a:pt x="402572" y="270601"/>
                      <a:pt x="342089" y="297186"/>
                    </a:cubicBezTo>
                    <a:lnTo>
                      <a:pt x="330582" y="302231"/>
                    </a:lnTo>
                    <a:lnTo>
                      <a:pt x="111436" y="398483"/>
                    </a:lnTo>
                    <a:lnTo>
                      <a:pt x="10139" y="167830"/>
                    </a:lnTo>
                    <a:cubicBezTo>
                      <a:pt x="-16446" y="107290"/>
                      <a:pt x="11046" y="36717"/>
                      <a:pt x="71586" y="1013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55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4" name="Shape2" descr="7d859046-3028-4d6b-ac32-ed7224a97116"/>
              <p:cNvSpPr/>
              <p:nvPr/>
            </p:nvSpPr>
            <p:spPr>
              <a:xfrm>
                <a:off x="2949810" y="2076582"/>
                <a:ext cx="260944" cy="244438"/>
              </a:xfrm>
              <a:custGeom>
                <a:avLst/>
                <a:gdLst>
                  <a:gd name="connsiteX0" fmla="*/ 33285 w 260944"/>
                  <a:gd name="connsiteY0" fmla="*/ 12198 h 244438"/>
                  <a:gd name="connsiteX1" fmla="*/ 135659 w 260944"/>
                  <a:gd name="connsiteY1" fmla="*/ 33228 h 244438"/>
                  <a:gd name="connsiteX2" fmla="*/ 139910 w 260944"/>
                  <a:gd name="connsiteY2" fmla="*/ 39690 h 244438"/>
                  <a:gd name="connsiteX3" fmla="*/ 146372 w 260944"/>
                  <a:gd name="connsiteY3" fmla="*/ 35439 h 244438"/>
                  <a:gd name="connsiteX4" fmla="*/ 248746 w 260944"/>
                  <a:gd name="connsiteY4" fmla="*/ 56469 h 244438"/>
                  <a:gd name="connsiteX5" fmla="*/ 227716 w 260944"/>
                  <a:gd name="connsiteY5" fmla="*/ 158843 h 244438"/>
                  <a:gd name="connsiteX6" fmla="*/ 221254 w 260944"/>
                  <a:gd name="connsiteY6" fmla="*/ 163095 h 244438"/>
                  <a:gd name="connsiteX7" fmla="*/ 97793 w 260944"/>
                  <a:gd name="connsiteY7" fmla="*/ 244438 h 244438"/>
                  <a:gd name="connsiteX8" fmla="*/ 12198 w 260944"/>
                  <a:gd name="connsiteY8" fmla="*/ 114515 h 244438"/>
                  <a:gd name="connsiteX9" fmla="*/ 33228 w 260944"/>
                  <a:gd name="connsiteY9" fmla="*/ 12141 h 244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0944" h="244438">
                    <a:moveTo>
                      <a:pt x="33285" y="12198"/>
                    </a:moveTo>
                    <a:cubicBezTo>
                      <a:pt x="67353" y="-10249"/>
                      <a:pt x="113211" y="-840"/>
                      <a:pt x="135659" y="33228"/>
                    </a:cubicBezTo>
                    <a:lnTo>
                      <a:pt x="139910" y="39690"/>
                    </a:lnTo>
                    <a:lnTo>
                      <a:pt x="146372" y="35439"/>
                    </a:lnTo>
                    <a:cubicBezTo>
                      <a:pt x="180440" y="12992"/>
                      <a:pt x="226299" y="22401"/>
                      <a:pt x="248746" y="56469"/>
                    </a:cubicBezTo>
                    <a:cubicBezTo>
                      <a:pt x="271194" y="90537"/>
                      <a:pt x="261784" y="136396"/>
                      <a:pt x="227716" y="158843"/>
                    </a:cubicBezTo>
                    <a:lnTo>
                      <a:pt x="221254" y="163095"/>
                    </a:lnTo>
                    <a:lnTo>
                      <a:pt x="97793" y="244438"/>
                    </a:lnTo>
                    <a:lnTo>
                      <a:pt x="12198" y="114515"/>
                    </a:lnTo>
                    <a:cubicBezTo>
                      <a:pt x="-10249" y="80447"/>
                      <a:pt x="-840" y="34589"/>
                      <a:pt x="33228" y="12141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55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5" name="Bullet2" descr="0428598a-641e-4360-ac3b-2edf11e15d18"/>
              <p:cNvSpPr/>
              <p:nvPr/>
            </p:nvSpPr>
            <p:spPr>
              <a:xfrm flipH="1">
                <a:off x="660395" y="2076582"/>
                <a:ext cx="2289415" cy="743633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000000"/>
                    </a:solidFill>
                    <a:ea typeface="华康方圆体 Std W7"/>
                  </a:rPr>
                  <a:t>食管</a:t>
                </a:r>
                <a:endParaRPr lang="en-US" sz="1800" b="1" i="0" u="none">
                  <a:solidFill>
                    <a:srgbClr val="000000"/>
                  </a:solidFill>
                  <a:ea typeface="华康方圆体 Std W7"/>
                </a:endParaRPr>
              </a:p>
            </p:txBody>
          </p:sp>
          <p:sp>
            <p:nvSpPr>
              <p:cNvPr id="96" name="Text2" descr="073aa29d-967b-4dce-93a1-cb4cbf423312"/>
              <p:cNvSpPr txBox="1"/>
              <p:nvPr/>
            </p:nvSpPr>
            <p:spPr>
              <a:xfrm flipH="1">
                <a:off x="660400" y="2820216"/>
                <a:ext cx="2289414" cy="948954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000000"/>
                    </a:solidFill>
                    <a:ea typeface="思源黑体 CN Normal" panose="020B0400000000000000" charset="-122"/>
                  </a:rPr>
                  <a:t>肌性管道，将食物从口腔送入胃。</a:t>
                </a:r>
                <a:endParaRPr lang="en-US" sz="1400" b="0" i="0" u="none">
                  <a:solidFill>
                    <a:srgbClr val="000000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56" name="组合 55" descr="cf42cb7e-0347-47c0-90bc-4ea3117dc5a9"/>
            <p:cNvGrpSpPr/>
            <p:nvPr/>
          </p:nvGrpSpPr>
          <p:grpSpPr>
            <a:xfrm>
              <a:off x="6038418" y="1843771"/>
              <a:ext cx="2877216" cy="2191619"/>
              <a:chOff x="386450" y="1693301"/>
              <a:chExt cx="2877216" cy="2191619"/>
            </a:xfrm>
          </p:grpSpPr>
          <p:sp>
            <p:nvSpPr>
              <p:cNvPr id="87" name="ComponentBackground3" descr="b3d8745b-3da5-418f-9799-41b519d16373"/>
              <p:cNvSpPr/>
              <p:nvPr/>
            </p:nvSpPr>
            <p:spPr>
              <a:xfrm>
                <a:off x="386450" y="1909823"/>
                <a:ext cx="2877216" cy="1975097"/>
              </a:xfrm>
              <a:custGeom>
                <a:avLst/>
                <a:gdLst>
                  <a:gd name="connsiteX0" fmla="*/ 3282497 w 3764154"/>
                  <a:gd name="connsiteY0" fmla="*/ 3682374 h 3954698"/>
                  <a:gd name="connsiteX1" fmla="*/ 584731 w 3764154"/>
                  <a:gd name="connsiteY1" fmla="*/ 3924404 h 3954698"/>
                  <a:gd name="connsiteX2" fmla="*/ 425378 w 3764154"/>
                  <a:gd name="connsiteY2" fmla="*/ 3888019 h 3954698"/>
                  <a:gd name="connsiteX3" fmla="*/ 255738 w 3764154"/>
                  <a:gd name="connsiteY3" fmla="*/ 3517687 h 3954698"/>
                  <a:gd name="connsiteX4" fmla="*/ 49617 w 3764154"/>
                  <a:gd name="connsiteY4" fmla="*/ 1592113 h 3954698"/>
                  <a:gd name="connsiteX5" fmla="*/ 190301 w 3764154"/>
                  <a:gd name="connsiteY5" fmla="*/ 349576 h 3954698"/>
                  <a:gd name="connsiteX6" fmla="*/ 593209 w 3764154"/>
                  <a:gd name="connsiteY6" fmla="*/ 215845 h 3954698"/>
                  <a:gd name="connsiteX7" fmla="*/ 3089616 w 3764154"/>
                  <a:gd name="connsiteY7" fmla="*/ 3533 h 3954698"/>
                  <a:gd name="connsiteX8" fmla="*/ 3415847 w 3764154"/>
                  <a:gd name="connsiteY8" fmla="*/ 153647 h 3954698"/>
                  <a:gd name="connsiteX9" fmla="*/ 3519289 w 3764154"/>
                  <a:gd name="connsiteY9" fmla="*/ 510549 h 3954698"/>
                  <a:gd name="connsiteX10" fmla="*/ 3763414 w 3764154"/>
                  <a:gd name="connsiteY10" fmla="*/ 3199838 h 3954698"/>
                  <a:gd name="connsiteX11" fmla="*/ 3682833 w 3764154"/>
                  <a:gd name="connsiteY11" fmla="*/ 3523592 h 3954698"/>
                  <a:gd name="connsiteX12" fmla="*/ 3488904 w 3764154"/>
                  <a:gd name="connsiteY12" fmla="*/ 3622462 h 3954698"/>
                  <a:gd name="connsiteX13" fmla="*/ 3282593 w 3764154"/>
                  <a:gd name="connsiteY13" fmla="*/ 3682374 h 3954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64154" h="3954698">
                    <a:moveTo>
                      <a:pt x="3282497" y="3682374"/>
                    </a:moveTo>
                    <a:cubicBezTo>
                      <a:pt x="2407340" y="3922975"/>
                      <a:pt x="1488844" y="4005653"/>
                      <a:pt x="584731" y="3924404"/>
                    </a:cubicBezTo>
                    <a:cubicBezTo>
                      <a:pt x="530058" y="3919451"/>
                      <a:pt x="473956" y="3913546"/>
                      <a:pt x="425378" y="3888019"/>
                    </a:cubicBezTo>
                    <a:cubicBezTo>
                      <a:pt x="299934" y="3822106"/>
                      <a:pt x="271454" y="3658466"/>
                      <a:pt x="255738" y="3517687"/>
                    </a:cubicBezTo>
                    <a:cubicBezTo>
                      <a:pt x="184777" y="2881703"/>
                      <a:pt x="90955" y="2230383"/>
                      <a:pt x="49617" y="1592113"/>
                    </a:cubicBezTo>
                    <a:cubicBezTo>
                      <a:pt x="-13534" y="616372"/>
                      <a:pt x="-58778" y="507596"/>
                      <a:pt x="190301" y="349576"/>
                    </a:cubicBezTo>
                    <a:cubicBezTo>
                      <a:pt x="310411" y="273376"/>
                      <a:pt x="453858" y="244135"/>
                      <a:pt x="593209" y="215845"/>
                    </a:cubicBezTo>
                    <a:cubicBezTo>
                      <a:pt x="1422074" y="46967"/>
                      <a:pt x="2243891" y="-16374"/>
                      <a:pt x="3089616" y="3533"/>
                    </a:cubicBezTo>
                    <a:cubicBezTo>
                      <a:pt x="3182580" y="5724"/>
                      <a:pt x="3330694" y="31822"/>
                      <a:pt x="3415847" y="153647"/>
                    </a:cubicBezTo>
                    <a:cubicBezTo>
                      <a:pt x="3473854" y="236800"/>
                      <a:pt x="3493476" y="337003"/>
                      <a:pt x="3519289" y="510549"/>
                    </a:cubicBezTo>
                    <a:cubicBezTo>
                      <a:pt x="3694930" y="1693268"/>
                      <a:pt x="3736649" y="2290105"/>
                      <a:pt x="3763414" y="3199838"/>
                    </a:cubicBezTo>
                    <a:cubicBezTo>
                      <a:pt x="3766748" y="3314042"/>
                      <a:pt x="3761891" y="3441011"/>
                      <a:pt x="3682833" y="3523592"/>
                    </a:cubicBezTo>
                    <a:cubicBezTo>
                      <a:pt x="3632065" y="3576646"/>
                      <a:pt x="3559103" y="3601030"/>
                      <a:pt x="3488904" y="3622462"/>
                    </a:cubicBezTo>
                    <a:cubicBezTo>
                      <a:pt x="3420419" y="3643417"/>
                      <a:pt x="3351649" y="3663419"/>
                      <a:pt x="3282593" y="3682374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88" name="Icon3" descr="5ab11515-8a04-40c4-bc4e-af108456bea7"/>
              <p:cNvSpPr/>
              <p:nvPr/>
            </p:nvSpPr>
            <p:spPr>
              <a:xfrm>
                <a:off x="2755851" y="1693301"/>
                <a:ext cx="413667" cy="398482"/>
              </a:xfrm>
              <a:custGeom>
                <a:avLst/>
                <a:gdLst>
                  <a:gd name="connsiteX0" fmla="*/ 71586 w 413667"/>
                  <a:gd name="connsiteY0" fmla="*/ 10131 h 398482"/>
                  <a:gd name="connsiteX1" fmla="*/ 229285 w 413667"/>
                  <a:gd name="connsiteY1" fmla="*/ 71578 h 398482"/>
                  <a:gd name="connsiteX2" fmla="*/ 234330 w 413667"/>
                  <a:gd name="connsiteY2" fmla="*/ 83085 h 398482"/>
                  <a:gd name="connsiteX3" fmla="*/ 245837 w 413667"/>
                  <a:gd name="connsiteY3" fmla="*/ 78040 h 398482"/>
                  <a:gd name="connsiteX4" fmla="*/ 403536 w 413667"/>
                  <a:gd name="connsiteY4" fmla="*/ 139487 h 398482"/>
                  <a:gd name="connsiteX5" fmla="*/ 342089 w 413667"/>
                  <a:gd name="connsiteY5" fmla="*/ 297186 h 398482"/>
                  <a:gd name="connsiteX6" fmla="*/ 330582 w 413667"/>
                  <a:gd name="connsiteY6" fmla="*/ 302231 h 398482"/>
                  <a:gd name="connsiteX7" fmla="*/ 111436 w 413667"/>
                  <a:gd name="connsiteY7" fmla="*/ 398483 h 398482"/>
                  <a:gd name="connsiteX8" fmla="*/ 10139 w 413667"/>
                  <a:gd name="connsiteY8" fmla="*/ 167830 h 398482"/>
                  <a:gd name="connsiteX9" fmla="*/ 71586 w 413667"/>
                  <a:gd name="connsiteY9" fmla="*/ 10131 h 39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3667" h="398482">
                    <a:moveTo>
                      <a:pt x="71586" y="10131"/>
                    </a:moveTo>
                    <a:cubicBezTo>
                      <a:pt x="132126" y="-16454"/>
                      <a:pt x="202700" y="11095"/>
                      <a:pt x="229285" y="71578"/>
                    </a:cubicBezTo>
                    <a:lnTo>
                      <a:pt x="234330" y="83085"/>
                    </a:lnTo>
                    <a:lnTo>
                      <a:pt x="245837" y="78040"/>
                    </a:lnTo>
                    <a:cubicBezTo>
                      <a:pt x="306377" y="51455"/>
                      <a:pt x="376951" y="79004"/>
                      <a:pt x="403536" y="139487"/>
                    </a:cubicBezTo>
                    <a:cubicBezTo>
                      <a:pt x="430121" y="200027"/>
                      <a:pt x="402572" y="270601"/>
                      <a:pt x="342089" y="297186"/>
                    </a:cubicBezTo>
                    <a:lnTo>
                      <a:pt x="330582" y="302231"/>
                    </a:lnTo>
                    <a:lnTo>
                      <a:pt x="111436" y="398483"/>
                    </a:lnTo>
                    <a:lnTo>
                      <a:pt x="10139" y="167830"/>
                    </a:lnTo>
                    <a:cubicBezTo>
                      <a:pt x="-16446" y="107290"/>
                      <a:pt x="11046" y="36717"/>
                      <a:pt x="71586" y="10131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55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89" name="Shape3" descr="11fa4940-5f93-4669-be18-530f5c1cdb1d"/>
              <p:cNvSpPr/>
              <p:nvPr/>
            </p:nvSpPr>
            <p:spPr>
              <a:xfrm>
                <a:off x="2949810" y="2076582"/>
                <a:ext cx="260944" cy="244438"/>
              </a:xfrm>
              <a:custGeom>
                <a:avLst/>
                <a:gdLst>
                  <a:gd name="connsiteX0" fmla="*/ 33285 w 260944"/>
                  <a:gd name="connsiteY0" fmla="*/ 12198 h 244438"/>
                  <a:gd name="connsiteX1" fmla="*/ 135659 w 260944"/>
                  <a:gd name="connsiteY1" fmla="*/ 33228 h 244438"/>
                  <a:gd name="connsiteX2" fmla="*/ 139910 w 260944"/>
                  <a:gd name="connsiteY2" fmla="*/ 39690 h 244438"/>
                  <a:gd name="connsiteX3" fmla="*/ 146372 w 260944"/>
                  <a:gd name="connsiteY3" fmla="*/ 35439 h 244438"/>
                  <a:gd name="connsiteX4" fmla="*/ 248746 w 260944"/>
                  <a:gd name="connsiteY4" fmla="*/ 56469 h 244438"/>
                  <a:gd name="connsiteX5" fmla="*/ 227716 w 260944"/>
                  <a:gd name="connsiteY5" fmla="*/ 158843 h 244438"/>
                  <a:gd name="connsiteX6" fmla="*/ 221254 w 260944"/>
                  <a:gd name="connsiteY6" fmla="*/ 163095 h 244438"/>
                  <a:gd name="connsiteX7" fmla="*/ 97793 w 260944"/>
                  <a:gd name="connsiteY7" fmla="*/ 244438 h 244438"/>
                  <a:gd name="connsiteX8" fmla="*/ 12198 w 260944"/>
                  <a:gd name="connsiteY8" fmla="*/ 114515 h 244438"/>
                  <a:gd name="connsiteX9" fmla="*/ 33228 w 260944"/>
                  <a:gd name="connsiteY9" fmla="*/ 12141 h 244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0944" h="244438">
                    <a:moveTo>
                      <a:pt x="33285" y="12198"/>
                    </a:moveTo>
                    <a:cubicBezTo>
                      <a:pt x="67353" y="-10249"/>
                      <a:pt x="113211" y="-840"/>
                      <a:pt x="135659" y="33228"/>
                    </a:cubicBezTo>
                    <a:lnTo>
                      <a:pt x="139910" y="39690"/>
                    </a:lnTo>
                    <a:lnTo>
                      <a:pt x="146372" y="35439"/>
                    </a:lnTo>
                    <a:cubicBezTo>
                      <a:pt x="180440" y="12992"/>
                      <a:pt x="226299" y="22401"/>
                      <a:pt x="248746" y="56469"/>
                    </a:cubicBezTo>
                    <a:cubicBezTo>
                      <a:pt x="271194" y="90537"/>
                      <a:pt x="261784" y="136396"/>
                      <a:pt x="227716" y="158843"/>
                    </a:cubicBezTo>
                    <a:lnTo>
                      <a:pt x="221254" y="163095"/>
                    </a:lnTo>
                    <a:lnTo>
                      <a:pt x="97793" y="244438"/>
                    </a:lnTo>
                    <a:lnTo>
                      <a:pt x="12198" y="114515"/>
                    </a:lnTo>
                    <a:cubicBezTo>
                      <a:pt x="-10249" y="80447"/>
                      <a:pt x="-840" y="34589"/>
                      <a:pt x="33228" y="12141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55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0" name="Bullet3" descr="982ef7a6-dab2-4071-9316-f7ec64f67e33"/>
              <p:cNvSpPr/>
              <p:nvPr/>
            </p:nvSpPr>
            <p:spPr>
              <a:xfrm flipH="1">
                <a:off x="660395" y="2076582"/>
                <a:ext cx="2289415" cy="743633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000000"/>
                    </a:solidFill>
                    <a:ea typeface="华康方圆体 Std W7"/>
                  </a:rPr>
                  <a:t>胃</a:t>
                </a:r>
                <a:endParaRPr lang="en-US" sz="1800" b="1" i="0" u="none">
                  <a:solidFill>
                    <a:srgbClr val="000000"/>
                  </a:solidFill>
                  <a:ea typeface="华康方圆体 Std W7"/>
                </a:endParaRPr>
              </a:p>
            </p:txBody>
          </p:sp>
          <p:sp>
            <p:nvSpPr>
              <p:cNvPr id="91" name="Text3" descr="977a4c65-daf7-4ad1-8c60-15548bea66d3"/>
              <p:cNvSpPr txBox="1"/>
              <p:nvPr/>
            </p:nvSpPr>
            <p:spPr>
              <a:xfrm flipH="1">
                <a:off x="660400" y="2820216"/>
                <a:ext cx="2289414" cy="948954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000000"/>
                    </a:solidFill>
                    <a:ea typeface="思源黑体 CN Normal" panose="020B0400000000000000" charset="-122"/>
                  </a:rPr>
                  <a:t>消化道膨大部分，暂时储存食物，排空时间与食物有关。</a:t>
                </a:r>
                <a:endParaRPr lang="en-US" sz="1400" b="0" i="0" u="none">
                  <a:solidFill>
                    <a:srgbClr val="000000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57" name="组合 56" descr="6156111b-e9a1-4ae5-a517-d16623bb9add"/>
            <p:cNvGrpSpPr/>
            <p:nvPr/>
          </p:nvGrpSpPr>
          <p:grpSpPr>
            <a:xfrm>
              <a:off x="8864402" y="1843771"/>
              <a:ext cx="2877216" cy="2191619"/>
              <a:chOff x="386450" y="1693301"/>
              <a:chExt cx="2877216" cy="2191619"/>
            </a:xfrm>
          </p:grpSpPr>
          <p:sp>
            <p:nvSpPr>
              <p:cNvPr id="82" name="ComponentBackground4" descr="3deb04f4-8a9f-47a2-b9b5-7f2ec085cd1c"/>
              <p:cNvSpPr/>
              <p:nvPr/>
            </p:nvSpPr>
            <p:spPr>
              <a:xfrm>
                <a:off x="386450" y="1909823"/>
                <a:ext cx="2877216" cy="1975097"/>
              </a:xfrm>
              <a:custGeom>
                <a:avLst/>
                <a:gdLst>
                  <a:gd name="connsiteX0" fmla="*/ 3282497 w 3764154"/>
                  <a:gd name="connsiteY0" fmla="*/ 3682374 h 3954698"/>
                  <a:gd name="connsiteX1" fmla="*/ 584731 w 3764154"/>
                  <a:gd name="connsiteY1" fmla="*/ 3924404 h 3954698"/>
                  <a:gd name="connsiteX2" fmla="*/ 425378 w 3764154"/>
                  <a:gd name="connsiteY2" fmla="*/ 3888019 h 3954698"/>
                  <a:gd name="connsiteX3" fmla="*/ 255738 w 3764154"/>
                  <a:gd name="connsiteY3" fmla="*/ 3517687 h 3954698"/>
                  <a:gd name="connsiteX4" fmla="*/ 49617 w 3764154"/>
                  <a:gd name="connsiteY4" fmla="*/ 1592113 h 3954698"/>
                  <a:gd name="connsiteX5" fmla="*/ 190301 w 3764154"/>
                  <a:gd name="connsiteY5" fmla="*/ 349576 h 3954698"/>
                  <a:gd name="connsiteX6" fmla="*/ 593209 w 3764154"/>
                  <a:gd name="connsiteY6" fmla="*/ 215845 h 3954698"/>
                  <a:gd name="connsiteX7" fmla="*/ 3089616 w 3764154"/>
                  <a:gd name="connsiteY7" fmla="*/ 3533 h 3954698"/>
                  <a:gd name="connsiteX8" fmla="*/ 3415847 w 3764154"/>
                  <a:gd name="connsiteY8" fmla="*/ 153647 h 3954698"/>
                  <a:gd name="connsiteX9" fmla="*/ 3519289 w 3764154"/>
                  <a:gd name="connsiteY9" fmla="*/ 510549 h 3954698"/>
                  <a:gd name="connsiteX10" fmla="*/ 3763414 w 3764154"/>
                  <a:gd name="connsiteY10" fmla="*/ 3199838 h 3954698"/>
                  <a:gd name="connsiteX11" fmla="*/ 3682833 w 3764154"/>
                  <a:gd name="connsiteY11" fmla="*/ 3523592 h 3954698"/>
                  <a:gd name="connsiteX12" fmla="*/ 3488904 w 3764154"/>
                  <a:gd name="connsiteY12" fmla="*/ 3622462 h 3954698"/>
                  <a:gd name="connsiteX13" fmla="*/ 3282593 w 3764154"/>
                  <a:gd name="connsiteY13" fmla="*/ 3682374 h 3954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64154" h="3954698">
                    <a:moveTo>
                      <a:pt x="3282497" y="3682374"/>
                    </a:moveTo>
                    <a:cubicBezTo>
                      <a:pt x="2407340" y="3922975"/>
                      <a:pt x="1488844" y="4005653"/>
                      <a:pt x="584731" y="3924404"/>
                    </a:cubicBezTo>
                    <a:cubicBezTo>
                      <a:pt x="530058" y="3919451"/>
                      <a:pt x="473956" y="3913546"/>
                      <a:pt x="425378" y="3888019"/>
                    </a:cubicBezTo>
                    <a:cubicBezTo>
                      <a:pt x="299934" y="3822106"/>
                      <a:pt x="271454" y="3658466"/>
                      <a:pt x="255738" y="3517687"/>
                    </a:cubicBezTo>
                    <a:cubicBezTo>
                      <a:pt x="184777" y="2881703"/>
                      <a:pt x="90955" y="2230383"/>
                      <a:pt x="49617" y="1592113"/>
                    </a:cubicBezTo>
                    <a:cubicBezTo>
                      <a:pt x="-13534" y="616372"/>
                      <a:pt x="-58778" y="507596"/>
                      <a:pt x="190301" y="349576"/>
                    </a:cubicBezTo>
                    <a:cubicBezTo>
                      <a:pt x="310411" y="273376"/>
                      <a:pt x="453858" y="244135"/>
                      <a:pt x="593209" y="215845"/>
                    </a:cubicBezTo>
                    <a:cubicBezTo>
                      <a:pt x="1422074" y="46967"/>
                      <a:pt x="2243891" y="-16374"/>
                      <a:pt x="3089616" y="3533"/>
                    </a:cubicBezTo>
                    <a:cubicBezTo>
                      <a:pt x="3182580" y="5724"/>
                      <a:pt x="3330694" y="31822"/>
                      <a:pt x="3415847" y="153647"/>
                    </a:cubicBezTo>
                    <a:cubicBezTo>
                      <a:pt x="3473854" y="236800"/>
                      <a:pt x="3493476" y="337003"/>
                      <a:pt x="3519289" y="510549"/>
                    </a:cubicBezTo>
                    <a:cubicBezTo>
                      <a:pt x="3694930" y="1693268"/>
                      <a:pt x="3736649" y="2290105"/>
                      <a:pt x="3763414" y="3199838"/>
                    </a:cubicBezTo>
                    <a:cubicBezTo>
                      <a:pt x="3766748" y="3314042"/>
                      <a:pt x="3761891" y="3441011"/>
                      <a:pt x="3682833" y="3523592"/>
                    </a:cubicBezTo>
                    <a:cubicBezTo>
                      <a:pt x="3632065" y="3576646"/>
                      <a:pt x="3559103" y="3601030"/>
                      <a:pt x="3488904" y="3622462"/>
                    </a:cubicBezTo>
                    <a:cubicBezTo>
                      <a:pt x="3420419" y="3643417"/>
                      <a:pt x="3351649" y="3663419"/>
                      <a:pt x="3282593" y="3682374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83" name="Icon4" descr="7de52ce0-5b69-4521-a203-1a2c3f881637"/>
              <p:cNvSpPr/>
              <p:nvPr/>
            </p:nvSpPr>
            <p:spPr>
              <a:xfrm>
                <a:off x="2755851" y="1693301"/>
                <a:ext cx="413667" cy="398482"/>
              </a:xfrm>
              <a:custGeom>
                <a:avLst/>
                <a:gdLst>
                  <a:gd name="connsiteX0" fmla="*/ 71586 w 413667"/>
                  <a:gd name="connsiteY0" fmla="*/ 10131 h 398482"/>
                  <a:gd name="connsiteX1" fmla="*/ 229285 w 413667"/>
                  <a:gd name="connsiteY1" fmla="*/ 71578 h 398482"/>
                  <a:gd name="connsiteX2" fmla="*/ 234330 w 413667"/>
                  <a:gd name="connsiteY2" fmla="*/ 83085 h 398482"/>
                  <a:gd name="connsiteX3" fmla="*/ 245837 w 413667"/>
                  <a:gd name="connsiteY3" fmla="*/ 78040 h 398482"/>
                  <a:gd name="connsiteX4" fmla="*/ 403536 w 413667"/>
                  <a:gd name="connsiteY4" fmla="*/ 139487 h 398482"/>
                  <a:gd name="connsiteX5" fmla="*/ 342089 w 413667"/>
                  <a:gd name="connsiteY5" fmla="*/ 297186 h 398482"/>
                  <a:gd name="connsiteX6" fmla="*/ 330582 w 413667"/>
                  <a:gd name="connsiteY6" fmla="*/ 302231 h 398482"/>
                  <a:gd name="connsiteX7" fmla="*/ 111436 w 413667"/>
                  <a:gd name="connsiteY7" fmla="*/ 398483 h 398482"/>
                  <a:gd name="connsiteX8" fmla="*/ 10139 w 413667"/>
                  <a:gd name="connsiteY8" fmla="*/ 167830 h 398482"/>
                  <a:gd name="connsiteX9" fmla="*/ 71586 w 413667"/>
                  <a:gd name="connsiteY9" fmla="*/ 10131 h 39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3667" h="398482">
                    <a:moveTo>
                      <a:pt x="71586" y="10131"/>
                    </a:moveTo>
                    <a:cubicBezTo>
                      <a:pt x="132126" y="-16454"/>
                      <a:pt x="202700" y="11095"/>
                      <a:pt x="229285" y="71578"/>
                    </a:cubicBezTo>
                    <a:lnTo>
                      <a:pt x="234330" y="83085"/>
                    </a:lnTo>
                    <a:lnTo>
                      <a:pt x="245837" y="78040"/>
                    </a:lnTo>
                    <a:cubicBezTo>
                      <a:pt x="306377" y="51455"/>
                      <a:pt x="376951" y="79004"/>
                      <a:pt x="403536" y="139487"/>
                    </a:cubicBezTo>
                    <a:cubicBezTo>
                      <a:pt x="430121" y="200027"/>
                      <a:pt x="402572" y="270601"/>
                      <a:pt x="342089" y="297186"/>
                    </a:cubicBezTo>
                    <a:lnTo>
                      <a:pt x="330582" y="302231"/>
                    </a:lnTo>
                    <a:lnTo>
                      <a:pt x="111436" y="398483"/>
                    </a:lnTo>
                    <a:lnTo>
                      <a:pt x="10139" y="167830"/>
                    </a:lnTo>
                    <a:cubicBezTo>
                      <a:pt x="-16446" y="107290"/>
                      <a:pt x="11046" y="36717"/>
                      <a:pt x="71586" y="10131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55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84" name="Shape4" descr="8a401208-f89b-40c5-ba04-559a968bbd71"/>
              <p:cNvSpPr/>
              <p:nvPr/>
            </p:nvSpPr>
            <p:spPr>
              <a:xfrm>
                <a:off x="2949810" y="2076582"/>
                <a:ext cx="260944" cy="244438"/>
              </a:xfrm>
              <a:custGeom>
                <a:avLst/>
                <a:gdLst>
                  <a:gd name="connsiteX0" fmla="*/ 33285 w 260944"/>
                  <a:gd name="connsiteY0" fmla="*/ 12198 h 244438"/>
                  <a:gd name="connsiteX1" fmla="*/ 135659 w 260944"/>
                  <a:gd name="connsiteY1" fmla="*/ 33228 h 244438"/>
                  <a:gd name="connsiteX2" fmla="*/ 139910 w 260944"/>
                  <a:gd name="connsiteY2" fmla="*/ 39690 h 244438"/>
                  <a:gd name="connsiteX3" fmla="*/ 146372 w 260944"/>
                  <a:gd name="connsiteY3" fmla="*/ 35439 h 244438"/>
                  <a:gd name="connsiteX4" fmla="*/ 248746 w 260944"/>
                  <a:gd name="connsiteY4" fmla="*/ 56469 h 244438"/>
                  <a:gd name="connsiteX5" fmla="*/ 227716 w 260944"/>
                  <a:gd name="connsiteY5" fmla="*/ 158843 h 244438"/>
                  <a:gd name="connsiteX6" fmla="*/ 221254 w 260944"/>
                  <a:gd name="connsiteY6" fmla="*/ 163095 h 244438"/>
                  <a:gd name="connsiteX7" fmla="*/ 97793 w 260944"/>
                  <a:gd name="connsiteY7" fmla="*/ 244438 h 244438"/>
                  <a:gd name="connsiteX8" fmla="*/ 12198 w 260944"/>
                  <a:gd name="connsiteY8" fmla="*/ 114515 h 244438"/>
                  <a:gd name="connsiteX9" fmla="*/ 33228 w 260944"/>
                  <a:gd name="connsiteY9" fmla="*/ 12141 h 244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0944" h="244438">
                    <a:moveTo>
                      <a:pt x="33285" y="12198"/>
                    </a:moveTo>
                    <a:cubicBezTo>
                      <a:pt x="67353" y="-10249"/>
                      <a:pt x="113211" y="-840"/>
                      <a:pt x="135659" y="33228"/>
                    </a:cubicBezTo>
                    <a:lnTo>
                      <a:pt x="139910" y="39690"/>
                    </a:lnTo>
                    <a:lnTo>
                      <a:pt x="146372" y="35439"/>
                    </a:lnTo>
                    <a:cubicBezTo>
                      <a:pt x="180440" y="12992"/>
                      <a:pt x="226299" y="22401"/>
                      <a:pt x="248746" y="56469"/>
                    </a:cubicBezTo>
                    <a:cubicBezTo>
                      <a:pt x="271194" y="90537"/>
                      <a:pt x="261784" y="136396"/>
                      <a:pt x="227716" y="158843"/>
                    </a:cubicBezTo>
                    <a:lnTo>
                      <a:pt x="221254" y="163095"/>
                    </a:lnTo>
                    <a:lnTo>
                      <a:pt x="97793" y="244438"/>
                    </a:lnTo>
                    <a:lnTo>
                      <a:pt x="12198" y="114515"/>
                    </a:lnTo>
                    <a:cubicBezTo>
                      <a:pt x="-10249" y="80447"/>
                      <a:pt x="-840" y="34589"/>
                      <a:pt x="33228" y="12141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55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85" name="Bullet4" descr="0a641138-6f2a-4209-b125-3d42e599f63d"/>
              <p:cNvSpPr/>
              <p:nvPr/>
            </p:nvSpPr>
            <p:spPr>
              <a:xfrm flipH="1">
                <a:off x="660395" y="2076582"/>
                <a:ext cx="2289415" cy="743633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000000"/>
                    </a:solidFill>
                    <a:ea typeface="华康方圆体 Std W7"/>
                  </a:rPr>
                  <a:t>小肠</a:t>
                </a:r>
                <a:endParaRPr lang="en-US" sz="1800" b="1" i="0" u="none">
                  <a:solidFill>
                    <a:srgbClr val="000000"/>
                  </a:solidFill>
                  <a:ea typeface="华康方圆体 Std W7"/>
                </a:endParaRPr>
              </a:p>
            </p:txBody>
          </p:sp>
          <p:sp>
            <p:nvSpPr>
              <p:cNvPr id="86" name="Text4" descr="1e9b1534-d379-4489-96b0-2153ef3d7863"/>
              <p:cNvSpPr txBox="1"/>
              <p:nvPr/>
            </p:nvSpPr>
            <p:spPr>
              <a:xfrm flipH="1">
                <a:off x="660400" y="2820216"/>
                <a:ext cx="2289414" cy="948954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000000"/>
                    </a:solidFill>
                    <a:ea typeface="思源黑体 CN Normal" panose="020B0400000000000000" charset="-122"/>
                  </a:rPr>
                  <a:t>消化吸收重要器官，有胆汁等消化液，利于营养吸收。</a:t>
                </a:r>
                <a:endParaRPr lang="en-US" sz="1400" b="0" i="0" u="none">
                  <a:solidFill>
                    <a:srgbClr val="000000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58" name="组合 57" descr="bad2c9ea-9090-4c1b-9d98-e59e41d8f32c"/>
            <p:cNvGrpSpPr/>
            <p:nvPr/>
          </p:nvGrpSpPr>
          <p:grpSpPr>
            <a:xfrm>
              <a:off x="1825058" y="4058231"/>
              <a:ext cx="2877216" cy="2191619"/>
              <a:chOff x="386450" y="1693301"/>
              <a:chExt cx="2877216" cy="2191619"/>
            </a:xfrm>
          </p:grpSpPr>
          <p:sp>
            <p:nvSpPr>
              <p:cNvPr id="77" name="ComponentBackground5" descr="d83e0a4d-6149-4971-a6a1-7c2e584cea9c"/>
              <p:cNvSpPr/>
              <p:nvPr/>
            </p:nvSpPr>
            <p:spPr>
              <a:xfrm>
                <a:off x="386450" y="1909823"/>
                <a:ext cx="2877216" cy="1975097"/>
              </a:xfrm>
              <a:custGeom>
                <a:avLst/>
                <a:gdLst>
                  <a:gd name="connsiteX0" fmla="*/ 3282497 w 3764154"/>
                  <a:gd name="connsiteY0" fmla="*/ 3682374 h 3954698"/>
                  <a:gd name="connsiteX1" fmla="*/ 584731 w 3764154"/>
                  <a:gd name="connsiteY1" fmla="*/ 3924404 h 3954698"/>
                  <a:gd name="connsiteX2" fmla="*/ 425378 w 3764154"/>
                  <a:gd name="connsiteY2" fmla="*/ 3888019 h 3954698"/>
                  <a:gd name="connsiteX3" fmla="*/ 255738 w 3764154"/>
                  <a:gd name="connsiteY3" fmla="*/ 3517687 h 3954698"/>
                  <a:gd name="connsiteX4" fmla="*/ 49617 w 3764154"/>
                  <a:gd name="connsiteY4" fmla="*/ 1592113 h 3954698"/>
                  <a:gd name="connsiteX5" fmla="*/ 190301 w 3764154"/>
                  <a:gd name="connsiteY5" fmla="*/ 349576 h 3954698"/>
                  <a:gd name="connsiteX6" fmla="*/ 593209 w 3764154"/>
                  <a:gd name="connsiteY6" fmla="*/ 215845 h 3954698"/>
                  <a:gd name="connsiteX7" fmla="*/ 3089616 w 3764154"/>
                  <a:gd name="connsiteY7" fmla="*/ 3533 h 3954698"/>
                  <a:gd name="connsiteX8" fmla="*/ 3415847 w 3764154"/>
                  <a:gd name="connsiteY8" fmla="*/ 153647 h 3954698"/>
                  <a:gd name="connsiteX9" fmla="*/ 3519289 w 3764154"/>
                  <a:gd name="connsiteY9" fmla="*/ 510549 h 3954698"/>
                  <a:gd name="connsiteX10" fmla="*/ 3763414 w 3764154"/>
                  <a:gd name="connsiteY10" fmla="*/ 3199838 h 3954698"/>
                  <a:gd name="connsiteX11" fmla="*/ 3682833 w 3764154"/>
                  <a:gd name="connsiteY11" fmla="*/ 3523592 h 3954698"/>
                  <a:gd name="connsiteX12" fmla="*/ 3488904 w 3764154"/>
                  <a:gd name="connsiteY12" fmla="*/ 3622462 h 3954698"/>
                  <a:gd name="connsiteX13" fmla="*/ 3282593 w 3764154"/>
                  <a:gd name="connsiteY13" fmla="*/ 3682374 h 3954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64154" h="3954698">
                    <a:moveTo>
                      <a:pt x="3282497" y="3682374"/>
                    </a:moveTo>
                    <a:cubicBezTo>
                      <a:pt x="2407340" y="3922975"/>
                      <a:pt x="1488844" y="4005653"/>
                      <a:pt x="584731" y="3924404"/>
                    </a:cubicBezTo>
                    <a:cubicBezTo>
                      <a:pt x="530058" y="3919451"/>
                      <a:pt x="473956" y="3913546"/>
                      <a:pt x="425378" y="3888019"/>
                    </a:cubicBezTo>
                    <a:cubicBezTo>
                      <a:pt x="299934" y="3822106"/>
                      <a:pt x="271454" y="3658466"/>
                      <a:pt x="255738" y="3517687"/>
                    </a:cubicBezTo>
                    <a:cubicBezTo>
                      <a:pt x="184777" y="2881703"/>
                      <a:pt x="90955" y="2230383"/>
                      <a:pt x="49617" y="1592113"/>
                    </a:cubicBezTo>
                    <a:cubicBezTo>
                      <a:pt x="-13534" y="616372"/>
                      <a:pt x="-58778" y="507596"/>
                      <a:pt x="190301" y="349576"/>
                    </a:cubicBezTo>
                    <a:cubicBezTo>
                      <a:pt x="310411" y="273376"/>
                      <a:pt x="453858" y="244135"/>
                      <a:pt x="593209" y="215845"/>
                    </a:cubicBezTo>
                    <a:cubicBezTo>
                      <a:pt x="1422074" y="46967"/>
                      <a:pt x="2243891" y="-16374"/>
                      <a:pt x="3089616" y="3533"/>
                    </a:cubicBezTo>
                    <a:cubicBezTo>
                      <a:pt x="3182580" y="5724"/>
                      <a:pt x="3330694" y="31822"/>
                      <a:pt x="3415847" y="153647"/>
                    </a:cubicBezTo>
                    <a:cubicBezTo>
                      <a:pt x="3473854" y="236800"/>
                      <a:pt x="3493476" y="337003"/>
                      <a:pt x="3519289" y="510549"/>
                    </a:cubicBezTo>
                    <a:cubicBezTo>
                      <a:pt x="3694930" y="1693268"/>
                      <a:pt x="3736649" y="2290105"/>
                      <a:pt x="3763414" y="3199838"/>
                    </a:cubicBezTo>
                    <a:cubicBezTo>
                      <a:pt x="3766748" y="3314042"/>
                      <a:pt x="3761891" y="3441011"/>
                      <a:pt x="3682833" y="3523592"/>
                    </a:cubicBezTo>
                    <a:cubicBezTo>
                      <a:pt x="3632065" y="3576646"/>
                      <a:pt x="3559103" y="3601030"/>
                      <a:pt x="3488904" y="3622462"/>
                    </a:cubicBezTo>
                    <a:cubicBezTo>
                      <a:pt x="3420419" y="3643417"/>
                      <a:pt x="3351649" y="3663419"/>
                      <a:pt x="3282593" y="3682374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78" name="Icon5" descr="239bb061-336d-43dd-a57e-d1fbd3b2d759"/>
              <p:cNvSpPr/>
              <p:nvPr/>
            </p:nvSpPr>
            <p:spPr>
              <a:xfrm>
                <a:off x="2755851" y="1693301"/>
                <a:ext cx="413667" cy="398482"/>
              </a:xfrm>
              <a:custGeom>
                <a:avLst/>
                <a:gdLst>
                  <a:gd name="connsiteX0" fmla="*/ 71586 w 413667"/>
                  <a:gd name="connsiteY0" fmla="*/ 10131 h 398482"/>
                  <a:gd name="connsiteX1" fmla="*/ 229285 w 413667"/>
                  <a:gd name="connsiteY1" fmla="*/ 71578 h 398482"/>
                  <a:gd name="connsiteX2" fmla="*/ 234330 w 413667"/>
                  <a:gd name="connsiteY2" fmla="*/ 83085 h 398482"/>
                  <a:gd name="connsiteX3" fmla="*/ 245837 w 413667"/>
                  <a:gd name="connsiteY3" fmla="*/ 78040 h 398482"/>
                  <a:gd name="connsiteX4" fmla="*/ 403536 w 413667"/>
                  <a:gd name="connsiteY4" fmla="*/ 139487 h 398482"/>
                  <a:gd name="connsiteX5" fmla="*/ 342089 w 413667"/>
                  <a:gd name="connsiteY5" fmla="*/ 297186 h 398482"/>
                  <a:gd name="connsiteX6" fmla="*/ 330582 w 413667"/>
                  <a:gd name="connsiteY6" fmla="*/ 302231 h 398482"/>
                  <a:gd name="connsiteX7" fmla="*/ 111436 w 413667"/>
                  <a:gd name="connsiteY7" fmla="*/ 398483 h 398482"/>
                  <a:gd name="connsiteX8" fmla="*/ 10139 w 413667"/>
                  <a:gd name="connsiteY8" fmla="*/ 167830 h 398482"/>
                  <a:gd name="connsiteX9" fmla="*/ 71586 w 413667"/>
                  <a:gd name="connsiteY9" fmla="*/ 10131 h 39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3667" h="398482">
                    <a:moveTo>
                      <a:pt x="71586" y="10131"/>
                    </a:moveTo>
                    <a:cubicBezTo>
                      <a:pt x="132126" y="-16454"/>
                      <a:pt x="202700" y="11095"/>
                      <a:pt x="229285" y="71578"/>
                    </a:cubicBezTo>
                    <a:lnTo>
                      <a:pt x="234330" y="83085"/>
                    </a:lnTo>
                    <a:lnTo>
                      <a:pt x="245837" y="78040"/>
                    </a:lnTo>
                    <a:cubicBezTo>
                      <a:pt x="306377" y="51455"/>
                      <a:pt x="376951" y="79004"/>
                      <a:pt x="403536" y="139487"/>
                    </a:cubicBezTo>
                    <a:cubicBezTo>
                      <a:pt x="430121" y="200027"/>
                      <a:pt x="402572" y="270601"/>
                      <a:pt x="342089" y="297186"/>
                    </a:cubicBezTo>
                    <a:lnTo>
                      <a:pt x="330582" y="302231"/>
                    </a:lnTo>
                    <a:lnTo>
                      <a:pt x="111436" y="398483"/>
                    </a:lnTo>
                    <a:lnTo>
                      <a:pt x="10139" y="167830"/>
                    </a:lnTo>
                    <a:cubicBezTo>
                      <a:pt x="-16446" y="107290"/>
                      <a:pt x="11046" y="36717"/>
                      <a:pt x="71586" y="10131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55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79" name="Shape5" descr="c98f77ea-048b-44d4-bec5-f32cb1113260"/>
              <p:cNvSpPr/>
              <p:nvPr/>
            </p:nvSpPr>
            <p:spPr>
              <a:xfrm>
                <a:off x="2949810" y="2076582"/>
                <a:ext cx="260944" cy="244438"/>
              </a:xfrm>
              <a:custGeom>
                <a:avLst/>
                <a:gdLst>
                  <a:gd name="connsiteX0" fmla="*/ 33285 w 260944"/>
                  <a:gd name="connsiteY0" fmla="*/ 12198 h 244438"/>
                  <a:gd name="connsiteX1" fmla="*/ 135659 w 260944"/>
                  <a:gd name="connsiteY1" fmla="*/ 33228 h 244438"/>
                  <a:gd name="connsiteX2" fmla="*/ 139910 w 260944"/>
                  <a:gd name="connsiteY2" fmla="*/ 39690 h 244438"/>
                  <a:gd name="connsiteX3" fmla="*/ 146372 w 260944"/>
                  <a:gd name="connsiteY3" fmla="*/ 35439 h 244438"/>
                  <a:gd name="connsiteX4" fmla="*/ 248746 w 260944"/>
                  <a:gd name="connsiteY4" fmla="*/ 56469 h 244438"/>
                  <a:gd name="connsiteX5" fmla="*/ 227716 w 260944"/>
                  <a:gd name="connsiteY5" fmla="*/ 158843 h 244438"/>
                  <a:gd name="connsiteX6" fmla="*/ 221254 w 260944"/>
                  <a:gd name="connsiteY6" fmla="*/ 163095 h 244438"/>
                  <a:gd name="connsiteX7" fmla="*/ 97793 w 260944"/>
                  <a:gd name="connsiteY7" fmla="*/ 244438 h 244438"/>
                  <a:gd name="connsiteX8" fmla="*/ 12198 w 260944"/>
                  <a:gd name="connsiteY8" fmla="*/ 114515 h 244438"/>
                  <a:gd name="connsiteX9" fmla="*/ 33228 w 260944"/>
                  <a:gd name="connsiteY9" fmla="*/ 12141 h 244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0944" h="244438">
                    <a:moveTo>
                      <a:pt x="33285" y="12198"/>
                    </a:moveTo>
                    <a:cubicBezTo>
                      <a:pt x="67353" y="-10249"/>
                      <a:pt x="113211" y="-840"/>
                      <a:pt x="135659" y="33228"/>
                    </a:cubicBezTo>
                    <a:lnTo>
                      <a:pt x="139910" y="39690"/>
                    </a:lnTo>
                    <a:lnTo>
                      <a:pt x="146372" y="35439"/>
                    </a:lnTo>
                    <a:cubicBezTo>
                      <a:pt x="180440" y="12992"/>
                      <a:pt x="226299" y="22401"/>
                      <a:pt x="248746" y="56469"/>
                    </a:cubicBezTo>
                    <a:cubicBezTo>
                      <a:pt x="271194" y="90537"/>
                      <a:pt x="261784" y="136396"/>
                      <a:pt x="227716" y="158843"/>
                    </a:cubicBezTo>
                    <a:lnTo>
                      <a:pt x="221254" y="163095"/>
                    </a:lnTo>
                    <a:lnTo>
                      <a:pt x="97793" y="244438"/>
                    </a:lnTo>
                    <a:lnTo>
                      <a:pt x="12198" y="114515"/>
                    </a:lnTo>
                    <a:cubicBezTo>
                      <a:pt x="-10249" y="80447"/>
                      <a:pt x="-840" y="34589"/>
                      <a:pt x="33228" y="12141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55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80" name="Bullet5" descr="cdbf38b2-75d2-4f26-b61b-8d3f9ad7d31c"/>
              <p:cNvSpPr/>
              <p:nvPr/>
            </p:nvSpPr>
            <p:spPr>
              <a:xfrm flipH="1">
                <a:off x="660395" y="2076582"/>
                <a:ext cx="2289415" cy="743633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000000"/>
                    </a:solidFill>
                    <a:ea typeface="华康方圆体 Std W7"/>
                  </a:rPr>
                  <a:t>大肠</a:t>
                </a:r>
                <a:endParaRPr lang="en-US" sz="1800" b="1" i="0" u="none">
                  <a:solidFill>
                    <a:srgbClr val="000000"/>
                  </a:solidFill>
                  <a:ea typeface="华康方圆体 Std W7"/>
                </a:endParaRPr>
              </a:p>
            </p:txBody>
          </p:sp>
          <p:sp>
            <p:nvSpPr>
              <p:cNvPr id="81" name="Text5" descr="7c11f8d2-7765-4f69-8979-8c515b1a02ce"/>
              <p:cNvSpPr txBox="1"/>
              <p:nvPr/>
            </p:nvSpPr>
            <p:spPr>
              <a:xfrm flipH="1">
                <a:off x="660400" y="2820216"/>
                <a:ext cx="2289414" cy="948954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000000"/>
                    </a:solidFill>
                    <a:ea typeface="思源黑体 CN Normal" panose="020B0400000000000000" charset="-122"/>
                  </a:rPr>
                  <a:t>分盲肠、结肠等，储存残渣，吸收水分和部分维生素。</a:t>
                </a:r>
                <a:endParaRPr lang="en-US" sz="1400" b="0" i="0" u="none">
                  <a:solidFill>
                    <a:srgbClr val="000000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59" name="组合 58" descr="552e0bab-9b17-4bc1-9897-61e45536ea11"/>
            <p:cNvGrpSpPr/>
            <p:nvPr/>
          </p:nvGrpSpPr>
          <p:grpSpPr>
            <a:xfrm>
              <a:off x="4651042" y="4058231"/>
              <a:ext cx="2877216" cy="2191619"/>
              <a:chOff x="386450" y="1693301"/>
              <a:chExt cx="2877216" cy="2191619"/>
            </a:xfrm>
          </p:grpSpPr>
          <p:sp>
            <p:nvSpPr>
              <p:cNvPr id="72" name="ComponentBackground6" descr="7eeda518-8d9c-46e2-a381-eae13fd07d48"/>
              <p:cNvSpPr/>
              <p:nvPr/>
            </p:nvSpPr>
            <p:spPr>
              <a:xfrm>
                <a:off x="386450" y="1909823"/>
                <a:ext cx="2877216" cy="1975097"/>
              </a:xfrm>
              <a:custGeom>
                <a:avLst/>
                <a:gdLst>
                  <a:gd name="connsiteX0" fmla="*/ 3282497 w 3764154"/>
                  <a:gd name="connsiteY0" fmla="*/ 3682374 h 3954698"/>
                  <a:gd name="connsiteX1" fmla="*/ 584731 w 3764154"/>
                  <a:gd name="connsiteY1" fmla="*/ 3924404 h 3954698"/>
                  <a:gd name="connsiteX2" fmla="*/ 425378 w 3764154"/>
                  <a:gd name="connsiteY2" fmla="*/ 3888019 h 3954698"/>
                  <a:gd name="connsiteX3" fmla="*/ 255738 w 3764154"/>
                  <a:gd name="connsiteY3" fmla="*/ 3517687 h 3954698"/>
                  <a:gd name="connsiteX4" fmla="*/ 49617 w 3764154"/>
                  <a:gd name="connsiteY4" fmla="*/ 1592113 h 3954698"/>
                  <a:gd name="connsiteX5" fmla="*/ 190301 w 3764154"/>
                  <a:gd name="connsiteY5" fmla="*/ 349576 h 3954698"/>
                  <a:gd name="connsiteX6" fmla="*/ 593209 w 3764154"/>
                  <a:gd name="connsiteY6" fmla="*/ 215845 h 3954698"/>
                  <a:gd name="connsiteX7" fmla="*/ 3089616 w 3764154"/>
                  <a:gd name="connsiteY7" fmla="*/ 3533 h 3954698"/>
                  <a:gd name="connsiteX8" fmla="*/ 3415847 w 3764154"/>
                  <a:gd name="connsiteY8" fmla="*/ 153647 h 3954698"/>
                  <a:gd name="connsiteX9" fmla="*/ 3519289 w 3764154"/>
                  <a:gd name="connsiteY9" fmla="*/ 510549 h 3954698"/>
                  <a:gd name="connsiteX10" fmla="*/ 3763414 w 3764154"/>
                  <a:gd name="connsiteY10" fmla="*/ 3199838 h 3954698"/>
                  <a:gd name="connsiteX11" fmla="*/ 3682833 w 3764154"/>
                  <a:gd name="connsiteY11" fmla="*/ 3523592 h 3954698"/>
                  <a:gd name="connsiteX12" fmla="*/ 3488904 w 3764154"/>
                  <a:gd name="connsiteY12" fmla="*/ 3622462 h 3954698"/>
                  <a:gd name="connsiteX13" fmla="*/ 3282593 w 3764154"/>
                  <a:gd name="connsiteY13" fmla="*/ 3682374 h 3954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64154" h="3954698">
                    <a:moveTo>
                      <a:pt x="3282497" y="3682374"/>
                    </a:moveTo>
                    <a:cubicBezTo>
                      <a:pt x="2407340" y="3922975"/>
                      <a:pt x="1488844" y="4005653"/>
                      <a:pt x="584731" y="3924404"/>
                    </a:cubicBezTo>
                    <a:cubicBezTo>
                      <a:pt x="530058" y="3919451"/>
                      <a:pt x="473956" y="3913546"/>
                      <a:pt x="425378" y="3888019"/>
                    </a:cubicBezTo>
                    <a:cubicBezTo>
                      <a:pt x="299934" y="3822106"/>
                      <a:pt x="271454" y="3658466"/>
                      <a:pt x="255738" y="3517687"/>
                    </a:cubicBezTo>
                    <a:cubicBezTo>
                      <a:pt x="184777" y="2881703"/>
                      <a:pt x="90955" y="2230383"/>
                      <a:pt x="49617" y="1592113"/>
                    </a:cubicBezTo>
                    <a:cubicBezTo>
                      <a:pt x="-13534" y="616372"/>
                      <a:pt x="-58778" y="507596"/>
                      <a:pt x="190301" y="349576"/>
                    </a:cubicBezTo>
                    <a:cubicBezTo>
                      <a:pt x="310411" y="273376"/>
                      <a:pt x="453858" y="244135"/>
                      <a:pt x="593209" y="215845"/>
                    </a:cubicBezTo>
                    <a:cubicBezTo>
                      <a:pt x="1422074" y="46967"/>
                      <a:pt x="2243891" y="-16374"/>
                      <a:pt x="3089616" y="3533"/>
                    </a:cubicBezTo>
                    <a:cubicBezTo>
                      <a:pt x="3182580" y="5724"/>
                      <a:pt x="3330694" y="31822"/>
                      <a:pt x="3415847" y="153647"/>
                    </a:cubicBezTo>
                    <a:cubicBezTo>
                      <a:pt x="3473854" y="236800"/>
                      <a:pt x="3493476" y="337003"/>
                      <a:pt x="3519289" y="510549"/>
                    </a:cubicBezTo>
                    <a:cubicBezTo>
                      <a:pt x="3694930" y="1693268"/>
                      <a:pt x="3736649" y="2290105"/>
                      <a:pt x="3763414" y="3199838"/>
                    </a:cubicBezTo>
                    <a:cubicBezTo>
                      <a:pt x="3766748" y="3314042"/>
                      <a:pt x="3761891" y="3441011"/>
                      <a:pt x="3682833" y="3523592"/>
                    </a:cubicBezTo>
                    <a:cubicBezTo>
                      <a:pt x="3632065" y="3576646"/>
                      <a:pt x="3559103" y="3601030"/>
                      <a:pt x="3488904" y="3622462"/>
                    </a:cubicBezTo>
                    <a:cubicBezTo>
                      <a:pt x="3420419" y="3643417"/>
                      <a:pt x="3351649" y="3663419"/>
                      <a:pt x="3282593" y="3682374"/>
                    </a:cubicBezTo>
                    <a:close/>
                  </a:path>
                </a:pathLst>
              </a:custGeom>
              <a:solidFill>
                <a:schemeClr val="accent6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73" name="Icon6" descr="56575cbc-4cc9-47f6-b81a-67c06ad03d20"/>
              <p:cNvSpPr/>
              <p:nvPr/>
            </p:nvSpPr>
            <p:spPr>
              <a:xfrm>
                <a:off x="2755851" y="1693301"/>
                <a:ext cx="413667" cy="398482"/>
              </a:xfrm>
              <a:custGeom>
                <a:avLst/>
                <a:gdLst>
                  <a:gd name="connsiteX0" fmla="*/ 71586 w 413667"/>
                  <a:gd name="connsiteY0" fmla="*/ 10131 h 398482"/>
                  <a:gd name="connsiteX1" fmla="*/ 229285 w 413667"/>
                  <a:gd name="connsiteY1" fmla="*/ 71578 h 398482"/>
                  <a:gd name="connsiteX2" fmla="*/ 234330 w 413667"/>
                  <a:gd name="connsiteY2" fmla="*/ 83085 h 398482"/>
                  <a:gd name="connsiteX3" fmla="*/ 245837 w 413667"/>
                  <a:gd name="connsiteY3" fmla="*/ 78040 h 398482"/>
                  <a:gd name="connsiteX4" fmla="*/ 403536 w 413667"/>
                  <a:gd name="connsiteY4" fmla="*/ 139487 h 398482"/>
                  <a:gd name="connsiteX5" fmla="*/ 342089 w 413667"/>
                  <a:gd name="connsiteY5" fmla="*/ 297186 h 398482"/>
                  <a:gd name="connsiteX6" fmla="*/ 330582 w 413667"/>
                  <a:gd name="connsiteY6" fmla="*/ 302231 h 398482"/>
                  <a:gd name="connsiteX7" fmla="*/ 111436 w 413667"/>
                  <a:gd name="connsiteY7" fmla="*/ 398483 h 398482"/>
                  <a:gd name="connsiteX8" fmla="*/ 10139 w 413667"/>
                  <a:gd name="connsiteY8" fmla="*/ 167830 h 398482"/>
                  <a:gd name="connsiteX9" fmla="*/ 71586 w 413667"/>
                  <a:gd name="connsiteY9" fmla="*/ 10131 h 39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3667" h="398482">
                    <a:moveTo>
                      <a:pt x="71586" y="10131"/>
                    </a:moveTo>
                    <a:cubicBezTo>
                      <a:pt x="132126" y="-16454"/>
                      <a:pt x="202700" y="11095"/>
                      <a:pt x="229285" y="71578"/>
                    </a:cubicBezTo>
                    <a:lnTo>
                      <a:pt x="234330" y="83085"/>
                    </a:lnTo>
                    <a:lnTo>
                      <a:pt x="245837" y="78040"/>
                    </a:lnTo>
                    <a:cubicBezTo>
                      <a:pt x="306377" y="51455"/>
                      <a:pt x="376951" y="79004"/>
                      <a:pt x="403536" y="139487"/>
                    </a:cubicBezTo>
                    <a:cubicBezTo>
                      <a:pt x="430121" y="200027"/>
                      <a:pt x="402572" y="270601"/>
                      <a:pt x="342089" y="297186"/>
                    </a:cubicBezTo>
                    <a:lnTo>
                      <a:pt x="330582" y="302231"/>
                    </a:lnTo>
                    <a:lnTo>
                      <a:pt x="111436" y="398483"/>
                    </a:lnTo>
                    <a:lnTo>
                      <a:pt x="10139" y="167830"/>
                    </a:lnTo>
                    <a:cubicBezTo>
                      <a:pt x="-16446" y="107290"/>
                      <a:pt x="11046" y="36717"/>
                      <a:pt x="71586" y="1013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55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74" name="Shape6" descr="e049a2fc-b43d-45c1-be3b-b28a00ff01f8"/>
              <p:cNvSpPr/>
              <p:nvPr/>
            </p:nvSpPr>
            <p:spPr>
              <a:xfrm>
                <a:off x="2949810" y="2076582"/>
                <a:ext cx="260944" cy="244438"/>
              </a:xfrm>
              <a:custGeom>
                <a:avLst/>
                <a:gdLst>
                  <a:gd name="connsiteX0" fmla="*/ 33285 w 260944"/>
                  <a:gd name="connsiteY0" fmla="*/ 12198 h 244438"/>
                  <a:gd name="connsiteX1" fmla="*/ 135659 w 260944"/>
                  <a:gd name="connsiteY1" fmla="*/ 33228 h 244438"/>
                  <a:gd name="connsiteX2" fmla="*/ 139910 w 260944"/>
                  <a:gd name="connsiteY2" fmla="*/ 39690 h 244438"/>
                  <a:gd name="connsiteX3" fmla="*/ 146372 w 260944"/>
                  <a:gd name="connsiteY3" fmla="*/ 35439 h 244438"/>
                  <a:gd name="connsiteX4" fmla="*/ 248746 w 260944"/>
                  <a:gd name="connsiteY4" fmla="*/ 56469 h 244438"/>
                  <a:gd name="connsiteX5" fmla="*/ 227716 w 260944"/>
                  <a:gd name="connsiteY5" fmla="*/ 158843 h 244438"/>
                  <a:gd name="connsiteX6" fmla="*/ 221254 w 260944"/>
                  <a:gd name="connsiteY6" fmla="*/ 163095 h 244438"/>
                  <a:gd name="connsiteX7" fmla="*/ 97793 w 260944"/>
                  <a:gd name="connsiteY7" fmla="*/ 244438 h 244438"/>
                  <a:gd name="connsiteX8" fmla="*/ 12198 w 260944"/>
                  <a:gd name="connsiteY8" fmla="*/ 114515 h 244438"/>
                  <a:gd name="connsiteX9" fmla="*/ 33228 w 260944"/>
                  <a:gd name="connsiteY9" fmla="*/ 12141 h 244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0944" h="244438">
                    <a:moveTo>
                      <a:pt x="33285" y="12198"/>
                    </a:moveTo>
                    <a:cubicBezTo>
                      <a:pt x="67353" y="-10249"/>
                      <a:pt x="113211" y="-840"/>
                      <a:pt x="135659" y="33228"/>
                    </a:cubicBezTo>
                    <a:lnTo>
                      <a:pt x="139910" y="39690"/>
                    </a:lnTo>
                    <a:lnTo>
                      <a:pt x="146372" y="35439"/>
                    </a:lnTo>
                    <a:cubicBezTo>
                      <a:pt x="180440" y="12992"/>
                      <a:pt x="226299" y="22401"/>
                      <a:pt x="248746" y="56469"/>
                    </a:cubicBezTo>
                    <a:cubicBezTo>
                      <a:pt x="271194" y="90537"/>
                      <a:pt x="261784" y="136396"/>
                      <a:pt x="227716" y="158843"/>
                    </a:cubicBezTo>
                    <a:lnTo>
                      <a:pt x="221254" y="163095"/>
                    </a:lnTo>
                    <a:lnTo>
                      <a:pt x="97793" y="244438"/>
                    </a:lnTo>
                    <a:lnTo>
                      <a:pt x="12198" y="114515"/>
                    </a:lnTo>
                    <a:cubicBezTo>
                      <a:pt x="-10249" y="80447"/>
                      <a:pt x="-840" y="34589"/>
                      <a:pt x="33228" y="12141"/>
                    </a:cubicBez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 w="55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75" name="Bullet6" descr="fb6d2081-c66c-4376-a463-ab0604dc46fd"/>
              <p:cNvSpPr/>
              <p:nvPr/>
            </p:nvSpPr>
            <p:spPr>
              <a:xfrm flipH="1">
                <a:off x="660395" y="2076582"/>
                <a:ext cx="2289415" cy="743633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000000"/>
                    </a:solidFill>
                    <a:ea typeface="华康方圆体 Std W7"/>
                  </a:rPr>
                  <a:t>肝脏</a:t>
                </a:r>
                <a:endParaRPr lang="en-US" sz="1800" b="1" i="0" u="none">
                  <a:solidFill>
                    <a:srgbClr val="000000"/>
                  </a:solidFill>
                  <a:ea typeface="华康方圆体 Std W7"/>
                </a:endParaRPr>
              </a:p>
            </p:txBody>
          </p:sp>
          <p:sp>
            <p:nvSpPr>
              <p:cNvPr id="76" name="Text6" descr="ba4493b8-7be4-4a1d-b5ed-707100b37fb4"/>
              <p:cNvSpPr txBox="1"/>
              <p:nvPr/>
            </p:nvSpPr>
            <p:spPr>
              <a:xfrm flipH="1">
                <a:off x="660400" y="2820216"/>
                <a:ext cx="2289414" cy="948954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000000"/>
                    </a:solidFill>
                    <a:ea typeface="思源黑体 CN Normal" panose="020B0400000000000000" charset="-122"/>
                  </a:rPr>
                  <a:t>最大消化腺，分泌胆汁，有物质代谢等作用。</a:t>
                </a:r>
                <a:endParaRPr lang="en-US" sz="1400" b="0" i="0" u="none">
                  <a:solidFill>
                    <a:srgbClr val="000000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60" name="组合 59" descr="feb30d91-9e90-4894-b390-5cca02d77f16"/>
            <p:cNvGrpSpPr/>
            <p:nvPr/>
          </p:nvGrpSpPr>
          <p:grpSpPr>
            <a:xfrm>
              <a:off x="7477026" y="4058231"/>
              <a:ext cx="2877216" cy="2191619"/>
              <a:chOff x="386450" y="1693301"/>
              <a:chExt cx="2877216" cy="2191619"/>
            </a:xfrm>
          </p:grpSpPr>
          <p:sp>
            <p:nvSpPr>
              <p:cNvPr id="67" name="ComponentBackground7" descr="d899e1b6-a1ef-4f7f-8aba-e35dc8c917d4"/>
              <p:cNvSpPr/>
              <p:nvPr/>
            </p:nvSpPr>
            <p:spPr>
              <a:xfrm>
                <a:off x="386450" y="1909823"/>
                <a:ext cx="2877216" cy="1975097"/>
              </a:xfrm>
              <a:custGeom>
                <a:avLst/>
                <a:gdLst>
                  <a:gd name="connsiteX0" fmla="*/ 3282497 w 3764154"/>
                  <a:gd name="connsiteY0" fmla="*/ 3682374 h 3954698"/>
                  <a:gd name="connsiteX1" fmla="*/ 584731 w 3764154"/>
                  <a:gd name="connsiteY1" fmla="*/ 3924404 h 3954698"/>
                  <a:gd name="connsiteX2" fmla="*/ 425378 w 3764154"/>
                  <a:gd name="connsiteY2" fmla="*/ 3888019 h 3954698"/>
                  <a:gd name="connsiteX3" fmla="*/ 255738 w 3764154"/>
                  <a:gd name="connsiteY3" fmla="*/ 3517687 h 3954698"/>
                  <a:gd name="connsiteX4" fmla="*/ 49617 w 3764154"/>
                  <a:gd name="connsiteY4" fmla="*/ 1592113 h 3954698"/>
                  <a:gd name="connsiteX5" fmla="*/ 190301 w 3764154"/>
                  <a:gd name="connsiteY5" fmla="*/ 349576 h 3954698"/>
                  <a:gd name="connsiteX6" fmla="*/ 593209 w 3764154"/>
                  <a:gd name="connsiteY6" fmla="*/ 215845 h 3954698"/>
                  <a:gd name="connsiteX7" fmla="*/ 3089616 w 3764154"/>
                  <a:gd name="connsiteY7" fmla="*/ 3533 h 3954698"/>
                  <a:gd name="connsiteX8" fmla="*/ 3415847 w 3764154"/>
                  <a:gd name="connsiteY8" fmla="*/ 153647 h 3954698"/>
                  <a:gd name="connsiteX9" fmla="*/ 3519289 w 3764154"/>
                  <a:gd name="connsiteY9" fmla="*/ 510549 h 3954698"/>
                  <a:gd name="connsiteX10" fmla="*/ 3763414 w 3764154"/>
                  <a:gd name="connsiteY10" fmla="*/ 3199838 h 3954698"/>
                  <a:gd name="connsiteX11" fmla="*/ 3682833 w 3764154"/>
                  <a:gd name="connsiteY11" fmla="*/ 3523592 h 3954698"/>
                  <a:gd name="connsiteX12" fmla="*/ 3488904 w 3764154"/>
                  <a:gd name="connsiteY12" fmla="*/ 3622462 h 3954698"/>
                  <a:gd name="connsiteX13" fmla="*/ 3282593 w 3764154"/>
                  <a:gd name="connsiteY13" fmla="*/ 3682374 h 3954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64154" h="3954698">
                    <a:moveTo>
                      <a:pt x="3282497" y="3682374"/>
                    </a:moveTo>
                    <a:cubicBezTo>
                      <a:pt x="2407340" y="3922975"/>
                      <a:pt x="1488844" y="4005653"/>
                      <a:pt x="584731" y="3924404"/>
                    </a:cubicBezTo>
                    <a:cubicBezTo>
                      <a:pt x="530058" y="3919451"/>
                      <a:pt x="473956" y="3913546"/>
                      <a:pt x="425378" y="3888019"/>
                    </a:cubicBezTo>
                    <a:cubicBezTo>
                      <a:pt x="299934" y="3822106"/>
                      <a:pt x="271454" y="3658466"/>
                      <a:pt x="255738" y="3517687"/>
                    </a:cubicBezTo>
                    <a:cubicBezTo>
                      <a:pt x="184777" y="2881703"/>
                      <a:pt x="90955" y="2230383"/>
                      <a:pt x="49617" y="1592113"/>
                    </a:cubicBezTo>
                    <a:cubicBezTo>
                      <a:pt x="-13534" y="616372"/>
                      <a:pt x="-58778" y="507596"/>
                      <a:pt x="190301" y="349576"/>
                    </a:cubicBezTo>
                    <a:cubicBezTo>
                      <a:pt x="310411" y="273376"/>
                      <a:pt x="453858" y="244135"/>
                      <a:pt x="593209" y="215845"/>
                    </a:cubicBezTo>
                    <a:cubicBezTo>
                      <a:pt x="1422074" y="46967"/>
                      <a:pt x="2243891" y="-16374"/>
                      <a:pt x="3089616" y="3533"/>
                    </a:cubicBezTo>
                    <a:cubicBezTo>
                      <a:pt x="3182580" y="5724"/>
                      <a:pt x="3330694" y="31822"/>
                      <a:pt x="3415847" y="153647"/>
                    </a:cubicBezTo>
                    <a:cubicBezTo>
                      <a:pt x="3473854" y="236800"/>
                      <a:pt x="3493476" y="337003"/>
                      <a:pt x="3519289" y="510549"/>
                    </a:cubicBezTo>
                    <a:cubicBezTo>
                      <a:pt x="3694930" y="1693268"/>
                      <a:pt x="3736649" y="2290105"/>
                      <a:pt x="3763414" y="3199838"/>
                    </a:cubicBezTo>
                    <a:cubicBezTo>
                      <a:pt x="3766748" y="3314042"/>
                      <a:pt x="3761891" y="3441011"/>
                      <a:pt x="3682833" y="3523592"/>
                    </a:cubicBezTo>
                    <a:cubicBezTo>
                      <a:pt x="3632065" y="3576646"/>
                      <a:pt x="3559103" y="3601030"/>
                      <a:pt x="3488904" y="3622462"/>
                    </a:cubicBezTo>
                    <a:cubicBezTo>
                      <a:pt x="3420419" y="3643417"/>
                      <a:pt x="3351649" y="3663419"/>
                      <a:pt x="3282593" y="3682374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68" name="Icon7" descr="c9c4f688-1f92-44fe-8df6-a836f93ebce1"/>
              <p:cNvSpPr/>
              <p:nvPr/>
            </p:nvSpPr>
            <p:spPr>
              <a:xfrm>
                <a:off x="2755851" y="1693301"/>
                <a:ext cx="413667" cy="398482"/>
              </a:xfrm>
              <a:custGeom>
                <a:avLst/>
                <a:gdLst>
                  <a:gd name="connsiteX0" fmla="*/ 71586 w 413667"/>
                  <a:gd name="connsiteY0" fmla="*/ 10131 h 398482"/>
                  <a:gd name="connsiteX1" fmla="*/ 229285 w 413667"/>
                  <a:gd name="connsiteY1" fmla="*/ 71578 h 398482"/>
                  <a:gd name="connsiteX2" fmla="*/ 234330 w 413667"/>
                  <a:gd name="connsiteY2" fmla="*/ 83085 h 398482"/>
                  <a:gd name="connsiteX3" fmla="*/ 245837 w 413667"/>
                  <a:gd name="connsiteY3" fmla="*/ 78040 h 398482"/>
                  <a:gd name="connsiteX4" fmla="*/ 403536 w 413667"/>
                  <a:gd name="connsiteY4" fmla="*/ 139487 h 398482"/>
                  <a:gd name="connsiteX5" fmla="*/ 342089 w 413667"/>
                  <a:gd name="connsiteY5" fmla="*/ 297186 h 398482"/>
                  <a:gd name="connsiteX6" fmla="*/ 330582 w 413667"/>
                  <a:gd name="connsiteY6" fmla="*/ 302231 h 398482"/>
                  <a:gd name="connsiteX7" fmla="*/ 111436 w 413667"/>
                  <a:gd name="connsiteY7" fmla="*/ 398483 h 398482"/>
                  <a:gd name="connsiteX8" fmla="*/ 10139 w 413667"/>
                  <a:gd name="connsiteY8" fmla="*/ 167830 h 398482"/>
                  <a:gd name="connsiteX9" fmla="*/ 71586 w 413667"/>
                  <a:gd name="connsiteY9" fmla="*/ 10131 h 398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3667" h="398482">
                    <a:moveTo>
                      <a:pt x="71586" y="10131"/>
                    </a:moveTo>
                    <a:cubicBezTo>
                      <a:pt x="132126" y="-16454"/>
                      <a:pt x="202700" y="11095"/>
                      <a:pt x="229285" y="71578"/>
                    </a:cubicBezTo>
                    <a:lnTo>
                      <a:pt x="234330" y="83085"/>
                    </a:lnTo>
                    <a:lnTo>
                      <a:pt x="245837" y="78040"/>
                    </a:lnTo>
                    <a:cubicBezTo>
                      <a:pt x="306377" y="51455"/>
                      <a:pt x="376951" y="79004"/>
                      <a:pt x="403536" y="139487"/>
                    </a:cubicBezTo>
                    <a:cubicBezTo>
                      <a:pt x="430121" y="200027"/>
                      <a:pt x="402572" y="270601"/>
                      <a:pt x="342089" y="297186"/>
                    </a:cubicBezTo>
                    <a:lnTo>
                      <a:pt x="330582" y="302231"/>
                    </a:lnTo>
                    <a:lnTo>
                      <a:pt x="111436" y="398483"/>
                    </a:lnTo>
                    <a:lnTo>
                      <a:pt x="10139" y="167830"/>
                    </a:lnTo>
                    <a:cubicBezTo>
                      <a:pt x="-16446" y="107290"/>
                      <a:pt x="11046" y="36717"/>
                      <a:pt x="71586" y="1013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59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l"/>
              </a:p>
            </p:txBody>
          </p:sp>
          <p:sp>
            <p:nvSpPr>
              <p:cNvPr id="69" name="Shape7" descr="18502ea8-80be-4776-a6db-bfafce6aa0ac"/>
              <p:cNvSpPr/>
              <p:nvPr/>
            </p:nvSpPr>
            <p:spPr>
              <a:xfrm>
                <a:off x="2949810" y="2076582"/>
                <a:ext cx="260944" cy="244438"/>
              </a:xfrm>
              <a:custGeom>
                <a:avLst/>
                <a:gdLst>
                  <a:gd name="connsiteX0" fmla="*/ 33285 w 260944"/>
                  <a:gd name="connsiteY0" fmla="*/ 12198 h 244438"/>
                  <a:gd name="connsiteX1" fmla="*/ 135659 w 260944"/>
                  <a:gd name="connsiteY1" fmla="*/ 33228 h 244438"/>
                  <a:gd name="connsiteX2" fmla="*/ 139910 w 260944"/>
                  <a:gd name="connsiteY2" fmla="*/ 39690 h 244438"/>
                  <a:gd name="connsiteX3" fmla="*/ 146372 w 260944"/>
                  <a:gd name="connsiteY3" fmla="*/ 35439 h 244438"/>
                  <a:gd name="connsiteX4" fmla="*/ 248746 w 260944"/>
                  <a:gd name="connsiteY4" fmla="*/ 56469 h 244438"/>
                  <a:gd name="connsiteX5" fmla="*/ 227716 w 260944"/>
                  <a:gd name="connsiteY5" fmla="*/ 158843 h 244438"/>
                  <a:gd name="connsiteX6" fmla="*/ 221254 w 260944"/>
                  <a:gd name="connsiteY6" fmla="*/ 163095 h 244438"/>
                  <a:gd name="connsiteX7" fmla="*/ 97793 w 260944"/>
                  <a:gd name="connsiteY7" fmla="*/ 244438 h 244438"/>
                  <a:gd name="connsiteX8" fmla="*/ 12198 w 260944"/>
                  <a:gd name="connsiteY8" fmla="*/ 114515 h 244438"/>
                  <a:gd name="connsiteX9" fmla="*/ 33228 w 260944"/>
                  <a:gd name="connsiteY9" fmla="*/ 12141 h 244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0944" h="244438">
                    <a:moveTo>
                      <a:pt x="33285" y="12198"/>
                    </a:moveTo>
                    <a:cubicBezTo>
                      <a:pt x="67353" y="-10249"/>
                      <a:pt x="113211" y="-840"/>
                      <a:pt x="135659" y="33228"/>
                    </a:cubicBezTo>
                    <a:lnTo>
                      <a:pt x="139910" y="39690"/>
                    </a:lnTo>
                    <a:lnTo>
                      <a:pt x="146372" y="35439"/>
                    </a:lnTo>
                    <a:cubicBezTo>
                      <a:pt x="180440" y="12992"/>
                      <a:pt x="226299" y="22401"/>
                      <a:pt x="248746" y="56469"/>
                    </a:cubicBezTo>
                    <a:cubicBezTo>
                      <a:pt x="271194" y="90537"/>
                      <a:pt x="261784" y="136396"/>
                      <a:pt x="227716" y="158843"/>
                    </a:cubicBezTo>
                    <a:lnTo>
                      <a:pt x="221254" y="163095"/>
                    </a:lnTo>
                    <a:lnTo>
                      <a:pt x="97793" y="244438"/>
                    </a:lnTo>
                    <a:lnTo>
                      <a:pt x="12198" y="114515"/>
                    </a:lnTo>
                    <a:cubicBezTo>
                      <a:pt x="-10249" y="80447"/>
                      <a:pt x="-840" y="34589"/>
                      <a:pt x="33228" y="12141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559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l"/>
              </a:p>
            </p:txBody>
          </p:sp>
          <p:sp>
            <p:nvSpPr>
              <p:cNvPr id="70" name="Bullet7" descr="95f77781-3dc9-452a-9ad3-17456fa5aa2e"/>
              <p:cNvSpPr/>
              <p:nvPr/>
            </p:nvSpPr>
            <p:spPr>
              <a:xfrm flipH="1">
                <a:off x="660395" y="2076582"/>
                <a:ext cx="2289415" cy="743633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000000"/>
                    </a:solidFill>
                    <a:ea typeface="华康方圆体 Std W7"/>
                  </a:rPr>
                  <a:t>胰腺</a:t>
                </a:r>
                <a:endParaRPr lang="en-US" sz="1800" b="1" i="0" u="none">
                  <a:solidFill>
                    <a:srgbClr val="000000"/>
                  </a:solidFill>
                  <a:ea typeface="华康方圆体 Std W7"/>
                </a:endParaRPr>
              </a:p>
            </p:txBody>
          </p:sp>
          <p:sp>
            <p:nvSpPr>
              <p:cNvPr id="71" name="Text7" descr="c273317a-ef21-4d8c-99b3-6fb3c7a21570"/>
              <p:cNvSpPr txBox="1"/>
              <p:nvPr/>
            </p:nvSpPr>
            <p:spPr>
              <a:xfrm flipH="1">
                <a:off x="660400" y="2820216"/>
                <a:ext cx="2289414" cy="948954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000000"/>
                    </a:solidFill>
                    <a:ea typeface="思源黑体 CN Normal" panose="020B0400000000000000" charset="-122"/>
                  </a:rPr>
                  <a:t>兼具内外分泌功能，分泌胰液和激素调节血糖。</a:t>
                </a:r>
                <a:endParaRPr lang="en-US" sz="1400" b="0" i="0" u="none">
                  <a:solidFill>
                    <a:srgbClr val="000000"/>
                  </a:solidFill>
                  <a:ea typeface="思源黑体 CN Normal" panose="020B0400000000000000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学前儿童消化系统的特点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40" name="a5d28f81-a8f6-42df-9321-b5315e5c5537.source.6.zh-Hans.pptx" descr="2b1db2f0-e947-4679-baa1-0a4e99aa0dc4"/>
          <p:cNvGrpSpPr/>
          <p:nvPr/>
        </p:nvGrpSpPr>
        <p:grpSpPr>
          <a:xfrm>
            <a:off x="660400" y="1130301"/>
            <a:ext cx="10858501" cy="5077651"/>
            <a:chOff x="660400" y="1130301"/>
            <a:chExt cx="10858501" cy="5077651"/>
          </a:xfrm>
        </p:grpSpPr>
        <p:grpSp>
          <p:nvGrpSpPr>
            <p:cNvPr id="3" name="组合 2" descr="2b7aeeed-d1a2-4888-a4eb-9528a9ab2bf2"/>
            <p:cNvGrpSpPr/>
            <p:nvPr/>
          </p:nvGrpSpPr>
          <p:grpSpPr>
            <a:xfrm>
              <a:off x="660400" y="1850021"/>
              <a:ext cx="3514200" cy="2095980"/>
              <a:chOff x="327029" y="1850021"/>
              <a:chExt cx="3514200" cy="2095980"/>
            </a:xfrm>
          </p:grpSpPr>
          <p:sp>
            <p:nvSpPr>
              <p:cNvPr id="29" name="ComponentBackground1" descr="dbf789d4-f305-4910-b2c3-0f6b04c3085f"/>
              <p:cNvSpPr/>
              <p:nvPr/>
            </p:nvSpPr>
            <p:spPr>
              <a:xfrm>
                <a:off x="327029" y="1850021"/>
                <a:ext cx="3514200" cy="2095980"/>
              </a:xfrm>
              <a:custGeom>
                <a:avLst/>
                <a:gdLst>
                  <a:gd name="connsiteX0" fmla="*/ 2444309 w 2451491"/>
                  <a:gd name="connsiteY0" fmla="*/ 1284385 h 2399945"/>
                  <a:gd name="connsiteX1" fmla="*/ 2339843 w 2451491"/>
                  <a:gd name="connsiteY1" fmla="*/ 850149 h 2399945"/>
                  <a:gd name="connsiteX2" fmla="*/ 2210653 w 2451491"/>
                  <a:gd name="connsiteY2" fmla="*/ 750759 h 2399945"/>
                  <a:gd name="connsiteX3" fmla="*/ 2295306 w 2451491"/>
                  <a:gd name="connsiteY3" fmla="*/ 572283 h 2399945"/>
                  <a:gd name="connsiteX4" fmla="*/ 2099965 w 2451491"/>
                  <a:gd name="connsiteY4" fmla="*/ 153766 h 2399945"/>
                  <a:gd name="connsiteX5" fmla="*/ 1944085 w 2451491"/>
                  <a:gd name="connsiteY5" fmla="*/ 128877 h 2399945"/>
                  <a:gd name="connsiteX6" fmla="*/ 1613168 w 2451491"/>
                  <a:gd name="connsiteY6" fmla="*/ 222863 h 2399945"/>
                  <a:gd name="connsiteX7" fmla="*/ 1319584 w 2451491"/>
                  <a:gd name="connsiteY7" fmla="*/ 58306 h 2399945"/>
                  <a:gd name="connsiteX8" fmla="*/ 1049086 w 2451491"/>
                  <a:gd name="connsiteY8" fmla="*/ 182911 h 2399945"/>
                  <a:gd name="connsiteX9" fmla="*/ 895335 w 2451491"/>
                  <a:gd name="connsiteY9" fmla="*/ 41604 h 2399945"/>
                  <a:gd name="connsiteX10" fmla="*/ 513495 w 2451491"/>
                  <a:gd name="connsiteY10" fmla="*/ 40622 h 2399945"/>
                  <a:gd name="connsiteX11" fmla="*/ 317336 w 2451491"/>
                  <a:gd name="connsiteY11" fmla="*/ 197484 h 2399945"/>
                  <a:gd name="connsiteX12" fmla="*/ 274927 w 2451491"/>
                  <a:gd name="connsiteY12" fmla="*/ 327329 h 2399945"/>
                  <a:gd name="connsiteX13" fmla="*/ 232191 w 2451491"/>
                  <a:gd name="connsiteY13" fmla="*/ 336662 h 2399945"/>
                  <a:gd name="connsiteX14" fmla="*/ 25061 w 2451491"/>
                  <a:gd name="connsiteY14" fmla="*/ 564587 h 2399945"/>
                  <a:gd name="connsiteX15" fmla="*/ 8360 w 2451491"/>
                  <a:gd name="connsiteY15" fmla="*/ 757472 h 2399945"/>
                  <a:gd name="connsiteX16" fmla="*/ 82042 w 2451491"/>
                  <a:gd name="connsiteY16" fmla="*/ 889610 h 2399945"/>
                  <a:gd name="connsiteX17" fmla="*/ 23751 w 2451491"/>
                  <a:gd name="connsiteY17" fmla="*/ 1346606 h 2399945"/>
                  <a:gd name="connsiteX18" fmla="*/ 154415 w 2451491"/>
                  <a:gd name="connsiteY18" fmla="*/ 1550461 h 2399945"/>
                  <a:gd name="connsiteX19" fmla="*/ 77621 w 2451491"/>
                  <a:gd name="connsiteY19" fmla="*/ 1711745 h 2399945"/>
                  <a:gd name="connsiteX20" fmla="*/ 123305 w 2451491"/>
                  <a:gd name="connsiteY20" fmla="*/ 2000581 h 2399945"/>
                  <a:gd name="connsiteX21" fmla="*/ 307675 w 2451491"/>
                  <a:gd name="connsiteY21" fmla="*/ 2118800 h 2399945"/>
                  <a:gd name="connsiteX22" fmla="*/ 328306 w 2451491"/>
                  <a:gd name="connsiteY22" fmla="*/ 2120765 h 2399945"/>
                  <a:gd name="connsiteX23" fmla="*/ 473379 w 2451491"/>
                  <a:gd name="connsiteY23" fmla="*/ 2339193 h 2399945"/>
                  <a:gd name="connsiteX24" fmla="*/ 902867 w 2451491"/>
                  <a:gd name="connsiteY24" fmla="*/ 2317744 h 2399945"/>
                  <a:gd name="connsiteX25" fmla="*/ 992433 w 2451491"/>
                  <a:gd name="connsiteY25" fmla="*/ 2215734 h 2399945"/>
                  <a:gd name="connsiteX26" fmla="*/ 1042864 w 2451491"/>
                  <a:gd name="connsiteY26" fmla="*/ 2257160 h 2399945"/>
                  <a:gd name="connsiteX27" fmla="*/ 1383770 w 2451491"/>
                  <a:gd name="connsiteY27" fmla="*/ 2317744 h 2399945"/>
                  <a:gd name="connsiteX28" fmla="*/ 1561427 w 2451491"/>
                  <a:gd name="connsiteY28" fmla="*/ 2246517 h 2399945"/>
                  <a:gd name="connsiteX29" fmla="*/ 1585496 w 2451491"/>
                  <a:gd name="connsiteY29" fmla="*/ 2225886 h 2399945"/>
                  <a:gd name="connsiteX30" fmla="*/ 1615788 w 2451491"/>
                  <a:gd name="connsiteY30" fmla="*/ 2264856 h 2399945"/>
                  <a:gd name="connsiteX31" fmla="*/ 1787059 w 2451491"/>
                  <a:gd name="connsiteY31" fmla="*/ 2366865 h 2399945"/>
                  <a:gd name="connsiteX32" fmla="*/ 2048223 w 2451491"/>
                  <a:gd name="connsiteY32" fmla="*/ 2375543 h 2399945"/>
                  <a:gd name="connsiteX33" fmla="*/ 2303984 w 2451491"/>
                  <a:gd name="connsiteY33" fmla="*/ 2030872 h 2399945"/>
                  <a:gd name="connsiteX34" fmla="*/ 2195589 w 2451491"/>
                  <a:gd name="connsiteY34" fmla="*/ 1722879 h 2399945"/>
                  <a:gd name="connsiteX35" fmla="*/ 2239471 w 2451491"/>
                  <a:gd name="connsiteY35" fmla="*/ 1681617 h 2399945"/>
                  <a:gd name="connsiteX36" fmla="*/ 2444309 w 2451491"/>
                  <a:gd name="connsiteY36" fmla="*/ 1284221 h 2399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451491" h="2399945">
                    <a:moveTo>
                      <a:pt x="2444309" y="1284385"/>
                    </a:moveTo>
                    <a:cubicBezTo>
                      <a:pt x="2467887" y="1131780"/>
                      <a:pt x="2433502" y="966240"/>
                      <a:pt x="2339843" y="850149"/>
                    </a:cubicBezTo>
                    <a:cubicBezTo>
                      <a:pt x="2305130" y="807085"/>
                      <a:pt x="2259775" y="771390"/>
                      <a:pt x="2210653" y="750759"/>
                    </a:cubicBezTo>
                    <a:cubicBezTo>
                      <a:pt x="2251424" y="699508"/>
                      <a:pt x="2281716" y="638925"/>
                      <a:pt x="2295306" y="572283"/>
                    </a:cubicBezTo>
                    <a:cubicBezTo>
                      <a:pt x="2329364" y="405597"/>
                      <a:pt x="2246348" y="213694"/>
                      <a:pt x="2099965" y="153766"/>
                    </a:cubicBezTo>
                    <a:cubicBezTo>
                      <a:pt x="2050516" y="133462"/>
                      <a:pt x="1996973" y="128058"/>
                      <a:pt x="1944085" y="128877"/>
                    </a:cubicBezTo>
                    <a:cubicBezTo>
                      <a:pt x="1828977" y="131006"/>
                      <a:pt x="1714850" y="163917"/>
                      <a:pt x="1613168" y="222863"/>
                    </a:cubicBezTo>
                    <a:cubicBezTo>
                      <a:pt x="1548655" y="121018"/>
                      <a:pt x="1434201" y="56832"/>
                      <a:pt x="1319584" y="58306"/>
                    </a:cubicBezTo>
                    <a:cubicBezTo>
                      <a:pt x="1219212" y="59615"/>
                      <a:pt x="1122605" y="107591"/>
                      <a:pt x="1049086" y="182911"/>
                    </a:cubicBezTo>
                    <a:cubicBezTo>
                      <a:pt x="1010935" y="122164"/>
                      <a:pt x="956901" y="72223"/>
                      <a:pt x="895335" y="41604"/>
                    </a:cubicBezTo>
                    <a:cubicBezTo>
                      <a:pt x="776297" y="-17342"/>
                      <a:pt x="635645" y="-9974"/>
                      <a:pt x="513495" y="40622"/>
                    </a:cubicBezTo>
                    <a:cubicBezTo>
                      <a:pt x="436538" y="72551"/>
                      <a:pt x="363183" y="122819"/>
                      <a:pt x="317336" y="197484"/>
                    </a:cubicBezTo>
                    <a:cubicBezTo>
                      <a:pt x="293757" y="235799"/>
                      <a:pt x="278693" y="281318"/>
                      <a:pt x="274927" y="327329"/>
                    </a:cubicBezTo>
                    <a:cubicBezTo>
                      <a:pt x="260354" y="329130"/>
                      <a:pt x="246109" y="332078"/>
                      <a:pt x="232191" y="336662"/>
                    </a:cubicBezTo>
                    <a:cubicBezTo>
                      <a:pt x="135094" y="368919"/>
                      <a:pt x="60592" y="460613"/>
                      <a:pt x="25061" y="564587"/>
                    </a:cubicBezTo>
                    <a:cubicBezTo>
                      <a:pt x="4102" y="625990"/>
                      <a:pt x="-4576" y="693450"/>
                      <a:pt x="8360" y="757472"/>
                    </a:cubicBezTo>
                    <a:cubicBezTo>
                      <a:pt x="18839" y="808886"/>
                      <a:pt x="44710" y="857026"/>
                      <a:pt x="82042" y="889610"/>
                    </a:cubicBezTo>
                    <a:cubicBezTo>
                      <a:pt x="2793" y="1023712"/>
                      <a:pt x="-24061" y="1195802"/>
                      <a:pt x="23751" y="1346606"/>
                    </a:cubicBezTo>
                    <a:cubicBezTo>
                      <a:pt x="48967" y="1426020"/>
                      <a:pt x="95469" y="1496591"/>
                      <a:pt x="154415" y="1550461"/>
                    </a:cubicBezTo>
                    <a:cubicBezTo>
                      <a:pt x="118884" y="1597946"/>
                      <a:pt x="91867" y="1652635"/>
                      <a:pt x="77621" y="1711745"/>
                    </a:cubicBezTo>
                    <a:cubicBezTo>
                      <a:pt x="54207" y="1809497"/>
                      <a:pt x="68288" y="1919366"/>
                      <a:pt x="123305" y="2000581"/>
                    </a:cubicBezTo>
                    <a:cubicBezTo>
                      <a:pt x="167023" y="2064766"/>
                      <a:pt x="234975" y="2108485"/>
                      <a:pt x="307675" y="2118800"/>
                    </a:cubicBezTo>
                    <a:cubicBezTo>
                      <a:pt x="314552" y="2119783"/>
                      <a:pt x="321429" y="2120438"/>
                      <a:pt x="328306" y="2120765"/>
                    </a:cubicBezTo>
                    <a:cubicBezTo>
                      <a:pt x="351230" y="2209184"/>
                      <a:pt x="402480" y="2289417"/>
                      <a:pt x="473379" y="2339193"/>
                    </a:cubicBezTo>
                    <a:cubicBezTo>
                      <a:pt x="601587" y="2429086"/>
                      <a:pt x="780390" y="2416970"/>
                      <a:pt x="902867" y="2317744"/>
                    </a:cubicBezTo>
                    <a:cubicBezTo>
                      <a:pt x="937907" y="2289417"/>
                      <a:pt x="967708" y="2254704"/>
                      <a:pt x="992433" y="2215734"/>
                    </a:cubicBezTo>
                    <a:cubicBezTo>
                      <a:pt x="1008152" y="2231289"/>
                      <a:pt x="1025017" y="2245207"/>
                      <a:pt x="1042864" y="2257160"/>
                    </a:cubicBezTo>
                    <a:cubicBezTo>
                      <a:pt x="1143073" y="2324293"/>
                      <a:pt x="1267678" y="2337720"/>
                      <a:pt x="1383770" y="2317744"/>
                    </a:cubicBezTo>
                    <a:cubicBezTo>
                      <a:pt x="1446645" y="2306937"/>
                      <a:pt x="1509194" y="2286142"/>
                      <a:pt x="1561427" y="2246517"/>
                    </a:cubicBezTo>
                    <a:cubicBezTo>
                      <a:pt x="1569777" y="2240131"/>
                      <a:pt x="1577801" y="2233254"/>
                      <a:pt x="1585496" y="2225886"/>
                    </a:cubicBezTo>
                    <a:cubicBezTo>
                      <a:pt x="1594502" y="2239804"/>
                      <a:pt x="1604654" y="2253067"/>
                      <a:pt x="1615788" y="2264856"/>
                    </a:cubicBezTo>
                    <a:cubicBezTo>
                      <a:pt x="1662618" y="2315124"/>
                      <a:pt x="1724020" y="2346562"/>
                      <a:pt x="1787059" y="2366865"/>
                    </a:cubicBezTo>
                    <a:cubicBezTo>
                      <a:pt x="1871713" y="2394046"/>
                      <a:pt x="1963407" y="2402561"/>
                      <a:pt x="2048223" y="2375543"/>
                    </a:cubicBezTo>
                    <a:cubicBezTo>
                      <a:pt x="2186419" y="2331498"/>
                      <a:pt x="2293014" y="2187735"/>
                      <a:pt x="2303984" y="2030872"/>
                    </a:cubicBezTo>
                    <a:cubicBezTo>
                      <a:pt x="2311844" y="1917401"/>
                      <a:pt x="2269108" y="1802784"/>
                      <a:pt x="2195589" y="1722879"/>
                    </a:cubicBezTo>
                    <a:cubicBezTo>
                      <a:pt x="2210817" y="1709780"/>
                      <a:pt x="2225390" y="1696026"/>
                      <a:pt x="2239471" y="1681617"/>
                    </a:cubicBezTo>
                    <a:cubicBezTo>
                      <a:pt x="2342791" y="1575841"/>
                      <a:pt x="2420567" y="1436826"/>
                      <a:pt x="2444309" y="1284221"/>
                    </a:cubicBezTo>
                    <a:close/>
                  </a:path>
                </a:pathLst>
              </a:custGeom>
              <a:solidFill>
                <a:schemeClr val="accent1">
                  <a:alpha val="15000"/>
                </a:schemeClr>
              </a:solidFill>
              <a:ln w="16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30" name="shaape1" descr="03dbef45-9c2e-4809-958a-1b203ee40a5d"/>
              <p:cNvSpPr/>
              <p:nvPr/>
            </p:nvSpPr>
            <p:spPr>
              <a:xfrm>
                <a:off x="2835023" y="3703841"/>
                <a:ext cx="172580" cy="185159"/>
              </a:xfrm>
              <a:custGeom>
                <a:avLst/>
                <a:gdLst>
                  <a:gd name="connsiteX0" fmla="*/ 90904 w 172580"/>
                  <a:gd name="connsiteY0" fmla="*/ 137722 h 185159"/>
                  <a:gd name="connsiteX1" fmla="*/ 91887 w 172580"/>
                  <a:gd name="connsiteY1" fmla="*/ 129044 h 185159"/>
                  <a:gd name="connsiteX2" fmla="*/ 96144 w 172580"/>
                  <a:gd name="connsiteY2" fmla="*/ 118401 h 185159"/>
                  <a:gd name="connsiteX3" fmla="*/ 101056 w 172580"/>
                  <a:gd name="connsiteY3" fmla="*/ 107758 h 185159"/>
                  <a:gd name="connsiteX4" fmla="*/ 104658 w 172580"/>
                  <a:gd name="connsiteY4" fmla="*/ 98916 h 185159"/>
                  <a:gd name="connsiteX5" fmla="*/ 110225 w 172580"/>
                  <a:gd name="connsiteY5" fmla="*/ 77466 h 185159"/>
                  <a:gd name="connsiteX6" fmla="*/ 111372 w 172580"/>
                  <a:gd name="connsiteY6" fmla="*/ 58472 h 185159"/>
                  <a:gd name="connsiteX7" fmla="*/ 109734 w 172580"/>
                  <a:gd name="connsiteY7" fmla="*/ 39315 h 185159"/>
                  <a:gd name="connsiteX8" fmla="*/ 107933 w 172580"/>
                  <a:gd name="connsiteY8" fmla="*/ 17701 h 185159"/>
                  <a:gd name="connsiteX9" fmla="*/ 111044 w 172580"/>
                  <a:gd name="connsiteY9" fmla="*/ 6403 h 185159"/>
                  <a:gd name="connsiteX10" fmla="*/ 121687 w 172580"/>
                  <a:gd name="connsiteY10" fmla="*/ 1655 h 185159"/>
                  <a:gd name="connsiteX11" fmla="*/ 152798 w 172580"/>
                  <a:gd name="connsiteY11" fmla="*/ 3128 h 185159"/>
                  <a:gd name="connsiteX12" fmla="*/ 169008 w 172580"/>
                  <a:gd name="connsiteY12" fmla="*/ 28835 h 185159"/>
                  <a:gd name="connsiteX13" fmla="*/ 171136 w 172580"/>
                  <a:gd name="connsiteY13" fmla="*/ 85489 h 185159"/>
                  <a:gd name="connsiteX14" fmla="*/ 155745 w 172580"/>
                  <a:gd name="connsiteY14" fmla="*/ 139523 h 185159"/>
                  <a:gd name="connsiteX15" fmla="*/ 152634 w 172580"/>
                  <a:gd name="connsiteY15" fmla="*/ 147219 h 185159"/>
                  <a:gd name="connsiteX16" fmla="*/ 148213 w 172580"/>
                  <a:gd name="connsiteY16" fmla="*/ 155406 h 185159"/>
                  <a:gd name="connsiteX17" fmla="*/ 142646 w 172580"/>
                  <a:gd name="connsiteY17" fmla="*/ 162446 h 185159"/>
                  <a:gd name="connsiteX18" fmla="*/ 135769 w 172580"/>
                  <a:gd name="connsiteY18" fmla="*/ 166213 h 185159"/>
                  <a:gd name="connsiteX19" fmla="*/ 123325 w 172580"/>
                  <a:gd name="connsiteY19" fmla="*/ 164739 h 185159"/>
                  <a:gd name="connsiteX20" fmla="*/ 109079 w 172580"/>
                  <a:gd name="connsiteY20" fmla="*/ 158026 h 185159"/>
                  <a:gd name="connsiteX21" fmla="*/ 97126 w 172580"/>
                  <a:gd name="connsiteY21" fmla="*/ 148201 h 185159"/>
                  <a:gd name="connsiteX22" fmla="*/ 90904 w 172580"/>
                  <a:gd name="connsiteY22" fmla="*/ 137722 h 185159"/>
                  <a:gd name="connsiteX23" fmla="*/ 193 w 172580"/>
                  <a:gd name="connsiteY23" fmla="*/ 156388 h 185159"/>
                  <a:gd name="connsiteX24" fmla="*/ 1175 w 172580"/>
                  <a:gd name="connsiteY24" fmla="*/ 147710 h 185159"/>
                  <a:gd name="connsiteX25" fmla="*/ 5432 w 172580"/>
                  <a:gd name="connsiteY25" fmla="*/ 137067 h 185159"/>
                  <a:gd name="connsiteX26" fmla="*/ 10345 w 172580"/>
                  <a:gd name="connsiteY26" fmla="*/ 126424 h 185159"/>
                  <a:gd name="connsiteX27" fmla="*/ 13947 w 172580"/>
                  <a:gd name="connsiteY27" fmla="*/ 117582 h 185159"/>
                  <a:gd name="connsiteX28" fmla="*/ 19514 w 172580"/>
                  <a:gd name="connsiteY28" fmla="*/ 96132 h 185159"/>
                  <a:gd name="connsiteX29" fmla="*/ 20660 w 172580"/>
                  <a:gd name="connsiteY29" fmla="*/ 77138 h 185159"/>
                  <a:gd name="connsiteX30" fmla="*/ 19023 w 172580"/>
                  <a:gd name="connsiteY30" fmla="*/ 57981 h 185159"/>
                  <a:gd name="connsiteX31" fmla="*/ 17222 w 172580"/>
                  <a:gd name="connsiteY31" fmla="*/ 36367 h 185159"/>
                  <a:gd name="connsiteX32" fmla="*/ 20333 w 172580"/>
                  <a:gd name="connsiteY32" fmla="*/ 25069 h 185159"/>
                  <a:gd name="connsiteX33" fmla="*/ 30976 w 172580"/>
                  <a:gd name="connsiteY33" fmla="*/ 20321 h 185159"/>
                  <a:gd name="connsiteX34" fmla="*/ 62086 w 172580"/>
                  <a:gd name="connsiteY34" fmla="*/ 21795 h 185159"/>
                  <a:gd name="connsiteX35" fmla="*/ 78296 w 172580"/>
                  <a:gd name="connsiteY35" fmla="*/ 47502 h 185159"/>
                  <a:gd name="connsiteX36" fmla="*/ 80425 w 172580"/>
                  <a:gd name="connsiteY36" fmla="*/ 104155 h 185159"/>
                  <a:gd name="connsiteX37" fmla="*/ 65033 w 172580"/>
                  <a:gd name="connsiteY37" fmla="*/ 158189 h 185159"/>
                  <a:gd name="connsiteX38" fmla="*/ 61922 w 172580"/>
                  <a:gd name="connsiteY38" fmla="*/ 165885 h 185159"/>
                  <a:gd name="connsiteX39" fmla="*/ 57501 w 172580"/>
                  <a:gd name="connsiteY39" fmla="*/ 174072 h 185159"/>
                  <a:gd name="connsiteX40" fmla="*/ 51934 w 172580"/>
                  <a:gd name="connsiteY40" fmla="*/ 181113 h 185159"/>
                  <a:gd name="connsiteX41" fmla="*/ 45057 w 172580"/>
                  <a:gd name="connsiteY41" fmla="*/ 184879 h 185159"/>
                  <a:gd name="connsiteX42" fmla="*/ 32613 w 172580"/>
                  <a:gd name="connsiteY42" fmla="*/ 183405 h 185159"/>
                  <a:gd name="connsiteX43" fmla="*/ 18368 w 172580"/>
                  <a:gd name="connsiteY43" fmla="*/ 176692 h 185159"/>
                  <a:gd name="connsiteX44" fmla="*/ 6415 w 172580"/>
                  <a:gd name="connsiteY44" fmla="*/ 166867 h 185159"/>
                  <a:gd name="connsiteX45" fmla="*/ 193 w 172580"/>
                  <a:gd name="connsiteY45" fmla="*/ 156388 h 185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72580" h="185159">
                    <a:moveTo>
                      <a:pt x="90904" y="137722"/>
                    </a:moveTo>
                    <a:cubicBezTo>
                      <a:pt x="90413" y="135266"/>
                      <a:pt x="90904" y="132319"/>
                      <a:pt x="91887" y="129044"/>
                    </a:cubicBezTo>
                    <a:cubicBezTo>
                      <a:pt x="93033" y="125605"/>
                      <a:pt x="94506" y="122167"/>
                      <a:pt x="96144" y="118401"/>
                    </a:cubicBezTo>
                    <a:cubicBezTo>
                      <a:pt x="97781" y="114799"/>
                      <a:pt x="99419" y="111196"/>
                      <a:pt x="101056" y="107758"/>
                    </a:cubicBezTo>
                    <a:cubicBezTo>
                      <a:pt x="102693" y="104319"/>
                      <a:pt x="103840" y="101372"/>
                      <a:pt x="104658" y="98916"/>
                    </a:cubicBezTo>
                    <a:cubicBezTo>
                      <a:pt x="107442" y="91056"/>
                      <a:pt x="109243" y="83852"/>
                      <a:pt x="110225" y="77466"/>
                    </a:cubicBezTo>
                    <a:cubicBezTo>
                      <a:pt x="111044" y="70916"/>
                      <a:pt x="111535" y="64694"/>
                      <a:pt x="111372" y="58472"/>
                    </a:cubicBezTo>
                    <a:cubicBezTo>
                      <a:pt x="111372" y="52414"/>
                      <a:pt x="110717" y="46028"/>
                      <a:pt x="109734" y="39315"/>
                    </a:cubicBezTo>
                    <a:cubicBezTo>
                      <a:pt x="108916" y="32765"/>
                      <a:pt x="108261" y="25561"/>
                      <a:pt x="107933" y="17701"/>
                    </a:cubicBezTo>
                    <a:cubicBezTo>
                      <a:pt x="107442" y="12461"/>
                      <a:pt x="108588" y="8695"/>
                      <a:pt x="111044" y="6403"/>
                    </a:cubicBezTo>
                    <a:cubicBezTo>
                      <a:pt x="113500" y="4111"/>
                      <a:pt x="117103" y="2473"/>
                      <a:pt x="121687" y="1655"/>
                    </a:cubicBezTo>
                    <a:cubicBezTo>
                      <a:pt x="134459" y="-965"/>
                      <a:pt x="144774" y="-474"/>
                      <a:pt x="152798" y="3128"/>
                    </a:cubicBezTo>
                    <a:cubicBezTo>
                      <a:pt x="160821" y="6731"/>
                      <a:pt x="166224" y="15245"/>
                      <a:pt x="169008" y="28835"/>
                    </a:cubicBezTo>
                    <a:cubicBezTo>
                      <a:pt x="172938" y="47829"/>
                      <a:pt x="173593" y="66823"/>
                      <a:pt x="171136" y="85489"/>
                    </a:cubicBezTo>
                    <a:cubicBezTo>
                      <a:pt x="168680" y="104155"/>
                      <a:pt x="163605" y="122167"/>
                      <a:pt x="155745" y="139523"/>
                    </a:cubicBezTo>
                    <a:cubicBezTo>
                      <a:pt x="154926" y="141815"/>
                      <a:pt x="153944" y="144435"/>
                      <a:pt x="152634" y="147219"/>
                    </a:cubicBezTo>
                    <a:cubicBezTo>
                      <a:pt x="151324" y="150002"/>
                      <a:pt x="149850" y="152786"/>
                      <a:pt x="148213" y="155406"/>
                    </a:cubicBezTo>
                    <a:cubicBezTo>
                      <a:pt x="146576" y="158189"/>
                      <a:pt x="144611" y="160482"/>
                      <a:pt x="142646" y="162446"/>
                    </a:cubicBezTo>
                    <a:cubicBezTo>
                      <a:pt x="140517" y="164412"/>
                      <a:pt x="138225" y="165721"/>
                      <a:pt x="135769" y="166213"/>
                    </a:cubicBezTo>
                    <a:cubicBezTo>
                      <a:pt x="132494" y="166867"/>
                      <a:pt x="128401" y="166376"/>
                      <a:pt x="123325" y="164739"/>
                    </a:cubicBezTo>
                    <a:cubicBezTo>
                      <a:pt x="118412" y="163102"/>
                      <a:pt x="113664" y="160809"/>
                      <a:pt x="109079" y="158026"/>
                    </a:cubicBezTo>
                    <a:cubicBezTo>
                      <a:pt x="104495" y="155242"/>
                      <a:pt x="100565" y="151967"/>
                      <a:pt x="97126" y="148201"/>
                    </a:cubicBezTo>
                    <a:cubicBezTo>
                      <a:pt x="93688" y="144435"/>
                      <a:pt x="91559" y="140997"/>
                      <a:pt x="90904" y="137722"/>
                    </a:cubicBezTo>
                    <a:close/>
                    <a:moveTo>
                      <a:pt x="193" y="156388"/>
                    </a:moveTo>
                    <a:cubicBezTo>
                      <a:pt x="-299" y="153932"/>
                      <a:pt x="193" y="150985"/>
                      <a:pt x="1175" y="147710"/>
                    </a:cubicBezTo>
                    <a:cubicBezTo>
                      <a:pt x="2321" y="144272"/>
                      <a:pt x="3795" y="140833"/>
                      <a:pt x="5432" y="137067"/>
                    </a:cubicBezTo>
                    <a:cubicBezTo>
                      <a:pt x="7070" y="133465"/>
                      <a:pt x="8707" y="129863"/>
                      <a:pt x="10345" y="126424"/>
                    </a:cubicBezTo>
                    <a:cubicBezTo>
                      <a:pt x="11982" y="122985"/>
                      <a:pt x="13128" y="120038"/>
                      <a:pt x="13947" y="117582"/>
                    </a:cubicBezTo>
                    <a:cubicBezTo>
                      <a:pt x="16730" y="109723"/>
                      <a:pt x="18531" y="102518"/>
                      <a:pt x="19514" y="96132"/>
                    </a:cubicBezTo>
                    <a:cubicBezTo>
                      <a:pt x="20333" y="89583"/>
                      <a:pt x="20824" y="83360"/>
                      <a:pt x="20660" y="77138"/>
                    </a:cubicBezTo>
                    <a:cubicBezTo>
                      <a:pt x="20660" y="71080"/>
                      <a:pt x="20005" y="64694"/>
                      <a:pt x="19023" y="57981"/>
                    </a:cubicBezTo>
                    <a:cubicBezTo>
                      <a:pt x="18204" y="51431"/>
                      <a:pt x="17549" y="44227"/>
                      <a:pt x="17222" y="36367"/>
                    </a:cubicBezTo>
                    <a:cubicBezTo>
                      <a:pt x="16730" y="31128"/>
                      <a:pt x="17876" y="27362"/>
                      <a:pt x="20333" y="25069"/>
                    </a:cubicBezTo>
                    <a:cubicBezTo>
                      <a:pt x="22789" y="22777"/>
                      <a:pt x="26391" y="21140"/>
                      <a:pt x="30976" y="20321"/>
                    </a:cubicBezTo>
                    <a:cubicBezTo>
                      <a:pt x="43747" y="17701"/>
                      <a:pt x="54063" y="18192"/>
                      <a:pt x="62086" y="21795"/>
                    </a:cubicBezTo>
                    <a:cubicBezTo>
                      <a:pt x="70109" y="25397"/>
                      <a:pt x="75513" y="33911"/>
                      <a:pt x="78296" y="47502"/>
                    </a:cubicBezTo>
                    <a:cubicBezTo>
                      <a:pt x="82226" y="66495"/>
                      <a:pt x="82881" y="85489"/>
                      <a:pt x="80425" y="104155"/>
                    </a:cubicBezTo>
                    <a:cubicBezTo>
                      <a:pt x="77969" y="122822"/>
                      <a:pt x="72893" y="140833"/>
                      <a:pt x="65033" y="158189"/>
                    </a:cubicBezTo>
                    <a:cubicBezTo>
                      <a:pt x="64215" y="160482"/>
                      <a:pt x="63232" y="163102"/>
                      <a:pt x="61922" y="165885"/>
                    </a:cubicBezTo>
                    <a:cubicBezTo>
                      <a:pt x="60612" y="168669"/>
                      <a:pt x="59139" y="171452"/>
                      <a:pt x="57501" y="174072"/>
                    </a:cubicBezTo>
                    <a:cubicBezTo>
                      <a:pt x="55864" y="176856"/>
                      <a:pt x="53899" y="179148"/>
                      <a:pt x="51934" y="181113"/>
                    </a:cubicBezTo>
                    <a:cubicBezTo>
                      <a:pt x="49806" y="183078"/>
                      <a:pt x="47513" y="184388"/>
                      <a:pt x="45057" y="184879"/>
                    </a:cubicBezTo>
                    <a:cubicBezTo>
                      <a:pt x="41782" y="185534"/>
                      <a:pt x="37689" y="185043"/>
                      <a:pt x="32613" y="183405"/>
                    </a:cubicBezTo>
                    <a:cubicBezTo>
                      <a:pt x="27701" y="181768"/>
                      <a:pt x="22953" y="179475"/>
                      <a:pt x="18368" y="176692"/>
                    </a:cubicBezTo>
                    <a:cubicBezTo>
                      <a:pt x="13783" y="173908"/>
                      <a:pt x="9853" y="170633"/>
                      <a:pt x="6415" y="166867"/>
                    </a:cubicBezTo>
                    <a:cubicBezTo>
                      <a:pt x="2976" y="163102"/>
                      <a:pt x="848" y="159663"/>
                      <a:pt x="193" y="15638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6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31" name="Shape1" descr="d11a55c6-c073-4e0d-83fc-cb8613abe6d7"/>
              <p:cNvSpPr/>
              <p:nvPr/>
            </p:nvSpPr>
            <p:spPr>
              <a:xfrm>
                <a:off x="555236" y="1931873"/>
                <a:ext cx="172580" cy="185159"/>
              </a:xfrm>
              <a:custGeom>
                <a:avLst/>
                <a:gdLst>
                  <a:gd name="connsiteX0" fmla="*/ 81677 w 172580"/>
                  <a:gd name="connsiteY0" fmla="*/ 47438 h 185159"/>
                  <a:gd name="connsiteX1" fmla="*/ 80694 w 172580"/>
                  <a:gd name="connsiteY1" fmla="*/ 56116 h 185159"/>
                  <a:gd name="connsiteX2" fmla="*/ 76437 w 172580"/>
                  <a:gd name="connsiteY2" fmla="*/ 66759 h 185159"/>
                  <a:gd name="connsiteX3" fmla="*/ 71525 w 172580"/>
                  <a:gd name="connsiteY3" fmla="*/ 77402 h 185159"/>
                  <a:gd name="connsiteX4" fmla="*/ 67922 w 172580"/>
                  <a:gd name="connsiteY4" fmla="*/ 86244 h 185159"/>
                  <a:gd name="connsiteX5" fmla="*/ 62355 w 172580"/>
                  <a:gd name="connsiteY5" fmla="*/ 107694 h 185159"/>
                  <a:gd name="connsiteX6" fmla="*/ 61209 w 172580"/>
                  <a:gd name="connsiteY6" fmla="*/ 126687 h 185159"/>
                  <a:gd name="connsiteX7" fmla="*/ 62847 w 172580"/>
                  <a:gd name="connsiteY7" fmla="*/ 145845 h 185159"/>
                  <a:gd name="connsiteX8" fmla="*/ 64648 w 172580"/>
                  <a:gd name="connsiteY8" fmla="*/ 167458 h 185159"/>
                  <a:gd name="connsiteX9" fmla="*/ 61537 w 172580"/>
                  <a:gd name="connsiteY9" fmla="*/ 178756 h 185159"/>
                  <a:gd name="connsiteX10" fmla="*/ 50894 w 172580"/>
                  <a:gd name="connsiteY10" fmla="*/ 183505 h 185159"/>
                  <a:gd name="connsiteX11" fmla="*/ 19783 w 172580"/>
                  <a:gd name="connsiteY11" fmla="*/ 182031 h 185159"/>
                  <a:gd name="connsiteX12" fmla="*/ 3573 w 172580"/>
                  <a:gd name="connsiteY12" fmla="*/ 156324 h 185159"/>
                  <a:gd name="connsiteX13" fmla="*/ 1444 w 172580"/>
                  <a:gd name="connsiteY13" fmla="*/ 99670 h 185159"/>
                  <a:gd name="connsiteX14" fmla="*/ 16836 w 172580"/>
                  <a:gd name="connsiteY14" fmla="*/ 45636 h 185159"/>
                  <a:gd name="connsiteX15" fmla="*/ 19947 w 172580"/>
                  <a:gd name="connsiteY15" fmla="*/ 37941 h 185159"/>
                  <a:gd name="connsiteX16" fmla="*/ 24368 w 172580"/>
                  <a:gd name="connsiteY16" fmla="*/ 29754 h 185159"/>
                  <a:gd name="connsiteX17" fmla="*/ 29935 w 172580"/>
                  <a:gd name="connsiteY17" fmla="*/ 22713 h 185159"/>
                  <a:gd name="connsiteX18" fmla="*/ 36812 w 172580"/>
                  <a:gd name="connsiteY18" fmla="*/ 18947 h 185159"/>
                  <a:gd name="connsiteX19" fmla="*/ 49256 w 172580"/>
                  <a:gd name="connsiteY19" fmla="*/ 20421 h 185159"/>
                  <a:gd name="connsiteX20" fmla="*/ 63502 w 172580"/>
                  <a:gd name="connsiteY20" fmla="*/ 27134 h 185159"/>
                  <a:gd name="connsiteX21" fmla="*/ 75455 w 172580"/>
                  <a:gd name="connsiteY21" fmla="*/ 36958 h 185159"/>
                  <a:gd name="connsiteX22" fmla="*/ 81677 w 172580"/>
                  <a:gd name="connsiteY22" fmla="*/ 47438 h 185159"/>
                  <a:gd name="connsiteX23" fmla="*/ 172388 w 172580"/>
                  <a:gd name="connsiteY23" fmla="*/ 28771 h 185159"/>
                  <a:gd name="connsiteX24" fmla="*/ 171406 w 172580"/>
                  <a:gd name="connsiteY24" fmla="*/ 37449 h 185159"/>
                  <a:gd name="connsiteX25" fmla="*/ 167149 w 172580"/>
                  <a:gd name="connsiteY25" fmla="*/ 48093 h 185159"/>
                  <a:gd name="connsiteX26" fmla="*/ 162236 w 172580"/>
                  <a:gd name="connsiteY26" fmla="*/ 58736 h 185159"/>
                  <a:gd name="connsiteX27" fmla="*/ 158634 w 172580"/>
                  <a:gd name="connsiteY27" fmla="*/ 67578 h 185159"/>
                  <a:gd name="connsiteX28" fmla="*/ 153067 w 172580"/>
                  <a:gd name="connsiteY28" fmla="*/ 89027 h 185159"/>
                  <a:gd name="connsiteX29" fmla="*/ 151921 w 172580"/>
                  <a:gd name="connsiteY29" fmla="*/ 108021 h 185159"/>
                  <a:gd name="connsiteX30" fmla="*/ 153558 w 172580"/>
                  <a:gd name="connsiteY30" fmla="*/ 127179 h 185159"/>
                  <a:gd name="connsiteX31" fmla="*/ 155359 w 172580"/>
                  <a:gd name="connsiteY31" fmla="*/ 148792 h 185159"/>
                  <a:gd name="connsiteX32" fmla="*/ 152248 w 172580"/>
                  <a:gd name="connsiteY32" fmla="*/ 160090 h 185159"/>
                  <a:gd name="connsiteX33" fmla="*/ 141605 w 172580"/>
                  <a:gd name="connsiteY33" fmla="*/ 164839 h 185159"/>
                  <a:gd name="connsiteX34" fmla="*/ 110495 w 172580"/>
                  <a:gd name="connsiteY34" fmla="*/ 163365 h 185159"/>
                  <a:gd name="connsiteX35" fmla="*/ 94285 w 172580"/>
                  <a:gd name="connsiteY35" fmla="*/ 137658 h 185159"/>
                  <a:gd name="connsiteX36" fmla="*/ 92156 w 172580"/>
                  <a:gd name="connsiteY36" fmla="*/ 81004 h 185159"/>
                  <a:gd name="connsiteX37" fmla="*/ 107547 w 172580"/>
                  <a:gd name="connsiteY37" fmla="*/ 26970 h 185159"/>
                  <a:gd name="connsiteX38" fmla="*/ 110658 w 172580"/>
                  <a:gd name="connsiteY38" fmla="*/ 19274 h 185159"/>
                  <a:gd name="connsiteX39" fmla="*/ 115079 w 172580"/>
                  <a:gd name="connsiteY39" fmla="*/ 11087 h 185159"/>
                  <a:gd name="connsiteX40" fmla="*/ 120647 w 172580"/>
                  <a:gd name="connsiteY40" fmla="*/ 4047 h 185159"/>
                  <a:gd name="connsiteX41" fmla="*/ 127524 w 172580"/>
                  <a:gd name="connsiteY41" fmla="*/ 281 h 185159"/>
                  <a:gd name="connsiteX42" fmla="*/ 139968 w 172580"/>
                  <a:gd name="connsiteY42" fmla="*/ 1754 h 185159"/>
                  <a:gd name="connsiteX43" fmla="*/ 154213 w 172580"/>
                  <a:gd name="connsiteY43" fmla="*/ 8468 h 185159"/>
                  <a:gd name="connsiteX44" fmla="*/ 166166 w 172580"/>
                  <a:gd name="connsiteY44" fmla="*/ 18292 h 185159"/>
                  <a:gd name="connsiteX45" fmla="*/ 172388 w 172580"/>
                  <a:gd name="connsiteY45" fmla="*/ 28771 h 185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72580" h="185159">
                    <a:moveTo>
                      <a:pt x="81677" y="47438"/>
                    </a:moveTo>
                    <a:cubicBezTo>
                      <a:pt x="82168" y="49894"/>
                      <a:pt x="81677" y="52841"/>
                      <a:pt x="80694" y="56116"/>
                    </a:cubicBezTo>
                    <a:cubicBezTo>
                      <a:pt x="79548" y="59554"/>
                      <a:pt x="78074" y="62993"/>
                      <a:pt x="76437" y="66759"/>
                    </a:cubicBezTo>
                    <a:cubicBezTo>
                      <a:pt x="74800" y="70361"/>
                      <a:pt x="73162" y="73963"/>
                      <a:pt x="71525" y="77402"/>
                    </a:cubicBezTo>
                    <a:cubicBezTo>
                      <a:pt x="69887" y="80840"/>
                      <a:pt x="68741" y="83788"/>
                      <a:pt x="67922" y="86244"/>
                    </a:cubicBezTo>
                    <a:cubicBezTo>
                      <a:pt x="65139" y="94103"/>
                      <a:pt x="63338" y="101308"/>
                      <a:pt x="62355" y="107694"/>
                    </a:cubicBezTo>
                    <a:cubicBezTo>
                      <a:pt x="61537" y="114243"/>
                      <a:pt x="61045" y="120465"/>
                      <a:pt x="61209" y="126687"/>
                    </a:cubicBezTo>
                    <a:cubicBezTo>
                      <a:pt x="61209" y="132746"/>
                      <a:pt x="61864" y="139132"/>
                      <a:pt x="62847" y="145845"/>
                    </a:cubicBezTo>
                    <a:cubicBezTo>
                      <a:pt x="63665" y="152394"/>
                      <a:pt x="64320" y="159599"/>
                      <a:pt x="64648" y="167458"/>
                    </a:cubicBezTo>
                    <a:cubicBezTo>
                      <a:pt x="65139" y="172698"/>
                      <a:pt x="63993" y="176464"/>
                      <a:pt x="61537" y="178756"/>
                    </a:cubicBezTo>
                    <a:cubicBezTo>
                      <a:pt x="59081" y="181049"/>
                      <a:pt x="55478" y="182686"/>
                      <a:pt x="50894" y="183505"/>
                    </a:cubicBezTo>
                    <a:cubicBezTo>
                      <a:pt x="38122" y="186125"/>
                      <a:pt x="27806" y="185634"/>
                      <a:pt x="19783" y="182031"/>
                    </a:cubicBezTo>
                    <a:cubicBezTo>
                      <a:pt x="11760" y="178429"/>
                      <a:pt x="6357" y="169915"/>
                      <a:pt x="3573" y="156324"/>
                    </a:cubicBezTo>
                    <a:cubicBezTo>
                      <a:pt x="-357" y="137330"/>
                      <a:pt x="-1012" y="118337"/>
                      <a:pt x="1444" y="99670"/>
                    </a:cubicBezTo>
                    <a:cubicBezTo>
                      <a:pt x="3900" y="81004"/>
                      <a:pt x="8976" y="62993"/>
                      <a:pt x="16836" y="45636"/>
                    </a:cubicBezTo>
                    <a:cubicBezTo>
                      <a:pt x="17655" y="43344"/>
                      <a:pt x="18637" y="40724"/>
                      <a:pt x="19947" y="37941"/>
                    </a:cubicBezTo>
                    <a:cubicBezTo>
                      <a:pt x="21257" y="35157"/>
                      <a:pt x="22730" y="32374"/>
                      <a:pt x="24368" y="29754"/>
                    </a:cubicBezTo>
                    <a:cubicBezTo>
                      <a:pt x="26005" y="26970"/>
                      <a:pt x="27970" y="24678"/>
                      <a:pt x="29935" y="22713"/>
                    </a:cubicBezTo>
                    <a:cubicBezTo>
                      <a:pt x="32064" y="20748"/>
                      <a:pt x="34356" y="19438"/>
                      <a:pt x="36812" y="18947"/>
                    </a:cubicBezTo>
                    <a:cubicBezTo>
                      <a:pt x="40087" y="18292"/>
                      <a:pt x="44180" y="18783"/>
                      <a:pt x="49256" y="20421"/>
                    </a:cubicBezTo>
                    <a:cubicBezTo>
                      <a:pt x="54168" y="22058"/>
                      <a:pt x="58917" y="24350"/>
                      <a:pt x="63502" y="27134"/>
                    </a:cubicBezTo>
                    <a:cubicBezTo>
                      <a:pt x="68086" y="29918"/>
                      <a:pt x="72016" y="33192"/>
                      <a:pt x="75455" y="36958"/>
                    </a:cubicBezTo>
                    <a:cubicBezTo>
                      <a:pt x="78893" y="40724"/>
                      <a:pt x="81022" y="44163"/>
                      <a:pt x="81677" y="47438"/>
                    </a:cubicBezTo>
                    <a:close/>
                    <a:moveTo>
                      <a:pt x="172388" y="28771"/>
                    </a:moveTo>
                    <a:cubicBezTo>
                      <a:pt x="172879" y="31227"/>
                      <a:pt x="172388" y="34175"/>
                      <a:pt x="171406" y="37449"/>
                    </a:cubicBezTo>
                    <a:cubicBezTo>
                      <a:pt x="170260" y="40888"/>
                      <a:pt x="168786" y="44327"/>
                      <a:pt x="167149" y="48093"/>
                    </a:cubicBezTo>
                    <a:cubicBezTo>
                      <a:pt x="165511" y="51695"/>
                      <a:pt x="163874" y="55297"/>
                      <a:pt x="162236" y="58736"/>
                    </a:cubicBezTo>
                    <a:cubicBezTo>
                      <a:pt x="160599" y="62174"/>
                      <a:pt x="159453" y="65121"/>
                      <a:pt x="158634" y="67578"/>
                    </a:cubicBezTo>
                    <a:cubicBezTo>
                      <a:pt x="155850" y="75437"/>
                      <a:pt x="154049" y="82642"/>
                      <a:pt x="153067" y="89027"/>
                    </a:cubicBezTo>
                    <a:cubicBezTo>
                      <a:pt x="152248" y="95577"/>
                      <a:pt x="151757" y="101799"/>
                      <a:pt x="151921" y="108021"/>
                    </a:cubicBezTo>
                    <a:cubicBezTo>
                      <a:pt x="151921" y="114079"/>
                      <a:pt x="152576" y="120465"/>
                      <a:pt x="153558" y="127179"/>
                    </a:cubicBezTo>
                    <a:cubicBezTo>
                      <a:pt x="154377" y="133728"/>
                      <a:pt x="155032" y="140933"/>
                      <a:pt x="155359" y="148792"/>
                    </a:cubicBezTo>
                    <a:cubicBezTo>
                      <a:pt x="155850" y="154032"/>
                      <a:pt x="154704" y="157798"/>
                      <a:pt x="152248" y="160090"/>
                    </a:cubicBezTo>
                    <a:cubicBezTo>
                      <a:pt x="149792" y="162383"/>
                      <a:pt x="146190" y="164020"/>
                      <a:pt x="141605" y="164839"/>
                    </a:cubicBezTo>
                    <a:cubicBezTo>
                      <a:pt x="128834" y="167458"/>
                      <a:pt x="118518" y="166967"/>
                      <a:pt x="110495" y="163365"/>
                    </a:cubicBezTo>
                    <a:cubicBezTo>
                      <a:pt x="102471" y="159763"/>
                      <a:pt x="97068" y="151248"/>
                      <a:pt x="94285" y="137658"/>
                    </a:cubicBezTo>
                    <a:cubicBezTo>
                      <a:pt x="90355" y="118664"/>
                      <a:pt x="89700" y="99670"/>
                      <a:pt x="92156" y="81004"/>
                    </a:cubicBezTo>
                    <a:cubicBezTo>
                      <a:pt x="94612" y="62338"/>
                      <a:pt x="99688" y="44327"/>
                      <a:pt x="107547" y="26970"/>
                    </a:cubicBezTo>
                    <a:cubicBezTo>
                      <a:pt x="108366" y="24678"/>
                      <a:pt x="109349" y="22058"/>
                      <a:pt x="110658" y="19274"/>
                    </a:cubicBezTo>
                    <a:cubicBezTo>
                      <a:pt x="111968" y="16491"/>
                      <a:pt x="113442" y="13707"/>
                      <a:pt x="115079" y="11087"/>
                    </a:cubicBezTo>
                    <a:cubicBezTo>
                      <a:pt x="116717" y="8304"/>
                      <a:pt x="118682" y="6012"/>
                      <a:pt x="120647" y="4047"/>
                    </a:cubicBezTo>
                    <a:cubicBezTo>
                      <a:pt x="122775" y="2082"/>
                      <a:pt x="125067" y="772"/>
                      <a:pt x="127524" y="281"/>
                    </a:cubicBezTo>
                    <a:cubicBezTo>
                      <a:pt x="130798" y="-374"/>
                      <a:pt x="134892" y="117"/>
                      <a:pt x="139968" y="1754"/>
                    </a:cubicBezTo>
                    <a:cubicBezTo>
                      <a:pt x="144880" y="3392"/>
                      <a:pt x="149628" y="5684"/>
                      <a:pt x="154213" y="8468"/>
                    </a:cubicBezTo>
                    <a:cubicBezTo>
                      <a:pt x="158798" y="11251"/>
                      <a:pt x="162728" y="14526"/>
                      <a:pt x="166166" y="18292"/>
                    </a:cubicBezTo>
                    <a:cubicBezTo>
                      <a:pt x="169605" y="22058"/>
                      <a:pt x="171733" y="25497"/>
                      <a:pt x="172388" y="2877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6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32" name="Bullet1" descr="4418dddc-c048-42d3-82ed-a24142e5fff4"/>
              <p:cNvSpPr/>
              <p:nvPr/>
            </p:nvSpPr>
            <p:spPr>
              <a:xfrm flipH="1">
                <a:off x="723377" y="2117032"/>
                <a:ext cx="2667140" cy="676590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口腔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3" name="Text1" descr="2013a9e5-cc40-471a-b11d-49c18c869dc4"/>
              <p:cNvSpPr txBox="1"/>
              <p:nvPr/>
            </p:nvSpPr>
            <p:spPr>
              <a:xfrm flipH="1">
                <a:off x="723382" y="2793623"/>
                <a:ext cx="2667138" cy="79446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口腔小黏膜嫩，乳牙易龋齿，唾液腺逐渐发育完善。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sp>
          <p:nvSpPr>
            <p:cNvPr id="4" name="Title" descr="e3d3b2e6-1464-4200-9bad-ca6d53c69c10"/>
            <p:cNvSpPr>
              <a:spLocks noChangeAspect="1"/>
            </p:cNvSpPr>
            <p:nvPr/>
          </p:nvSpPr>
          <p:spPr>
            <a:xfrm>
              <a:off x="660400" y="1130301"/>
              <a:ext cx="10858500" cy="4628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 anchorCtr="0">
              <a:normAutofit lnSpcReduction="10000"/>
            </a:bodyPr>
            <a:lstStyle/>
            <a:p>
              <a:pPr algn="ctr">
                <a:lnSpc>
                  <a:spcPct val="108000"/>
                </a:lnSpc>
              </a:pPr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知晓幼儿消化系统的独特表现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5" name="组合 4" descr="bc797356-f546-4ad1-b6f1-70980e1dd374"/>
            <p:cNvGrpSpPr/>
            <p:nvPr/>
          </p:nvGrpSpPr>
          <p:grpSpPr>
            <a:xfrm>
              <a:off x="4332550" y="1861596"/>
              <a:ext cx="3514200" cy="2095980"/>
              <a:chOff x="4356063" y="1861596"/>
              <a:chExt cx="3514200" cy="2095980"/>
            </a:xfrm>
          </p:grpSpPr>
          <p:sp>
            <p:nvSpPr>
              <p:cNvPr id="24" name="ComponentBackground2" descr="7c6ee86a-6696-4275-91f7-1a5f5771d230"/>
              <p:cNvSpPr/>
              <p:nvPr/>
            </p:nvSpPr>
            <p:spPr>
              <a:xfrm>
                <a:off x="4356063" y="1861596"/>
                <a:ext cx="3514200" cy="2095980"/>
              </a:xfrm>
              <a:custGeom>
                <a:avLst/>
                <a:gdLst>
                  <a:gd name="connsiteX0" fmla="*/ 2444309 w 2451491"/>
                  <a:gd name="connsiteY0" fmla="*/ 1284385 h 2399945"/>
                  <a:gd name="connsiteX1" fmla="*/ 2339843 w 2451491"/>
                  <a:gd name="connsiteY1" fmla="*/ 850149 h 2399945"/>
                  <a:gd name="connsiteX2" fmla="*/ 2210653 w 2451491"/>
                  <a:gd name="connsiteY2" fmla="*/ 750759 h 2399945"/>
                  <a:gd name="connsiteX3" fmla="*/ 2295306 w 2451491"/>
                  <a:gd name="connsiteY3" fmla="*/ 572283 h 2399945"/>
                  <a:gd name="connsiteX4" fmla="*/ 2099965 w 2451491"/>
                  <a:gd name="connsiteY4" fmla="*/ 153766 h 2399945"/>
                  <a:gd name="connsiteX5" fmla="*/ 1944085 w 2451491"/>
                  <a:gd name="connsiteY5" fmla="*/ 128877 h 2399945"/>
                  <a:gd name="connsiteX6" fmla="*/ 1613168 w 2451491"/>
                  <a:gd name="connsiteY6" fmla="*/ 222863 h 2399945"/>
                  <a:gd name="connsiteX7" fmla="*/ 1319584 w 2451491"/>
                  <a:gd name="connsiteY7" fmla="*/ 58306 h 2399945"/>
                  <a:gd name="connsiteX8" fmla="*/ 1049086 w 2451491"/>
                  <a:gd name="connsiteY8" fmla="*/ 182911 h 2399945"/>
                  <a:gd name="connsiteX9" fmla="*/ 895335 w 2451491"/>
                  <a:gd name="connsiteY9" fmla="*/ 41604 h 2399945"/>
                  <a:gd name="connsiteX10" fmla="*/ 513495 w 2451491"/>
                  <a:gd name="connsiteY10" fmla="*/ 40622 h 2399945"/>
                  <a:gd name="connsiteX11" fmla="*/ 317336 w 2451491"/>
                  <a:gd name="connsiteY11" fmla="*/ 197484 h 2399945"/>
                  <a:gd name="connsiteX12" fmla="*/ 274927 w 2451491"/>
                  <a:gd name="connsiteY12" fmla="*/ 327329 h 2399945"/>
                  <a:gd name="connsiteX13" fmla="*/ 232191 w 2451491"/>
                  <a:gd name="connsiteY13" fmla="*/ 336662 h 2399945"/>
                  <a:gd name="connsiteX14" fmla="*/ 25061 w 2451491"/>
                  <a:gd name="connsiteY14" fmla="*/ 564587 h 2399945"/>
                  <a:gd name="connsiteX15" fmla="*/ 8360 w 2451491"/>
                  <a:gd name="connsiteY15" fmla="*/ 757472 h 2399945"/>
                  <a:gd name="connsiteX16" fmla="*/ 82042 w 2451491"/>
                  <a:gd name="connsiteY16" fmla="*/ 889610 h 2399945"/>
                  <a:gd name="connsiteX17" fmla="*/ 23751 w 2451491"/>
                  <a:gd name="connsiteY17" fmla="*/ 1346606 h 2399945"/>
                  <a:gd name="connsiteX18" fmla="*/ 154415 w 2451491"/>
                  <a:gd name="connsiteY18" fmla="*/ 1550461 h 2399945"/>
                  <a:gd name="connsiteX19" fmla="*/ 77621 w 2451491"/>
                  <a:gd name="connsiteY19" fmla="*/ 1711745 h 2399945"/>
                  <a:gd name="connsiteX20" fmla="*/ 123305 w 2451491"/>
                  <a:gd name="connsiteY20" fmla="*/ 2000581 h 2399945"/>
                  <a:gd name="connsiteX21" fmla="*/ 307675 w 2451491"/>
                  <a:gd name="connsiteY21" fmla="*/ 2118800 h 2399945"/>
                  <a:gd name="connsiteX22" fmla="*/ 328306 w 2451491"/>
                  <a:gd name="connsiteY22" fmla="*/ 2120765 h 2399945"/>
                  <a:gd name="connsiteX23" fmla="*/ 473379 w 2451491"/>
                  <a:gd name="connsiteY23" fmla="*/ 2339193 h 2399945"/>
                  <a:gd name="connsiteX24" fmla="*/ 902867 w 2451491"/>
                  <a:gd name="connsiteY24" fmla="*/ 2317744 h 2399945"/>
                  <a:gd name="connsiteX25" fmla="*/ 992433 w 2451491"/>
                  <a:gd name="connsiteY25" fmla="*/ 2215734 h 2399945"/>
                  <a:gd name="connsiteX26" fmla="*/ 1042864 w 2451491"/>
                  <a:gd name="connsiteY26" fmla="*/ 2257160 h 2399945"/>
                  <a:gd name="connsiteX27" fmla="*/ 1383770 w 2451491"/>
                  <a:gd name="connsiteY27" fmla="*/ 2317744 h 2399945"/>
                  <a:gd name="connsiteX28" fmla="*/ 1561427 w 2451491"/>
                  <a:gd name="connsiteY28" fmla="*/ 2246517 h 2399945"/>
                  <a:gd name="connsiteX29" fmla="*/ 1585496 w 2451491"/>
                  <a:gd name="connsiteY29" fmla="*/ 2225886 h 2399945"/>
                  <a:gd name="connsiteX30" fmla="*/ 1615788 w 2451491"/>
                  <a:gd name="connsiteY30" fmla="*/ 2264856 h 2399945"/>
                  <a:gd name="connsiteX31" fmla="*/ 1787059 w 2451491"/>
                  <a:gd name="connsiteY31" fmla="*/ 2366865 h 2399945"/>
                  <a:gd name="connsiteX32" fmla="*/ 2048223 w 2451491"/>
                  <a:gd name="connsiteY32" fmla="*/ 2375543 h 2399945"/>
                  <a:gd name="connsiteX33" fmla="*/ 2303984 w 2451491"/>
                  <a:gd name="connsiteY33" fmla="*/ 2030872 h 2399945"/>
                  <a:gd name="connsiteX34" fmla="*/ 2195589 w 2451491"/>
                  <a:gd name="connsiteY34" fmla="*/ 1722879 h 2399945"/>
                  <a:gd name="connsiteX35" fmla="*/ 2239471 w 2451491"/>
                  <a:gd name="connsiteY35" fmla="*/ 1681617 h 2399945"/>
                  <a:gd name="connsiteX36" fmla="*/ 2444309 w 2451491"/>
                  <a:gd name="connsiteY36" fmla="*/ 1284221 h 2399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451491" h="2399945">
                    <a:moveTo>
                      <a:pt x="2444309" y="1284385"/>
                    </a:moveTo>
                    <a:cubicBezTo>
                      <a:pt x="2467887" y="1131780"/>
                      <a:pt x="2433502" y="966240"/>
                      <a:pt x="2339843" y="850149"/>
                    </a:cubicBezTo>
                    <a:cubicBezTo>
                      <a:pt x="2305130" y="807085"/>
                      <a:pt x="2259775" y="771390"/>
                      <a:pt x="2210653" y="750759"/>
                    </a:cubicBezTo>
                    <a:cubicBezTo>
                      <a:pt x="2251424" y="699508"/>
                      <a:pt x="2281716" y="638925"/>
                      <a:pt x="2295306" y="572283"/>
                    </a:cubicBezTo>
                    <a:cubicBezTo>
                      <a:pt x="2329364" y="405597"/>
                      <a:pt x="2246348" y="213694"/>
                      <a:pt x="2099965" y="153766"/>
                    </a:cubicBezTo>
                    <a:cubicBezTo>
                      <a:pt x="2050516" y="133462"/>
                      <a:pt x="1996973" y="128058"/>
                      <a:pt x="1944085" y="128877"/>
                    </a:cubicBezTo>
                    <a:cubicBezTo>
                      <a:pt x="1828977" y="131006"/>
                      <a:pt x="1714850" y="163917"/>
                      <a:pt x="1613168" y="222863"/>
                    </a:cubicBezTo>
                    <a:cubicBezTo>
                      <a:pt x="1548655" y="121018"/>
                      <a:pt x="1434201" y="56832"/>
                      <a:pt x="1319584" y="58306"/>
                    </a:cubicBezTo>
                    <a:cubicBezTo>
                      <a:pt x="1219212" y="59615"/>
                      <a:pt x="1122605" y="107591"/>
                      <a:pt x="1049086" y="182911"/>
                    </a:cubicBezTo>
                    <a:cubicBezTo>
                      <a:pt x="1010935" y="122164"/>
                      <a:pt x="956901" y="72223"/>
                      <a:pt x="895335" y="41604"/>
                    </a:cubicBezTo>
                    <a:cubicBezTo>
                      <a:pt x="776297" y="-17342"/>
                      <a:pt x="635645" y="-9974"/>
                      <a:pt x="513495" y="40622"/>
                    </a:cubicBezTo>
                    <a:cubicBezTo>
                      <a:pt x="436538" y="72551"/>
                      <a:pt x="363183" y="122819"/>
                      <a:pt x="317336" y="197484"/>
                    </a:cubicBezTo>
                    <a:cubicBezTo>
                      <a:pt x="293757" y="235799"/>
                      <a:pt x="278693" y="281318"/>
                      <a:pt x="274927" y="327329"/>
                    </a:cubicBezTo>
                    <a:cubicBezTo>
                      <a:pt x="260354" y="329130"/>
                      <a:pt x="246109" y="332078"/>
                      <a:pt x="232191" y="336662"/>
                    </a:cubicBezTo>
                    <a:cubicBezTo>
                      <a:pt x="135094" y="368919"/>
                      <a:pt x="60592" y="460613"/>
                      <a:pt x="25061" y="564587"/>
                    </a:cubicBezTo>
                    <a:cubicBezTo>
                      <a:pt x="4102" y="625990"/>
                      <a:pt x="-4576" y="693450"/>
                      <a:pt x="8360" y="757472"/>
                    </a:cubicBezTo>
                    <a:cubicBezTo>
                      <a:pt x="18839" y="808886"/>
                      <a:pt x="44710" y="857026"/>
                      <a:pt x="82042" y="889610"/>
                    </a:cubicBezTo>
                    <a:cubicBezTo>
                      <a:pt x="2793" y="1023712"/>
                      <a:pt x="-24061" y="1195802"/>
                      <a:pt x="23751" y="1346606"/>
                    </a:cubicBezTo>
                    <a:cubicBezTo>
                      <a:pt x="48967" y="1426020"/>
                      <a:pt x="95469" y="1496591"/>
                      <a:pt x="154415" y="1550461"/>
                    </a:cubicBezTo>
                    <a:cubicBezTo>
                      <a:pt x="118884" y="1597946"/>
                      <a:pt x="91867" y="1652635"/>
                      <a:pt x="77621" y="1711745"/>
                    </a:cubicBezTo>
                    <a:cubicBezTo>
                      <a:pt x="54207" y="1809497"/>
                      <a:pt x="68288" y="1919366"/>
                      <a:pt x="123305" y="2000581"/>
                    </a:cubicBezTo>
                    <a:cubicBezTo>
                      <a:pt x="167023" y="2064766"/>
                      <a:pt x="234975" y="2108485"/>
                      <a:pt x="307675" y="2118800"/>
                    </a:cubicBezTo>
                    <a:cubicBezTo>
                      <a:pt x="314552" y="2119783"/>
                      <a:pt x="321429" y="2120438"/>
                      <a:pt x="328306" y="2120765"/>
                    </a:cubicBezTo>
                    <a:cubicBezTo>
                      <a:pt x="351230" y="2209184"/>
                      <a:pt x="402480" y="2289417"/>
                      <a:pt x="473379" y="2339193"/>
                    </a:cubicBezTo>
                    <a:cubicBezTo>
                      <a:pt x="601587" y="2429086"/>
                      <a:pt x="780390" y="2416970"/>
                      <a:pt x="902867" y="2317744"/>
                    </a:cubicBezTo>
                    <a:cubicBezTo>
                      <a:pt x="937907" y="2289417"/>
                      <a:pt x="967708" y="2254704"/>
                      <a:pt x="992433" y="2215734"/>
                    </a:cubicBezTo>
                    <a:cubicBezTo>
                      <a:pt x="1008152" y="2231289"/>
                      <a:pt x="1025017" y="2245207"/>
                      <a:pt x="1042864" y="2257160"/>
                    </a:cubicBezTo>
                    <a:cubicBezTo>
                      <a:pt x="1143073" y="2324293"/>
                      <a:pt x="1267678" y="2337720"/>
                      <a:pt x="1383770" y="2317744"/>
                    </a:cubicBezTo>
                    <a:cubicBezTo>
                      <a:pt x="1446645" y="2306937"/>
                      <a:pt x="1509194" y="2286142"/>
                      <a:pt x="1561427" y="2246517"/>
                    </a:cubicBezTo>
                    <a:cubicBezTo>
                      <a:pt x="1569777" y="2240131"/>
                      <a:pt x="1577801" y="2233254"/>
                      <a:pt x="1585496" y="2225886"/>
                    </a:cubicBezTo>
                    <a:cubicBezTo>
                      <a:pt x="1594502" y="2239804"/>
                      <a:pt x="1604654" y="2253067"/>
                      <a:pt x="1615788" y="2264856"/>
                    </a:cubicBezTo>
                    <a:cubicBezTo>
                      <a:pt x="1662618" y="2315124"/>
                      <a:pt x="1724020" y="2346562"/>
                      <a:pt x="1787059" y="2366865"/>
                    </a:cubicBezTo>
                    <a:cubicBezTo>
                      <a:pt x="1871713" y="2394046"/>
                      <a:pt x="1963407" y="2402561"/>
                      <a:pt x="2048223" y="2375543"/>
                    </a:cubicBezTo>
                    <a:cubicBezTo>
                      <a:pt x="2186419" y="2331498"/>
                      <a:pt x="2293014" y="2187735"/>
                      <a:pt x="2303984" y="2030872"/>
                    </a:cubicBezTo>
                    <a:cubicBezTo>
                      <a:pt x="2311844" y="1917401"/>
                      <a:pt x="2269108" y="1802784"/>
                      <a:pt x="2195589" y="1722879"/>
                    </a:cubicBezTo>
                    <a:cubicBezTo>
                      <a:pt x="2210817" y="1709780"/>
                      <a:pt x="2225390" y="1696026"/>
                      <a:pt x="2239471" y="1681617"/>
                    </a:cubicBezTo>
                    <a:cubicBezTo>
                      <a:pt x="2342791" y="1575841"/>
                      <a:pt x="2420567" y="1436826"/>
                      <a:pt x="2444309" y="1284221"/>
                    </a:cubicBezTo>
                    <a:close/>
                  </a:path>
                </a:pathLst>
              </a:custGeom>
              <a:solidFill>
                <a:schemeClr val="accent2">
                  <a:alpha val="15000"/>
                </a:schemeClr>
              </a:solidFill>
              <a:ln w="16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25" name="shaape2" descr="a09871c6-6f6b-48bb-9e58-35446dbcfd2e"/>
              <p:cNvSpPr/>
              <p:nvPr/>
            </p:nvSpPr>
            <p:spPr>
              <a:xfrm>
                <a:off x="6864057" y="3715416"/>
                <a:ext cx="172580" cy="185159"/>
              </a:xfrm>
              <a:custGeom>
                <a:avLst/>
                <a:gdLst>
                  <a:gd name="connsiteX0" fmla="*/ 90904 w 172580"/>
                  <a:gd name="connsiteY0" fmla="*/ 137722 h 185159"/>
                  <a:gd name="connsiteX1" fmla="*/ 91887 w 172580"/>
                  <a:gd name="connsiteY1" fmla="*/ 129044 h 185159"/>
                  <a:gd name="connsiteX2" fmla="*/ 96144 w 172580"/>
                  <a:gd name="connsiteY2" fmla="*/ 118401 h 185159"/>
                  <a:gd name="connsiteX3" fmla="*/ 101056 w 172580"/>
                  <a:gd name="connsiteY3" fmla="*/ 107758 h 185159"/>
                  <a:gd name="connsiteX4" fmla="*/ 104658 w 172580"/>
                  <a:gd name="connsiteY4" fmla="*/ 98916 h 185159"/>
                  <a:gd name="connsiteX5" fmla="*/ 110225 w 172580"/>
                  <a:gd name="connsiteY5" fmla="*/ 77466 h 185159"/>
                  <a:gd name="connsiteX6" fmla="*/ 111372 w 172580"/>
                  <a:gd name="connsiteY6" fmla="*/ 58472 h 185159"/>
                  <a:gd name="connsiteX7" fmla="*/ 109734 w 172580"/>
                  <a:gd name="connsiteY7" fmla="*/ 39315 h 185159"/>
                  <a:gd name="connsiteX8" fmla="*/ 107933 w 172580"/>
                  <a:gd name="connsiteY8" fmla="*/ 17701 h 185159"/>
                  <a:gd name="connsiteX9" fmla="*/ 111044 w 172580"/>
                  <a:gd name="connsiteY9" fmla="*/ 6403 h 185159"/>
                  <a:gd name="connsiteX10" fmla="*/ 121687 w 172580"/>
                  <a:gd name="connsiteY10" fmla="*/ 1655 h 185159"/>
                  <a:gd name="connsiteX11" fmla="*/ 152798 w 172580"/>
                  <a:gd name="connsiteY11" fmla="*/ 3128 h 185159"/>
                  <a:gd name="connsiteX12" fmla="*/ 169008 w 172580"/>
                  <a:gd name="connsiteY12" fmla="*/ 28835 h 185159"/>
                  <a:gd name="connsiteX13" fmla="*/ 171136 w 172580"/>
                  <a:gd name="connsiteY13" fmla="*/ 85489 h 185159"/>
                  <a:gd name="connsiteX14" fmla="*/ 155745 w 172580"/>
                  <a:gd name="connsiteY14" fmla="*/ 139523 h 185159"/>
                  <a:gd name="connsiteX15" fmla="*/ 152634 w 172580"/>
                  <a:gd name="connsiteY15" fmla="*/ 147219 h 185159"/>
                  <a:gd name="connsiteX16" fmla="*/ 148213 w 172580"/>
                  <a:gd name="connsiteY16" fmla="*/ 155406 h 185159"/>
                  <a:gd name="connsiteX17" fmla="*/ 142646 w 172580"/>
                  <a:gd name="connsiteY17" fmla="*/ 162446 h 185159"/>
                  <a:gd name="connsiteX18" fmla="*/ 135769 w 172580"/>
                  <a:gd name="connsiteY18" fmla="*/ 166213 h 185159"/>
                  <a:gd name="connsiteX19" fmla="*/ 123325 w 172580"/>
                  <a:gd name="connsiteY19" fmla="*/ 164739 h 185159"/>
                  <a:gd name="connsiteX20" fmla="*/ 109079 w 172580"/>
                  <a:gd name="connsiteY20" fmla="*/ 158026 h 185159"/>
                  <a:gd name="connsiteX21" fmla="*/ 97126 w 172580"/>
                  <a:gd name="connsiteY21" fmla="*/ 148201 h 185159"/>
                  <a:gd name="connsiteX22" fmla="*/ 90904 w 172580"/>
                  <a:gd name="connsiteY22" fmla="*/ 137722 h 185159"/>
                  <a:gd name="connsiteX23" fmla="*/ 193 w 172580"/>
                  <a:gd name="connsiteY23" fmla="*/ 156388 h 185159"/>
                  <a:gd name="connsiteX24" fmla="*/ 1175 w 172580"/>
                  <a:gd name="connsiteY24" fmla="*/ 147710 h 185159"/>
                  <a:gd name="connsiteX25" fmla="*/ 5432 w 172580"/>
                  <a:gd name="connsiteY25" fmla="*/ 137067 h 185159"/>
                  <a:gd name="connsiteX26" fmla="*/ 10345 w 172580"/>
                  <a:gd name="connsiteY26" fmla="*/ 126424 h 185159"/>
                  <a:gd name="connsiteX27" fmla="*/ 13947 w 172580"/>
                  <a:gd name="connsiteY27" fmla="*/ 117582 h 185159"/>
                  <a:gd name="connsiteX28" fmla="*/ 19514 w 172580"/>
                  <a:gd name="connsiteY28" fmla="*/ 96132 h 185159"/>
                  <a:gd name="connsiteX29" fmla="*/ 20660 w 172580"/>
                  <a:gd name="connsiteY29" fmla="*/ 77138 h 185159"/>
                  <a:gd name="connsiteX30" fmla="*/ 19023 w 172580"/>
                  <a:gd name="connsiteY30" fmla="*/ 57981 h 185159"/>
                  <a:gd name="connsiteX31" fmla="*/ 17222 w 172580"/>
                  <a:gd name="connsiteY31" fmla="*/ 36367 h 185159"/>
                  <a:gd name="connsiteX32" fmla="*/ 20333 w 172580"/>
                  <a:gd name="connsiteY32" fmla="*/ 25069 h 185159"/>
                  <a:gd name="connsiteX33" fmla="*/ 30976 w 172580"/>
                  <a:gd name="connsiteY33" fmla="*/ 20321 h 185159"/>
                  <a:gd name="connsiteX34" fmla="*/ 62086 w 172580"/>
                  <a:gd name="connsiteY34" fmla="*/ 21795 h 185159"/>
                  <a:gd name="connsiteX35" fmla="*/ 78296 w 172580"/>
                  <a:gd name="connsiteY35" fmla="*/ 47502 h 185159"/>
                  <a:gd name="connsiteX36" fmla="*/ 80425 w 172580"/>
                  <a:gd name="connsiteY36" fmla="*/ 104155 h 185159"/>
                  <a:gd name="connsiteX37" fmla="*/ 65033 w 172580"/>
                  <a:gd name="connsiteY37" fmla="*/ 158189 h 185159"/>
                  <a:gd name="connsiteX38" fmla="*/ 61922 w 172580"/>
                  <a:gd name="connsiteY38" fmla="*/ 165885 h 185159"/>
                  <a:gd name="connsiteX39" fmla="*/ 57501 w 172580"/>
                  <a:gd name="connsiteY39" fmla="*/ 174072 h 185159"/>
                  <a:gd name="connsiteX40" fmla="*/ 51934 w 172580"/>
                  <a:gd name="connsiteY40" fmla="*/ 181113 h 185159"/>
                  <a:gd name="connsiteX41" fmla="*/ 45057 w 172580"/>
                  <a:gd name="connsiteY41" fmla="*/ 184879 h 185159"/>
                  <a:gd name="connsiteX42" fmla="*/ 32613 w 172580"/>
                  <a:gd name="connsiteY42" fmla="*/ 183405 h 185159"/>
                  <a:gd name="connsiteX43" fmla="*/ 18368 w 172580"/>
                  <a:gd name="connsiteY43" fmla="*/ 176692 h 185159"/>
                  <a:gd name="connsiteX44" fmla="*/ 6415 w 172580"/>
                  <a:gd name="connsiteY44" fmla="*/ 166867 h 185159"/>
                  <a:gd name="connsiteX45" fmla="*/ 193 w 172580"/>
                  <a:gd name="connsiteY45" fmla="*/ 156388 h 185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72580" h="185159">
                    <a:moveTo>
                      <a:pt x="90904" y="137722"/>
                    </a:moveTo>
                    <a:cubicBezTo>
                      <a:pt x="90413" y="135266"/>
                      <a:pt x="90904" y="132319"/>
                      <a:pt x="91887" y="129044"/>
                    </a:cubicBezTo>
                    <a:cubicBezTo>
                      <a:pt x="93033" y="125605"/>
                      <a:pt x="94506" y="122167"/>
                      <a:pt x="96144" y="118401"/>
                    </a:cubicBezTo>
                    <a:cubicBezTo>
                      <a:pt x="97781" y="114799"/>
                      <a:pt x="99419" y="111196"/>
                      <a:pt x="101056" y="107758"/>
                    </a:cubicBezTo>
                    <a:cubicBezTo>
                      <a:pt x="102693" y="104319"/>
                      <a:pt x="103840" y="101372"/>
                      <a:pt x="104658" y="98916"/>
                    </a:cubicBezTo>
                    <a:cubicBezTo>
                      <a:pt x="107442" y="91056"/>
                      <a:pt x="109243" y="83852"/>
                      <a:pt x="110225" y="77466"/>
                    </a:cubicBezTo>
                    <a:cubicBezTo>
                      <a:pt x="111044" y="70916"/>
                      <a:pt x="111535" y="64694"/>
                      <a:pt x="111372" y="58472"/>
                    </a:cubicBezTo>
                    <a:cubicBezTo>
                      <a:pt x="111372" y="52414"/>
                      <a:pt x="110717" y="46028"/>
                      <a:pt x="109734" y="39315"/>
                    </a:cubicBezTo>
                    <a:cubicBezTo>
                      <a:pt x="108916" y="32765"/>
                      <a:pt x="108261" y="25561"/>
                      <a:pt x="107933" y="17701"/>
                    </a:cubicBezTo>
                    <a:cubicBezTo>
                      <a:pt x="107442" y="12461"/>
                      <a:pt x="108588" y="8695"/>
                      <a:pt x="111044" y="6403"/>
                    </a:cubicBezTo>
                    <a:cubicBezTo>
                      <a:pt x="113500" y="4111"/>
                      <a:pt x="117103" y="2473"/>
                      <a:pt x="121687" y="1655"/>
                    </a:cubicBezTo>
                    <a:cubicBezTo>
                      <a:pt x="134459" y="-965"/>
                      <a:pt x="144774" y="-474"/>
                      <a:pt x="152798" y="3128"/>
                    </a:cubicBezTo>
                    <a:cubicBezTo>
                      <a:pt x="160821" y="6731"/>
                      <a:pt x="166224" y="15245"/>
                      <a:pt x="169008" y="28835"/>
                    </a:cubicBezTo>
                    <a:cubicBezTo>
                      <a:pt x="172938" y="47829"/>
                      <a:pt x="173593" y="66823"/>
                      <a:pt x="171136" y="85489"/>
                    </a:cubicBezTo>
                    <a:cubicBezTo>
                      <a:pt x="168680" y="104155"/>
                      <a:pt x="163605" y="122167"/>
                      <a:pt x="155745" y="139523"/>
                    </a:cubicBezTo>
                    <a:cubicBezTo>
                      <a:pt x="154926" y="141815"/>
                      <a:pt x="153944" y="144435"/>
                      <a:pt x="152634" y="147219"/>
                    </a:cubicBezTo>
                    <a:cubicBezTo>
                      <a:pt x="151324" y="150002"/>
                      <a:pt x="149850" y="152786"/>
                      <a:pt x="148213" y="155406"/>
                    </a:cubicBezTo>
                    <a:cubicBezTo>
                      <a:pt x="146576" y="158189"/>
                      <a:pt x="144611" y="160482"/>
                      <a:pt x="142646" y="162446"/>
                    </a:cubicBezTo>
                    <a:cubicBezTo>
                      <a:pt x="140517" y="164412"/>
                      <a:pt x="138225" y="165721"/>
                      <a:pt x="135769" y="166213"/>
                    </a:cubicBezTo>
                    <a:cubicBezTo>
                      <a:pt x="132494" y="166867"/>
                      <a:pt x="128401" y="166376"/>
                      <a:pt x="123325" y="164739"/>
                    </a:cubicBezTo>
                    <a:cubicBezTo>
                      <a:pt x="118412" y="163102"/>
                      <a:pt x="113664" y="160809"/>
                      <a:pt x="109079" y="158026"/>
                    </a:cubicBezTo>
                    <a:cubicBezTo>
                      <a:pt x="104495" y="155242"/>
                      <a:pt x="100565" y="151967"/>
                      <a:pt x="97126" y="148201"/>
                    </a:cubicBezTo>
                    <a:cubicBezTo>
                      <a:pt x="93688" y="144435"/>
                      <a:pt x="91559" y="140997"/>
                      <a:pt x="90904" y="137722"/>
                    </a:cubicBezTo>
                    <a:close/>
                    <a:moveTo>
                      <a:pt x="193" y="156388"/>
                    </a:moveTo>
                    <a:cubicBezTo>
                      <a:pt x="-299" y="153932"/>
                      <a:pt x="193" y="150985"/>
                      <a:pt x="1175" y="147710"/>
                    </a:cubicBezTo>
                    <a:cubicBezTo>
                      <a:pt x="2321" y="144272"/>
                      <a:pt x="3795" y="140833"/>
                      <a:pt x="5432" y="137067"/>
                    </a:cubicBezTo>
                    <a:cubicBezTo>
                      <a:pt x="7070" y="133465"/>
                      <a:pt x="8707" y="129863"/>
                      <a:pt x="10345" y="126424"/>
                    </a:cubicBezTo>
                    <a:cubicBezTo>
                      <a:pt x="11982" y="122985"/>
                      <a:pt x="13128" y="120038"/>
                      <a:pt x="13947" y="117582"/>
                    </a:cubicBezTo>
                    <a:cubicBezTo>
                      <a:pt x="16730" y="109723"/>
                      <a:pt x="18531" y="102518"/>
                      <a:pt x="19514" y="96132"/>
                    </a:cubicBezTo>
                    <a:cubicBezTo>
                      <a:pt x="20333" y="89583"/>
                      <a:pt x="20824" y="83360"/>
                      <a:pt x="20660" y="77138"/>
                    </a:cubicBezTo>
                    <a:cubicBezTo>
                      <a:pt x="20660" y="71080"/>
                      <a:pt x="20005" y="64694"/>
                      <a:pt x="19023" y="57981"/>
                    </a:cubicBezTo>
                    <a:cubicBezTo>
                      <a:pt x="18204" y="51431"/>
                      <a:pt x="17549" y="44227"/>
                      <a:pt x="17222" y="36367"/>
                    </a:cubicBezTo>
                    <a:cubicBezTo>
                      <a:pt x="16730" y="31128"/>
                      <a:pt x="17876" y="27362"/>
                      <a:pt x="20333" y="25069"/>
                    </a:cubicBezTo>
                    <a:cubicBezTo>
                      <a:pt x="22789" y="22777"/>
                      <a:pt x="26391" y="21140"/>
                      <a:pt x="30976" y="20321"/>
                    </a:cubicBezTo>
                    <a:cubicBezTo>
                      <a:pt x="43747" y="17701"/>
                      <a:pt x="54063" y="18192"/>
                      <a:pt x="62086" y="21795"/>
                    </a:cubicBezTo>
                    <a:cubicBezTo>
                      <a:pt x="70109" y="25397"/>
                      <a:pt x="75513" y="33911"/>
                      <a:pt x="78296" y="47502"/>
                    </a:cubicBezTo>
                    <a:cubicBezTo>
                      <a:pt x="82226" y="66495"/>
                      <a:pt x="82881" y="85489"/>
                      <a:pt x="80425" y="104155"/>
                    </a:cubicBezTo>
                    <a:cubicBezTo>
                      <a:pt x="77969" y="122822"/>
                      <a:pt x="72893" y="140833"/>
                      <a:pt x="65033" y="158189"/>
                    </a:cubicBezTo>
                    <a:cubicBezTo>
                      <a:pt x="64215" y="160482"/>
                      <a:pt x="63232" y="163102"/>
                      <a:pt x="61922" y="165885"/>
                    </a:cubicBezTo>
                    <a:cubicBezTo>
                      <a:pt x="60612" y="168669"/>
                      <a:pt x="59139" y="171452"/>
                      <a:pt x="57501" y="174072"/>
                    </a:cubicBezTo>
                    <a:cubicBezTo>
                      <a:pt x="55864" y="176856"/>
                      <a:pt x="53899" y="179148"/>
                      <a:pt x="51934" y="181113"/>
                    </a:cubicBezTo>
                    <a:cubicBezTo>
                      <a:pt x="49806" y="183078"/>
                      <a:pt x="47513" y="184388"/>
                      <a:pt x="45057" y="184879"/>
                    </a:cubicBezTo>
                    <a:cubicBezTo>
                      <a:pt x="41782" y="185534"/>
                      <a:pt x="37689" y="185043"/>
                      <a:pt x="32613" y="183405"/>
                    </a:cubicBezTo>
                    <a:cubicBezTo>
                      <a:pt x="27701" y="181768"/>
                      <a:pt x="22953" y="179475"/>
                      <a:pt x="18368" y="176692"/>
                    </a:cubicBezTo>
                    <a:cubicBezTo>
                      <a:pt x="13783" y="173908"/>
                      <a:pt x="9853" y="170633"/>
                      <a:pt x="6415" y="166867"/>
                    </a:cubicBezTo>
                    <a:cubicBezTo>
                      <a:pt x="2976" y="163102"/>
                      <a:pt x="848" y="159663"/>
                      <a:pt x="193" y="15638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6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26" name="Shape2" descr="46d1702a-a278-4061-bbe1-3d0b2f713577"/>
              <p:cNvSpPr/>
              <p:nvPr/>
            </p:nvSpPr>
            <p:spPr>
              <a:xfrm>
                <a:off x="4584270" y="1943448"/>
                <a:ext cx="172580" cy="185159"/>
              </a:xfrm>
              <a:custGeom>
                <a:avLst/>
                <a:gdLst>
                  <a:gd name="connsiteX0" fmla="*/ 81677 w 172580"/>
                  <a:gd name="connsiteY0" fmla="*/ 47438 h 185159"/>
                  <a:gd name="connsiteX1" fmla="*/ 80694 w 172580"/>
                  <a:gd name="connsiteY1" fmla="*/ 56116 h 185159"/>
                  <a:gd name="connsiteX2" fmla="*/ 76437 w 172580"/>
                  <a:gd name="connsiteY2" fmla="*/ 66759 h 185159"/>
                  <a:gd name="connsiteX3" fmla="*/ 71525 w 172580"/>
                  <a:gd name="connsiteY3" fmla="*/ 77402 h 185159"/>
                  <a:gd name="connsiteX4" fmla="*/ 67922 w 172580"/>
                  <a:gd name="connsiteY4" fmla="*/ 86244 h 185159"/>
                  <a:gd name="connsiteX5" fmla="*/ 62355 w 172580"/>
                  <a:gd name="connsiteY5" fmla="*/ 107694 h 185159"/>
                  <a:gd name="connsiteX6" fmla="*/ 61209 w 172580"/>
                  <a:gd name="connsiteY6" fmla="*/ 126687 h 185159"/>
                  <a:gd name="connsiteX7" fmla="*/ 62847 w 172580"/>
                  <a:gd name="connsiteY7" fmla="*/ 145845 h 185159"/>
                  <a:gd name="connsiteX8" fmla="*/ 64648 w 172580"/>
                  <a:gd name="connsiteY8" fmla="*/ 167458 h 185159"/>
                  <a:gd name="connsiteX9" fmla="*/ 61537 w 172580"/>
                  <a:gd name="connsiteY9" fmla="*/ 178756 h 185159"/>
                  <a:gd name="connsiteX10" fmla="*/ 50894 w 172580"/>
                  <a:gd name="connsiteY10" fmla="*/ 183505 h 185159"/>
                  <a:gd name="connsiteX11" fmla="*/ 19783 w 172580"/>
                  <a:gd name="connsiteY11" fmla="*/ 182031 h 185159"/>
                  <a:gd name="connsiteX12" fmla="*/ 3573 w 172580"/>
                  <a:gd name="connsiteY12" fmla="*/ 156324 h 185159"/>
                  <a:gd name="connsiteX13" fmla="*/ 1444 w 172580"/>
                  <a:gd name="connsiteY13" fmla="*/ 99670 h 185159"/>
                  <a:gd name="connsiteX14" fmla="*/ 16836 w 172580"/>
                  <a:gd name="connsiteY14" fmla="*/ 45636 h 185159"/>
                  <a:gd name="connsiteX15" fmla="*/ 19947 w 172580"/>
                  <a:gd name="connsiteY15" fmla="*/ 37941 h 185159"/>
                  <a:gd name="connsiteX16" fmla="*/ 24368 w 172580"/>
                  <a:gd name="connsiteY16" fmla="*/ 29754 h 185159"/>
                  <a:gd name="connsiteX17" fmla="*/ 29935 w 172580"/>
                  <a:gd name="connsiteY17" fmla="*/ 22713 h 185159"/>
                  <a:gd name="connsiteX18" fmla="*/ 36812 w 172580"/>
                  <a:gd name="connsiteY18" fmla="*/ 18947 h 185159"/>
                  <a:gd name="connsiteX19" fmla="*/ 49256 w 172580"/>
                  <a:gd name="connsiteY19" fmla="*/ 20421 h 185159"/>
                  <a:gd name="connsiteX20" fmla="*/ 63502 w 172580"/>
                  <a:gd name="connsiteY20" fmla="*/ 27134 h 185159"/>
                  <a:gd name="connsiteX21" fmla="*/ 75455 w 172580"/>
                  <a:gd name="connsiteY21" fmla="*/ 36958 h 185159"/>
                  <a:gd name="connsiteX22" fmla="*/ 81677 w 172580"/>
                  <a:gd name="connsiteY22" fmla="*/ 47438 h 185159"/>
                  <a:gd name="connsiteX23" fmla="*/ 172388 w 172580"/>
                  <a:gd name="connsiteY23" fmla="*/ 28771 h 185159"/>
                  <a:gd name="connsiteX24" fmla="*/ 171406 w 172580"/>
                  <a:gd name="connsiteY24" fmla="*/ 37449 h 185159"/>
                  <a:gd name="connsiteX25" fmla="*/ 167149 w 172580"/>
                  <a:gd name="connsiteY25" fmla="*/ 48093 h 185159"/>
                  <a:gd name="connsiteX26" fmla="*/ 162236 w 172580"/>
                  <a:gd name="connsiteY26" fmla="*/ 58736 h 185159"/>
                  <a:gd name="connsiteX27" fmla="*/ 158634 w 172580"/>
                  <a:gd name="connsiteY27" fmla="*/ 67578 h 185159"/>
                  <a:gd name="connsiteX28" fmla="*/ 153067 w 172580"/>
                  <a:gd name="connsiteY28" fmla="*/ 89027 h 185159"/>
                  <a:gd name="connsiteX29" fmla="*/ 151921 w 172580"/>
                  <a:gd name="connsiteY29" fmla="*/ 108021 h 185159"/>
                  <a:gd name="connsiteX30" fmla="*/ 153558 w 172580"/>
                  <a:gd name="connsiteY30" fmla="*/ 127179 h 185159"/>
                  <a:gd name="connsiteX31" fmla="*/ 155359 w 172580"/>
                  <a:gd name="connsiteY31" fmla="*/ 148792 h 185159"/>
                  <a:gd name="connsiteX32" fmla="*/ 152248 w 172580"/>
                  <a:gd name="connsiteY32" fmla="*/ 160090 h 185159"/>
                  <a:gd name="connsiteX33" fmla="*/ 141605 w 172580"/>
                  <a:gd name="connsiteY33" fmla="*/ 164839 h 185159"/>
                  <a:gd name="connsiteX34" fmla="*/ 110495 w 172580"/>
                  <a:gd name="connsiteY34" fmla="*/ 163365 h 185159"/>
                  <a:gd name="connsiteX35" fmla="*/ 94285 w 172580"/>
                  <a:gd name="connsiteY35" fmla="*/ 137658 h 185159"/>
                  <a:gd name="connsiteX36" fmla="*/ 92156 w 172580"/>
                  <a:gd name="connsiteY36" fmla="*/ 81004 h 185159"/>
                  <a:gd name="connsiteX37" fmla="*/ 107547 w 172580"/>
                  <a:gd name="connsiteY37" fmla="*/ 26970 h 185159"/>
                  <a:gd name="connsiteX38" fmla="*/ 110658 w 172580"/>
                  <a:gd name="connsiteY38" fmla="*/ 19274 h 185159"/>
                  <a:gd name="connsiteX39" fmla="*/ 115079 w 172580"/>
                  <a:gd name="connsiteY39" fmla="*/ 11087 h 185159"/>
                  <a:gd name="connsiteX40" fmla="*/ 120647 w 172580"/>
                  <a:gd name="connsiteY40" fmla="*/ 4047 h 185159"/>
                  <a:gd name="connsiteX41" fmla="*/ 127524 w 172580"/>
                  <a:gd name="connsiteY41" fmla="*/ 281 h 185159"/>
                  <a:gd name="connsiteX42" fmla="*/ 139968 w 172580"/>
                  <a:gd name="connsiteY42" fmla="*/ 1754 h 185159"/>
                  <a:gd name="connsiteX43" fmla="*/ 154213 w 172580"/>
                  <a:gd name="connsiteY43" fmla="*/ 8468 h 185159"/>
                  <a:gd name="connsiteX44" fmla="*/ 166166 w 172580"/>
                  <a:gd name="connsiteY44" fmla="*/ 18292 h 185159"/>
                  <a:gd name="connsiteX45" fmla="*/ 172388 w 172580"/>
                  <a:gd name="connsiteY45" fmla="*/ 28771 h 185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72580" h="185159">
                    <a:moveTo>
                      <a:pt x="81677" y="47438"/>
                    </a:moveTo>
                    <a:cubicBezTo>
                      <a:pt x="82168" y="49894"/>
                      <a:pt x="81677" y="52841"/>
                      <a:pt x="80694" y="56116"/>
                    </a:cubicBezTo>
                    <a:cubicBezTo>
                      <a:pt x="79548" y="59554"/>
                      <a:pt x="78074" y="62993"/>
                      <a:pt x="76437" y="66759"/>
                    </a:cubicBezTo>
                    <a:cubicBezTo>
                      <a:pt x="74800" y="70361"/>
                      <a:pt x="73162" y="73963"/>
                      <a:pt x="71525" y="77402"/>
                    </a:cubicBezTo>
                    <a:cubicBezTo>
                      <a:pt x="69887" y="80840"/>
                      <a:pt x="68741" y="83788"/>
                      <a:pt x="67922" y="86244"/>
                    </a:cubicBezTo>
                    <a:cubicBezTo>
                      <a:pt x="65139" y="94103"/>
                      <a:pt x="63338" y="101308"/>
                      <a:pt x="62355" y="107694"/>
                    </a:cubicBezTo>
                    <a:cubicBezTo>
                      <a:pt x="61537" y="114243"/>
                      <a:pt x="61045" y="120465"/>
                      <a:pt x="61209" y="126687"/>
                    </a:cubicBezTo>
                    <a:cubicBezTo>
                      <a:pt x="61209" y="132746"/>
                      <a:pt x="61864" y="139132"/>
                      <a:pt x="62847" y="145845"/>
                    </a:cubicBezTo>
                    <a:cubicBezTo>
                      <a:pt x="63665" y="152394"/>
                      <a:pt x="64320" y="159599"/>
                      <a:pt x="64648" y="167458"/>
                    </a:cubicBezTo>
                    <a:cubicBezTo>
                      <a:pt x="65139" y="172698"/>
                      <a:pt x="63993" y="176464"/>
                      <a:pt x="61537" y="178756"/>
                    </a:cubicBezTo>
                    <a:cubicBezTo>
                      <a:pt x="59081" y="181049"/>
                      <a:pt x="55478" y="182686"/>
                      <a:pt x="50894" y="183505"/>
                    </a:cubicBezTo>
                    <a:cubicBezTo>
                      <a:pt x="38122" y="186125"/>
                      <a:pt x="27806" y="185634"/>
                      <a:pt x="19783" y="182031"/>
                    </a:cubicBezTo>
                    <a:cubicBezTo>
                      <a:pt x="11760" y="178429"/>
                      <a:pt x="6357" y="169915"/>
                      <a:pt x="3573" y="156324"/>
                    </a:cubicBezTo>
                    <a:cubicBezTo>
                      <a:pt x="-357" y="137330"/>
                      <a:pt x="-1012" y="118337"/>
                      <a:pt x="1444" y="99670"/>
                    </a:cubicBezTo>
                    <a:cubicBezTo>
                      <a:pt x="3900" y="81004"/>
                      <a:pt x="8976" y="62993"/>
                      <a:pt x="16836" y="45636"/>
                    </a:cubicBezTo>
                    <a:cubicBezTo>
                      <a:pt x="17655" y="43344"/>
                      <a:pt x="18637" y="40724"/>
                      <a:pt x="19947" y="37941"/>
                    </a:cubicBezTo>
                    <a:cubicBezTo>
                      <a:pt x="21257" y="35157"/>
                      <a:pt x="22730" y="32374"/>
                      <a:pt x="24368" y="29754"/>
                    </a:cubicBezTo>
                    <a:cubicBezTo>
                      <a:pt x="26005" y="26970"/>
                      <a:pt x="27970" y="24678"/>
                      <a:pt x="29935" y="22713"/>
                    </a:cubicBezTo>
                    <a:cubicBezTo>
                      <a:pt x="32064" y="20748"/>
                      <a:pt x="34356" y="19438"/>
                      <a:pt x="36812" y="18947"/>
                    </a:cubicBezTo>
                    <a:cubicBezTo>
                      <a:pt x="40087" y="18292"/>
                      <a:pt x="44180" y="18783"/>
                      <a:pt x="49256" y="20421"/>
                    </a:cubicBezTo>
                    <a:cubicBezTo>
                      <a:pt x="54168" y="22058"/>
                      <a:pt x="58917" y="24350"/>
                      <a:pt x="63502" y="27134"/>
                    </a:cubicBezTo>
                    <a:cubicBezTo>
                      <a:pt x="68086" y="29918"/>
                      <a:pt x="72016" y="33192"/>
                      <a:pt x="75455" y="36958"/>
                    </a:cubicBezTo>
                    <a:cubicBezTo>
                      <a:pt x="78893" y="40724"/>
                      <a:pt x="81022" y="44163"/>
                      <a:pt x="81677" y="47438"/>
                    </a:cubicBezTo>
                    <a:close/>
                    <a:moveTo>
                      <a:pt x="172388" y="28771"/>
                    </a:moveTo>
                    <a:cubicBezTo>
                      <a:pt x="172879" y="31227"/>
                      <a:pt x="172388" y="34175"/>
                      <a:pt x="171406" y="37449"/>
                    </a:cubicBezTo>
                    <a:cubicBezTo>
                      <a:pt x="170260" y="40888"/>
                      <a:pt x="168786" y="44327"/>
                      <a:pt x="167149" y="48093"/>
                    </a:cubicBezTo>
                    <a:cubicBezTo>
                      <a:pt x="165511" y="51695"/>
                      <a:pt x="163874" y="55297"/>
                      <a:pt x="162236" y="58736"/>
                    </a:cubicBezTo>
                    <a:cubicBezTo>
                      <a:pt x="160599" y="62174"/>
                      <a:pt x="159453" y="65121"/>
                      <a:pt x="158634" y="67578"/>
                    </a:cubicBezTo>
                    <a:cubicBezTo>
                      <a:pt x="155850" y="75437"/>
                      <a:pt x="154049" y="82642"/>
                      <a:pt x="153067" y="89027"/>
                    </a:cubicBezTo>
                    <a:cubicBezTo>
                      <a:pt x="152248" y="95577"/>
                      <a:pt x="151757" y="101799"/>
                      <a:pt x="151921" y="108021"/>
                    </a:cubicBezTo>
                    <a:cubicBezTo>
                      <a:pt x="151921" y="114079"/>
                      <a:pt x="152576" y="120465"/>
                      <a:pt x="153558" y="127179"/>
                    </a:cubicBezTo>
                    <a:cubicBezTo>
                      <a:pt x="154377" y="133728"/>
                      <a:pt x="155032" y="140933"/>
                      <a:pt x="155359" y="148792"/>
                    </a:cubicBezTo>
                    <a:cubicBezTo>
                      <a:pt x="155850" y="154032"/>
                      <a:pt x="154704" y="157798"/>
                      <a:pt x="152248" y="160090"/>
                    </a:cubicBezTo>
                    <a:cubicBezTo>
                      <a:pt x="149792" y="162383"/>
                      <a:pt x="146190" y="164020"/>
                      <a:pt x="141605" y="164839"/>
                    </a:cubicBezTo>
                    <a:cubicBezTo>
                      <a:pt x="128834" y="167458"/>
                      <a:pt x="118518" y="166967"/>
                      <a:pt x="110495" y="163365"/>
                    </a:cubicBezTo>
                    <a:cubicBezTo>
                      <a:pt x="102471" y="159763"/>
                      <a:pt x="97068" y="151248"/>
                      <a:pt x="94285" y="137658"/>
                    </a:cubicBezTo>
                    <a:cubicBezTo>
                      <a:pt x="90355" y="118664"/>
                      <a:pt x="89700" y="99670"/>
                      <a:pt x="92156" y="81004"/>
                    </a:cubicBezTo>
                    <a:cubicBezTo>
                      <a:pt x="94612" y="62338"/>
                      <a:pt x="99688" y="44327"/>
                      <a:pt x="107547" y="26970"/>
                    </a:cubicBezTo>
                    <a:cubicBezTo>
                      <a:pt x="108366" y="24678"/>
                      <a:pt x="109349" y="22058"/>
                      <a:pt x="110658" y="19274"/>
                    </a:cubicBezTo>
                    <a:cubicBezTo>
                      <a:pt x="111968" y="16491"/>
                      <a:pt x="113442" y="13707"/>
                      <a:pt x="115079" y="11087"/>
                    </a:cubicBezTo>
                    <a:cubicBezTo>
                      <a:pt x="116717" y="8304"/>
                      <a:pt x="118682" y="6012"/>
                      <a:pt x="120647" y="4047"/>
                    </a:cubicBezTo>
                    <a:cubicBezTo>
                      <a:pt x="122775" y="2082"/>
                      <a:pt x="125067" y="772"/>
                      <a:pt x="127524" y="281"/>
                    </a:cubicBezTo>
                    <a:cubicBezTo>
                      <a:pt x="130798" y="-374"/>
                      <a:pt x="134892" y="117"/>
                      <a:pt x="139968" y="1754"/>
                    </a:cubicBezTo>
                    <a:cubicBezTo>
                      <a:pt x="144880" y="3392"/>
                      <a:pt x="149628" y="5684"/>
                      <a:pt x="154213" y="8468"/>
                    </a:cubicBezTo>
                    <a:cubicBezTo>
                      <a:pt x="158798" y="11251"/>
                      <a:pt x="162728" y="14526"/>
                      <a:pt x="166166" y="18292"/>
                    </a:cubicBezTo>
                    <a:cubicBezTo>
                      <a:pt x="169605" y="22058"/>
                      <a:pt x="171733" y="25497"/>
                      <a:pt x="172388" y="2877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6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27" name="Bullet2" descr="e3cd2cf4-26e5-415b-825f-59a345e9642e"/>
              <p:cNvSpPr/>
              <p:nvPr/>
            </p:nvSpPr>
            <p:spPr>
              <a:xfrm flipH="1">
                <a:off x="4752411" y="2128607"/>
                <a:ext cx="2667140" cy="676590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食管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8" name="Text2" descr="962215c9-79ec-457f-bc51-98405c77d9da"/>
              <p:cNvSpPr txBox="1"/>
              <p:nvPr/>
            </p:nvSpPr>
            <p:spPr>
              <a:xfrm flipH="1">
                <a:off x="4752416" y="2805198"/>
                <a:ext cx="2667138" cy="79446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比成人短而狭窄，黏膜薄嫩，易损伤。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6" name="组合 5" descr="1fffb787-4497-4e3b-beee-41e08cdfd16d"/>
            <p:cNvGrpSpPr/>
            <p:nvPr/>
          </p:nvGrpSpPr>
          <p:grpSpPr>
            <a:xfrm>
              <a:off x="8004701" y="1850020"/>
              <a:ext cx="3514200" cy="2095980"/>
              <a:chOff x="8385098" y="1850020"/>
              <a:chExt cx="3514200" cy="2095980"/>
            </a:xfrm>
          </p:grpSpPr>
          <p:sp>
            <p:nvSpPr>
              <p:cNvPr id="19" name="ComponentBackground3" descr="ab72a581-0136-41c5-941d-c530db39e9d4"/>
              <p:cNvSpPr/>
              <p:nvPr/>
            </p:nvSpPr>
            <p:spPr>
              <a:xfrm>
                <a:off x="8385098" y="1850020"/>
                <a:ext cx="3514200" cy="2095980"/>
              </a:xfrm>
              <a:custGeom>
                <a:avLst/>
                <a:gdLst>
                  <a:gd name="connsiteX0" fmla="*/ 2444309 w 2451491"/>
                  <a:gd name="connsiteY0" fmla="*/ 1284385 h 2399945"/>
                  <a:gd name="connsiteX1" fmla="*/ 2339843 w 2451491"/>
                  <a:gd name="connsiteY1" fmla="*/ 850149 h 2399945"/>
                  <a:gd name="connsiteX2" fmla="*/ 2210653 w 2451491"/>
                  <a:gd name="connsiteY2" fmla="*/ 750759 h 2399945"/>
                  <a:gd name="connsiteX3" fmla="*/ 2295306 w 2451491"/>
                  <a:gd name="connsiteY3" fmla="*/ 572283 h 2399945"/>
                  <a:gd name="connsiteX4" fmla="*/ 2099965 w 2451491"/>
                  <a:gd name="connsiteY4" fmla="*/ 153766 h 2399945"/>
                  <a:gd name="connsiteX5" fmla="*/ 1944085 w 2451491"/>
                  <a:gd name="connsiteY5" fmla="*/ 128877 h 2399945"/>
                  <a:gd name="connsiteX6" fmla="*/ 1613168 w 2451491"/>
                  <a:gd name="connsiteY6" fmla="*/ 222863 h 2399945"/>
                  <a:gd name="connsiteX7" fmla="*/ 1319584 w 2451491"/>
                  <a:gd name="connsiteY7" fmla="*/ 58306 h 2399945"/>
                  <a:gd name="connsiteX8" fmla="*/ 1049086 w 2451491"/>
                  <a:gd name="connsiteY8" fmla="*/ 182911 h 2399945"/>
                  <a:gd name="connsiteX9" fmla="*/ 895335 w 2451491"/>
                  <a:gd name="connsiteY9" fmla="*/ 41604 h 2399945"/>
                  <a:gd name="connsiteX10" fmla="*/ 513495 w 2451491"/>
                  <a:gd name="connsiteY10" fmla="*/ 40622 h 2399945"/>
                  <a:gd name="connsiteX11" fmla="*/ 317336 w 2451491"/>
                  <a:gd name="connsiteY11" fmla="*/ 197484 h 2399945"/>
                  <a:gd name="connsiteX12" fmla="*/ 274927 w 2451491"/>
                  <a:gd name="connsiteY12" fmla="*/ 327329 h 2399945"/>
                  <a:gd name="connsiteX13" fmla="*/ 232191 w 2451491"/>
                  <a:gd name="connsiteY13" fmla="*/ 336662 h 2399945"/>
                  <a:gd name="connsiteX14" fmla="*/ 25061 w 2451491"/>
                  <a:gd name="connsiteY14" fmla="*/ 564587 h 2399945"/>
                  <a:gd name="connsiteX15" fmla="*/ 8360 w 2451491"/>
                  <a:gd name="connsiteY15" fmla="*/ 757472 h 2399945"/>
                  <a:gd name="connsiteX16" fmla="*/ 82042 w 2451491"/>
                  <a:gd name="connsiteY16" fmla="*/ 889610 h 2399945"/>
                  <a:gd name="connsiteX17" fmla="*/ 23751 w 2451491"/>
                  <a:gd name="connsiteY17" fmla="*/ 1346606 h 2399945"/>
                  <a:gd name="connsiteX18" fmla="*/ 154415 w 2451491"/>
                  <a:gd name="connsiteY18" fmla="*/ 1550461 h 2399945"/>
                  <a:gd name="connsiteX19" fmla="*/ 77621 w 2451491"/>
                  <a:gd name="connsiteY19" fmla="*/ 1711745 h 2399945"/>
                  <a:gd name="connsiteX20" fmla="*/ 123305 w 2451491"/>
                  <a:gd name="connsiteY20" fmla="*/ 2000581 h 2399945"/>
                  <a:gd name="connsiteX21" fmla="*/ 307675 w 2451491"/>
                  <a:gd name="connsiteY21" fmla="*/ 2118800 h 2399945"/>
                  <a:gd name="connsiteX22" fmla="*/ 328306 w 2451491"/>
                  <a:gd name="connsiteY22" fmla="*/ 2120765 h 2399945"/>
                  <a:gd name="connsiteX23" fmla="*/ 473379 w 2451491"/>
                  <a:gd name="connsiteY23" fmla="*/ 2339193 h 2399945"/>
                  <a:gd name="connsiteX24" fmla="*/ 902867 w 2451491"/>
                  <a:gd name="connsiteY24" fmla="*/ 2317744 h 2399945"/>
                  <a:gd name="connsiteX25" fmla="*/ 992433 w 2451491"/>
                  <a:gd name="connsiteY25" fmla="*/ 2215734 h 2399945"/>
                  <a:gd name="connsiteX26" fmla="*/ 1042864 w 2451491"/>
                  <a:gd name="connsiteY26" fmla="*/ 2257160 h 2399945"/>
                  <a:gd name="connsiteX27" fmla="*/ 1383770 w 2451491"/>
                  <a:gd name="connsiteY27" fmla="*/ 2317744 h 2399945"/>
                  <a:gd name="connsiteX28" fmla="*/ 1561427 w 2451491"/>
                  <a:gd name="connsiteY28" fmla="*/ 2246517 h 2399945"/>
                  <a:gd name="connsiteX29" fmla="*/ 1585496 w 2451491"/>
                  <a:gd name="connsiteY29" fmla="*/ 2225886 h 2399945"/>
                  <a:gd name="connsiteX30" fmla="*/ 1615788 w 2451491"/>
                  <a:gd name="connsiteY30" fmla="*/ 2264856 h 2399945"/>
                  <a:gd name="connsiteX31" fmla="*/ 1787059 w 2451491"/>
                  <a:gd name="connsiteY31" fmla="*/ 2366865 h 2399945"/>
                  <a:gd name="connsiteX32" fmla="*/ 2048223 w 2451491"/>
                  <a:gd name="connsiteY32" fmla="*/ 2375543 h 2399945"/>
                  <a:gd name="connsiteX33" fmla="*/ 2303984 w 2451491"/>
                  <a:gd name="connsiteY33" fmla="*/ 2030872 h 2399945"/>
                  <a:gd name="connsiteX34" fmla="*/ 2195589 w 2451491"/>
                  <a:gd name="connsiteY34" fmla="*/ 1722879 h 2399945"/>
                  <a:gd name="connsiteX35" fmla="*/ 2239471 w 2451491"/>
                  <a:gd name="connsiteY35" fmla="*/ 1681617 h 2399945"/>
                  <a:gd name="connsiteX36" fmla="*/ 2444309 w 2451491"/>
                  <a:gd name="connsiteY36" fmla="*/ 1284221 h 2399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451491" h="2399945">
                    <a:moveTo>
                      <a:pt x="2444309" y="1284385"/>
                    </a:moveTo>
                    <a:cubicBezTo>
                      <a:pt x="2467887" y="1131780"/>
                      <a:pt x="2433502" y="966240"/>
                      <a:pt x="2339843" y="850149"/>
                    </a:cubicBezTo>
                    <a:cubicBezTo>
                      <a:pt x="2305130" y="807085"/>
                      <a:pt x="2259775" y="771390"/>
                      <a:pt x="2210653" y="750759"/>
                    </a:cubicBezTo>
                    <a:cubicBezTo>
                      <a:pt x="2251424" y="699508"/>
                      <a:pt x="2281716" y="638925"/>
                      <a:pt x="2295306" y="572283"/>
                    </a:cubicBezTo>
                    <a:cubicBezTo>
                      <a:pt x="2329364" y="405597"/>
                      <a:pt x="2246348" y="213694"/>
                      <a:pt x="2099965" y="153766"/>
                    </a:cubicBezTo>
                    <a:cubicBezTo>
                      <a:pt x="2050516" y="133462"/>
                      <a:pt x="1996973" y="128058"/>
                      <a:pt x="1944085" y="128877"/>
                    </a:cubicBezTo>
                    <a:cubicBezTo>
                      <a:pt x="1828977" y="131006"/>
                      <a:pt x="1714850" y="163917"/>
                      <a:pt x="1613168" y="222863"/>
                    </a:cubicBezTo>
                    <a:cubicBezTo>
                      <a:pt x="1548655" y="121018"/>
                      <a:pt x="1434201" y="56832"/>
                      <a:pt x="1319584" y="58306"/>
                    </a:cubicBezTo>
                    <a:cubicBezTo>
                      <a:pt x="1219212" y="59615"/>
                      <a:pt x="1122605" y="107591"/>
                      <a:pt x="1049086" y="182911"/>
                    </a:cubicBezTo>
                    <a:cubicBezTo>
                      <a:pt x="1010935" y="122164"/>
                      <a:pt x="956901" y="72223"/>
                      <a:pt x="895335" y="41604"/>
                    </a:cubicBezTo>
                    <a:cubicBezTo>
                      <a:pt x="776297" y="-17342"/>
                      <a:pt x="635645" y="-9974"/>
                      <a:pt x="513495" y="40622"/>
                    </a:cubicBezTo>
                    <a:cubicBezTo>
                      <a:pt x="436538" y="72551"/>
                      <a:pt x="363183" y="122819"/>
                      <a:pt x="317336" y="197484"/>
                    </a:cubicBezTo>
                    <a:cubicBezTo>
                      <a:pt x="293757" y="235799"/>
                      <a:pt x="278693" y="281318"/>
                      <a:pt x="274927" y="327329"/>
                    </a:cubicBezTo>
                    <a:cubicBezTo>
                      <a:pt x="260354" y="329130"/>
                      <a:pt x="246109" y="332078"/>
                      <a:pt x="232191" y="336662"/>
                    </a:cubicBezTo>
                    <a:cubicBezTo>
                      <a:pt x="135094" y="368919"/>
                      <a:pt x="60592" y="460613"/>
                      <a:pt x="25061" y="564587"/>
                    </a:cubicBezTo>
                    <a:cubicBezTo>
                      <a:pt x="4102" y="625990"/>
                      <a:pt x="-4576" y="693450"/>
                      <a:pt x="8360" y="757472"/>
                    </a:cubicBezTo>
                    <a:cubicBezTo>
                      <a:pt x="18839" y="808886"/>
                      <a:pt x="44710" y="857026"/>
                      <a:pt x="82042" y="889610"/>
                    </a:cubicBezTo>
                    <a:cubicBezTo>
                      <a:pt x="2793" y="1023712"/>
                      <a:pt x="-24061" y="1195802"/>
                      <a:pt x="23751" y="1346606"/>
                    </a:cubicBezTo>
                    <a:cubicBezTo>
                      <a:pt x="48967" y="1426020"/>
                      <a:pt x="95469" y="1496591"/>
                      <a:pt x="154415" y="1550461"/>
                    </a:cubicBezTo>
                    <a:cubicBezTo>
                      <a:pt x="118884" y="1597946"/>
                      <a:pt x="91867" y="1652635"/>
                      <a:pt x="77621" y="1711745"/>
                    </a:cubicBezTo>
                    <a:cubicBezTo>
                      <a:pt x="54207" y="1809497"/>
                      <a:pt x="68288" y="1919366"/>
                      <a:pt x="123305" y="2000581"/>
                    </a:cubicBezTo>
                    <a:cubicBezTo>
                      <a:pt x="167023" y="2064766"/>
                      <a:pt x="234975" y="2108485"/>
                      <a:pt x="307675" y="2118800"/>
                    </a:cubicBezTo>
                    <a:cubicBezTo>
                      <a:pt x="314552" y="2119783"/>
                      <a:pt x="321429" y="2120438"/>
                      <a:pt x="328306" y="2120765"/>
                    </a:cubicBezTo>
                    <a:cubicBezTo>
                      <a:pt x="351230" y="2209184"/>
                      <a:pt x="402480" y="2289417"/>
                      <a:pt x="473379" y="2339193"/>
                    </a:cubicBezTo>
                    <a:cubicBezTo>
                      <a:pt x="601587" y="2429086"/>
                      <a:pt x="780390" y="2416970"/>
                      <a:pt x="902867" y="2317744"/>
                    </a:cubicBezTo>
                    <a:cubicBezTo>
                      <a:pt x="937907" y="2289417"/>
                      <a:pt x="967708" y="2254704"/>
                      <a:pt x="992433" y="2215734"/>
                    </a:cubicBezTo>
                    <a:cubicBezTo>
                      <a:pt x="1008152" y="2231289"/>
                      <a:pt x="1025017" y="2245207"/>
                      <a:pt x="1042864" y="2257160"/>
                    </a:cubicBezTo>
                    <a:cubicBezTo>
                      <a:pt x="1143073" y="2324293"/>
                      <a:pt x="1267678" y="2337720"/>
                      <a:pt x="1383770" y="2317744"/>
                    </a:cubicBezTo>
                    <a:cubicBezTo>
                      <a:pt x="1446645" y="2306937"/>
                      <a:pt x="1509194" y="2286142"/>
                      <a:pt x="1561427" y="2246517"/>
                    </a:cubicBezTo>
                    <a:cubicBezTo>
                      <a:pt x="1569777" y="2240131"/>
                      <a:pt x="1577801" y="2233254"/>
                      <a:pt x="1585496" y="2225886"/>
                    </a:cubicBezTo>
                    <a:cubicBezTo>
                      <a:pt x="1594502" y="2239804"/>
                      <a:pt x="1604654" y="2253067"/>
                      <a:pt x="1615788" y="2264856"/>
                    </a:cubicBezTo>
                    <a:cubicBezTo>
                      <a:pt x="1662618" y="2315124"/>
                      <a:pt x="1724020" y="2346562"/>
                      <a:pt x="1787059" y="2366865"/>
                    </a:cubicBezTo>
                    <a:cubicBezTo>
                      <a:pt x="1871713" y="2394046"/>
                      <a:pt x="1963407" y="2402561"/>
                      <a:pt x="2048223" y="2375543"/>
                    </a:cubicBezTo>
                    <a:cubicBezTo>
                      <a:pt x="2186419" y="2331498"/>
                      <a:pt x="2293014" y="2187735"/>
                      <a:pt x="2303984" y="2030872"/>
                    </a:cubicBezTo>
                    <a:cubicBezTo>
                      <a:pt x="2311844" y="1917401"/>
                      <a:pt x="2269108" y="1802784"/>
                      <a:pt x="2195589" y="1722879"/>
                    </a:cubicBezTo>
                    <a:cubicBezTo>
                      <a:pt x="2210817" y="1709780"/>
                      <a:pt x="2225390" y="1696026"/>
                      <a:pt x="2239471" y="1681617"/>
                    </a:cubicBezTo>
                    <a:cubicBezTo>
                      <a:pt x="2342791" y="1575841"/>
                      <a:pt x="2420567" y="1436826"/>
                      <a:pt x="2444309" y="1284221"/>
                    </a:cubicBezTo>
                    <a:close/>
                  </a:path>
                </a:pathLst>
              </a:custGeom>
              <a:solidFill>
                <a:schemeClr val="accent3">
                  <a:alpha val="15000"/>
                </a:schemeClr>
              </a:solidFill>
              <a:ln w="16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20" name="shaape3" descr="9968c747-4c16-426f-bb3a-a5c635abfce3"/>
              <p:cNvSpPr/>
              <p:nvPr/>
            </p:nvSpPr>
            <p:spPr>
              <a:xfrm>
                <a:off x="10893092" y="3703840"/>
                <a:ext cx="172580" cy="185159"/>
              </a:xfrm>
              <a:custGeom>
                <a:avLst/>
                <a:gdLst>
                  <a:gd name="connsiteX0" fmla="*/ 90904 w 172580"/>
                  <a:gd name="connsiteY0" fmla="*/ 137722 h 185159"/>
                  <a:gd name="connsiteX1" fmla="*/ 91887 w 172580"/>
                  <a:gd name="connsiteY1" fmla="*/ 129044 h 185159"/>
                  <a:gd name="connsiteX2" fmla="*/ 96144 w 172580"/>
                  <a:gd name="connsiteY2" fmla="*/ 118401 h 185159"/>
                  <a:gd name="connsiteX3" fmla="*/ 101056 w 172580"/>
                  <a:gd name="connsiteY3" fmla="*/ 107758 h 185159"/>
                  <a:gd name="connsiteX4" fmla="*/ 104658 w 172580"/>
                  <a:gd name="connsiteY4" fmla="*/ 98916 h 185159"/>
                  <a:gd name="connsiteX5" fmla="*/ 110225 w 172580"/>
                  <a:gd name="connsiteY5" fmla="*/ 77466 h 185159"/>
                  <a:gd name="connsiteX6" fmla="*/ 111372 w 172580"/>
                  <a:gd name="connsiteY6" fmla="*/ 58472 h 185159"/>
                  <a:gd name="connsiteX7" fmla="*/ 109734 w 172580"/>
                  <a:gd name="connsiteY7" fmla="*/ 39315 h 185159"/>
                  <a:gd name="connsiteX8" fmla="*/ 107933 w 172580"/>
                  <a:gd name="connsiteY8" fmla="*/ 17701 h 185159"/>
                  <a:gd name="connsiteX9" fmla="*/ 111044 w 172580"/>
                  <a:gd name="connsiteY9" fmla="*/ 6403 h 185159"/>
                  <a:gd name="connsiteX10" fmla="*/ 121687 w 172580"/>
                  <a:gd name="connsiteY10" fmla="*/ 1655 h 185159"/>
                  <a:gd name="connsiteX11" fmla="*/ 152798 w 172580"/>
                  <a:gd name="connsiteY11" fmla="*/ 3128 h 185159"/>
                  <a:gd name="connsiteX12" fmla="*/ 169008 w 172580"/>
                  <a:gd name="connsiteY12" fmla="*/ 28835 h 185159"/>
                  <a:gd name="connsiteX13" fmla="*/ 171136 w 172580"/>
                  <a:gd name="connsiteY13" fmla="*/ 85489 h 185159"/>
                  <a:gd name="connsiteX14" fmla="*/ 155745 w 172580"/>
                  <a:gd name="connsiteY14" fmla="*/ 139523 h 185159"/>
                  <a:gd name="connsiteX15" fmla="*/ 152634 w 172580"/>
                  <a:gd name="connsiteY15" fmla="*/ 147219 h 185159"/>
                  <a:gd name="connsiteX16" fmla="*/ 148213 w 172580"/>
                  <a:gd name="connsiteY16" fmla="*/ 155406 h 185159"/>
                  <a:gd name="connsiteX17" fmla="*/ 142646 w 172580"/>
                  <a:gd name="connsiteY17" fmla="*/ 162446 h 185159"/>
                  <a:gd name="connsiteX18" fmla="*/ 135769 w 172580"/>
                  <a:gd name="connsiteY18" fmla="*/ 166213 h 185159"/>
                  <a:gd name="connsiteX19" fmla="*/ 123325 w 172580"/>
                  <a:gd name="connsiteY19" fmla="*/ 164739 h 185159"/>
                  <a:gd name="connsiteX20" fmla="*/ 109079 w 172580"/>
                  <a:gd name="connsiteY20" fmla="*/ 158026 h 185159"/>
                  <a:gd name="connsiteX21" fmla="*/ 97126 w 172580"/>
                  <a:gd name="connsiteY21" fmla="*/ 148201 h 185159"/>
                  <a:gd name="connsiteX22" fmla="*/ 90904 w 172580"/>
                  <a:gd name="connsiteY22" fmla="*/ 137722 h 185159"/>
                  <a:gd name="connsiteX23" fmla="*/ 193 w 172580"/>
                  <a:gd name="connsiteY23" fmla="*/ 156388 h 185159"/>
                  <a:gd name="connsiteX24" fmla="*/ 1175 w 172580"/>
                  <a:gd name="connsiteY24" fmla="*/ 147710 h 185159"/>
                  <a:gd name="connsiteX25" fmla="*/ 5432 w 172580"/>
                  <a:gd name="connsiteY25" fmla="*/ 137067 h 185159"/>
                  <a:gd name="connsiteX26" fmla="*/ 10345 w 172580"/>
                  <a:gd name="connsiteY26" fmla="*/ 126424 h 185159"/>
                  <a:gd name="connsiteX27" fmla="*/ 13947 w 172580"/>
                  <a:gd name="connsiteY27" fmla="*/ 117582 h 185159"/>
                  <a:gd name="connsiteX28" fmla="*/ 19514 w 172580"/>
                  <a:gd name="connsiteY28" fmla="*/ 96132 h 185159"/>
                  <a:gd name="connsiteX29" fmla="*/ 20660 w 172580"/>
                  <a:gd name="connsiteY29" fmla="*/ 77138 h 185159"/>
                  <a:gd name="connsiteX30" fmla="*/ 19023 w 172580"/>
                  <a:gd name="connsiteY30" fmla="*/ 57981 h 185159"/>
                  <a:gd name="connsiteX31" fmla="*/ 17222 w 172580"/>
                  <a:gd name="connsiteY31" fmla="*/ 36367 h 185159"/>
                  <a:gd name="connsiteX32" fmla="*/ 20333 w 172580"/>
                  <a:gd name="connsiteY32" fmla="*/ 25069 h 185159"/>
                  <a:gd name="connsiteX33" fmla="*/ 30976 w 172580"/>
                  <a:gd name="connsiteY33" fmla="*/ 20321 h 185159"/>
                  <a:gd name="connsiteX34" fmla="*/ 62086 w 172580"/>
                  <a:gd name="connsiteY34" fmla="*/ 21795 h 185159"/>
                  <a:gd name="connsiteX35" fmla="*/ 78296 w 172580"/>
                  <a:gd name="connsiteY35" fmla="*/ 47502 h 185159"/>
                  <a:gd name="connsiteX36" fmla="*/ 80425 w 172580"/>
                  <a:gd name="connsiteY36" fmla="*/ 104155 h 185159"/>
                  <a:gd name="connsiteX37" fmla="*/ 65033 w 172580"/>
                  <a:gd name="connsiteY37" fmla="*/ 158189 h 185159"/>
                  <a:gd name="connsiteX38" fmla="*/ 61922 w 172580"/>
                  <a:gd name="connsiteY38" fmla="*/ 165885 h 185159"/>
                  <a:gd name="connsiteX39" fmla="*/ 57501 w 172580"/>
                  <a:gd name="connsiteY39" fmla="*/ 174072 h 185159"/>
                  <a:gd name="connsiteX40" fmla="*/ 51934 w 172580"/>
                  <a:gd name="connsiteY40" fmla="*/ 181113 h 185159"/>
                  <a:gd name="connsiteX41" fmla="*/ 45057 w 172580"/>
                  <a:gd name="connsiteY41" fmla="*/ 184879 h 185159"/>
                  <a:gd name="connsiteX42" fmla="*/ 32613 w 172580"/>
                  <a:gd name="connsiteY42" fmla="*/ 183405 h 185159"/>
                  <a:gd name="connsiteX43" fmla="*/ 18368 w 172580"/>
                  <a:gd name="connsiteY43" fmla="*/ 176692 h 185159"/>
                  <a:gd name="connsiteX44" fmla="*/ 6415 w 172580"/>
                  <a:gd name="connsiteY44" fmla="*/ 166867 h 185159"/>
                  <a:gd name="connsiteX45" fmla="*/ 193 w 172580"/>
                  <a:gd name="connsiteY45" fmla="*/ 156388 h 185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72580" h="185159">
                    <a:moveTo>
                      <a:pt x="90904" y="137722"/>
                    </a:moveTo>
                    <a:cubicBezTo>
                      <a:pt x="90413" y="135266"/>
                      <a:pt x="90904" y="132319"/>
                      <a:pt x="91887" y="129044"/>
                    </a:cubicBezTo>
                    <a:cubicBezTo>
                      <a:pt x="93033" y="125605"/>
                      <a:pt x="94506" y="122167"/>
                      <a:pt x="96144" y="118401"/>
                    </a:cubicBezTo>
                    <a:cubicBezTo>
                      <a:pt x="97781" y="114799"/>
                      <a:pt x="99419" y="111196"/>
                      <a:pt x="101056" y="107758"/>
                    </a:cubicBezTo>
                    <a:cubicBezTo>
                      <a:pt x="102693" y="104319"/>
                      <a:pt x="103840" y="101372"/>
                      <a:pt x="104658" y="98916"/>
                    </a:cubicBezTo>
                    <a:cubicBezTo>
                      <a:pt x="107442" y="91056"/>
                      <a:pt x="109243" y="83852"/>
                      <a:pt x="110225" y="77466"/>
                    </a:cubicBezTo>
                    <a:cubicBezTo>
                      <a:pt x="111044" y="70916"/>
                      <a:pt x="111535" y="64694"/>
                      <a:pt x="111372" y="58472"/>
                    </a:cubicBezTo>
                    <a:cubicBezTo>
                      <a:pt x="111372" y="52414"/>
                      <a:pt x="110717" y="46028"/>
                      <a:pt x="109734" y="39315"/>
                    </a:cubicBezTo>
                    <a:cubicBezTo>
                      <a:pt x="108916" y="32765"/>
                      <a:pt x="108261" y="25561"/>
                      <a:pt x="107933" y="17701"/>
                    </a:cubicBezTo>
                    <a:cubicBezTo>
                      <a:pt x="107442" y="12461"/>
                      <a:pt x="108588" y="8695"/>
                      <a:pt x="111044" y="6403"/>
                    </a:cubicBezTo>
                    <a:cubicBezTo>
                      <a:pt x="113500" y="4111"/>
                      <a:pt x="117103" y="2473"/>
                      <a:pt x="121687" y="1655"/>
                    </a:cubicBezTo>
                    <a:cubicBezTo>
                      <a:pt x="134459" y="-965"/>
                      <a:pt x="144774" y="-474"/>
                      <a:pt x="152798" y="3128"/>
                    </a:cubicBezTo>
                    <a:cubicBezTo>
                      <a:pt x="160821" y="6731"/>
                      <a:pt x="166224" y="15245"/>
                      <a:pt x="169008" y="28835"/>
                    </a:cubicBezTo>
                    <a:cubicBezTo>
                      <a:pt x="172938" y="47829"/>
                      <a:pt x="173593" y="66823"/>
                      <a:pt x="171136" y="85489"/>
                    </a:cubicBezTo>
                    <a:cubicBezTo>
                      <a:pt x="168680" y="104155"/>
                      <a:pt x="163605" y="122167"/>
                      <a:pt x="155745" y="139523"/>
                    </a:cubicBezTo>
                    <a:cubicBezTo>
                      <a:pt x="154926" y="141815"/>
                      <a:pt x="153944" y="144435"/>
                      <a:pt x="152634" y="147219"/>
                    </a:cubicBezTo>
                    <a:cubicBezTo>
                      <a:pt x="151324" y="150002"/>
                      <a:pt x="149850" y="152786"/>
                      <a:pt x="148213" y="155406"/>
                    </a:cubicBezTo>
                    <a:cubicBezTo>
                      <a:pt x="146576" y="158189"/>
                      <a:pt x="144611" y="160482"/>
                      <a:pt x="142646" y="162446"/>
                    </a:cubicBezTo>
                    <a:cubicBezTo>
                      <a:pt x="140517" y="164412"/>
                      <a:pt x="138225" y="165721"/>
                      <a:pt x="135769" y="166213"/>
                    </a:cubicBezTo>
                    <a:cubicBezTo>
                      <a:pt x="132494" y="166867"/>
                      <a:pt x="128401" y="166376"/>
                      <a:pt x="123325" y="164739"/>
                    </a:cubicBezTo>
                    <a:cubicBezTo>
                      <a:pt x="118412" y="163102"/>
                      <a:pt x="113664" y="160809"/>
                      <a:pt x="109079" y="158026"/>
                    </a:cubicBezTo>
                    <a:cubicBezTo>
                      <a:pt x="104495" y="155242"/>
                      <a:pt x="100565" y="151967"/>
                      <a:pt x="97126" y="148201"/>
                    </a:cubicBezTo>
                    <a:cubicBezTo>
                      <a:pt x="93688" y="144435"/>
                      <a:pt x="91559" y="140997"/>
                      <a:pt x="90904" y="137722"/>
                    </a:cubicBezTo>
                    <a:close/>
                    <a:moveTo>
                      <a:pt x="193" y="156388"/>
                    </a:moveTo>
                    <a:cubicBezTo>
                      <a:pt x="-299" y="153932"/>
                      <a:pt x="193" y="150985"/>
                      <a:pt x="1175" y="147710"/>
                    </a:cubicBezTo>
                    <a:cubicBezTo>
                      <a:pt x="2321" y="144272"/>
                      <a:pt x="3795" y="140833"/>
                      <a:pt x="5432" y="137067"/>
                    </a:cubicBezTo>
                    <a:cubicBezTo>
                      <a:pt x="7070" y="133465"/>
                      <a:pt x="8707" y="129863"/>
                      <a:pt x="10345" y="126424"/>
                    </a:cubicBezTo>
                    <a:cubicBezTo>
                      <a:pt x="11982" y="122985"/>
                      <a:pt x="13128" y="120038"/>
                      <a:pt x="13947" y="117582"/>
                    </a:cubicBezTo>
                    <a:cubicBezTo>
                      <a:pt x="16730" y="109723"/>
                      <a:pt x="18531" y="102518"/>
                      <a:pt x="19514" y="96132"/>
                    </a:cubicBezTo>
                    <a:cubicBezTo>
                      <a:pt x="20333" y="89583"/>
                      <a:pt x="20824" y="83360"/>
                      <a:pt x="20660" y="77138"/>
                    </a:cubicBezTo>
                    <a:cubicBezTo>
                      <a:pt x="20660" y="71080"/>
                      <a:pt x="20005" y="64694"/>
                      <a:pt x="19023" y="57981"/>
                    </a:cubicBezTo>
                    <a:cubicBezTo>
                      <a:pt x="18204" y="51431"/>
                      <a:pt x="17549" y="44227"/>
                      <a:pt x="17222" y="36367"/>
                    </a:cubicBezTo>
                    <a:cubicBezTo>
                      <a:pt x="16730" y="31128"/>
                      <a:pt x="17876" y="27362"/>
                      <a:pt x="20333" y="25069"/>
                    </a:cubicBezTo>
                    <a:cubicBezTo>
                      <a:pt x="22789" y="22777"/>
                      <a:pt x="26391" y="21140"/>
                      <a:pt x="30976" y="20321"/>
                    </a:cubicBezTo>
                    <a:cubicBezTo>
                      <a:pt x="43747" y="17701"/>
                      <a:pt x="54063" y="18192"/>
                      <a:pt x="62086" y="21795"/>
                    </a:cubicBezTo>
                    <a:cubicBezTo>
                      <a:pt x="70109" y="25397"/>
                      <a:pt x="75513" y="33911"/>
                      <a:pt x="78296" y="47502"/>
                    </a:cubicBezTo>
                    <a:cubicBezTo>
                      <a:pt x="82226" y="66495"/>
                      <a:pt x="82881" y="85489"/>
                      <a:pt x="80425" y="104155"/>
                    </a:cubicBezTo>
                    <a:cubicBezTo>
                      <a:pt x="77969" y="122822"/>
                      <a:pt x="72893" y="140833"/>
                      <a:pt x="65033" y="158189"/>
                    </a:cubicBezTo>
                    <a:cubicBezTo>
                      <a:pt x="64215" y="160482"/>
                      <a:pt x="63232" y="163102"/>
                      <a:pt x="61922" y="165885"/>
                    </a:cubicBezTo>
                    <a:cubicBezTo>
                      <a:pt x="60612" y="168669"/>
                      <a:pt x="59139" y="171452"/>
                      <a:pt x="57501" y="174072"/>
                    </a:cubicBezTo>
                    <a:cubicBezTo>
                      <a:pt x="55864" y="176856"/>
                      <a:pt x="53899" y="179148"/>
                      <a:pt x="51934" y="181113"/>
                    </a:cubicBezTo>
                    <a:cubicBezTo>
                      <a:pt x="49806" y="183078"/>
                      <a:pt x="47513" y="184388"/>
                      <a:pt x="45057" y="184879"/>
                    </a:cubicBezTo>
                    <a:cubicBezTo>
                      <a:pt x="41782" y="185534"/>
                      <a:pt x="37689" y="185043"/>
                      <a:pt x="32613" y="183405"/>
                    </a:cubicBezTo>
                    <a:cubicBezTo>
                      <a:pt x="27701" y="181768"/>
                      <a:pt x="22953" y="179475"/>
                      <a:pt x="18368" y="176692"/>
                    </a:cubicBezTo>
                    <a:cubicBezTo>
                      <a:pt x="13783" y="173908"/>
                      <a:pt x="9853" y="170633"/>
                      <a:pt x="6415" y="166867"/>
                    </a:cubicBezTo>
                    <a:cubicBezTo>
                      <a:pt x="2976" y="163102"/>
                      <a:pt x="848" y="159663"/>
                      <a:pt x="193" y="156388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6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21" name="Shape3" descr="57050b99-3026-4d1f-881a-44795e933e10"/>
              <p:cNvSpPr/>
              <p:nvPr/>
            </p:nvSpPr>
            <p:spPr>
              <a:xfrm>
                <a:off x="8613305" y="1931872"/>
                <a:ext cx="172580" cy="185159"/>
              </a:xfrm>
              <a:custGeom>
                <a:avLst/>
                <a:gdLst>
                  <a:gd name="connsiteX0" fmla="*/ 81677 w 172580"/>
                  <a:gd name="connsiteY0" fmla="*/ 47438 h 185159"/>
                  <a:gd name="connsiteX1" fmla="*/ 80694 w 172580"/>
                  <a:gd name="connsiteY1" fmla="*/ 56116 h 185159"/>
                  <a:gd name="connsiteX2" fmla="*/ 76437 w 172580"/>
                  <a:gd name="connsiteY2" fmla="*/ 66759 h 185159"/>
                  <a:gd name="connsiteX3" fmla="*/ 71525 w 172580"/>
                  <a:gd name="connsiteY3" fmla="*/ 77402 h 185159"/>
                  <a:gd name="connsiteX4" fmla="*/ 67922 w 172580"/>
                  <a:gd name="connsiteY4" fmla="*/ 86244 h 185159"/>
                  <a:gd name="connsiteX5" fmla="*/ 62355 w 172580"/>
                  <a:gd name="connsiteY5" fmla="*/ 107694 h 185159"/>
                  <a:gd name="connsiteX6" fmla="*/ 61209 w 172580"/>
                  <a:gd name="connsiteY6" fmla="*/ 126687 h 185159"/>
                  <a:gd name="connsiteX7" fmla="*/ 62847 w 172580"/>
                  <a:gd name="connsiteY7" fmla="*/ 145845 h 185159"/>
                  <a:gd name="connsiteX8" fmla="*/ 64648 w 172580"/>
                  <a:gd name="connsiteY8" fmla="*/ 167458 h 185159"/>
                  <a:gd name="connsiteX9" fmla="*/ 61537 w 172580"/>
                  <a:gd name="connsiteY9" fmla="*/ 178756 h 185159"/>
                  <a:gd name="connsiteX10" fmla="*/ 50894 w 172580"/>
                  <a:gd name="connsiteY10" fmla="*/ 183505 h 185159"/>
                  <a:gd name="connsiteX11" fmla="*/ 19783 w 172580"/>
                  <a:gd name="connsiteY11" fmla="*/ 182031 h 185159"/>
                  <a:gd name="connsiteX12" fmla="*/ 3573 w 172580"/>
                  <a:gd name="connsiteY12" fmla="*/ 156324 h 185159"/>
                  <a:gd name="connsiteX13" fmla="*/ 1444 w 172580"/>
                  <a:gd name="connsiteY13" fmla="*/ 99670 h 185159"/>
                  <a:gd name="connsiteX14" fmla="*/ 16836 w 172580"/>
                  <a:gd name="connsiteY14" fmla="*/ 45636 h 185159"/>
                  <a:gd name="connsiteX15" fmla="*/ 19947 w 172580"/>
                  <a:gd name="connsiteY15" fmla="*/ 37941 h 185159"/>
                  <a:gd name="connsiteX16" fmla="*/ 24368 w 172580"/>
                  <a:gd name="connsiteY16" fmla="*/ 29754 h 185159"/>
                  <a:gd name="connsiteX17" fmla="*/ 29935 w 172580"/>
                  <a:gd name="connsiteY17" fmla="*/ 22713 h 185159"/>
                  <a:gd name="connsiteX18" fmla="*/ 36812 w 172580"/>
                  <a:gd name="connsiteY18" fmla="*/ 18947 h 185159"/>
                  <a:gd name="connsiteX19" fmla="*/ 49256 w 172580"/>
                  <a:gd name="connsiteY19" fmla="*/ 20421 h 185159"/>
                  <a:gd name="connsiteX20" fmla="*/ 63502 w 172580"/>
                  <a:gd name="connsiteY20" fmla="*/ 27134 h 185159"/>
                  <a:gd name="connsiteX21" fmla="*/ 75455 w 172580"/>
                  <a:gd name="connsiteY21" fmla="*/ 36958 h 185159"/>
                  <a:gd name="connsiteX22" fmla="*/ 81677 w 172580"/>
                  <a:gd name="connsiteY22" fmla="*/ 47438 h 185159"/>
                  <a:gd name="connsiteX23" fmla="*/ 172388 w 172580"/>
                  <a:gd name="connsiteY23" fmla="*/ 28771 h 185159"/>
                  <a:gd name="connsiteX24" fmla="*/ 171406 w 172580"/>
                  <a:gd name="connsiteY24" fmla="*/ 37449 h 185159"/>
                  <a:gd name="connsiteX25" fmla="*/ 167149 w 172580"/>
                  <a:gd name="connsiteY25" fmla="*/ 48093 h 185159"/>
                  <a:gd name="connsiteX26" fmla="*/ 162236 w 172580"/>
                  <a:gd name="connsiteY26" fmla="*/ 58736 h 185159"/>
                  <a:gd name="connsiteX27" fmla="*/ 158634 w 172580"/>
                  <a:gd name="connsiteY27" fmla="*/ 67578 h 185159"/>
                  <a:gd name="connsiteX28" fmla="*/ 153067 w 172580"/>
                  <a:gd name="connsiteY28" fmla="*/ 89027 h 185159"/>
                  <a:gd name="connsiteX29" fmla="*/ 151921 w 172580"/>
                  <a:gd name="connsiteY29" fmla="*/ 108021 h 185159"/>
                  <a:gd name="connsiteX30" fmla="*/ 153558 w 172580"/>
                  <a:gd name="connsiteY30" fmla="*/ 127179 h 185159"/>
                  <a:gd name="connsiteX31" fmla="*/ 155359 w 172580"/>
                  <a:gd name="connsiteY31" fmla="*/ 148792 h 185159"/>
                  <a:gd name="connsiteX32" fmla="*/ 152248 w 172580"/>
                  <a:gd name="connsiteY32" fmla="*/ 160090 h 185159"/>
                  <a:gd name="connsiteX33" fmla="*/ 141605 w 172580"/>
                  <a:gd name="connsiteY33" fmla="*/ 164839 h 185159"/>
                  <a:gd name="connsiteX34" fmla="*/ 110495 w 172580"/>
                  <a:gd name="connsiteY34" fmla="*/ 163365 h 185159"/>
                  <a:gd name="connsiteX35" fmla="*/ 94285 w 172580"/>
                  <a:gd name="connsiteY35" fmla="*/ 137658 h 185159"/>
                  <a:gd name="connsiteX36" fmla="*/ 92156 w 172580"/>
                  <a:gd name="connsiteY36" fmla="*/ 81004 h 185159"/>
                  <a:gd name="connsiteX37" fmla="*/ 107547 w 172580"/>
                  <a:gd name="connsiteY37" fmla="*/ 26970 h 185159"/>
                  <a:gd name="connsiteX38" fmla="*/ 110658 w 172580"/>
                  <a:gd name="connsiteY38" fmla="*/ 19274 h 185159"/>
                  <a:gd name="connsiteX39" fmla="*/ 115079 w 172580"/>
                  <a:gd name="connsiteY39" fmla="*/ 11087 h 185159"/>
                  <a:gd name="connsiteX40" fmla="*/ 120647 w 172580"/>
                  <a:gd name="connsiteY40" fmla="*/ 4047 h 185159"/>
                  <a:gd name="connsiteX41" fmla="*/ 127524 w 172580"/>
                  <a:gd name="connsiteY41" fmla="*/ 281 h 185159"/>
                  <a:gd name="connsiteX42" fmla="*/ 139968 w 172580"/>
                  <a:gd name="connsiteY42" fmla="*/ 1754 h 185159"/>
                  <a:gd name="connsiteX43" fmla="*/ 154213 w 172580"/>
                  <a:gd name="connsiteY43" fmla="*/ 8468 h 185159"/>
                  <a:gd name="connsiteX44" fmla="*/ 166166 w 172580"/>
                  <a:gd name="connsiteY44" fmla="*/ 18292 h 185159"/>
                  <a:gd name="connsiteX45" fmla="*/ 172388 w 172580"/>
                  <a:gd name="connsiteY45" fmla="*/ 28771 h 185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72580" h="185159">
                    <a:moveTo>
                      <a:pt x="81677" y="47438"/>
                    </a:moveTo>
                    <a:cubicBezTo>
                      <a:pt x="82168" y="49894"/>
                      <a:pt x="81677" y="52841"/>
                      <a:pt x="80694" y="56116"/>
                    </a:cubicBezTo>
                    <a:cubicBezTo>
                      <a:pt x="79548" y="59554"/>
                      <a:pt x="78074" y="62993"/>
                      <a:pt x="76437" y="66759"/>
                    </a:cubicBezTo>
                    <a:cubicBezTo>
                      <a:pt x="74800" y="70361"/>
                      <a:pt x="73162" y="73963"/>
                      <a:pt x="71525" y="77402"/>
                    </a:cubicBezTo>
                    <a:cubicBezTo>
                      <a:pt x="69887" y="80840"/>
                      <a:pt x="68741" y="83788"/>
                      <a:pt x="67922" y="86244"/>
                    </a:cubicBezTo>
                    <a:cubicBezTo>
                      <a:pt x="65139" y="94103"/>
                      <a:pt x="63338" y="101308"/>
                      <a:pt x="62355" y="107694"/>
                    </a:cubicBezTo>
                    <a:cubicBezTo>
                      <a:pt x="61537" y="114243"/>
                      <a:pt x="61045" y="120465"/>
                      <a:pt x="61209" y="126687"/>
                    </a:cubicBezTo>
                    <a:cubicBezTo>
                      <a:pt x="61209" y="132746"/>
                      <a:pt x="61864" y="139132"/>
                      <a:pt x="62847" y="145845"/>
                    </a:cubicBezTo>
                    <a:cubicBezTo>
                      <a:pt x="63665" y="152394"/>
                      <a:pt x="64320" y="159599"/>
                      <a:pt x="64648" y="167458"/>
                    </a:cubicBezTo>
                    <a:cubicBezTo>
                      <a:pt x="65139" y="172698"/>
                      <a:pt x="63993" y="176464"/>
                      <a:pt x="61537" y="178756"/>
                    </a:cubicBezTo>
                    <a:cubicBezTo>
                      <a:pt x="59081" y="181049"/>
                      <a:pt x="55478" y="182686"/>
                      <a:pt x="50894" y="183505"/>
                    </a:cubicBezTo>
                    <a:cubicBezTo>
                      <a:pt x="38122" y="186125"/>
                      <a:pt x="27806" y="185634"/>
                      <a:pt x="19783" y="182031"/>
                    </a:cubicBezTo>
                    <a:cubicBezTo>
                      <a:pt x="11760" y="178429"/>
                      <a:pt x="6357" y="169915"/>
                      <a:pt x="3573" y="156324"/>
                    </a:cubicBezTo>
                    <a:cubicBezTo>
                      <a:pt x="-357" y="137330"/>
                      <a:pt x="-1012" y="118337"/>
                      <a:pt x="1444" y="99670"/>
                    </a:cubicBezTo>
                    <a:cubicBezTo>
                      <a:pt x="3900" y="81004"/>
                      <a:pt x="8976" y="62993"/>
                      <a:pt x="16836" y="45636"/>
                    </a:cubicBezTo>
                    <a:cubicBezTo>
                      <a:pt x="17655" y="43344"/>
                      <a:pt x="18637" y="40724"/>
                      <a:pt x="19947" y="37941"/>
                    </a:cubicBezTo>
                    <a:cubicBezTo>
                      <a:pt x="21257" y="35157"/>
                      <a:pt x="22730" y="32374"/>
                      <a:pt x="24368" y="29754"/>
                    </a:cubicBezTo>
                    <a:cubicBezTo>
                      <a:pt x="26005" y="26970"/>
                      <a:pt x="27970" y="24678"/>
                      <a:pt x="29935" y="22713"/>
                    </a:cubicBezTo>
                    <a:cubicBezTo>
                      <a:pt x="32064" y="20748"/>
                      <a:pt x="34356" y="19438"/>
                      <a:pt x="36812" y="18947"/>
                    </a:cubicBezTo>
                    <a:cubicBezTo>
                      <a:pt x="40087" y="18292"/>
                      <a:pt x="44180" y="18783"/>
                      <a:pt x="49256" y="20421"/>
                    </a:cubicBezTo>
                    <a:cubicBezTo>
                      <a:pt x="54168" y="22058"/>
                      <a:pt x="58917" y="24350"/>
                      <a:pt x="63502" y="27134"/>
                    </a:cubicBezTo>
                    <a:cubicBezTo>
                      <a:pt x="68086" y="29918"/>
                      <a:pt x="72016" y="33192"/>
                      <a:pt x="75455" y="36958"/>
                    </a:cubicBezTo>
                    <a:cubicBezTo>
                      <a:pt x="78893" y="40724"/>
                      <a:pt x="81022" y="44163"/>
                      <a:pt x="81677" y="47438"/>
                    </a:cubicBezTo>
                    <a:close/>
                    <a:moveTo>
                      <a:pt x="172388" y="28771"/>
                    </a:moveTo>
                    <a:cubicBezTo>
                      <a:pt x="172879" y="31227"/>
                      <a:pt x="172388" y="34175"/>
                      <a:pt x="171406" y="37449"/>
                    </a:cubicBezTo>
                    <a:cubicBezTo>
                      <a:pt x="170260" y="40888"/>
                      <a:pt x="168786" y="44327"/>
                      <a:pt x="167149" y="48093"/>
                    </a:cubicBezTo>
                    <a:cubicBezTo>
                      <a:pt x="165511" y="51695"/>
                      <a:pt x="163874" y="55297"/>
                      <a:pt x="162236" y="58736"/>
                    </a:cubicBezTo>
                    <a:cubicBezTo>
                      <a:pt x="160599" y="62174"/>
                      <a:pt x="159453" y="65121"/>
                      <a:pt x="158634" y="67578"/>
                    </a:cubicBezTo>
                    <a:cubicBezTo>
                      <a:pt x="155850" y="75437"/>
                      <a:pt x="154049" y="82642"/>
                      <a:pt x="153067" y="89027"/>
                    </a:cubicBezTo>
                    <a:cubicBezTo>
                      <a:pt x="152248" y="95577"/>
                      <a:pt x="151757" y="101799"/>
                      <a:pt x="151921" y="108021"/>
                    </a:cubicBezTo>
                    <a:cubicBezTo>
                      <a:pt x="151921" y="114079"/>
                      <a:pt x="152576" y="120465"/>
                      <a:pt x="153558" y="127179"/>
                    </a:cubicBezTo>
                    <a:cubicBezTo>
                      <a:pt x="154377" y="133728"/>
                      <a:pt x="155032" y="140933"/>
                      <a:pt x="155359" y="148792"/>
                    </a:cubicBezTo>
                    <a:cubicBezTo>
                      <a:pt x="155850" y="154032"/>
                      <a:pt x="154704" y="157798"/>
                      <a:pt x="152248" y="160090"/>
                    </a:cubicBezTo>
                    <a:cubicBezTo>
                      <a:pt x="149792" y="162383"/>
                      <a:pt x="146190" y="164020"/>
                      <a:pt x="141605" y="164839"/>
                    </a:cubicBezTo>
                    <a:cubicBezTo>
                      <a:pt x="128834" y="167458"/>
                      <a:pt x="118518" y="166967"/>
                      <a:pt x="110495" y="163365"/>
                    </a:cubicBezTo>
                    <a:cubicBezTo>
                      <a:pt x="102471" y="159763"/>
                      <a:pt x="97068" y="151248"/>
                      <a:pt x="94285" y="137658"/>
                    </a:cubicBezTo>
                    <a:cubicBezTo>
                      <a:pt x="90355" y="118664"/>
                      <a:pt x="89700" y="99670"/>
                      <a:pt x="92156" y="81004"/>
                    </a:cubicBezTo>
                    <a:cubicBezTo>
                      <a:pt x="94612" y="62338"/>
                      <a:pt x="99688" y="44327"/>
                      <a:pt x="107547" y="26970"/>
                    </a:cubicBezTo>
                    <a:cubicBezTo>
                      <a:pt x="108366" y="24678"/>
                      <a:pt x="109349" y="22058"/>
                      <a:pt x="110658" y="19274"/>
                    </a:cubicBezTo>
                    <a:cubicBezTo>
                      <a:pt x="111968" y="16491"/>
                      <a:pt x="113442" y="13707"/>
                      <a:pt x="115079" y="11087"/>
                    </a:cubicBezTo>
                    <a:cubicBezTo>
                      <a:pt x="116717" y="8304"/>
                      <a:pt x="118682" y="6012"/>
                      <a:pt x="120647" y="4047"/>
                    </a:cubicBezTo>
                    <a:cubicBezTo>
                      <a:pt x="122775" y="2082"/>
                      <a:pt x="125067" y="772"/>
                      <a:pt x="127524" y="281"/>
                    </a:cubicBezTo>
                    <a:cubicBezTo>
                      <a:pt x="130798" y="-374"/>
                      <a:pt x="134892" y="117"/>
                      <a:pt x="139968" y="1754"/>
                    </a:cubicBezTo>
                    <a:cubicBezTo>
                      <a:pt x="144880" y="3392"/>
                      <a:pt x="149628" y="5684"/>
                      <a:pt x="154213" y="8468"/>
                    </a:cubicBezTo>
                    <a:cubicBezTo>
                      <a:pt x="158798" y="11251"/>
                      <a:pt x="162728" y="14526"/>
                      <a:pt x="166166" y="18292"/>
                    </a:cubicBezTo>
                    <a:cubicBezTo>
                      <a:pt x="169605" y="22058"/>
                      <a:pt x="171733" y="25497"/>
                      <a:pt x="172388" y="28771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6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22" name="Bullet3" descr="ec3d812b-f174-41d5-976b-58d039094c3e"/>
              <p:cNvSpPr/>
              <p:nvPr/>
            </p:nvSpPr>
            <p:spPr>
              <a:xfrm flipH="1">
                <a:off x="8781446" y="2117031"/>
                <a:ext cx="2667140" cy="676590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胃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3" name="Text3" descr="e995d1a0-5531-46b7-a72f-45c89de9d891"/>
              <p:cNvSpPr txBox="1"/>
              <p:nvPr/>
            </p:nvSpPr>
            <p:spPr>
              <a:xfrm flipH="1">
                <a:off x="8781451" y="2793622"/>
                <a:ext cx="2667138" cy="79446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容量小蠕动差，贲门松弛易漾奶。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7" name="组合 6" descr="409296f9-b8ae-46b3-97a1-d93399067589"/>
            <p:cNvGrpSpPr/>
            <p:nvPr/>
          </p:nvGrpSpPr>
          <p:grpSpPr>
            <a:xfrm>
              <a:off x="660400" y="4111972"/>
              <a:ext cx="3514200" cy="2095980"/>
              <a:chOff x="2341546" y="4111972"/>
              <a:chExt cx="3514200" cy="2095980"/>
            </a:xfrm>
          </p:grpSpPr>
          <p:sp>
            <p:nvSpPr>
              <p:cNvPr id="14" name="ComponentBackground4" descr="bced6664-938b-4980-b488-f02aaf220242"/>
              <p:cNvSpPr/>
              <p:nvPr/>
            </p:nvSpPr>
            <p:spPr>
              <a:xfrm>
                <a:off x="2341546" y="4111972"/>
                <a:ext cx="3514200" cy="2095980"/>
              </a:xfrm>
              <a:custGeom>
                <a:avLst/>
                <a:gdLst>
                  <a:gd name="connsiteX0" fmla="*/ 2444309 w 2451491"/>
                  <a:gd name="connsiteY0" fmla="*/ 1284385 h 2399945"/>
                  <a:gd name="connsiteX1" fmla="*/ 2339843 w 2451491"/>
                  <a:gd name="connsiteY1" fmla="*/ 850149 h 2399945"/>
                  <a:gd name="connsiteX2" fmla="*/ 2210653 w 2451491"/>
                  <a:gd name="connsiteY2" fmla="*/ 750759 h 2399945"/>
                  <a:gd name="connsiteX3" fmla="*/ 2295306 w 2451491"/>
                  <a:gd name="connsiteY3" fmla="*/ 572283 h 2399945"/>
                  <a:gd name="connsiteX4" fmla="*/ 2099965 w 2451491"/>
                  <a:gd name="connsiteY4" fmla="*/ 153766 h 2399945"/>
                  <a:gd name="connsiteX5" fmla="*/ 1944085 w 2451491"/>
                  <a:gd name="connsiteY5" fmla="*/ 128877 h 2399945"/>
                  <a:gd name="connsiteX6" fmla="*/ 1613168 w 2451491"/>
                  <a:gd name="connsiteY6" fmla="*/ 222863 h 2399945"/>
                  <a:gd name="connsiteX7" fmla="*/ 1319584 w 2451491"/>
                  <a:gd name="connsiteY7" fmla="*/ 58306 h 2399945"/>
                  <a:gd name="connsiteX8" fmla="*/ 1049086 w 2451491"/>
                  <a:gd name="connsiteY8" fmla="*/ 182911 h 2399945"/>
                  <a:gd name="connsiteX9" fmla="*/ 895335 w 2451491"/>
                  <a:gd name="connsiteY9" fmla="*/ 41604 h 2399945"/>
                  <a:gd name="connsiteX10" fmla="*/ 513495 w 2451491"/>
                  <a:gd name="connsiteY10" fmla="*/ 40622 h 2399945"/>
                  <a:gd name="connsiteX11" fmla="*/ 317336 w 2451491"/>
                  <a:gd name="connsiteY11" fmla="*/ 197484 h 2399945"/>
                  <a:gd name="connsiteX12" fmla="*/ 274927 w 2451491"/>
                  <a:gd name="connsiteY12" fmla="*/ 327329 h 2399945"/>
                  <a:gd name="connsiteX13" fmla="*/ 232191 w 2451491"/>
                  <a:gd name="connsiteY13" fmla="*/ 336662 h 2399945"/>
                  <a:gd name="connsiteX14" fmla="*/ 25061 w 2451491"/>
                  <a:gd name="connsiteY14" fmla="*/ 564587 h 2399945"/>
                  <a:gd name="connsiteX15" fmla="*/ 8360 w 2451491"/>
                  <a:gd name="connsiteY15" fmla="*/ 757472 h 2399945"/>
                  <a:gd name="connsiteX16" fmla="*/ 82042 w 2451491"/>
                  <a:gd name="connsiteY16" fmla="*/ 889610 h 2399945"/>
                  <a:gd name="connsiteX17" fmla="*/ 23751 w 2451491"/>
                  <a:gd name="connsiteY17" fmla="*/ 1346606 h 2399945"/>
                  <a:gd name="connsiteX18" fmla="*/ 154415 w 2451491"/>
                  <a:gd name="connsiteY18" fmla="*/ 1550461 h 2399945"/>
                  <a:gd name="connsiteX19" fmla="*/ 77621 w 2451491"/>
                  <a:gd name="connsiteY19" fmla="*/ 1711745 h 2399945"/>
                  <a:gd name="connsiteX20" fmla="*/ 123305 w 2451491"/>
                  <a:gd name="connsiteY20" fmla="*/ 2000581 h 2399945"/>
                  <a:gd name="connsiteX21" fmla="*/ 307675 w 2451491"/>
                  <a:gd name="connsiteY21" fmla="*/ 2118800 h 2399945"/>
                  <a:gd name="connsiteX22" fmla="*/ 328306 w 2451491"/>
                  <a:gd name="connsiteY22" fmla="*/ 2120765 h 2399945"/>
                  <a:gd name="connsiteX23" fmla="*/ 473379 w 2451491"/>
                  <a:gd name="connsiteY23" fmla="*/ 2339193 h 2399945"/>
                  <a:gd name="connsiteX24" fmla="*/ 902867 w 2451491"/>
                  <a:gd name="connsiteY24" fmla="*/ 2317744 h 2399945"/>
                  <a:gd name="connsiteX25" fmla="*/ 992433 w 2451491"/>
                  <a:gd name="connsiteY25" fmla="*/ 2215734 h 2399945"/>
                  <a:gd name="connsiteX26" fmla="*/ 1042864 w 2451491"/>
                  <a:gd name="connsiteY26" fmla="*/ 2257160 h 2399945"/>
                  <a:gd name="connsiteX27" fmla="*/ 1383770 w 2451491"/>
                  <a:gd name="connsiteY27" fmla="*/ 2317744 h 2399945"/>
                  <a:gd name="connsiteX28" fmla="*/ 1561427 w 2451491"/>
                  <a:gd name="connsiteY28" fmla="*/ 2246517 h 2399945"/>
                  <a:gd name="connsiteX29" fmla="*/ 1585496 w 2451491"/>
                  <a:gd name="connsiteY29" fmla="*/ 2225886 h 2399945"/>
                  <a:gd name="connsiteX30" fmla="*/ 1615788 w 2451491"/>
                  <a:gd name="connsiteY30" fmla="*/ 2264856 h 2399945"/>
                  <a:gd name="connsiteX31" fmla="*/ 1787059 w 2451491"/>
                  <a:gd name="connsiteY31" fmla="*/ 2366865 h 2399945"/>
                  <a:gd name="connsiteX32" fmla="*/ 2048223 w 2451491"/>
                  <a:gd name="connsiteY32" fmla="*/ 2375543 h 2399945"/>
                  <a:gd name="connsiteX33" fmla="*/ 2303984 w 2451491"/>
                  <a:gd name="connsiteY33" fmla="*/ 2030872 h 2399945"/>
                  <a:gd name="connsiteX34" fmla="*/ 2195589 w 2451491"/>
                  <a:gd name="connsiteY34" fmla="*/ 1722879 h 2399945"/>
                  <a:gd name="connsiteX35" fmla="*/ 2239471 w 2451491"/>
                  <a:gd name="connsiteY35" fmla="*/ 1681617 h 2399945"/>
                  <a:gd name="connsiteX36" fmla="*/ 2444309 w 2451491"/>
                  <a:gd name="connsiteY36" fmla="*/ 1284221 h 2399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451491" h="2399945">
                    <a:moveTo>
                      <a:pt x="2444309" y="1284385"/>
                    </a:moveTo>
                    <a:cubicBezTo>
                      <a:pt x="2467887" y="1131780"/>
                      <a:pt x="2433502" y="966240"/>
                      <a:pt x="2339843" y="850149"/>
                    </a:cubicBezTo>
                    <a:cubicBezTo>
                      <a:pt x="2305130" y="807085"/>
                      <a:pt x="2259775" y="771390"/>
                      <a:pt x="2210653" y="750759"/>
                    </a:cubicBezTo>
                    <a:cubicBezTo>
                      <a:pt x="2251424" y="699508"/>
                      <a:pt x="2281716" y="638925"/>
                      <a:pt x="2295306" y="572283"/>
                    </a:cubicBezTo>
                    <a:cubicBezTo>
                      <a:pt x="2329364" y="405597"/>
                      <a:pt x="2246348" y="213694"/>
                      <a:pt x="2099965" y="153766"/>
                    </a:cubicBezTo>
                    <a:cubicBezTo>
                      <a:pt x="2050516" y="133462"/>
                      <a:pt x="1996973" y="128058"/>
                      <a:pt x="1944085" y="128877"/>
                    </a:cubicBezTo>
                    <a:cubicBezTo>
                      <a:pt x="1828977" y="131006"/>
                      <a:pt x="1714850" y="163917"/>
                      <a:pt x="1613168" y="222863"/>
                    </a:cubicBezTo>
                    <a:cubicBezTo>
                      <a:pt x="1548655" y="121018"/>
                      <a:pt x="1434201" y="56832"/>
                      <a:pt x="1319584" y="58306"/>
                    </a:cubicBezTo>
                    <a:cubicBezTo>
                      <a:pt x="1219212" y="59615"/>
                      <a:pt x="1122605" y="107591"/>
                      <a:pt x="1049086" y="182911"/>
                    </a:cubicBezTo>
                    <a:cubicBezTo>
                      <a:pt x="1010935" y="122164"/>
                      <a:pt x="956901" y="72223"/>
                      <a:pt x="895335" y="41604"/>
                    </a:cubicBezTo>
                    <a:cubicBezTo>
                      <a:pt x="776297" y="-17342"/>
                      <a:pt x="635645" y="-9974"/>
                      <a:pt x="513495" y="40622"/>
                    </a:cubicBezTo>
                    <a:cubicBezTo>
                      <a:pt x="436538" y="72551"/>
                      <a:pt x="363183" y="122819"/>
                      <a:pt x="317336" y="197484"/>
                    </a:cubicBezTo>
                    <a:cubicBezTo>
                      <a:pt x="293757" y="235799"/>
                      <a:pt x="278693" y="281318"/>
                      <a:pt x="274927" y="327329"/>
                    </a:cubicBezTo>
                    <a:cubicBezTo>
                      <a:pt x="260354" y="329130"/>
                      <a:pt x="246109" y="332078"/>
                      <a:pt x="232191" y="336662"/>
                    </a:cubicBezTo>
                    <a:cubicBezTo>
                      <a:pt x="135094" y="368919"/>
                      <a:pt x="60592" y="460613"/>
                      <a:pt x="25061" y="564587"/>
                    </a:cubicBezTo>
                    <a:cubicBezTo>
                      <a:pt x="4102" y="625990"/>
                      <a:pt x="-4576" y="693450"/>
                      <a:pt x="8360" y="757472"/>
                    </a:cubicBezTo>
                    <a:cubicBezTo>
                      <a:pt x="18839" y="808886"/>
                      <a:pt x="44710" y="857026"/>
                      <a:pt x="82042" y="889610"/>
                    </a:cubicBezTo>
                    <a:cubicBezTo>
                      <a:pt x="2793" y="1023712"/>
                      <a:pt x="-24061" y="1195802"/>
                      <a:pt x="23751" y="1346606"/>
                    </a:cubicBezTo>
                    <a:cubicBezTo>
                      <a:pt x="48967" y="1426020"/>
                      <a:pt x="95469" y="1496591"/>
                      <a:pt x="154415" y="1550461"/>
                    </a:cubicBezTo>
                    <a:cubicBezTo>
                      <a:pt x="118884" y="1597946"/>
                      <a:pt x="91867" y="1652635"/>
                      <a:pt x="77621" y="1711745"/>
                    </a:cubicBezTo>
                    <a:cubicBezTo>
                      <a:pt x="54207" y="1809497"/>
                      <a:pt x="68288" y="1919366"/>
                      <a:pt x="123305" y="2000581"/>
                    </a:cubicBezTo>
                    <a:cubicBezTo>
                      <a:pt x="167023" y="2064766"/>
                      <a:pt x="234975" y="2108485"/>
                      <a:pt x="307675" y="2118800"/>
                    </a:cubicBezTo>
                    <a:cubicBezTo>
                      <a:pt x="314552" y="2119783"/>
                      <a:pt x="321429" y="2120438"/>
                      <a:pt x="328306" y="2120765"/>
                    </a:cubicBezTo>
                    <a:cubicBezTo>
                      <a:pt x="351230" y="2209184"/>
                      <a:pt x="402480" y="2289417"/>
                      <a:pt x="473379" y="2339193"/>
                    </a:cubicBezTo>
                    <a:cubicBezTo>
                      <a:pt x="601587" y="2429086"/>
                      <a:pt x="780390" y="2416970"/>
                      <a:pt x="902867" y="2317744"/>
                    </a:cubicBezTo>
                    <a:cubicBezTo>
                      <a:pt x="937907" y="2289417"/>
                      <a:pt x="967708" y="2254704"/>
                      <a:pt x="992433" y="2215734"/>
                    </a:cubicBezTo>
                    <a:cubicBezTo>
                      <a:pt x="1008152" y="2231289"/>
                      <a:pt x="1025017" y="2245207"/>
                      <a:pt x="1042864" y="2257160"/>
                    </a:cubicBezTo>
                    <a:cubicBezTo>
                      <a:pt x="1143073" y="2324293"/>
                      <a:pt x="1267678" y="2337720"/>
                      <a:pt x="1383770" y="2317744"/>
                    </a:cubicBezTo>
                    <a:cubicBezTo>
                      <a:pt x="1446645" y="2306937"/>
                      <a:pt x="1509194" y="2286142"/>
                      <a:pt x="1561427" y="2246517"/>
                    </a:cubicBezTo>
                    <a:cubicBezTo>
                      <a:pt x="1569777" y="2240131"/>
                      <a:pt x="1577801" y="2233254"/>
                      <a:pt x="1585496" y="2225886"/>
                    </a:cubicBezTo>
                    <a:cubicBezTo>
                      <a:pt x="1594502" y="2239804"/>
                      <a:pt x="1604654" y="2253067"/>
                      <a:pt x="1615788" y="2264856"/>
                    </a:cubicBezTo>
                    <a:cubicBezTo>
                      <a:pt x="1662618" y="2315124"/>
                      <a:pt x="1724020" y="2346562"/>
                      <a:pt x="1787059" y="2366865"/>
                    </a:cubicBezTo>
                    <a:cubicBezTo>
                      <a:pt x="1871713" y="2394046"/>
                      <a:pt x="1963407" y="2402561"/>
                      <a:pt x="2048223" y="2375543"/>
                    </a:cubicBezTo>
                    <a:cubicBezTo>
                      <a:pt x="2186419" y="2331498"/>
                      <a:pt x="2293014" y="2187735"/>
                      <a:pt x="2303984" y="2030872"/>
                    </a:cubicBezTo>
                    <a:cubicBezTo>
                      <a:pt x="2311844" y="1917401"/>
                      <a:pt x="2269108" y="1802784"/>
                      <a:pt x="2195589" y="1722879"/>
                    </a:cubicBezTo>
                    <a:cubicBezTo>
                      <a:pt x="2210817" y="1709780"/>
                      <a:pt x="2225390" y="1696026"/>
                      <a:pt x="2239471" y="1681617"/>
                    </a:cubicBezTo>
                    <a:cubicBezTo>
                      <a:pt x="2342791" y="1575841"/>
                      <a:pt x="2420567" y="1436826"/>
                      <a:pt x="2444309" y="1284221"/>
                    </a:cubicBezTo>
                    <a:close/>
                  </a:path>
                </a:pathLst>
              </a:custGeom>
              <a:solidFill>
                <a:schemeClr val="accent4">
                  <a:alpha val="15000"/>
                </a:schemeClr>
              </a:solidFill>
              <a:ln w="16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15" name="shaape4" descr="82cd8fb6-8797-4aa2-8908-19364cd3927c"/>
              <p:cNvSpPr/>
              <p:nvPr/>
            </p:nvSpPr>
            <p:spPr>
              <a:xfrm>
                <a:off x="4849540" y="5965792"/>
                <a:ext cx="172580" cy="185159"/>
              </a:xfrm>
              <a:custGeom>
                <a:avLst/>
                <a:gdLst>
                  <a:gd name="connsiteX0" fmla="*/ 90904 w 172580"/>
                  <a:gd name="connsiteY0" fmla="*/ 137722 h 185159"/>
                  <a:gd name="connsiteX1" fmla="*/ 91887 w 172580"/>
                  <a:gd name="connsiteY1" fmla="*/ 129044 h 185159"/>
                  <a:gd name="connsiteX2" fmla="*/ 96144 w 172580"/>
                  <a:gd name="connsiteY2" fmla="*/ 118401 h 185159"/>
                  <a:gd name="connsiteX3" fmla="*/ 101056 w 172580"/>
                  <a:gd name="connsiteY3" fmla="*/ 107758 h 185159"/>
                  <a:gd name="connsiteX4" fmla="*/ 104658 w 172580"/>
                  <a:gd name="connsiteY4" fmla="*/ 98916 h 185159"/>
                  <a:gd name="connsiteX5" fmla="*/ 110225 w 172580"/>
                  <a:gd name="connsiteY5" fmla="*/ 77466 h 185159"/>
                  <a:gd name="connsiteX6" fmla="*/ 111372 w 172580"/>
                  <a:gd name="connsiteY6" fmla="*/ 58472 h 185159"/>
                  <a:gd name="connsiteX7" fmla="*/ 109734 w 172580"/>
                  <a:gd name="connsiteY7" fmla="*/ 39315 h 185159"/>
                  <a:gd name="connsiteX8" fmla="*/ 107933 w 172580"/>
                  <a:gd name="connsiteY8" fmla="*/ 17701 h 185159"/>
                  <a:gd name="connsiteX9" fmla="*/ 111044 w 172580"/>
                  <a:gd name="connsiteY9" fmla="*/ 6403 h 185159"/>
                  <a:gd name="connsiteX10" fmla="*/ 121687 w 172580"/>
                  <a:gd name="connsiteY10" fmla="*/ 1655 h 185159"/>
                  <a:gd name="connsiteX11" fmla="*/ 152798 w 172580"/>
                  <a:gd name="connsiteY11" fmla="*/ 3128 h 185159"/>
                  <a:gd name="connsiteX12" fmla="*/ 169008 w 172580"/>
                  <a:gd name="connsiteY12" fmla="*/ 28835 h 185159"/>
                  <a:gd name="connsiteX13" fmla="*/ 171136 w 172580"/>
                  <a:gd name="connsiteY13" fmla="*/ 85489 h 185159"/>
                  <a:gd name="connsiteX14" fmla="*/ 155745 w 172580"/>
                  <a:gd name="connsiteY14" fmla="*/ 139523 h 185159"/>
                  <a:gd name="connsiteX15" fmla="*/ 152634 w 172580"/>
                  <a:gd name="connsiteY15" fmla="*/ 147219 h 185159"/>
                  <a:gd name="connsiteX16" fmla="*/ 148213 w 172580"/>
                  <a:gd name="connsiteY16" fmla="*/ 155406 h 185159"/>
                  <a:gd name="connsiteX17" fmla="*/ 142646 w 172580"/>
                  <a:gd name="connsiteY17" fmla="*/ 162446 h 185159"/>
                  <a:gd name="connsiteX18" fmla="*/ 135769 w 172580"/>
                  <a:gd name="connsiteY18" fmla="*/ 166213 h 185159"/>
                  <a:gd name="connsiteX19" fmla="*/ 123325 w 172580"/>
                  <a:gd name="connsiteY19" fmla="*/ 164739 h 185159"/>
                  <a:gd name="connsiteX20" fmla="*/ 109079 w 172580"/>
                  <a:gd name="connsiteY20" fmla="*/ 158026 h 185159"/>
                  <a:gd name="connsiteX21" fmla="*/ 97126 w 172580"/>
                  <a:gd name="connsiteY21" fmla="*/ 148201 h 185159"/>
                  <a:gd name="connsiteX22" fmla="*/ 90904 w 172580"/>
                  <a:gd name="connsiteY22" fmla="*/ 137722 h 185159"/>
                  <a:gd name="connsiteX23" fmla="*/ 193 w 172580"/>
                  <a:gd name="connsiteY23" fmla="*/ 156388 h 185159"/>
                  <a:gd name="connsiteX24" fmla="*/ 1175 w 172580"/>
                  <a:gd name="connsiteY24" fmla="*/ 147710 h 185159"/>
                  <a:gd name="connsiteX25" fmla="*/ 5432 w 172580"/>
                  <a:gd name="connsiteY25" fmla="*/ 137067 h 185159"/>
                  <a:gd name="connsiteX26" fmla="*/ 10345 w 172580"/>
                  <a:gd name="connsiteY26" fmla="*/ 126424 h 185159"/>
                  <a:gd name="connsiteX27" fmla="*/ 13947 w 172580"/>
                  <a:gd name="connsiteY27" fmla="*/ 117582 h 185159"/>
                  <a:gd name="connsiteX28" fmla="*/ 19514 w 172580"/>
                  <a:gd name="connsiteY28" fmla="*/ 96132 h 185159"/>
                  <a:gd name="connsiteX29" fmla="*/ 20660 w 172580"/>
                  <a:gd name="connsiteY29" fmla="*/ 77138 h 185159"/>
                  <a:gd name="connsiteX30" fmla="*/ 19023 w 172580"/>
                  <a:gd name="connsiteY30" fmla="*/ 57981 h 185159"/>
                  <a:gd name="connsiteX31" fmla="*/ 17222 w 172580"/>
                  <a:gd name="connsiteY31" fmla="*/ 36367 h 185159"/>
                  <a:gd name="connsiteX32" fmla="*/ 20333 w 172580"/>
                  <a:gd name="connsiteY32" fmla="*/ 25069 h 185159"/>
                  <a:gd name="connsiteX33" fmla="*/ 30976 w 172580"/>
                  <a:gd name="connsiteY33" fmla="*/ 20321 h 185159"/>
                  <a:gd name="connsiteX34" fmla="*/ 62086 w 172580"/>
                  <a:gd name="connsiteY34" fmla="*/ 21795 h 185159"/>
                  <a:gd name="connsiteX35" fmla="*/ 78296 w 172580"/>
                  <a:gd name="connsiteY35" fmla="*/ 47502 h 185159"/>
                  <a:gd name="connsiteX36" fmla="*/ 80425 w 172580"/>
                  <a:gd name="connsiteY36" fmla="*/ 104155 h 185159"/>
                  <a:gd name="connsiteX37" fmla="*/ 65033 w 172580"/>
                  <a:gd name="connsiteY37" fmla="*/ 158189 h 185159"/>
                  <a:gd name="connsiteX38" fmla="*/ 61922 w 172580"/>
                  <a:gd name="connsiteY38" fmla="*/ 165885 h 185159"/>
                  <a:gd name="connsiteX39" fmla="*/ 57501 w 172580"/>
                  <a:gd name="connsiteY39" fmla="*/ 174072 h 185159"/>
                  <a:gd name="connsiteX40" fmla="*/ 51934 w 172580"/>
                  <a:gd name="connsiteY40" fmla="*/ 181113 h 185159"/>
                  <a:gd name="connsiteX41" fmla="*/ 45057 w 172580"/>
                  <a:gd name="connsiteY41" fmla="*/ 184879 h 185159"/>
                  <a:gd name="connsiteX42" fmla="*/ 32613 w 172580"/>
                  <a:gd name="connsiteY42" fmla="*/ 183405 h 185159"/>
                  <a:gd name="connsiteX43" fmla="*/ 18368 w 172580"/>
                  <a:gd name="connsiteY43" fmla="*/ 176692 h 185159"/>
                  <a:gd name="connsiteX44" fmla="*/ 6415 w 172580"/>
                  <a:gd name="connsiteY44" fmla="*/ 166867 h 185159"/>
                  <a:gd name="connsiteX45" fmla="*/ 193 w 172580"/>
                  <a:gd name="connsiteY45" fmla="*/ 156388 h 185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72580" h="185159">
                    <a:moveTo>
                      <a:pt x="90904" y="137722"/>
                    </a:moveTo>
                    <a:cubicBezTo>
                      <a:pt x="90413" y="135266"/>
                      <a:pt x="90904" y="132319"/>
                      <a:pt x="91887" y="129044"/>
                    </a:cubicBezTo>
                    <a:cubicBezTo>
                      <a:pt x="93033" y="125605"/>
                      <a:pt x="94506" y="122167"/>
                      <a:pt x="96144" y="118401"/>
                    </a:cubicBezTo>
                    <a:cubicBezTo>
                      <a:pt x="97781" y="114799"/>
                      <a:pt x="99419" y="111196"/>
                      <a:pt x="101056" y="107758"/>
                    </a:cubicBezTo>
                    <a:cubicBezTo>
                      <a:pt x="102693" y="104319"/>
                      <a:pt x="103840" y="101372"/>
                      <a:pt x="104658" y="98916"/>
                    </a:cubicBezTo>
                    <a:cubicBezTo>
                      <a:pt x="107442" y="91056"/>
                      <a:pt x="109243" y="83852"/>
                      <a:pt x="110225" y="77466"/>
                    </a:cubicBezTo>
                    <a:cubicBezTo>
                      <a:pt x="111044" y="70916"/>
                      <a:pt x="111535" y="64694"/>
                      <a:pt x="111372" y="58472"/>
                    </a:cubicBezTo>
                    <a:cubicBezTo>
                      <a:pt x="111372" y="52414"/>
                      <a:pt x="110717" y="46028"/>
                      <a:pt x="109734" y="39315"/>
                    </a:cubicBezTo>
                    <a:cubicBezTo>
                      <a:pt x="108916" y="32765"/>
                      <a:pt x="108261" y="25561"/>
                      <a:pt x="107933" y="17701"/>
                    </a:cubicBezTo>
                    <a:cubicBezTo>
                      <a:pt x="107442" y="12461"/>
                      <a:pt x="108588" y="8695"/>
                      <a:pt x="111044" y="6403"/>
                    </a:cubicBezTo>
                    <a:cubicBezTo>
                      <a:pt x="113500" y="4111"/>
                      <a:pt x="117103" y="2473"/>
                      <a:pt x="121687" y="1655"/>
                    </a:cubicBezTo>
                    <a:cubicBezTo>
                      <a:pt x="134459" y="-965"/>
                      <a:pt x="144774" y="-474"/>
                      <a:pt x="152798" y="3128"/>
                    </a:cubicBezTo>
                    <a:cubicBezTo>
                      <a:pt x="160821" y="6731"/>
                      <a:pt x="166224" y="15245"/>
                      <a:pt x="169008" y="28835"/>
                    </a:cubicBezTo>
                    <a:cubicBezTo>
                      <a:pt x="172938" y="47829"/>
                      <a:pt x="173593" y="66823"/>
                      <a:pt x="171136" y="85489"/>
                    </a:cubicBezTo>
                    <a:cubicBezTo>
                      <a:pt x="168680" y="104155"/>
                      <a:pt x="163605" y="122167"/>
                      <a:pt x="155745" y="139523"/>
                    </a:cubicBezTo>
                    <a:cubicBezTo>
                      <a:pt x="154926" y="141815"/>
                      <a:pt x="153944" y="144435"/>
                      <a:pt x="152634" y="147219"/>
                    </a:cubicBezTo>
                    <a:cubicBezTo>
                      <a:pt x="151324" y="150002"/>
                      <a:pt x="149850" y="152786"/>
                      <a:pt x="148213" y="155406"/>
                    </a:cubicBezTo>
                    <a:cubicBezTo>
                      <a:pt x="146576" y="158189"/>
                      <a:pt x="144611" y="160482"/>
                      <a:pt x="142646" y="162446"/>
                    </a:cubicBezTo>
                    <a:cubicBezTo>
                      <a:pt x="140517" y="164412"/>
                      <a:pt x="138225" y="165721"/>
                      <a:pt x="135769" y="166213"/>
                    </a:cubicBezTo>
                    <a:cubicBezTo>
                      <a:pt x="132494" y="166867"/>
                      <a:pt x="128401" y="166376"/>
                      <a:pt x="123325" y="164739"/>
                    </a:cubicBezTo>
                    <a:cubicBezTo>
                      <a:pt x="118412" y="163102"/>
                      <a:pt x="113664" y="160809"/>
                      <a:pt x="109079" y="158026"/>
                    </a:cubicBezTo>
                    <a:cubicBezTo>
                      <a:pt x="104495" y="155242"/>
                      <a:pt x="100565" y="151967"/>
                      <a:pt x="97126" y="148201"/>
                    </a:cubicBezTo>
                    <a:cubicBezTo>
                      <a:pt x="93688" y="144435"/>
                      <a:pt x="91559" y="140997"/>
                      <a:pt x="90904" y="137722"/>
                    </a:cubicBezTo>
                    <a:close/>
                    <a:moveTo>
                      <a:pt x="193" y="156388"/>
                    </a:moveTo>
                    <a:cubicBezTo>
                      <a:pt x="-299" y="153932"/>
                      <a:pt x="193" y="150985"/>
                      <a:pt x="1175" y="147710"/>
                    </a:cubicBezTo>
                    <a:cubicBezTo>
                      <a:pt x="2321" y="144272"/>
                      <a:pt x="3795" y="140833"/>
                      <a:pt x="5432" y="137067"/>
                    </a:cubicBezTo>
                    <a:cubicBezTo>
                      <a:pt x="7070" y="133465"/>
                      <a:pt x="8707" y="129863"/>
                      <a:pt x="10345" y="126424"/>
                    </a:cubicBezTo>
                    <a:cubicBezTo>
                      <a:pt x="11982" y="122985"/>
                      <a:pt x="13128" y="120038"/>
                      <a:pt x="13947" y="117582"/>
                    </a:cubicBezTo>
                    <a:cubicBezTo>
                      <a:pt x="16730" y="109723"/>
                      <a:pt x="18531" y="102518"/>
                      <a:pt x="19514" y="96132"/>
                    </a:cubicBezTo>
                    <a:cubicBezTo>
                      <a:pt x="20333" y="89583"/>
                      <a:pt x="20824" y="83360"/>
                      <a:pt x="20660" y="77138"/>
                    </a:cubicBezTo>
                    <a:cubicBezTo>
                      <a:pt x="20660" y="71080"/>
                      <a:pt x="20005" y="64694"/>
                      <a:pt x="19023" y="57981"/>
                    </a:cubicBezTo>
                    <a:cubicBezTo>
                      <a:pt x="18204" y="51431"/>
                      <a:pt x="17549" y="44227"/>
                      <a:pt x="17222" y="36367"/>
                    </a:cubicBezTo>
                    <a:cubicBezTo>
                      <a:pt x="16730" y="31128"/>
                      <a:pt x="17876" y="27362"/>
                      <a:pt x="20333" y="25069"/>
                    </a:cubicBezTo>
                    <a:cubicBezTo>
                      <a:pt x="22789" y="22777"/>
                      <a:pt x="26391" y="21140"/>
                      <a:pt x="30976" y="20321"/>
                    </a:cubicBezTo>
                    <a:cubicBezTo>
                      <a:pt x="43747" y="17701"/>
                      <a:pt x="54063" y="18192"/>
                      <a:pt x="62086" y="21795"/>
                    </a:cubicBezTo>
                    <a:cubicBezTo>
                      <a:pt x="70109" y="25397"/>
                      <a:pt x="75513" y="33911"/>
                      <a:pt x="78296" y="47502"/>
                    </a:cubicBezTo>
                    <a:cubicBezTo>
                      <a:pt x="82226" y="66495"/>
                      <a:pt x="82881" y="85489"/>
                      <a:pt x="80425" y="104155"/>
                    </a:cubicBezTo>
                    <a:cubicBezTo>
                      <a:pt x="77969" y="122822"/>
                      <a:pt x="72893" y="140833"/>
                      <a:pt x="65033" y="158189"/>
                    </a:cubicBezTo>
                    <a:cubicBezTo>
                      <a:pt x="64215" y="160482"/>
                      <a:pt x="63232" y="163102"/>
                      <a:pt x="61922" y="165885"/>
                    </a:cubicBezTo>
                    <a:cubicBezTo>
                      <a:pt x="60612" y="168669"/>
                      <a:pt x="59139" y="171452"/>
                      <a:pt x="57501" y="174072"/>
                    </a:cubicBezTo>
                    <a:cubicBezTo>
                      <a:pt x="55864" y="176856"/>
                      <a:pt x="53899" y="179148"/>
                      <a:pt x="51934" y="181113"/>
                    </a:cubicBezTo>
                    <a:cubicBezTo>
                      <a:pt x="49806" y="183078"/>
                      <a:pt x="47513" y="184388"/>
                      <a:pt x="45057" y="184879"/>
                    </a:cubicBezTo>
                    <a:cubicBezTo>
                      <a:pt x="41782" y="185534"/>
                      <a:pt x="37689" y="185043"/>
                      <a:pt x="32613" y="183405"/>
                    </a:cubicBezTo>
                    <a:cubicBezTo>
                      <a:pt x="27701" y="181768"/>
                      <a:pt x="22953" y="179475"/>
                      <a:pt x="18368" y="176692"/>
                    </a:cubicBezTo>
                    <a:cubicBezTo>
                      <a:pt x="13783" y="173908"/>
                      <a:pt x="9853" y="170633"/>
                      <a:pt x="6415" y="166867"/>
                    </a:cubicBezTo>
                    <a:cubicBezTo>
                      <a:pt x="2976" y="163102"/>
                      <a:pt x="848" y="159663"/>
                      <a:pt x="193" y="156388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6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16" name="Shape4" descr="1223af2a-69a4-4a59-bafe-519933a780f4"/>
              <p:cNvSpPr/>
              <p:nvPr/>
            </p:nvSpPr>
            <p:spPr>
              <a:xfrm>
                <a:off x="2569753" y="4193824"/>
                <a:ext cx="172580" cy="185159"/>
              </a:xfrm>
              <a:custGeom>
                <a:avLst/>
                <a:gdLst>
                  <a:gd name="connsiteX0" fmla="*/ 81677 w 172580"/>
                  <a:gd name="connsiteY0" fmla="*/ 47438 h 185159"/>
                  <a:gd name="connsiteX1" fmla="*/ 80694 w 172580"/>
                  <a:gd name="connsiteY1" fmla="*/ 56116 h 185159"/>
                  <a:gd name="connsiteX2" fmla="*/ 76437 w 172580"/>
                  <a:gd name="connsiteY2" fmla="*/ 66759 h 185159"/>
                  <a:gd name="connsiteX3" fmla="*/ 71525 w 172580"/>
                  <a:gd name="connsiteY3" fmla="*/ 77402 h 185159"/>
                  <a:gd name="connsiteX4" fmla="*/ 67922 w 172580"/>
                  <a:gd name="connsiteY4" fmla="*/ 86244 h 185159"/>
                  <a:gd name="connsiteX5" fmla="*/ 62355 w 172580"/>
                  <a:gd name="connsiteY5" fmla="*/ 107694 h 185159"/>
                  <a:gd name="connsiteX6" fmla="*/ 61209 w 172580"/>
                  <a:gd name="connsiteY6" fmla="*/ 126687 h 185159"/>
                  <a:gd name="connsiteX7" fmla="*/ 62847 w 172580"/>
                  <a:gd name="connsiteY7" fmla="*/ 145845 h 185159"/>
                  <a:gd name="connsiteX8" fmla="*/ 64648 w 172580"/>
                  <a:gd name="connsiteY8" fmla="*/ 167458 h 185159"/>
                  <a:gd name="connsiteX9" fmla="*/ 61537 w 172580"/>
                  <a:gd name="connsiteY9" fmla="*/ 178756 h 185159"/>
                  <a:gd name="connsiteX10" fmla="*/ 50894 w 172580"/>
                  <a:gd name="connsiteY10" fmla="*/ 183505 h 185159"/>
                  <a:gd name="connsiteX11" fmla="*/ 19783 w 172580"/>
                  <a:gd name="connsiteY11" fmla="*/ 182031 h 185159"/>
                  <a:gd name="connsiteX12" fmla="*/ 3573 w 172580"/>
                  <a:gd name="connsiteY12" fmla="*/ 156324 h 185159"/>
                  <a:gd name="connsiteX13" fmla="*/ 1444 w 172580"/>
                  <a:gd name="connsiteY13" fmla="*/ 99670 h 185159"/>
                  <a:gd name="connsiteX14" fmla="*/ 16836 w 172580"/>
                  <a:gd name="connsiteY14" fmla="*/ 45636 h 185159"/>
                  <a:gd name="connsiteX15" fmla="*/ 19947 w 172580"/>
                  <a:gd name="connsiteY15" fmla="*/ 37941 h 185159"/>
                  <a:gd name="connsiteX16" fmla="*/ 24368 w 172580"/>
                  <a:gd name="connsiteY16" fmla="*/ 29754 h 185159"/>
                  <a:gd name="connsiteX17" fmla="*/ 29935 w 172580"/>
                  <a:gd name="connsiteY17" fmla="*/ 22713 h 185159"/>
                  <a:gd name="connsiteX18" fmla="*/ 36812 w 172580"/>
                  <a:gd name="connsiteY18" fmla="*/ 18947 h 185159"/>
                  <a:gd name="connsiteX19" fmla="*/ 49256 w 172580"/>
                  <a:gd name="connsiteY19" fmla="*/ 20421 h 185159"/>
                  <a:gd name="connsiteX20" fmla="*/ 63502 w 172580"/>
                  <a:gd name="connsiteY20" fmla="*/ 27134 h 185159"/>
                  <a:gd name="connsiteX21" fmla="*/ 75455 w 172580"/>
                  <a:gd name="connsiteY21" fmla="*/ 36958 h 185159"/>
                  <a:gd name="connsiteX22" fmla="*/ 81677 w 172580"/>
                  <a:gd name="connsiteY22" fmla="*/ 47438 h 185159"/>
                  <a:gd name="connsiteX23" fmla="*/ 172388 w 172580"/>
                  <a:gd name="connsiteY23" fmla="*/ 28771 h 185159"/>
                  <a:gd name="connsiteX24" fmla="*/ 171406 w 172580"/>
                  <a:gd name="connsiteY24" fmla="*/ 37449 h 185159"/>
                  <a:gd name="connsiteX25" fmla="*/ 167149 w 172580"/>
                  <a:gd name="connsiteY25" fmla="*/ 48093 h 185159"/>
                  <a:gd name="connsiteX26" fmla="*/ 162236 w 172580"/>
                  <a:gd name="connsiteY26" fmla="*/ 58736 h 185159"/>
                  <a:gd name="connsiteX27" fmla="*/ 158634 w 172580"/>
                  <a:gd name="connsiteY27" fmla="*/ 67578 h 185159"/>
                  <a:gd name="connsiteX28" fmla="*/ 153067 w 172580"/>
                  <a:gd name="connsiteY28" fmla="*/ 89027 h 185159"/>
                  <a:gd name="connsiteX29" fmla="*/ 151921 w 172580"/>
                  <a:gd name="connsiteY29" fmla="*/ 108021 h 185159"/>
                  <a:gd name="connsiteX30" fmla="*/ 153558 w 172580"/>
                  <a:gd name="connsiteY30" fmla="*/ 127179 h 185159"/>
                  <a:gd name="connsiteX31" fmla="*/ 155359 w 172580"/>
                  <a:gd name="connsiteY31" fmla="*/ 148792 h 185159"/>
                  <a:gd name="connsiteX32" fmla="*/ 152248 w 172580"/>
                  <a:gd name="connsiteY32" fmla="*/ 160090 h 185159"/>
                  <a:gd name="connsiteX33" fmla="*/ 141605 w 172580"/>
                  <a:gd name="connsiteY33" fmla="*/ 164839 h 185159"/>
                  <a:gd name="connsiteX34" fmla="*/ 110495 w 172580"/>
                  <a:gd name="connsiteY34" fmla="*/ 163365 h 185159"/>
                  <a:gd name="connsiteX35" fmla="*/ 94285 w 172580"/>
                  <a:gd name="connsiteY35" fmla="*/ 137658 h 185159"/>
                  <a:gd name="connsiteX36" fmla="*/ 92156 w 172580"/>
                  <a:gd name="connsiteY36" fmla="*/ 81004 h 185159"/>
                  <a:gd name="connsiteX37" fmla="*/ 107547 w 172580"/>
                  <a:gd name="connsiteY37" fmla="*/ 26970 h 185159"/>
                  <a:gd name="connsiteX38" fmla="*/ 110658 w 172580"/>
                  <a:gd name="connsiteY38" fmla="*/ 19274 h 185159"/>
                  <a:gd name="connsiteX39" fmla="*/ 115079 w 172580"/>
                  <a:gd name="connsiteY39" fmla="*/ 11087 h 185159"/>
                  <a:gd name="connsiteX40" fmla="*/ 120647 w 172580"/>
                  <a:gd name="connsiteY40" fmla="*/ 4047 h 185159"/>
                  <a:gd name="connsiteX41" fmla="*/ 127524 w 172580"/>
                  <a:gd name="connsiteY41" fmla="*/ 281 h 185159"/>
                  <a:gd name="connsiteX42" fmla="*/ 139968 w 172580"/>
                  <a:gd name="connsiteY42" fmla="*/ 1754 h 185159"/>
                  <a:gd name="connsiteX43" fmla="*/ 154213 w 172580"/>
                  <a:gd name="connsiteY43" fmla="*/ 8468 h 185159"/>
                  <a:gd name="connsiteX44" fmla="*/ 166166 w 172580"/>
                  <a:gd name="connsiteY44" fmla="*/ 18292 h 185159"/>
                  <a:gd name="connsiteX45" fmla="*/ 172388 w 172580"/>
                  <a:gd name="connsiteY45" fmla="*/ 28771 h 185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72580" h="185159">
                    <a:moveTo>
                      <a:pt x="81677" y="47438"/>
                    </a:moveTo>
                    <a:cubicBezTo>
                      <a:pt x="82168" y="49894"/>
                      <a:pt x="81677" y="52841"/>
                      <a:pt x="80694" y="56116"/>
                    </a:cubicBezTo>
                    <a:cubicBezTo>
                      <a:pt x="79548" y="59554"/>
                      <a:pt x="78074" y="62993"/>
                      <a:pt x="76437" y="66759"/>
                    </a:cubicBezTo>
                    <a:cubicBezTo>
                      <a:pt x="74800" y="70361"/>
                      <a:pt x="73162" y="73963"/>
                      <a:pt x="71525" y="77402"/>
                    </a:cubicBezTo>
                    <a:cubicBezTo>
                      <a:pt x="69887" y="80840"/>
                      <a:pt x="68741" y="83788"/>
                      <a:pt x="67922" y="86244"/>
                    </a:cubicBezTo>
                    <a:cubicBezTo>
                      <a:pt x="65139" y="94103"/>
                      <a:pt x="63338" y="101308"/>
                      <a:pt x="62355" y="107694"/>
                    </a:cubicBezTo>
                    <a:cubicBezTo>
                      <a:pt x="61537" y="114243"/>
                      <a:pt x="61045" y="120465"/>
                      <a:pt x="61209" y="126687"/>
                    </a:cubicBezTo>
                    <a:cubicBezTo>
                      <a:pt x="61209" y="132746"/>
                      <a:pt x="61864" y="139132"/>
                      <a:pt x="62847" y="145845"/>
                    </a:cubicBezTo>
                    <a:cubicBezTo>
                      <a:pt x="63665" y="152394"/>
                      <a:pt x="64320" y="159599"/>
                      <a:pt x="64648" y="167458"/>
                    </a:cubicBezTo>
                    <a:cubicBezTo>
                      <a:pt x="65139" y="172698"/>
                      <a:pt x="63993" y="176464"/>
                      <a:pt x="61537" y="178756"/>
                    </a:cubicBezTo>
                    <a:cubicBezTo>
                      <a:pt x="59081" y="181049"/>
                      <a:pt x="55478" y="182686"/>
                      <a:pt x="50894" y="183505"/>
                    </a:cubicBezTo>
                    <a:cubicBezTo>
                      <a:pt x="38122" y="186125"/>
                      <a:pt x="27806" y="185634"/>
                      <a:pt x="19783" y="182031"/>
                    </a:cubicBezTo>
                    <a:cubicBezTo>
                      <a:pt x="11760" y="178429"/>
                      <a:pt x="6357" y="169915"/>
                      <a:pt x="3573" y="156324"/>
                    </a:cubicBezTo>
                    <a:cubicBezTo>
                      <a:pt x="-357" y="137330"/>
                      <a:pt x="-1012" y="118337"/>
                      <a:pt x="1444" y="99670"/>
                    </a:cubicBezTo>
                    <a:cubicBezTo>
                      <a:pt x="3900" y="81004"/>
                      <a:pt x="8976" y="62993"/>
                      <a:pt x="16836" y="45636"/>
                    </a:cubicBezTo>
                    <a:cubicBezTo>
                      <a:pt x="17655" y="43344"/>
                      <a:pt x="18637" y="40724"/>
                      <a:pt x="19947" y="37941"/>
                    </a:cubicBezTo>
                    <a:cubicBezTo>
                      <a:pt x="21257" y="35157"/>
                      <a:pt x="22730" y="32374"/>
                      <a:pt x="24368" y="29754"/>
                    </a:cubicBezTo>
                    <a:cubicBezTo>
                      <a:pt x="26005" y="26970"/>
                      <a:pt x="27970" y="24678"/>
                      <a:pt x="29935" y="22713"/>
                    </a:cubicBezTo>
                    <a:cubicBezTo>
                      <a:pt x="32064" y="20748"/>
                      <a:pt x="34356" y="19438"/>
                      <a:pt x="36812" y="18947"/>
                    </a:cubicBezTo>
                    <a:cubicBezTo>
                      <a:pt x="40087" y="18292"/>
                      <a:pt x="44180" y="18783"/>
                      <a:pt x="49256" y="20421"/>
                    </a:cubicBezTo>
                    <a:cubicBezTo>
                      <a:pt x="54168" y="22058"/>
                      <a:pt x="58917" y="24350"/>
                      <a:pt x="63502" y="27134"/>
                    </a:cubicBezTo>
                    <a:cubicBezTo>
                      <a:pt x="68086" y="29918"/>
                      <a:pt x="72016" y="33192"/>
                      <a:pt x="75455" y="36958"/>
                    </a:cubicBezTo>
                    <a:cubicBezTo>
                      <a:pt x="78893" y="40724"/>
                      <a:pt x="81022" y="44163"/>
                      <a:pt x="81677" y="47438"/>
                    </a:cubicBezTo>
                    <a:close/>
                    <a:moveTo>
                      <a:pt x="172388" y="28771"/>
                    </a:moveTo>
                    <a:cubicBezTo>
                      <a:pt x="172879" y="31227"/>
                      <a:pt x="172388" y="34175"/>
                      <a:pt x="171406" y="37449"/>
                    </a:cubicBezTo>
                    <a:cubicBezTo>
                      <a:pt x="170260" y="40888"/>
                      <a:pt x="168786" y="44327"/>
                      <a:pt x="167149" y="48093"/>
                    </a:cubicBezTo>
                    <a:cubicBezTo>
                      <a:pt x="165511" y="51695"/>
                      <a:pt x="163874" y="55297"/>
                      <a:pt x="162236" y="58736"/>
                    </a:cubicBezTo>
                    <a:cubicBezTo>
                      <a:pt x="160599" y="62174"/>
                      <a:pt x="159453" y="65121"/>
                      <a:pt x="158634" y="67578"/>
                    </a:cubicBezTo>
                    <a:cubicBezTo>
                      <a:pt x="155850" y="75437"/>
                      <a:pt x="154049" y="82642"/>
                      <a:pt x="153067" y="89027"/>
                    </a:cubicBezTo>
                    <a:cubicBezTo>
                      <a:pt x="152248" y="95577"/>
                      <a:pt x="151757" y="101799"/>
                      <a:pt x="151921" y="108021"/>
                    </a:cubicBezTo>
                    <a:cubicBezTo>
                      <a:pt x="151921" y="114079"/>
                      <a:pt x="152576" y="120465"/>
                      <a:pt x="153558" y="127179"/>
                    </a:cubicBezTo>
                    <a:cubicBezTo>
                      <a:pt x="154377" y="133728"/>
                      <a:pt x="155032" y="140933"/>
                      <a:pt x="155359" y="148792"/>
                    </a:cubicBezTo>
                    <a:cubicBezTo>
                      <a:pt x="155850" y="154032"/>
                      <a:pt x="154704" y="157798"/>
                      <a:pt x="152248" y="160090"/>
                    </a:cubicBezTo>
                    <a:cubicBezTo>
                      <a:pt x="149792" y="162383"/>
                      <a:pt x="146190" y="164020"/>
                      <a:pt x="141605" y="164839"/>
                    </a:cubicBezTo>
                    <a:cubicBezTo>
                      <a:pt x="128834" y="167458"/>
                      <a:pt x="118518" y="166967"/>
                      <a:pt x="110495" y="163365"/>
                    </a:cubicBezTo>
                    <a:cubicBezTo>
                      <a:pt x="102471" y="159763"/>
                      <a:pt x="97068" y="151248"/>
                      <a:pt x="94285" y="137658"/>
                    </a:cubicBezTo>
                    <a:cubicBezTo>
                      <a:pt x="90355" y="118664"/>
                      <a:pt x="89700" y="99670"/>
                      <a:pt x="92156" y="81004"/>
                    </a:cubicBezTo>
                    <a:cubicBezTo>
                      <a:pt x="94612" y="62338"/>
                      <a:pt x="99688" y="44327"/>
                      <a:pt x="107547" y="26970"/>
                    </a:cubicBezTo>
                    <a:cubicBezTo>
                      <a:pt x="108366" y="24678"/>
                      <a:pt x="109349" y="22058"/>
                      <a:pt x="110658" y="19274"/>
                    </a:cubicBezTo>
                    <a:cubicBezTo>
                      <a:pt x="111968" y="16491"/>
                      <a:pt x="113442" y="13707"/>
                      <a:pt x="115079" y="11087"/>
                    </a:cubicBezTo>
                    <a:cubicBezTo>
                      <a:pt x="116717" y="8304"/>
                      <a:pt x="118682" y="6012"/>
                      <a:pt x="120647" y="4047"/>
                    </a:cubicBezTo>
                    <a:cubicBezTo>
                      <a:pt x="122775" y="2082"/>
                      <a:pt x="125067" y="772"/>
                      <a:pt x="127524" y="281"/>
                    </a:cubicBezTo>
                    <a:cubicBezTo>
                      <a:pt x="130798" y="-374"/>
                      <a:pt x="134892" y="117"/>
                      <a:pt x="139968" y="1754"/>
                    </a:cubicBezTo>
                    <a:cubicBezTo>
                      <a:pt x="144880" y="3392"/>
                      <a:pt x="149628" y="5684"/>
                      <a:pt x="154213" y="8468"/>
                    </a:cubicBezTo>
                    <a:cubicBezTo>
                      <a:pt x="158798" y="11251"/>
                      <a:pt x="162728" y="14526"/>
                      <a:pt x="166166" y="18292"/>
                    </a:cubicBezTo>
                    <a:cubicBezTo>
                      <a:pt x="169605" y="22058"/>
                      <a:pt x="171733" y="25497"/>
                      <a:pt x="172388" y="28771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6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17" name="Bullet4" descr="49b1b91e-96d4-46dd-a718-54884de20a43"/>
              <p:cNvSpPr/>
              <p:nvPr/>
            </p:nvSpPr>
            <p:spPr>
              <a:xfrm flipH="1">
                <a:off x="2737894" y="4378983"/>
                <a:ext cx="2667140" cy="676590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肠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8" name="Text4" descr="2bbb7fa9-eaee-4e1d-b9f8-5f19317e9c61"/>
              <p:cNvSpPr txBox="1"/>
              <p:nvPr/>
            </p:nvSpPr>
            <p:spPr>
              <a:xfrm flipH="1">
                <a:off x="2737899" y="5055574"/>
                <a:ext cx="2667138" cy="79446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相对较长吸收强，但易便秘和肠套叠。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8" name="组合 7" descr="4f6e5a6b-3ea3-45de-91eb-1b9e89879b64"/>
            <p:cNvGrpSpPr/>
            <p:nvPr/>
          </p:nvGrpSpPr>
          <p:grpSpPr>
            <a:xfrm>
              <a:off x="4332550" y="4111972"/>
              <a:ext cx="3514200" cy="2095980"/>
              <a:chOff x="6370580" y="4111971"/>
              <a:chExt cx="3514200" cy="2095980"/>
            </a:xfrm>
          </p:grpSpPr>
          <p:sp>
            <p:nvSpPr>
              <p:cNvPr id="9" name="ComponentBackground5" descr="a6fda63d-2ce7-49e4-a03e-fb2de693b647"/>
              <p:cNvSpPr/>
              <p:nvPr/>
            </p:nvSpPr>
            <p:spPr>
              <a:xfrm>
                <a:off x="6370580" y="4111971"/>
                <a:ext cx="3514200" cy="2095980"/>
              </a:xfrm>
              <a:custGeom>
                <a:avLst/>
                <a:gdLst>
                  <a:gd name="connsiteX0" fmla="*/ 2444309 w 2451491"/>
                  <a:gd name="connsiteY0" fmla="*/ 1284385 h 2399945"/>
                  <a:gd name="connsiteX1" fmla="*/ 2339843 w 2451491"/>
                  <a:gd name="connsiteY1" fmla="*/ 850149 h 2399945"/>
                  <a:gd name="connsiteX2" fmla="*/ 2210653 w 2451491"/>
                  <a:gd name="connsiteY2" fmla="*/ 750759 h 2399945"/>
                  <a:gd name="connsiteX3" fmla="*/ 2295306 w 2451491"/>
                  <a:gd name="connsiteY3" fmla="*/ 572283 h 2399945"/>
                  <a:gd name="connsiteX4" fmla="*/ 2099965 w 2451491"/>
                  <a:gd name="connsiteY4" fmla="*/ 153766 h 2399945"/>
                  <a:gd name="connsiteX5" fmla="*/ 1944085 w 2451491"/>
                  <a:gd name="connsiteY5" fmla="*/ 128877 h 2399945"/>
                  <a:gd name="connsiteX6" fmla="*/ 1613168 w 2451491"/>
                  <a:gd name="connsiteY6" fmla="*/ 222863 h 2399945"/>
                  <a:gd name="connsiteX7" fmla="*/ 1319584 w 2451491"/>
                  <a:gd name="connsiteY7" fmla="*/ 58306 h 2399945"/>
                  <a:gd name="connsiteX8" fmla="*/ 1049086 w 2451491"/>
                  <a:gd name="connsiteY8" fmla="*/ 182911 h 2399945"/>
                  <a:gd name="connsiteX9" fmla="*/ 895335 w 2451491"/>
                  <a:gd name="connsiteY9" fmla="*/ 41604 h 2399945"/>
                  <a:gd name="connsiteX10" fmla="*/ 513495 w 2451491"/>
                  <a:gd name="connsiteY10" fmla="*/ 40622 h 2399945"/>
                  <a:gd name="connsiteX11" fmla="*/ 317336 w 2451491"/>
                  <a:gd name="connsiteY11" fmla="*/ 197484 h 2399945"/>
                  <a:gd name="connsiteX12" fmla="*/ 274927 w 2451491"/>
                  <a:gd name="connsiteY12" fmla="*/ 327329 h 2399945"/>
                  <a:gd name="connsiteX13" fmla="*/ 232191 w 2451491"/>
                  <a:gd name="connsiteY13" fmla="*/ 336662 h 2399945"/>
                  <a:gd name="connsiteX14" fmla="*/ 25061 w 2451491"/>
                  <a:gd name="connsiteY14" fmla="*/ 564587 h 2399945"/>
                  <a:gd name="connsiteX15" fmla="*/ 8360 w 2451491"/>
                  <a:gd name="connsiteY15" fmla="*/ 757472 h 2399945"/>
                  <a:gd name="connsiteX16" fmla="*/ 82042 w 2451491"/>
                  <a:gd name="connsiteY16" fmla="*/ 889610 h 2399945"/>
                  <a:gd name="connsiteX17" fmla="*/ 23751 w 2451491"/>
                  <a:gd name="connsiteY17" fmla="*/ 1346606 h 2399945"/>
                  <a:gd name="connsiteX18" fmla="*/ 154415 w 2451491"/>
                  <a:gd name="connsiteY18" fmla="*/ 1550461 h 2399945"/>
                  <a:gd name="connsiteX19" fmla="*/ 77621 w 2451491"/>
                  <a:gd name="connsiteY19" fmla="*/ 1711745 h 2399945"/>
                  <a:gd name="connsiteX20" fmla="*/ 123305 w 2451491"/>
                  <a:gd name="connsiteY20" fmla="*/ 2000581 h 2399945"/>
                  <a:gd name="connsiteX21" fmla="*/ 307675 w 2451491"/>
                  <a:gd name="connsiteY21" fmla="*/ 2118800 h 2399945"/>
                  <a:gd name="connsiteX22" fmla="*/ 328306 w 2451491"/>
                  <a:gd name="connsiteY22" fmla="*/ 2120765 h 2399945"/>
                  <a:gd name="connsiteX23" fmla="*/ 473379 w 2451491"/>
                  <a:gd name="connsiteY23" fmla="*/ 2339193 h 2399945"/>
                  <a:gd name="connsiteX24" fmla="*/ 902867 w 2451491"/>
                  <a:gd name="connsiteY24" fmla="*/ 2317744 h 2399945"/>
                  <a:gd name="connsiteX25" fmla="*/ 992433 w 2451491"/>
                  <a:gd name="connsiteY25" fmla="*/ 2215734 h 2399945"/>
                  <a:gd name="connsiteX26" fmla="*/ 1042864 w 2451491"/>
                  <a:gd name="connsiteY26" fmla="*/ 2257160 h 2399945"/>
                  <a:gd name="connsiteX27" fmla="*/ 1383770 w 2451491"/>
                  <a:gd name="connsiteY27" fmla="*/ 2317744 h 2399945"/>
                  <a:gd name="connsiteX28" fmla="*/ 1561427 w 2451491"/>
                  <a:gd name="connsiteY28" fmla="*/ 2246517 h 2399945"/>
                  <a:gd name="connsiteX29" fmla="*/ 1585496 w 2451491"/>
                  <a:gd name="connsiteY29" fmla="*/ 2225886 h 2399945"/>
                  <a:gd name="connsiteX30" fmla="*/ 1615788 w 2451491"/>
                  <a:gd name="connsiteY30" fmla="*/ 2264856 h 2399945"/>
                  <a:gd name="connsiteX31" fmla="*/ 1787059 w 2451491"/>
                  <a:gd name="connsiteY31" fmla="*/ 2366865 h 2399945"/>
                  <a:gd name="connsiteX32" fmla="*/ 2048223 w 2451491"/>
                  <a:gd name="connsiteY32" fmla="*/ 2375543 h 2399945"/>
                  <a:gd name="connsiteX33" fmla="*/ 2303984 w 2451491"/>
                  <a:gd name="connsiteY33" fmla="*/ 2030872 h 2399945"/>
                  <a:gd name="connsiteX34" fmla="*/ 2195589 w 2451491"/>
                  <a:gd name="connsiteY34" fmla="*/ 1722879 h 2399945"/>
                  <a:gd name="connsiteX35" fmla="*/ 2239471 w 2451491"/>
                  <a:gd name="connsiteY35" fmla="*/ 1681617 h 2399945"/>
                  <a:gd name="connsiteX36" fmla="*/ 2444309 w 2451491"/>
                  <a:gd name="connsiteY36" fmla="*/ 1284221 h 2399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451491" h="2399945">
                    <a:moveTo>
                      <a:pt x="2444309" y="1284385"/>
                    </a:moveTo>
                    <a:cubicBezTo>
                      <a:pt x="2467887" y="1131780"/>
                      <a:pt x="2433502" y="966240"/>
                      <a:pt x="2339843" y="850149"/>
                    </a:cubicBezTo>
                    <a:cubicBezTo>
                      <a:pt x="2305130" y="807085"/>
                      <a:pt x="2259775" y="771390"/>
                      <a:pt x="2210653" y="750759"/>
                    </a:cubicBezTo>
                    <a:cubicBezTo>
                      <a:pt x="2251424" y="699508"/>
                      <a:pt x="2281716" y="638925"/>
                      <a:pt x="2295306" y="572283"/>
                    </a:cubicBezTo>
                    <a:cubicBezTo>
                      <a:pt x="2329364" y="405597"/>
                      <a:pt x="2246348" y="213694"/>
                      <a:pt x="2099965" y="153766"/>
                    </a:cubicBezTo>
                    <a:cubicBezTo>
                      <a:pt x="2050516" y="133462"/>
                      <a:pt x="1996973" y="128058"/>
                      <a:pt x="1944085" y="128877"/>
                    </a:cubicBezTo>
                    <a:cubicBezTo>
                      <a:pt x="1828977" y="131006"/>
                      <a:pt x="1714850" y="163917"/>
                      <a:pt x="1613168" y="222863"/>
                    </a:cubicBezTo>
                    <a:cubicBezTo>
                      <a:pt x="1548655" y="121018"/>
                      <a:pt x="1434201" y="56832"/>
                      <a:pt x="1319584" y="58306"/>
                    </a:cubicBezTo>
                    <a:cubicBezTo>
                      <a:pt x="1219212" y="59615"/>
                      <a:pt x="1122605" y="107591"/>
                      <a:pt x="1049086" y="182911"/>
                    </a:cubicBezTo>
                    <a:cubicBezTo>
                      <a:pt x="1010935" y="122164"/>
                      <a:pt x="956901" y="72223"/>
                      <a:pt x="895335" y="41604"/>
                    </a:cubicBezTo>
                    <a:cubicBezTo>
                      <a:pt x="776297" y="-17342"/>
                      <a:pt x="635645" y="-9974"/>
                      <a:pt x="513495" y="40622"/>
                    </a:cubicBezTo>
                    <a:cubicBezTo>
                      <a:pt x="436538" y="72551"/>
                      <a:pt x="363183" y="122819"/>
                      <a:pt x="317336" y="197484"/>
                    </a:cubicBezTo>
                    <a:cubicBezTo>
                      <a:pt x="293757" y="235799"/>
                      <a:pt x="278693" y="281318"/>
                      <a:pt x="274927" y="327329"/>
                    </a:cubicBezTo>
                    <a:cubicBezTo>
                      <a:pt x="260354" y="329130"/>
                      <a:pt x="246109" y="332078"/>
                      <a:pt x="232191" y="336662"/>
                    </a:cubicBezTo>
                    <a:cubicBezTo>
                      <a:pt x="135094" y="368919"/>
                      <a:pt x="60592" y="460613"/>
                      <a:pt x="25061" y="564587"/>
                    </a:cubicBezTo>
                    <a:cubicBezTo>
                      <a:pt x="4102" y="625990"/>
                      <a:pt x="-4576" y="693450"/>
                      <a:pt x="8360" y="757472"/>
                    </a:cubicBezTo>
                    <a:cubicBezTo>
                      <a:pt x="18839" y="808886"/>
                      <a:pt x="44710" y="857026"/>
                      <a:pt x="82042" y="889610"/>
                    </a:cubicBezTo>
                    <a:cubicBezTo>
                      <a:pt x="2793" y="1023712"/>
                      <a:pt x="-24061" y="1195802"/>
                      <a:pt x="23751" y="1346606"/>
                    </a:cubicBezTo>
                    <a:cubicBezTo>
                      <a:pt x="48967" y="1426020"/>
                      <a:pt x="95469" y="1496591"/>
                      <a:pt x="154415" y="1550461"/>
                    </a:cubicBezTo>
                    <a:cubicBezTo>
                      <a:pt x="118884" y="1597946"/>
                      <a:pt x="91867" y="1652635"/>
                      <a:pt x="77621" y="1711745"/>
                    </a:cubicBezTo>
                    <a:cubicBezTo>
                      <a:pt x="54207" y="1809497"/>
                      <a:pt x="68288" y="1919366"/>
                      <a:pt x="123305" y="2000581"/>
                    </a:cubicBezTo>
                    <a:cubicBezTo>
                      <a:pt x="167023" y="2064766"/>
                      <a:pt x="234975" y="2108485"/>
                      <a:pt x="307675" y="2118800"/>
                    </a:cubicBezTo>
                    <a:cubicBezTo>
                      <a:pt x="314552" y="2119783"/>
                      <a:pt x="321429" y="2120438"/>
                      <a:pt x="328306" y="2120765"/>
                    </a:cubicBezTo>
                    <a:cubicBezTo>
                      <a:pt x="351230" y="2209184"/>
                      <a:pt x="402480" y="2289417"/>
                      <a:pt x="473379" y="2339193"/>
                    </a:cubicBezTo>
                    <a:cubicBezTo>
                      <a:pt x="601587" y="2429086"/>
                      <a:pt x="780390" y="2416970"/>
                      <a:pt x="902867" y="2317744"/>
                    </a:cubicBezTo>
                    <a:cubicBezTo>
                      <a:pt x="937907" y="2289417"/>
                      <a:pt x="967708" y="2254704"/>
                      <a:pt x="992433" y="2215734"/>
                    </a:cubicBezTo>
                    <a:cubicBezTo>
                      <a:pt x="1008152" y="2231289"/>
                      <a:pt x="1025017" y="2245207"/>
                      <a:pt x="1042864" y="2257160"/>
                    </a:cubicBezTo>
                    <a:cubicBezTo>
                      <a:pt x="1143073" y="2324293"/>
                      <a:pt x="1267678" y="2337720"/>
                      <a:pt x="1383770" y="2317744"/>
                    </a:cubicBezTo>
                    <a:cubicBezTo>
                      <a:pt x="1446645" y="2306937"/>
                      <a:pt x="1509194" y="2286142"/>
                      <a:pt x="1561427" y="2246517"/>
                    </a:cubicBezTo>
                    <a:cubicBezTo>
                      <a:pt x="1569777" y="2240131"/>
                      <a:pt x="1577801" y="2233254"/>
                      <a:pt x="1585496" y="2225886"/>
                    </a:cubicBezTo>
                    <a:cubicBezTo>
                      <a:pt x="1594502" y="2239804"/>
                      <a:pt x="1604654" y="2253067"/>
                      <a:pt x="1615788" y="2264856"/>
                    </a:cubicBezTo>
                    <a:cubicBezTo>
                      <a:pt x="1662618" y="2315124"/>
                      <a:pt x="1724020" y="2346562"/>
                      <a:pt x="1787059" y="2366865"/>
                    </a:cubicBezTo>
                    <a:cubicBezTo>
                      <a:pt x="1871713" y="2394046"/>
                      <a:pt x="1963407" y="2402561"/>
                      <a:pt x="2048223" y="2375543"/>
                    </a:cubicBezTo>
                    <a:cubicBezTo>
                      <a:pt x="2186419" y="2331498"/>
                      <a:pt x="2293014" y="2187735"/>
                      <a:pt x="2303984" y="2030872"/>
                    </a:cubicBezTo>
                    <a:cubicBezTo>
                      <a:pt x="2311844" y="1917401"/>
                      <a:pt x="2269108" y="1802784"/>
                      <a:pt x="2195589" y="1722879"/>
                    </a:cubicBezTo>
                    <a:cubicBezTo>
                      <a:pt x="2210817" y="1709780"/>
                      <a:pt x="2225390" y="1696026"/>
                      <a:pt x="2239471" y="1681617"/>
                    </a:cubicBezTo>
                    <a:cubicBezTo>
                      <a:pt x="2342791" y="1575841"/>
                      <a:pt x="2420567" y="1436826"/>
                      <a:pt x="2444309" y="1284221"/>
                    </a:cubicBezTo>
                    <a:close/>
                  </a:path>
                </a:pathLst>
              </a:custGeom>
              <a:solidFill>
                <a:schemeClr val="accent5">
                  <a:alpha val="15000"/>
                </a:schemeClr>
              </a:solidFill>
              <a:ln w="16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10" name="shaape5" descr="904d0460-6ca3-4247-805b-e6734b8a5881"/>
              <p:cNvSpPr/>
              <p:nvPr/>
            </p:nvSpPr>
            <p:spPr>
              <a:xfrm>
                <a:off x="8878574" y="5965791"/>
                <a:ext cx="172580" cy="185159"/>
              </a:xfrm>
              <a:custGeom>
                <a:avLst/>
                <a:gdLst>
                  <a:gd name="connsiteX0" fmla="*/ 90904 w 172580"/>
                  <a:gd name="connsiteY0" fmla="*/ 137722 h 185159"/>
                  <a:gd name="connsiteX1" fmla="*/ 91887 w 172580"/>
                  <a:gd name="connsiteY1" fmla="*/ 129044 h 185159"/>
                  <a:gd name="connsiteX2" fmla="*/ 96144 w 172580"/>
                  <a:gd name="connsiteY2" fmla="*/ 118401 h 185159"/>
                  <a:gd name="connsiteX3" fmla="*/ 101056 w 172580"/>
                  <a:gd name="connsiteY3" fmla="*/ 107758 h 185159"/>
                  <a:gd name="connsiteX4" fmla="*/ 104658 w 172580"/>
                  <a:gd name="connsiteY4" fmla="*/ 98916 h 185159"/>
                  <a:gd name="connsiteX5" fmla="*/ 110225 w 172580"/>
                  <a:gd name="connsiteY5" fmla="*/ 77466 h 185159"/>
                  <a:gd name="connsiteX6" fmla="*/ 111372 w 172580"/>
                  <a:gd name="connsiteY6" fmla="*/ 58472 h 185159"/>
                  <a:gd name="connsiteX7" fmla="*/ 109734 w 172580"/>
                  <a:gd name="connsiteY7" fmla="*/ 39315 h 185159"/>
                  <a:gd name="connsiteX8" fmla="*/ 107933 w 172580"/>
                  <a:gd name="connsiteY8" fmla="*/ 17701 h 185159"/>
                  <a:gd name="connsiteX9" fmla="*/ 111044 w 172580"/>
                  <a:gd name="connsiteY9" fmla="*/ 6403 h 185159"/>
                  <a:gd name="connsiteX10" fmla="*/ 121687 w 172580"/>
                  <a:gd name="connsiteY10" fmla="*/ 1655 h 185159"/>
                  <a:gd name="connsiteX11" fmla="*/ 152798 w 172580"/>
                  <a:gd name="connsiteY11" fmla="*/ 3128 h 185159"/>
                  <a:gd name="connsiteX12" fmla="*/ 169008 w 172580"/>
                  <a:gd name="connsiteY12" fmla="*/ 28835 h 185159"/>
                  <a:gd name="connsiteX13" fmla="*/ 171136 w 172580"/>
                  <a:gd name="connsiteY13" fmla="*/ 85489 h 185159"/>
                  <a:gd name="connsiteX14" fmla="*/ 155745 w 172580"/>
                  <a:gd name="connsiteY14" fmla="*/ 139523 h 185159"/>
                  <a:gd name="connsiteX15" fmla="*/ 152634 w 172580"/>
                  <a:gd name="connsiteY15" fmla="*/ 147219 h 185159"/>
                  <a:gd name="connsiteX16" fmla="*/ 148213 w 172580"/>
                  <a:gd name="connsiteY16" fmla="*/ 155406 h 185159"/>
                  <a:gd name="connsiteX17" fmla="*/ 142646 w 172580"/>
                  <a:gd name="connsiteY17" fmla="*/ 162446 h 185159"/>
                  <a:gd name="connsiteX18" fmla="*/ 135769 w 172580"/>
                  <a:gd name="connsiteY18" fmla="*/ 166213 h 185159"/>
                  <a:gd name="connsiteX19" fmla="*/ 123325 w 172580"/>
                  <a:gd name="connsiteY19" fmla="*/ 164739 h 185159"/>
                  <a:gd name="connsiteX20" fmla="*/ 109079 w 172580"/>
                  <a:gd name="connsiteY20" fmla="*/ 158026 h 185159"/>
                  <a:gd name="connsiteX21" fmla="*/ 97126 w 172580"/>
                  <a:gd name="connsiteY21" fmla="*/ 148201 h 185159"/>
                  <a:gd name="connsiteX22" fmla="*/ 90904 w 172580"/>
                  <a:gd name="connsiteY22" fmla="*/ 137722 h 185159"/>
                  <a:gd name="connsiteX23" fmla="*/ 193 w 172580"/>
                  <a:gd name="connsiteY23" fmla="*/ 156388 h 185159"/>
                  <a:gd name="connsiteX24" fmla="*/ 1175 w 172580"/>
                  <a:gd name="connsiteY24" fmla="*/ 147710 h 185159"/>
                  <a:gd name="connsiteX25" fmla="*/ 5432 w 172580"/>
                  <a:gd name="connsiteY25" fmla="*/ 137067 h 185159"/>
                  <a:gd name="connsiteX26" fmla="*/ 10345 w 172580"/>
                  <a:gd name="connsiteY26" fmla="*/ 126424 h 185159"/>
                  <a:gd name="connsiteX27" fmla="*/ 13947 w 172580"/>
                  <a:gd name="connsiteY27" fmla="*/ 117582 h 185159"/>
                  <a:gd name="connsiteX28" fmla="*/ 19514 w 172580"/>
                  <a:gd name="connsiteY28" fmla="*/ 96132 h 185159"/>
                  <a:gd name="connsiteX29" fmla="*/ 20660 w 172580"/>
                  <a:gd name="connsiteY29" fmla="*/ 77138 h 185159"/>
                  <a:gd name="connsiteX30" fmla="*/ 19023 w 172580"/>
                  <a:gd name="connsiteY30" fmla="*/ 57981 h 185159"/>
                  <a:gd name="connsiteX31" fmla="*/ 17222 w 172580"/>
                  <a:gd name="connsiteY31" fmla="*/ 36367 h 185159"/>
                  <a:gd name="connsiteX32" fmla="*/ 20333 w 172580"/>
                  <a:gd name="connsiteY32" fmla="*/ 25069 h 185159"/>
                  <a:gd name="connsiteX33" fmla="*/ 30976 w 172580"/>
                  <a:gd name="connsiteY33" fmla="*/ 20321 h 185159"/>
                  <a:gd name="connsiteX34" fmla="*/ 62086 w 172580"/>
                  <a:gd name="connsiteY34" fmla="*/ 21795 h 185159"/>
                  <a:gd name="connsiteX35" fmla="*/ 78296 w 172580"/>
                  <a:gd name="connsiteY35" fmla="*/ 47502 h 185159"/>
                  <a:gd name="connsiteX36" fmla="*/ 80425 w 172580"/>
                  <a:gd name="connsiteY36" fmla="*/ 104155 h 185159"/>
                  <a:gd name="connsiteX37" fmla="*/ 65033 w 172580"/>
                  <a:gd name="connsiteY37" fmla="*/ 158189 h 185159"/>
                  <a:gd name="connsiteX38" fmla="*/ 61922 w 172580"/>
                  <a:gd name="connsiteY38" fmla="*/ 165885 h 185159"/>
                  <a:gd name="connsiteX39" fmla="*/ 57501 w 172580"/>
                  <a:gd name="connsiteY39" fmla="*/ 174072 h 185159"/>
                  <a:gd name="connsiteX40" fmla="*/ 51934 w 172580"/>
                  <a:gd name="connsiteY40" fmla="*/ 181113 h 185159"/>
                  <a:gd name="connsiteX41" fmla="*/ 45057 w 172580"/>
                  <a:gd name="connsiteY41" fmla="*/ 184879 h 185159"/>
                  <a:gd name="connsiteX42" fmla="*/ 32613 w 172580"/>
                  <a:gd name="connsiteY42" fmla="*/ 183405 h 185159"/>
                  <a:gd name="connsiteX43" fmla="*/ 18368 w 172580"/>
                  <a:gd name="connsiteY43" fmla="*/ 176692 h 185159"/>
                  <a:gd name="connsiteX44" fmla="*/ 6415 w 172580"/>
                  <a:gd name="connsiteY44" fmla="*/ 166867 h 185159"/>
                  <a:gd name="connsiteX45" fmla="*/ 193 w 172580"/>
                  <a:gd name="connsiteY45" fmla="*/ 156388 h 185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72580" h="185159">
                    <a:moveTo>
                      <a:pt x="90904" y="137722"/>
                    </a:moveTo>
                    <a:cubicBezTo>
                      <a:pt x="90413" y="135266"/>
                      <a:pt x="90904" y="132319"/>
                      <a:pt x="91887" y="129044"/>
                    </a:cubicBezTo>
                    <a:cubicBezTo>
                      <a:pt x="93033" y="125605"/>
                      <a:pt x="94506" y="122167"/>
                      <a:pt x="96144" y="118401"/>
                    </a:cubicBezTo>
                    <a:cubicBezTo>
                      <a:pt x="97781" y="114799"/>
                      <a:pt x="99419" y="111196"/>
                      <a:pt x="101056" y="107758"/>
                    </a:cubicBezTo>
                    <a:cubicBezTo>
                      <a:pt x="102693" y="104319"/>
                      <a:pt x="103840" y="101372"/>
                      <a:pt x="104658" y="98916"/>
                    </a:cubicBezTo>
                    <a:cubicBezTo>
                      <a:pt x="107442" y="91056"/>
                      <a:pt x="109243" y="83852"/>
                      <a:pt x="110225" y="77466"/>
                    </a:cubicBezTo>
                    <a:cubicBezTo>
                      <a:pt x="111044" y="70916"/>
                      <a:pt x="111535" y="64694"/>
                      <a:pt x="111372" y="58472"/>
                    </a:cubicBezTo>
                    <a:cubicBezTo>
                      <a:pt x="111372" y="52414"/>
                      <a:pt x="110717" y="46028"/>
                      <a:pt x="109734" y="39315"/>
                    </a:cubicBezTo>
                    <a:cubicBezTo>
                      <a:pt x="108916" y="32765"/>
                      <a:pt x="108261" y="25561"/>
                      <a:pt x="107933" y="17701"/>
                    </a:cubicBezTo>
                    <a:cubicBezTo>
                      <a:pt x="107442" y="12461"/>
                      <a:pt x="108588" y="8695"/>
                      <a:pt x="111044" y="6403"/>
                    </a:cubicBezTo>
                    <a:cubicBezTo>
                      <a:pt x="113500" y="4111"/>
                      <a:pt x="117103" y="2473"/>
                      <a:pt x="121687" y="1655"/>
                    </a:cubicBezTo>
                    <a:cubicBezTo>
                      <a:pt x="134459" y="-965"/>
                      <a:pt x="144774" y="-474"/>
                      <a:pt x="152798" y="3128"/>
                    </a:cubicBezTo>
                    <a:cubicBezTo>
                      <a:pt x="160821" y="6731"/>
                      <a:pt x="166224" y="15245"/>
                      <a:pt x="169008" y="28835"/>
                    </a:cubicBezTo>
                    <a:cubicBezTo>
                      <a:pt x="172938" y="47829"/>
                      <a:pt x="173593" y="66823"/>
                      <a:pt x="171136" y="85489"/>
                    </a:cubicBezTo>
                    <a:cubicBezTo>
                      <a:pt x="168680" y="104155"/>
                      <a:pt x="163605" y="122167"/>
                      <a:pt x="155745" y="139523"/>
                    </a:cubicBezTo>
                    <a:cubicBezTo>
                      <a:pt x="154926" y="141815"/>
                      <a:pt x="153944" y="144435"/>
                      <a:pt x="152634" y="147219"/>
                    </a:cubicBezTo>
                    <a:cubicBezTo>
                      <a:pt x="151324" y="150002"/>
                      <a:pt x="149850" y="152786"/>
                      <a:pt x="148213" y="155406"/>
                    </a:cubicBezTo>
                    <a:cubicBezTo>
                      <a:pt x="146576" y="158189"/>
                      <a:pt x="144611" y="160482"/>
                      <a:pt x="142646" y="162446"/>
                    </a:cubicBezTo>
                    <a:cubicBezTo>
                      <a:pt x="140517" y="164412"/>
                      <a:pt x="138225" y="165721"/>
                      <a:pt x="135769" y="166213"/>
                    </a:cubicBezTo>
                    <a:cubicBezTo>
                      <a:pt x="132494" y="166867"/>
                      <a:pt x="128401" y="166376"/>
                      <a:pt x="123325" y="164739"/>
                    </a:cubicBezTo>
                    <a:cubicBezTo>
                      <a:pt x="118412" y="163102"/>
                      <a:pt x="113664" y="160809"/>
                      <a:pt x="109079" y="158026"/>
                    </a:cubicBezTo>
                    <a:cubicBezTo>
                      <a:pt x="104495" y="155242"/>
                      <a:pt x="100565" y="151967"/>
                      <a:pt x="97126" y="148201"/>
                    </a:cubicBezTo>
                    <a:cubicBezTo>
                      <a:pt x="93688" y="144435"/>
                      <a:pt x="91559" y="140997"/>
                      <a:pt x="90904" y="137722"/>
                    </a:cubicBezTo>
                    <a:close/>
                    <a:moveTo>
                      <a:pt x="193" y="156388"/>
                    </a:moveTo>
                    <a:cubicBezTo>
                      <a:pt x="-299" y="153932"/>
                      <a:pt x="193" y="150985"/>
                      <a:pt x="1175" y="147710"/>
                    </a:cubicBezTo>
                    <a:cubicBezTo>
                      <a:pt x="2321" y="144272"/>
                      <a:pt x="3795" y="140833"/>
                      <a:pt x="5432" y="137067"/>
                    </a:cubicBezTo>
                    <a:cubicBezTo>
                      <a:pt x="7070" y="133465"/>
                      <a:pt x="8707" y="129863"/>
                      <a:pt x="10345" y="126424"/>
                    </a:cubicBezTo>
                    <a:cubicBezTo>
                      <a:pt x="11982" y="122985"/>
                      <a:pt x="13128" y="120038"/>
                      <a:pt x="13947" y="117582"/>
                    </a:cubicBezTo>
                    <a:cubicBezTo>
                      <a:pt x="16730" y="109723"/>
                      <a:pt x="18531" y="102518"/>
                      <a:pt x="19514" y="96132"/>
                    </a:cubicBezTo>
                    <a:cubicBezTo>
                      <a:pt x="20333" y="89583"/>
                      <a:pt x="20824" y="83360"/>
                      <a:pt x="20660" y="77138"/>
                    </a:cubicBezTo>
                    <a:cubicBezTo>
                      <a:pt x="20660" y="71080"/>
                      <a:pt x="20005" y="64694"/>
                      <a:pt x="19023" y="57981"/>
                    </a:cubicBezTo>
                    <a:cubicBezTo>
                      <a:pt x="18204" y="51431"/>
                      <a:pt x="17549" y="44227"/>
                      <a:pt x="17222" y="36367"/>
                    </a:cubicBezTo>
                    <a:cubicBezTo>
                      <a:pt x="16730" y="31128"/>
                      <a:pt x="17876" y="27362"/>
                      <a:pt x="20333" y="25069"/>
                    </a:cubicBezTo>
                    <a:cubicBezTo>
                      <a:pt x="22789" y="22777"/>
                      <a:pt x="26391" y="21140"/>
                      <a:pt x="30976" y="20321"/>
                    </a:cubicBezTo>
                    <a:cubicBezTo>
                      <a:pt x="43747" y="17701"/>
                      <a:pt x="54063" y="18192"/>
                      <a:pt x="62086" y="21795"/>
                    </a:cubicBezTo>
                    <a:cubicBezTo>
                      <a:pt x="70109" y="25397"/>
                      <a:pt x="75513" y="33911"/>
                      <a:pt x="78296" y="47502"/>
                    </a:cubicBezTo>
                    <a:cubicBezTo>
                      <a:pt x="82226" y="66495"/>
                      <a:pt x="82881" y="85489"/>
                      <a:pt x="80425" y="104155"/>
                    </a:cubicBezTo>
                    <a:cubicBezTo>
                      <a:pt x="77969" y="122822"/>
                      <a:pt x="72893" y="140833"/>
                      <a:pt x="65033" y="158189"/>
                    </a:cubicBezTo>
                    <a:cubicBezTo>
                      <a:pt x="64215" y="160482"/>
                      <a:pt x="63232" y="163102"/>
                      <a:pt x="61922" y="165885"/>
                    </a:cubicBezTo>
                    <a:cubicBezTo>
                      <a:pt x="60612" y="168669"/>
                      <a:pt x="59139" y="171452"/>
                      <a:pt x="57501" y="174072"/>
                    </a:cubicBezTo>
                    <a:cubicBezTo>
                      <a:pt x="55864" y="176856"/>
                      <a:pt x="53899" y="179148"/>
                      <a:pt x="51934" y="181113"/>
                    </a:cubicBezTo>
                    <a:cubicBezTo>
                      <a:pt x="49806" y="183078"/>
                      <a:pt x="47513" y="184388"/>
                      <a:pt x="45057" y="184879"/>
                    </a:cubicBezTo>
                    <a:cubicBezTo>
                      <a:pt x="41782" y="185534"/>
                      <a:pt x="37689" y="185043"/>
                      <a:pt x="32613" y="183405"/>
                    </a:cubicBezTo>
                    <a:cubicBezTo>
                      <a:pt x="27701" y="181768"/>
                      <a:pt x="22953" y="179475"/>
                      <a:pt x="18368" y="176692"/>
                    </a:cubicBezTo>
                    <a:cubicBezTo>
                      <a:pt x="13783" y="173908"/>
                      <a:pt x="9853" y="170633"/>
                      <a:pt x="6415" y="166867"/>
                    </a:cubicBezTo>
                    <a:cubicBezTo>
                      <a:pt x="2976" y="163102"/>
                      <a:pt x="848" y="159663"/>
                      <a:pt x="193" y="156388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6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11" name="Shape5" descr="e619a465-03cc-4134-9610-b12825275197"/>
              <p:cNvSpPr/>
              <p:nvPr/>
            </p:nvSpPr>
            <p:spPr>
              <a:xfrm>
                <a:off x="6598787" y="4193823"/>
                <a:ext cx="172580" cy="185159"/>
              </a:xfrm>
              <a:custGeom>
                <a:avLst/>
                <a:gdLst>
                  <a:gd name="connsiteX0" fmla="*/ 81677 w 172580"/>
                  <a:gd name="connsiteY0" fmla="*/ 47438 h 185159"/>
                  <a:gd name="connsiteX1" fmla="*/ 80694 w 172580"/>
                  <a:gd name="connsiteY1" fmla="*/ 56116 h 185159"/>
                  <a:gd name="connsiteX2" fmla="*/ 76437 w 172580"/>
                  <a:gd name="connsiteY2" fmla="*/ 66759 h 185159"/>
                  <a:gd name="connsiteX3" fmla="*/ 71525 w 172580"/>
                  <a:gd name="connsiteY3" fmla="*/ 77402 h 185159"/>
                  <a:gd name="connsiteX4" fmla="*/ 67922 w 172580"/>
                  <a:gd name="connsiteY4" fmla="*/ 86244 h 185159"/>
                  <a:gd name="connsiteX5" fmla="*/ 62355 w 172580"/>
                  <a:gd name="connsiteY5" fmla="*/ 107694 h 185159"/>
                  <a:gd name="connsiteX6" fmla="*/ 61209 w 172580"/>
                  <a:gd name="connsiteY6" fmla="*/ 126687 h 185159"/>
                  <a:gd name="connsiteX7" fmla="*/ 62847 w 172580"/>
                  <a:gd name="connsiteY7" fmla="*/ 145845 h 185159"/>
                  <a:gd name="connsiteX8" fmla="*/ 64648 w 172580"/>
                  <a:gd name="connsiteY8" fmla="*/ 167458 h 185159"/>
                  <a:gd name="connsiteX9" fmla="*/ 61537 w 172580"/>
                  <a:gd name="connsiteY9" fmla="*/ 178756 h 185159"/>
                  <a:gd name="connsiteX10" fmla="*/ 50894 w 172580"/>
                  <a:gd name="connsiteY10" fmla="*/ 183505 h 185159"/>
                  <a:gd name="connsiteX11" fmla="*/ 19783 w 172580"/>
                  <a:gd name="connsiteY11" fmla="*/ 182031 h 185159"/>
                  <a:gd name="connsiteX12" fmla="*/ 3573 w 172580"/>
                  <a:gd name="connsiteY12" fmla="*/ 156324 h 185159"/>
                  <a:gd name="connsiteX13" fmla="*/ 1444 w 172580"/>
                  <a:gd name="connsiteY13" fmla="*/ 99670 h 185159"/>
                  <a:gd name="connsiteX14" fmla="*/ 16836 w 172580"/>
                  <a:gd name="connsiteY14" fmla="*/ 45636 h 185159"/>
                  <a:gd name="connsiteX15" fmla="*/ 19947 w 172580"/>
                  <a:gd name="connsiteY15" fmla="*/ 37941 h 185159"/>
                  <a:gd name="connsiteX16" fmla="*/ 24368 w 172580"/>
                  <a:gd name="connsiteY16" fmla="*/ 29754 h 185159"/>
                  <a:gd name="connsiteX17" fmla="*/ 29935 w 172580"/>
                  <a:gd name="connsiteY17" fmla="*/ 22713 h 185159"/>
                  <a:gd name="connsiteX18" fmla="*/ 36812 w 172580"/>
                  <a:gd name="connsiteY18" fmla="*/ 18947 h 185159"/>
                  <a:gd name="connsiteX19" fmla="*/ 49256 w 172580"/>
                  <a:gd name="connsiteY19" fmla="*/ 20421 h 185159"/>
                  <a:gd name="connsiteX20" fmla="*/ 63502 w 172580"/>
                  <a:gd name="connsiteY20" fmla="*/ 27134 h 185159"/>
                  <a:gd name="connsiteX21" fmla="*/ 75455 w 172580"/>
                  <a:gd name="connsiteY21" fmla="*/ 36958 h 185159"/>
                  <a:gd name="connsiteX22" fmla="*/ 81677 w 172580"/>
                  <a:gd name="connsiteY22" fmla="*/ 47438 h 185159"/>
                  <a:gd name="connsiteX23" fmla="*/ 172388 w 172580"/>
                  <a:gd name="connsiteY23" fmla="*/ 28771 h 185159"/>
                  <a:gd name="connsiteX24" fmla="*/ 171406 w 172580"/>
                  <a:gd name="connsiteY24" fmla="*/ 37449 h 185159"/>
                  <a:gd name="connsiteX25" fmla="*/ 167149 w 172580"/>
                  <a:gd name="connsiteY25" fmla="*/ 48093 h 185159"/>
                  <a:gd name="connsiteX26" fmla="*/ 162236 w 172580"/>
                  <a:gd name="connsiteY26" fmla="*/ 58736 h 185159"/>
                  <a:gd name="connsiteX27" fmla="*/ 158634 w 172580"/>
                  <a:gd name="connsiteY27" fmla="*/ 67578 h 185159"/>
                  <a:gd name="connsiteX28" fmla="*/ 153067 w 172580"/>
                  <a:gd name="connsiteY28" fmla="*/ 89027 h 185159"/>
                  <a:gd name="connsiteX29" fmla="*/ 151921 w 172580"/>
                  <a:gd name="connsiteY29" fmla="*/ 108021 h 185159"/>
                  <a:gd name="connsiteX30" fmla="*/ 153558 w 172580"/>
                  <a:gd name="connsiteY30" fmla="*/ 127179 h 185159"/>
                  <a:gd name="connsiteX31" fmla="*/ 155359 w 172580"/>
                  <a:gd name="connsiteY31" fmla="*/ 148792 h 185159"/>
                  <a:gd name="connsiteX32" fmla="*/ 152248 w 172580"/>
                  <a:gd name="connsiteY32" fmla="*/ 160090 h 185159"/>
                  <a:gd name="connsiteX33" fmla="*/ 141605 w 172580"/>
                  <a:gd name="connsiteY33" fmla="*/ 164839 h 185159"/>
                  <a:gd name="connsiteX34" fmla="*/ 110495 w 172580"/>
                  <a:gd name="connsiteY34" fmla="*/ 163365 h 185159"/>
                  <a:gd name="connsiteX35" fmla="*/ 94285 w 172580"/>
                  <a:gd name="connsiteY35" fmla="*/ 137658 h 185159"/>
                  <a:gd name="connsiteX36" fmla="*/ 92156 w 172580"/>
                  <a:gd name="connsiteY36" fmla="*/ 81004 h 185159"/>
                  <a:gd name="connsiteX37" fmla="*/ 107547 w 172580"/>
                  <a:gd name="connsiteY37" fmla="*/ 26970 h 185159"/>
                  <a:gd name="connsiteX38" fmla="*/ 110658 w 172580"/>
                  <a:gd name="connsiteY38" fmla="*/ 19274 h 185159"/>
                  <a:gd name="connsiteX39" fmla="*/ 115079 w 172580"/>
                  <a:gd name="connsiteY39" fmla="*/ 11087 h 185159"/>
                  <a:gd name="connsiteX40" fmla="*/ 120647 w 172580"/>
                  <a:gd name="connsiteY40" fmla="*/ 4047 h 185159"/>
                  <a:gd name="connsiteX41" fmla="*/ 127524 w 172580"/>
                  <a:gd name="connsiteY41" fmla="*/ 281 h 185159"/>
                  <a:gd name="connsiteX42" fmla="*/ 139968 w 172580"/>
                  <a:gd name="connsiteY42" fmla="*/ 1754 h 185159"/>
                  <a:gd name="connsiteX43" fmla="*/ 154213 w 172580"/>
                  <a:gd name="connsiteY43" fmla="*/ 8468 h 185159"/>
                  <a:gd name="connsiteX44" fmla="*/ 166166 w 172580"/>
                  <a:gd name="connsiteY44" fmla="*/ 18292 h 185159"/>
                  <a:gd name="connsiteX45" fmla="*/ 172388 w 172580"/>
                  <a:gd name="connsiteY45" fmla="*/ 28771 h 185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72580" h="185159">
                    <a:moveTo>
                      <a:pt x="81677" y="47438"/>
                    </a:moveTo>
                    <a:cubicBezTo>
                      <a:pt x="82168" y="49894"/>
                      <a:pt x="81677" y="52841"/>
                      <a:pt x="80694" y="56116"/>
                    </a:cubicBezTo>
                    <a:cubicBezTo>
                      <a:pt x="79548" y="59554"/>
                      <a:pt x="78074" y="62993"/>
                      <a:pt x="76437" y="66759"/>
                    </a:cubicBezTo>
                    <a:cubicBezTo>
                      <a:pt x="74800" y="70361"/>
                      <a:pt x="73162" y="73963"/>
                      <a:pt x="71525" y="77402"/>
                    </a:cubicBezTo>
                    <a:cubicBezTo>
                      <a:pt x="69887" y="80840"/>
                      <a:pt x="68741" y="83788"/>
                      <a:pt x="67922" y="86244"/>
                    </a:cubicBezTo>
                    <a:cubicBezTo>
                      <a:pt x="65139" y="94103"/>
                      <a:pt x="63338" y="101308"/>
                      <a:pt x="62355" y="107694"/>
                    </a:cubicBezTo>
                    <a:cubicBezTo>
                      <a:pt x="61537" y="114243"/>
                      <a:pt x="61045" y="120465"/>
                      <a:pt x="61209" y="126687"/>
                    </a:cubicBezTo>
                    <a:cubicBezTo>
                      <a:pt x="61209" y="132746"/>
                      <a:pt x="61864" y="139132"/>
                      <a:pt x="62847" y="145845"/>
                    </a:cubicBezTo>
                    <a:cubicBezTo>
                      <a:pt x="63665" y="152394"/>
                      <a:pt x="64320" y="159599"/>
                      <a:pt x="64648" y="167458"/>
                    </a:cubicBezTo>
                    <a:cubicBezTo>
                      <a:pt x="65139" y="172698"/>
                      <a:pt x="63993" y="176464"/>
                      <a:pt x="61537" y="178756"/>
                    </a:cubicBezTo>
                    <a:cubicBezTo>
                      <a:pt x="59081" y="181049"/>
                      <a:pt x="55478" y="182686"/>
                      <a:pt x="50894" y="183505"/>
                    </a:cubicBezTo>
                    <a:cubicBezTo>
                      <a:pt x="38122" y="186125"/>
                      <a:pt x="27806" y="185634"/>
                      <a:pt x="19783" y="182031"/>
                    </a:cubicBezTo>
                    <a:cubicBezTo>
                      <a:pt x="11760" y="178429"/>
                      <a:pt x="6357" y="169915"/>
                      <a:pt x="3573" y="156324"/>
                    </a:cubicBezTo>
                    <a:cubicBezTo>
                      <a:pt x="-357" y="137330"/>
                      <a:pt x="-1012" y="118337"/>
                      <a:pt x="1444" y="99670"/>
                    </a:cubicBezTo>
                    <a:cubicBezTo>
                      <a:pt x="3900" y="81004"/>
                      <a:pt x="8976" y="62993"/>
                      <a:pt x="16836" y="45636"/>
                    </a:cubicBezTo>
                    <a:cubicBezTo>
                      <a:pt x="17655" y="43344"/>
                      <a:pt x="18637" y="40724"/>
                      <a:pt x="19947" y="37941"/>
                    </a:cubicBezTo>
                    <a:cubicBezTo>
                      <a:pt x="21257" y="35157"/>
                      <a:pt x="22730" y="32374"/>
                      <a:pt x="24368" y="29754"/>
                    </a:cubicBezTo>
                    <a:cubicBezTo>
                      <a:pt x="26005" y="26970"/>
                      <a:pt x="27970" y="24678"/>
                      <a:pt x="29935" y="22713"/>
                    </a:cubicBezTo>
                    <a:cubicBezTo>
                      <a:pt x="32064" y="20748"/>
                      <a:pt x="34356" y="19438"/>
                      <a:pt x="36812" y="18947"/>
                    </a:cubicBezTo>
                    <a:cubicBezTo>
                      <a:pt x="40087" y="18292"/>
                      <a:pt x="44180" y="18783"/>
                      <a:pt x="49256" y="20421"/>
                    </a:cubicBezTo>
                    <a:cubicBezTo>
                      <a:pt x="54168" y="22058"/>
                      <a:pt x="58917" y="24350"/>
                      <a:pt x="63502" y="27134"/>
                    </a:cubicBezTo>
                    <a:cubicBezTo>
                      <a:pt x="68086" y="29918"/>
                      <a:pt x="72016" y="33192"/>
                      <a:pt x="75455" y="36958"/>
                    </a:cubicBezTo>
                    <a:cubicBezTo>
                      <a:pt x="78893" y="40724"/>
                      <a:pt x="81022" y="44163"/>
                      <a:pt x="81677" y="47438"/>
                    </a:cubicBezTo>
                    <a:close/>
                    <a:moveTo>
                      <a:pt x="172388" y="28771"/>
                    </a:moveTo>
                    <a:cubicBezTo>
                      <a:pt x="172879" y="31227"/>
                      <a:pt x="172388" y="34175"/>
                      <a:pt x="171406" y="37449"/>
                    </a:cubicBezTo>
                    <a:cubicBezTo>
                      <a:pt x="170260" y="40888"/>
                      <a:pt x="168786" y="44327"/>
                      <a:pt x="167149" y="48093"/>
                    </a:cubicBezTo>
                    <a:cubicBezTo>
                      <a:pt x="165511" y="51695"/>
                      <a:pt x="163874" y="55297"/>
                      <a:pt x="162236" y="58736"/>
                    </a:cubicBezTo>
                    <a:cubicBezTo>
                      <a:pt x="160599" y="62174"/>
                      <a:pt x="159453" y="65121"/>
                      <a:pt x="158634" y="67578"/>
                    </a:cubicBezTo>
                    <a:cubicBezTo>
                      <a:pt x="155850" y="75437"/>
                      <a:pt x="154049" y="82642"/>
                      <a:pt x="153067" y="89027"/>
                    </a:cubicBezTo>
                    <a:cubicBezTo>
                      <a:pt x="152248" y="95577"/>
                      <a:pt x="151757" y="101799"/>
                      <a:pt x="151921" y="108021"/>
                    </a:cubicBezTo>
                    <a:cubicBezTo>
                      <a:pt x="151921" y="114079"/>
                      <a:pt x="152576" y="120465"/>
                      <a:pt x="153558" y="127179"/>
                    </a:cubicBezTo>
                    <a:cubicBezTo>
                      <a:pt x="154377" y="133728"/>
                      <a:pt x="155032" y="140933"/>
                      <a:pt x="155359" y="148792"/>
                    </a:cubicBezTo>
                    <a:cubicBezTo>
                      <a:pt x="155850" y="154032"/>
                      <a:pt x="154704" y="157798"/>
                      <a:pt x="152248" y="160090"/>
                    </a:cubicBezTo>
                    <a:cubicBezTo>
                      <a:pt x="149792" y="162383"/>
                      <a:pt x="146190" y="164020"/>
                      <a:pt x="141605" y="164839"/>
                    </a:cubicBezTo>
                    <a:cubicBezTo>
                      <a:pt x="128834" y="167458"/>
                      <a:pt x="118518" y="166967"/>
                      <a:pt x="110495" y="163365"/>
                    </a:cubicBezTo>
                    <a:cubicBezTo>
                      <a:pt x="102471" y="159763"/>
                      <a:pt x="97068" y="151248"/>
                      <a:pt x="94285" y="137658"/>
                    </a:cubicBezTo>
                    <a:cubicBezTo>
                      <a:pt x="90355" y="118664"/>
                      <a:pt x="89700" y="99670"/>
                      <a:pt x="92156" y="81004"/>
                    </a:cubicBezTo>
                    <a:cubicBezTo>
                      <a:pt x="94612" y="62338"/>
                      <a:pt x="99688" y="44327"/>
                      <a:pt x="107547" y="26970"/>
                    </a:cubicBezTo>
                    <a:cubicBezTo>
                      <a:pt x="108366" y="24678"/>
                      <a:pt x="109349" y="22058"/>
                      <a:pt x="110658" y="19274"/>
                    </a:cubicBezTo>
                    <a:cubicBezTo>
                      <a:pt x="111968" y="16491"/>
                      <a:pt x="113442" y="13707"/>
                      <a:pt x="115079" y="11087"/>
                    </a:cubicBezTo>
                    <a:cubicBezTo>
                      <a:pt x="116717" y="8304"/>
                      <a:pt x="118682" y="6012"/>
                      <a:pt x="120647" y="4047"/>
                    </a:cubicBezTo>
                    <a:cubicBezTo>
                      <a:pt x="122775" y="2082"/>
                      <a:pt x="125067" y="772"/>
                      <a:pt x="127524" y="281"/>
                    </a:cubicBezTo>
                    <a:cubicBezTo>
                      <a:pt x="130798" y="-374"/>
                      <a:pt x="134892" y="117"/>
                      <a:pt x="139968" y="1754"/>
                    </a:cubicBezTo>
                    <a:cubicBezTo>
                      <a:pt x="144880" y="3392"/>
                      <a:pt x="149628" y="5684"/>
                      <a:pt x="154213" y="8468"/>
                    </a:cubicBezTo>
                    <a:cubicBezTo>
                      <a:pt x="158798" y="11251"/>
                      <a:pt x="162728" y="14526"/>
                      <a:pt x="166166" y="18292"/>
                    </a:cubicBezTo>
                    <a:cubicBezTo>
                      <a:pt x="169605" y="22058"/>
                      <a:pt x="171733" y="25497"/>
                      <a:pt x="172388" y="28771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6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12" name="Bullet5" descr="e49b2b04-3182-423e-99ae-945a1ae7d472"/>
              <p:cNvSpPr/>
              <p:nvPr/>
            </p:nvSpPr>
            <p:spPr>
              <a:xfrm flipH="1">
                <a:off x="6766928" y="4378982"/>
                <a:ext cx="2667140" cy="676590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肝脏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3" name="Text5" descr="9da5456f-87d4-48f8-b372-b6e412a3a70f"/>
              <p:cNvSpPr txBox="1"/>
              <p:nvPr/>
            </p:nvSpPr>
            <p:spPr>
              <a:xfrm flipH="1">
                <a:off x="6766933" y="5055573"/>
                <a:ext cx="2667138" cy="79446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体积相对较大，糖原贮存少，易低血糖。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34" name="组合 33" descr="cc003445-e69c-4701-978f-061742595c24"/>
            <p:cNvGrpSpPr/>
            <p:nvPr/>
          </p:nvGrpSpPr>
          <p:grpSpPr>
            <a:xfrm>
              <a:off x="8004701" y="4111972"/>
              <a:ext cx="3514200" cy="2095980"/>
              <a:chOff x="6370580" y="4111971"/>
              <a:chExt cx="3514200" cy="2095980"/>
            </a:xfrm>
          </p:grpSpPr>
          <p:sp>
            <p:nvSpPr>
              <p:cNvPr id="35" name="ComponentBackground6" descr="95a50c49-a51b-47f2-a1cc-4a58863e7cd5"/>
              <p:cNvSpPr/>
              <p:nvPr/>
            </p:nvSpPr>
            <p:spPr>
              <a:xfrm>
                <a:off x="6370580" y="4111971"/>
                <a:ext cx="3514200" cy="2095980"/>
              </a:xfrm>
              <a:custGeom>
                <a:avLst/>
                <a:gdLst>
                  <a:gd name="connsiteX0" fmla="*/ 2444309 w 2451491"/>
                  <a:gd name="connsiteY0" fmla="*/ 1284385 h 2399945"/>
                  <a:gd name="connsiteX1" fmla="*/ 2339843 w 2451491"/>
                  <a:gd name="connsiteY1" fmla="*/ 850149 h 2399945"/>
                  <a:gd name="connsiteX2" fmla="*/ 2210653 w 2451491"/>
                  <a:gd name="connsiteY2" fmla="*/ 750759 h 2399945"/>
                  <a:gd name="connsiteX3" fmla="*/ 2295306 w 2451491"/>
                  <a:gd name="connsiteY3" fmla="*/ 572283 h 2399945"/>
                  <a:gd name="connsiteX4" fmla="*/ 2099965 w 2451491"/>
                  <a:gd name="connsiteY4" fmla="*/ 153766 h 2399945"/>
                  <a:gd name="connsiteX5" fmla="*/ 1944085 w 2451491"/>
                  <a:gd name="connsiteY5" fmla="*/ 128877 h 2399945"/>
                  <a:gd name="connsiteX6" fmla="*/ 1613168 w 2451491"/>
                  <a:gd name="connsiteY6" fmla="*/ 222863 h 2399945"/>
                  <a:gd name="connsiteX7" fmla="*/ 1319584 w 2451491"/>
                  <a:gd name="connsiteY7" fmla="*/ 58306 h 2399945"/>
                  <a:gd name="connsiteX8" fmla="*/ 1049086 w 2451491"/>
                  <a:gd name="connsiteY8" fmla="*/ 182911 h 2399945"/>
                  <a:gd name="connsiteX9" fmla="*/ 895335 w 2451491"/>
                  <a:gd name="connsiteY9" fmla="*/ 41604 h 2399945"/>
                  <a:gd name="connsiteX10" fmla="*/ 513495 w 2451491"/>
                  <a:gd name="connsiteY10" fmla="*/ 40622 h 2399945"/>
                  <a:gd name="connsiteX11" fmla="*/ 317336 w 2451491"/>
                  <a:gd name="connsiteY11" fmla="*/ 197484 h 2399945"/>
                  <a:gd name="connsiteX12" fmla="*/ 274927 w 2451491"/>
                  <a:gd name="connsiteY12" fmla="*/ 327329 h 2399945"/>
                  <a:gd name="connsiteX13" fmla="*/ 232191 w 2451491"/>
                  <a:gd name="connsiteY13" fmla="*/ 336662 h 2399945"/>
                  <a:gd name="connsiteX14" fmla="*/ 25061 w 2451491"/>
                  <a:gd name="connsiteY14" fmla="*/ 564587 h 2399945"/>
                  <a:gd name="connsiteX15" fmla="*/ 8360 w 2451491"/>
                  <a:gd name="connsiteY15" fmla="*/ 757472 h 2399945"/>
                  <a:gd name="connsiteX16" fmla="*/ 82042 w 2451491"/>
                  <a:gd name="connsiteY16" fmla="*/ 889610 h 2399945"/>
                  <a:gd name="connsiteX17" fmla="*/ 23751 w 2451491"/>
                  <a:gd name="connsiteY17" fmla="*/ 1346606 h 2399945"/>
                  <a:gd name="connsiteX18" fmla="*/ 154415 w 2451491"/>
                  <a:gd name="connsiteY18" fmla="*/ 1550461 h 2399945"/>
                  <a:gd name="connsiteX19" fmla="*/ 77621 w 2451491"/>
                  <a:gd name="connsiteY19" fmla="*/ 1711745 h 2399945"/>
                  <a:gd name="connsiteX20" fmla="*/ 123305 w 2451491"/>
                  <a:gd name="connsiteY20" fmla="*/ 2000581 h 2399945"/>
                  <a:gd name="connsiteX21" fmla="*/ 307675 w 2451491"/>
                  <a:gd name="connsiteY21" fmla="*/ 2118800 h 2399945"/>
                  <a:gd name="connsiteX22" fmla="*/ 328306 w 2451491"/>
                  <a:gd name="connsiteY22" fmla="*/ 2120765 h 2399945"/>
                  <a:gd name="connsiteX23" fmla="*/ 473379 w 2451491"/>
                  <a:gd name="connsiteY23" fmla="*/ 2339193 h 2399945"/>
                  <a:gd name="connsiteX24" fmla="*/ 902867 w 2451491"/>
                  <a:gd name="connsiteY24" fmla="*/ 2317744 h 2399945"/>
                  <a:gd name="connsiteX25" fmla="*/ 992433 w 2451491"/>
                  <a:gd name="connsiteY25" fmla="*/ 2215734 h 2399945"/>
                  <a:gd name="connsiteX26" fmla="*/ 1042864 w 2451491"/>
                  <a:gd name="connsiteY26" fmla="*/ 2257160 h 2399945"/>
                  <a:gd name="connsiteX27" fmla="*/ 1383770 w 2451491"/>
                  <a:gd name="connsiteY27" fmla="*/ 2317744 h 2399945"/>
                  <a:gd name="connsiteX28" fmla="*/ 1561427 w 2451491"/>
                  <a:gd name="connsiteY28" fmla="*/ 2246517 h 2399945"/>
                  <a:gd name="connsiteX29" fmla="*/ 1585496 w 2451491"/>
                  <a:gd name="connsiteY29" fmla="*/ 2225886 h 2399945"/>
                  <a:gd name="connsiteX30" fmla="*/ 1615788 w 2451491"/>
                  <a:gd name="connsiteY30" fmla="*/ 2264856 h 2399945"/>
                  <a:gd name="connsiteX31" fmla="*/ 1787059 w 2451491"/>
                  <a:gd name="connsiteY31" fmla="*/ 2366865 h 2399945"/>
                  <a:gd name="connsiteX32" fmla="*/ 2048223 w 2451491"/>
                  <a:gd name="connsiteY32" fmla="*/ 2375543 h 2399945"/>
                  <a:gd name="connsiteX33" fmla="*/ 2303984 w 2451491"/>
                  <a:gd name="connsiteY33" fmla="*/ 2030872 h 2399945"/>
                  <a:gd name="connsiteX34" fmla="*/ 2195589 w 2451491"/>
                  <a:gd name="connsiteY34" fmla="*/ 1722879 h 2399945"/>
                  <a:gd name="connsiteX35" fmla="*/ 2239471 w 2451491"/>
                  <a:gd name="connsiteY35" fmla="*/ 1681617 h 2399945"/>
                  <a:gd name="connsiteX36" fmla="*/ 2444309 w 2451491"/>
                  <a:gd name="connsiteY36" fmla="*/ 1284221 h 2399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451491" h="2399945">
                    <a:moveTo>
                      <a:pt x="2444309" y="1284385"/>
                    </a:moveTo>
                    <a:cubicBezTo>
                      <a:pt x="2467887" y="1131780"/>
                      <a:pt x="2433502" y="966240"/>
                      <a:pt x="2339843" y="850149"/>
                    </a:cubicBezTo>
                    <a:cubicBezTo>
                      <a:pt x="2305130" y="807085"/>
                      <a:pt x="2259775" y="771390"/>
                      <a:pt x="2210653" y="750759"/>
                    </a:cubicBezTo>
                    <a:cubicBezTo>
                      <a:pt x="2251424" y="699508"/>
                      <a:pt x="2281716" y="638925"/>
                      <a:pt x="2295306" y="572283"/>
                    </a:cubicBezTo>
                    <a:cubicBezTo>
                      <a:pt x="2329364" y="405597"/>
                      <a:pt x="2246348" y="213694"/>
                      <a:pt x="2099965" y="153766"/>
                    </a:cubicBezTo>
                    <a:cubicBezTo>
                      <a:pt x="2050516" y="133462"/>
                      <a:pt x="1996973" y="128058"/>
                      <a:pt x="1944085" y="128877"/>
                    </a:cubicBezTo>
                    <a:cubicBezTo>
                      <a:pt x="1828977" y="131006"/>
                      <a:pt x="1714850" y="163917"/>
                      <a:pt x="1613168" y="222863"/>
                    </a:cubicBezTo>
                    <a:cubicBezTo>
                      <a:pt x="1548655" y="121018"/>
                      <a:pt x="1434201" y="56832"/>
                      <a:pt x="1319584" y="58306"/>
                    </a:cubicBezTo>
                    <a:cubicBezTo>
                      <a:pt x="1219212" y="59615"/>
                      <a:pt x="1122605" y="107591"/>
                      <a:pt x="1049086" y="182911"/>
                    </a:cubicBezTo>
                    <a:cubicBezTo>
                      <a:pt x="1010935" y="122164"/>
                      <a:pt x="956901" y="72223"/>
                      <a:pt x="895335" y="41604"/>
                    </a:cubicBezTo>
                    <a:cubicBezTo>
                      <a:pt x="776297" y="-17342"/>
                      <a:pt x="635645" y="-9974"/>
                      <a:pt x="513495" y="40622"/>
                    </a:cubicBezTo>
                    <a:cubicBezTo>
                      <a:pt x="436538" y="72551"/>
                      <a:pt x="363183" y="122819"/>
                      <a:pt x="317336" y="197484"/>
                    </a:cubicBezTo>
                    <a:cubicBezTo>
                      <a:pt x="293757" y="235799"/>
                      <a:pt x="278693" y="281318"/>
                      <a:pt x="274927" y="327329"/>
                    </a:cubicBezTo>
                    <a:cubicBezTo>
                      <a:pt x="260354" y="329130"/>
                      <a:pt x="246109" y="332078"/>
                      <a:pt x="232191" y="336662"/>
                    </a:cubicBezTo>
                    <a:cubicBezTo>
                      <a:pt x="135094" y="368919"/>
                      <a:pt x="60592" y="460613"/>
                      <a:pt x="25061" y="564587"/>
                    </a:cubicBezTo>
                    <a:cubicBezTo>
                      <a:pt x="4102" y="625990"/>
                      <a:pt x="-4576" y="693450"/>
                      <a:pt x="8360" y="757472"/>
                    </a:cubicBezTo>
                    <a:cubicBezTo>
                      <a:pt x="18839" y="808886"/>
                      <a:pt x="44710" y="857026"/>
                      <a:pt x="82042" y="889610"/>
                    </a:cubicBezTo>
                    <a:cubicBezTo>
                      <a:pt x="2793" y="1023712"/>
                      <a:pt x="-24061" y="1195802"/>
                      <a:pt x="23751" y="1346606"/>
                    </a:cubicBezTo>
                    <a:cubicBezTo>
                      <a:pt x="48967" y="1426020"/>
                      <a:pt x="95469" y="1496591"/>
                      <a:pt x="154415" y="1550461"/>
                    </a:cubicBezTo>
                    <a:cubicBezTo>
                      <a:pt x="118884" y="1597946"/>
                      <a:pt x="91867" y="1652635"/>
                      <a:pt x="77621" y="1711745"/>
                    </a:cubicBezTo>
                    <a:cubicBezTo>
                      <a:pt x="54207" y="1809497"/>
                      <a:pt x="68288" y="1919366"/>
                      <a:pt x="123305" y="2000581"/>
                    </a:cubicBezTo>
                    <a:cubicBezTo>
                      <a:pt x="167023" y="2064766"/>
                      <a:pt x="234975" y="2108485"/>
                      <a:pt x="307675" y="2118800"/>
                    </a:cubicBezTo>
                    <a:cubicBezTo>
                      <a:pt x="314552" y="2119783"/>
                      <a:pt x="321429" y="2120438"/>
                      <a:pt x="328306" y="2120765"/>
                    </a:cubicBezTo>
                    <a:cubicBezTo>
                      <a:pt x="351230" y="2209184"/>
                      <a:pt x="402480" y="2289417"/>
                      <a:pt x="473379" y="2339193"/>
                    </a:cubicBezTo>
                    <a:cubicBezTo>
                      <a:pt x="601587" y="2429086"/>
                      <a:pt x="780390" y="2416970"/>
                      <a:pt x="902867" y="2317744"/>
                    </a:cubicBezTo>
                    <a:cubicBezTo>
                      <a:pt x="937907" y="2289417"/>
                      <a:pt x="967708" y="2254704"/>
                      <a:pt x="992433" y="2215734"/>
                    </a:cubicBezTo>
                    <a:cubicBezTo>
                      <a:pt x="1008152" y="2231289"/>
                      <a:pt x="1025017" y="2245207"/>
                      <a:pt x="1042864" y="2257160"/>
                    </a:cubicBezTo>
                    <a:cubicBezTo>
                      <a:pt x="1143073" y="2324293"/>
                      <a:pt x="1267678" y="2337720"/>
                      <a:pt x="1383770" y="2317744"/>
                    </a:cubicBezTo>
                    <a:cubicBezTo>
                      <a:pt x="1446645" y="2306937"/>
                      <a:pt x="1509194" y="2286142"/>
                      <a:pt x="1561427" y="2246517"/>
                    </a:cubicBezTo>
                    <a:cubicBezTo>
                      <a:pt x="1569777" y="2240131"/>
                      <a:pt x="1577801" y="2233254"/>
                      <a:pt x="1585496" y="2225886"/>
                    </a:cubicBezTo>
                    <a:cubicBezTo>
                      <a:pt x="1594502" y="2239804"/>
                      <a:pt x="1604654" y="2253067"/>
                      <a:pt x="1615788" y="2264856"/>
                    </a:cubicBezTo>
                    <a:cubicBezTo>
                      <a:pt x="1662618" y="2315124"/>
                      <a:pt x="1724020" y="2346562"/>
                      <a:pt x="1787059" y="2366865"/>
                    </a:cubicBezTo>
                    <a:cubicBezTo>
                      <a:pt x="1871713" y="2394046"/>
                      <a:pt x="1963407" y="2402561"/>
                      <a:pt x="2048223" y="2375543"/>
                    </a:cubicBezTo>
                    <a:cubicBezTo>
                      <a:pt x="2186419" y="2331498"/>
                      <a:pt x="2293014" y="2187735"/>
                      <a:pt x="2303984" y="2030872"/>
                    </a:cubicBezTo>
                    <a:cubicBezTo>
                      <a:pt x="2311844" y="1917401"/>
                      <a:pt x="2269108" y="1802784"/>
                      <a:pt x="2195589" y="1722879"/>
                    </a:cubicBezTo>
                    <a:cubicBezTo>
                      <a:pt x="2210817" y="1709780"/>
                      <a:pt x="2225390" y="1696026"/>
                      <a:pt x="2239471" y="1681617"/>
                    </a:cubicBezTo>
                    <a:cubicBezTo>
                      <a:pt x="2342791" y="1575841"/>
                      <a:pt x="2420567" y="1436826"/>
                      <a:pt x="2444309" y="1284221"/>
                    </a:cubicBezTo>
                    <a:close/>
                  </a:path>
                </a:pathLst>
              </a:custGeom>
              <a:solidFill>
                <a:schemeClr val="accent6">
                  <a:alpha val="15000"/>
                </a:schemeClr>
              </a:solidFill>
              <a:ln w="16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36" name="shaape6" descr="b855baea-1da9-4b57-adc4-8cbca0b3fb82"/>
              <p:cNvSpPr/>
              <p:nvPr/>
            </p:nvSpPr>
            <p:spPr>
              <a:xfrm>
                <a:off x="8878574" y="5965791"/>
                <a:ext cx="172580" cy="185159"/>
              </a:xfrm>
              <a:custGeom>
                <a:avLst/>
                <a:gdLst>
                  <a:gd name="connsiteX0" fmla="*/ 90904 w 172580"/>
                  <a:gd name="connsiteY0" fmla="*/ 137722 h 185159"/>
                  <a:gd name="connsiteX1" fmla="*/ 91887 w 172580"/>
                  <a:gd name="connsiteY1" fmla="*/ 129044 h 185159"/>
                  <a:gd name="connsiteX2" fmla="*/ 96144 w 172580"/>
                  <a:gd name="connsiteY2" fmla="*/ 118401 h 185159"/>
                  <a:gd name="connsiteX3" fmla="*/ 101056 w 172580"/>
                  <a:gd name="connsiteY3" fmla="*/ 107758 h 185159"/>
                  <a:gd name="connsiteX4" fmla="*/ 104658 w 172580"/>
                  <a:gd name="connsiteY4" fmla="*/ 98916 h 185159"/>
                  <a:gd name="connsiteX5" fmla="*/ 110225 w 172580"/>
                  <a:gd name="connsiteY5" fmla="*/ 77466 h 185159"/>
                  <a:gd name="connsiteX6" fmla="*/ 111372 w 172580"/>
                  <a:gd name="connsiteY6" fmla="*/ 58472 h 185159"/>
                  <a:gd name="connsiteX7" fmla="*/ 109734 w 172580"/>
                  <a:gd name="connsiteY7" fmla="*/ 39315 h 185159"/>
                  <a:gd name="connsiteX8" fmla="*/ 107933 w 172580"/>
                  <a:gd name="connsiteY8" fmla="*/ 17701 h 185159"/>
                  <a:gd name="connsiteX9" fmla="*/ 111044 w 172580"/>
                  <a:gd name="connsiteY9" fmla="*/ 6403 h 185159"/>
                  <a:gd name="connsiteX10" fmla="*/ 121687 w 172580"/>
                  <a:gd name="connsiteY10" fmla="*/ 1655 h 185159"/>
                  <a:gd name="connsiteX11" fmla="*/ 152798 w 172580"/>
                  <a:gd name="connsiteY11" fmla="*/ 3128 h 185159"/>
                  <a:gd name="connsiteX12" fmla="*/ 169008 w 172580"/>
                  <a:gd name="connsiteY12" fmla="*/ 28835 h 185159"/>
                  <a:gd name="connsiteX13" fmla="*/ 171136 w 172580"/>
                  <a:gd name="connsiteY13" fmla="*/ 85489 h 185159"/>
                  <a:gd name="connsiteX14" fmla="*/ 155745 w 172580"/>
                  <a:gd name="connsiteY14" fmla="*/ 139523 h 185159"/>
                  <a:gd name="connsiteX15" fmla="*/ 152634 w 172580"/>
                  <a:gd name="connsiteY15" fmla="*/ 147219 h 185159"/>
                  <a:gd name="connsiteX16" fmla="*/ 148213 w 172580"/>
                  <a:gd name="connsiteY16" fmla="*/ 155406 h 185159"/>
                  <a:gd name="connsiteX17" fmla="*/ 142646 w 172580"/>
                  <a:gd name="connsiteY17" fmla="*/ 162446 h 185159"/>
                  <a:gd name="connsiteX18" fmla="*/ 135769 w 172580"/>
                  <a:gd name="connsiteY18" fmla="*/ 166213 h 185159"/>
                  <a:gd name="connsiteX19" fmla="*/ 123325 w 172580"/>
                  <a:gd name="connsiteY19" fmla="*/ 164739 h 185159"/>
                  <a:gd name="connsiteX20" fmla="*/ 109079 w 172580"/>
                  <a:gd name="connsiteY20" fmla="*/ 158026 h 185159"/>
                  <a:gd name="connsiteX21" fmla="*/ 97126 w 172580"/>
                  <a:gd name="connsiteY21" fmla="*/ 148201 h 185159"/>
                  <a:gd name="connsiteX22" fmla="*/ 90904 w 172580"/>
                  <a:gd name="connsiteY22" fmla="*/ 137722 h 185159"/>
                  <a:gd name="connsiteX23" fmla="*/ 193 w 172580"/>
                  <a:gd name="connsiteY23" fmla="*/ 156388 h 185159"/>
                  <a:gd name="connsiteX24" fmla="*/ 1175 w 172580"/>
                  <a:gd name="connsiteY24" fmla="*/ 147710 h 185159"/>
                  <a:gd name="connsiteX25" fmla="*/ 5432 w 172580"/>
                  <a:gd name="connsiteY25" fmla="*/ 137067 h 185159"/>
                  <a:gd name="connsiteX26" fmla="*/ 10345 w 172580"/>
                  <a:gd name="connsiteY26" fmla="*/ 126424 h 185159"/>
                  <a:gd name="connsiteX27" fmla="*/ 13947 w 172580"/>
                  <a:gd name="connsiteY27" fmla="*/ 117582 h 185159"/>
                  <a:gd name="connsiteX28" fmla="*/ 19514 w 172580"/>
                  <a:gd name="connsiteY28" fmla="*/ 96132 h 185159"/>
                  <a:gd name="connsiteX29" fmla="*/ 20660 w 172580"/>
                  <a:gd name="connsiteY29" fmla="*/ 77138 h 185159"/>
                  <a:gd name="connsiteX30" fmla="*/ 19023 w 172580"/>
                  <a:gd name="connsiteY30" fmla="*/ 57981 h 185159"/>
                  <a:gd name="connsiteX31" fmla="*/ 17222 w 172580"/>
                  <a:gd name="connsiteY31" fmla="*/ 36367 h 185159"/>
                  <a:gd name="connsiteX32" fmla="*/ 20333 w 172580"/>
                  <a:gd name="connsiteY32" fmla="*/ 25069 h 185159"/>
                  <a:gd name="connsiteX33" fmla="*/ 30976 w 172580"/>
                  <a:gd name="connsiteY33" fmla="*/ 20321 h 185159"/>
                  <a:gd name="connsiteX34" fmla="*/ 62086 w 172580"/>
                  <a:gd name="connsiteY34" fmla="*/ 21795 h 185159"/>
                  <a:gd name="connsiteX35" fmla="*/ 78296 w 172580"/>
                  <a:gd name="connsiteY35" fmla="*/ 47502 h 185159"/>
                  <a:gd name="connsiteX36" fmla="*/ 80425 w 172580"/>
                  <a:gd name="connsiteY36" fmla="*/ 104155 h 185159"/>
                  <a:gd name="connsiteX37" fmla="*/ 65033 w 172580"/>
                  <a:gd name="connsiteY37" fmla="*/ 158189 h 185159"/>
                  <a:gd name="connsiteX38" fmla="*/ 61922 w 172580"/>
                  <a:gd name="connsiteY38" fmla="*/ 165885 h 185159"/>
                  <a:gd name="connsiteX39" fmla="*/ 57501 w 172580"/>
                  <a:gd name="connsiteY39" fmla="*/ 174072 h 185159"/>
                  <a:gd name="connsiteX40" fmla="*/ 51934 w 172580"/>
                  <a:gd name="connsiteY40" fmla="*/ 181113 h 185159"/>
                  <a:gd name="connsiteX41" fmla="*/ 45057 w 172580"/>
                  <a:gd name="connsiteY41" fmla="*/ 184879 h 185159"/>
                  <a:gd name="connsiteX42" fmla="*/ 32613 w 172580"/>
                  <a:gd name="connsiteY42" fmla="*/ 183405 h 185159"/>
                  <a:gd name="connsiteX43" fmla="*/ 18368 w 172580"/>
                  <a:gd name="connsiteY43" fmla="*/ 176692 h 185159"/>
                  <a:gd name="connsiteX44" fmla="*/ 6415 w 172580"/>
                  <a:gd name="connsiteY44" fmla="*/ 166867 h 185159"/>
                  <a:gd name="connsiteX45" fmla="*/ 193 w 172580"/>
                  <a:gd name="connsiteY45" fmla="*/ 156388 h 185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72580" h="185159">
                    <a:moveTo>
                      <a:pt x="90904" y="137722"/>
                    </a:moveTo>
                    <a:cubicBezTo>
                      <a:pt x="90413" y="135266"/>
                      <a:pt x="90904" y="132319"/>
                      <a:pt x="91887" y="129044"/>
                    </a:cubicBezTo>
                    <a:cubicBezTo>
                      <a:pt x="93033" y="125605"/>
                      <a:pt x="94506" y="122167"/>
                      <a:pt x="96144" y="118401"/>
                    </a:cubicBezTo>
                    <a:cubicBezTo>
                      <a:pt x="97781" y="114799"/>
                      <a:pt x="99419" y="111196"/>
                      <a:pt x="101056" y="107758"/>
                    </a:cubicBezTo>
                    <a:cubicBezTo>
                      <a:pt x="102693" y="104319"/>
                      <a:pt x="103840" y="101372"/>
                      <a:pt x="104658" y="98916"/>
                    </a:cubicBezTo>
                    <a:cubicBezTo>
                      <a:pt x="107442" y="91056"/>
                      <a:pt x="109243" y="83852"/>
                      <a:pt x="110225" y="77466"/>
                    </a:cubicBezTo>
                    <a:cubicBezTo>
                      <a:pt x="111044" y="70916"/>
                      <a:pt x="111535" y="64694"/>
                      <a:pt x="111372" y="58472"/>
                    </a:cubicBezTo>
                    <a:cubicBezTo>
                      <a:pt x="111372" y="52414"/>
                      <a:pt x="110717" y="46028"/>
                      <a:pt x="109734" y="39315"/>
                    </a:cubicBezTo>
                    <a:cubicBezTo>
                      <a:pt x="108916" y="32765"/>
                      <a:pt x="108261" y="25561"/>
                      <a:pt x="107933" y="17701"/>
                    </a:cubicBezTo>
                    <a:cubicBezTo>
                      <a:pt x="107442" y="12461"/>
                      <a:pt x="108588" y="8695"/>
                      <a:pt x="111044" y="6403"/>
                    </a:cubicBezTo>
                    <a:cubicBezTo>
                      <a:pt x="113500" y="4111"/>
                      <a:pt x="117103" y="2473"/>
                      <a:pt x="121687" y="1655"/>
                    </a:cubicBezTo>
                    <a:cubicBezTo>
                      <a:pt x="134459" y="-965"/>
                      <a:pt x="144774" y="-474"/>
                      <a:pt x="152798" y="3128"/>
                    </a:cubicBezTo>
                    <a:cubicBezTo>
                      <a:pt x="160821" y="6731"/>
                      <a:pt x="166224" y="15245"/>
                      <a:pt x="169008" y="28835"/>
                    </a:cubicBezTo>
                    <a:cubicBezTo>
                      <a:pt x="172938" y="47829"/>
                      <a:pt x="173593" y="66823"/>
                      <a:pt x="171136" y="85489"/>
                    </a:cubicBezTo>
                    <a:cubicBezTo>
                      <a:pt x="168680" y="104155"/>
                      <a:pt x="163605" y="122167"/>
                      <a:pt x="155745" y="139523"/>
                    </a:cubicBezTo>
                    <a:cubicBezTo>
                      <a:pt x="154926" y="141815"/>
                      <a:pt x="153944" y="144435"/>
                      <a:pt x="152634" y="147219"/>
                    </a:cubicBezTo>
                    <a:cubicBezTo>
                      <a:pt x="151324" y="150002"/>
                      <a:pt x="149850" y="152786"/>
                      <a:pt x="148213" y="155406"/>
                    </a:cubicBezTo>
                    <a:cubicBezTo>
                      <a:pt x="146576" y="158189"/>
                      <a:pt x="144611" y="160482"/>
                      <a:pt x="142646" y="162446"/>
                    </a:cubicBezTo>
                    <a:cubicBezTo>
                      <a:pt x="140517" y="164412"/>
                      <a:pt x="138225" y="165721"/>
                      <a:pt x="135769" y="166213"/>
                    </a:cubicBezTo>
                    <a:cubicBezTo>
                      <a:pt x="132494" y="166867"/>
                      <a:pt x="128401" y="166376"/>
                      <a:pt x="123325" y="164739"/>
                    </a:cubicBezTo>
                    <a:cubicBezTo>
                      <a:pt x="118412" y="163102"/>
                      <a:pt x="113664" y="160809"/>
                      <a:pt x="109079" y="158026"/>
                    </a:cubicBezTo>
                    <a:cubicBezTo>
                      <a:pt x="104495" y="155242"/>
                      <a:pt x="100565" y="151967"/>
                      <a:pt x="97126" y="148201"/>
                    </a:cubicBezTo>
                    <a:cubicBezTo>
                      <a:pt x="93688" y="144435"/>
                      <a:pt x="91559" y="140997"/>
                      <a:pt x="90904" y="137722"/>
                    </a:cubicBezTo>
                    <a:close/>
                    <a:moveTo>
                      <a:pt x="193" y="156388"/>
                    </a:moveTo>
                    <a:cubicBezTo>
                      <a:pt x="-299" y="153932"/>
                      <a:pt x="193" y="150985"/>
                      <a:pt x="1175" y="147710"/>
                    </a:cubicBezTo>
                    <a:cubicBezTo>
                      <a:pt x="2321" y="144272"/>
                      <a:pt x="3795" y="140833"/>
                      <a:pt x="5432" y="137067"/>
                    </a:cubicBezTo>
                    <a:cubicBezTo>
                      <a:pt x="7070" y="133465"/>
                      <a:pt x="8707" y="129863"/>
                      <a:pt x="10345" y="126424"/>
                    </a:cubicBezTo>
                    <a:cubicBezTo>
                      <a:pt x="11982" y="122985"/>
                      <a:pt x="13128" y="120038"/>
                      <a:pt x="13947" y="117582"/>
                    </a:cubicBezTo>
                    <a:cubicBezTo>
                      <a:pt x="16730" y="109723"/>
                      <a:pt x="18531" y="102518"/>
                      <a:pt x="19514" y="96132"/>
                    </a:cubicBezTo>
                    <a:cubicBezTo>
                      <a:pt x="20333" y="89583"/>
                      <a:pt x="20824" y="83360"/>
                      <a:pt x="20660" y="77138"/>
                    </a:cubicBezTo>
                    <a:cubicBezTo>
                      <a:pt x="20660" y="71080"/>
                      <a:pt x="20005" y="64694"/>
                      <a:pt x="19023" y="57981"/>
                    </a:cubicBezTo>
                    <a:cubicBezTo>
                      <a:pt x="18204" y="51431"/>
                      <a:pt x="17549" y="44227"/>
                      <a:pt x="17222" y="36367"/>
                    </a:cubicBezTo>
                    <a:cubicBezTo>
                      <a:pt x="16730" y="31128"/>
                      <a:pt x="17876" y="27362"/>
                      <a:pt x="20333" y="25069"/>
                    </a:cubicBezTo>
                    <a:cubicBezTo>
                      <a:pt x="22789" y="22777"/>
                      <a:pt x="26391" y="21140"/>
                      <a:pt x="30976" y="20321"/>
                    </a:cubicBezTo>
                    <a:cubicBezTo>
                      <a:pt x="43747" y="17701"/>
                      <a:pt x="54063" y="18192"/>
                      <a:pt x="62086" y="21795"/>
                    </a:cubicBezTo>
                    <a:cubicBezTo>
                      <a:pt x="70109" y="25397"/>
                      <a:pt x="75513" y="33911"/>
                      <a:pt x="78296" y="47502"/>
                    </a:cubicBezTo>
                    <a:cubicBezTo>
                      <a:pt x="82226" y="66495"/>
                      <a:pt x="82881" y="85489"/>
                      <a:pt x="80425" y="104155"/>
                    </a:cubicBezTo>
                    <a:cubicBezTo>
                      <a:pt x="77969" y="122822"/>
                      <a:pt x="72893" y="140833"/>
                      <a:pt x="65033" y="158189"/>
                    </a:cubicBezTo>
                    <a:cubicBezTo>
                      <a:pt x="64215" y="160482"/>
                      <a:pt x="63232" y="163102"/>
                      <a:pt x="61922" y="165885"/>
                    </a:cubicBezTo>
                    <a:cubicBezTo>
                      <a:pt x="60612" y="168669"/>
                      <a:pt x="59139" y="171452"/>
                      <a:pt x="57501" y="174072"/>
                    </a:cubicBezTo>
                    <a:cubicBezTo>
                      <a:pt x="55864" y="176856"/>
                      <a:pt x="53899" y="179148"/>
                      <a:pt x="51934" y="181113"/>
                    </a:cubicBezTo>
                    <a:cubicBezTo>
                      <a:pt x="49806" y="183078"/>
                      <a:pt x="47513" y="184388"/>
                      <a:pt x="45057" y="184879"/>
                    </a:cubicBezTo>
                    <a:cubicBezTo>
                      <a:pt x="41782" y="185534"/>
                      <a:pt x="37689" y="185043"/>
                      <a:pt x="32613" y="183405"/>
                    </a:cubicBezTo>
                    <a:cubicBezTo>
                      <a:pt x="27701" y="181768"/>
                      <a:pt x="22953" y="179475"/>
                      <a:pt x="18368" y="176692"/>
                    </a:cubicBezTo>
                    <a:cubicBezTo>
                      <a:pt x="13783" y="173908"/>
                      <a:pt x="9853" y="170633"/>
                      <a:pt x="6415" y="166867"/>
                    </a:cubicBezTo>
                    <a:cubicBezTo>
                      <a:pt x="2976" y="163102"/>
                      <a:pt x="848" y="159663"/>
                      <a:pt x="193" y="156388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6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37" name="Shape6" descr="8229a476-1400-4cc4-9f95-01949798bc1d"/>
              <p:cNvSpPr/>
              <p:nvPr/>
            </p:nvSpPr>
            <p:spPr>
              <a:xfrm>
                <a:off x="6598787" y="4193823"/>
                <a:ext cx="172580" cy="185159"/>
              </a:xfrm>
              <a:custGeom>
                <a:avLst/>
                <a:gdLst>
                  <a:gd name="connsiteX0" fmla="*/ 81677 w 172580"/>
                  <a:gd name="connsiteY0" fmla="*/ 47438 h 185159"/>
                  <a:gd name="connsiteX1" fmla="*/ 80694 w 172580"/>
                  <a:gd name="connsiteY1" fmla="*/ 56116 h 185159"/>
                  <a:gd name="connsiteX2" fmla="*/ 76437 w 172580"/>
                  <a:gd name="connsiteY2" fmla="*/ 66759 h 185159"/>
                  <a:gd name="connsiteX3" fmla="*/ 71525 w 172580"/>
                  <a:gd name="connsiteY3" fmla="*/ 77402 h 185159"/>
                  <a:gd name="connsiteX4" fmla="*/ 67922 w 172580"/>
                  <a:gd name="connsiteY4" fmla="*/ 86244 h 185159"/>
                  <a:gd name="connsiteX5" fmla="*/ 62355 w 172580"/>
                  <a:gd name="connsiteY5" fmla="*/ 107694 h 185159"/>
                  <a:gd name="connsiteX6" fmla="*/ 61209 w 172580"/>
                  <a:gd name="connsiteY6" fmla="*/ 126687 h 185159"/>
                  <a:gd name="connsiteX7" fmla="*/ 62847 w 172580"/>
                  <a:gd name="connsiteY7" fmla="*/ 145845 h 185159"/>
                  <a:gd name="connsiteX8" fmla="*/ 64648 w 172580"/>
                  <a:gd name="connsiteY8" fmla="*/ 167458 h 185159"/>
                  <a:gd name="connsiteX9" fmla="*/ 61537 w 172580"/>
                  <a:gd name="connsiteY9" fmla="*/ 178756 h 185159"/>
                  <a:gd name="connsiteX10" fmla="*/ 50894 w 172580"/>
                  <a:gd name="connsiteY10" fmla="*/ 183505 h 185159"/>
                  <a:gd name="connsiteX11" fmla="*/ 19783 w 172580"/>
                  <a:gd name="connsiteY11" fmla="*/ 182031 h 185159"/>
                  <a:gd name="connsiteX12" fmla="*/ 3573 w 172580"/>
                  <a:gd name="connsiteY12" fmla="*/ 156324 h 185159"/>
                  <a:gd name="connsiteX13" fmla="*/ 1444 w 172580"/>
                  <a:gd name="connsiteY13" fmla="*/ 99670 h 185159"/>
                  <a:gd name="connsiteX14" fmla="*/ 16836 w 172580"/>
                  <a:gd name="connsiteY14" fmla="*/ 45636 h 185159"/>
                  <a:gd name="connsiteX15" fmla="*/ 19947 w 172580"/>
                  <a:gd name="connsiteY15" fmla="*/ 37941 h 185159"/>
                  <a:gd name="connsiteX16" fmla="*/ 24368 w 172580"/>
                  <a:gd name="connsiteY16" fmla="*/ 29754 h 185159"/>
                  <a:gd name="connsiteX17" fmla="*/ 29935 w 172580"/>
                  <a:gd name="connsiteY17" fmla="*/ 22713 h 185159"/>
                  <a:gd name="connsiteX18" fmla="*/ 36812 w 172580"/>
                  <a:gd name="connsiteY18" fmla="*/ 18947 h 185159"/>
                  <a:gd name="connsiteX19" fmla="*/ 49256 w 172580"/>
                  <a:gd name="connsiteY19" fmla="*/ 20421 h 185159"/>
                  <a:gd name="connsiteX20" fmla="*/ 63502 w 172580"/>
                  <a:gd name="connsiteY20" fmla="*/ 27134 h 185159"/>
                  <a:gd name="connsiteX21" fmla="*/ 75455 w 172580"/>
                  <a:gd name="connsiteY21" fmla="*/ 36958 h 185159"/>
                  <a:gd name="connsiteX22" fmla="*/ 81677 w 172580"/>
                  <a:gd name="connsiteY22" fmla="*/ 47438 h 185159"/>
                  <a:gd name="connsiteX23" fmla="*/ 172388 w 172580"/>
                  <a:gd name="connsiteY23" fmla="*/ 28771 h 185159"/>
                  <a:gd name="connsiteX24" fmla="*/ 171406 w 172580"/>
                  <a:gd name="connsiteY24" fmla="*/ 37449 h 185159"/>
                  <a:gd name="connsiteX25" fmla="*/ 167149 w 172580"/>
                  <a:gd name="connsiteY25" fmla="*/ 48093 h 185159"/>
                  <a:gd name="connsiteX26" fmla="*/ 162236 w 172580"/>
                  <a:gd name="connsiteY26" fmla="*/ 58736 h 185159"/>
                  <a:gd name="connsiteX27" fmla="*/ 158634 w 172580"/>
                  <a:gd name="connsiteY27" fmla="*/ 67578 h 185159"/>
                  <a:gd name="connsiteX28" fmla="*/ 153067 w 172580"/>
                  <a:gd name="connsiteY28" fmla="*/ 89027 h 185159"/>
                  <a:gd name="connsiteX29" fmla="*/ 151921 w 172580"/>
                  <a:gd name="connsiteY29" fmla="*/ 108021 h 185159"/>
                  <a:gd name="connsiteX30" fmla="*/ 153558 w 172580"/>
                  <a:gd name="connsiteY30" fmla="*/ 127179 h 185159"/>
                  <a:gd name="connsiteX31" fmla="*/ 155359 w 172580"/>
                  <a:gd name="connsiteY31" fmla="*/ 148792 h 185159"/>
                  <a:gd name="connsiteX32" fmla="*/ 152248 w 172580"/>
                  <a:gd name="connsiteY32" fmla="*/ 160090 h 185159"/>
                  <a:gd name="connsiteX33" fmla="*/ 141605 w 172580"/>
                  <a:gd name="connsiteY33" fmla="*/ 164839 h 185159"/>
                  <a:gd name="connsiteX34" fmla="*/ 110495 w 172580"/>
                  <a:gd name="connsiteY34" fmla="*/ 163365 h 185159"/>
                  <a:gd name="connsiteX35" fmla="*/ 94285 w 172580"/>
                  <a:gd name="connsiteY35" fmla="*/ 137658 h 185159"/>
                  <a:gd name="connsiteX36" fmla="*/ 92156 w 172580"/>
                  <a:gd name="connsiteY36" fmla="*/ 81004 h 185159"/>
                  <a:gd name="connsiteX37" fmla="*/ 107547 w 172580"/>
                  <a:gd name="connsiteY37" fmla="*/ 26970 h 185159"/>
                  <a:gd name="connsiteX38" fmla="*/ 110658 w 172580"/>
                  <a:gd name="connsiteY38" fmla="*/ 19274 h 185159"/>
                  <a:gd name="connsiteX39" fmla="*/ 115079 w 172580"/>
                  <a:gd name="connsiteY39" fmla="*/ 11087 h 185159"/>
                  <a:gd name="connsiteX40" fmla="*/ 120647 w 172580"/>
                  <a:gd name="connsiteY40" fmla="*/ 4047 h 185159"/>
                  <a:gd name="connsiteX41" fmla="*/ 127524 w 172580"/>
                  <a:gd name="connsiteY41" fmla="*/ 281 h 185159"/>
                  <a:gd name="connsiteX42" fmla="*/ 139968 w 172580"/>
                  <a:gd name="connsiteY42" fmla="*/ 1754 h 185159"/>
                  <a:gd name="connsiteX43" fmla="*/ 154213 w 172580"/>
                  <a:gd name="connsiteY43" fmla="*/ 8468 h 185159"/>
                  <a:gd name="connsiteX44" fmla="*/ 166166 w 172580"/>
                  <a:gd name="connsiteY44" fmla="*/ 18292 h 185159"/>
                  <a:gd name="connsiteX45" fmla="*/ 172388 w 172580"/>
                  <a:gd name="connsiteY45" fmla="*/ 28771 h 185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72580" h="185159">
                    <a:moveTo>
                      <a:pt x="81677" y="47438"/>
                    </a:moveTo>
                    <a:cubicBezTo>
                      <a:pt x="82168" y="49894"/>
                      <a:pt x="81677" y="52841"/>
                      <a:pt x="80694" y="56116"/>
                    </a:cubicBezTo>
                    <a:cubicBezTo>
                      <a:pt x="79548" y="59554"/>
                      <a:pt x="78074" y="62993"/>
                      <a:pt x="76437" y="66759"/>
                    </a:cubicBezTo>
                    <a:cubicBezTo>
                      <a:pt x="74800" y="70361"/>
                      <a:pt x="73162" y="73963"/>
                      <a:pt x="71525" y="77402"/>
                    </a:cubicBezTo>
                    <a:cubicBezTo>
                      <a:pt x="69887" y="80840"/>
                      <a:pt x="68741" y="83788"/>
                      <a:pt x="67922" y="86244"/>
                    </a:cubicBezTo>
                    <a:cubicBezTo>
                      <a:pt x="65139" y="94103"/>
                      <a:pt x="63338" y="101308"/>
                      <a:pt x="62355" y="107694"/>
                    </a:cubicBezTo>
                    <a:cubicBezTo>
                      <a:pt x="61537" y="114243"/>
                      <a:pt x="61045" y="120465"/>
                      <a:pt x="61209" y="126687"/>
                    </a:cubicBezTo>
                    <a:cubicBezTo>
                      <a:pt x="61209" y="132746"/>
                      <a:pt x="61864" y="139132"/>
                      <a:pt x="62847" y="145845"/>
                    </a:cubicBezTo>
                    <a:cubicBezTo>
                      <a:pt x="63665" y="152394"/>
                      <a:pt x="64320" y="159599"/>
                      <a:pt x="64648" y="167458"/>
                    </a:cubicBezTo>
                    <a:cubicBezTo>
                      <a:pt x="65139" y="172698"/>
                      <a:pt x="63993" y="176464"/>
                      <a:pt x="61537" y="178756"/>
                    </a:cubicBezTo>
                    <a:cubicBezTo>
                      <a:pt x="59081" y="181049"/>
                      <a:pt x="55478" y="182686"/>
                      <a:pt x="50894" y="183505"/>
                    </a:cubicBezTo>
                    <a:cubicBezTo>
                      <a:pt x="38122" y="186125"/>
                      <a:pt x="27806" y="185634"/>
                      <a:pt x="19783" y="182031"/>
                    </a:cubicBezTo>
                    <a:cubicBezTo>
                      <a:pt x="11760" y="178429"/>
                      <a:pt x="6357" y="169915"/>
                      <a:pt x="3573" y="156324"/>
                    </a:cubicBezTo>
                    <a:cubicBezTo>
                      <a:pt x="-357" y="137330"/>
                      <a:pt x="-1012" y="118337"/>
                      <a:pt x="1444" y="99670"/>
                    </a:cubicBezTo>
                    <a:cubicBezTo>
                      <a:pt x="3900" y="81004"/>
                      <a:pt x="8976" y="62993"/>
                      <a:pt x="16836" y="45636"/>
                    </a:cubicBezTo>
                    <a:cubicBezTo>
                      <a:pt x="17655" y="43344"/>
                      <a:pt x="18637" y="40724"/>
                      <a:pt x="19947" y="37941"/>
                    </a:cubicBezTo>
                    <a:cubicBezTo>
                      <a:pt x="21257" y="35157"/>
                      <a:pt x="22730" y="32374"/>
                      <a:pt x="24368" y="29754"/>
                    </a:cubicBezTo>
                    <a:cubicBezTo>
                      <a:pt x="26005" y="26970"/>
                      <a:pt x="27970" y="24678"/>
                      <a:pt x="29935" y="22713"/>
                    </a:cubicBezTo>
                    <a:cubicBezTo>
                      <a:pt x="32064" y="20748"/>
                      <a:pt x="34356" y="19438"/>
                      <a:pt x="36812" y="18947"/>
                    </a:cubicBezTo>
                    <a:cubicBezTo>
                      <a:pt x="40087" y="18292"/>
                      <a:pt x="44180" y="18783"/>
                      <a:pt x="49256" y="20421"/>
                    </a:cubicBezTo>
                    <a:cubicBezTo>
                      <a:pt x="54168" y="22058"/>
                      <a:pt x="58917" y="24350"/>
                      <a:pt x="63502" y="27134"/>
                    </a:cubicBezTo>
                    <a:cubicBezTo>
                      <a:pt x="68086" y="29918"/>
                      <a:pt x="72016" y="33192"/>
                      <a:pt x="75455" y="36958"/>
                    </a:cubicBezTo>
                    <a:cubicBezTo>
                      <a:pt x="78893" y="40724"/>
                      <a:pt x="81022" y="44163"/>
                      <a:pt x="81677" y="47438"/>
                    </a:cubicBezTo>
                    <a:close/>
                    <a:moveTo>
                      <a:pt x="172388" y="28771"/>
                    </a:moveTo>
                    <a:cubicBezTo>
                      <a:pt x="172879" y="31227"/>
                      <a:pt x="172388" y="34175"/>
                      <a:pt x="171406" y="37449"/>
                    </a:cubicBezTo>
                    <a:cubicBezTo>
                      <a:pt x="170260" y="40888"/>
                      <a:pt x="168786" y="44327"/>
                      <a:pt x="167149" y="48093"/>
                    </a:cubicBezTo>
                    <a:cubicBezTo>
                      <a:pt x="165511" y="51695"/>
                      <a:pt x="163874" y="55297"/>
                      <a:pt x="162236" y="58736"/>
                    </a:cubicBezTo>
                    <a:cubicBezTo>
                      <a:pt x="160599" y="62174"/>
                      <a:pt x="159453" y="65121"/>
                      <a:pt x="158634" y="67578"/>
                    </a:cubicBezTo>
                    <a:cubicBezTo>
                      <a:pt x="155850" y="75437"/>
                      <a:pt x="154049" y="82642"/>
                      <a:pt x="153067" y="89027"/>
                    </a:cubicBezTo>
                    <a:cubicBezTo>
                      <a:pt x="152248" y="95577"/>
                      <a:pt x="151757" y="101799"/>
                      <a:pt x="151921" y="108021"/>
                    </a:cubicBezTo>
                    <a:cubicBezTo>
                      <a:pt x="151921" y="114079"/>
                      <a:pt x="152576" y="120465"/>
                      <a:pt x="153558" y="127179"/>
                    </a:cubicBezTo>
                    <a:cubicBezTo>
                      <a:pt x="154377" y="133728"/>
                      <a:pt x="155032" y="140933"/>
                      <a:pt x="155359" y="148792"/>
                    </a:cubicBezTo>
                    <a:cubicBezTo>
                      <a:pt x="155850" y="154032"/>
                      <a:pt x="154704" y="157798"/>
                      <a:pt x="152248" y="160090"/>
                    </a:cubicBezTo>
                    <a:cubicBezTo>
                      <a:pt x="149792" y="162383"/>
                      <a:pt x="146190" y="164020"/>
                      <a:pt x="141605" y="164839"/>
                    </a:cubicBezTo>
                    <a:cubicBezTo>
                      <a:pt x="128834" y="167458"/>
                      <a:pt x="118518" y="166967"/>
                      <a:pt x="110495" y="163365"/>
                    </a:cubicBezTo>
                    <a:cubicBezTo>
                      <a:pt x="102471" y="159763"/>
                      <a:pt x="97068" y="151248"/>
                      <a:pt x="94285" y="137658"/>
                    </a:cubicBezTo>
                    <a:cubicBezTo>
                      <a:pt x="90355" y="118664"/>
                      <a:pt x="89700" y="99670"/>
                      <a:pt x="92156" y="81004"/>
                    </a:cubicBezTo>
                    <a:cubicBezTo>
                      <a:pt x="94612" y="62338"/>
                      <a:pt x="99688" y="44327"/>
                      <a:pt x="107547" y="26970"/>
                    </a:cubicBezTo>
                    <a:cubicBezTo>
                      <a:pt x="108366" y="24678"/>
                      <a:pt x="109349" y="22058"/>
                      <a:pt x="110658" y="19274"/>
                    </a:cubicBezTo>
                    <a:cubicBezTo>
                      <a:pt x="111968" y="16491"/>
                      <a:pt x="113442" y="13707"/>
                      <a:pt x="115079" y="11087"/>
                    </a:cubicBezTo>
                    <a:cubicBezTo>
                      <a:pt x="116717" y="8304"/>
                      <a:pt x="118682" y="6012"/>
                      <a:pt x="120647" y="4047"/>
                    </a:cubicBezTo>
                    <a:cubicBezTo>
                      <a:pt x="122775" y="2082"/>
                      <a:pt x="125067" y="772"/>
                      <a:pt x="127524" y="281"/>
                    </a:cubicBezTo>
                    <a:cubicBezTo>
                      <a:pt x="130798" y="-374"/>
                      <a:pt x="134892" y="117"/>
                      <a:pt x="139968" y="1754"/>
                    </a:cubicBezTo>
                    <a:cubicBezTo>
                      <a:pt x="144880" y="3392"/>
                      <a:pt x="149628" y="5684"/>
                      <a:pt x="154213" y="8468"/>
                    </a:cubicBezTo>
                    <a:cubicBezTo>
                      <a:pt x="158798" y="11251"/>
                      <a:pt x="162728" y="14526"/>
                      <a:pt x="166166" y="18292"/>
                    </a:cubicBezTo>
                    <a:cubicBezTo>
                      <a:pt x="169605" y="22058"/>
                      <a:pt x="171733" y="25497"/>
                      <a:pt x="172388" y="2877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6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38" name="Bullet6" descr="18e26c3c-bdba-4342-ae56-05fab85c9a66"/>
              <p:cNvSpPr/>
              <p:nvPr/>
            </p:nvSpPr>
            <p:spPr>
              <a:xfrm flipH="1">
                <a:off x="6766928" y="4378982"/>
                <a:ext cx="2667140" cy="676590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胰腺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9" name="Text6" descr="3f3b5f23-f7cf-4f23-99fc-1d07fe25bec0"/>
              <p:cNvSpPr txBox="1"/>
              <p:nvPr/>
            </p:nvSpPr>
            <p:spPr>
              <a:xfrm flipH="1">
                <a:off x="6766933" y="5055573"/>
                <a:ext cx="2667138" cy="79446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发育不完善，功能随年龄增长逐渐完善。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人体概述</a:t>
            </a:r>
            <a:endParaRPr 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 panose="020B0400000000000000" charset="-122"/>
              </a:rPr>
              <a:t>了解人体的基本构成与功能</a:t>
            </a:r>
            <a:endParaRPr lang="en-US" sz="2400" b="0" i="0" u="none">
              <a:solidFill>
                <a:srgbClr val="2F2F2F"/>
              </a:solidFill>
              <a:ea typeface="思源黑体 CN Normal" panose="020B0400000000000000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学前儿童消化系统的保育要点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31" name="249d5b6d-24e3-42ab-af4c-8f4248c8da2c.source.6.zh-Hans.pptx" descr="2d0bc810-7502-48d5-a1f0-166098c8301e"/>
          <p:cNvGrpSpPr/>
          <p:nvPr/>
        </p:nvGrpSpPr>
        <p:grpSpPr>
          <a:xfrm>
            <a:off x="660400" y="1130301"/>
            <a:ext cx="10858500" cy="5003799"/>
            <a:chOff x="660400" y="1130301"/>
            <a:chExt cx="10858500" cy="5003799"/>
          </a:xfrm>
        </p:grpSpPr>
        <p:sp>
          <p:nvSpPr>
            <p:cNvPr id="3" name="Title" descr="6fa2c9a8-d7f4-49e1-a93f-37b1ce45dabc"/>
            <p:cNvSpPr>
              <a:spLocks noChangeAspect="1"/>
            </p:cNvSpPr>
            <p:nvPr/>
          </p:nvSpPr>
          <p:spPr>
            <a:xfrm>
              <a:off x="660400" y="1130301"/>
              <a:ext cx="10858500" cy="4628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 anchorCtr="0">
              <a:normAutofit lnSpcReduction="10000"/>
            </a:bodyPr>
            <a:lstStyle/>
            <a:p>
              <a:pPr algn="ctr">
                <a:lnSpc>
                  <a:spcPct val="108000"/>
                </a:lnSpc>
              </a:pPr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学习保护幼儿消化系统的方法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4" name="组合 3" descr="4ed2d9d0-bdf6-42e2-96db-9b2841711397"/>
            <p:cNvGrpSpPr/>
            <p:nvPr/>
          </p:nvGrpSpPr>
          <p:grpSpPr>
            <a:xfrm>
              <a:off x="1044890" y="2196783"/>
              <a:ext cx="2897402" cy="1903351"/>
              <a:chOff x="1044890" y="2196783"/>
              <a:chExt cx="2897402" cy="1903351"/>
            </a:xfrm>
          </p:grpSpPr>
          <p:sp>
            <p:nvSpPr>
              <p:cNvPr id="23" name="ComponentBackground1" descr="6f8a8114-fb67-4c36-9bb1-9c58155e14c0"/>
              <p:cNvSpPr/>
              <p:nvPr/>
            </p:nvSpPr>
            <p:spPr>
              <a:xfrm>
                <a:off x="1044890" y="2196783"/>
                <a:ext cx="2897402" cy="1903351"/>
              </a:xfrm>
              <a:custGeom>
                <a:avLst/>
                <a:gdLst>
                  <a:gd name="connsiteX0" fmla="*/ 81845 w 2897402"/>
                  <a:gd name="connsiteY0" fmla="*/ 1849661 h 1903351"/>
                  <a:gd name="connsiteX1" fmla="*/ 26883 w 2897402"/>
                  <a:gd name="connsiteY1" fmla="*/ 1620155 h 1903351"/>
                  <a:gd name="connsiteX2" fmla="*/ 631 w 2897402"/>
                  <a:gd name="connsiteY2" fmla="*/ 463013 h 1903351"/>
                  <a:gd name="connsiteX3" fmla="*/ 48745 w 2897402"/>
                  <a:gd name="connsiteY3" fmla="*/ 193295 h 1903351"/>
                  <a:gd name="connsiteX4" fmla="*/ 244316 w 2897402"/>
                  <a:gd name="connsiteY4" fmla="*/ 100711 h 1903351"/>
                  <a:gd name="connsiteX5" fmla="*/ 2684593 w 2897402"/>
                  <a:gd name="connsiteY5" fmla="*/ 53081 h 1903351"/>
                  <a:gd name="connsiteX6" fmla="*/ 2896714 w 2897402"/>
                  <a:gd name="connsiteY6" fmla="*/ 367444 h 1903351"/>
                  <a:gd name="connsiteX7" fmla="*/ 2821646 w 2897402"/>
                  <a:gd name="connsiteY7" fmla="*/ 1613307 h 1903351"/>
                  <a:gd name="connsiteX8" fmla="*/ 2592580 w 2897402"/>
                  <a:gd name="connsiteY8" fmla="*/ 1883814 h 1903351"/>
                  <a:gd name="connsiteX9" fmla="*/ 254018 w 2897402"/>
                  <a:gd name="connsiteY9" fmla="*/ 1903306 h 1903351"/>
                  <a:gd name="connsiteX10" fmla="*/ 81845 w 2897402"/>
                  <a:gd name="connsiteY10" fmla="*/ 1849617 h 1903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97402" h="1903351">
                    <a:moveTo>
                      <a:pt x="81845" y="1849661"/>
                    </a:moveTo>
                    <a:cubicBezTo>
                      <a:pt x="33951" y="1794128"/>
                      <a:pt x="28771" y="1702379"/>
                      <a:pt x="26883" y="1620155"/>
                    </a:cubicBezTo>
                    <a:cubicBezTo>
                      <a:pt x="18191" y="1234456"/>
                      <a:pt x="9367" y="848712"/>
                      <a:pt x="631" y="463013"/>
                    </a:cubicBezTo>
                    <a:cubicBezTo>
                      <a:pt x="-1520" y="368497"/>
                      <a:pt x="-905" y="263841"/>
                      <a:pt x="48745" y="193295"/>
                    </a:cubicBezTo>
                    <a:cubicBezTo>
                      <a:pt x="96156" y="125866"/>
                      <a:pt x="173507" y="110808"/>
                      <a:pt x="244316" y="100711"/>
                    </a:cubicBezTo>
                    <a:cubicBezTo>
                      <a:pt x="1053996" y="-15139"/>
                      <a:pt x="1872499" y="-31074"/>
                      <a:pt x="2684593" y="53081"/>
                    </a:cubicBezTo>
                    <a:cubicBezTo>
                      <a:pt x="2811593" y="66250"/>
                      <a:pt x="2906460" y="206553"/>
                      <a:pt x="2896714" y="367444"/>
                    </a:cubicBezTo>
                    <a:cubicBezTo>
                      <a:pt x="2872350" y="770176"/>
                      <a:pt x="2846318" y="1205482"/>
                      <a:pt x="2821646" y="1613307"/>
                    </a:cubicBezTo>
                    <a:cubicBezTo>
                      <a:pt x="2812471" y="1765242"/>
                      <a:pt x="2712864" y="1882805"/>
                      <a:pt x="2592580" y="1883814"/>
                    </a:cubicBezTo>
                    <a:cubicBezTo>
                      <a:pt x="1813059" y="1890312"/>
                      <a:pt x="1033582" y="1896809"/>
                      <a:pt x="254018" y="1903306"/>
                    </a:cubicBezTo>
                    <a:cubicBezTo>
                      <a:pt x="193437" y="1903789"/>
                      <a:pt x="126578" y="1901418"/>
                      <a:pt x="81845" y="1849617"/>
                    </a:cubicBezTo>
                    <a:close/>
                  </a:path>
                </a:pathLst>
              </a:custGeom>
              <a:solidFill>
                <a:schemeClr val="accent1">
                  <a:alpha val="15000"/>
                </a:schemeClr>
              </a:solidFill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24" name="Bullet1" descr="b84a02fa-a2a1-457f-aeb2-9cbc97ff5339"/>
              <p:cNvSpPr/>
              <p:nvPr/>
            </p:nvSpPr>
            <p:spPr>
              <a:xfrm flipH="1">
                <a:off x="1237091" y="2284574"/>
                <a:ext cx="2513006" cy="692717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保持口腔卫生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5" name="Text1" descr="3800d621-001e-41df-8a33-c393d1454378"/>
              <p:cNvSpPr txBox="1"/>
              <p:nvPr/>
            </p:nvSpPr>
            <p:spPr>
              <a:xfrm flipH="1">
                <a:off x="1237086" y="2975441"/>
                <a:ext cx="2513011" cy="90711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养成漱口、刷牙等习惯，保护牙齿。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5" name="组合 4" descr="48b973ca-6d86-4825-8dce-d33c635d4218"/>
            <p:cNvGrpSpPr/>
            <p:nvPr/>
          </p:nvGrpSpPr>
          <p:grpSpPr>
            <a:xfrm>
              <a:off x="4640949" y="2196782"/>
              <a:ext cx="2897402" cy="1903351"/>
              <a:chOff x="4640949" y="2196782"/>
              <a:chExt cx="2897402" cy="1903351"/>
            </a:xfrm>
          </p:grpSpPr>
          <p:sp>
            <p:nvSpPr>
              <p:cNvPr id="20" name="ComponentBackground2" descr="e20b14bf-26eb-4de3-bdce-f2e79c11cc58"/>
              <p:cNvSpPr/>
              <p:nvPr/>
            </p:nvSpPr>
            <p:spPr>
              <a:xfrm>
                <a:off x="4640949" y="2196782"/>
                <a:ext cx="2897402" cy="1903351"/>
              </a:xfrm>
              <a:custGeom>
                <a:avLst/>
                <a:gdLst>
                  <a:gd name="connsiteX0" fmla="*/ 81845 w 2897402"/>
                  <a:gd name="connsiteY0" fmla="*/ 1849661 h 1903351"/>
                  <a:gd name="connsiteX1" fmla="*/ 26883 w 2897402"/>
                  <a:gd name="connsiteY1" fmla="*/ 1620155 h 1903351"/>
                  <a:gd name="connsiteX2" fmla="*/ 631 w 2897402"/>
                  <a:gd name="connsiteY2" fmla="*/ 463013 h 1903351"/>
                  <a:gd name="connsiteX3" fmla="*/ 48745 w 2897402"/>
                  <a:gd name="connsiteY3" fmla="*/ 193295 h 1903351"/>
                  <a:gd name="connsiteX4" fmla="*/ 244316 w 2897402"/>
                  <a:gd name="connsiteY4" fmla="*/ 100711 h 1903351"/>
                  <a:gd name="connsiteX5" fmla="*/ 2684593 w 2897402"/>
                  <a:gd name="connsiteY5" fmla="*/ 53081 h 1903351"/>
                  <a:gd name="connsiteX6" fmla="*/ 2896714 w 2897402"/>
                  <a:gd name="connsiteY6" fmla="*/ 367444 h 1903351"/>
                  <a:gd name="connsiteX7" fmla="*/ 2821646 w 2897402"/>
                  <a:gd name="connsiteY7" fmla="*/ 1613307 h 1903351"/>
                  <a:gd name="connsiteX8" fmla="*/ 2592580 w 2897402"/>
                  <a:gd name="connsiteY8" fmla="*/ 1883814 h 1903351"/>
                  <a:gd name="connsiteX9" fmla="*/ 254018 w 2897402"/>
                  <a:gd name="connsiteY9" fmla="*/ 1903306 h 1903351"/>
                  <a:gd name="connsiteX10" fmla="*/ 81845 w 2897402"/>
                  <a:gd name="connsiteY10" fmla="*/ 1849617 h 1903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97402" h="1903351">
                    <a:moveTo>
                      <a:pt x="81845" y="1849661"/>
                    </a:moveTo>
                    <a:cubicBezTo>
                      <a:pt x="33951" y="1794128"/>
                      <a:pt x="28771" y="1702379"/>
                      <a:pt x="26883" y="1620155"/>
                    </a:cubicBezTo>
                    <a:cubicBezTo>
                      <a:pt x="18191" y="1234456"/>
                      <a:pt x="9367" y="848712"/>
                      <a:pt x="631" y="463013"/>
                    </a:cubicBezTo>
                    <a:cubicBezTo>
                      <a:pt x="-1520" y="368497"/>
                      <a:pt x="-905" y="263841"/>
                      <a:pt x="48745" y="193295"/>
                    </a:cubicBezTo>
                    <a:cubicBezTo>
                      <a:pt x="96156" y="125866"/>
                      <a:pt x="173507" y="110808"/>
                      <a:pt x="244316" y="100711"/>
                    </a:cubicBezTo>
                    <a:cubicBezTo>
                      <a:pt x="1053996" y="-15139"/>
                      <a:pt x="1872499" y="-31074"/>
                      <a:pt x="2684593" y="53081"/>
                    </a:cubicBezTo>
                    <a:cubicBezTo>
                      <a:pt x="2811593" y="66250"/>
                      <a:pt x="2906460" y="206553"/>
                      <a:pt x="2896714" y="367444"/>
                    </a:cubicBezTo>
                    <a:cubicBezTo>
                      <a:pt x="2872350" y="770176"/>
                      <a:pt x="2846318" y="1205482"/>
                      <a:pt x="2821646" y="1613307"/>
                    </a:cubicBezTo>
                    <a:cubicBezTo>
                      <a:pt x="2812471" y="1765242"/>
                      <a:pt x="2712864" y="1882805"/>
                      <a:pt x="2592580" y="1883814"/>
                    </a:cubicBezTo>
                    <a:cubicBezTo>
                      <a:pt x="1813059" y="1890312"/>
                      <a:pt x="1033582" y="1896809"/>
                      <a:pt x="254018" y="1903306"/>
                    </a:cubicBezTo>
                    <a:cubicBezTo>
                      <a:pt x="193437" y="1903789"/>
                      <a:pt x="126578" y="1901418"/>
                      <a:pt x="81845" y="1849617"/>
                    </a:cubicBezTo>
                    <a:close/>
                  </a:path>
                </a:pathLst>
              </a:custGeom>
              <a:solidFill>
                <a:schemeClr val="accent2">
                  <a:alpha val="15000"/>
                </a:schemeClr>
              </a:solidFill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21" name="Bullet2" descr="e26086ee-a57c-4558-a630-087cdc299033"/>
              <p:cNvSpPr/>
              <p:nvPr/>
            </p:nvSpPr>
            <p:spPr>
              <a:xfrm flipH="1">
                <a:off x="4833148" y="2284574"/>
                <a:ext cx="2513006" cy="692717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建立合理饮食制度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2" name="Text2" descr="adafc7e3-3618-4726-a172-c84b40b3eb29"/>
              <p:cNvSpPr txBox="1"/>
              <p:nvPr/>
            </p:nvSpPr>
            <p:spPr>
              <a:xfrm flipH="1">
                <a:off x="4833143" y="2977291"/>
                <a:ext cx="2513011" cy="90711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定时定量进食，培养良好饮食习惯。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6" name="组合 5" descr="b9db36fa-96cc-4077-a5aa-1aff9808103e"/>
            <p:cNvGrpSpPr/>
            <p:nvPr/>
          </p:nvGrpSpPr>
          <p:grpSpPr>
            <a:xfrm>
              <a:off x="8237007" y="2196781"/>
              <a:ext cx="2897402" cy="1903351"/>
              <a:chOff x="8237007" y="2196781"/>
              <a:chExt cx="2897402" cy="1903351"/>
            </a:xfrm>
          </p:grpSpPr>
          <p:sp>
            <p:nvSpPr>
              <p:cNvPr id="17" name="ComponentBackground3" descr="343198a3-7336-45f9-9ca5-fbd1e5abfbe9"/>
              <p:cNvSpPr/>
              <p:nvPr/>
            </p:nvSpPr>
            <p:spPr>
              <a:xfrm>
                <a:off x="8237007" y="2196781"/>
                <a:ext cx="2897402" cy="1903351"/>
              </a:xfrm>
              <a:custGeom>
                <a:avLst/>
                <a:gdLst>
                  <a:gd name="connsiteX0" fmla="*/ 81845 w 2897402"/>
                  <a:gd name="connsiteY0" fmla="*/ 1849661 h 1903351"/>
                  <a:gd name="connsiteX1" fmla="*/ 26883 w 2897402"/>
                  <a:gd name="connsiteY1" fmla="*/ 1620155 h 1903351"/>
                  <a:gd name="connsiteX2" fmla="*/ 631 w 2897402"/>
                  <a:gd name="connsiteY2" fmla="*/ 463013 h 1903351"/>
                  <a:gd name="connsiteX3" fmla="*/ 48745 w 2897402"/>
                  <a:gd name="connsiteY3" fmla="*/ 193295 h 1903351"/>
                  <a:gd name="connsiteX4" fmla="*/ 244316 w 2897402"/>
                  <a:gd name="connsiteY4" fmla="*/ 100711 h 1903351"/>
                  <a:gd name="connsiteX5" fmla="*/ 2684593 w 2897402"/>
                  <a:gd name="connsiteY5" fmla="*/ 53081 h 1903351"/>
                  <a:gd name="connsiteX6" fmla="*/ 2896714 w 2897402"/>
                  <a:gd name="connsiteY6" fmla="*/ 367444 h 1903351"/>
                  <a:gd name="connsiteX7" fmla="*/ 2821646 w 2897402"/>
                  <a:gd name="connsiteY7" fmla="*/ 1613307 h 1903351"/>
                  <a:gd name="connsiteX8" fmla="*/ 2592580 w 2897402"/>
                  <a:gd name="connsiteY8" fmla="*/ 1883814 h 1903351"/>
                  <a:gd name="connsiteX9" fmla="*/ 254018 w 2897402"/>
                  <a:gd name="connsiteY9" fmla="*/ 1903306 h 1903351"/>
                  <a:gd name="connsiteX10" fmla="*/ 81845 w 2897402"/>
                  <a:gd name="connsiteY10" fmla="*/ 1849617 h 1903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97402" h="1903351">
                    <a:moveTo>
                      <a:pt x="81845" y="1849661"/>
                    </a:moveTo>
                    <a:cubicBezTo>
                      <a:pt x="33951" y="1794128"/>
                      <a:pt x="28771" y="1702379"/>
                      <a:pt x="26883" y="1620155"/>
                    </a:cubicBezTo>
                    <a:cubicBezTo>
                      <a:pt x="18191" y="1234456"/>
                      <a:pt x="9367" y="848712"/>
                      <a:pt x="631" y="463013"/>
                    </a:cubicBezTo>
                    <a:cubicBezTo>
                      <a:pt x="-1520" y="368497"/>
                      <a:pt x="-905" y="263841"/>
                      <a:pt x="48745" y="193295"/>
                    </a:cubicBezTo>
                    <a:cubicBezTo>
                      <a:pt x="96156" y="125866"/>
                      <a:pt x="173507" y="110808"/>
                      <a:pt x="244316" y="100711"/>
                    </a:cubicBezTo>
                    <a:cubicBezTo>
                      <a:pt x="1053996" y="-15139"/>
                      <a:pt x="1872499" y="-31074"/>
                      <a:pt x="2684593" y="53081"/>
                    </a:cubicBezTo>
                    <a:cubicBezTo>
                      <a:pt x="2811593" y="66250"/>
                      <a:pt x="2906460" y="206553"/>
                      <a:pt x="2896714" y="367444"/>
                    </a:cubicBezTo>
                    <a:cubicBezTo>
                      <a:pt x="2872350" y="770176"/>
                      <a:pt x="2846318" y="1205482"/>
                      <a:pt x="2821646" y="1613307"/>
                    </a:cubicBezTo>
                    <a:cubicBezTo>
                      <a:pt x="2812471" y="1765242"/>
                      <a:pt x="2712864" y="1882805"/>
                      <a:pt x="2592580" y="1883814"/>
                    </a:cubicBezTo>
                    <a:cubicBezTo>
                      <a:pt x="1813059" y="1890312"/>
                      <a:pt x="1033582" y="1896809"/>
                      <a:pt x="254018" y="1903306"/>
                    </a:cubicBezTo>
                    <a:cubicBezTo>
                      <a:pt x="193437" y="1903789"/>
                      <a:pt x="126578" y="1901418"/>
                      <a:pt x="81845" y="1849617"/>
                    </a:cubicBezTo>
                    <a:close/>
                  </a:path>
                </a:pathLst>
              </a:custGeom>
              <a:solidFill>
                <a:schemeClr val="accent3">
                  <a:alpha val="15000"/>
                </a:schemeClr>
              </a:solidFill>
              <a:ln w="12700" cap="flat">
                <a:solidFill>
                  <a:schemeClr val="accent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18" name="Bullet3" descr="f22585ad-a20c-435c-9a10-cae97d3a53e7"/>
              <p:cNvSpPr/>
              <p:nvPr/>
            </p:nvSpPr>
            <p:spPr>
              <a:xfrm flipH="1">
                <a:off x="8441903" y="2284574"/>
                <a:ext cx="2513006" cy="692717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保证饮食卫生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9" name="Text3" descr="1f33e7c3-129b-4533-b44a-09bb37854ac4"/>
              <p:cNvSpPr txBox="1"/>
              <p:nvPr/>
            </p:nvSpPr>
            <p:spPr>
              <a:xfrm flipH="1">
                <a:off x="8441898" y="2977291"/>
                <a:ext cx="2513011" cy="90711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注意饮食各环节卫生，防止病从口入。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7" name="组合 6" descr="5efe7cc3-a197-4537-847c-5b3994541306"/>
            <p:cNvGrpSpPr/>
            <p:nvPr/>
          </p:nvGrpSpPr>
          <p:grpSpPr>
            <a:xfrm>
              <a:off x="1044890" y="4230749"/>
              <a:ext cx="2897402" cy="1903351"/>
              <a:chOff x="2842919" y="4230749"/>
              <a:chExt cx="2897402" cy="1903351"/>
            </a:xfrm>
          </p:grpSpPr>
          <p:sp>
            <p:nvSpPr>
              <p:cNvPr id="13" name="ComponentBackground4" descr="16f3ff3a-c9c5-4256-90fd-3935e74bed38"/>
              <p:cNvSpPr/>
              <p:nvPr/>
            </p:nvSpPr>
            <p:spPr>
              <a:xfrm>
                <a:off x="2842919" y="4230749"/>
                <a:ext cx="2897402" cy="1903351"/>
              </a:xfrm>
              <a:custGeom>
                <a:avLst/>
                <a:gdLst>
                  <a:gd name="connsiteX0" fmla="*/ 81845 w 2897402"/>
                  <a:gd name="connsiteY0" fmla="*/ 1849661 h 1903351"/>
                  <a:gd name="connsiteX1" fmla="*/ 26883 w 2897402"/>
                  <a:gd name="connsiteY1" fmla="*/ 1620155 h 1903351"/>
                  <a:gd name="connsiteX2" fmla="*/ 631 w 2897402"/>
                  <a:gd name="connsiteY2" fmla="*/ 463013 h 1903351"/>
                  <a:gd name="connsiteX3" fmla="*/ 48745 w 2897402"/>
                  <a:gd name="connsiteY3" fmla="*/ 193295 h 1903351"/>
                  <a:gd name="connsiteX4" fmla="*/ 244316 w 2897402"/>
                  <a:gd name="connsiteY4" fmla="*/ 100711 h 1903351"/>
                  <a:gd name="connsiteX5" fmla="*/ 2684593 w 2897402"/>
                  <a:gd name="connsiteY5" fmla="*/ 53081 h 1903351"/>
                  <a:gd name="connsiteX6" fmla="*/ 2896714 w 2897402"/>
                  <a:gd name="connsiteY6" fmla="*/ 367444 h 1903351"/>
                  <a:gd name="connsiteX7" fmla="*/ 2821646 w 2897402"/>
                  <a:gd name="connsiteY7" fmla="*/ 1613307 h 1903351"/>
                  <a:gd name="connsiteX8" fmla="*/ 2592580 w 2897402"/>
                  <a:gd name="connsiteY8" fmla="*/ 1883814 h 1903351"/>
                  <a:gd name="connsiteX9" fmla="*/ 254018 w 2897402"/>
                  <a:gd name="connsiteY9" fmla="*/ 1903306 h 1903351"/>
                  <a:gd name="connsiteX10" fmla="*/ 81845 w 2897402"/>
                  <a:gd name="connsiteY10" fmla="*/ 1849617 h 1903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97402" h="1903351">
                    <a:moveTo>
                      <a:pt x="81845" y="1849661"/>
                    </a:moveTo>
                    <a:cubicBezTo>
                      <a:pt x="33951" y="1794128"/>
                      <a:pt x="28771" y="1702379"/>
                      <a:pt x="26883" y="1620155"/>
                    </a:cubicBezTo>
                    <a:cubicBezTo>
                      <a:pt x="18191" y="1234456"/>
                      <a:pt x="9367" y="848712"/>
                      <a:pt x="631" y="463013"/>
                    </a:cubicBezTo>
                    <a:cubicBezTo>
                      <a:pt x="-1520" y="368497"/>
                      <a:pt x="-905" y="263841"/>
                      <a:pt x="48745" y="193295"/>
                    </a:cubicBezTo>
                    <a:cubicBezTo>
                      <a:pt x="96156" y="125866"/>
                      <a:pt x="173507" y="110808"/>
                      <a:pt x="244316" y="100711"/>
                    </a:cubicBezTo>
                    <a:cubicBezTo>
                      <a:pt x="1053996" y="-15139"/>
                      <a:pt x="1872499" y="-31074"/>
                      <a:pt x="2684593" y="53081"/>
                    </a:cubicBezTo>
                    <a:cubicBezTo>
                      <a:pt x="2811593" y="66250"/>
                      <a:pt x="2906460" y="206553"/>
                      <a:pt x="2896714" y="367444"/>
                    </a:cubicBezTo>
                    <a:cubicBezTo>
                      <a:pt x="2872350" y="770176"/>
                      <a:pt x="2846318" y="1205482"/>
                      <a:pt x="2821646" y="1613307"/>
                    </a:cubicBezTo>
                    <a:cubicBezTo>
                      <a:pt x="2812471" y="1765242"/>
                      <a:pt x="2712864" y="1882805"/>
                      <a:pt x="2592580" y="1883814"/>
                    </a:cubicBezTo>
                    <a:cubicBezTo>
                      <a:pt x="1813059" y="1890312"/>
                      <a:pt x="1033582" y="1896809"/>
                      <a:pt x="254018" y="1903306"/>
                    </a:cubicBezTo>
                    <a:cubicBezTo>
                      <a:pt x="193437" y="1903789"/>
                      <a:pt x="126578" y="1901418"/>
                      <a:pt x="81845" y="1849617"/>
                    </a:cubicBezTo>
                    <a:close/>
                  </a:path>
                </a:pathLst>
              </a:custGeom>
              <a:solidFill>
                <a:schemeClr val="accent4">
                  <a:alpha val="15000"/>
                </a:schemeClr>
              </a:solidFill>
              <a:ln w="12700" cap="flat">
                <a:solidFill>
                  <a:schemeClr val="accent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grpSp>
            <p:nvGrpSpPr>
              <p:cNvPr id="14" name="组合 13" descr="a9907a06-a1e8-4fc1-bb3e-bd0a0d96432c"/>
              <p:cNvGrpSpPr/>
              <p:nvPr/>
            </p:nvGrpSpPr>
            <p:grpSpPr>
              <a:xfrm>
                <a:off x="3065886" y="4357425"/>
                <a:ext cx="2513011" cy="1597985"/>
                <a:chOff x="3065886" y="4357425"/>
                <a:chExt cx="2513011" cy="1597985"/>
              </a:xfrm>
            </p:grpSpPr>
            <p:sp>
              <p:nvSpPr>
                <p:cNvPr id="15" name="Bullet4" descr="7423300e-3e44-4ac2-8825-4317836ef67a"/>
                <p:cNvSpPr/>
                <p:nvPr/>
              </p:nvSpPr>
              <p:spPr>
                <a:xfrm flipH="1">
                  <a:off x="3065891" y="4357425"/>
                  <a:ext cx="2513006" cy="692717"/>
                </a:xfrm>
                <a:prstGeom prst="roundRect">
                  <a:avLst>
                    <a:gd name="adj" fmla="val 0"/>
                  </a:avLst>
                </a:prstGeom>
                <a:noFill/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chemeClr val="bg1">
                      <a:lumMod val="65000"/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b" anchorCtr="0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lnSpc>
                      <a:spcPct val="120000"/>
                    </a:lnSpc>
                  </a:pPr>
                  <a:r>
                    <a:rPr lang="en-US" sz="2000" b="1" i="0" u="none">
                      <a:solidFill>
                        <a:srgbClr val="2F2F2F"/>
                      </a:solidFill>
                      <a:ea typeface="华康方圆体 Std W7"/>
                    </a:rPr>
                    <a:t>保持愉快情绪进餐</a:t>
                  </a:r>
                  <a:endParaRPr lang="en-US" sz="20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  <p:sp>
              <p:nvSpPr>
                <p:cNvPr id="16" name="Text4" descr="99e9e87f-9d7a-4e4f-a65b-30c64cb64ab5"/>
                <p:cNvSpPr txBox="1"/>
                <p:nvPr/>
              </p:nvSpPr>
              <p:spPr>
                <a:xfrm flipH="1">
                  <a:off x="3065886" y="5048292"/>
                  <a:ext cx="2513011" cy="907118"/>
                </a:xfrm>
                <a:prstGeom prst="rect">
                  <a:avLst/>
                </a:prstGeom>
                <a:noFill/>
              </p:spPr>
              <p:txBody>
                <a:bodyPr wrap="square" rtlCol="0" anchor="t" anchorCtr="0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lnSpc>
                      <a:spcPct val="120000"/>
                    </a:lnSpc>
                  </a:pPr>
                  <a:r>
                    <a:rPr lang="en-US" sz="1400" b="0" i="0" u="none">
                      <a:solidFill>
                        <a:srgbClr val="2F2F2F"/>
                      </a:solidFill>
                      <a:ea typeface="思源黑体 CN Normal" panose="020B0400000000000000" charset="-122"/>
                    </a:rPr>
                    <a:t>营造良好进餐氛围，促进消化功能。</a:t>
                  </a:r>
                  <a:endPara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endParaRPr>
                </a:p>
              </p:txBody>
            </p:sp>
          </p:grpSp>
        </p:grpSp>
        <p:grpSp>
          <p:nvGrpSpPr>
            <p:cNvPr id="8" name="组合 7" descr="aa2e97ec-d0db-4a9f-be31-32bd25faf29c"/>
            <p:cNvGrpSpPr/>
            <p:nvPr/>
          </p:nvGrpSpPr>
          <p:grpSpPr>
            <a:xfrm>
              <a:off x="4640949" y="4230749"/>
              <a:ext cx="2897402" cy="1903351"/>
              <a:chOff x="6438978" y="4230749"/>
              <a:chExt cx="2897402" cy="1903351"/>
            </a:xfrm>
          </p:grpSpPr>
          <p:sp>
            <p:nvSpPr>
              <p:cNvPr id="9" name="ComponentBackground5" descr="e2756d65-1c87-447f-95f5-64733b7a86f4"/>
              <p:cNvSpPr/>
              <p:nvPr/>
            </p:nvSpPr>
            <p:spPr>
              <a:xfrm>
                <a:off x="6438978" y="4230749"/>
                <a:ext cx="2897402" cy="1903351"/>
              </a:xfrm>
              <a:custGeom>
                <a:avLst/>
                <a:gdLst>
                  <a:gd name="connsiteX0" fmla="*/ 81845 w 2897402"/>
                  <a:gd name="connsiteY0" fmla="*/ 1849661 h 1903351"/>
                  <a:gd name="connsiteX1" fmla="*/ 26883 w 2897402"/>
                  <a:gd name="connsiteY1" fmla="*/ 1620155 h 1903351"/>
                  <a:gd name="connsiteX2" fmla="*/ 631 w 2897402"/>
                  <a:gd name="connsiteY2" fmla="*/ 463013 h 1903351"/>
                  <a:gd name="connsiteX3" fmla="*/ 48745 w 2897402"/>
                  <a:gd name="connsiteY3" fmla="*/ 193295 h 1903351"/>
                  <a:gd name="connsiteX4" fmla="*/ 244316 w 2897402"/>
                  <a:gd name="connsiteY4" fmla="*/ 100711 h 1903351"/>
                  <a:gd name="connsiteX5" fmla="*/ 2684593 w 2897402"/>
                  <a:gd name="connsiteY5" fmla="*/ 53081 h 1903351"/>
                  <a:gd name="connsiteX6" fmla="*/ 2896714 w 2897402"/>
                  <a:gd name="connsiteY6" fmla="*/ 367444 h 1903351"/>
                  <a:gd name="connsiteX7" fmla="*/ 2821646 w 2897402"/>
                  <a:gd name="connsiteY7" fmla="*/ 1613307 h 1903351"/>
                  <a:gd name="connsiteX8" fmla="*/ 2592580 w 2897402"/>
                  <a:gd name="connsiteY8" fmla="*/ 1883814 h 1903351"/>
                  <a:gd name="connsiteX9" fmla="*/ 254018 w 2897402"/>
                  <a:gd name="connsiteY9" fmla="*/ 1903306 h 1903351"/>
                  <a:gd name="connsiteX10" fmla="*/ 81845 w 2897402"/>
                  <a:gd name="connsiteY10" fmla="*/ 1849617 h 1903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97402" h="1903351">
                    <a:moveTo>
                      <a:pt x="81845" y="1849661"/>
                    </a:moveTo>
                    <a:cubicBezTo>
                      <a:pt x="33951" y="1794128"/>
                      <a:pt x="28771" y="1702379"/>
                      <a:pt x="26883" y="1620155"/>
                    </a:cubicBezTo>
                    <a:cubicBezTo>
                      <a:pt x="18191" y="1234456"/>
                      <a:pt x="9367" y="848712"/>
                      <a:pt x="631" y="463013"/>
                    </a:cubicBezTo>
                    <a:cubicBezTo>
                      <a:pt x="-1520" y="368497"/>
                      <a:pt x="-905" y="263841"/>
                      <a:pt x="48745" y="193295"/>
                    </a:cubicBezTo>
                    <a:cubicBezTo>
                      <a:pt x="96156" y="125866"/>
                      <a:pt x="173507" y="110808"/>
                      <a:pt x="244316" y="100711"/>
                    </a:cubicBezTo>
                    <a:cubicBezTo>
                      <a:pt x="1053996" y="-15139"/>
                      <a:pt x="1872499" y="-31074"/>
                      <a:pt x="2684593" y="53081"/>
                    </a:cubicBezTo>
                    <a:cubicBezTo>
                      <a:pt x="2811593" y="66250"/>
                      <a:pt x="2906460" y="206553"/>
                      <a:pt x="2896714" y="367444"/>
                    </a:cubicBezTo>
                    <a:cubicBezTo>
                      <a:pt x="2872350" y="770176"/>
                      <a:pt x="2846318" y="1205482"/>
                      <a:pt x="2821646" y="1613307"/>
                    </a:cubicBezTo>
                    <a:cubicBezTo>
                      <a:pt x="2812471" y="1765242"/>
                      <a:pt x="2712864" y="1882805"/>
                      <a:pt x="2592580" y="1883814"/>
                    </a:cubicBezTo>
                    <a:cubicBezTo>
                      <a:pt x="1813059" y="1890312"/>
                      <a:pt x="1033582" y="1896809"/>
                      <a:pt x="254018" y="1903306"/>
                    </a:cubicBezTo>
                    <a:cubicBezTo>
                      <a:pt x="193437" y="1903789"/>
                      <a:pt x="126578" y="1901418"/>
                      <a:pt x="81845" y="1849617"/>
                    </a:cubicBezTo>
                    <a:close/>
                  </a:path>
                </a:pathLst>
              </a:custGeom>
              <a:solidFill>
                <a:schemeClr val="accent5">
                  <a:alpha val="15000"/>
                </a:schemeClr>
              </a:solidFill>
              <a:ln w="12700" cap="flat">
                <a:solidFill>
                  <a:schemeClr val="accent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grpSp>
            <p:nvGrpSpPr>
              <p:cNvPr id="10" name="组合 9" descr="298a8ddf-e2f4-42d4-9fd6-7849723cb003"/>
              <p:cNvGrpSpPr/>
              <p:nvPr/>
            </p:nvGrpSpPr>
            <p:grpSpPr>
              <a:xfrm>
                <a:off x="6631174" y="4383432"/>
                <a:ext cx="2513011" cy="1597985"/>
                <a:chOff x="3065886" y="4357425"/>
                <a:chExt cx="2513011" cy="1597985"/>
              </a:xfrm>
            </p:grpSpPr>
            <p:sp>
              <p:nvSpPr>
                <p:cNvPr id="11" name="Bullet5" descr="562a2f1f-e606-420f-b446-b76e564c75d5"/>
                <p:cNvSpPr/>
                <p:nvPr/>
              </p:nvSpPr>
              <p:spPr>
                <a:xfrm flipH="1">
                  <a:off x="3065891" y="4357425"/>
                  <a:ext cx="2513006" cy="692717"/>
                </a:xfrm>
                <a:prstGeom prst="roundRect">
                  <a:avLst>
                    <a:gd name="adj" fmla="val 0"/>
                  </a:avLst>
                </a:prstGeom>
                <a:noFill/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chemeClr val="bg1">
                      <a:lumMod val="65000"/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b" anchorCtr="0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lnSpc>
                      <a:spcPct val="120000"/>
                    </a:lnSpc>
                  </a:pPr>
                  <a:r>
                    <a:rPr lang="en-US" sz="2000" b="1" i="0" u="none">
                      <a:solidFill>
                        <a:srgbClr val="2F2F2F"/>
                      </a:solidFill>
                      <a:ea typeface="华康方圆体 Std W7"/>
                    </a:rPr>
                    <a:t>饭后不做剧烈运动</a:t>
                  </a:r>
                  <a:endParaRPr lang="en-US" sz="20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  <p:sp>
              <p:nvSpPr>
                <p:cNvPr id="12" name="Text5" descr="353a7d37-dcc0-4b24-a6a8-61b366759c5c"/>
                <p:cNvSpPr txBox="1"/>
                <p:nvPr/>
              </p:nvSpPr>
              <p:spPr>
                <a:xfrm flipH="1">
                  <a:off x="3065886" y="5048292"/>
                  <a:ext cx="2513011" cy="907118"/>
                </a:xfrm>
                <a:prstGeom prst="rect">
                  <a:avLst/>
                </a:prstGeom>
                <a:noFill/>
              </p:spPr>
              <p:txBody>
                <a:bodyPr wrap="square" rtlCol="0" anchor="t" anchorCtr="0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lnSpc>
                      <a:spcPct val="120000"/>
                    </a:lnSpc>
                  </a:pPr>
                  <a:r>
                    <a:rPr lang="en-US" sz="1400" b="0" i="0" u="none">
                      <a:solidFill>
                        <a:srgbClr val="2F2F2F"/>
                      </a:solidFill>
                      <a:ea typeface="思源黑体 CN Normal" panose="020B0400000000000000" charset="-122"/>
                    </a:rPr>
                    <a:t>饭后避免剧烈运动，以免影响消化。</a:t>
                  </a:r>
                  <a:endPara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endParaRPr>
                </a:p>
              </p:txBody>
            </p:sp>
          </p:grpSp>
        </p:grpSp>
        <p:grpSp>
          <p:nvGrpSpPr>
            <p:cNvPr id="26" name="组合 25" descr="01bf60bc-bed1-4b34-873f-ff90224660d0"/>
            <p:cNvGrpSpPr/>
            <p:nvPr/>
          </p:nvGrpSpPr>
          <p:grpSpPr>
            <a:xfrm>
              <a:off x="8237007" y="4230749"/>
              <a:ext cx="2897402" cy="1903351"/>
              <a:chOff x="6438978" y="4230749"/>
              <a:chExt cx="2897402" cy="1903351"/>
            </a:xfrm>
          </p:grpSpPr>
          <p:sp>
            <p:nvSpPr>
              <p:cNvPr id="27" name="ComponentBackground6" descr="37e7b2bd-600a-4b7e-b419-f1ecfd5ce0df"/>
              <p:cNvSpPr/>
              <p:nvPr/>
            </p:nvSpPr>
            <p:spPr>
              <a:xfrm>
                <a:off x="6438978" y="4230749"/>
                <a:ext cx="2897402" cy="1903351"/>
              </a:xfrm>
              <a:custGeom>
                <a:avLst/>
                <a:gdLst>
                  <a:gd name="connsiteX0" fmla="*/ 81845 w 2897402"/>
                  <a:gd name="connsiteY0" fmla="*/ 1849661 h 1903351"/>
                  <a:gd name="connsiteX1" fmla="*/ 26883 w 2897402"/>
                  <a:gd name="connsiteY1" fmla="*/ 1620155 h 1903351"/>
                  <a:gd name="connsiteX2" fmla="*/ 631 w 2897402"/>
                  <a:gd name="connsiteY2" fmla="*/ 463013 h 1903351"/>
                  <a:gd name="connsiteX3" fmla="*/ 48745 w 2897402"/>
                  <a:gd name="connsiteY3" fmla="*/ 193295 h 1903351"/>
                  <a:gd name="connsiteX4" fmla="*/ 244316 w 2897402"/>
                  <a:gd name="connsiteY4" fmla="*/ 100711 h 1903351"/>
                  <a:gd name="connsiteX5" fmla="*/ 2684593 w 2897402"/>
                  <a:gd name="connsiteY5" fmla="*/ 53081 h 1903351"/>
                  <a:gd name="connsiteX6" fmla="*/ 2896714 w 2897402"/>
                  <a:gd name="connsiteY6" fmla="*/ 367444 h 1903351"/>
                  <a:gd name="connsiteX7" fmla="*/ 2821646 w 2897402"/>
                  <a:gd name="connsiteY7" fmla="*/ 1613307 h 1903351"/>
                  <a:gd name="connsiteX8" fmla="*/ 2592580 w 2897402"/>
                  <a:gd name="connsiteY8" fmla="*/ 1883814 h 1903351"/>
                  <a:gd name="connsiteX9" fmla="*/ 254018 w 2897402"/>
                  <a:gd name="connsiteY9" fmla="*/ 1903306 h 1903351"/>
                  <a:gd name="connsiteX10" fmla="*/ 81845 w 2897402"/>
                  <a:gd name="connsiteY10" fmla="*/ 1849617 h 1903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97402" h="1903351">
                    <a:moveTo>
                      <a:pt x="81845" y="1849661"/>
                    </a:moveTo>
                    <a:cubicBezTo>
                      <a:pt x="33951" y="1794128"/>
                      <a:pt x="28771" y="1702379"/>
                      <a:pt x="26883" y="1620155"/>
                    </a:cubicBezTo>
                    <a:cubicBezTo>
                      <a:pt x="18191" y="1234456"/>
                      <a:pt x="9367" y="848712"/>
                      <a:pt x="631" y="463013"/>
                    </a:cubicBezTo>
                    <a:cubicBezTo>
                      <a:pt x="-1520" y="368497"/>
                      <a:pt x="-905" y="263841"/>
                      <a:pt x="48745" y="193295"/>
                    </a:cubicBezTo>
                    <a:cubicBezTo>
                      <a:pt x="96156" y="125866"/>
                      <a:pt x="173507" y="110808"/>
                      <a:pt x="244316" y="100711"/>
                    </a:cubicBezTo>
                    <a:cubicBezTo>
                      <a:pt x="1053996" y="-15139"/>
                      <a:pt x="1872499" y="-31074"/>
                      <a:pt x="2684593" y="53081"/>
                    </a:cubicBezTo>
                    <a:cubicBezTo>
                      <a:pt x="2811593" y="66250"/>
                      <a:pt x="2906460" y="206553"/>
                      <a:pt x="2896714" y="367444"/>
                    </a:cubicBezTo>
                    <a:cubicBezTo>
                      <a:pt x="2872350" y="770176"/>
                      <a:pt x="2846318" y="1205482"/>
                      <a:pt x="2821646" y="1613307"/>
                    </a:cubicBezTo>
                    <a:cubicBezTo>
                      <a:pt x="2812471" y="1765242"/>
                      <a:pt x="2712864" y="1882805"/>
                      <a:pt x="2592580" y="1883814"/>
                    </a:cubicBezTo>
                    <a:cubicBezTo>
                      <a:pt x="1813059" y="1890312"/>
                      <a:pt x="1033582" y="1896809"/>
                      <a:pt x="254018" y="1903306"/>
                    </a:cubicBezTo>
                    <a:cubicBezTo>
                      <a:pt x="193437" y="1903789"/>
                      <a:pt x="126578" y="1901418"/>
                      <a:pt x="81845" y="1849617"/>
                    </a:cubicBezTo>
                    <a:close/>
                  </a:path>
                </a:pathLst>
              </a:custGeom>
              <a:solidFill>
                <a:schemeClr val="accent6">
                  <a:alpha val="15000"/>
                </a:schemeClr>
              </a:solidFill>
              <a:ln w="12700" cap="flat">
                <a:solidFill>
                  <a:schemeClr val="accent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grpSp>
            <p:nvGrpSpPr>
              <p:cNvPr id="28" name="组合 27" descr="43ad2ee5-c2ca-45dd-8a28-9829ca45e8b9"/>
              <p:cNvGrpSpPr/>
              <p:nvPr/>
            </p:nvGrpSpPr>
            <p:grpSpPr>
              <a:xfrm>
                <a:off x="6631174" y="4383432"/>
                <a:ext cx="2513011" cy="1597985"/>
                <a:chOff x="3065886" y="4357425"/>
                <a:chExt cx="2513011" cy="1597985"/>
              </a:xfrm>
            </p:grpSpPr>
            <p:sp>
              <p:nvSpPr>
                <p:cNvPr id="29" name="Bullet6" descr="69090626-67e4-41d1-bcc1-6fd33d4563e7"/>
                <p:cNvSpPr/>
                <p:nvPr/>
              </p:nvSpPr>
              <p:spPr>
                <a:xfrm flipH="1">
                  <a:off x="3065891" y="4357425"/>
                  <a:ext cx="2513006" cy="692717"/>
                </a:xfrm>
                <a:prstGeom prst="roundRect">
                  <a:avLst>
                    <a:gd name="adj" fmla="val 0"/>
                  </a:avLst>
                </a:prstGeom>
                <a:noFill/>
                <a:ln w="12700" cap="rnd">
                  <a:noFill/>
                  <a:prstDash val="solid"/>
                  <a:round/>
                </a:ln>
                <a:effectLst>
                  <a:outerShdw blurRad="254000" dist="127000" algn="ctr" rotWithShape="0">
                    <a:schemeClr val="bg1">
                      <a:lumMod val="65000"/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b" anchorCtr="0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lnSpc>
                      <a:spcPct val="120000"/>
                    </a:lnSpc>
                  </a:pPr>
                  <a:r>
                    <a:rPr lang="en-US" sz="2000" b="1" i="0" u="none">
                      <a:solidFill>
                        <a:srgbClr val="2F2F2F"/>
                      </a:solidFill>
                      <a:ea typeface="华康方圆体 Std W7"/>
                    </a:rPr>
                    <a:t>培养定时排便习惯</a:t>
                  </a:r>
                  <a:endParaRPr lang="en-US" sz="20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  <p:sp>
              <p:nvSpPr>
                <p:cNvPr id="30" name="Text6" descr="afc391ea-bb92-46ef-b74c-771e02234e77"/>
                <p:cNvSpPr txBox="1"/>
                <p:nvPr/>
              </p:nvSpPr>
              <p:spPr>
                <a:xfrm flipH="1">
                  <a:off x="3065886" y="5048292"/>
                  <a:ext cx="2513011" cy="907118"/>
                </a:xfrm>
                <a:prstGeom prst="rect">
                  <a:avLst/>
                </a:prstGeom>
                <a:noFill/>
              </p:spPr>
              <p:txBody>
                <a:bodyPr wrap="square" rtlCol="0" anchor="t" anchorCtr="0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lnSpc>
                      <a:spcPct val="120000"/>
                    </a:lnSpc>
                  </a:pPr>
                  <a:r>
                    <a:rPr lang="en-US" sz="1400" b="0" i="0" u="none">
                      <a:solidFill>
                        <a:srgbClr val="2F2F2F"/>
                      </a:solidFill>
                      <a:ea typeface="思源黑体 CN Normal" panose="020B0400000000000000" charset="-122"/>
                    </a:rPr>
                    <a:t>训练幼儿定时排便，预防便秘。</a:t>
                  </a:r>
                  <a:endPara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泌尿系统</a:t>
            </a:r>
            <a:endParaRPr 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 panose="020B0400000000000000" charset="-122"/>
              </a:rPr>
              <a:t>认识泌尿、排尿的过程</a:t>
            </a:r>
            <a:endParaRPr lang="en-US" sz="2400" b="0" i="0" u="none">
              <a:solidFill>
                <a:srgbClr val="2F2F2F"/>
              </a:solidFill>
              <a:ea typeface="思源黑体 CN Normal" panose="020B0400000000000000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概述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277" name="65ac3395-3677-4243-8aa4-f1b0c71bfd74.source.2.zh-Hans.pptx" descr="44c157e0-866b-48db-a50a-3e9b308c624d"/>
          <p:cNvGrpSpPr/>
          <p:nvPr/>
        </p:nvGrpSpPr>
        <p:grpSpPr>
          <a:xfrm>
            <a:off x="660399" y="1130300"/>
            <a:ext cx="11531601" cy="5003800"/>
            <a:chOff x="660399" y="1130300"/>
            <a:chExt cx="11531601" cy="5003800"/>
          </a:xfrm>
        </p:grpSpPr>
        <p:grpSp>
          <p:nvGrpSpPr>
            <p:cNvPr id="276" name="组合 275" descr="6da57ac7-053b-4f0b-ab4b-ee9eb0dbc3e4"/>
            <p:cNvGrpSpPr/>
            <p:nvPr/>
          </p:nvGrpSpPr>
          <p:grpSpPr>
            <a:xfrm>
              <a:off x="6183995" y="1674865"/>
              <a:ext cx="6008005" cy="4459235"/>
              <a:chOff x="6183995" y="1674865"/>
              <a:chExt cx="6008005" cy="4459235"/>
            </a:xfrm>
          </p:grpSpPr>
          <p:sp>
            <p:nvSpPr>
              <p:cNvPr id="29" name="任意多边形: 形状 28" descr="892d1881-e5d6-4bf1-875a-bb76844745e9"/>
              <p:cNvSpPr/>
              <p:nvPr/>
            </p:nvSpPr>
            <p:spPr>
              <a:xfrm>
                <a:off x="6378727" y="2581963"/>
                <a:ext cx="4969381" cy="2369267"/>
              </a:xfrm>
              <a:custGeom>
                <a:avLst/>
                <a:gdLst>
                  <a:gd name="connsiteX0" fmla="*/ 0 w 6603629"/>
                  <a:gd name="connsiteY0" fmla="*/ 3148433 h 3148432"/>
                  <a:gd name="connsiteX1" fmla="*/ 1015566 w 6603629"/>
                  <a:gd name="connsiteY1" fmla="*/ 3148433 h 3148432"/>
                  <a:gd name="connsiteX2" fmla="*/ 2876739 w 6603629"/>
                  <a:gd name="connsiteY2" fmla="*/ 1974976 h 3148432"/>
                  <a:gd name="connsiteX3" fmla="*/ 3988715 w 6603629"/>
                  <a:gd name="connsiteY3" fmla="*/ 1974976 h 3148432"/>
                  <a:gd name="connsiteX4" fmla="*/ 4542751 w 6603629"/>
                  <a:gd name="connsiteY4" fmla="*/ 1162523 h 3148432"/>
                  <a:gd name="connsiteX5" fmla="*/ 5763205 w 6603629"/>
                  <a:gd name="connsiteY5" fmla="*/ 1162523 h 3148432"/>
                  <a:gd name="connsiteX6" fmla="*/ 6603629 w 6603629"/>
                  <a:gd name="connsiteY6" fmla="*/ 0 h 3148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03629" h="3148432">
                    <a:moveTo>
                      <a:pt x="0" y="3148433"/>
                    </a:moveTo>
                    <a:lnTo>
                      <a:pt x="1015566" y="3148433"/>
                    </a:lnTo>
                    <a:lnTo>
                      <a:pt x="2876739" y="1974976"/>
                    </a:lnTo>
                    <a:lnTo>
                      <a:pt x="3988715" y="1974976"/>
                    </a:lnTo>
                    <a:lnTo>
                      <a:pt x="4542751" y="1162523"/>
                    </a:lnTo>
                    <a:lnTo>
                      <a:pt x="5763205" y="1162523"/>
                    </a:lnTo>
                    <a:lnTo>
                      <a:pt x="6603629" y="0"/>
                    </a:lnTo>
                  </a:path>
                </a:pathLst>
              </a:custGeom>
              <a:noFill/>
              <a:ln w="283803" cap="flat">
                <a:solidFill>
                  <a:srgbClr val="F29F7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30" name="任意多边形: 形状 29" descr="03bb9534-7b1e-4f54-bc39-e11ff854cb47"/>
              <p:cNvSpPr/>
              <p:nvPr/>
            </p:nvSpPr>
            <p:spPr>
              <a:xfrm>
                <a:off x="11035575" y="2049267"/>
                <a:ext cx="695961" cy="771983"/>
              </a:xfrm>
              <a:custGeom>
                <a:avLst/>
                <a:gdLst>
                  <a:gd name="connsiteX0" fmla="*/ 924836 w 924836"/>
                  <a:gd name="connsiteY0" fmla="*/ 0 h 1025860"/>
                  <a:gd name="connsiteX1" fmla="*/ 0 w 924836"/>
                  <a:gd name="connsiteY1" fmla="*/ 511368 h 1025860"/>
                  <a:gd name="connsiteX2" fmla="*/ 719806 w 924836"/>
                  <a:gd name="connsiteY2" fmla="*/ 1025860 h 1025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24836" h="1025860">
                    <a:moveTo>
                      <a:pt x="924836" y="0"/>
                    </a:moveTo>
                    <a:lnTo>
                      <a:pt x="0" y="511368"/>
                    </a:lnTo>
                    <a:lnTo>
                      <a:pt x="719806" y="1025860"/>
                    </a:lnTo>
                    <a:close/>
                  </a:path>
                </a:pathLst>
              </a:custGeom>
              <a:solidFill>
                <a:srgbClr val="F29F71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49" name="任意多边形: 形状 248" descr="191fdd1e-29e5-463b-af72-b0480e1d138f"/>
              <p:cNvSpPr/>
              <p:nvPr/>
            </p:nvSpPr>
            <p:spPr>
              <a:xfrm>
                <a:off x="6499318" y="5261683"/>
                <a:ext cx="180508" cy="106555"/>
              </a:xfrm>
              <a:custGeom>
                <a:avLst/>
                <a:gdLst>
                  <a:gd name="connsiteX0" fmla="*/ 239872 w 239871"/>
                  <a:gd name="connsiteY0" fmla="*/ 123167 h 141597"/>
                  <a:gd name="connsiteX1" fmla="*/ 178462 w 239871"/>
                  <a:gd name="connsiteY1" fmla="*/ 133249 h 141597"/>
                  <a:gd name="connsiteX2" fmla="*/ 66363 w 239871"/>
                  <a:gd name="connsiteY2" fmla="*/ 136869 h 141597"/>
                  <a:gd name="connsiteX3" fmla="*/ 268 w 239871"/>
                  <a:gd name="connsiteY3" fmla="*/ 55440 h 141597"/>
                  <a:gd name="connsiteX4" fmla="*/ 35197 w 239871"/>
                  <a:gd name="connsiteY4" fmla="*/ 7235 h 141597"/>
                  <a:gd name="connsiteX5" fmla="*/ 170582 w 239871"/>
                  <a:gd name="connsiteY5" fmla="*/ 45145 h 141597"/>
                  <a:gd name="connsiteX6" fmla="*/ 239872 w 239871"/>
                  <a:gd name="connsiteY6" fmla="*/ 123167 h 141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9871" h="141597">
                    <a:moveTo>
                      <a:pt x="239872" y="123167"/>
                    </a:moveTo>
                    <a:cubicBezTo>
                      <a:pt x="224963" y="126007"/>
                      <a:pt x="203878" y="129770"/>
                      <a:pt x="178462" y="133249"/>
                    </a:cubicBezTo>
                    <a:cubicBezTo>
                      <a:pt x="118970" y="141413"/>
                      <a:pt x="88797" y="145317"/>
                      <a:pt x="66363" y="136869"/>
                    </a:cubicBezTo>
                    <a:cubicBezTo>
                      <a:pt x="34487" y="124871"/>
                      <a:pt x="-3566" y="91930"/>
                      <a:pt x="268" y="55440"/>
                    </a:cubicBezTo>
                    <a:cubicBezTo>
                      <a:pt x="2398" y="34496"/>
                      <a:pt x="17945" y="16180"/>
                      <a:pt x="35197" y="7235"/>
                    </a:cubicBezTo>
                    <a:cubicBezTo>
                      <a:pt x="83899" y="-18181"/>
                      <a:pt x="150349" y="30379"/>
                      <a:pt x="170582" y="45145"/>
                    </a:cubicBezTo>
                    <a:cubicBezTo>
                      <a:pt x="189324" y="58918"/>
                      <a:pt x="216728" y="83127"/>
                      <a:pt x="239872" y="123167"/>
                    </a:cubicBezTo>
                    <a:close/>
                  </a:path>
                </a:pathLst>
              </a:custGeom>
              <a:solidFill>
                <a:srgbClr val="B6D3FA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50" name="任意多边形: 形状 249" descr="e6592a15-df26-4bf0-a575-e4dcfa27cec8"/>
              <p:cNvSpPr/>
              <p:nvPr/>
            </p:nvSpPr>
            <p:spPr>
              <a:xfrm>
                <a:off x="6592909" y="5426524"/>
                <a:ext cx="168123" cy="92904"/>
              </a:xfrm>
              <a:custGeom>
                <a:avLst/>
                <a:gdLst>
                  <a:gd name="connsiteX0" fmla="*/ 223413 w 223412"/>
                  <a:gd name="connsiteY0" fmla="*/ 40993 h 123457"/>
                  <a:gd name="connsiteX1" fmla="*/ 170593 w 223412"/>
                  <a:gd name="connsiteY1" fmla="*/ 22179 h 123457"/>
                  <a:gd name="connsiteX2" fmla="*/ 71841 w 223412"/>
                  <a:gd name="connsiteY2" fmla="*/ 952 h 123457"/>
                  <a:gd name="connsiteX3" fmla="*/ 137 w 223412"/>
                  <a:gd name="connsiteY3" fmla="*/ 62433 h 123457"/>
                  <a:gd name="connsiteX4" fmla="*/ 23281 w 223412"/>
                  <a:gd name="connsiteY4" fmla="*/ 110780 h 123457"/>
                  <a:gd name="connsiteX5" fmla="*/ 149295 w 223412"/>
                  <a:gd name="connsiteY5" fmla="*/ 98994 h 123457"/>
                  <a:gd name="connsiteX6" fmla="*/ 223413 w 223412"/>
                  <a:gd name="connsiteY6" fmla="*/ 40993 h 123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3412" h="123457">
                    <a:moveTo>
                      <a:pt x="223413" y="40993"/>
                    </a:moveTo>
                    <a:cubicBezTo>
                      <a:pt x="210634" y="36094"/>
                      <a:pt x="192601" y="29350"/>
                      <a:pt x="170593" y="22179"/>
                    </a:cubicBezTo>
                    <a:cubicBezTo>
                      <a:pt x="119194" y="5354"/>
                      <a:pt x="93068" y="-2952"/>
                      <a:pt x="71841" y="952"/>
                    </a:cubicBezTo>
                    <a:cubicBezTo>
                      <a:pt x="41669" y="6419"/>
                      <a:pt x="2693" y="29492"/>
                      <a:pt x="137" y="62433"/>
                    </a:cubicBezTo>
                    <a:cubicBezTo>
                      <a:pt x="-1354" y="81317"/>
                      <a:pt x="9508" y="100060"/>
                      <a:pt x="23281" y="110780"/>
                    </a:cubicBezTo>
                    <a:cubicBezTo>
                      <a:pt x="62328" y="141094"/>
                      <a:pt x="128991" y="108792"/>
                      <a:pt x="149295" y="98994"/>
                    </a:cubicBezTo>
                    <a:cubicBezTo>
                      <a:pt x="168321" y="89836"/>
                      <a:pt x="196506" y="72798"/>
                      <a:pt x="223413" y="40993"/>
                    </a:cubicBezTo>
                    <a:close/>
                  </a:path>
                </a:pathLst>
              </a:custGeom>
              <a:solidFill>
                <a:srgbClr val="B6D3FA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51" name="任意多边形: 形状 250" descr="33f7a179-3764-4cc7-a858-dea06c4d5056"/>
              <p:cNvSpPr/>
              <p:nvPr/>
            </p:nvSpPr>
            <p:spPr>
              <a:xfrm>
                <a:off x="6540656" y="5306394"/>
                <a:ext cx="630729" cy="723099"/>
              </a:xfrm>
              <a:custGeom>
                <a:avLst/>
                <a:gdLst>
                  <a:gd name="connsiteX0" fmla="*/ 838153 w 838152"/>
                  <a:gd name="connsiteY0" fmla="*/ 956641 h 960900"/>
                  <a:gd name="connsiteX1" fmla="*/ 464796 w 838152"/>
                  <a:gd name="connsiteY1" fmla="*/ 304421 h 960900"/>
                  <a:gd name="connsiteX2" fmla="*/ 303356 w 838152"/>
                  <a:gd name="connsiteY2" fmla="*/ 142982 h 960900"/>
                  <a:gd name="connsiteX3" fmla="*/ 710 w 838152"/>
                  <a:gd name="connsiteY3" fmla="*/ 0 h 960900"/>
                  <a:gd name="connsiteX4" fmla="*/ 0 w 838152"/>
                  <a:gd name="connsiteY4" fmla="*/ 4331 h 960900"/>
                  <a:gd name="connsiteX5" fmla="*/ 297109 w 838152"/>
                  <a:gd name="connsiteY5" fmla="*/ 151856 h 960900"/>
                  <a:gd name="connsiteX6" fmla="*/ 456987 w 838152"/>
                  <a:gd name="connsiteY6" fmla="*/ 311947 h 960900"/>
                  <a:gd name="connsiteX7" fmla="*/ 828214 w 838152"/>
                  <a:gd name="connsiteY7" fmla="*/ 960901 h 960900"/>
                  <a:gd name="connsiteX8" fmla="*/ 838153 w 838152"/>
                  <a:gd name="connsiteY8" fmla="*/ 956641 h 960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8152" h="960900">
                    <a:moveTo>
                      <a:pt x="838153" y="956641"/>
                    </a:moveTo>
                    <a:cubicBezTo>
                      <a:pt x="757433" y="769857"/>
                      <a:pt x="627088" y="505121"/>
                      <a:pt x="464796" y="304421"/>
                    </a:cubicBezTo>
                    <a:cubicBezTo>
                      <a:pt x="370517" y="187850"/>
                      <a:pt x="309178" y="147525"/>
                      <a:pt x="303356" y="142982"/>
                    </a:cubicBezTo>
                    <a:cubicBezTo>
                      <a:pt x="294766" y="136379"/>
                      <a:pt x="166906" y="26197"/>
                      <a:pt x="710" y="0"/>
                    </a:cubicBezTo>
                    <a:lnTo>
                      <a:pt x="0" y="4331"/>
                    </a:lnTo>
                    <a:cubicBezTo>
                      <a:pt x="159665" y="34148"/>
                      <a:pt x="231369" y="101450"/>
                      <a:pt x="297109" y="151856"/>
                    </a:cubicBezTo>
                    <a:cubicBezTo>
                      <a:pt x="297677" y="152282"/>
                      <a:pt x="360506" y="192535"/>
                      <a:pt x="456987" y="311947"/>
                    </a:cubicBezTo>
                    <a:cubicBezTo>
                      <a:pt x="618285" y="511652"/>
                      <a:pt x="747849" y="775110"/>
                      <a:pt x="828214" y="960901"/>
                    </a:cubicBezTo>
                    <a:lnTo>
                      <a:pt x="838153" y="956641"/>
                    </a:lnTo>
                    <a:close/>
                  </a:path>
                </a:pathLst>
              </a:custGeom>
              <a:solidFill>
                <a:srgbClr val="4C88F5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52" name="任意多边形: 形状 251" descr="48738d83-ca99-4c08-a644-0015a7be1ab1"/>
              <p:cNvSpPr/>
              <p:nvPr/>
            </p:nvSpPr>
            <p:spPr>
              <a:xfrm>
                <a:off x="6659098" y="5438620"/>
                <a:ext cx="133080" cy="40340"/>
              </a:xfrm>
              <a:custGeom>
                <a:avLst/>
                <a:gdLst>
                  <a:gd name="connsiteX0" fmla="*/ 141562 w 176845"/>
                  <a:gd name="connsiteY0" fmla="*/ 24209 h 53606"/>
                  <a:gd name="connsiteX1" fmla="*/ 176846 w 176845"/>
                  <a:gd name="connsiteY1" fmla="*/ 5325 h 53606"/>
                  <a:gd name="connsiteX2" fmla="*/ 173083 w 176845"/>
                  <a:gd name="connsiteY2" fmla="*/ 0 h 53606"/>
                  <a:gd name="connsiteX3" fmla="*/ 0 w 176845"/>
                  <a:gd name="connsiteY3" fmla="*/ 47140 h 53606"/>
                  <a:gd name="connsiteX4" fmla="*/ 0 w 176845"/>
                  <a:gd name="connsiteY4" fmla="*/ 53600 h 53606"/>
                  <a:gd name="connsiteX5" fmla="*/ 141562 w 176845"/>
                  <a:gd name="connsiteY5" fmla="*/ 24209 h 53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6845" h="53606">
                    <a:moveTo>
                      <a:pt x="141562" y="24209"/>
                    </a:moveTo>
                    <a:cubicBezTo>
                      <a:pt x="163996" y="14270"/>
                      <a:pt x="176562" y="5538"/>
                      <a:pt x="176846" y="5325"/>
                    </a:cubicBezTo>
                    <a:lnTo>
                      <a:pt x="173083" y="0"/>
                    </a:lnTo>
                    <a:cubicBezTo>
                      <a:pt x="172373" y="497"/>
                      <a:pt x="104077" y="47637"/>
                      <a:pt x="0" y="47140"/>
                    </a:cubicBezTo>
                    <a:lnTo>
                      <a:pt x="0" y="53600"/>
                    </a:lnTo>
                    <a:cubicBezTo>
                      <a:pt x="61410" y="53955"/>
                      <a:pt x="110750" y="37911"/>
                      <a:pt x="141562" y="24209"/>
                    </a:cubicBezTo>
                    <a:close/>
                  </a:path>
                </a:pathLst>
              </a:custGeom>
              <a:solidFill>
                <a:srgbClr val="4C88F5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53" name="任意多边形: 形状 252" descr="30507573-0eaf-46b7-a66b-ad011b1b0f4f"/>
              <p:cNvSpPr/>
              <p:nvPr/>
            </p:nvSpPr>
            <p:spPr>
              <a:xfrm>
                <a:off x="6763791" y="5233299"/>
                <a:ext cx="94090" cy="167871"/>
              </a:xfrm>
              <a:custGeom>
                <a:avLst/>
                <a:gdLst>
                  <a:gd name="connsiteX0" fmla="*/ 34245 w 125033"/>
                  <a:gd name="connsiteY0" fmla="*/ 223078 h 223077"/>
                  <a:gd name="connsiteX1" fmla="*/ 17988 w 125033"/>
                  <a:gd name="connsiteY1" fmla="*/ 169122 h 223077"/>
                  <a:gd name="connsiteX2" fmla="*/ 1588 w 125033"/>
                  <a:gd name="connsiteY2" fmla="*/ 68950 h 223077"/>
                  <a:gd name="connsiteX3" fmla="*/ 66902 w 125033"/>
                  <a:gd name="connsiteY3" fmla="*/ 15 h 223077"/>
                  <a:gd name="connsiteX4" fmla="*/ 114255 w 125033"/>
                  <a:gd name="connsiteY4" fmla="*/ 25715 h 223077"/>
                  <a:gd name="connsiteX5" fmla="*/ 96152 w 125033"/>
                  <a:gd name="connsiteY5" fmla="*/ 151658 h 223077"/>
                  <a:gd name="connsiteX6" fmla="*/ 34245 w 125033"/>
                  <a:gd name="connsiteY6" fmla="*/ 223078 h 223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033" h="223077">
                    <a:moveTo>
                      <a:pt x="34245" y="223078"/>
                    </a:moveTo>
                    <a:cubicBezTo>
                      <a:pt x="29915" y="210015"/>
                      <a:pt x="24093" y="191556"/>
                      <a:pt x="17988" y="169122"/>
                    </a:cubicBezTo>
                    <a:cubicBezTo>
                      <a:pt x="3647" y="116729"/>
                      <a:pt x="-3381" y="90106"/>
                      <a:pt x="1588" y="68950"/>
                    </a:cubicBezTo>
                    <a:cubicBezTo>
                      <a:pt x="8617" y="38920"/>
                      <a:pt x="33677" y="938"/>
                      <a:pt x="66902" y="15"/>
                    </a:cubicBezTo>
                    <a:cubicBezTo>
                      <a:pt x="85929" y="-482"/>
                      <a:pt x="104174" y="11303"/>
                      <a:pt x="114255" y="25715"/>
                    </a:cubicBezTo>
                    <a:cubicBezTo>
                      <a:pt x="142724" y="66394"/>
                      <a:pt x="107014" y="131709"/>
                      <a:pt x="96152" y="151658"/>
                    </a:cubicBezTo>
                    <a:cubicBezTo>
                      <a:pt x="86000" y="170258"/>
                      <a:pt x="67470" y="197662"/>
                      <a:pt x="34245" y="223078"/>
                    </a:cubicBezTo>
                    <a:close/>
                  </a:path>
                </a:pathLst>
              </a:custGeom>
              <a:solidFill>
                <a:srgbClr val="B6D3FA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54" name="任意多边形: 形状 253" descr="d3c9f278-2a39-4ed2-b363-7831b0aaf9d2"/>
              <p:cNvSpPr/>
              <p:nvPr/>
            </p:nvSpPr>
            <p:spPr>
              <a:xfrm>
                <a:off x="6776632" y="5295602"/>
                <a:ext cx="38145" cy="133614"/>
              </a:xfrm>
              <a:custGeom>
                <a:avLst/>
                <a:gdLst>
                  <a:gd name="connsiteX0" fmla="*/ 5609 w 50689"/>
                  <a:gd name="connsiteY0" fmla="*/ 177556 h 177555"/>
                  <a:gd name="connsiteX1" fmla="*/ 50690 w 50689"/>
                  <a:gd name="connsiteY1" fmla="*/ 284 h 177555"/>
                  <a:gd name="connsiteX2" fmla="*/ 44158 w 50689"/>
                  <a:gd name="connsiteY2" fmla="*/ 0 h 177555"/>
                  <a:gd name="connsiteX3" fmla="*/ 0 w 50689"/>
                  <a:gd name="connsiteY3" fmla="*/ 174361 h 177555"/>
                  <a:gd name="connsiteX4" fmla="*/ 5609 w 50689"/>
                  <a:gd name="connsiteY4" fmla="*/ 177556 h 177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689" h="177555">
                    <a:moveTo>
                      <a:pt x="5609" y="177556"/>
                    </a:moveTo>
                    <a:cubicBezTo>
                      <a:pt x="6034" y="176846"/>
                      <a:pt x="45933" y="106704"/>
                      <a:pt x="50690" y="284"/>
                    </a:cubicBezTo>
                    <a:lnTo>
                      <a:pt x="44158" y="0"/>
                    </a:lnTo>
                    <a:cubicBezTo>
                      <a:pt x="39473" y="104858"/>
                      <a:pt x="355" y="173651"/>
                      <a:pt x="0" y="174361"/>
                    </a:cubicBezTo>
                    <a:lnTo>
                      <a:pt x="5609" y="177556"/>
                    </a:lnTo>
                    <a:close/>
                  </a:path>
                </a:pathLst>
              </a:custGeom>
              <a:solidFill>
                <a:srgbClr val="4C88F5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55" name="任意多边形: 形状 254" descr="4f648e90-cdd3-4054-8990-f0ad8a398d3f"/>
              <p:cNvSpPr/>
              <p:nvPr/>
            </p:nvSpPr>
            <p:spPr>
              <a:xfrm>
                <a:off x="6624082" y="5541293"/>
                <a:ext cx="220079" cy="121650"/>
              </a:xfrm>
              <a:custGeom>
                <a:avLst/>
                <a:gdLst>
                  <a:gd name="connsiteX0" fmla="*/ 292455 w 292455"/>
                  <a:gd name="connsiteY0" fmla="*/ 53682 h 161656"/>
                  <a:gd name="connsiteX1" fmla="*/ 223307 w 292455"/>
                  <a:gd name="connsiteY1" fmla="*/ 29047 h 161656"/>
                  <a:gd name="connsiteX2" fmla="*/ 94027 w 292455"/>
                  <a:gd name="connsiteY2" fmla="*/ 1218 h 161656"/>
                  <a:gd name="connsiteX3" fmla="*/ 174 w 292455"/>
                  <a:gd name="connsiteY3" fmla="*/ 81725 h 161656"/>
                  <a:gd name="connsiteX4" fmla="*/ 30488 w 292455"/>
                  <a:gd name="connsiteY4" fmla="*/ 145051 h 161656"/>
                  <a:gd name="connsiteX5" fmla="*/ 195549 w 292455"/>
                  <a:gd name="connsiteY5" fmla="*/ 129574 h 161656"/>
                  <a:gd name="connsiteX6" fmla="*/ 292455 w 292455"/>
                  <a:gd name="connsiteY6" fmla="*/ 53682 h 161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2455" h="161656">
                    <a:moveTo>
                      <a:pt x="292455" y="53682"/>
                    </a:moveTo>
                    <a:cubicBezTo>
                      <a:pt x="275772" y="47222"/>
                      <a:pt x="252060" y="38490"/>
                      <a:pt x="223307" y="29047"/>
                    </a:cubicBezTo>
                    <a:cubicBezTo>
                      <a:pt x="156005" y="7039"/>
                      <a:pt x="121857" y="-3823"/>
                      <a:pt x="94027" y="1218"/>
                    </a:cubicBezTo>
                    <a:cubicBezTo>
                      <a:pt x="54555" y="8388"/>
                      <a:pt x="3439" y="38631"/>
                      <a:pt x="174" y="81725"/>
                    </a:cubicBezTo>
                    <a:cubicBezTo>
                      <a:pt x="-1743" y="106501"/>
                      <a:pt x="12456" y="130994"/>
                      <a:pt x="30488" y="145051"/>
                    </a:cubicBezTo>
                    <a:cubicBezTo>
                      <a:pt x="81604" y="184737"/>
                      <a:pt x="168926" y="142495"/>
                      <a:pt x="195549" y="129574"/>
                    </a:cubicBezTo>
                    <a:cubicBezTo>
                      <a:pt x="220325" y="117648"/>
                      <a:pt x="257242" y="95285"/>
                      <a:pt x="292455" y="53682"/>
                    </a:cubicBezTo>
                    <a:close/>
                  </a:path>
                </a:pathLst>
              </a:custGeom>
              <a:solidFill>
                <a:srgbClr val="B6D3FA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56" name="任意多边形: 形状 255" descr="a1459396-ddd9-436b-b909-356e4cebb6f3"/>
              <p:cNvSpPr/>
              <p:nvPr/>
            </p:nvSpPr>
            <p:spPr>
              <a:xfrm>
                <a:off x="6691633" y="5554390"/>
                <a:ext cx="207447" cy="58771"/>
              </a:xfrm>
              <a:custGeom>
                <a:avLst/>
                <a:gdLst>
                  <a:gd name="connsiteX0" fmla="*/ 246703 w 275668"/>
                  <a:gd name="connsiteY0" fmla="*/ 19878 h 78098"/>
                  <a:gd name="connsiteX1" fmla="*/ 275669 w 275668"/>
                  <a:gd name="connsiteY1" fmla="*/ 6035 h 78098"/>
                  <a:gd name="connsiteX2" fmla="*/ 272403 w 275668"/>
                  <a:gd name="connsiteY2" fmla="*/ 0 h 78098"/>
                  <a:gd name="connsiteX3" fmla="*/ 0 w 275668"/>
                  <a:gd name="connsiteY3" fmla="*/ 71278 h 78098"/>
                  <a:gd name="connsiteX4" fmla="*/ 0 w 275668"/>
                  <a:gd name="connsiteY4" fmla="*/ 78093 h 78098"/>
                  <a:gd name="connsiteX5" fmla="*/ 246703 w 275668"/>
                  <a:gd name="connsiteY5" fmla="*/ 19878 h 78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5668" h="78098">
                    <a:moveTo>
                      <a:pt x="246703" y="19878"/>
                    </a:moveTo>
                    <a:cubicBezTo>
                      <a:pt x="264736" y="11856"/>
                      <a:pt x="275314" y="6247"/>
                      <a:pt x="275669" y="6035"/>
                    </a:cubicBezTo>
                    <a:lnTo>
                      <a:pt x="272403" y="0"/>
                    </a:lnTo>
                    <a:cubicBezTo>
                      <a:pt x="271054" y="710"/>
                      <a:pt x="136876" y="71917"/>
                      <a:pt x="0" y="71278"/>
                    </a:cubicBezTo>
                    <a:lnTo>
                      <a:pt x="0" y="78093"/>
                    </a:lnTo>
                    <a:cubicBezTo>
                      <a:pt x="100456" y="78590"/>
                      <a:pt x="199351" y="40964"/>
                      <a:pt x="246703" y="19878"/>
                    </a:cubicBezTo>
                    <a:close/>
                  </a:path>
                </a:pathLst>
              </a:custGeom>
              <a:solidFill>
                <a:srgbClr val="4C88F5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57" name="任意多边形: 形状 256" descr="f3f9d3d4-3f76-452d-b52d-556a92849fbc"/>
              <p:cNvSpPr/>
              <p:nvPr/>
            </p:nvSpPr>
            <p:spPr>
              <a:xfrm>
                <a:off x="6901309" y="5312309"/>
                <a:ext cx="113267" cy="202120"/>
              </a:xfrm>
              <a:custGeom>
                <a:avLst/>
                <a:gdLst>
                  <a:gd name="connsiteX0" fmla="*/ 41269 w 150516"/>
                  <a:gd name="connsiteY0" fmla="*/ 268590 h 268590"/>
                  <a:gd name="connsiteX1" fmla="*/ 21674 w 150516"/>
                  <a:gd name="connsiteY1" fmla="*/ 203631 h 268590"/>
                  <a:gd name="connsiteX2" fmla="*/ 1867 w 150516"/>
                  <a:gd name="connsiteY2" fmla="*/ 83012 h 268590"/>
                  <a:gd name="connsiteX3" fmla="*/ 80457 w 150516"/>
                  <a:gd name="connsiteY3" fmla="*/ 21 h 268590"/>
                  <a:gd name="connsiteX4" fmla="*/ 137536 w 150516"/>
                  <a:gd name="connsiteY4" fmla="*/ 30903 h 268590"/>
                  <a:gd name="connsiteX5" fmla="*/ 115741 w 150516"/>
                  <a:gd name="connsiteY5" fmla="*/ 182546 h 268590"/>
                  <a:gd name="connsiteX6" fmla="*/ 41269 w 150516"/>
                  <a:gd name="connsiteY6" fmla="*/ 268590 h 268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0516" h="268590">
                    <a:moveTo>
                      <a:pt x="41269" y="268590"/>
                    </a:moveTo>
                    <a:cubicBezTo>
                      <a:pt x="36086" y="252901"/>
                      <a:pt x="29058" y="230609"/>
                      <a:pt x="21674" y="203631"/>
                    </a:cubicBezTo>
                    <a:cubicBezTo>
                      <a:pt x="4423" y="140518"/>
                      <a:pt x="-4025" y="108499"/>
                      <a:pt x="1867" y="83012"/>
                    </a:cubicBezTo>
                    <a:cubicBezTo>
                      <a:pt x="10315" y="46877"/>
                      <a:pt x="40488" y="1157"/>
                      <a:pt x="80457" y="21"/>
                    </a:cubicBezTo>
                    <a:cubicBezTo>
                      <a:pt x="103388" y="-618"/>
                      <a:pt x="125396" y="13581"/>
                      <a:pt x="137536" y="30903"/>
                    </a:cubicBezTo>
                    <a:cubicBezTo>
                      <a:pt x="171826" y="79889"/>
                      <a:pt x="128804" y="158550"/>
                      <a:pt x="115741" y="182546"/>
                    </a:cubicBezTo>
                    <a:cubicBezTo>
                      <a:pt x="103601" y="204980"/>
                      <a:pt x="81309" y="237992"/>
                      <a:pt x="41269" y="268590"/>
                    </a:cubicBezTo>
                    <a:close/>
                  </a:path>
                </a:pathLst>
              </a:custGeom>
              <a:solidFill>
                <a:srgbClr val="B6D3FA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58" name="任意多边形: 形状 257" descr="e97eed35-6d13-4d0c-ae96-a92725de85d6"/>
              <p:cNvSpPr/>
              <p:nvPr/>
            </p:nvSpPr>
            <p:spPr>
              <a:xfrm>
                <a:off x="6903141" y="5374510"/>
                <a:ext cx="63628" cy="189175"/>
              </a:xfrm>
              <a:custGeom>
                <a:avLst/>
                <a:gdLst>
                  <a:gd name="connsiteX0" fmla="*/ 5395 w 84553"/>
                  <a:gd name="connsiteY0" fmla="*/ 251389 h 251388"/>
                  <a:gd name="connsiteX1" fmla="*/ 84554 w 84553"/>
                  <a:gd name="connsiteY1" fmla="*/ 284 h 251388"/>
                  <a:gd name="connsiteX2" fmla="*/ 78235 w 84553"/>
                  <a:gd name="connsiteY2" fmla="*/ 0 h 251388"/>
                  <a:gd name="connsiteX3" fmla="*/ 0 w 84553"/>
                  <a:gd name="connsiteY3" fmla="*/ 248123 h 251388"/>
                  <a:gd name="connsiteX4" fmla="*/ 5395 w 84553"/>
                  <a:gd name="connsiteY4" fmla="*/ 251389 h 251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553" h="251388">
                    <a:moveTo>
                      <a:pt x="5395" y="251389"/>
                    </a:moveTo>
                    <a:cubicBezTo>
                      <a:pt x="6105" y="250182"/>
                      <a:pt x="78803" y="128286"/>
                      <a:pt x="84554" y="284"/>
                    </a:cubicBezTo>
                    <a:lnTo>
                      <a:pt x="78235" y="0"/>
                    </a:lnTo>
                    <a:cubicBezTo>
                      <a:pt x="72556" y="126369"/>
                      <a:pt x="710" y="246917"/>
                      <a:pt x="0" y="248123"/>
                    </a:cubicBezTo>
                    <a:lnTo>
                      <a:pt x="5395" y="251389"/>
                    </a:lnTo>
                    <a:close/>
                  </a:path>
                </a:pathLst>
              </a:custGeom>
              <a:solidFill>
                <a:srgbClr val="4C88F5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59" name="任意多边形: 形状 258" descr="0ad6d938-5f08-471e-b75f-5858ae2500f4"/>
              <p:cNvSpPr/>
              <p:nvPr/>
            </p:nvSpPr>
            <p:spPr>
              <a:xfrm>
                <a:off x="6704554" y="5674553"/>
                <a:ext cx="228772" cy="124224"/>
              </a:xfrm>
              <a:custGeom>
                <a:avLst/>
                <a:gdLst>
                  <a:gd name="connsiteX0" fmla="*/ 304007 w 304007"/>
                  <a:gd name="connsiteY0" fmla="*/ 71689 h 165077"/>
                  <a:gd name="connsiteX1" fmla="*/ 235001 w 304007"/>
                  <a:gd name="connsiteY1" fmla="*/ 40310 h 165077"/>
                  <a:gd name="connsiteX2" fmla="*/ 104444 w 304007"/>
                  <a:gd name="connsiteY2" fmla="*/ 340 h 165077"/>
                  <a:gd name="connsiteX3" fmla="*/ 793 w 304007"/>
                  <a:gd name="connsiteY3" fmla="*/ 74954 h 165077"/>
                  <a:gd name="connsiteX4" fmla="*/ 26492 w 304007"/>
                  <a:gd name="connsiteY4" fmla="*/ 142754 h 165077"/>
                  <a:gd name="connsiteX5" fmla="*/ 197658 w 304007"/>
                  <a:gd name="connsiteY5" fmla="*/ 141263 h 165077"/>
                  <a:gd name="connsiteX6" fmla="*/ 304007 w 304007"/>
                  <a:gd name="connsiteY6" fmla="*/ 71689 h 165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007" h="165077">
                    <a:moveTo>
                      <a:pt x="304007" y="71689"/>
                    </a:moveTo>
                    <a:cubicBezTo>
                      <a:pt x="287395" y="63596"/>
                      <a:pt x="263825" y="52521"/>
                      <a:pt x="235001" y="40310"/>
                    </a:cubicBezTo>
                    <a:cubicBezTo>
                      <a:pt x="167699" y="11770"/>
                      <a:pt x="133480" y="-2429"/>
                      <a:pt x="104444" y="340"/>
                    </a:cubicBezTo>
                    <a:cubicBezTo>
                      <a:pt x="63196" y="4245"/>
                      <a:pt x="8034" y="30868"/>
                      <a:pt x="793" y="74954"/>
                    </a:cubicBezTo>
                    <a:cubicBezTo>
                      <a:pt x="-3325" y="100229"/>
                      <a:pt x="9099" y="126709"/>
                      <a:pt x="26492" y="142754"/>
                    </a:cubicBezTo>
                    <a:cubicBezTo>
                      <a:pt x="75620" y="188048"/>
                      <a:pt x="169119" y="152196"/>
                      <a:pt x="197658" y="141263"/>
                    </a:cubicBezTo>
                    <a:cubicBezTo>
                      <a:pt x="224210" y="131182"/>
                      <a:pt x="264109" y="111445"/>
                      <a:pt x="304007" y="71689"/>
                    </a:cubicBezTo>
                    <a:close/>
                  </a:path>
                </a:pathLst>
              </a:custGeom>
              <a:solidFill>
                <a:srgbClr val="B6D3FA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60" name="任意多边形: 形状 259" descr="8db4fe35-a24b-4649-8200-300d91d93d86"/>
              <p:cNvSpPr/>
              <p:nvPr/>
            </p:nvSpPr>
            <p:spPr>
              <a:xfrm>
                <a:off x="6783898" y="5702536"/>
                <a:ext cx="222566" cy="44765"/>
              </a:xfrm>
              <a:custGeom>
                <a:avLst/>
                <a:gdLst>
                  <a:gd name="connsiteX0" fmla="*/ 295760 w 295760"/>
                  <a:gd name="connsiteY0" fmla="*/ 6602 h 59487"/>
                  <a:gd name="connsiteX1" fmla="*/ 292920 w 295760"/>
                  <a:gd name="connsiteY1" fmla="*/ 0 h 59487"/>
                  <a:gd name="connsiteX2" fmla="*/ 639 w 295760"/>
                  <a:gd name="connsiteY2" fmla="*/ 50548 h 59487"/>
                  <a:gd name="connsiteX3" fmla="*/ 0 w 295760"/>
                  <a:gd name="connsiteY3" fmla="*/ 57718 h 59487"/>
                  <a:gd name="connsiteX4" fmla="*/ 295760 w 295760"/>
                  <a:gd name="connsiteY4" fmla="*/ 6602 h 59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760" h="59487">
                    <a:moveTo>
                      <a:pt x="295760" y="6602"/>
                    </a:moveTo>
                    <a:lnTo>
                      <a:pt x="292920" y="0"/>
                    </a:lnTo>
                    <a:cubicBezTo>
                      <a:pt x="291429" y="639"/>
                      <a:pt x="144259" y="63397"/>
                      <a:pt x="639" y="50548"/>
                    </a:cubicBezTo>
                    <a:lnTo>
                      <a:pt x="0" y="57718"/>
                    </a:lnTo>
                    <a:cubicBezTo>
                      <a:pt x="145466" y="70781"/>
                      <a:pt x="294269" y="7241"/>
                      <a:pt x="295760" y="6602"/>
                    </a:cubicBezTo>
                    <a:close/>
                  </a:path>
                </a:pathLst>
              </a:custGeom>
              <a:solidFill>
                <a:srgbClr val="4C88F5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61" name="任意多边形: 形状 260" descr="a4f069ba-5dbc-41d5-a0a9-da0781f94f2e"/>
              <p:cNvSpPr/>
              <p:nvPr/>
            </p:nvSpPr>
            <p:spPr>
              <a:xfrm>
                <a:off x="7030346" y="5431673"/>
                <a:ext cx="138055" cy="243297"/>
              </a:xfrm>
              <a:custGeom>
                <a:avLst/>
                <a:gdLst>
                  <a:gd name="connsiteX0" fmla="*/ 42738 w 183456"/>
                  <a:gd name="connsiteY0" fmla="*/ 323308 h 323308"/>
                  <a:gd name="connsiteX1" fmla="*/ 21866 w 183456"/>
                  <a:gd name="connsiteY1" fmla="*/ 243866 h 323308"/>
                  <a:gd name="connsiteX2" fmla="*/ 3123 w 183456"/>
                  <a:gd name="connsiteY2" fmla="*/ 97051 h 323308"/>
                  <a:gd name="connsiteX3" fmla="*/ 101876 w 183456"/>
                  <a:gd name="connsiteY3" fmla="*/ 2 h 323308"/>
                  <a:gd name="connsiteX4" fmla="*/ 169604 w 183456"/>
                  <a:gd name="connsiteY4" fmla="*/ 39901 h 323308"/>
                  <a:gd name="connsiteX5" fmla="*/ 136663 w 183456"/>
                  <a:gd name="connsiteY5" fmla="*/ 222497 h 323308"/>
                  <a:gd name="connsiteX6" fmla="*/ 42738 w 183456"/>
                  <a:gd name="connsiteY6" fmla="*/ 323308 h 323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456" h="323308">
                    <a:moveTo>
                      <a:pt x="42738" y="323308"/>
                    </a:moveTo>
                    <a:cubicBezTo>
                      <a:pt x="37129" y="304069"/>
                      <a:pt x="29604" y="276807"/>
                      <a:pt x="21866" y="243866"/>
                    </a:cubicBezTo>
                    <a:cubicBezTo>
                      <a:pt x="3762" y="166767"/>
                      <a:pt x="-5183" y="127578"/>
                      <a:pt x="3123" y="97051"/>
                    </a:cubicBezTo>
                    <a:cubicBezTo>
                      <a:pt x="14908" y="53674"/>
                      <a:pt x="53458" y="-423"/>
                      <a:pt x="101876" y="2"/>
                    </a:cubicBezTo>
                    <a:cubicBezTo>
                      <a:pt x="129634" y="215"/>
                      <a:pt x="155689" y="18390"/>
                      <a:pt x="169604" y="39901"/>
                    </a:cubicBezTo>
                    <a:cubicBezTo>
                      <a:pt x="209005" y="100743"/>
                      <a:pt x="153559" y="194029"/>
                      <a:pt x="136663" y="222497"/>
                    </a:cubicBezTo>
                    <a:cubicBezTo>
                      <a:pt x="120973" y="248907"/>
                      <a:pt x="92575" y="287953"/>
                      <a:pt x="42738" y="323308"/>
                    </a:cubicBezTo>
                    <a:close/>
                  </a:path>
                </a:pathLst>
              </a:custGeom>
              <a:solidFill>
                <a:srgbClr val="B6D3FA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62" name="任意多边形: 形状 261" descr="a891479a-5103-49ab-924d-bf819b3317a6"/>
              <p:cNvSpPr/>
              <p:nvPr/>
            </p:nvSpPr>
            <p:spPr>
              <a:xfrm>
                <a:off x="7024415" y="5527892"/>
                <a:ext cx="80083" cy="213270"/>
              </a:xfrm>
              <a:custGeom>
                <a:avLst/>
                <a:gdLst>
                  <a:gd name="connsiteX0" fmla="*/ 6035 w 106419"/>
                  <a:gd name="connsiteY0" fmla="*/ 283407 h 283407"/>
                  <a:gd name="connsiteX1" fmla="*/ 106420 w 106419"/>
                  <a:gd name="connsiteY1" fmla="*/ 568 h 283407"/>
                  <a:gd name="connsiteX2" fmla="*/ 99249 w 106419"/>
                  <a:gd name="connsiteY2" fmla="*/ 0 h 283407"/>
                  <a:gd name="connsiteX3" fmla="*/ 0 w 106419"/>
                  <a:gd name="connsiteY3" fmla="*/ 279503 h 283407"/>
                  <a:gd name="connsiteX4" fmla="*/ 6035 w 106419"/>
                  <a:gd name="connsiteY4" fmla="*/ 283407 h 28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419" h="283407">
                    <a:moveTo>
                      <a:pt x="6035" y="283407"/>
                    </a:moveTo>
                    <a:cubicBezTo>
                      <a:pt x="6886" y="282058"/>
                      <a:pt x="94706" y="146105"/>
                      <a:pt x="106420" y="568"/>
                    </a:cubicBezTo>
                    <a:lnTo>
                      <a:pt x="99249" y="0"/>
                    </a:lnTo>
                    <a:cubicBezTo>
                      <a:pt x="87677" y="143762"/>
                      <a:pt x="923" y="278154"/>
                      <a:pt x="0" y="279503"/>
                    </a:cubicBezTo>
                    <a:lnTo>
                      <a:pt x="6035" y="283407"/>
                    </a:lnTo>
                    <a:close/>
                  </a:path>
                </a:pathLst>
              </a:custGeom>
              <a:solidFill>
                <a:srgbClr val="4C88F5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63" name="任意多边形: 形状 262" descr="860d4318-2141-48eb-932e-2e8c50cabed7"/>
              <p:cNvSpPr/>
              <p:nvPr/>
            </p:nvSpPr>
            <p:spPr>
              <a:xfrm>
                <a:off x="7141833" y="5628715"/>
                <a:ext cx="153347" cy="260326"/>
              </a:xfrm>
              <a:custGeom>
                <a:avLst/>
                <a:gdLst>
                  <a:gd name="connsiteX0" fmla="*/ 27344 w 203777"/>
                  <a:gd name="connsiteY0" fmla="*/ 345938 h 345938"/>
                  <a:gd name="connsiteX1" fmla="*/ 12506 w 203777"/>
                  <a:gd name="connsiteY1" fmla="*/ 257551 h 345938"/>
                  <a:gd name="connsiteX2" fmla="*/ 6614 w 203777"/>
                  <a:gd name="connsiteY2" fmla="*/ 96111 h 345938"/>
                  <a:gd name="connsiteX3" fmla="*/ 123469 w 203777"/>
                  <a:gd name="connsiteY3" fmla="*/ 340 h 345938"/>
                  <a:gd name="connsiteX4" fmla="*/ 193185 w 203777"/>
                  <a:gd name="connsiteY4" fmla="*/ 50320 h 345938"/>
                  <a:gd name="connsiteX5" fmla="*/ 139372 w 203777"/>
                  <a:gd name="connsiteY5" fmla="*/ 245553 h 345938"/>
                  <a:gd name="connsiteX6" fmla="*/ 27344 w 203777"/>
                  <a:gd name="connsiteY6" fmla="*/ 345938 h 345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777" h="345938">
                    <a:moveTo>
                      <a:pt x="27344" y="345938"/>
                    </a:moveTo>
                    <a:cubicBezTo>
                      <a:pt x="23155" y="324498"/>
                      <a:pt x="17618" y="294113"/>
                      <a:pt x="12506" y="257551"/>
                    </a:cubicBezTo>
                    <a:cubicBezTo>
                      <a:pt x="366" y="171932"/>
                      <a:pt x="-5384" y="128484"/>
                      <a:pt x="6614" y="96111"/>
                    </a:cubicBezTo>
                    <a:cubicBezTo>
                      <a:pt x="23652" y="50178"/>
                      <a:pt x="70863" y="-4842"/>
                      <a:pt x="123469" y="340"/>
                    </a:cubicBezTo>
                    <a:cubicBezTo>
                      <a:pt x="153642" y="3322"/>
                      <a:pt x="180122" y="25614"/>
                      <a:pt x="193185" y="50320"/>
                    </a:cubicBezTo>
                    <a:cubicBezTo>
                      <a:pt x="230031" y="120249"/>
                      <a:pt x="160599" y="216232"/>
                      <a:pt x="139372" y="245553"/>
                    </a:cubicBezTo>
                    <a:cubicBezTo>
                      <a:pt x="119707" y="272743"/>
                      <a:pt x="84991" y="312358"/>
                      <a:pt x="27344" y="345938"/>
                    </a:cubicBezTo>
                    <a:close/>
                  </a:path>
                </a:pathLst>
              </a:custGeom>
              <a:solidFill>
                <a:srgbClr val="B6D3FA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64" name="任意多边形: 形状 263" descr="631aad51-c23a-4a26-8d5c-71d5aca9a52b"/>
              <p:cNvSpPr/>
              <p:nvPr/>
            </p:nvSpPr>
            <p:spPr>
              <a:xfrm>
                <a:off x="7128753" y="5715359"/>
                <a:ext cx="92638" cy="224222"/>
              </a:xfrm>
              <a:custGeom>
                <a:avLst/>
                <a:gdLst>
                  <a:gd name="connsiteX0" fmla="*/ 5892 w 123103"/>
                  <a:gd name="connsiteY0" fmla="*/ 297961 h 297961"/>
                  <a:gd name="connsiteX1" fmla="*/ 123103 w 123103"/>
                  <a:gd name="connsiteY1" fmla="*/ 852 h 297961"/>
                  <a:gd name="connsiteX2" fmla="*/ 115933 w 123103"/>
                  <a:gd name="connsiteY2" fmla="*/ 0 h 297961"/>
                  <a:gd name="connsiteX3" fmla="*/ 0 w 123103"/>
                  <a:gd name="connsiteY3" fmla="*/ 293772 h 297961"/>
                  <a:gd name="connsiteX4" fmla="*/ 5892 w 123103"/>
                  <a:gd name="connsiteY4" fmla="*/ 297961 h 297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103" h="297961">
                    <a:moveTo>
                      <a:pt x="5892" y="297961"/>
                    </a:moveTo>
                    <a:cubicBezTo>
                      <a:pt x="6886" y="296541"/>
                      <a:pt x="105213" y="155263"/>
                      <a:pt x="123103" y="852"/>
                    </a:cubicBezTo>
                    <a:lnTo>
                      <a:pt x="115933" y="0"/>
                    </a:lnTo>
                    <a:cubicBezTo>
                      <a:pt x="98255" y="152566"/>
                      <a:pt x="994" y="292352"/>
                      <a:pt x="0" y="293772"/>
                    </a:cubicBezTo>
                    <a:lnTo>
                      <a:pt x="5892" y="297961"/>
                    </a:lnTo>
                    <a:close/>
                  </a:path>
                </a:pathLst>
              </a:custGeom>
              <a:solidFill>
                <a:srgbClr val="4C88F5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65" name="任意多边形: 形状 264" descr="741dd866-3723-4b79-bc27-c666710cb341"/>
              <p:cNvSpPr/>
              <p:nvPr/>
            </p:nvSpPr>
            <p:spPr>
              <a:xfrm>
                <a:off x="6183995" y="1674868"/>
                <a:ext cx="5342" cy="5342"/>
              </a:xfrm>
              <a:custGeom>
                <a:avLst/>
                <a:gdLst/>
                <a:ahLst/>
                <a:cxnLst/>
                <a:rect l="l" t="t" r="r" b="b"/>
                <a:pathLst>
                  <a:path w="7099" h="7099"/>
                </a:pathLst>
              </a:custGeom>
              <a:solidFill>
                <a:srgbClr val="4C88F5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66" name="任意多边形: 形状 265" descr="3ef9c508-bb32-4505-83e4-0d09b86ca1c6"/>
              <p:cNvSpPr/>
              <p:nvPr/>
            </p:nvSpPr>
            <p:spPr>
              <a:xfrm>
                <a:off x="6766114" y="5836766"/>
                <a:ext cx="282609" cy="152347"/>
              </a:xfrm>
              <a:custGeom>
                <a:avLst/>
                <a:gdLst>
                  <a:gd name="connsiteX0" fmla="*/ 375549 w 375549"/>
                  <a:gd name="connsiteY0" fmla="*/ 104254 h 202448"/>
                  <a:gd name="connsiteX1" fmla="*/ 293196 w 375549"/>
                  <a:gd name="connsiteY1" fmla="*/ 59953 h 202448"/>
                  <a:gd name="connsiteX2" fmla="*/ 135732 w 375549"/>
                  <a:gd name="connsiteY2" fmla="*/ 35 h 202448"/>
                  <a:gd name="connsiteX3" fmla="*/ 1980 w 375549"/>
                  <a:gd name="connsiteY3" fmla="*/ 83381 h 202448"/>
                  <a:gd name="connsiteX4" fmla="*/ 28035 w 375549"/>
                  <a:gd name="connsiteY4" fmla="*/ 169000 h 202448"/>
                  <a:gd name="connsiteX5" fmla="*/ 238886 w 375549"/>
                  <a:gd name="connsiteY5" fmla="*/ 181282 h 202448"/>
                  <a:gd name="connsiteX6" fmla="*/ 375549 w 375549"/>
                  <a:gd name="connsiteY6" fmla="*/ 104254 h 202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5549" h="202448">
                    <a:moveTo>
                      <a:pt x="375549" y="104254"/>
                    </a:moveTo>
                    <a:cubicBezTo>
                      <a:pt x="355742" y="92894"/>
                      <a:pt x="327628" y="77347"/>
                      <a:pt x="293196" y="59953"/>
                    </a:cubicBezTo>
                    <a:cubicBezTo>
                      <a:pt x="212689" y="19345"/>
                      <a:pt x="171726" y="-959"/>
                      <a:pt x="135732" y="35"/>
                    </a:cubicBezTo>
                    <a:cubicBezTo>
                      <a:pt x="84617" y="1525"/>
                      <a:pt x="14475" y="29710"/>
                      <a:pt x="1980" y="83381"/>
                    </a:cubicBezTo>
                    <a:cubicBezTo>
                      <a:pt x="-5190" y="114193"/>
                      <a:pt x="7943" y="147773"/>
                      <a:pt x="28035" y="169000"/>
                    </a:cubicBezTo>
                    <a:cubicBezTo>
                      <a:pt x="84759" y="228848"/>
                      <a:pt x="202892" y="192357"/>
                      <a:pt x="238886" y="181282"/>
                    </a:cubicBezTo>
                    <a:cubicBezTo>
                      <a:pt x="272395" y="170916"/>
                      <a:pt x="323156" y="149903"/>
                      <a:pt x="375549" y="104254"/>
                    </a:cubicBezTo>
                    <a:close/>
                  </a:path>
                </a:pathLst>
              </a:custGeom>
              <a:solidFill>
                <a:srgbClr val="B6D3FA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67" name="任意多边形: 形状 266" descr="49ed8faa-eb62-4b42-9b14-4c9a624f7594"/>
              <p:cNvSpPr/>
              <p:nvPr/>
            </p:nvSpPr>
            <p:spPr>
              <a:xfrm>
                <a:off x="6852495" y="5897055"/>
                <a:ext cx="258413" cy="29423"/>
              </a:xfrm>
              <a:custGeom>
                <a:avLst/>
                <a:gdLst>
                  <a:gd name="connsiteX0" fmla="*/ 343397 w 343396"/>
                  <a:gd name="connsiteY0" fmla="*/ 7170 h 39099"/>
                  <a:gd name="connsiteX1" fmla="*/ 341196 w 343396"/>
                  <a:gd name="connsiteY1" fmla="*/ 0 h 39099"/>
                  <a:gd name="connsiteX2" fmla="*/ 1562 w 343396"/>
                  <a:gd name="connsiteY2" fmla="*/ 20517 h 39099"/>
                  <a:gd name="connsiteX3" fmla="*/ 0 w 343396"/>
                  <a:gd name="connsiteY3" fmla="*/ 27901 h 39099"/>
                  <a:gd name="connsiteX4" fmla="*/ 343397 w 343396"/>
                  <a:gd name="connsiteY4" fmla="*/ 7170 h 39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3396" h="39099">
                    <a:moveTo>
                      <a:pt x="343397" y="7170"/>
                    </a:moveTo>
                    <a:lnTo>
                      <a:pt x="341196" y="0"/>
                    </a:lnTo>
                    <a:cubicBezTo>
                      <a:pt x="339350" y="568"/>
                      <a:pt x="158103" y="54168"/>
                      <a:pt x="1562" y="20517"/>
                    </a:cubicBezTo>
                    <a:lnTo>
                      <a:pt x="0" y="27901"/>
                    </a:lnTo>
                    <a:cubicBezTo>
                      <a:pt x="158458" y="61907"/>
                      <a:pt x="341551" y="7667"/>
                      <a:pt x="343397" y="7170"/>
                    </a:cubicBezTo>
                    <a:close/>
                  </a:path>
                </a:pathLst>
              </a:custGeom>
              <a:solidFill>
                <a:srgbClr val="4C88F5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32" name="任意多边形: 形状 31" descr="a713826d-3e61-4298-9057-096e864d96c3"/>
              <p:cNvSpPr/>
              <p:nvPr/>
            </p:nvSpPr>
            <p:spPr>
              <a:xfrm>
                <a:off x="6570627" y="5765063"/>
                <a:ext cx="1200287" cy="369037"/>
              </a:xfrm>
              <a:custGeom>
                <a:avLst/>
                <a:gdLst>
                  <a:gd name="connsiteX0" fmla="*/ 0 w 1595017"/>
                  <a:gd name="connsiteY0" fmla="*/ 490401 h 490400"/>
                  <a:gd name="connsiteX1" fmla="*/ 277657 w 1595017"/>
                  <a:gd name="connsiteY1" fmla="*/ 103910 h 490400"/>
                  <a:gd name="connsiteX2" fmla="*/ 778447 w 1595017"/>
                  <a:gd name="connsiteY2" fmla="*/ 136568 h 490400"/>
                  <a:gd name="connsiteX3" fmla="*/ 1595018 w 1595017"/>
                  <a:gd name="connsiteY3" fmla="*/ 490401 h 490400"/>
                  <a:gd name="connsiteX4" fmla="*/ 0 w 1595017"/>
                  <a:gd name="connsiteY4" fmla="*/ 490401 h 490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5017" h="490400">
                    <a:moveTo>
                      <a:pt x="0" y="490401"/>
                    </a:moveTo>
                    <a:cubicBezTo>
                      <a:pt x="0" y="490401"/>
                      <a:pt x="38124" y="93049"/>
                      <a:pt x="277657" y="103910"/>
                    </a:cubicBezTo>
                    <a:cubicBezTo>
                      <a:pt x="517190" y="114773"/>
                      <a:pt x="457271" y="381567"/>
                      <a:pt x="778447" y="136568"/>
                    </a:cubicBezTo>
                    <a:cubicBezTo>
                      <a:pt x="1099623" y="-108432"/>
                      <a:pt x="1551427" y="-43047"/>
                      <a:pt x="1595018" y="490401"/>
                    </a:cubicBezTo>
                    <a:lnTo>
                      <a:pt x="0" y="490401"/>
                    </a:lnTo>
                    <a:close/>
                  </a:path>
                </a:pathLst>
              </a:custGeom>
              <a:solidFill>
                <a:srgbClr val="F8D94A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7" name="任意多边形: 形状 226" descr="5ad14e44-13ee-48df-a7f0-bec278dbb867"/>
              <p:cNvSpPr/>
              <p:nvPr/>
            </p:nvSpPr>
            <p:spPr>
              <a:xfrm>
                <a:off x="11659466" y="4931925"/>
                <a:ext cx="238262" cy="140686"/>
              </a:xfrm>
              <a:custGeom>
                <a:avLst/>
                <a:gdLst>
                  <a:gd name="connsiteX0" fmla="*/ 0 w 316618"/>
                  <a:gd name="connsiteY0" fmla="*/ 162670 h 186953"/>
                  <a:gd name="connsiteX1" fmla="*/ 81074 w 316618"/>
                  <a:gd name="connsiteY1" fmla="*/ 175946 h 186953"/>
                  <a:gd name="connsiteX2" fmla="*/ 229026 w 316618"/>
                  <a:gd name="connsiteY2" fmla="*/ 180703 h 186953"/>
                  <a:gd name="connsiteX3" fmla="*/ 316277 w 316618"/>
                  <a:gd name="connsiteY3" fmla="*/ 73218 h 186953"/>
                  <a:gd name="connsiteX4" fmla="*/ 270202 w 316618"/>
                  <a:gd name="connsiteY4" fmla="*/ 9537 h 186953"/>
                  <a:gd name="connsiteX5" fmla="*/ 91582 w 316618"/>
                  <a:gd name="connsiteY5" fmla="*/ 59587 h 186953"/>
                  <a:gd name="connsiteX6" fmla="*/ 0 w 316618"/>
                  <a:gd name="connsiteY6" fmla="*/ 162670 h 186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6618" h="186953">
                    <a:moveTo>
                      <a:pt x="0" y="162670"/>
                    </a:moveTo>
                    <a:cubicBezTo>
                      <a:pt x="19665" y="166433"/>
                      <a:pt x="47494" y="171331"/>
                      <a:pt x="81074" y="175946"/>
                    </a:cubicBezTo>
                    <a:cubicBezTo>
                      <a:pt x="159523" y="186737"/>
                      <a:pt x="199421" y="191849"/>
                      <a:pt x="229026" y="180703"/>
                    </a:cubicBezTo>
                    <a:cubicBezTo>
                      <a:pt x="271054" y="164871"/>
                      <a:pt x="321247" y="121423"/>
                      <a:pt x="316277" y="73218"/>
                    </a:cubicBezTo>
                    <a:cubicBezTo>
                      <a:pt x="313438" y="45602"/>
                      <a:pt x="292920" y="21393"/>
                      <a:pt x="270202" y="9537"/>
                    </a:cubicBezTo>
                    <a:cubicBezTo>
                      <a:pt x="205953" y="-23972"/>
                      <a:pt x="118276" y="40064"/>
                      <a:pt x="91582" y="59587"/>
                    </a:cubicBezTo>
                    <a:cubicBezTo>
                      <a:pt x="66663" y="77833"/>
                      <a:pt x="30456" y="109780"/>
                      <a:pt x="0" y="162670"/>
                    </a:cubicBezTo>
                    <a:close/>
                  </a:path>
                </a:pathLst>
              </a:custGeom>
              <a:solidFill>
                <a:srgbClr val="B6D3FA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8" name="任意多边形: 形状 227" descr="8a3829e8-3446-4790-b5da-0080ada427dc"/>
              <p:cNvSpPr/>
              <p:nvPr/>
            </p:nvSpPr>
            <p:spPr>
              <a:xfrm>
                <a:off x="11552243" y="5149572"/>
                <a:ext cx="221787" cy="122624"/>
              </a:xfrm>
              <a:custGeom>
                <a:avLst/>
                <a:gdLst>
                  <a:gd name="connsiteX0" fmla="*/ 0 w 294725"/>
                  <a:gd name="connsiteY0" fmla="*/ 54056 h 162951"/>
                  <a:gd name="connsiteX1" fmla="*/ 69645 w 294725"/>
                  <a:gd name="connsiteY1" fmla="*/ 29279 h 162951"/>
                  <a:gd name="connsiteX2" fmla="*/ 199918 w 294725"/>
                  <a:gd name="connsiteY2" fmla="*/ 1237 h 162951"/>
                  <a:gd name="connsiteX3" fmla="*/ 294553 w 294725"/>
                  <a:gd name="connsiteY3" fmla="*/ 82382 h 162951"/>
                  <a:gd name="connsiteX4" fmla="*/ 263955 w 294725"/>
                  <a:gd name="connsiteY4" fmla="*/ 146206 h 162951"/>
                  <a:gd name="connsiteX5" fmla="*/ 97616 w 294725"/>
                  <a:gd name="connsiteY5" fmla="*/ 130658 h 162951"/>
                  <a:gd name="connsiteX6" fmla="*/ 0 w 294725"/>
                  <a:gd name="connsiteY6" fmla="*/ 54056 h 162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725" h="162951">
                    <a:moveTo>
                      <a:pt x="0" y="54056"/>
                    </a:moveTo>
                    <a:cubicBezTo>
                      <a:pt x="16825" y="47525"/>
                      <a:pt x="40679" y="38721"/>
                      <a:pt x="69645" y="29279"/>
                    </a:cubicBezTo>
                    <a:cubicBezTo>
                      <a:pt x="137443" y="7129"/>
                      <a:pt x="171947" y="-3875"/>
                      <a:pt x="199918" y="1237"/>
                    </a:cubicBezTo>
                    <a:cubicBezTo>
                      <a:pt x="239746" y="8478"/>
                      <a:pt x="291145" y="38934"/>
                      <a:pt x="294553" y="82382"/>
                    </a:cubicBezTo>
                    <a:cubicBezTo>
                      <a:pt x="296470" y="107301"/>
                      <a:pt x="282200" y="132007"/>
                      <a:pt x="263955" y="146206"/>
                    </a:cubicBezTo>
                    <a:cubicBezTo>
                      <a:pt x="212413" y="186246"/>
                      <a:pt x="124452" y="143579"/>
                      <a:pt x="97616" y="130658"/>
                    </a:cubicBezTo>
                    <a:cubicBezTo>
                      <a:pt x="72698" y="118519"/>
                      <a:pt x="35568" y="96013"/>
                      <a:pt x="0" y="54056"/>
                    </a:cubicBezTo>
                    <a:close/>
                  </a:path>
                </a:pathLst>
              </a:custGeom>
              <a:solidFill>
                <a:srgbClr val="B6D3FA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9" name="任意多边形: 形状 228" descr="1f315e1c-9f4b-4ed4-b1f6-3ccd9ec222c3"/>
              <p:cNvSpPr/>
              <p:nvPr/>
            </p:nvSpPr>
            <p:spPr>
              <a:xfrm>
                <a:off x="11010733" y="4990977"/>
                <a:ext cx="832299" cy="954268"/>
              </a:xfrm>
              <a:custGeom>
                <a:avLst/>
                <a:gdLst>
                  <a:gd name="connsiteX0" fmla="*/ 0 w 1106012"/>
                  <a:gd name="connsiteY0" fmla="*/ 1262412 h 1268091"/>
                  <a:gd name="connsiteX1" fmla="*/ 492697 w 1106012"/>
                  <a:gd name="connsiteY1" fmla="*/ 401683 h 1268091"/>
                  <a:gd name="connsiteX2" fmla="*/ 705750 w 1106012"/>
                  <a:gd name="connsiteY2" fmla="*/ 188701 h 1268091"/>
                  <a:gd name="connsiteX3" fmla="*/ 1105090 w 1106012"/>
                  <a:gd name="connsiteY3" fmla="*/ 0 h 1268091"/>
                  <a:gd name="connsiteX4" fmla="*/ 1106013 w 1106012"/>
                  <a:gd name="connsiteY4" fmla="*/ 5679 h 1268091"/>
                  <a:gd name="connsiteX5" fmla="*/ 713914 w 1106012"/>
                  <a:gd name="connsiteY5" fmla="*/ 200415 h 1268091"/>
                  <a:gd name="connsiteX6" fmla="*/ 502991 w 1106012"/>
                  <a:gd name="connsiteY6" fmla="*/ 411693 h 1268091"/>
                  <a:gd name="connsiteX7" fmla="*/ 13134 w 1106012"/>
                  <a:gd name="connsiteY7" fmla="*/ 1268091 h 1268091"/>
                  <a:gd name="connsiteX8" fmla="*/ 0 w 1106012"/>
                  <a:gd name="connsiteY8" fmla="*/ 1262412 h 1268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6012" h="1268091">
                    <a:moveTo>
                      <a:pt x="0" y="1262412"/>
                    </a:moveTo>
                    <a:cubicBezTo>
                      <a:pt x="106562" y="1015921"/>
                      <a:pt x="278509" y="666560"/>
                      <a:pt x="492697" y="401683"/>
                    </a:cubicBezTo>
                    <a:cubicBezTo>
                      <a:pt x="617078" y="247839"/>
                      <a:pt x="698082" y="194594"/>
                      <a:pt x="705750" y="188701"/>
                    </a:cubicBezTo>
                    <a:cubicBezTo>
                      <a:pt x="717037" y="179969"/>
                      <a:pt x="885861" y="34645"/>
                      <a:pt x="1105090" y="0"/>
                    </a:cubicBezTo>
                    <a:lnTo>
                      <a:pt x="1106013" y="5679"/>
                    </a:lnTo>
                    <a:cubicBezTo>
                      <a:pt x="895303" y="45010"/>
                      <a:pt x="800668" y="133823"/>
                      <a:pt x="713914" y="200415"/>
                    </a:cubicBezTo>
                    <a:cubicBezTo>
                      <a:pt x="713133" y="200983"/>
                      <a:pt x="630212" y="254158"/>
                      <a:pt x="502991" y="411693"/>
                    </a:cubicBezTo>
                    <a:cubicBezTo>
                      <a:pt x="290152" y="675222"/>
                      <a:pt x="119128" y="1022878"/>
                      <a:pt x="13134" y="1268091"/>
                    </a:cubicBezTo>
                    <a:lnTo>
                      <a:pt x="0" y="1262412"/>
                    </a:lnTo>
                    <a:close/>
                  </a:path>
                </a:pathLst>
              </a:custGeom>
              <a:solidFill>
                <a:srgbClr val="4C88F5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30" name="任意多边形: 形状 229" descr="4c50bfa1-2d62-42ae-ba5d-d332153652e2"/>
              <p:cNvSpPr/>
              <p:nvPr/>
            </p:nvSpPr>
            <p:spPr>
              <a:xfrm>
                <a:off x="11511213" y="5165462"/>
                <a:ext cx="175606" cy="53322"/>
              </a:xfrm>
              <a:custGeom>
                <a:avLst/>
                <a:gdLst>
                  <a:gd name="connsiteX0" fmla="*/ 46572 w 233356"/>
                  <a:gd name="connsiteY0" fmla="*/ 31947 h 70857"/>
                  <a:gd name="connsiteX1" fmla="*/ 0 w 233356"/>
                  <a:gd name="connsiteY1" fmla="*/ 7028 h 70857"/>
                  <a:gd name="connsiteX2" fmla="*/ 4899 w 233356"/>
                  <a:gd name="connsiteY2" fmla="*/ 0 h 70857"/>
                  <a:gd name="connsiteX3" fmla="*/ 233285 w 233356"/>
                  <a:gd name="connsiteY3" fmla="*/ 62262 h 70857"/>
                  <a:gd name="connsiteX4" fmla="*/ 233357 w 233356"/>
                  <a:gd name="connsiteY4" fmla="*/ 70852 h 70857"/>
                  <a:gd name="connsiteX5" fmla="*/ 46572 w 233356"/>
                  <a:gd name="connsiteY5" fmla="*/ 31947 h 70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3356" h="70857">
                    <a:moveTo>
                      <a:pt x="46572" y="31947"/>
                    </a:moveTo>
                    <a:cubicBezTo>
                      <a:pt x="17038" y="18814"/>
                      <a:pt x="426" y="7313"/>
                      <a:pt x="0" y="7028"/>
                    </a:cubicBezTo>
                    <a:lnTo>
                      <a:pt x="4899" y="0"/>
                    </a:lnTo>
                    <a:cubicBezTo>
                      <a:pt x="5821" y="639"/>
                      <a:pt x="95983" y="62900"/>
                      <a:pt x="233285" y="62262"/>
                    </a:cubicBezTo>
                    <a:lnTo>
                      <a:pt x="233357" y="70852"/>
                    </a:lnTo>
                    <a:cubicBezTo>
                      <a:pt x="152211" y="71278"/>
                      <a:pt x="87180" y="50051"/>
                      <a:pt x="46572" y="31947"/>
                    </a:cubicBezTo>
                    <a:close/>
                  </a:path>
                </a:pathLst>
              </a:custGeom>
              <a:solidFill>
                <a:srgbClr val="4C88F5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31" name="任意多边形: 形状 230" descr="3d01ee30-95c8-4b03-a9bb-7ef1867b3dd1"/>
              <p:cNvSpPr/>
              <p:nvPr/>
            </p:nvSpPr>
            <p:spPr>
              <a:xfrm>
                <a:off x="11424409" y="4894636"/>
                <a:ext cx="124215" cy="221462"/>
              </a:xfrm>
              <a:custGeom>
                <a:avLst/>
                <a:gdLst>
                  <a:gd name="connsiteX0" fmla="*/ 119893 w 165065"/>
                  <a:gd name="connsiteY0" fmla="*/ 294293 h 294292"/>
                  <a:gd name="connsiteX1" fmla="*/ 141333 w 165065"/>
                  <a:gd name="connsiteY1" fmla="*/ 223157 h 294292"/>
                  <a:gd name="connsiteX2" fmla="*/ 162986 w 165065"/>
                  <a:gd name="connsiteY2" fmla="*/ 90966 h 294292"/>
                  <a:gd name="connsiteX3" fmla="*/ 76800 w 165065"/>
                  <a:gd name="connsiteY3" fmla="*/ 23 h 294292"/>
                  <a:gd name="connsiteX4" fmla="*/ 14254 w 165065"/>
                  <a:gd name="connsiteY4" fmla="*/ 33888 h 294292"/>
                  <a:gd name="connsiteX5" fmla="*/ 38180 w 165065"/>
                  <a:gd name="connsiteY5" fmla="*/ 200084 h 294292"/>
                  <a:gd name="connsiteX6" fmla="*/ 119893 w 165065"/>
                  <a:gd name="connsiteY6" fmla="*/ 294293 h 294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5065" h="294292">
                    <a:moveTo>
                      <a:pt x="119893" y="294293"/>
                    </a:moveTo>
                    <a:cubicBezTo>
                      <a:pt x="125573" y="277112"/>
                      <a:pt x="133240" y="252690"/>
                      <a:pt x="141333" y="223157"/>
                    </a:cubicBezTo>
                    <a:cubicBezTo>
                      <a:pt x="160217" y="154009"/>
                      <a:pt x="169518" y="118867"/>
                      <a:pt x="162986" y="90966"/>
                    </a:cubicBezTo>
                    <a:cubicBezTo>
                      <a:pt x="153757" y="51352"/>
                      <a:pt x="120603" y="1230"/>
                      <a:pt x="76800" y="23"/>
                    </a:cubicBezTo>
                    <a:cubicBezTo>
                      <a:pt x="51668" y="-686"/>
                      <a:pt x="27601" y="14861"/>
                      <a:pt x="14254" y="33888"/>
                    </a:cubicBezTo>
                    <a:cubicBezTo>
                      <a:pt x="-23372" y="87559"/>
                      <a:pt x="23768" y="173745"/>
                      <a:pt x="38180" y="200084"/>
                    </a:cubicBezTo>
                    <a:cubicBezTo>
                      <a:pt x="51597" y="224506"/>
                      <a:pt x="76019" y="260713"/>
                      <a:pt x="119893" y="294293"/>
                    </a:cubicBezTo>
                    <a:close/>
                  </a:path>
                </a:pathLst>
              </a:custGeom>
              <a:solidFill>
                <a:srgbClr val="B6D3FA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32" name="任意多边形: 形状 231" descr="8d35f22d-9424-40be-b75f-35b7c511839e"/>
              <p:cNvSpPr/>
              <p:nvPr/>
            </p:nvSpPr>
            <p:spPr>
              <a:xfrm>
                <a:off x="11481402" y="4976767"/>
                <a:ext cx="50326" cy="176354"/>
              </a:xfrm>
              <a:custGeom>
                <a:avLst/>
                <a:gdLst>
                  <a:gd name="connsiteX0" fmla="*/ 59422 w 66876"/>
                  <a:gd name="connsiteY0" fmla="*/ 234351 h 234350"/>
                  <a:gd name="connsiteX1" fmla="*/ 0 w 66876"/>
                  <a:gd name="connsiteY1" fmla="*/ 355 h 234350"/>
                  <a:gd name="connsiteX2" fmla="*/ 8590 w 66876"/>
                  <a:gd name="connsiteY2" fmla="*/ 0 h 234350"/>
                  <a:gd name="connsiteX3" fmla="*/ 66876 w 66876"/>
                  <a:gd name="connsiteY3" fmla="*/ 230020 h 234350"/>
                  <a:gd name="connsiteX4" fmla="*/ 59422 w 66876"/>
                  <a:gd name="connsiteY4" fmla="*/ 234351 h 234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876" h="234350">
                    <a:moveTo>
                      <a:pt x="59422" y="234351"/>
                    </a:moveTo>
                    <a:cubicBezTo>
                      <a:pt x="58925" y="233428"/>
                      <a:pt x="6247" y="140781"/>
                      <a:pt x="0" y="355"/>
                    </a:cubicBezTo>
                    <a:lnTo>
                      <a:pt x="8590" y="0"/>
                    </a:lnTo>
                    <a:cubicBezTo>
                      <a:pt x="14767" y="138367"/>
                      <a:pt x="66379" y="229168"/>
                      <a:pt x="66876" y="230020"/>
                    </a:cubicBezTo>
                    <a:lnTo>
                      <a:pt x="59422" y="234351"/>
                    </a:lnTo>
                    <a:close/>
                  </a:path>
                </a:pathLst>
              </a:custGeom>
              <a:solidFill>
                <a:srgbClr val="4C88F5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33" name="任意多边形: 形状 232" descr="2feb2460-6b4d-44b6-be19-eb3f75b7ca38"/>
              <p:cNvSpPr/>
              <p:nvPr/>
            </p:nvSpPr>
            <p:spPr>
              <a:xfrm>
                <a:off x="11442563" y="5300959"/>
                <a:ext cx="290422" cy="160566"/>
              </a:xfrm>
              <a:custGeom>
                <a:avLst/>
                <a:gdLst>
                  <a:gd name="connsiteX0" fmla="*/ 0 w 385931"/>
                  <a:gd name="connsiteY0" fmla="*/ 70835 h 213370"/>
                  <a:gd name="connsiteX1" fmla="*/ 91227 w 385931"/>
                  <a:gd name="connsiteY1" fmla="*/ 38319 h 213370"/>
                  <a:gd name="connsiteX2" fmla="*/ 261825 w 385931"/>
                  <a:gd name="connsiteY2" fmla="*/ 1616 h 213370"/>
                  <a:gd name="connsiteX3" fmla="*/ 385709 w 385931"/>
                  <a:gd name="connsiteY3" fmla="*/ 107893 h 213370"/>
                  <a:gd name="connsiteX4" fmla="*/ 345669 w 385931"/>
                  <a:gd name="connsiteY4" fmla="*/ 191453 h 213370"/>
                  <a:gd name="connsiteX5" fmla="*/ 127860 w 385931"/>
                  <a:gd name="connsiteY5" fmla="*/ 171078 h 213370"/>
                  <a:gd name="connsiteX6" fmla="*/ 0 w 385931"/>
                  <a:gd name="connsiteY6" fmla="*/ 70835 h 213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5931" h="213370">
                    <a:moveTo>
                      <a:pt x="0" y="70835"/>
                    </a:moveTo>
                    <a:cubicBezTo>
                      <a:pt x="22008" y="62315"/>
                      <a:pt x="53316" y="50743"/>
                      <a:pt x="91227" y="38319"/>
                    </a:cubicBezTo>
                    <a:cubicBezTo>
                      <a:pt x="179970" y="9283"/>
                      <a:pt x="225121" y="-5058"/>
                      <a:pt x="261825" y="1616"/>
                    </a:cubicBezTo>
                    <a:cubicBezTo>
                      <a:pt x="313935" y="11129"/>
                      <a:pt x="381308" y="50956"/>
                      <a:pt x="385709" y="107893"/>
                    </a:cubicBezTo>
                    <a:cubicBezTo>
                      <a:pt x="388194" y="140551"/>
                      <a:pt x="369523" y="172924"/>
                      <a:pt x="345669" y="191453"/>
                    </a:cubicBezTo>
                    <a:cubicBezTo>
                      <a:pt x="278225" y="243846"/>
                      <a:pt x="163002" y="188045"/>
                      <a:pt x="127860" y="171078"/>
                    </a:cubicBezTo>
                    <a:cubicBezTo>
                      <a:pt x="95203" y="155246"/>
                      <a:pt x="46501" y="125784"/>
                      <a:pt x="0" y="70835"/>
                    </a:cubicBezTo>
                    <a:close/>
                  </a:path>
                </a:pathLst>
              </a:custGeom>
              <a:solidFill>
                <a:srgbClr val="B6D3FA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34" name="任意多边形: 形状 233" descr="1538e578-375c-499c-b586-d7dc394e576f"/>
              <p:cNvSpPr/>
              <p:nvPr/>
            </p:nvSpPr>
            <p:spPr>
              <a:xfrm>
                <a:off x="11370065" y="5318256"/>
                <a:ext cx="273747" cy="77577"/>
              </a:xfrm>
              <a:custGeom>
                <a:avLst/>
                <a:gdLst>
                  <a:gd name="connsiteX0" fmla="*/ 38266 w 363772"/>
                  <a:gd name="connsiteY0" fmla="*/ 26197 h 103089"/>
                  <a:gd name="connsiteX1" fmla="*/ 0 w 363772"/>
                  <a:gd name="connsiteY1" fmla="*/ 7952 h 103089"/>
                  <a:gd name="connsiteX2" fmla="*/ 4260 w 363772"/>
                  <a:gd name="connsiteY2" fmla="*/ 0 h 103089"/>
                  <a:gd name="connsiteX3" fmla="*/ 363701 w 363772"/>
                  <a:gd name="connsiteY3" fmla="*/ 94067 h 103089"/>
                  <a:gd name="connsiteX4" fmla="*/ 363772 w 363772"/>
                  <a:gd name="connsiteY4" fmla="*/ 103083 h 103089"/>
                  <a:gd name="connsiteX5" fmla="*/ 38266 w 363772"/>
                  <a:gd name="connsiteY5" fmla="*/ 26197 h 103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3772" h="103089">
                    <a:moveTo>
                      <a:pt x="38266" y="26197"/>
                    </a:moveTo>
                    <a:cubicBezTo>
                      <a:pt x="14483" y="15619"/>
                      <a:pt x="497" y="8164"/>
                      <a:pt x="0" y="7952"/>
                    </a:cubicBezTo>
                    <a:lnTo>
                      <a:pt x="4260" y="0"/>
                    </a:lnTo>
                    <a:cubicBezTo>
                      <a:pt x="6035" y="923"/>
                      <a:pt x="183093" y="94919"/>
                      <a:pt x="363701" y="94067"/>
                    </a:cubicBezTo>
                    <a:lnTo>
                      <a:pt x="363772" y="103083"/>
                    </a:lnTo>
                    <a:cubicBezTo>
                      <a:pt x="231227" y="103722"/>
                      <a:pt x="100811" y="54027"/>
                      <a:pt x="38266" y="26197"/>
                    </a:cubicBezTo>
                    <a:close/>
                  </a:path>
                </a:pathLst>
              </a:custGeom>
              <a:solidFill>
                <a:srgbClr val="4C88F5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35" name="任意多边形: 形状 234" descr="faad6c70-8972-4e6f-958f-a5f8fc701877"/>
              <p:cNvSpPr/>
              <p:nvPr/>
            </p:nvSpPr>
            <p:spPr>
              <a:xfrm>
                <a:off x="11217614" y="4998916"/>
                <a:ext cx="149504" cy="266662"/>
              </a:xfrm>
              <a:custGeom>
                <a:avLst/>
                <a:gdLst>
                  <a:gd name="connsiteX0" fmla="*/ 144231 w 198671"/>
                  <a:gd name="connsiteY0" fmla="*/ 354358 h 354357"/>
                  <a:gd name="connsiteX1" fmla="*/ 170073 w 198671"/>
                  <a:gd name="connsiteY1" fmla="*/ 268668 h 354357"/>
                  <a:gd name="connsiteX2" fmla="*/ 196198 w 198671"/>
                  <a:gd name="connsiteY2" fmla="*/ 109500 h 354357"/>
                  <a:gd name="connsiteX3" fmla="*/ 92476 w 198671"/>
                  <a:gd name="connsiteY3" fmla="*/ 28 h 354357"/>
                  <a:gd name="connsiteX4" fmla="*/ 17152 w 198671"/>
                  <a:gd name="connsiteY4" fmla="*/ 40778 h 354357"/>
                  <a:gd name="connsiteX5" fmla="*/ 45904 w 198671"/>
                  <a:gd name="connsiteY5" fmla="*/ 240839 h 354357"/>
                  <a:gd name="connsiteX6" fmla="*/ 144231 w 198671"/>
                  <a:gd name="connsiteY6" fmla="*/ 354358 h 354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8671" h="354357">
                    <a:moveTo>
                      <a:pt x="144231" y="354358"/>
                    </a:moveTo>
                    <a:cubicBezTo>
                      <a:pt x="151046" y="333628"/>
                      <a:pt x="160347" y="304236"/>
                      <a:pt x="170073" y="268668"/>
                    </a:cubicBezTo>
                    <a:cubicBezTo>
                      <a:pt x="192790" y="185393"/>
                      <a:pt x="204008" y="143080"/>
                      <a:pt x="196198" y="109500"/>
                    </a:cubicBezTo>
                    <a:cubicBezTo>
                      <a:pt x="185052" y="61863"/>
                      <a:pt x="145225" y="1448"/>
                      <a:pt x="92476" y="28"/>
                    </a:cubicBezTo>
                    <a:cubicBezTo>
                      <a:pt x="62233" y="-824"/>
                      <a:pt x="33197" y="17918"/>
                      <a:pt x="17152" y="40778"/>
                    </a:cubicBezTo>
                    <a:cubicBezTo>
                      <a:pt x="-28142" y="105454"/>
                      <a:pt x="28653" y="209246"/>
                      <a:pt x="45904" y="240839"/>
                    </a:cubicBezTo>
                    <a:cubicBezTo>
                      <a:pt x="62020" y="270301"/>
                      <a:pt x="91412" y="313891"/>
                      <a:pt x="144231" y="354358"/>
                    </a:cubicBezTo>
                    <a:close/>
                  </a:path>
                </a:pathLst>
              </a:custGeom>
              <a:solidFill>
                <a:srgbClr val="B6D3FA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36" name="任意多边形: 形状 235" descr="20f0231c-5ffc-45f8-bb69-39c6d48c3ca3"/>
              <p:cNvSpPr/>
              <p:nvPr/>
            </p:nvSpPr>
            <p:spPr>
              <a:xfrm>
                <a:off x="11280794" y="5080890"/>
                <a:ext cx="83929" cy="249653"/>
              </a:xfrm>
              <a:custGeom>
                <a:avLst/>
                <a:gdLst>
                  <a:gd name="connsiteX0" fmla="*/ 104432 w 111530"/>
                  <a:gd name="connsiteY0" fmla="*/ 331754 h 331754"/>
                  <a:gd name="connsiteX1" fmla="*/ 0 w 111530"/>
                  <a:gd name="connsiteY1" fmla="*/ 355 h 331754"/>
                  <a:gd name="connsiteX2" fmla="*/ 8306 w 111530"/>
                  <a:gd name="connsiteY2" fmla="*/ 0 h 331754"/>
                  <a:gd name="connsiteX3" fmla="*/ 111531 w 111530"/>
                  <a:gd name="connsiteY3" fmla="*/ 327423 h 331754"/>
                  <a:gd name="connsiteX4" fmla="*/ 104432 w 111530"/>
                  <a:gd name="connsiteY4" fmla="*/ 331754 h 331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530" h="331754">
                    <a:moveTo>
                      <a:pt x="104432" y="331754"/>
                    </a:moveTo>
                    <a:cubicBezTo>
                      <a:pt x="103438" y="330121"/>
                      <a:pt x="7525" y="169249"/>
                      <a:pt x="0" y="355"/>
                    </a:cubicBezTo>
                    <a:lnTo>
                      <a:pt x="8306" y="0"/>
                    </a:lnTo>
                    <a:cubicBezTo>
                      <a:pt x="15760" y="166765"/>
                      <a:pt x="110608" y="325862"/>
                      <a:pt x="111531" y="327423"/>
                    </a:cubicBezTo>
                    <a:lnTo>
                      <a:pt x="104432" y="331754"/>
                    </a:lnTo>
                    <a:close/>
                  </a:path>
                </a:pathLst>
              </a:custGeom>
              <a:solidFill>
                <a:srgbClr val="4C88F5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37" name="任意多边形: 形状 236" descr="ea8e13bb-5793-42af-a6e8-7e423eb8c0ce"/>
              <p:cNvSpPr/>
              <p:nvPr/>
            </p:nvSpPr>
            <p:spPr>
              <a:xfrm>
                <a:off x="11324869" y="5476903"/>
                <a:ext cx="301841" cy="164014"/>
              </a:xfrm>
              <a:custGeom>
                <a:avLst/>
                <a:gdLst>
                  <a:gd name="connsiteX0" fmla="*/ 0 w 401106"/>
                  <a:gd name="connsiteY0" fmla="*/ 94524 h 217952"/>
                  <a:gd name="connsiteX1" fmla="*/ 91014 w 401106"/>
                  <a:gd name="connsiteY1" fmla="*/ 53135 h 217952"/>
                  <a:gd name="connsiteX2" fmla="*/ 263316 w 401106"/>
                  <a:gd name="connsiteY2" fmla="*/ 458 h 217952"/>
                  <a:gd name="connsiteX3" fmla="*/ 400050 w 401106"/>
                  <a:gd name="connsiteY3" fmla="*/ 98997 h 217952"/>
                  <a:gd name="connsiteX4" fmla="*/ 366186 w 401106"/>
                  <a:gd name="connsiteY4" fmla="*/ 188449 h 217952"/>
                  <a:gd name="connsiteX5" fmla="*/ 140284 w 401106"/>
                  <a:gd name="connsiteY5" fmla="*/ 186532 h 217952"/>
                  <a:gd name="connsiteX6" fmla="*/ 0 w 401106"/>
                  <a:gd name="connsiteY6" fmla="*/ 94524 h 217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1106" h="217952">
                    <a:moveTo>
                      <a:pt x="0" y="94524"/>
                    </a:moveTo>
                    <a:cubicBezTo>
                      <a:pt x="21937" y="83875"/>
                      <a:pt x="53103" y="69179"/>
                      <a:pt x="91014" y="53135"/>
                    </a:cubicBezTo>
                    <a:cubicBezTo>
                      <a:pt x="179827" y="15508"/>
                      <a:pt x="224979" y="-3234"/>
                      <a:pt x="263316" y="458"/>
                    </a:cubicBezTo>
                    <a:cubicBezTo>
                      <a:pt x="317768" y="5640"/>
                      <a:pt x="390608" y="40782"/>
                      <a:pt x="400050" y="98997"/>
                    </a:cubicBezTo>
                    <a:cubicBezTo>
                      <a:pt x="405516" y="132364"/>
                      <a:pt x="389117" y="167293"/>
                      <a:pt x="366186" y="188449"/>
                    </a:cubicBezTo>
                    <a:cubicBezTo>
                      <a:pt x="301368" y="248297"/>
                      <a:pt x="177910" y="200944"/>
                      <a:pt x="140284" y="186532"/>
                    </a:cubicBezTo>
                    <a:cubicBezTo>
                      <a:pt x="105355" y="173043"/>
                      <a:pt x="52677" y="146989"/>
                      <a:pt x="0" y="94524"/>
                    </a:cubicBezTo>
                    <a:close/>
                  </a:path>
                </a:pathLst>
              </a:custGeom>
              <a:solidFill>
                <a:srgbClr val="B6D3FA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38" name="任意多边形: 形状 237" descr="b5ef832d-321c-4ac3-9936-d8835d18b27e"/>
              <p:cNvSpPr/>
              <p:nvPr/>
            </p:nvSpPr>
            <p:spPr>
              <a:xfrm>
                <a:off x="11228384" y="5513736"/>
                <a:ext cx="293674" cy="59044"/>
              </a:xfrm>
              <a:custGeom>
                <a:avLst/>
                <a:gdLst>
                  <a:gd name="connsiteX0" fmla="*/ 0 w 390252"/>
                  <a:gd name="connsiteY0" fmla="*/ 8732 h 78461"/>
                  <a:gd name="connsiteX1" fmla="*/ 3762 w 390252"/>
                  <a:gd name="connsiteY1" fmla="*/ 0 h 78461"/>
                  <a:gd name="connsiteX2" fmla="*/ 389401 w 390252"/>
                  <a:gd name="connsiteY2" fmla="*/ 66663 h 78461"/>
                  <a:gd name="connsiteX3" fmla="*/ 390253 w 390252"/>
                  <a:gd name="connsiteY3" fmla="*/ 76106 h 78461"/>
                  <a:gd name="connsiteX4" fmla="*/ 0 w 390252"/>
                  <a:gd name="connsiteY4" fmla="*/ 8732 h 78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0252" h="78461">
                    <a:moveTo>
                      <a:pt x="0" y="8732"/>
                    </a:moveTo>
                    <a:lnTo>
                      <a:pt x="3762" y="0"/>
                    </a:lnTo>
                    <a:cubicBezTo>
                      <a:pt x="5679" y="852"/>
                      <a:pt x="199918" y="83702"/>
                      <a:pt x="389401" y="66663"/>
                    </a:cubicBezTo>
                    <a:lnTo>
                      <a:pt x="390253" y="76106"/>
                    </a:lnTo>
                    <a:cubicBezTo>
                      <a:pt x="198357" y="93428"/>
                      <a:pt x="1988" y="9584"/>
                      <a:pt x="0" y="8732"/>
                    </a:cubicBezTo>
                    <a:close/>
                  </a:path>
                </a:pathLst>
              </a:custGeom>
              <a:solidFill>
                <a:srgbClr val="4C88F5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39" name="任意多边形: 形状 238" descr="eb91a770-8efb-45c0-bc87-6a012bfba29d"/>
              <p:cNvSpPr/>
              <p:nvPr/>
            </p:nvSpPr>
            <p:spPr>
              <a:xfrm>
                <a:off x="11014645" y="5156271"/>
                <a:ext cx="182220" cy="321136"/>
              </a:xfrm>
              <a:custGeom>
                <a:avLst/>
                <a:gdLst>
                  <a:gd name="connsiteX0" fmla="*/ 185775 w 242145"/>
                  <a:gd name="connsiteY0" fmla="*/ 426746 h 426746"/>
                  <a:gd name="connsiteX1" fmla="*/ 213320 w 242145"/>
                  <a:gd name="connsiteY1" fmla="*/ 321888 h 426746"/>
                  <a:gd name="connsiteX2" fmla="*/ 238026 w 242145"/>
                  <a:gd name="connsiteY2" fmla="*/ 128075 h 426746"/>
                  <a:gd name="connsiteX3" fmla="*/ 107681 w 242145"/>
                  <a:gd name="connsiteY3" fmla="*/ 3 h 426746"/>
                  <a:gd name="connsiteX4" fmla="*/ 18300 w 242145"/>
                  <a:gd name="connsiteY4" fmla="*/ 52609 h 426746"/>
                  <a:gd name="connsiteX5" fmla="*/ 61819 w 242145"/>
                  <a:gd name="connsiteY5" fmla="*/ 293562 h 426746"/>
                  <a:gd name="connsiteX6" fmla="*/ 185775 w 242145"/>
                  <a:gd name="connsiteY6" fmla="*/ 426746 h 426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2145" h="426746">
                    <a:moveTo>
                      <a:pt x="185775" y="426746"/>
                    </a:moveTo>
                    <a:cubicBezTo>
                      <a:pt x="193158" y="401330"/>
                      <a:pt x="203097" y="365407"/>
                      <a:pt x="213320" y="321888"/>
                    </a:cubicBezTo>
                    <a:cubicBezTo>
                      <a:pt x="237245" y="220083"/>
                      <a:pt x="248959" y="168400"/>
                      <a:pt x="238026" y="128075"/>
                    </a:cubicBezTo>
                    <a:cubicBezTo>
                      <a:pt x="222478" y="70854"/>
                      <a:pt x="171576" y="-494"/>
                      <a:pt x="107681" y="3"/>
                    </a:cubicBezTo>
                    <a:cubicBezTo>
                      <a:pt x="71049" y="286"/>
                      <a:pt x="36688" y="24211"/>
                      <a:pt x="18300" y="52609"/>
                    </a:cubicBezTo>
                    <a:cubicBezTo>
                      <a:pt x="-33738" y="132832"/>
                      <a:pt x="39456" y="256006"/>
                      <a:pt x="61819" y="293562"/>
                    </a:cubicBezTo>
                    <a:cubicBezTo>
                      <a:pt x="82550" y="328562"/>
                      <a:pt x="120034" y="380032"/>
                      <a:pt x="185775" y="426746"/>
                    </a:cubicBezTo>
                    <a:close/>
                  </a:path>
                </a:pathLst>
              </a:custGeom>
              <a:solidFill>
                <a:srgbClr val="B6D3FA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40" name="任意多边形: 形状 239" descr="4f842166-2d25-4514-b326-173c9d0664c5"/>
              <p:cNvSpPr/>
              <p:nvPr/>
            </p:nvSpPr>
            <p:spPr>
              <a:xfrm>
                <a:off x="11099043" y="5283263"/>
                <a:ext cx="105620" cy="281493"/>
              </a:xfrm>
              <a:custGeom>
                <a:avLst/>
                <a:gdLst>
                  <a:gd name="connsiteX0" fmla="*/ 132474 w 140354"/>
                  <a:gd name="connsiteY0" fmla="*/ 374066 h 374066"/>
                  <a:gd name="connsiteX1" fmla="*/ 0 w 140354"/>
                  <a:gd name="connsiteY1" fmla="*/ 781 h 374066"/>
                  <a:gd name="connsiteX2" fmla="*/ 9442 w 140354"/>
                  <a:gd name="connsiteY2" fmla="*/ 0 h 374066"/>
                  <a:gd name="connsiteX3" fmla="*/ 140355 w 140354"/>
                  <a:gd name="connsiteY3" fmla="*/ 368813 h 374066"/>
                  <a:gd name="connsiteX4" fmla="*/ 132474 w 140354"/>
                  <a:gd name="connsiteY4" fmla="*/ 374066 h 374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354" h="374066">
                    <a:moveTo>
                      <a:pt x="132474" y="374066"/>
                    </a:moveTo>
                    <a:cubicBezTo>
                      <a:pt x="131339" y="372291"/>
                      <a:pt x="15477" y="192890"/>
                      <a:pt x="0" y="781"/>
                    </a:cubicBezTo>
                    <a:lnTo>
                      <a:pt x="9442" y="0"/>
                    </a:lnTo>
                    <a:cubicBezTo>
                      <a:pt x="24706" y="189696"/>
                      <a:pt x="139219" y="367038"/>
                      <a:pt x="140355" y="368813"/>
                    </a:cubicBezTo>
                    <a:lnTo>
                      <a:pt x="132474" y="374066"/>
                    </a:lnTo>
                    <a:close/>
                  </a:path>
                </a:pathLst>
              </a:custGeom>
              <a:solidFill>
                <a:srgbClr val="4C88F5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41" name="任意多边形: 形状 240" descr="4a2ce0be-22a3-44ea-a222-650898423c2c"/>
              <p:cNvSpPr/>
              <p:nvPr/>
            </p:nvSpPr>
            <p:spPr>
              <a:xfrm>
                <a:off x="10847472" y="5416381"/>
                <a:ext cx="202292" cy="343481"/>
              </a:xfrm>
              <a:custGeom>
                <a:avLst/>
                <a:gdLst>
                  <a:gd name="connsiteX0" fmla="*/ 232711 w 268818"/>
                  <a:gd name="connsiteY0" fmla="*/ 456439 h 456439"/>
                  <a:gd name="connsiteX1" fmla="*/ 252306 w 268818"/>
                  <a:gd name="connsiteY1" fmla="*/ 339797 h 456439"/>
                  <a:gd name="connsiteX2" fmla="*/ 260115 w 268818"/>
                  <a:gd name="connsiteY2" fmla="*/ 126815 h 456439"/>
                  <a:gd name="connsiteX3" fmla="*/ 105917 w 268818"/>
                  <a:gd name="connsiteY3" fmla="*/ 446 h 456439"/>
                  <a:gd name="connsiteX4" fmla="*/ 13980 w 268818"/>
                  <a:gd name="connsiteY4" fmla="*/ 66400 h 456439"/>
                  <a:gd name="connsiteX5" fmla="*/ 84973 w 268818"/>
                  <a:gd name="connsiteY5" fmla="*/ 323965 h 456439"/>
                  <a:gd name="connsiteX6" fmla="*/ 232711 w 268818"/>
                  <a:gd name="connsiteY6" fmla="*/ 456439 h 456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8818" h="456439">
                    <a:moveTo>
                      <a:pt x="232711" y="456439"/>
                    </a:moveTo>
                    <a:cubicBezTo>
                      <a:pt x="238249" y="428113"/>
                      <a:pt x="245490" y="388072"/>
                      <a:pt x="252306" y="339797"/>
                    </a:cubicBezTo>
                    <a:cubicBezTo>
                      <a:pt x="268279" y="226845"/>
                      <a:pt x="275947" y="169483"/>
                      <a:pt x="260115" y="126815"/>
                    </a:cubicBezTo>
                    <a:cubicBezTo>
                      <a:pt x="237610" y="66186"/>
                      <a:pt x="175277" y="-6369"/>
                      <a:pt x="105917" y="446"/>
                    </a:cubicBezTo>
                    <a:cubicBezTo>
                      <a:pt x="66089" y="4351"/>
                      <a:pt x="31160" y="33743"/>
                      <a:pt x="13980" y="66400"/>
                    </a:cubicBezTo>
                    <a:cubicBezTo>
                      <a:pt x="-34651" y="158691"/>
                      <a:pt x="57002" y="285345"/>
                      <a:pt x="84973" y="323965"/>
                    </a:cubicBezTo>
                    <a:cubicBezTo>
                      <a:pt x="110886" y="359888"/>
                      <a:pt x="156677" y="412139"/>
                      <a:pt x="232711" y="456439"/>
                    </a:cubicBezTo>
                    <a:close/>
                  </a:path>
                </a:pathLst>
              </a:custGeom>
              <a:solidFill>
                <a:srgbClr val="B6D3FA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42" name="任意多边形: 形状 241" descr="325f1a11-c92a-4477-a2cc-742d13592a5d"/>
              <p:cNvSpPr/>
              <p:nvPr/>
            </p:nvSpPr>
            <p:spPr>
              <a:xfrm>
                <a:off x="10944807" y="5530778"/>
                <a:ext cx="122235" cy="295811"/>
              </a:xfrm>
              <a:custGeom>
                <a:avLst/>
                <a:gdLst>
                  <a:gd name="connsiteX0" fmla="*/ 154695 w 162433"/>
                  <a:gd name="connsiteY0" fmla="*/ 393093 h 393092"/>
                  <a:gd name="connsiteX1" fmla="*/ 0 w 162433"/>
                  <a:gd name="connsiteY1" fmla="*/ 1065 h 393092"/>
                  <a:gd name="connsiteX2" fmla="*/ 9442 w 162433"/>
                  <a:gd name="connsiteY2" fmla="*/ 0 h 393092"/>
                  <a:gd name="connsiteX3" fmla="*/ 162434 w 162433"/>
                  <a:gd name="connsiteY3" fmla="*/ 387626 h 393092"/>
                  <a:gd name="connsiteX4" fmla="*/ 154695 w 162433"/>
                  <a:gd name="connsiteY4" fmla="*/ 393093 h 393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433" h="393092">
                    <a:moveTo>
                      <a:pt x="154695" y="393093"/>
                    </a:moveTo>
                    <a:cubicBezTo>
                      <a:pt x="153417" y="391247"/>
                      <a:pt x="23570" y="204746"/>
                      <a:pt x="0" y="1065"/>
                    </a:cubicBezTo>
                    <a:lnTo>
                      <a:pt x="9442" y="0"/>
                    </a:lnTo>
                    <a:cubicBezTo>
                      <a:pt x="32728" y="201338"/>
                      <a:pt x="161156" y="385780"/>
                      <a:pt x="162434" y="387626"/>
                    </a:cubicBezTo>
                    <a:lnTo>
                      <a:pt x="154695" y="393093"/>
                    </a:lnTo>
                    <a:close/>
                  </a:path>
                </a:pathLst>
              </a:custGeom>
              <a:solidFill>
                <a:srgbClr val="4C88F5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43" name="任意多边形: 形状 242" descr="d5252ed1-7b13-4bc8-a44d-24d39aef65c3"/>
              <p:cNvSpPr/>
              <p:nvPr/>
            </p:nvSpPr>
            <p:spPr>
              <a:xfrm>
                <a:off x="6183995" y="1674868"/>
                <a:ext cx="5342" cy="5342"/>
              </a:xfrm>
              <a:custGeom>
                <a:avLst/>
                <a:gdLst/>
                <a:ahLst/>
                <a:cxnLst/>
                <a:rect l="l" t="t" r="r" b="b"/>
                <a:pathLst>
                  <a:path w="7099" h="7099"/>
                </a:pathLst>
              </a:custGeom>
              <a:solidFill>
                <a:srgbClr val="4C88F5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44" name="任意多边形: 形状 243" descr="bb84d61b-8ed7-4dad-a04b-9b65c492273c"/>
              <p:cNvSpPr/>
              <p:nvPr/>
            </p:nvSpPr>
            <p:spPr>
              <a:xfrm>
                <a:off x="11172663" y="5690855"/>
                <a:ext cx="372938" cy="201061"/>
              </a:xfrm>
              <a:custGeom>
                <a:avLst/>
                <a:gdLst>
                  <a:gd name="connsiteX0" fmla="*/ 0 w 495584"/>
                  <a:gd name="connsiteY0" fmla="*/ 137634 h 267183"/>
                  <a:gd name="connsiteX1" fmla="*/ 108691 w 495584"/>
                  <a:gd name="connsiteY1" fmla="*/ 79136 h 267183"/>
                  <a:gd name="connsiteX2" fmla="*/ 316490 w 495584"/>
                  <a:gd name="connsiteY2" fmla="*/ 48 h 267183"/>
                  <a:gd name="connsiteX3" fmla="*/ 492980 w 495584"/>
                  <a:gd name="connsiteY3" fmla="*/ 110089 h 267183"/>
                  <a:gd name="connsiteX4" fmla="*/ 458620 w 495584"/>
                  <a:gd name="connsiteY4" fmla="*/ 223040 h 267183"/>
                  <a:gd name="connsiteX5" fmla="*/ 180395 w 495584"/>
                  <a:gd name="connsiteY5" fmla="*/ 239227 h 267183"/>
                  <a:gd name="connsiteX6" fmla="*/ 0 w 495584"/>
                  <a:gd name="connsiteY6" fmla="*/ 137634 h 267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5584" h="267183">
                    <a:moveTo>
                      <a:pt x="0" y="137634"/>
                    </a:moveTo>
                    <a:cubicBezTo>
                      <a:pt x="26126" y="122655"/>
                      <a:pt x="63255" y="102067"/>
                      <a:pt x="108691" y="79136"/>
                    </a:cubicBezTo>
                    <a:cubicBezTo>
                      <a:pt x="214898" y="25535"/>
                      <a:pt x="268995" y="-1300"/>
                      <a:pt x="316490" y="48"/>
                    </a:cubicBezTo>
                    <a:cubicBezTo>
                      <a:pt x="383934" y="1965"/>
                      <a:pt x="476510" y="39237"/>
                      <a:pt x="492980" y="110089"/>
                    </a:cubicBezTo>
                    <a:cubicBezTo>
                      <a:pt x="502423" y="150697"/>
                      <a:pt x="485100" y="195069"/>
                      <a:pt x="458620" y="223040"/>
                    </a:cubicBezTo>
                    <a:cubicBezTo>
                      <a:pt x="383721" y="301985"/>
                      <a:pt x="227890" y="253922"/>
                      <a:pt x="180395" y="239227"/>
                    </a:cubicBezTo>
                    <a:cubicBezTo>
                      <a:pt x="136166" y="225596"/>
                      <a:pt x="69148" y="197909"/>
                      <a:pt x="0" y="137634"/>
                    </a:cubicBezTo>
                    <a:close/>
                  </a:path>
                </a:pathLst>
              </a:custGeom>
              <a:solidFill>
                <a:srgbClr val="B6D3FA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45" name="任意多边形: 形状 244" descr="bb2fced7-a84f-4bb4-9ade-105532f21d77"/>
              <p:cNvSpPr/>
              <p:nvPr/>
            </p:nvSpPr>
            <p:spPr>
              <a:xfrm>
                <a:off x="11090602" y="5770387"/>
                <a:ext cx="340955" cy="38875"/>
              </a:xfrm>
              <a:custGeom>
                <a:avLst/>
                <a:gdLst>
                  <a:gd name="connsiteX0" fmla="*/ 0 w 453082"/>
                  <a:gd name="connsiteY0" fmla="*/ 9513 h 51660"/>
                  <a:gd name="connsiteX1" fmla="*/ 2840 w 453082"/>
                  <a:gd name="connsiteY1" fmla="*/ 0 h 51660"/>
                  <a:gd name="connsiteX2" fmla="*/ 451024 w 453082"/>
                  <a:gd name="connsiteY2" fmla="*/ 27120 h 51660"/>
                  <a:gd name="connsiteX3" fmla="*/ 453082 w 453082"/>
                  <a:gd name="connsiteY3" fmla="*/ 36846 h 51660"/>
                  <a:gd name="connsiteX4" fmla="*/ 0 w 453082"/>
                  <a:gd name="connsiteY4" fmla="*/ 9513 h 51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082" h="51660">
                    <a:moveTo>
                      <a:pt x="0" y="9513"/>
                    </a:moveTo>
                    <a:lnTo>
                      <a:pt x="2840" y="0"/>
                    </a:lnTo>
                    <a:cubicBezTo>
                      <a:pt x="5253" y="710"/>
                      <a:pt x="244432" y="71491"/>
                      <a:pt x="451024" y="27120"/>
                    </a:cubicBezTo>
                    <a:lnTo>
                      <a:pt x="453082" y="36846"/>
                    </a:lnTo>
                    <a:cubicBezTo>
                      <a:pt x="244006" y="81785"/>
                      <a:pt x="2414" y="10223"/>
                      <a:pt x="0" y="9513"/>
                    </a:cubicBezTo>
                    <a:close/>
                  </a:path>
                </a:pathLst>
              </a:custGeom>
              <a:solidFill>
                <a:srgbClr val="4C88F5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46" name="任意多边形: 形状 245" descr="07bc2e7c-07e7-4b94-832f-c2af4d1b8e2c"/>
              <p:cNvSpPr/>
              <p:nvPr/>
            </p:nvSpPr>
            <p:spPr>
              <a:xfrm>
                <a:off x="10164782" y="5214313"/>
                <a:ext cx="1351482" cy="905470"/>
              </a:xfrm>
              <a:custGeom>
                <a:avLst/>
                <a:gdLst>
                  <a:gd name="connsiteX0" fmla="*/ 1750673 w 1795935"/>
                  <a:gd name="connsiteY0" fmla="*/ 989200 h 1203245"/>
                  <a:gd name="connsiteX1" fmla="*/ 1788229 w 1795935"/>
                  <a:gd name="connsiteY1" fmla="*/ 1153905 h 1203245"/>
                  <a:gd name="connsiteX2" fmla="*/ 1763026 w 1795935"/>
                  <a:gd name="connsiteY2" fmla="*/ 1203246 h 1203245"/>
                  <a:gd name="connsiteX3" fmla="*/ 190940 w 1795935"/>
                  <a:gd name="connsiteY3" fmla="*/ 1203246 h 1203245"/>
                  <a:gd name="connsiteX4" fmla="*/ 159916 w 1795935"/>
                  <a:gd name="connsiteY4" fmla="*/ 1182161 h 1203245"/>
                  <a:gd name="connsiteX5" fmla="*/ 36102 w 1795935"/>
                  <a:gd name="connsiteY5" fmla="*/ 1056999 h 1203245"/>
                  <a:gd name="connsiteX6" fmla="*/ 12674 w 1795935"/>
                  <a:gd name="connsiteY6" fmla="*/ 898967 h 1203245"/>
                  <a:gd name="connsiteX7" fmla="*/ 140250 w 1795935"/>
                  <a:gd name="connsiteY7" fmla="*/ 837699 h 1203245"/>
                  <a:gd name="connsiteX8" fmla="*/ 263140 w 1795935"/>
                  <a:gd name="connsiteY8" fmla="*/ 885194 h 1203245"/>
                  <a:gd name="connsiteX9" fmla="*/ 147633 w 1795935"/>
                  <a:gd name="connsiteY9" fmla="*/ 664403 h 1203245"/>
                  <a:gd name="connsiteX10" fmla="*/ 111569 w 1795935"/>
                  <a:gd name="connsiteY10" fmla="*/ 535336 h 1203245"/>
                  <a:gd name="connsiteX11" fmla="*/ 108374 w 1795935"/>
                  <a:gd name="connsiteY11" fmla="*/ 431898 h 1203245"/>
                  <a:gd name="connsiteX12" fmla="*/ 155088 w 1795935"/>
                  <a:gd name="connsiteY12" fmla="*/ 351463 h 1203245"/>
                  <a:gd name="connsiteX13" fmla="*/ 266548 w 1795935"/>
                  <a:gd name="connsiteY13" fmla="*/ 346209 h 1203245"/>
                  <a:gd name="connsiteX14" fmla="*/ 371548 w 1795935"/>
                  <a:gd name="connsiteY14" fmla="*/ 417061 h 1203245"/>
                  <a:gd name="connsiteX15" fmla="*/ 464195 w 1795935"/>
                  <a:gd name="connsiteY15" fmla="*/ 510134 h 1203245"/>
                  <a:gd name="connsiteX16" fmla="*/ 571750 w 1795935"/>
                  <a:gd name="connsiteY16" fmla="*/ 666675 h 1203245"/>
                  <a:gd name="connsiteX17" fmla="*/ 607531 w 1795935"/>
                  <a:gd name="connsiteY17" fmla="*/ 190875 h 1203245"/>
                  <a:gd name="connsiteX18" fmla="*/ 668657 w 1795935"/>
                  <a:gd name="connsiteY18" fmla="*/ 64790 h 1203245"/>
                  <a:gd name="connsiteX19" fmla="*/ 773231 w 1795935"/>
                  <a:gd name="connsiteY19" fmla="*/ 398 h 1203245"/>
                  <a:gd name="connsiteX20" fmla="*/ 895553 w 1795935"/>
                  <a:gd name="connsiteY20" fmla="*/ 57974 h 1203245"/>
                  <a:gd name="connsiteX21" fmla="*/ 958596 w 1795935"/>
                  <a:gd name="connsiteY21" fmla="*/ 200956 h 1203245"/>
                  <a:gd name="connsiteX22" fmla="*/ 997216 w 1795935"/>
                  <a:gd name="connsiteY22" fmla="*/ 377943 h 1203245"/>
                  <a:gd name="connsiteX23" fmla="*/ 1036405 w 1795935"/>
                  <a:gd name="connsiteY23" fmla="*/ 691949 h 1203245"/>
                  <a:gd name="connsiteX24" fmla="*/ 1171080 w 1795935"/>
                  <a:gd name="connsiteY24" fmla="*/ 469525 h 1203245"/>
                  <a:gd name="connsiteX25" fmla="*/ 1275583 w 1795935"/>
                  <a:gd name="connsiteY25" fmla="*/ 379505 h 1203245"/>
                  <a:gd name="connsiteX26" fmla="*/ 1409477 w 1795935"/>
                  <a:gd name="connsiteY26" fmla="*/ 316675 h 1203245"/>
                  <a:gd name="connsiteX27" fmla="*/ 1540815 w 1795935"/>
                  <a:gd name="connsiteY27" fmla="*/ 336483 h 1203245"/>
                  <a:gd name="connsiteX28" fmla="*/ 1602793 w 1795935"/>
                  <a:gd name="connsiteY28" fmla="*/ 445955 h 1203245"/>
                  <a:gd name="connsiteX29" fmla="*/ 1576951 w 1795935"/>
                  <a:gd name="connsiteY29" fmla="*/ 582689 h 1203245"/>
                  <a:gd name="connsiteX30" fmla="*/ 1515684 w 1795935"/>
                  <a:gd name="connsiteY30" fmla="*/ 716370 h 1203245"/>
                  <a:gd name="connsiteX31" fmla="*/ 1354670 w 1795935"/>
                  <a:gd name="connsiteY31" fmla="*/ 927151 h 1203245"/>
                  <a:gd name="connsiteX32" fmla="*/ 1587672 w 1795935"/>
                  <a:gd name="connsiteY32" fmla="*/ 902232 h 1203245"/>
                  <a:gd name="connsiteX33" fmla="*/ 1750673 w 1795935"/>
                  <a:gd name="connsiteY33" fmla="*/ 989200 h 1203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795935" h="1203245">
                    <a:moveTo>
                      <a:pt x="1750673" y="989200"/>
                    </a:moveTo>
                    <a:cubicBezTo>
                      <a:pt x="1789294" y="1034991"/>
                      <a:pt x="1807397" y="1095761"/>
                      <a:pt x="1788229" y="1153905"/>
                    </a:cubicBezTo>
                    <a:cubicBezTo>
                      <a:pt x="1782336" y="1171654"/>
                      <a:pt x="1773817" y="1188124"/>
                      <a:pt x="1763026" y="1203246"/>
                    </a:cubicBezTo>
                    <a:lnTo>
                      <a:pt x="190940" y="1203246"/>
                    </a:lnTo>
                    <a:cubicBezTo>
                      <a:pt x="180362" y="1196501"/>
                      <a:pt x="169997" y="1189544"/>
                      <a:pt x="159916" y="1182161"/>
                    </a:cubicBezTo>
                    <a:cubicBezTo>
                      <a:pt x="112847" y="1147800"/>
                      <a:pt x="68120" y="1105984"/>
                      <a:pt x="36102" y="1056999"/>
                    </a:cubicBezTo>
                    <a:cubicBezTo>
                      <a:pt x="6427" y="1011421"/>
                      <a:pt x="-14658" y="950508"/>
                      <a:pt x="12674" y="898967"/>
                    </a:cubicBezTo>
                    <a:cubicBezTo>
                      <a:pt x="36741" y="853744"/>
                      <a:pt x="91406" y="834504"/>
                      <a:pt x="140250" y="837699"/>
                    </a:cubicBezTo>
                    <a:cubicBezTo>
                      <a:pt x="185189" y="840610"/>
                      <a:pt x="225585" y="860985"/>
                      <a:pt x="263140" y="885194"/>
                    </a:cubicBezTo>
                    <a:cubicBezTo>
                      <a:pt x="215006" y="817111"/>
                      <a:pt x="175960" y="742993"/>
                      <a:pt x="147633" y="664403"/>
                    </a:cubicBezTo>
                    <a:cubicBezTo>
                      <a:pt x="132583" y="622446"/>
                      <a:pt x="120159" y="579210"/>
                      <a:pt x="111569" y="535336"/>
                    </a:cubicBezTo>
                    <a:cubicBezTo>
                      <a:pt x="104824" y="501473"/>
                      <a:pt x="102410" y="466117"/>
                      <a:pt x="108374" y="431898"/>
                    </a:cubicBezTo>
                    <a:cubicBezTo>
                      <a:pt x="113911" y="400306"/>
                      <a:pt x="128252" y="370063"/>
                      <a:pt x="155088" y="351463"/>
                    </a:cubicBezTo>
                    <a:cubicBezTo>
                      <a:pt x="188455" y="328390"/>
                      <a:pt x="230483" y="331442"/>
                      <a:pt x="266548" y="346209"/>
                    </a:cubicBezTo>
                    <a:cubicBezTo>
                      <a:pt x="305949" y="362324"/>
                      <a:pt x="339671" y="389515"/>
                      <a:pt x="371548" y="417061"/>
                    </a:cubicBezTo>
                    <a:cubicBezTo>
                      <a:pt x="404702" y="445671"/>
                      <a:pt x="435655" y="476908"/>
                      <a:pt x="464195" y="510134"/>
                    </a:cubicBezTo>
                    <a:cubicBezTo>
                      <a:pt x="505584" y="558338"/>
                      <a:pt x="541578" y="610874"/>
                      <a:pt x="571750" y="666675"/>
                    </a:cubicBezTo>
                    <a:cubicBezTo>
                      <a:pt x="554073" y="564728"/>
                      <a:pt x="574164" y="339323"/>
                      <a:pt x="607531" y="190875"/>
                    </a:cubicBezTo>
                    <a:cubicBezTo>
                      <a:pt x="617825" y="145155"/>
                      <a:pt x="640047" y="102203"/>
                      <a:pt x="668657" y="64790"/>
                    </a:cubicBezTo>
                    <a:cubicBezTo>
                      <a:pt x="694428" y="30997"/>
                      <a:pt x="729711" y="4019"/>
                      <a:pt x="773231" y="398"/>
                    </a:cubicBezTo>
                    <a:cubicBezTo>
                      <a:pt x="820442" y="-3577"/>
                      <a:pt x="865807" y="22690"/>
                      <a:pt x="895553" y="57974"/>
                    </a:cubicBezTo>
                    <a:cubicBezTo>
                      <a:pt x="929701" y="98512"/>
                      <a:pt x="945746" y="150479"/>
                      <a:pt x="958596" y="200956"/>
                    </a:cubicBezTo>
                    <a:cubicBezTo>
                      <a:pt x="973504" y="259454"/>
                      <a:pt x="986283" y="318521"/>
                      <a:pt x="997216" y="377943"/>
                    </a:cubicBezTo>
                    <a:cubicBezTo>
                      <a:pt x="1016243" y="481736"/>
                      <a:pt x="1029376" y="586736"/>
                      <a:pt x="1036405" y="691949"/>
                    </a:cubicBezTo>
                    <a:cubicBezTo>
                      <a:pt x="1065370" y="609596"/>
                      <a:pt x="1111516" y="533490"/>
                      <a:pt x="1171080" y="469525"/>
                    </a:cubicBezTo>
                    <a:cubicBezTo>
                      <a:pt x="1202459" y="435803"/>
                      <a:pt x="1237530" y="405560"/>
                      <a:pt x="1275583" y="379505"/>
                    </a:cubicBezTo>
                    <a:cubicBezTo>
                      <a:pt x="1316120" y="351746"/>
                      <a:pt x="1360917" y="326686"/>
                      <a:pt x="1409477" y="316675"/>
                    </a:cubicBezTo>
                    <a:cubicBezTo>
                      <a:pt x="1453848" y="307446"/>
                      <a:pt x="1501911" y="311919"/>
                      <a:pt x="1540815" y="336483"/>
                    </a:cubicBezTo>
                    <a:cubicBezTo>
                      <a:pt x="1579152" y="360621"/>
                      <a:pt x="1599598" y="401371"/>
                      <a:pt x="1602793" y="445955"/>
                    </a:cubicBezTo>
                    <a:cubicBezTo>
                      <a:pt x="1606059" y="492669"/>
                      <a:pt x="1592783" y="539241"/>
                      <a:pt x="1576951" y="582689"/>
                    </a:cubicBezTo>
                    <a:cubicBezTo>
                      <a:pt x="1560055" y="628835"/>
                      <a:pt x="1539609" y="673561"/>
                      <a:pt x="1515684" y="716370"/>
                    </a:cubicBezTo>
                    <a:cubicBezTo>
                      <a:pt x="1472519" y="793896"/>
                      <a:pt x="1417996" y="864960"/>
                      <a:pt x="1354670" y="927151"/>
                    </a:cubicBezTo>
                    <a:cubicBezTo>
                      <a:pt x="1430775" y="907699"/>
                      <a:pt x="1509152" y="891370"/>
                      <a:pt x="1587672" y="902232"/>
                    </a:cubicBezTo>
                    <a:cubicBezTo>
                      <a:pt x="1650146" y="910965"/>
                      <a:pt x="1709639" y="940569"/>
                      <a:pt x="1750673" y="989200"/>
                    </a:cubicBezTo>
                  </a:path>
                </a:pathLst>
              </a:custGeom>
              <a:solidFill>
                <a:srgbClr val="FAB405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47" name="任意多边形: 形状 246" descr="076bf56c-50b4-4989-978a-d84f4e839151"/>
              <p:cNvSpPr/>
              <p:nvPr/>
            </p:nvSpPr>
            <p:spPr>
              <a:xfrm>
                <a:off x="10334433" y="5313340"/>
                <a:ext cx="436157" cy="789934"/>
              </a:xfrm>
              <a:custGeom>
                <a:avLst/>
                <a:gdLst>
                  <a:gd name="connsiteX0" fmla="*/ 0 w 579593"/>
                  <a:gd name="connsiteY0" fmla="*/ 346521 h 1049714"/>
                  <a:gd name="connsiteX1" fmla="*/ 579593 w 579593"/>
                  <a:gd name="connsiteY1" fmla="*/ 1049714 h 1049714"/>
                  <a:gd name="connsiteX2" fmla="*/ 569086 w 579593"/>
                  <a:gd name="connsiteY2" fmla="*/ 0 h 1049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79593" h="1049714">
                    <a:moveTo>
                      <a:pt x="0" y="346521"/>
                    </a:moveTo>
                    <a:lnTo>
                      <a:pt x="579593" y="1049714"/>
                    </a:lnTo>
                    <a:lnTo>
                      <a:pt x="569086" y="0"/>
                    </a:lnTo>
                  </a:path>
                </a:pathLst>
              </a:custGeom>
              <a:noFill/>
              <a:ln w="7306" cap="flat">
                <a:solidFill>
                  <a:srgbClr val="F98C0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48" name="任意多边形: 形状 247" descr="690d8cb9-b4f8-47ac-a95e-b7ebce7abb59"/>
              <p:cNvSpPr/>
              <p:nvPr/>
            </p:nvSpPr>
            <p:spPr>
              <a:xfrm>
                <a:off x="10826205" y="5540181"/>
                <a:ext cx="587294" cy="575755"/>
              </a:xfrm>
              <a:custGeom>
                <a:avLst/>
                <a:gdLst>
                  <a:gd name="connsiteX0" fmla="*/ 780435 w 780434"/>
                  <a:gd name="connsiteY0" fmla="*/ 636672 h 765100"/>
                  <a:gd name="connsiteX1" fmla="*/ 0 w 780434"/>
                  <a:gd name="connsiteY1" fmla="*/ 765100 h 765100"/>
                  <a:gd name="connsiteX2" fmla="*/ 566318 w 780434"/>
                  <a:gd name="connsiteY2" fmla="*/ 0 h 765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0434" h="765100">
                    <a:moveTo>
                      <a:pt x="780435" y="636672"/>
                    </a:moveTo>
                    <a:lnTo>
                      <a:pt x="0" y="765100"/>
                    </a:lnTo>
                    <a:lnTo>
                      <a:pt x="566318" y="0"/>
                    </a:lnTo>
                  </a:path>
                </a:pathLst>
              </a:custGeom>
              <a:noFill/>
              <a:ln w="7306" cap="flat">
                <a:solidFill>
                  <a:srgbClr val="F98C0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34" name="任意多边形: 形状 33" descr="98317b91-f5d5-4e6d-8a63-c01ce16abe4d"/>
              <p:cNvSpPr/>
              <p:nvPr/>
            </p:nvSpPr>
            <p:spPr>
              <a:xfrm>
                <a:off x="8029542" y="4612091"/>
                <a:ext cx="2605402" cy="1511485"/>
              </a:xfrm>
              <a:custGeom>
                <a:avLst/>
                <a:gdLst>
                  <a:gd name="connsiteX0" fmla="*/ 2392491 w 3462224"/>
                  <a:gd name="connsiteY0" fmla="*/ 1063487 h 2008556"/>
                  <a:gd name="connsiteX1" fmla="*/ 2392491 w 3462224"/>
                  <a:gd name="connsiteY1" fmla="*/ 0 h 2008556"/>
                  <a:gd name="connsiteX2" fmla="*/ 1138953 w 3462224"/>
                  <a:gd name="connsiteY2" fmla="*/ 0 h 2008556"/>
                  <a:gd name="connsiteX3" fmla="*/ 1138953 w 3462224"/>
                  <a:gd name="connsiteY3" fmla="*/ 754522 h 2008556"/>
                  <a:gd name="connsiteX4" fmla="*/ 0 w 3462224"/>
                  <a:gd name="connsiteY4" fmla="*/ 754522 h 2008556"/>
                  <a:gd name="connsiteX5" fmla="*/ 0 w 3462224"/>
                  <a:gd name="connsiteY5" fmla="*/ 2008557 h 2008556"/>
                  <a:gd name="connsiteX6" fmla="*/ 1138953 w 3462224"/>
                  <a:gd name="connsiteY6" fmla="*/ 2008557 h 2008556"/>
                  <a:gd name="connsiteX7" fmla="*/ 1146692 w 3462224"/>
                  <a:gd name="connsiteY7" fmla="*/ 2008557 h 2008556"/>
                  <a:gd name="connsiteX8" fmla="*/ 2392491 w 3462224"/>
                  <a:gd name="connsiteY8" fmla="*/ 2008557 h 2008556"/>
                  <a:gd name="connsiteX9" fmla="*/ 3462225 w 3462224"/>
                  <a:gd name="connsiteY9" fmla="*/ 2008557 h 2008556"/>
                  <a:gd name="connsiteX10" fmla="*/ 3462225 w 3462224"/>
                  <a:gd name="connsiteY10" fmla="*/ 1063487 h 2008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62224" h="2008556">
                    <a:moveTo>
                      <a:pt x="2392491" y="1063487"/>
                    </a:moveTo>
                    <a:lnTo>
                      <a:pt x="2392491" y="0"/>
                    </a:lnTo>
                    <a:lnTo>
                      <a:pt x="1138953" y="0"/>
                    </a:lnTo>
                    <a:lnTo>
                      <a:pt x="1138953" y="754522"/>
                    </a:lnTo>
                    <a:lnTo>
                      <a:pt x="0" y="754522"/>
                    </a:lnTo>
                    <a:lnTo>
                      <a:pt x="0" y="2008557"/>
                    </a:lnTo>
                    <a:lnTo>
                      <a:pt x="1138953" y="2008557"/>
                    </a:lnTo>
                    <a:lnTo>
                      <a:pt x="1146692" y="2008557"/>
                    </a:lnTo>
                    <a:lnTo>
                      <a:pt x="2392491" y="2008557"/>
                    </a:lnTo>
                    <a:lnTo>
                      <a:pt x="3462225" y="2008557"/>
                    </a:lnTo>
                    <a:lnTo>
                      <a:pt x="3462225" y="1063487"/>
                    </a:lnTo>
                    <a:close/>
                  </a:path>
                </a:pathLst>
              </a:custGeom>
              <a:solidFill>
                <a:srgbClr val="CE6F3A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35" name="任意多边形: 形状 34" descr="05789fbf-fc8e-4be6-91df-d13757ceac18"/>
              <p:cNvSpPr/>
              <p:nvPr/>
            </p:nvSpPr>
            <p:spPr>
              <a:xfrm>
                <a:off x="7394112" y="4612091"/>
                <a:ext cx="2605404" cy="1511485"/>
              </a:xfrm>
              <a:custGeom>
                <a:avLst/>
                <a:gdLst>
                  <a:gd name="connsiteX0" fmla="*/ 2392491 w 3462225"/>
                  <a:gd name="connsiteY0" fmla="*/ 1063487 h 2008556"/>
                  <a:gd name="connsiteX1" fmla="*/ 2392491 w 3462225"/>
                  <a:gd name="connsiteY1" fmla="*/ 0 h 2008556"/>
                  <a:gd name="connsiteX2" fmla="*/ 1139025 w 3462225"/>
                  <a:gd name="connsiteY2" fmla="*/ 0 h 2008556"/>
                  <a:gd name="connsiteX3" fmla="*/ 1139025 w 3462225"/>
                  <a:gd name="connsiteY3" fmla="*/ 754522 h 2008556"/>
                  <a:gd name="connsiteX4" fmla="*/ 0 w 3462225"/>
                  <a:gd name="connsiteY4" fmla="*/ 754522 h 2008556"/>
                  <a:gd name="connsiteX5" fmla="*/ 0 w 3462225"/>
                  <a:gd name="connsiteY5" fmla="*/ 2008557 h 2008556"/>
                  <a:gd name="connsiteX6" fmla="*/ 1139025 w 3462225"/>
                  <a:gd name="connsiteY6" fmla="*/ 2008557 h 2008556"/>
                  <a:gd name="connsiteX7" fmla="*/ 1146692 w 3462225"/>
                  <a:gd name="connsiteY7" fmla="*/ 2008557 h 2008556"/>
                  <a:gd name="connsiteX8" fmla="*/ 2392491 w 3462225"/>
                  <a:gd name="connsiteY8" fmla="*/ 2008557 h 2008556"/>
                  <a:gd name="connsiteX9" fmla="*/ 3462225 w 3462225"/>
                  <a:gd name="connsiteY9" fmla="*/ 2008557 h 2008556"/>
                  <a:gd name="connsiteX10" fmla="*/ 3462225 w 3462225"/>
                  <a:gd name="connsiteY10" fmla="*/ 1063487 h 2008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62225" h="2008556">
                    <a:moveTo>
                      <a:pt x="2392491" y="1063487"/>
                    </a:moveTo>
                    <a:lnTo>
                      <a:pt x="2392491" y="0"/>
                    </a:lnTo>
                    <a:lnTo>
                      <a:pt x="1139025" y="0"/>
                    </a:lnTo>
                    <a:lnTo>
                      <a:pt x="1139025" y="754522"/>
                    </a:lnTo>
                    <a:lnTo>
                      <a:pt x="0" y="754522"/>
                    </a:lnTo>
                    <a:lnTo>
                      <a:pt x="0" y="2008557"/>
                    </a:lnTo>
                    <a:lnTo>
                      <a:pt x="1139025" y="2008557"/>
                    </a:lnTo>
                    <a:lnTo>
                      <a:pt x="1146692" y="2008557"/>
                    </a:lnTo>
                    <a:lnTo>
                      <a:pt x="2392491" y="2008557"/>
                    </a:lnTo>
                    <a:lnTo>
                      <a:pt x="3462225" y="2008557"/>
                    </a:lnTo>
                    <a:lnTo>
                      <a:pt x="3462225" y="1063487"/>
                    </a:lnTo>
                    <a:close/>
                  </a:path>
                </a:pathLst>
              </a:custGeom>
              <a:solidFill>
                <a:srgbClr val="FDCE41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36" name="任意多边形: 形状 35" descr="e43419f5-f97f-4544-9812-ae2d107f2080"/>
              <p:cNvSpPr/>
              <p:nvPr/>
            </p:nvSpPr>
            <p:spPr>
              <a:xfrm>
                <a:off x="8610719" y="4839893"/>
                <a:ext cx="184575" cy="398706"/>
              </a:xfrm>
              <a:custGeom>
                <a:avLst/>
                <a:gdLst>
                  <a:gd name="connsiteX0" fmla="*/ 17572 w 245275"/>
                  <a:gd name="connsiteY0" fmla="*/ 129422 h 529826"/>
                  <a:gd name="connsiteX1" fmla="*/ 108 w 245275"/>
                  <a:gd name="connsiteY1" fmla="*/ 108976 h 529826"/>
                  <a:gd name="connsiteX2" fmla="*/ 6071 w 245275"/>
                  <a:gd name="connsiteY2" fmla="*/ 20446 h 529826"/>
                  <a:gd name="connsiteX3" fmla="*/ 24814 w 245275"/>
                  <a:gd name="connsiteY3" fmla="*/ 0 h 529826"/>
                  <a:gd name="connsiteX4" fmla="*/ 193353 w 245275"/>
                  <a:gd name="connsiteY4" fmla="*/ 0 h 529826"/>
                  <a:gd name="connsiteX5" fmla="*/ 212095 w 245275"/>
                  <a:gd name="connsiteY5" fmla="*/ 20446 h 529826"/>
                  <a:gd name="connsiteX6" fmla="*/ 245178 w 245275"/>
                  <a:gd name="connsiteY6" fmla="*/ 509380 h 529826"/>
                  <a:gd name="connsiteX7" fmla="*/ 223028 w 245275"/>
                  <a:gd name="connsiteY7" fmla="*/ 529827 h 529826"/>
                  <a:gd name="connsiteX8" fmla="*/ 104682 w 245275"/>
                  <a:gd name="connsiteY8" fmla="*/ 529827 h 529826"/>
                  <a:gd name="connsiteX9" fmla="*/ 81467 w 245275"/>
                  <a:gd name="connsiteY9" fmla="*/ 509380 h 529826"/>
                  <a:gd name="connsiteX10" fmla="*/ 86507 w 245275"/>
                  <a:gd name="connsiteY10" fmla="*/ 142271 h 529826"/>
                  <a:gd name="connsiteX11" fmla="*/ 74793 w 245275"/>
                  <a:gd name="connsiteY11" fmla="*/ 129422 h 529826"/>
                  <a:gd name="connsiteX12" fmla="*/ 17572 w 245275"/>
                  <a:gd name="connsiteY12" fmla="*/ 129422 h 529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5275" h="529826">
                    <a:moveTo>
                      <a:pt x="17572" y="129422"/>
                    </a:moveTo>
                    <a:cubicBezTo>
                      <a:pt x="5006" y="129422"/>
                      <a:pt x="-886" y="122606"/>
                      <a:pt x="108" y="108976"/>
                    </a:cubicBezTo>
                    <a:cubicBezTo>
                      <a:pt x="2096" y="79442"/>
                      <a:pt x="4083" y="49909"/>
                      <a:pt x="6071" y="20446"/>
                    </a:cubicBezTo>
                    <a:cubicBezTo>
                      <a:pt x="6994" y="6816"/>
                      <a:pt x="13242" y="0"/>
                      <a:pt x="24814" y="0"/>
                    </a:cubicBezTo>
                    <a:cubicBezTo>
                      <a:pt x="80970" y="0"/>
                      <a:pt x="137197" y="0"/>
                      <a:pt x="193353" y="0"/>
                    </a:cubicBezTo>
                    <a:cubicBezTo>
                      <a:pt x="205564" y="0"/>
                      <a:pt x="211101" y="6035"/>
                      <a:pt x="212095" y="20446"/>
                    </a:cubicBezTo>
                    <a:cubicBezTo>
                      <a:pt x="223099" y="183448"/>
                      <a:pt x="234174" y="346379"/>
                      <a:pt x="245178" y="509380"/>
                    </a:cubicBezTo>
                    <a:cubicBezTo>
                      <a:pt x="246172" y="523792"/>
                      <a:pt x="239641" y="529827"/>
                      <a:pt x="223028" y="529827"/>
                    </a:cubicBezTo>
                    <a:cubicBezTo>
                      <a:pt x="183556" y="529827"/>
                      <a:pt x="144083" y="529827"/>
                      <a:pt x="104682" y="529827"/>
                    </a:cubicBezTo>
                    <a:cubicBezTo>
                      <a:pt x="88140" y="529827"/>
                      <a:pt x="81254" y="523792"/>
                      <a:pt x="81467" y="509380"/>
                    </a:cubicBezTo>
                    <a:cubicBezTo>
                      <a:pt x="83171" y="386987"/>
                      <a:pt x="84803" y="264665"/>
                      <a:pt x="86507" y="142271"/>
                    </a:cubicBezTo>
                    <a:cubicBezTo>
                      <a:pt x="86649" y="132404"/>
                      <a:pt x="83171" y="129422"/>
                      <a:pt x="74793" y="129422"/>
                    </a:cubicBezTo>
                    <a:cubicBezTo>
                      <a:pt x="55838" y="129422"/>
                      <a:pt x="36741" y="129422"/>
                      <a:pt x="17572" y="129422"/>
                    </a:cubicBezTo>
                    <a:close/>
                  </a:path>
                </a:pathLst>
              </a:custGeom>
              <a:solidFill>
                <a:srgbClr val="FFFFFF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37" name="任意多边形: 形状 36" descr="20d69389-0427-419c-a1d8-4b0b44047f63"/>
              <p:cNvSpPr/>
              <p:nvPr/>
            </p:nvSpPr>
            <p:spPr>
              <a:xfrm>
                <a:off x="7680825" y="5445833"/>
                <a:ext cx="382401" cy="406720"/>
              </a:xfrm>
              <a:custGeom>
                <a:avLst/>
                <a:gdLst>
                  <a:gd name="connsiteX0" fmla="*/ 228763 w 508159"/>
                  <a:gd name="connsiteY0" fmla="*/ 129493 h 540475"/>
                  <a:gd name="connsiteX1" fmla="*/ 129656 w 508159"/>
                  <a:gd name="connsiteY1" fmla="*/ 168114 h 540475"/>
                  <a:gd name="connsiteX2" fmla="*/ 114037 w 508159"/>
                  <a:gd name="connsiteY2" fmla="*/ 175710 h 540475"/>
                  <a:gd name="connsiteX3" fmla="*/ 101471 w 508159"/>
                  <a:gd name="connsiteY3" fmla="*/ 164351 h 540475"/>
                  <a:gd name="connsiteX4" fmla="*/ 69524 w 508159"/>
                  <a:gd name="connsiteY4" fmla="*/ 100740 h 540475"/>
                  <a:gd name="connsiteX5" fmla="*/ 65335 w 508159"/>
                  <a:gd name="connsiteY5" fmla="*/ 84057 h 540475"/>
                  <a:gd name="connsiteX6" fmla="*/ 78256 w 508159"/>
                  <a:gd name="connsiteY6" fmla="*/ 65102 h 540475"/>
                  <a:gd name="connsiteX7" fmla="*/ 243743 w 508159"/>
                  <a:gd name="connsiteY7" fmla="*/ 0 h 540475"/>
                  <a:gd name="connsiteX8" fmla="*/ 444655 w 508159"/>
                  <a:gd name="connsiteY8" fmla="*/ 181673 h 540475"/>
                  <a:gd name="connsiteX9" fmla="*/ 361166 w 508159"/>
                  <a:gd name="connsiteY9" fmla="*/ 361075 h 540475"/>
                  <a:gd name="connsiteX10" fmla="*/ 312536 w 508159"/>
                  <a:gd name="connsiteY10" fmla="*/ 411054 h 540475"/>
                  <a:gd name="connsiteX11" fmla="*/ 471633 w 508159"/>
                  <a:gd name="connsiteY11" fmla="*/ 411054 h 540475"/>
                  <a:gd name="connsiteX12" fmla="*/ 496977 w 508159"/>
                  <a:gd name="connsiteY12" fmla="*/ 431500 h 540475"/>
                  <a:gd name="connsiteX13" fmla="*/ 507911 w 508159"/>
                  <a:gd name="connsiteY13" fmla="*/ 520030 h 540475"/>
                  <a:gd name="connsiteX14" fmla="*/ 486045 w 508159"/>
                  <a:gd name="connsiteY14" fmla="*/ 540476 h 540475"/>
                  <a:gd name="connsiteX15" fmla="*/ 22100 w 508159"/>
                  <a:gd name="connsiteY15" fmla="*/ 540476 h 540475"/>
                  <a:gd name="connsiteX16" fmla="*/ 92 w 508159"/>
                  <a:gd name="connsiteY16" fmla="*/ 528336 h 540475"/>
                  <a:gd name="connsiteX17" fmla="*/ 14504 w 508159"/>
                  <a:gd name="connsiteY17" fmla="*/ 508671 h 540475"/>
                  <a:gd name="connsiteX18" fmla="*/ 213002 w 508159"/>
                  <a:gd name="connsiteY18" fmla="*/ 332322 h 540475"/>
                  <a:gd name="connsiteX19" fmla="*/ 303803 w 508159"/>
                  <a:gd name="connsiteY19" fmla="*/ 195304 h 540475"/>
                  <a:gd name="connsiteX20" fmla="*/ 228763 w 508159"/>
                  <a:gd name="connsiteY20" fmla="*/ 129493 h 540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08159" h="540475">
                    <a:moveTo>
                      <a:pt x="228763" y="129493"/>
                    </a:moveTo>
                    <a:cubicBezTo>
                      <a:pt x="194544" y="129493"/>
                      <a:pt x="165791" y="141633"/>
                      <a:pt x="129656" y="168114"/>
                    </a:cubicBezTo>
                    <a:cubicBezTo>
                      <a:pt x="123692" y="171876"/>
                      <a:pt x="117658" y="175710"/>
                      <a:pt x="114037" y="175710"/>
                    </a:cubicBezTo>
                    <a:cubicBezTo>
                      <a:pt x="108996" y="175710"/>
                      <a:pt x="106370" y="172657"/>
                      <a:pt x="101471" y="164351"/>
                    </a:cubicBezTo>
                    <a:cubicBezTo>
                      <a:pt x="90325" y="143124"/>
                      <a:pt x="79676" y="121968"/>
                      <a:pt x="69524" y="100740"/>
                    </a:cubicBezTo>
                    <a:cubicBezTo>
                      <a:pt x="66116" y="94706"/>
                      <a:pt x="64696" y="89381"/>
                      <a:pt x="65335" y="84057"/>
                    </a:cubicBezTo>
                    <a:cubicBezTo>
                      <a:pt x="66116" y="77241"/>
                      <a:pt x="70163" y="71917"/>
                      <a:pt x="78256" y="65102"/>
                    </a:cubicBezTo>
                    <a:cubicBezTo>
                      <a:pt x="132069" y="21937"/>
                      <a:pt x="185244" y="0"/>
                      <a:pt x="243743" y="0"/>
                    </a:cubicBezTo>
                    <a:cubicBezTo>
                      <a:pt x="349807" y="0"/>
                      <a:pt x="430882" y="74899"/>
                      <a:pt x="444655" y="181673"/>
                    </a:cubicBezTo>
                    <a:cubicBezTo>
                      <a:pt x="451115" y="244503"/>
                      <a:pt x="435497" y="282342"/>
                      <a:pt x="361166" y="361075"/>
                    </a:cubicBezTo>
                    <a:cubicBezTo>
                      <a:pt x="345406" y="377758"/>
                      <a:pt x="329219" y="394371"/>
                      <a:pt x="312536" y="411054"/>
                    </a:cubicBezTo>
                    <a:cubicBezTo>
                      <a:pt x="365568" y="411054"/>
                      <a:pt x="418600" y="411054"/>
                      <a:pt x="471633" y="411054"/>
                    </a:cubicBezTo>
                    <a:cubicBezTo>
                      <a:pt x="487180" y="411835"/>
                      <a:pt x="495416" y="418651"/>
                      <a:pt x="496977" y="431500"/>
                    </a:cubicBezTo>
                    <a:cubicBezTo>
                      <a:pt x="500598" y="461034"/>
                      <a:pt x="504290" y="490567"/>
                      <a:pt x="507911" y="520030"/>
                    </a:cubicBezTo>
                    <a:cubicBezTo>
                      <a:pt x="509614" y="533661"/>
                      <a:pt x="502586" y="540476"/>
                      <a:pt x="486045" y="540476"/>
                    </a:cubicBezTo>
                    <a:cubicBezTo>
                      <a:pt x="331420" y="540476"/>
                      <a:pt x="176725" y="540476"/>
                      <a:pt x="22100" y="540476"/>
                    </a:cubicBezTo>
                    <a:cubicBezTo>
                      <a:pt x="7262" y="540476"/>
                      <a:pt x="-973" y="536713"/>
                      <a:pt x="92" y="528336"/>
                    </a:cubicBezTo>
                    <a:cubicBezTo>
                      <a:pt x="873" y="522301"/>
                      <a:pt x="5984" y="515486"/>
                      <a:pt x="14504" y="508671"/>
                    </a:cubicBezTo>
                    <a:cubicBezTo>
                      <a:pt x="86278" y="449888"/>
                      <a:pt x="152445" y="391105"/>
                      <a:pt x="213002" y="332322"/>
                    </a:cubicBezTo>
                    <a:cubicBezTo>
                      <a:pt x="281369" y="265730"/>
                      <a:pt x="304513" y="231653"/>
                      <a:pt x="303803" y="195304"/>
                    </a:cubicBezTo>
                    <a:cubicBezTo>
                      <a:pt x="302526" y="155263"/>
                      <a:pt x="273844" y="129493"/>
                      <a:pt x="228763" y="1294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38" name="任意多边形: 形状 37" descr="0e1714a5-d239-4fc8-8720-40335a9713a5"/>
              <p:cNvSpPr/>
              <p:nvPr/>
            </p:nvSpPr>
            <p:spPr>
              <a:xfrm>
                <a:off x="9409573" y="5578753"/>
                <a:ext cx="371592" cy="406666"/>
              </a:xfrm>
              <a:custGeom>
                <a:avLst/>
                <a:gdLst>
                  <a:gd name="connsiteX0" fmla="*/ 93609 w 493795"/>
                  <a:gd name="connsiteY0" fmla="*/ 367890 h 540404"/>
                  <a:gd name="connsiteX1" fmla="*/ 230343 w 493795"/>
                  <a:gd name="connsiteY1" fmla="*/ 411054 h 540404"/>
                  <a:gd name="connsiteX2" fmla="*/ 338325 w 493795"/>
                  <a:gd name="connsiteY2" fmla="*/ 345172 h 540404"/>
                  <a:gd name="connsiteX3" fmla="*/ 193072 w 493795"/>
                  <a:gd name="connsiteY3" fmla="*/ 279290 h 540404"/>
                  <a:gd name="connsiteX4" fmla="*/ 170779 w 493795"/>
                  <a:gd name="connsiteY4" fmla="*/ 267150 h 540404"/>
                  <a:gd name="connsiteX5" fmla="*/ 178234 w 493795"/>
                  <a:gd name="connsiteY5" fmla="*/ 252028 h 540404"/>
                  <a:gd name="connsiteX6" fmla="*/ 258741 w 493795"/>
                  <a:gd name="connsiteY6" fmla="*/ 129422 h 540404"/>
                  <a:gd name="connsiteX7" fmla="*/ 94106 w 493795"/>
                  <a:gd name="connsiteY7" fmla="*/ 129422 h 540404"/>
                  <a:gd name="connsiteX8" fmla="*/ 77422 w 493795"/>
                  <a:gd name="connsiteY8" fmla="*/ 108976 h 540404"/>
                  <a:gd name="connsiteX9" fmla="*/ 86936 w 493795"/>
                  <a:gd name="connsiteY9" fmla="*/ 20446 h 540404"/>
                  <a:gd name="connsiteX10" fmla="*/ 106530 w 493795"/>
                  <a:gd name="connsiteY10" fmla="*/ 0 h 540404"/>
                  <a:gd name="connsiteX11" fmla="*/ 426925 w 493795"/>
                  <a:gd name="connsiteY11" fmla="*/ 0 h 540404"/>
                  <a:gd name="connsiteX12" fmla="*/ 446519 w 493795"/>
                  <a:gd name="connsiteY12" fmla="*/ 12850 h 540404"/>
                  <a:gd name="connsiteX13" fmla="*/ 442260 w 493795"/>
                  <a:gd name="connsiteY13" fmla="*/ 31024 h 540404"/>
                  <a:gd name="connsiteX14" fmla="*/ 372189 w 493795"/>
                  <a:gd name="connsiteY14" fmla="*/ 198286 h 540404"/>
                  <a:gd name="connsiteX15" fmla="*/ 492026 w 493795"/>
                  <a:gd name="connsiteY15" fmla="*/ 344391 h 540404"/>
                  <a:gd name="connsiteX16" fmla="*/ 234106 w 493795"/>
                  <a:gd name="connsiteY16" fmla="*/ 540405 h 540404"/>
                  <a:gd name="connsiteX17" fmla="*/ 10475 w 493795"/>
                  <a:gd name="connsiteY17" fmla="*/ 475304 h 540404"/>
                  <a:gd name="connsiteX18" fmla="*/ 111 w 493795"/>
                  <a:gd name="connsiteY18" fmla="*/ 457129 h 540404"/>
                  <a:gd name="connsiteX19" fmla="*/ 7849 w 493795"/>
                  <a:gd name="connsiteY19" fmla="*/ 442007 h 540404"/>
                  <a:gd name="connsiteX20" fmla="*/ 60455 w 493795"/>
                  <a:gd name="connsiteY20" fmla="*/ 373143 h 540404"/>
                  <a:gd name="connsiteX21" fmla="*/ 78345 w 493795"/>
                  <a:gd name="connsiteY21" fmla="*/ 361004 h 540404"/>
                  <a:gd name="connsiteX22" fmla="*/ 93609 w 493795"/>
                  <a:gd name="connsiteY22" fmla="*/ 367890 h 540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93795" h="540404">
                    <a:moveTo>
                      <a:pt x="93609" y="367890"/>
                    </a:moveTo>
                    <a:cubicBezTo>
                      <a:pt x="133437" y="396642"/>
                      <a:pt x="180577" y="411054"/>
                      <a:pt x="230343" y="411054"/>
                    </a:cubicBezTo>
                    <a:cubicBezTo>
                      <a:pt x="295161" y="411054"/>
                      <a:pt x="340454" y="384574"/>
                      <a:pt x="338325" y="345172"/>
                    </a:cubicBezTo>
                    <a:cubicBezTo>
                      <a:pt x="335982" y="302008"/>
                      <a:pt x="290049" y="279290"/>
                      <a:pt x="193072" y="279290"/>
                    </a:cubicBezTo>
                    <a:cubicBezTo>
                      <a:pt x="177879" y="279290"/>
                      <a:pt x="170425" y="275527"/>
                      <a:pt x="170779" y="267150"/>
                    </a:cubicBezTo>
                    <a:cubicBezTo>
                      <a:pt x="170922" y="263387"/>
                      <a:pt x="173477" y="258063"/>
                      <a:pt x="178234" y="252028"/>
                    </a:cubicBezTo>
                    <a:cubicBezTo>
                      <a:pt x="206915" y="211135"/>
                      <a:pt x="233751" y="170314"/>
                      <a:pt x="258741" y="129422"/>
                    </a:cubicBezTo>
                    <a:cubicBezTo>
                      <a:pt x="203862" y="129422"/>
                      <a:pt x="148984" y="129422"/>
                      <a:pt x="94106" y="129422"/>
                    </a:cubicBezTo>
                    <a:cubicBezTo>
                      <a:pt x="80901" y="128641"/>
                      <a:pt x="76074" y="121826"/>
                      <a:pt x="77422" y="108976"/>
                    </a:cubicBezTo>
                    <a:cubicBezTo>
                      <a:pt x="80617" y="79442"/>
                      <a:pt x="83741" y="49909"/>
                      <a:pt x="86936" y="20446"/>
                    </a:cubicBezTo>
                    <a:cubicBezTo>
                      <a:pt x="88497" y="6035"/>
                      <a:pt x="94319" y="0"/>
                      <a:pt x="106530" y="0"/>
                    </a:cubicBezTo>
                    <a:cubicBezTo>
                      <a:pt x="213305" y="0"/>
                      <a:pt x="320150" y="0"/>
                      <a:pt x="426925" y="0"/>
                    </a:cubicBezTo>
                    <a:cubicBezTo>
                      <a:pt x="439136" y="0"/>
                      <a:pt x="445525" y="4544"/>
                      <a:pt x="446519" y="12850"/>
                    </a:cubicBezTo>
                    <a:cubicBezTo>
                      <a:pt x="447016" y="16613"/>
                      <a:pt x="445809" y="22718"/>
                      <a:pt x="442260" y="31024"/>
                    </a:cubicBezTo>
                    <a:cubicBezTo>
                      <a:pt x="421813" y="86755"/>
                      <a:pt x="398457" y="142556"/>
                      <a:pt x="372189" y="198286"/>
                    </a:cubicBezTo>
                    <a:cubicBezTo>
                      <a:pt x="449359" y="216460"/>
                      <a:pt x="482016" y="267931"/>
                      <a:pt x="492026" y="344391"/>
                    </a:cubicBezTo>
                    <a:cubicBezTo>
                      <a:pt x="508284" y="453367"/>
                      <a:pt x="411732" y="540405"/>
                      <a:pt x="234106" y="540405"/>
                    </a:cubicBezTo>
                    <a:cubicBezTo>
                      <a:pt x="143447" y="540405"/>
                      <a:pt x="66702" y="518468"/>
                      <a:pt x="10475" y="475304"/>
                    </a:cubicBezTo>
                    <a:cubicBezTo>
                      <a:pt x="2027" y="468488"/>
                      <a:pt x="-600" y="463163"/>
                      <a:pt x="111" y="457129"/>
                    </a:cubicBezTo>
                    <a:cubicBezTo>
                      <a:pt x="678" y="452585"/>
                      <a:pt x="3021" y="447261"/>
                      <a:pt x="7849" y="442007"/>
                    </a:cubicBezTo>
                    <a:cubicBezTo>
                      <a:pt x="25881" y="419077"/>
                      <a:pt x="43417" y="396075"/>
                      <a:pt x="60455" y="373143"/>
                    </a:cubicBezTo>
                    <a:cubicBezTo>
                      <a:pt x="67696" y="364837"/>
                      <a:pt x="72027" y="361004"/>
                      <a:pt x="78345" y="361004"/>
                    </a:cubicBezTo>
                    <a:cubicBezTo>
                      <a:pt x="82250" y="361075"/>
                      <a:pt x="87646" y="363346"/>
                      <a:pt x="93609" y="367890"/>
                    </a:cubicBezTo>
                    <a:close/>
                  </a:path>
                </a:pathLst>
              </a:custGeom>
              <a:solidFill>
                <a:srgbClr val="FFFFFF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39" name="任意多边形: 形状 38" descr="44548c44-f872-4e67-be34-4bce7a770e3b"/>
              <p:cNvSpPr/>
              <p:nvPr/>
            </p:nvSpPr>
            <p:spPr>
              <a:xfrm>
                <a:off x="8895285" y="2744319"/>
                <a:ext cx="225344" cy="336466"/>
              </a:xfrm>
              <a:custGeom>
                <a:avLst/>
                <a:gdLst>
                  <a:gd name="connsiteX0" fmla="*/ 205598 w 299451"/>
                  <a:gd name="connsiteY0" fmla="*/ 29250 h 447118"/>
                  <a:gd name="connsiteX1" fmla="*/ 256713 w 299451"/>
                  <a:gd name="connsiteY1" fmla="*/ 139077 h 447118"/>
                  <a:gd name="connsiteX2" fmla="*/ 227251 w 299451"/>
                  <a:gd name="connsiteY2" fmla="*/ 244432 h 447118"/>
                  <a:gd name="connsiteX3" fmla="*/ 299452 w 299451"/>
                  <a:gd name="connsiteY3" fmla="*/ 378610 h 447118"/>
                  <a:gd name="connsiteX4" fmla="*/ 173935 w 299451"/>
                  <a:gd name="connsiteY4" fmla="*/ 447119 h 447118"/>
                  <a:gd name="connsiteX5" fmla="*/ 133752 w 299451"/>
                  <a:gd name="connsiteY5" fmla="*/ 362778 h 447118"/>
                  <a:gd name="connsiteX6" fmla="*/ 0 w 299451"/>
                  <a:gd name="connsiteY6" fmla="*/ 232008 h 447118"/>
                  <a:gd name="connsiteX7" fmla="*/ 12140 w 299451"/>
                  <a:gd name="connsiteY7" fmla="*/ 84696 h 447118"/>
                  <a:gd name="connsiteX8" fmla="*/ 49554 w 299451"/>
                  <a:gd name="connsiteY8" fmla="*/ 0 h 447118"/>
                  <a:gd name="connsiteX9" fmla="*/ 205598 w 299451"/>
                  <a:gd name="connsiteY9" fmla="*/ 29250 h 447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99451" h="447118">
                    <a:moveTo>
                      <a:pt x="205598" y="29250"/>
                    </a:moveTo>
                    <a:cubicBezTo>
                      <a:pt x="205598" y="29250"/>
                      <a:pt x="254797" y="97688"/>
                      <a:pt x="256713" y="139077"/>
                    </a:cubicBezTo>
                    <a:cubicBezTo>
                      <a:pt x="258630" y="180466"/>
                      <a:pt x="227251" y="244432"/>
                      <a:pt x="227251" y="244432"/>
                    </a:cubicBezTo>
                    <a:lnTo>
                      <a:pt x="299452" y="378610"/>
                    </a:lnTo>
                    <a:lnTo>
                      <a:pt x="173935" y="447119"/>
                    </a:lnTo>
                    <a:lnTo>
                      <a:pt x="133752" y="362778"/>
                    </a:lnTo>
                    <a:lnTo>
                      <a:pt x="0" y="232008"/>
                    </a:lnTo>
                    <a:lnTo>
                      <a:pt x="12140" y="84696"/>
                    </a:lnTo>
                    <a:lnTo>
                      <a:pt x="49554" y="0"/>
                    </a:lnTo>
                    <a:lnTo>
                      <a:pt x="205598" y="29250"/>
                    </a:lnTo>
                    <a:close/>
                  </a:path>
                </a:pathLst>
              </a:custGeom>
              <a:gradFill>
                <a:gsLst>
                  <a:gs pos="0">
                    <a:srgbClr val="F2BD9C"/>
                  </a:gs>
                  <a:gs pos="50000">
                    <a:srgbClr val="F0A181"/>
                  </a:gs>
                  <a:gs pos="100000">
                    <a:srgbClr val="EE8666"/>
                  </a:gs>
                </a:gsLst>
                <a:lin ang="3587088" scaled="1"/>
              </a:gra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40" name="任意多边形: 形状 39" descr="51249446-9bfc-4e0d-ade7-2203aabb0555"/>
              <p:cNvSpPr/>
              <p:nvPr/>
            </p:nvSpPr>
            <p:spPr>
              <a:xfrm>
                <a:off x="9284197" y="2380190"/>
                <a:ext cx="281880" cy="414794"/>
              </a:xfrm>
              <a:custGeom>
                <a:avLst/>
                <a:gdLst>
                  <a:gd name="connsiteX0" fmla="*/ 45105 w 374580"/>
                  <a:gd name="connsiteY0" fmla="*/ 545287 h 551204"/>
                  <a:gd name="connsiteX1" fmla="*/ 19335 w 374580"/>
                  <a:gd name="connsiteY1" fmla="*/ 526758 h 551204"/>
                  <a:gd name="connsiteX2" fmla="*/ 95 w 374580"/>
                  <a:gd name="connsiteY2" fmla="*/ 472803 h 551204"/>
                  <a:gd name="connsiteX3" fmla="*/ 26150 w 374580"/>
                  <a:gd name="connsiteY3" fmla="*/ 419699 h 551204"/>
                  <a:gd name="connsiteX4" fmla="*/ 26647 w 374580"/>
                  <a:gd name="connsiteY4" fmla="*/ 419273 h 551204"/>
                  <a:gd name="connsiteX5" fmla="*/ 317224 w 374580"/>
                  <a:gd name="connsiteY5" fmla="*/ 146515 h 551204"/>
                  <a:gd name="connsiteX6" fmla="*/ 333411 w 374580"/>
                  <a:gd name="connsiteY6" fmla="*/ 107398 h 551204"/>
                  <a:gd name="connsiteX7" fmla="*/ 273634 w 374580"/>
                  <a:gd name="connsiteY7" fmla="*/ 41302 h 551204"/>
                  <a:gd name="connsiteX8" fmla="*/ 207539 w 374580"/>
                  <a:gd name="connsiteY8" fmla="*/ 101079 h 551204"/>
                  <a:gd name="connsiteX9" fmla="*/ 185957 w 374580"/>
                  <a:gd name="connsiteY9" fmla="*/ 120602 h 551204"/>
                  <a:gd name="connsiteX10" fmla="*/ 166434 w 374580"/>
                  <a:gd name="connsiteY10" fmla="*/ 99020 h 551204"/>
                  <a:gd name="connsiteX11" fmla="*/ 200582 w 374580"/>
                  <a:gd name="connsiteY11" fmla="*/ 26962 h 551204"/>
                  <a:gd name="connsiteX12" fmla="*/ 275622 w 374580"/>
                  <a:gd name="connsiteY12" fmla="*/ 126 h 551204"/>
                  <a:gd name="connsiteX13" fmla="*/ 374445 w 374580"/>
                  <a:gd name="connsiteY13" fmla="*/ 109315 h 551204"/>
                  <a:gd name="connsiteX14" fmla="*/ 346900 w 374580"/>
                  <a:gd name="connsiteY14" fmla="*/ 174842 h 551204"/>
                  <a:gd name="connsiteX15" fmla="*/ 345906 w 374580"/>
                  <a:gd name="connsiteY15" fmla="*/ 175907 h 551204"/>
                  <a:gd name="connsiteX16" fmla="*/ 53909 w 374580"/>
                  <a:gd name="connsiteY16" fmla="*/ 449943 h 551204"/>
                  <a:gd name="connsiteX17" fmla="*/ 52631 w 374580"/>
                  <a:gd name="connsiteY17" fmla="*/ 451008 h 551204"/>
                  <a:gd name="connsiteX18" fmla="*/ 41059 w 374580"/>
                  <a:gd name="connsiteY18" fmla="*/ 474720 h 551204"/>
                  <a:gd name="connsiteX19" fmla="*/ 49720 w 374580"/>
                  <a:gd name="connsiteY19" fmla="*/ 498999 h 551204"/>
                  <a:gd name="connsiteX20" fmla="*/ 73006 w 374580"/>
                  <a:gd name="connsiteY20" fmla="*/ 510003 h 551204"/>
                  <a:gd name="connsiteX21" fmla="*/ 97286 w 374580"/>
                  <a:gd name="connsiteY21" fmla="*/ 501342 h 551204"/>
                  <a:gd name="connsiteX22" fmla="*/ 108290 w 374580"/>
                  <a:gd name="connsiteY22" fmla="*/ 478056 h 551204"/>
                  <a:gd name="connsiteX23" fmla="*/ 129872 w 374580"/>
                  <a:gd name="connsiteY23" fmla="*/ 458533 h 551204"/>
                  <a:gd name="connsiteX24" fmla="*/ 149395 w 374580"/>
                  <a:gd name="connsiteY24" fmla="*/ 480115 h 551204"/>
                  <a:gd name="connsiteX25" fmla="*/ 124902 w 374580"/>
                  <a:gd name="connsiteY25" fmla="*/ 531870 h 551204"/>
                  <a:gd name="connsiteX26" fmla="*/ 70947 w 374580"/>
                  <a:gd name="connsiteY26" fmla="*/ 551109 h 551204"/>
                  <a:gd name="connsiteX27" fmla="*/ 45105 w 374580"/>
                  <a:gd name="connsiteY27" fmla="*/ 545287 h 551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74580" h="551204">
                    <a:moveTo>
                      <a:pt x="45105" y="545287"/>
                    </a:moveTo>
                    <a:cubicBezTo>
                      <a:pt x="35379" y="541099"/>
                      <a:pt x="26647" y="534851"/>
                      <a:pt x="19335" y="526758"/>
                    </a:cubicBezTo>
                    <a:cubicBezTo>
                      <a:pt x="5917" y="511920"/>
                      <a:pt x="-899" y="492823"/>
                      <a:pt x="95" y="472803"/>
                    </a:cubicBezTo>
                    <a:cubicBezTo>
                      <a:pt x="1089" y="452357"/>
                      <a:pt x="10602" y="433046"/>
                      <a:pt x="26150" y="419699"/>
                    </a:cubicBezTo>
                    <a:lnTo>
                      <a:pt x="26647" y="419273"/>
                    </a:lnTo>
                    <a:lnTo>
                      <a:pt x="317224" y="146515"/>
                    </a:lnTo>
                    <a:cubicBezTo>
                      <a:pt x="326950" y="135795"/>
                      <a:pt x="332701" y="121880"/>
                      <a:pt x="333411" y="107398"/>
                    </a:cubicBezTo>
                    <a:cubicBezTo>
                      <a:pt x="335115" y="72682"/>
                      <a:pt x="308279" y="43077"/>
                      <a:pt x="273634" y="41302"/>
                    </a:cubicBezTo>
                    <a:cubicBezTo>
                      <a:pt x="238918" y="39599"/>
                      <a:pt x="209314" y="66434"/>
                      <a:pt x="207539" y="101079"/>
                    </a:cubicBezTo>
                    <a:cubicBezTo>
                      <a:pt x="206971" y="112438"/>
                      <a:pt x="197316" y="121170"/>
                      <a:pt x="185957" y="120602"/>
                    </a:cubicBezTo>
                    <a:cubicBezTo>
                      <a:pt x="174598" y="120035"/>
                      <a:pt x="165866" y="110379"/>
                      <a:pt x="166434" y="99020"/>
                    </a:cubicBezTo>
                    <a:cubicBezTo>
                      <a:pt x="167783" y="71262"/>
                      <a:pt x="179923" y="45633"/>
                      <a:pt x="200582" y="26962"/>
                    </a:cubicBezTo>
                    <a:cubicBezTo>
                      <a:pt x="221170" y="8290"/>
                      <a:pt x="247864" y="-1223"/>
                      <a:pt x="275622" y="126"/>
                    </a:cubicBezTo>
                    <a:cubicBezTo>
                      <a:pt x="332985" y="2966"/>
                      <a:pt x="377356" y="51952"/>
                      <a:pt x="374445" y="109315"/>
                    </a:cubicBezTo>
                    <a:cubicBezTo>
                      <a:pt x="373239" y="133665"/>
                      <a:pt x="363441" y="156951"/>
                      <a:pt x="346900" y="174842"/>
                    </a:cubicBezTo>
                    <a:lnTo>
                      <a:pt x="345906" y="175907"/>
                    </a:lnTo>
                    <a:lnTo>
                      <a:pt x="53909" y="449943"/>
                    </a:lnTo>
                    <a:lnTo>
                      <a:pt x="52631" y="451008"/>
                    </a:lnTo>
                    <a:cubicBezTo>
                      <a:pt x="45744" y="456971"/>
                      <a:pt x="41556" y="465419"/>
                      <a:pt x="41059" y="474720"/>
                    </a:cubicBezTo>
                    <a:cubicBezTo>
                      <a:pt x="40633" y="483736"/>
                      <a:pt x="43685" y="492326"/>
                      <a:pt x="49720" y="498999"/>
                    </a:cubicBezTo>
                    <a:cubicBezTo>
                      <a:pt x="55755" y="505673"/>
                      <a:pt x="64061" y="509578"/>
                      <a:pt x="73006" y="510003"/>
                    </a:cubicBezTo>
                    <a:cubicBezTo>
                      <a:pt x="82022" y="510429"/>
                      <a:pt x="90612" y="507377"/>
                      <a:pt x="97286" y="501342"/>
                    </a:cubicBezTo>
                    <a:cubicBezTo>
                      <a:pt x="103959" y="495308"/>
                      <a:pt x="107864" y="487001"/>
                      <a:pt x="108290" y="478056"/>
                    </a:cubicBezTo>
                    <a:cubicBezTo>
                      <a:pt x="108858" y="466697"/>
                      <a:pt x="118513" y="457965"/>
                      <a:pt x="129872" y="458533"/>
                    </a:cubicBezTo>
                    <a:cubicBezTo>
                      <a:pt x="141231" y="459101"/>
                      <a:pt x="149963" y="468756"/>
                      <a:pt x="149395" y="480115"/>
                    </a:cubicBezTo>
                    <a:cubicBezTo>
                      <a:pt x="148401" y="500064"/>
                      <a:pt x="139669" y="518452"/>
                      <a:pt x="124902" y="531870"/>
                    </a:cubicBezTo>
                    <a:cubicBezTo>
                      <a:pt x="110065" y="545287"/>
                      <a:pt x="90967" y="552103"/>
                      <a:pt x="70947" y="551109"/>
                    </a:cubicBezTo>
                    <a:cubicBezTo>
                      <a:pt x="61931" y="550825"/>
                      <a:pt x="53198" y="548766"/>
                      <a:pt x="45105" y="545287"/>
                    </a:cubicBezTo>
                    <a:close/>
                  </a:path>
                </a:pathLst>
              </a:custGeom>
              <a:solidFill>
                <a:srgbClr val="EF9139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41" name="任意多边形: 形状 40" descr="be16cf97-d5d4-4121-92a8-66165115f0d5"/>
              <p:cNvSpPr/>
              <p:nvPr/>
            </p:nvSpPr>
            <p:spPr>
              <a:xfrm>
                <a:off x="8733877" y="2123804"/>
                <a:ext cx="237287" cy="433975"/>
              </a:xfrm>
              <a:custGeom>
                <a:avLst/>
                <a:gdLst>
                  <a:gd name="connsiteX0" fmla="*/ 45169 w 315323"/>
                  <a:gd name="connsiteY0" fmla="*/ 570635 h 576694"/>
                  <a:gd name="connsiteX1" fmla="*/ 23019 w 315323"/>
                  <a:gd name="connsiteY1" fmla="*/ 555868 h 576694"/>
                  <a:gd name="connsiteX2" fmla="*/ 17 w 315323"/>
                  <a:gd name="connsiteY2" fmla="*/ 503404 h 576694"/>
                  <a:gd name="connsiteX3" fmla="*/ 20819 w 315323"/>
                  <a:gd name="connsiteY3" fmla="*/ 450087 h 576694"/>
                  <a:gd name="connsiteX4" fmla="*/ 49926 w 315323"/>
                  <a:gd name="connsiteY4" fmla="*/ 449449 h 576694"/>
                  <a:gd name="connsiteX5" fmla="*/ 50565 w 315323"/>
                  <a:gd name="connsiteY5" fmla="*/ 478556 h 576694"/>
                  <a:gd name="connsiteX6" fmla="*/ 51559 w 315323"/>
                  <a:gd name="connsiteY6" fmla="*/ 526193 h 576694"/>
                  <a:gd name="connsiteX7" fmla="*/ 75555 w 315323"/>
                  <a:gd name="connsiteY7" fmla="*/ 535564 h 576694"/>
                  <a:gd name="connsiteX8" fmla="*/ 99125 w 315323"/>
                  <a:gd name="connsiteY8" fmla="*/ 525199 h 576694"/>
                  <a:gd name="connsiteX9" fmla="*/ 108425 w 315323"/>
                  <a:gd name="connsiteY9" fmla="*/ 500280 h 576694"/>
                  <a:gd name="connsiteX10" fmla="*/ 108354 w 315323"/>
                  <a:gd name="connsiteY10" fmla="*/ 498292 h 576694"/>
                  <a:gd name="connsiteX11" fmla="*/ 107218 w 315323"/>
                  <a:gd name="connsiteY11" fmla="*/ 97674 h 576694"/>
                  <a:gd name="connsiteX12" fmla="*/ 107289 w 315323"/>
                  <a:gd name="connsiteY12" fmla="*/ 96964 h 576694"/>
                  <a:gd name="connsiteX13" fmla="*/ 136042 w 315323"/>
                  <a:gd name="connsiteY13" fmla="*/ 32005 h 576694"/>
                  <a:gd name="connsiteX14" fmla="*/ 283283 w 315323"/>
                  <a:gd name="connsiteY14" fmla="*/ 28952 h 576694"/>
                  <a:gd name="connsiteX15" fmla="*/ 315301 w 315323"/>
                  <a:gd name="connsiteY15" fmla="*/ 101934 h 576694"/>
                  <a:gd name="connsiteX16" fmla="*/ 286335 w 315323"/>
                  <a:gd name="connsiteY16" fmla="*/ 176193 h 576694"/>
                  <a:gd name="connsiteX17" fmla="*/ 257228 w 315323"/>
                  <a:gd name="connsiteY17" fmla="*/ 176832 h 576694"/>
                  <a:gd name="connsiteX18" fmla="*/ 256589 w 315323"/>
                  <a:gd name="connsiteY18" fmla="*/ 147725 h 576694"/>
                  <a:gd name="connsiteX19" fmla="*/ 254743 w 315323"/>
                  <a:gd name="connsiteY19" fmla="*/ 58628 h 576694"/>
                  <a:gd name="connsiteX20" fmla="*/ 165646 w 315323"/>
                  <a:gd name="connsiteY20" fmla="*/ 60474 h 576694"/>
                  <a:gd name="connsiteX21" fmla="*/ 148323 w 315323"/>
                  <a:gd name="connsiteY21" fmla="*/ 99094 h 576694"/>
                  <a:gd name="connsiteX22" fmla="*/ 149459 w 315323"/>
                  <a:gd name="connsiteY22" fmla="*/ 497582 h 576694"/>
                  <a:gd name="connsiteX23" fmla="*/ 149459 w 315323"/>
                  <a:gd name="connsiteY23" fmla="*/ 498079 h 576694"/>
                  <a:gd name="connsiteX24" fmla="*/ 128729 w 315323"/>
                  <a:gd name="connsiteY24" fmla="*/ 553667 h 576694"/>
                  <a:gd name="connsiteX25" fmla="*/ 76265 w 315323"/>
                  <a:gd name="connsiteY25" fmla="*/ 576669 h 576694"/>
                  <a:gd name="connsiteX26" fmla="*/ 45169 w 315323"/>
                  <a:gd name="connsiteY26" fmla="*/ 570635 h 576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15323" h="576694">
                    <a:moveTo>
                      <a:pt x="45169" y="570635"/>
                    </a:moveTo>
                    <a:cubicBezTo>
                      <a:pt x="37076" y="567156"/>
                      <a:pt x="29551" y="562187"/>
                      <a:pt x="23019" y="555868"/>
                    </a:cubicBezTo>
                    <a:cubicBezTo>
                      <a:pt x="8608" y="542025"/>
                      <a:pt x="443" y="523424"/>
                      <a:pt x="17" y="503404"/>
                    </a:cubicBezTo>
                    <a:cubicBezTo>
                      <a:pt x="-408" y="483455"/>
                      <a:pt x="6975" y="464499"/>
                      <a:pt x="20819" y="450087"/>
                    </a:cubicBezTo>
                    <a:cubicBezTo>
                      <a:pt x="28699" y="441923"/>
                      <a:pt x="41691" y="441639"/>
                      <a:pt x="49926" y="449449"/>
                    </a:cubicBezTo>
                    <a:cubicBezTo>
                      <a:pt x="58090" y="457329"/>
                      <a:pt x="58374" y="470321"/>
                      <a:pt x="50565" y="478556"/>
                    </a:cubicBezTo>
                    <a:cubicBezTo>
                      <a:pt x="37715" y="491974"/>
                      <a:pt x="38141" y="513343"/>
                      <a:pt x="51559" y="526193"/>
                    </a:cubicBezTo>
                    <a:cubicBezTo>
                      <a:pt x="58019" y="532440"/>
                      <a:pt x="66610" y="535777"/>
                      <a:pt x="75555" y="535564"/>
                    </a:cubicBezTo>
                    <a:cubicBezTo>
                      <a:pt x="84571" y="535351"/>
                      <a:pt x="92948" y="531730"/>
                      <a:pt x="99125" y="525199"/>
                    </a:cubicBezTo>
                    <a:cubicBezTo>
                      <a:pt x="105585" y="518455"/>
                      <a:pt x="108922" y="509580"/>
                      <a:pt x="108425" y="500280"/>
                    </a:cubicBezTo>
                    <a:lnTo>
                      <a:pt x="108354" y="498292"/>
                    </a:lnTo>
                    <a:lnTo>
                      <a:pt x="107218" y="97674"/>
                    </a:lnTo>
                    <a:lnTo>
                      <a:pt x="107289" y="96964"/>
                    </a:lnTo>
                    <a:cubicBezTo>
                      <a:pt x="108922" y="72684"/>
                      <a:pt x="119145" y="49612"/>
                      <a:pt x="136042" y="32005"/>
                    </a:cubicBezTo>
                    <a:cubicBezTo>
                      <a:pt x="175798" y="-9455"/>
                      <a:pt x="241893" y="-10804"/>
                      <a:pt x="283283" y="28952"/>
                    </a:cubicBezTo>
                    <a:cubicBezTo>
                      <a:pt x="303374" y="48192"/>
                      <a:pt x="314733" y="74104"/>
                      <a:pt x="315301" y="101934"/>
                    </a:cubicBezTo>
                    <a:cubicBezTo>
                      <a:pt x="315869" y="129763"/>
                      <a:pt x="305575" y="156102"/>
                      <a:pt x="286335" y="176193"/>
                    </a:cubicBezTo>
                    <a:cubicBezTo>
                      <a:pt x="278455" y="184358"/>
                      <a:pt x="265463" y="184642"/>
                      <a:pt x="257228" y="176832"/>
                    </a:cubicBezTo>
                    <a:cubicBezTo>
                      <a:pt x="249064" y="168952"/>
                      <a:pt x="248780" y="155960"/>
                      <a:pt x="256589" y="147725"/>
                    </a:cubicBezTo>
                    <a:cubicBezTo>
                      <a:pt x="280656" y="122664"/>
                      <a:pt x="279804" y="82695"/>
                      <a:pt x="254743" y="58628"/>
                    </a:cubicBezTo>
                    <a:cubicBezTo>
                      <a:pt x="229682" y="34561"/>
                      <a:pt x="189713" y="35413"/>
                      <a:pt x="165646" y="60474"/>
                    </a:cubicBezTo>
                    <a:cubicBezTo>
                      <a:pt x="155565" y="70981"/>
                      <a:pt x="149459" y="84682"/>
                      <a:pt x="148323" y="99094"/>
                    </a:cubicBezTo>
                    <a:lnTo>
                      <a:pt x="149459" y="497582"/>
                    </a:lnTo>
                    <a:lnTo>
                      <a:pt x="149459" y="498079"/>
                    </a:lnTo>
                    <a:cubicBezTo>
                      <a:pt x="150453" y="518739"/>
                      <a:pt x="142857" y="538901"/>
                      <a:pt x="128729" y="553667"/>
                    </a:cubicBezTo>
                    <a:cubicBezTo>
                      <a:pt x="114885" y="568079"/>
                      <a:pt x="96285" y="576243"/>
                      <a:pt x="76265" y="576669"/>
                    </a:cubicBezTo>
                    <a:cubicBezTo>
                      <a:pt x="65403" y="576953"/>
                      <a:pt x="54825" y="574824"/>
                      <a:pt x="45169" y="570635"/>
                    </a:cubicBezTo>
                    <a:close/>
                  </a:path>
                </a:pathLst>
              </a:custGeom>
              <a:solidFill>
                <a:srgbClr val="EF9139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43" name="任意多边形: 形状 42" descr="0817e7c2-b843-4118-a1dc-9bd5e439b6ee"/>
              <p:cNvSpPr/>
              <p:nvPr/>
            </p:nvSpPr>
            <p:spPr>
              <a:xfrm>
                <a:off x="8754084" y="2943025"/>
                <a:ext cx="265070" cy="176439"/>
              </a:xfrm>
              <a:custGeom>
                <a:avLst/>
                <a:gdLst>
                  <a:gd name="connsiteX0" fmla="*/ 323803 w 352242"/>
                  <a:gd name="connsiteY0" fmla="*/ 234464 h 234464"/>
                  <a:gd name="connsiteX1" fmla="*/ 0 w 352242"/>
                  <a:gd name="connsiteY1" fmla="*/ 94819 h 234464"/>
                  <a:gd name="connsiteX2" fmla="*/ 22718 w 352242"/>
                  <a:gd name="connsiteY2" fmla="*/ 42142 h 234464"/>
                  <a:gd name="connsiteX3" fmla="*/ 114371 w 352242"/>
                  <a:gd name="connsiteY3" fmla="*/ 5722 h 234464"/>
                  <a:gd name="connsiteX4" fmla="*/ 310101 w 352242"/>
                  <a:gd name="connsiteY4" fmla="*/ 90134 h 234464"/>
                  <a:gd name="connsiteX5" fmla="*/ 346521 w 352242"/>
                  <a:gd name="connsiteY5" fmla="*/ 181787 h 234464"/>
                  <a:gd name="connsiteX6" fmla="*/ 323803 w 352242"/>
                  <a:gd name="connsiteY6" fmla="*/ 234464 h 234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2242" h="234464">
                    <a:moveTo>
                      <a:pt x="323803" y="234464"/>
                    </a:moveTo>
                    <a:lnTo>
                      <a:pt x="0" y="94819"/>
                    </a:lnTo>
                    <a:lnTo>
                      <a:pt x="22718" y="42142"/>
                    </a:lnTo>
                    <a:cubicBezTo>
                      <a:pt x="37982" y="6787"/>
                      <a:pt x="79016" y="-9541"/>
                      <a:pt x="114371" y="5722"/>
                    </a:cubicBezTo>
                    <a:lnTo>
                      <a:pt x="310101" y="90134"/>
                    </a:lnTo>
                    <a:cubicBezTo>
                      <a:pt x="345456" y="105398"/>
                      <a:pt x="361785" y="146432"/>
                      <a:pt x="346521" y="181787"/>
                    </a:cubicBezTo>
                    <a:lnTo>
                      <a:pt x="323803" y="234464"/>
                    </a:lnTo>
                    <a:close/>
                  </a:path>
                </a:pathLst>
              </a:custGeom>
              <a:solidFill>
                <a:srgbClr val="F1CB58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44" name="任意多边形: 形状 43" descr="02882b2e-222b-4b6c-8389-03280e8731c4"/>
              <p:cNvSpPr/>
              <p:nvPr/>
            </p:nvSpPr>
            <p:spPr>
              <a:xfrm>
                <a:off x="8865581" y="2839148"/>
                <a:ext cx="139971" cy="178705"/>
              </a:xfrm>
              <a:custGeom>
                <a:avLst/>
                <a:gdLst>
                  <a:gd name="connsiteX0" fmla="*/ 186004 w 186003"/>
                  <a:gd name="connsiteY0" fmla="*/ 44300 h 237474"/>
                  <a:gd name="connsiteX1" fmla="*/ 83347 w 186003"/>
                  <a:gd name="connsiteY1" fmla="*/ 0 h 237474"/>
                  <a:gd name="connsiteX2" fmla="*/ 53316 w 186003"/>
                  <a:gd name="connsiteY2" fmla="*/ 102160 h 237474"/>
                  <a:gd name="connsiteX3" fmla="*/ 0 w 186003"/>
                  <a:gd name="connsiteY3" fmla="*/ 193245 h 237474"/>
                  <a:gd name="connsiteX4" fmla="*/ 49980 w 186003"/>
                  <a:gd name="connsiteY4" fmla="*/ 222992 h 237474"/>
                  <a:gd name="connsiteX5" fmla="*/ 102657 w 186003"/>
                  <a:gd name="connsiteY5" fmla="*/ 237474 h 237474"/>
                  <a:gd name="connsiteX6" fmla="*/ 136663 w 186003"/>
                  <a:gd name="connsiteY6" fmla="*/ 140497 h 237474"/>
                  <a:gd name="connsiteX7" fmla="*/ 186004 w 186003"/>
                  <a:gd name="connsiteY7" fmla="*/ 44300 h 237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6003" h="237474">
                    <a:moveTo>
                      <a:pt x="186004" y="44300"/>
                    </a:moveTo>
                    <a:lnTo>
                      <a:pt x="83347" y="0"/>
                    </a:lnTo>
                    <a:cubicBezTo>
                      <a:pt x="78803" y="27404"/>
                      <a:pt x="70284" y="62972"/>
                      <a:pt x="53316" y="102160"/>
                    </a:cubicBezTo>
                    <a:cubicBezTo>
                      <a:pt x="36562" y="140994"/>
                      <a:pt x="16684" y="171308"/>
                      <a:pt x="0" y="193245"/>
                    </a:cubicBezTo>
                    <a:cubicBezTo>
                      <a:pt x="11430" y="202403"/>
                      <a:pt x="28043" y="213762"/>
                      <a:pt x="49980" y="222992"/>
                    </a:cubicBezTo>
                    <a:cubicBezTo>
                      <a:pt x="70355" y="231582"/>
                      <a:pt x="88742" y="235557"/>
                      <a:pt x="102657" y="237474"/>
                    </a:cubicBezTo>
                    <a:cubicBezTo>
                      <a:pt x="110750" y="208225"/>
                      <a:pt x="121755" y="175497"/>
                      <a:pt x="136663" y="140497"/>
                    </a:cubicBezTo>
                    <a:cubicBezTo>
                      <a:pt x="152495" y="103580"/>
                      <a:pt x="169675" y="71420"/>
                      <a:pt x="186004" y="44300"/>
                    </a:cubicBezTo>
                    <a:close/>
                  </a:path>
                </a:pathLst>
              </a:custGeom>
              <a:solidFill>
                <a:srgbClr val="F7C54A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45" name="任意多边形: 形状 44" descr="cdeb273d-38b4-424f-a0f5-67819c389b39"/>
              <p:cNvSpPr/>
              <p:nvPr/>
            </p:nvSpPr>
            <p:spPr>
              <a:xfrm>
                <a:off x="8922708" y="2829120"/>
                <a:ext cx="87369" cy="55955"/>
              </a:xfrm>
              <a:custGeom>
                <a:avLst/>
                <a:gdLst>
                  <a:gd name="connsiteX0" fmla="*/ 86307 w 116102"/>
                  <a:gd name="connsiteY0" fmla="*/ 72605 h 74357"/>
                  <a:gd name="connsiteX1" fmla="*/ 12899 w 116102"/>
                  <a:gd name="connsiteY1" fmla="*/ 40942 h 74357"/>
                  <a:gd name="connsiteX2" fmla="*/ 1753 w 116102"/>
                  <a:gd name="connsiteY2" fmla="*/ 12899 h 74357"/>
                  <a:gd name="connsiteX3" fmla="*/ 1753 w 116102"/>
                  <a:gd name="connsiteY3" fmla="*/ 12899 h 74357"/>
                  <a:gd name="connsiteX4" fmla="*/ 29796 w 116102"/>
                  <a:gd name="connsiteY4" fmla="*/ 1753 h 74357"/>
                  <a:gd name="connsiteX5" fmla="*/ 103203 w 116102"/>
                  <a:gd name="connsiteY5" fmla="*/ 33416 h 74357"/>
                  <a:gd name="connsiteX6" fmla="*/ 114349 w 116102"/>
                  <a:gd name="connsiteY6" fmla="*/ 61459 h 74357"/>
                  <a:gd name="connsiteX7" fmla="*/ 114349 w 116102"/>
                  <a:gd name="connsiteY7" fmla="*/ 61459 h 74357"/>
                  <a:gd name="connsiteX8" fmla="*/ 86307 w 116102"/>
                  <a:gd name="connsiteY8" fmla="*/ 72605 h 74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6102" h="74357">
                    <a:moveTo>
                      <a:pt x="86307" y="72605"/>
                    </a:moveTo>
                    <a:lnTo>
                      <a:pt x="12899" y="40942"/>
                    </a:lnTo>
                    <a:cubicBezTo>
                      <a:pt x="2108" y="36256"/>
                      <a:pt x="-2933" y="23761"/>
                      <a:pt x="1753" y="12899"/>
                    </a:cubicBezTo>
                    <a:lnTo>
                      <a:pt x="1753" y="12899"/>
                    </a:lnTo>
                    <a:cubicBezTo>
                      <a:pt x="6439" y="2108"/>
                      <a:pt x="18934" y="-2933"/>
                      <a:pt x="29796" y="1753"/>
                    </a:cubicBezTo>
                    <a:lnTo>
                      <a:pt x="103203" y="33416"/>
                    </a:lnTo>
                    <a:cubicBezTo>
                      <a:pt x="113994" y="38102"/>
                      <a:pt x="119035" y="50597"/>
                      <a:pt x="114349" y="61459"/>
                    </a:cubicBezTo>
                    <a:lnTo>
                      <a:pt x="114349" y="61459"/>
                    </a:lnTo>
                    <a:cubicBezTo>
                      <a:pt x="109664" y="72250"/>
                      <a:pt x="97098" y="77290"/>
                      <a:pt x="86307" y="72605"/>
                    </a:cubicBezTo>
                    <a:close/>
                  </a:path>
                </a:pathLst>
              </a:custGeom>
              <a:solidFill>
                <a:srgbClr val="F7C54A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47" name="任意多边形: 形状 46" descr="30087d6d-b6d8-4985-b620-aab70d8c89a9"/>
              <p:cNvSpPr/>
              <p:nvPr/>
            </p:nvSpPr>
            <p:spPr>
              <a:xfrm rot="1399634">
                <a:off x="8957153" y="2747511"/>
                <a:ext cx="66891" cy="107441"/>
              </a:xfrm>
              <a:custGeom>
                <a:avLst/>
                <a:gdLst>
                  <a:gd name="connsiteX0" fmla="*/ 0 w 88888"/>
                  <a:gd name="connsiteY0" fmla="*/ 0 h 142774"/>
                  <a:gd name="connsiteX1" fmla="*/ 88888 w 88888"/>
                  <a:gd name="connsiteY1" fmla="*/ 0 h 142774"/>
                  <a:gd name="connsiteX2" fmla="*/ 88888 w 88888"/>
                  <a:gd name="connsiteY2" fmla="*/ 142775 h 142774"/>
                  <a:gd name="connsiteX3" fmla="*/ 0 w 88888"/>
                  <a:gd name="connsiteY3" fmla="*/ 142775 h 142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888" h="142774">
                    <a:moveTo>
                      <a:pt x="0" y="0"/>
                    </a:moveTo>
                    <a:lnTo>
                      <a:pt x="88888" y="0"/>
                    </a:lnTo>
                    <a:lnTo>
                      <a:pt x="88888" y="142775"/>
                    </a:lnTo>
                    <a:lnTo>
                      <a:pt x="0" y="142775"/>
                    </a:lnTo>
                    <a:close/>
                  </a:path>
                </a:pathLst>
              </a:custGeom>
              <a:solidFill>
                <a:srgbClr val="F7C54A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48" name="任意多边形: 形状 47" descr="454b94c4-7f2a-4a1e-a0fb-5d4fcf5c39e5"/>
              <p:cNvSpPr/>
              <p:nvPr/>
            </p:nvSpPr>
            <p:spPr>
              <a:xfrm rot="1399634">
                <a:off x="8686096" y="3028897"/>
                <a:ext cx="317836" cy="219852"/>
              </a:xfrm>
              <a:custGeom>
                <a:avLst/>
                <a:gdLst>
                  <a:gd name="connsiteX0" fmla="*/ 0 w 422361"/>
                  <a:gd name="connsiteY0" fmla="*/ 0 h 292152"/>
                  <a:gd name="connsiteX1" fmla="*/ 422361 w 422361"/>
                  <a:gd name="connsiteY1" fmla="*/ 0 h 292152"/>
                  <a:gd name="connsiteX2" fmla="*/ 422361 w 422361"/>
                  <a:gd name="connsiteY2" fmla="*/ 292153 h 292152"/>
                  <a:gd name="connsiteX3" fmla="*/ 0 w 422361"/>
                  <a:gd name="connsiteY3" fmla="*/ 292153 h 292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2361" h="292152">
                    <a:moveTo>
                      <a:pt x="0" y="0"/>
                    </a:moveTo>
                    <a:lnTo>
                      <a:pt x="422361" y="0"/>
                    </a:lnTo>
                    <a:lnTo>
                      <a:pt x="422361" y="292153"/>
                    </a:lnTo>
                    <a:lnTo>
                      <a:pt x="0" y="292153"/>
                    </a:lnTo>
                    <a:close/>
                  </a:path>
                </a:pathLst>
              </a:custGeom>
              <a:solidFill>
                <a:srgbClr val="F3AB52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49" name="任意多边形: 形状 48" descr="4a6931fe-32de-4706-b878-013894a1b677"/>
              <p:cNvSpPr/>
              <p:nvPr/>
            </p:nvSpPr>
            <p:spPr>
              <a:xfrm rot="1399634">
                <a:off x="8616701" y="3217910"/>
                <a:ext cx="365172" cy="53746"/>
              </a:xfrm>
              <a:custGeom>
                <a:avLst/>
                <a:gdLst>
                  <a:gd name="connsiteX0" fmla="*/ 0 w 485264"/>
                  <a:gd name="connsiteY0" fmla="*/ 0 h 71422"/>
                  <a:gd name="connsiteX1" fmla="*/ 485265 w 485264"/>
                  <a:gd name="connsiteY1" fmla="*/ 0 h 71422"/>
                  <a:gd name="connsiteX2" fmla="*/ 485265 w 485264"/>
                  <a:gd name="connsiteY2" fmla="*/ 71423 h 71422"/>
                  <a:gd name="connsiteX3" fmla="*/ 0 w 485264"/>
                  <a:gd name="connsiteY3" fmla="*/ 71423 h 71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5264" h="71422">
                    <a:moveTo>
                      <a:pt x="0" y="0"/>
                    </a:moveTo>
                    <a:lnTo>
                      <a:pt x="485265" y="0"/>
                    </a:lnTo>
                    <a:lnTo>
                      <a:pt x="485265" y="71423"/>
                    </a:lnTo>
                    <a:lnTo>
                      <a:pt x="0" y="71423"/>
                    </a:lnTo>
                    <a:close/>
                  </a:path>
                </a:pathLst>
              </a:custGeom>
              <a:solidFill>
                <a:srgbClr val="EF9139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51" name="任意多边形: 形状 50" descr="e474a2fc-03b7-43ff-b95b-87f06a7338e6"/>
              <p:cNvSpPr/>
              <p:nvPr/>
            </p:nvSpPr>
            <p:spPr>
              <a:xfrm>
                <a:off x="8838519" y="2114070"/>
                <a:ext cx="637970" cy="704752"/>
              </a:xfrm>
              <a:custGeom>
                <a:avLst/>
                <a:gdLst>
                  <a:gd name="connsiteX0" fmla="*/ 203792 w 847775"/>
                  <a:gd name="connsiteY0" fmla="*/ 908862 h 936518"/>
                  <a:gd name="connsiteX1" fmla="*/ 203792 w 847775"/>
                  <a:gd name="connsiteY1" fmla="*/ 908862 h 936518"/>
                  <a:gd name="connsiteX2" fmla="*/ 27656 w 847775"/>
                  <a:gd name="connsiteY2" fmla="*/ 465648 h 936518"/>
                  <a:gd name="connsiteX3" fmla="*/ 228426 w 847775"/>
                  <a:gd name="connsiteY3" fmla="*/ 0 h 936518"/>
                  <a:gd name="connsiteX4" fmla="*/ 847776 w 847775"/>
                  <a:gd name="connsiteY4" fmla="*/ 267079 h 936518"/>
                  <a:gd name="connsiteX5" fmla="*/ 647006 w 847775"/>
                  <a:gd name="connsiteY5" fmla="*/ 732727 h 936518"/>
                  <a:gd name="connsiteX6" fmla="*/ 203792 w 847775"/>
                  <a:gd name="connsiteY6" fmla="*/ 908862 h 936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7775" h="936518">
                    <a:moveTo>
                      <a:pt x="203792" y="908862"/>
                    </a:moveTo>
                    <a:lnTo>
                      <a:pt x="203792" y="908862"/>
                    </a:lnTo>
                    <a:cubicBezTo>
                      <a:pt x="32767" y="835100"/>
                      <a:pt x="-46107" y="636672"/>
                      <a:pt x="27656" y="465648"/>
                    </a:cubicBezTo>
                    <a:lnTo>
                      <a:pt x="228426" y="0"/>
                    </a:lnTo>
                    <a:lnTo>
                      <a:pt x="847776" y="267079"/>
                    </a:lnTo>
                    <a:lnTo>
                      <a:pt x="647006" y="732727"/>
                    </a:lnTo>
                    <a:cubicBezTo>
                      <a:pt x="573243" y="903751"/>
                      <a:pt x="374815" y="982625"/>
                      <a:pt x="203792" y="908862"/>
                    </a:cubicBezTo>
                    <a:close/>
                  </a:path>
                </a:pathLst>
              </a:custGeom>
              <a:solidFill>
                <a:srgbClr val="F6C343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52" name="任意多边形: 形状 51" descr="88130fed-4565-44b8-99b8-df1709f63a1d"/>
              <p:cNvSpPr/>
              <p:nvPr/>
            </p:nvSpPr>
            <p:spPr>
              <a:xfrm>
                <a:off x="8838519" y="2114070"/>
                <a:ext cx="637970" cy="704752"/>
              </a:xfrm>
              <a:custGeom>
                <a:avLst/>
                <a:gdLst>
                  <a:gd name="connsiteX0" fmla="*/ 203792 w 847775"/>
                  <a:gd name="connsiteY0" fmla="*/ 908862 h 936518"/>
                  <a:gd name="connsiteX1" fmla="*/ 203792 w 847775"/>
                  <a:gd name="connsiteY1" fmla="*/ 908862 h 936518"/>
                  <a:gd name="connsiteX2" fmla="*/ 27656 w 847775"/>
                  <a:gd name="connsiteY2" fmla="*/ 465648 h 936518"/>
                  <a:gd name="connsiteX3" fmla="*/ 228426 w 847775"/>
                  <a:gd name="connsiteY3" fmla="*/ 0 h 936518"/>
                  <a:gd name="connsiteX4" fmla="*/ 847776 w 847775"/>
                  <a:gd name="connsiteY4" fmla="*/ 267079 h 936518"/>
                  <a:gd name="connsiteX5" fmla="*/ 647006 w 847775"/>
                  <a:gd name="connsiteY5" fmla="*/ 732727 h 936518"/>
                  <a:gd name="connsiteX6" fmla="*/ 203792 w 847775"/>
                  <a:gd name="connsiteY6" fmla="*/ 908862 h 936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7775" h="936518">
                    <a:moveTo>
                      <a:pt x="203792" y="908862"/>
                    </a:moveTo>
                    <a:lnTo>
                      <a:pt x="203792" y="908862"/>
                    </a:lnTo>
                    <a:cubicBezTo>
                      <a:pt x="32767" y="835100"/>
                      <a:pt x="-46107" y="636672"/>
                      <a:pt x="27656" y="465648"/>
                    </a:cubicBezTo>
                    <a:lnTo>
                      <a:pt x="228426" y="0"/>
                    </a:lnTo>
                    <a:lnTo>
                      <a:pt x="847776" y="267079"/>
                    </a:lnTo>
                    <a:lnTo>
                      <a:pt x="647006" y="732727"/>
                    </a:lnTo>
                    <a:cubicBezTo>
                      <a:pt x="573243" y="903751"/>
                      <a:pt x="374815" y="982625"/>
                      <a:pt x="203792" y="908862"/>
                    </a:cubicBezTo>
                    <a:close/>
                  </a:path>
                </a:pathLst>
              </a:custGeom>
              <a:noFill/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53" name="任意多边形: 形状 52" descr="855f36bc-85cc-485d-a833-d147e4a8c6cc"/>
              <p:cNvSpPr/>
              <p:nvPr/>
            </p:nvSpPr>
            <p:spPr>
              <a:xfrm rot="1399634">
                <a:off x="8911904" y="2204016"/>
                <a:ext cx="655868" cy="38841"/>
              </a:xfrm>
              <a:custGeom>
                <a:avLst/>
                <a:gdLst>
                  <a:gd name="connsiteX0" fmla="*/ 0 w 871559"/>
                  <a:gd name="connsiteY0" fmla="*/ 0 h 51614"/>
                  <a:gd name="connsiteX1" fmla="*/ 871559 w 871559"/>
                  <a:gd name="connsiteY1" fmla="*/ 0 h 51614"/>
                  <a:gd name="connsiteX2" fmla="*/ 871559 w 871559"/>
                  <a:gd name="connsiteY2" fmla="*/ 51615 h 51614"/>
                  <a:gd name="connsiteX3" fmla="*/ 0 w 871559"/>
                  <a:gd name="connsiteY3" fmla="*/ 51615 h 51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1559" h="51614">
                    <a:moveTo>
                      <a:pt x="0" y="0"/>
                    </a:moveTo>
                    <a:lnTo>
                      <a:pt x="871559" y="0"/>
                    </a:lnTo>
                    <a:lnTo>
                      <a:pt x="871559" y="51615"/>
                    </a:lnTo>
                    <a:lnTo>
                      <a:pt x="0" y="51615"/>
                    </a:lnTo>
                    <a:close/>
                  </a:path>
                </a:pathLst>
              </a:custGeom>
              <a:solidFill>
                <a:srgbClr val="E8A23B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55" name="任意多边形: 形状 54" descr="3e2c0da4-4157-4700-9153-070491f59fe9"/>
              <p:cNvSpPr/>
              <p:nvPr/>
            </p:nvSpPr>
            <p:spPr>
              <a:xfrm rot="1399634">
                <a:off x="8762345" y="3083019"/>
                <a:ext cx="156754" cy="94885"/>
              </a:xfrm>
              <a:custGeom>
                <a:avLst/>
                <a:gdLst>
                  <a:gd name="connsiteX0" fmla="*/ 0 w 208305"/>
                  <a:gd name="connsiteY0" fmla="*/ 0 h 126090"/>
                  <a:gd name="connsiteX1" fmla="*/ 208305 w 208305"/>
                  <a:gd name="connsiteY1" fmla="*/ 0 h 126090"/>
                  <a:gd name="connsiteX2" fmla="*/ 208305 w 208305"/>
                  <a:gd name="connsiteY2" fmla="*/ 126091 h 126090"/>
                  <a:gd name="connsiteX3" fmla="*/ 0 w 208305"/>
                  <a:gd name="connsiteY3" fmla="*/ 126091 h 126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8305" h="126090">
                    <a:moveTo>
                      <a:pt x="0" y="0"/>
                    </a:moveTo>
                    <a:lnTo>
                      <a:pt x="208305" y="0"/>
                    </a:lnTo>
                    <a:lnTo>
                      <a:pt x="208305" y="126091"/>
                    </a:lnTo>
                    <a:lnTo>
                      <a:pt x="0" y="126091"/>
                    </a:lnTo>
                    <a:close/>
                  </a:path>
                </a:pathLst>
              </a:custGeom>
              <a:solidFill>
                <a:srgbClr val="FBF087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56" name="任意多边形: 形状 55" descr="31774574-d0d1-4c0f-a599-253d5d252501"/>
              <p:cNvSpPr/>
              <p:nvPr/>
            </p:nvSpPr>
            <p:spPr>
              <a:xfrm>
                <a:off x="9313813" y="2091948"/>
                <a:ext cx="47226" cy="77790"/>
              </a:xfrm>
              <a:custGeom>
                <a:avLst/>
                <a:gdLst>
                  <a:gd name="connsiteX0" fmla="*/ 0 w 62757"/>
                  <a:gd name="connsiteY0" fmla="*/ 103373 h 103372"/>
                  <a:gd name="connsiteX1" fmla="*/ 59635 w 62757"/>
                  <a:gd name="connsiteY1" fmla="*/ 361 h 103372"/>
                  <a:gd name="connsiteX2" fmla="*/ 0 w 62757"/>
                  <a:gd name="connsiteY2" fmla="*/ 103373 h 10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2757" h="103372">
                    <a:moveTo>
                      <a:pt x="0" y="103373"/>
                    </a:moveTo>
                    <a:cubicBezTo>
                      <a:pt x="0" y="103373"/>
                      <a:pt x="41531" y="-7093"/>
                      <a:pt x="59635" y="361"/>
                    </a:cubicBezTo>
                    <a:cubicBezTo>
                      <a:pt x="77809" y="7815"/>
                      <a:pt x="11217" y="76679"/>
                      <a:pt x="0" y="103373"/>
                    </a:cubicBezTo>
                    <a:close/>
                  </a:path>
                </a:pathLst>
              </a:custGeom>
              <a:solidFill>
                <a:srgbClr val="FFFFFF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57" name="任意多边形: 形状 56" descr="6cb71e33-ffd7-4279-9dbd-df1c86ee0c9d"/>
              <p:cNvSpPr/>
              <p:nvPr/>
            </p:nvSpPr>
            <p:spPr>
              <a:xfrm>
                <a:off x="9404263" y="1988650"/>
                <a:ext cx="87222" cy="129137"/>
              </a:xfrm>
              <a:custGeom>
                <a:avLst/>
                <a:gdLst>
                  <a:gd name="connsiteX0" fmla="*/ 3475 w 115906"/>
                  <a:gd name="connsiteY0" fmla="*/ 157934 h 171605"/>
                  <a:gd name="connsiteX1" fmla="*/ 110108 w 115906"/>
                  <a:gd name="connsiteY1" fmla="*/ 186 h 171605"/>
                  <a:gd name="connsiteX2" fmla="*/ 14905 w 115906"/>
                  <a:gd name="connsiteY2" fmla="*/ 164536 h 171605"/>
                  <a:gd name="connsiteX3" fmla="*/ 3475 w 115906"/>
                  <a:gd name="connsiteY3" fmla="*/ 157934 h 171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906" h="171605">
                    <a:moveTo>
                      <a:pt x="3475" y="157934"/>
                    </a:moveTo>
                    <a:cubicBezTo>
                      <a:pt x="3475" y="157934"/>
                      <a:pt x="75746" y="-6275"/>
                      <a:pt x="110108" y="186"/>
                    </a:cubicBezTo>
                    <a:cubicBezTo>
                      <a:pt x="144468" y="6646"/>
                      <a:pt x="14905" y="164536"/>
                      <a:pt x="14905" y="164536"/>
                    </a:cubicBezTo>
                    <a:cubicBezTo>
                      <a:pt x="14905" y="164536"/>
                      <a:pt x="-8665" y="184202"/>
                      <a:pt x="3475" y="157934"/>
                    </a:cubicBezTo>
                    <a:close/>
                  </a:path>
                </a:pathLst>
              </a:custGeom>
              <a:solidFill>
                <a:srgbClr val="F6C343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59" name="任意多边形: 形状 58" descr="9ecd5b41-f553-4774-90c0-04fc06275982"/>
              <p:cNvSpPr/>
              <p:nvPr/>
            </p:nvSpPr>
            <p:spPr>
              <a:xfrm>
                <a:off x="9165470" y="1818235"/>
                <a:ext cx="30349" cy="187040"/>
              </a:xfrm>
              <a:custGeom>
                <a:avLst/>
                <a:gdLst>
                  <a:gd name="connsiteX0" fmla="*/ 10838 w 40330"/>
                  <a:gd name="connsiteY0" fmla="*/ 14232 h 248551"/>
                  <a:gd name="connsiteX1" fmla="*/ 1680 w 40330"/>
                  <a:gd name="connsiteY1" fmla="*/ 240631 h 248551"/>
                  <a:gd name="connsiteX2" fmla="*/ 38739 w 40330"/>
                  <a:gd name="connsiteY2" fmla="*/ 60874 h 248551"/>
                  <a:gd name="connsiteX3" fmla="*/ 10838 w 40330"/>
                  <a:gd name="connsiteY3" fmla="*/ 14232 h 248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30" h="248551">
                    <a:moveTo>
                      <a:pt x="10838" y="14232"/>
                    </a:moveTo>
                    <a:cubicBezTo>
                      <a:pt x="10838" y="14232"/>
                      <a:pt x="14175" y="200590"/>
                      <a:pt x="1680" y="240631"/>
                    </a:cubicBezTo>
                    <a:cubicBezTo>
                      <a:pt x="-10815" y="280671"/>
                      <a:pt x="50879" y="160905"/>
                      <a:pt x="38739" y="60874"/>
                    </a:cubicBezTo>
                    <a:cubicBezTo>
                      <a:pt x="26599" y="-39156"/>
                      <a:pt x="10838" y="14232"/>
                      <a:pt x="10838" y="14232"/>
                    </a:cubicBezTo>
                    <a:close/>
                  </a:path>
                </a:pathLst>
              </a:custGeom>
              <a:solidFill>
                <a:srgbClr val="F6C343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60" name="任意多边形: 形状 59" descr="658c7125-8320-410b-bbc5-f8a17069fb1d"/>
              <p:cNvSpPr/>
              <p:nvPr/>
            </p:nvSpPr>
            <p:spPr>
              <a:xfrm>
                <a:off x="9028197" y="1916973"/>
                <a:ext cx="13317" cy="73828"/>
              </a:xfrm>
              <a:custGeom>
                <a:avLst/>
                <a:gdLst>
                  <a:gd name="connsiteX0" fmla="*/ 2140 w 17696"/>
                  <a:gd name="connsiteY0" fmla="*/ 12869 h 98107"/>
                  <a:gd name="connsiteX1" fmla="*/ 6187 w 17696"/>
                  <a:gd name="connsiteY1" fmla="*/ 97991 h 98107"/>
                  <a:gd name="connsiteX2" fmla="*/ 2140 w 17696"/>
                  <a:gd name="connsiteY2" fmla="*/ 12869 h 98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696" h="98107">
                    <a:moveTo>
                      <a:pt x="2140" y="12869"/>
                    </a:moveTo>
                    <a:cubicBezTo>
                      <a:pt x="2140" y="12869"/>
                      <a:pt x="-4746" y="93163"/>
                      <a:pt x="6187" y="97991"/>
                    </a:cubicBezTo>
                    <a:cubicBezTo>
                      <a:pt x="17120" y="102818"/>
                      <a:pt x="27059" y="-43287"/>
                      <a:pt x="2140" y="128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61" name="任意多边形: 形状 60" descr="71eca429-a7c6-4e79-856a-d3cec479f212"/>
              <p:cNvSpPr/>
              <p:nvPr/>
            </p:nvSpPr>
            <p:spPr>
              <a:xfrm>
                <a:off x="9580721" y="2148256"/>
                <a:ext cx="370269" cy="97505"/>
              </a:xfrm>
              <a:custGeom>
                <a:avLst/>
                <a:gdLst>
                  <a:gd name="connsiteX0" fmla="*/ 0 w 492037"/>
                  <a:gd name="connsiteY0" fmla="*/ 129571 h 129570"/>
                  <a:gd name="connsiteX1" fmla="*/ 456348 w 492037"/>
                  <a:gd name="connsiteY1" fmla="*/ 4267 h 129570"/>
                  <a:gd name="connsiteX2" fmla="*/ 0 w 492037"/>
                  <a:gd name="connsiteY2" fmla="*/ 129571 h 129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92037" h="129570">
                    <a:moveTo>
                      <a:pt x="0" y="129571"/>
                    </a:moveTo>
                    <a:cubicBezTo>
                      <a:pt x="0" y="129571"/>
                      <a:pt x="298316" y="-27609"/>
                      <a:pt x="456348" y="4267"/>
                    </a:cubicBezTo>
                    <a:cubicBezTo>
                      <a:pt x="614381" y="36143"/>
                      <a:pt x="208651" y="21092"/>
                      <a:pt x="0" y="129571"/>
                    </a:cubicBezTo>
                    <a:close/>
                  </a:path>
                </a:pathLst>
              </a:custGeom>
              <a:solidFill>
                <a:srgbClr val="58A4D4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63" name="任意多边形: 形状 62" descr="25c7fc86-cd42-4bdc-af5a-c494bbdc6aa4"/>
              <p:cNvSpPr/>
              <p:nvPr/>
            </p:nvSpPr>
            <p:spPr>
              <a:xfrm>
                <a:off x="8882261" y="1674865"/>
                <a:ext cx="56939" cy="328458"/>
              </a:xfrm>
              <a:custGeom>
                <a:avLst/>
                <a:gdLst>
                  <a:gd name="connsiteX0" fmla="*/ 75664 w 75664"/>
                  <a:gd name="connsiteY0" fmla="*/ 436475 h 436475"/>
                  <a:gd name="connsiteX1" fmla="*/ 12906 w 75664"/>
                  <a:gd name="connsiteY1" fmla="*/ 5 h 436475"/>
                  <a:gd name="connsiteX2" fmla="*/ 75664 w 75664"/>
                  <a:gd name="connsiteY2" fmla="*/ 436475 h 436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664" h="436475">
                    <a:moveTo>
                      <a:pt x="75664" y="436475"/>
                    </a:moveTo>
                    <a:cubicBezTo>
                      <a:pt x="75664" y="436475"/>
                      <a:pt x="60969" y="-1769"/>
                      <a:pt x="12906" y="5"/>
                    </a:cubicBezTo>
                    <a:cubicBezTo>
                      <a:pt x="-35228" y="1780"/>
                      <a:pt x="66080" y="189133"/>
                      <a:pt x="75664" y="436475"/>
                    </a:cubicBezTo>
                    <a:close/>
                  </a:path>
                </a:pathLst>
              </a:custGeom>
              <a:solidFill>
                <a:srgbClr val="58A4D4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64" name="任意多边形: 形状 63" descr="c4d6ac0a-3ea9-4150-bc31-5b6bb05b48cf"/>
              <p:cNvSpPr/>
              <p:nvPr/>
            </p:nvSpPr>
            <p:spPr>
              <a:xfrm>
                <a:off x="9043625" y="2370498"/>
                <a:ext cx="203466" cy="207136"/>
              </a:xfrm>
              <a:custGeom>
                <a:avLst/>
                <a:gdLst>
                  <a:gd name="connsiteX0" fmla="*/ 193128 w 270378"/>
                  <a:gd name="connsiteY0" fmla="*/ 14922 h 275256"/>
                  <a:gd name="connsiteX1" fmla="*/ 196678 w 270378"/>
                  <a:gd name="connsiteY1" fmla="*/ 83857 h 275256"/>
                  <a:gd name="connsiteX2" fmla="*/ 204133 w 270378"/>
                  <a:gd name="connsiteY2" fmla="*/ 96423 h 275256"/>
                  <a:gd name="connsiteX3" fmla="*/ 262915 w 270378"/>
                  <a:gd name="connsiteY3" fmla="*/ 132559 h 275256"/>
                  <a:gd name="connsiteX4" fmla="*/ 260289 w 270378"/>
                  <a:gd name="connsiteY4" fmla="*/ 160601 h 275256"/>
                  <a:gd name="connsiteX5" fmla="*/ 195826 w 270378"/>
                  <a:gd name="connsiteY5" fmla="*/ 185236 h 275256"/>
                  <a:gd name="connsiteX6" fmla="*/ 186171 w 270378"/>
                  <a:gd name="connsiteY6" fmla="*/ 196169 h 275256"/>
                  <a:gd name="connsiteX7" fmla="*/ 169985 w 270378"/>
                  <a:gd name="connsiteY7" fmla="*/ 263258 h 275256"/>
                  <a:gd name="connsiteX8" fmla="*/ 142510 w 270378"/>
                  <a:gd name="connsiteY8" fmla="*/ 269435 h 275256"/>
                  <a:gd name="connsiteX9" fmla="*/ 99133 w 270378"/>
                  <a:gd name="connsiteY9" fmla="*/ 215763 h 275256"/>
                  <a:gd name="connsiteX10" fmla="*/ 85715 w 270378"/>
                  <a:gd name="connsiteY10" fmla="*/ 210013 h 275256"/>
                  <a:gd name="connsiteX11" fmla="*/ 16922 w 270378"/>
                  <a:gd name="connsiteY11" fmla="*/ 215337 h 275256"/>
                  <a:gd name="connsiteX12" fmla="*/ 2581 w 270378"/>
                  <a:gd name="connsiteY12" fmla="*/ 191129 h 275256"/>
                  <a:gd name="connsiteX13" fmla="*/ 40208 w 270378"/>
                  <a:gd name="connsiteY13" fmla="*/ 133269 h 275256"/>
                  <a:gd name="connsiteX14" fmla="*/ 41557 w 270378"/>
                  <a:gd name="connsiteY14" fmla="*/ 118715 h 275256"/>
                  <a:gd name="connsiteX15" fmla="*/ 15218 w 270378"/>
                  <a:gd name="connsiteY15" fmla="*/ 54891 h 275256"/>
                  <a:gd name="connsiteX16" fmla="*/ 33819 w 270378"/>
                  <a:gd name="connsiteY16" fmla="*/ 33735 h 275256"/>
                  <a:gd name="connsiteX17" fmla="*/ 100482 w 270378"/>
                  <a:gd name="connsiteY17" fmla="*/ 51697 h 275256"/>
                  <a:gd name="connsiteX18" fmla="*/ 114751 w 270378"/>
                  <a:gd name="connsiteY18" fmla="*/ 48502 h 275256"/>
                  <a:gd name="connsiteX19" fmla="*/ 167287 w 270378"/>
                  <a:gd name="connsiteY19" fmla="*/ 3776 h 275256"/>
                  <a:gd name="connsiteX20" fmla="*/ 193128 w 270378"/>
                  <a:gd name="connsiteY20" fmla="*/ 14922 h 275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70378" h="275256">
                    <a:moveTo>
                      <a:pt x="193128" y="14922"/>
                    </a:moveTo>
                    <a:lnTo>
                      <a:pt x="196678" y="83857"/>
                    </a:lnTo>
                    <a:cubicBezTo>
                      <a:pt x="196962" y="89039"/>
                      <a:pt x="199731" y="93725"/>
                      <a:pt x="204133" y="96423"/>
                    </a:cubicBezTo>
                    <a:lnTo>
                      <a:pt x="262915" y="132559"/>
                    </a:lnTo>
                    <a:cubicBezTo>
                      <a:pt x="273990" y="139374"/>
                      <a:pt x="272429" y="155916"/>
                      <a:pt x="260289" y="160601"/>
                    </a:cubicBezTo>
                    <a:lnTo>
                      <a:pt x="195826" y="185236"/>
                    </a:lnTo>
                    <a:cubicBezTo>
                      <a:pt x="190999" y="187082"/>
                      <a:pt x="187378" y="191200"/>
                      <a:pt x="186171" y="196169"/>
                    </a:cubicBezTo>
                    <a:lnTo>
                      <a:pt x="169985" y="263258"/>
                    </a:lnTo>
                    <a:cubicBezTo>
                      <a:pt x="166932" y="275895"/>
                      <a:pt x="150674" y="279516"/>
                      <a:pt x="142510" y="269435"/>
                    </a:cubicBezTo>
                    <a:lnTo>
                      <a:pt x="99133" y="215763"/>
                    </a:lnTo>
                    <a:cubicBezTo>
                      <a:pt x="95867" y="211717"/>
                      <a:pt x="90898" y="209587"/>
                      <a:pt x="85715" y="210013"/>
                    </a:cubicBezTo>
                    <a:lnTo>
                      <a:pt x="16922" y="215337"/>
                    </a:lnTo>
                    <a:cubicBezTo>
                      <a:pt x="3930" y="216331"/>
                      <a:pt x="-4518" y="202062"/>
                      <a:pt x="2581" y="191129"/>
                    </a:cubicBezTo>
                    <a:lnTo>
                      <a:pt x="40208" y="133269"/>
                    </a:lnTo>
                    <a:cubicBezTo>
                      <a:pt x="43048" y="128938"/>
                      <a:pt x="43545" y="123472"/>
                      <a:pt x="41557" y="118715"/>
                    </a:cubicBezTo>
                    <a:lnTo>
                      <a:pt x="15218" y="54891"/>
                    </a:lnTo>
                    <a:cubicBezTo>
                      <a:pt x="10249" y="42894"/>
                      <a:pt x="21253" y="30399"/>
                      <a:pt x="33819" y="33735"/>
                    </a:cubicBezTo>
                    <a:lnTo>
                      <a:pt x="100482" y="51697"/>
                    </a:lnTo>
                    <a:cubicBezTo>
                      <a:pt x="105451" y="53046"/>
                      <a:pt x="110776" y="51839"/>
                      <a:pt x="114751" y="48502"/>
                    </a:cubicBezTo>
                    <a:lnTo>
                      <a:pt x="167287" y="3776"/>
                    </a:lnTo>
                    <a:cubicBezTo>
                      <a:pt x="177226" y="-4672"/>
                      <a:pt x="192490" y="1930"/>
                      <a:pt x="193128" y="14922"/>
                    </a:cubicBezTo>
                    <a:close/>
                  </a:path>
                </a:pathLst>
              </a:custGeom>
              <a:solidFill>
                <a:srgbClr val="FBF4C7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65" name="任意多边形: 形状 64" descr="b9286145-c6b8-4ef8-94b8-bb8db8f84e4a"/>
              <p:cNvSpPr/>
              <p:nvPr/>
            </p:nvSpPr>
            <p:spPr>
              <a:xfrm>
                <a:off x="9035665" y="2389036"/>
                <a:ext cx="203466" cy="207136"/>
              </a:xfrm>
              <a:custGeom>
                <a:avLst/>
                <a:gdLst>
                  <a:gd name="connsiteX0" fmla="*/ 193128 w 270378"/>
                  <a:gd name="connsiteY0" fmla="*/ 14922 h 275256"/>
                  <a:gd name="connsiteX1" fmla="*/ 196678 w 270378"/>
                  <a:gd name="connsiteY1" fmla="*/ 83857 h 275256"/>
                  <a:gd name="connsiteX2" fmla="*/ 204133 w 270378"/>
                  <a:gd name="connsiteY2" fmla="*/ 96423 h 275256"/>
                  <a:gd name="connsiteX3" fmla="*/ 262915 w 270378"/>
                  <a:gd name="connsiteY3" fmla="*/ 132559 h 275256"/>
                  <a:gd name="connsiteX4" fmla="*/ 260289 w 270378"/>
                  <a:gd name="connsiteY4" fmla="*/ 160601 h 275256"/>
                  <a:gd name="connsiteX5" fmla="*/ 195826 w 270378"/>
                  <a:gd name="connsiteY5" fmla="*/ 185236 h 275256"/>
                  <a:gd name="connsiteX6" fmla="*/ 186171 w 270378"/>
                  <a:gd name="connsiteY6" fmla="*/ 196169 h 275256"/>
                  <a:gd name="connsiteX7" fmla="*/ 169984 w 270378"/>
                  <a:gd name="connsiteY7" fmla="*/ 263258 h 275256"/>
                  <a:gd name="connsiteX8" fmla="*/ 142510 w 270378"/>
                  <a:gd name="connsiteY8" fmla="*/ 269435 h 275256"/>
                  <a:gd name="connsiteX9" fmla="*/ 99133 w 270378"/>
                  <a:gd name="connsiteY9" fmla="*/ 215763 h 275256"/>
                  <a:gd name="connsiteX10" fmla="*/ 85715 w 270378"/>
                  <a:gd name="connsiteY10" fmla="*/ 210013 h 275256"/>
                  <a:gd name="connsiteX11" fmla="*/ 16922 w 270378"/>
                  <a:gd name="connsiteY11" fmla="*/ 215337 h 275256"/>
                  <a:gd name="connsiteX12" fmla="*/ 2581 w 270378"/>
                  <a:gd name="connsiteY12" fmla="*/ 191129 h 275256"/>
                  <a:gd name="connsiteX13" fmla="*/ 40208 w 270378"/>
                  <a:gd name="connsiteY13" fmla="*/ 133269 h 275256"/>
                  <a:gd name="connsiteX14" fmla="*/ 41557 w 270378"/>
                  <a:gd name="connsiteY14" fmla="*/ 118715 h 275256"/>
                  <a:gd name="connsiteX15" fmla="*/ 15218 w 270378"/>
                  <a:gd name="connsiteY15" fmla="*/ 54891 h 275256"/>
                  <a:gd name="connsiteX16" fmla="*/ 33818 w 270378"/>
                  <a:gd name="connsiteY16" fmla="*/ 33735 h 275256"/>
                  <a:gd name="connsiteX17" fmla="*/ 100482 w 270378"/>
                  <a:gd name="connsiteY17" fmla="*/ 51697 h 275256"/>
                  <a:gd name="connsiteX18" fmla="*/ 114751 w 270378"/>
                  <a:gd name="connsiteY18" fmla="*/ 48502 h 275256"/>
                  <a:gd name="connsiteX19" fmla="*/ 167287 w 270378"/>
                  <a:gd name="connsiteY19" fmla="*/ 3776 h 275256"/>
                  <a:gd name="connsiteX20" fmla="*/ 193128 w 270378"/>
                  <a:gd name="connsiteY20" fmla="*/ 14922 h 275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70378" h="275256">
                    <a:moveTo>
                      <a:pt x="193128" y="14922"/>
                    </a:moveTo>
                    <a:lnTo>
                      <a:pt x="196678" y="83857"/>
                    </a:lnTo>
                    <a:cubicBezTo>
                      <a:pt x="196962" y="89039"/>
                      <a:pt x="199731" y="93725"/>
                      <a:pt x="204133" y="96423"/>
                    </a:cubicBezTo>
                    <a:lnTo>
                      <a:pt x="262915" y="132559"/>
                    </a:lnTo>
                    <a:cubicBezTo>
                      <a:pt x="273990" y="139374"/>
                      <a:pt x="272429" y="155916"/>
                      <a:pt x="260289" y="160601"/>
                    </a:cubicBezTo>
                    <a:lnTo>
                      <a:pt x="195826" y="185236"/>
                    </a:lnTo>
                    <a:cubicBezTo>
                      <a:pt x="190999" y="187082"/>
                      <a:pt x="187378" y="191200"/>
                      <a:pt x="186171" y="196169"/>
                    </a:cubicBezTo>
                    <a:lnTo>
                      <a:pt x="169984" y="263258"/>
                    </a:lnTo>
                    <a:cubicBezTo>
                      <a:pt x="166932" y="275895"/>
                      <a:pt x="150674" y="279516"/>
                      <a:pt x="142510" y="269435"/>
                    </a:cubicBezTo>
                    <a:lnTo>
                      <a:pt x="99133" y="215763"/>
                    </a:lnTo>
                    <a:cubicBezTo>
                      <a:pt x="95867" y="211717"/>
                      <a:pt x="90898" y="209587"/>
                      <a:pt x="85715" y="210013"/>
                    </a:cubicBezTo>
                    <a:lnTo>
                      <a:pt x="16922" y="215337"/>
                    </a:lnTo>
                    <a:cubicBezTo>
                      <a:pt x="3930" y="216331"/>
                      <a:pt x="-4518" y="202062"/>
                      <a:pt x="2581" y="191129"/>
                    </a:cubicBezTo>
                    <a:lnTo>
                      <a:pt x="40208" y="133269"/>
                    </a:lnTo>
                    <a:cubicBezTo>
                      <a:pt x="43048" y="128938"/>
                      <a:pt x="43544" y="123472"/>
                      <a:pt x="41557" y="118715"/>
                    </a:cubicBezTo>
                    <a:lnTo>
                      <a:pt x="15218" y="54891"/>
                    </a:lnTo>
                    <a:cubicBezTo>
                      <a:pt x="10248" y="42894"/>
                      <a:pt x="21253" y="30399"/>
                      <a:pt x="33818" y="33735"/>
                    </a:cubicBezTo>
                    <a:lnTo>
                      <a:pt x="100482" y="51697"/>
                    </a:lnTo>
                    <a:cubicBezTo>
                      <a:pt x="105451" y="53046"/>
                      <a:pt x="110776" y="51839"/>
                      <a:pt x="114751" y="48502"/>
                    </a:cubicBezTo>
                    <a:lnTo>
                      <a:pt x="167287" y="3776"/>
                    </a:lnTo>
                    <a:cubicBezTo>
                      <a:pt x="177155" y="-4672"/>
                      <a:pt x="192419" y="1930"/>
                      <a:pt x="193128" y="14922"/>
                    </a:cubicBezTo>
                    <a:close/>
                  </a:path>
                </a:pathLst>
              </a:custGeom>
              <a:solidFill>
                <a:srgbClr val="EF9139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67" name="任意多边形: 形状 66" descr="38764dfd-58aa-46dc-b0f3-c546327aabfe"/>
              <p:cNvSpPr/>
              <p:nvPr/>
            </p:nvSpPr>
            <p:spPr>
              <a:xfrm>
                <a:off x="9041169" y="2376248"/>
                <a:ext cx="203466" cy="207102"/>
              </a:xfrm>
              <a:custGeom>
                <a:avLst/>
                <a:gdLst>
                  <a:gd name="connsiteX0" fmla="*/ 193129 w 270378"/>
                  <a:gd name="connsiteY0" fmla="*/ 14877 h 275210"/>
                  <a:gd name="connsiteX1" fmla="*/ 196679 w 270378"/>
                  <a:gd name="connsiteY1" fmla="*/ 83812 h 275210"/>
                  <a:gd name="connsiteX2" fmla="*/ 204133 w 270378"/>
                  <a:gd name="connsiteY2" fmla="*/ 96378 h 275210"/>
                  <a:gd name="connsiteX3" fmla="*/ 262916 w 270378"/>
                  <a:gd name="connsiteY3" fmla="*/ 132513 h 275210"/>
                  <a:gd name="connsiteX4" fmla="*/ 260289 w 270378"/>
                  <a:gd name="connsiteY4" fmla="*/ 160556 h 275210"/>
                  <a:gd name="connsiteX5" fmla="*/ 195827 w 270378"/>
                  <a:gd name="connsiteY5" fmla="*/ 185191 h 275210"/>
                  <a:gd name="connsiteX6" fmla="*/ 186172 w 270378"/>
                  <a:gd name="connsiteY6" fmla="*/ 196124 h 275210"/>
                  <a:gd name="connsiteX7" fmla="*/ 169985 w 270378"/>
                  <a:gd name="connsiteY7" fmla="*/ 263213 h 275210"/>
                  <a:gd name="connsiteX8" fmla="*/ 142510 w 270378"/>
                  <a:gd name="connsiteY8" fmla="*/ 269389 h 275210"/>
                  <a:gd name="connsiteX9" fmla="*/ 99133 w 270378"/>
                  <a:gd name="connsiteY9" fmla="*/ 215718 h 275210"/>
                  <a:gd name="connsiteX10" fmla="*/ 85715 w 270378"/>
                  <a:gd name="connsiteY10" fmla="*/ 209968 h 275210"/>
                  <a:gd name="connsiteX11" fmla="*/ 16922 w 270378"/>
                  <a:gd name="connsiteY11" fmla="*/ 215292 h 275210"/>
                  <a:gd name="connsiteX12" fmla="*/ 2581 w 270378"/>
                  <a:gd name="connsiteY12" fmla="*/ 191083 h 275210"/>
                  <a:gd name="connsiteX13" fmla="*/ 40208 w 270378"/>
                  <a:gd name="connsiteY13" fmla="*/ 133223 h 275210"/>
                  <a:gd name="connsiteX14" fmla="*/ 41557 w 270378"/>
                  <a:gd name="connsiteY14" fmla="*/ 118670 h 275210"/>
                  <a:gd name="connsiteX15" fmla="*/ 15218 w 270378"/>
                  <a:gd name="connsiteY15" fmla="*/ 54846 h 275210"/>
                  <a:gd name="connsiteX16" fmla="*/ 33819 w 270378"/>
                  <a:gd name="connsiteY16" fmla="*/ 33690 h 275210"/>
                  <a:gd name="connsiteX17" fmla="*/ 100482 w 270378"/>
                  <a:gd name="connsiteY17" fmla="*/ 51651 h 275210"/>
                  <a:gd name="connsiteX18" fmla="*/ 114751 w 270378"/>
                  <a:gd name="connsiteY18" fmla="*/ 48457 h 275210"/>
                  <a:gd name="connsiteX19" fmla="*/ 167287 w 270378"/>
                  <a:gd name="connsiteY19" fmla="*/ 3731 h 275210"/>
                  <a:gd name="connsiteX20" fmla="*/ 193129 w 270378"/>
                  <a:gd name="connsiteY20" fmla="*/ 14877 h 275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70378" h="275210">
                    <a:moveTo>
                      <a:pt x="193129" y="14877"/>
                    </a:moveTo>
                    <a:lnTo>
                      <a:pt x="196679" y="83812"/>
                    </a:lnTo>
                    <a:cubicBezTo>
                      <a:pt x="196962" y="88994"/>
                      <a:pt x="199731" y="93680"/>
                      <a:pt x="204133" y="96378"/>
                    </a:cubicBezTo>
                    <a:lnTo>
                      <a:pt x="262916" y="132513"/>
                    </a:lnTo>
                    <a:cubicBezTo>
                      <a:pt x="273991" y="139329"/>
                      <a:pt x="272429" y="155870"/>
                      <a:pt x="260289" y="160556"/>
                    </a:cubicBezTo>
                    <a:lnTo>
                      <a:pt x="195827" y="185191"/>
                    </a:lnTo>
                    <a:cubicBezTo>
                      <a:pt x="190999" y="187037"/>
                      <a:pt x="187378" y="191154"/>
                      <a:pt x="186172" y="196124"/>
                    </a:cubicBezTo>
                    <a:lnTo>
                      <a:pt x="169985" y="263213"/>
                    </a:lnTo>
                    <a:cubicBezTo>
                      <a:pt x="166932" y="275850"/>
                      <a:pt x="150675" y="279470"/>
                      <a:pt x="142510" y="269389"/>
                    </a:cubicBezTo>
                    <a:lnTo>
                      <a:pt x="99133" y="215718"/>
                    </a:lnTo>
                    <a:cubicBezTo>
                      <a:pt x="95867" y="211671"/>
                      <a:pt x="90898" y="209542"/>
                      <a:pt x="85715" y="209968"/>
                    </a:cubicBezTo>
                    <a:lnTo>
                      <a:pt x="16922" y="215292"/>
                    </a:lnTo>
                    <a:cubicBezTo>
                      <a:pt x="3930" y="216286"/>
                      <a:pt x="-4518" y="202016"/>
                      <a:pt x="2581" y="191083"/>
                    </a:cubicBezTo>
                    <a:lnTo>
                      <a:pt x="40208" y="133223"/>
                    </a:lnTo>
                    <a:cubicBezTo>
                      <a:pt x="43048" y="128893"/>
                      <a:pt x="43545" y="123426"/>
                      <a:pt x="41557" y="118670"/>
                    </a:cubicBezTo>
                    <a:lnTo>
                      <a:pt x="15218" y="54846"/>
                    </a:lnTo>
                    <a:cubicBezTo>
                      <a:pt x="10249" y="42848"/>
                      <a:pt x="21253" y="30353"/>
                      <a:pt x="33819" y="33690"/>
                    </a:cubicBezTo>
                    <a:lnTo>
                      <a:pt x="100482" y="51651"/>
                    </a:lnTo>
                    <a:cubicBezTo>
                      <a:pt x="105451" y="53000"/>
                      <a:pt x="110776" y="51793"/>
                      <a:pt x="114751" y="48457"/>
                    </a:cubicBezTo>
                    <a:lnTo>
                      <a:pt x="167287" y="3731"/>
                    </a:lnTo>
                    <a:cubicBezTo>
                      <a:pt x="177155" y="-4647"/>
                      <a:pt x="192419" y="1956"/>
                      <a:pt x="193129" y="14877"/>
                    </a:cubicBezTo>
                    <a:close/>
                  </a:path>
                </a:pathLst>
              </a:custGeom>
              <a:solidFill>
                <a:srgbClr val="FBF087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68" name="任意多边形: 形状 67" descr="958d2ccc-4230-4843-b136-7a4fb5b9c343"/>
              <p:cNvSpPr/>
              <p:nvPr/>
            </p:nvSpPr>
            <p:spPr>
              <a:xfrm>
                <a:off x="8876448" y="2725196"/>
                <a:ext cx="159626" cy="205094"/>
              </a:xfrm>
              <a:custGeom>
                <a:avLst/>
                <a:gdLst>
                  <a:gd name="connsiteX0" fmla="*/ 170498 w 212121"/>
                  <a:gd name="connsiteY0" fmla="*/ 8303 h 272542"/>
                  <a:gd name="connsiteX1" fmla="*/ 143520 w 212121"/>
                  <a:gd name="connsiteY1" fmla="*/ 33861 h 272542"/>
                  <a:gd name="connsiteX2" fmla="*/ 81117 w 212121"/>
                  <a:gd name="connsiteY2" fmla="*/ 50686 h 272542"/>
                  <a:gd name="connsiteX3" fmla="*/ 83176 w 212121"/>
                  <a:gd name="connsiteY3" fmla="*/ 61548 h 272542"/>
                  <a:gd name="connsiteX4" fmla="*/ 100995 w 212121"/>
                  <a:gd name="connsiteY4" fmla="*/ 58212 h 272542"/>
                  <a:gd name="connsiteX5" fmla="*/ 211816 w 212121"/>
                  <a:gd name="connsiteY5" fmla="*/ 108120 h 272542"/>
                  <a:gd name="connsiteX6" fmla="*/ 188459 w 212121"/>
                  <a:gd name="connsiteY6" fmla="*/ 142197 h 272542"/>
                  <a:gd name="connsiteX7" fmla="*/ 140610 w 212121"/>
                  <a:gd name="connsiteY7" fmla="*/ 127573 h 272542"/>
                  <a:gd name="connsiteX8" fmla="*/ 204220 w 212121"/>
                  <a:gd name="connsiteY8" fmla="*/ 160727 h 272542"/>
                  <a:gd name="connsiteX9" fmla="*/ 140113 w 212121"/>
                  <a:gd name="connsiteY9" fmla="*/ 185078 h 272542"/>
                  <a:gd name="connsiteX10" fmla="*/ 105042 w 212121"/>
                  <a:gd name="connsiteY10" fmla="*/ 178333 h 272542"/>
                  <a:gd name="connsiteX11" fmla="*/ 185477 w 212121"/>
                  <a:gd name="connsiteY11" fmla="*/ 212410 h 272542"/>
                  <a:gd name="connsiteX12" fmla="*/ 117040 w 212121"/>
                  <a:gd name="connsiteY12" fmla="*/ 231437 h 272542"/>
                  <a:gd name="connsiteX13" fmla="*/ 74443 w 212121"/>
                  <a:gd name="connsiteY13" fmla="*/ 223059 h 272542"/>
                  <a:gd name="connsiteX14" fmla="*/ 30782 w 212121"/>
                  <a:gd name="connsiteY14" fmla="*/ 241518 h 272542"/>
                  <a:gd name="connsiteX15" fmla="*/ 41431 w 212121"/>
                  <a:gd name="connsiteY15" fmla="*/ 260047 h 272542"/>
                  <a:gd name="connsiteX16" fmla="*/ 29433 w 212121"/>
                  <a:gd name="connsiteY16" fmla="*/ 272542 h 272542"/>
                  <a:gd name="connsiteX17" fmla="*/ 8561 w 212121"/>
                  <a:gd name="connsiteY17" fmla="*/ 199560 h 272542"/>
                  <a:gd name="connsiteX18" fmla="*/ 6999 w 212121"/>
                  <a:gd name="connsiteY18" fmla="*/ 147593 h 272542"/>
                  <a:gd name="connsiteX19" fmla="*/ 12111 w 212121"/>
                  <a:gd name="connsiteY19" fmla="*/ 98465 h 272542"/>
                  <a:gd name="connsiteX20" fmla="*/ 42212 w 212121"/>
                  <a:gd name="connsiteY20" fmla="*/ 78445 h 272542"/>
                  <a:gd name="connsiteX21" fmla="*/ 34900 w 212121"/>
                  <a:gd name="connsiteY21" fmla="*/ 12137 h 272542"/>
                  <a:gd name="connsiteX22" fmla="*/ 170498 w 212121"/>
                  <a:gd name="connsiteY22" fmla="*/ 8303 h 272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12121" h="272542">
                    <a:moveTo>
                      <a:pt x="170498" y="8303"/>
                    </a:moveTo>
                    <a:cubicBezTo>
                      <a:pt x="170498" y="8303"/>
                      <a:pt x="176533" y="29743"/>
                      <a:pt x="143520" y="33861"/>
                    </a:cubicBezTo>
                    <a:cubicBezTo>
                      <a:pt x="110508" y="38050"/>
                      <a:pt x="81117" y="50686"/>
                      <a:pt x="81117" y="50686"/>
                    </a:cubicBezTo>
                    <a:lnTo>
                      <a:pt x="83176" y="61548"/>
                    </a:lnTo>
                    <a:cubicBezTo>
                      <a:pt x="83176" y="61548"/>
                      <a:pt x="88784" y="53313"/>
                      <a:pt x="100995" y="58212"/>
                    </a:cubicBezTo>
                    <a:cubicBezTo>
                      <a:pt x="113206" y="63110"/>
                      <a:pt x="211319" y="100027"/>
                      <a:pt x="211816" y="108120"/>
                    </a:cubicBezTo>
                    <a:cubicBezTo>
                      <a:pt x="212313" y="116214"/>
                      <a:pt x="214940" y="146457"/>
                      <a:pt x="188459" y="142197"/>
                    </a:cubicBezTo>
                    <a:cubicBezTo>
                      <a:pt x="161978" y="137938"/>
                      <a:pt x="140610" y="127573"/>
                      <a:pt x="140610" y="127573"/>
                    </a:cubicBezTo>
                    <a:cubicBezTo>
                      <a:pt x="140610" y="127573"/>
                      <a:pt x="205356" y="150291"/>
                      <a:pt x="204220" y="160727"/>
                    </a:cubicBezTo>
                    <a:cubicBezTo>
                      <a:pt x="203084" y="171163"/>
                      <a:pt x="199250" y="199560"/>
                      <a:pt x="140113" y="185078"/>
                    </a:cubicBezTo>
                    <a:cubicBezTo>
                      <a:pt x="80975" y="170595"/>
                      <a:pt x="105042" y="178333"/>
                      <a:pt x="105042" y="178333"/>
                    </a:cubicBezTo>
                    <a:cubicBezTo>
                      <a:pt x="105042" y="178333"/>
                      <a:pt x="189808" y="201406"/>
                      <a:pt x="185477" y="212410"/>
                    </a:cubicBezTo>
                    <a:cubicBezTo>
                      <a:pt x="181147" y="223485"/>
                      <a:pt x="170285" y="249256"/>
                      <a:pt x="117040" y="231437"/>
                    </a:cubicBezTo>
                    <a:cubicBezTo>
                      <a:pt x="82536" y="219865"/>
                      <a:pt x="74443" y="223059"/>
                      <a:pt x="74443" y="223059"/>
                    </a:cubicBezTo>
                    <a:lnTo>
                      <a:pt x="30782" y="241518"/>
                    </a:lnTo>
                    <a:lnTo>
                      <a:pt x="41431" y="260047"/>
                    </a:lnTo>
                    <a:lnTo>
                      <a:pt x="29433" y="272542"/>
                    </a:lnTo>
                    <a:cubicBezTo>
                      <a:pt x="29433" y="272542"/>
                      <a:pt x="-7981" y="226254"/>
                      <a:pt x="8561" y="199560"/>
                    </a:cubicBezTo>
                    <a:cubicBezTo>
                      <a:pt x="8561" y="199560"/>
                      <a:pt x="-9613" y="168110"/>
                      <a:pt x="6999" y="147593"/>
                    </a:cubicBezTo>
                    <a:cubicBezTo>
                      <a:pt x="6999" y="147593"/>
                      <a:pt x="-4786" y="106771"/>
                      <a:pt x="12111" y="98465"/>
                    </a:cubicBezTo>
                    <a:lnTo>
                      <a:pt x="42212" y="78445"/>
                    </a:lnTo>
                    <a:cubicBezTo>
                      <a:pt x="42212" y="78445"/>
                      <a:pt x="20701" y="24064"/>
                      <a:pt x="34900" y="12137"/>
                    </a:cubicBezTo>
                    <a:cubicBezTo>
                      <a:pt x="49028" y="352"/>
                      <a:pt x="132871" y="-6180"/>
                      <a:pt x="170498" y="830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2BD9C"/>
                  </a:gs>
                  <a:gs pos="50000">
                    <a:srgbClr val="F0A181"/>
                  </a:gs>
                  <a:gs pos="100000">
                    <a:srgbClr val="EE8666"/>
                  </a:gs>
                </a:gsLst>
                <a:lin ang="5084404" scaled="1"/>
              </a:gra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69" name="任意多边形: 形状 68" descr="0b9d44b2-96b2-415f-a321-de4726b55fa8"/>
              <p:cNvSpPr/>
              <p:nvPr/>
            </p:nvSpPr>
            <p:spPr>
              <a:xfrm>
                <a:off x="6644877" y="2105219"/>
                <a:ext cx="195223" cy="342914"/>
              </a:xfrm>
              <a:custGeom>
                <a:avLst/>
                <a:gdLst>
                  <a:gd name="connsiteX0" fmla="*/ 198229 w 259425"/>
                  <a:gd name="connsiteY0" fmla="*/ 225099 h 455686"/>
                  <a:gd name="connsiteX1" fmla="*/ 211860 w 259425"/>
                  <a:gd name="connsiteY1" fmla="*/ 164115 h 455686"/>
                  <a:gd name="connsiteX2" fmla="*/ 178848 w 259425"/>
                  <a:gd name="connsiteY2" fmla="*/ 12827 h 455686"/>
                  <a:gd name="connsiteX3" fmla="*/ 167914 w 259425"/>
                  <a:gd name="connsiteY3" fmla="*/ 18010 h 455686"/>
                  <a:gd name="connsiteX4" fmla="*/ 166424 w 259425"/>
                  <a:gd name="connsiteY4" fmla="*/ 75302 h 455686"/>
                  <a:gd name="connsiteX5" fmla="*/ 159679 w 259425"/>
                  <a:gd name="connsiteY5" fmla="*/ 72178 h 455686"/>
                  <a:gd name="connsiteX6" fmla="*/ 158259 w 259425"/>
                  <a:gd name="connsiteY6" fmla="*/ 38101 h 455686"/>
                  <a:gd name="connsiteX7" fmla="*/ 158898 w 259425"/>
                  <a:gd name="connsiteY7" fmla="*/ 15596 h 455686"/>
                  <a:gd name="connsiteX8" fmla="*/ 139375 w 259425"/>
                  <a:gd name="connsiteY8" fmla="*/ 191 h 455686"/>
                  <a:gd name="connsiteX9" fmla="*/ 107570 w 259425"/>
                  <a:gd name="connsiteY9" fmla="*/ 18081 h 455686"/>
                  <a:gd name="connsiteX10" fmla="*/ 58939 w 259425"/>
                  <a:gd name="connsiteY10" fmla="*/ 44704 h 455686"/>
                  <a:gd name="connsiteX11" fmla="*/ 20602 w 259425"/>
                  <a:gd name="connsiteY11" fmla="*/ 79065 h 455686"/>
                  <a:gd name="connsiteX12" fmla="*/ 14 w 259425"/>
                  <a:gd name="connsiteY12" fmla="*/ 98801 h 455686"/>
                  <a:gd name="connsiteX13" fmla="*/ 70440 w 259425"/>
                  <a:gd name="connsiteY13" fmla="*/ 233831 h 455686"/>
                  <a:gd name="connsiteX14" fmla="*/ 133341 w 259425"/>
                  <a:gd name="connsiteY14" fmla="*/ 455687 h 455686"/>
                  <a:gd name="connsiteX15" fmla="*/ 259425 w 259425"/>
                  <a:gd name="connsiteY15" fmla="*/ 355302 h 455686"/>
                  <a:gd name="connsiteX16" fmla="*/ 198229 w 259425"/>
                  <a:gd name="connsiteY16" fmla="*/ 225099 h 455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9425" h="455686">
                    <a:moveTo>
                      <a:pt x="198229" y="225099"/>
                    </a:moveTo>
                    <a:cubicBezTo>
                      <a:pt x="202488" y="212746"/>
                      <a:pt x="208949" y="191377"/>
                      <a:pt x="211860" y="164115"/>
                    </a:cubicBezTo>
                    <a:cubicBezTo>
                      <a:pt x="219314" y="94257"/>
                      <a:pt x="200572" y="14389"/>
                      <a:pt x="178848" y="12827"/>
                    </a:cubicBezTo>
                    <a:cubicBezTo>
                      <a:pt x="173878" y="12472"/>
                      <a:pt x="169760" y="16306"/>
                      <a:pt x="167914" y="18010"/>
                    </a:cubicBezTo>
                    <a:cubicBezTo>
                      <a:pt x="151018" y="33842"/>
                      <a:pt x="164578" y="70474"/>
                      <a:pt x="166424" y="75302"/>
                    </a:cubicBezTo>
                    <a:cubicBezTo>
                      <a:pt x="164507" y="75018"/>
                      <a:pt x="161738" y="74308"/>
                      <a:pt x="159679" y="72178"/>
                    </a:cubicBezTo>
                    <a:cubicBezTo>
                      <a:pt x="153929" y="66357"/>
                      <a:pt x="157123" y="54927"/>
                      <a:pt x="158259" y="38101"/>
                    </a:cubicBezTo>
                    <a:cubicBezTo>
                      <a:pt x="158614" y="32635"/>
                      <a:pt x="160318" y="25180"/>
                      <a:pt x="158898" y="15596"/>
                    </a:cubicBezTo>
                    <a:cubicBezTo>
                      <a:pt x="158117" y="14034"/>
                      <a:pt x="152083" y="1965"/>
                      <a:pt x="139375" y="191"/>
                    </a:cubicBezTo>
                    <a:cubicBezTo>
                      <a:pt x="131211" y="-945"/>
                      <a:pt x="120491" y="2746"/>
                      <a:pt x="107570" y="18081"/>
                    </a:cubicBezTo>
                    <a:cubicBezTo>
                      <a:pt x="107570" y="18081"/>
                      <a:pt x="73493" y="11479"/>
                      <a:pt x="58939" y="44704"/>
                    </a:cubicBezTo>
                    <a:cubicBezTo>
                      <a:pt x="58939" y="44704"/>
                      <a:pt x="22306" y="51235"/>
                      <a:pt x="20602" y="79065"/>
                    </a:cubicBezTo>
                    <a:cubicBezTo>
                      <a:pt x="20602" y="79065"/>
                      <a:pt x="-625" y="78852"/>
                      <a:pt x="14" y="98801"/>
                    </a:cubicBezTo>
                    <a:cubicBezTo>
                      <a:pt x="14" y="98801"/>
                      <a:pt x="30116" y="197695"/>
                      <a:pt x="70440" y="233831"/>
                    </a:cubicBezTo>
                    <a:lnTo>
                      <a:pt x="133341" y="455687"/>
                    </a:lnTo>
                    <a:lnTo>
                      <a:pt x="259425" y="355302"/>
                    </a:lnTo>
                    <a:lnTo>
                      <a:pt x="198229" y="225099"/>
                    </a:lnTo>
                    <a:close/>
                  </a:path>
                </a:pathLst>
              </a:custGeom>
              <a:gradFill>
                <a:gsLst>
                  <a:gs pos="0">
                    <a:srgbClr val="F3D1C3"/>
                  </a:gs>
                  <a:gs pos="50000">
                    <a:srgbClr val="F2B7A4"/>
                  </a:gs>
                  <a:gs pos="100000">
                    <a:srgbClr val="F29E86"/>
                  </a:gs>
                </a:gsLst>
                <a:lin ang="13400319" scaled="1"/>
              </a:gra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70" name="任意多边形: 形状 69" descr="ff879194-da8c-4666-b91c-2486b1f725aa"/>
              <p:cNvSpPr/>
              <p:nvPr/>
            </p:nvSpPr>
            <p:spPr>
              <a:xfrm>
                <a:off x="10882935" y="2008729"/>
                <a:ext cx="207883" cy="362941"/>
              </a:xfrm>
              <a:custGeom>
                <a:avLst/>
                <a:gdLst>
                  <a:gd name="connsiteX0" fmla="*/ 138091 w 276248"/>
                  <a:gd name="connsiteY0" fmla="*/ 153403 h 482300"/>
                  <a:gd name="connsiteX1" fmla="*/ 138091 w 276248"/>
                  <a:gd name="connsiteY1" fmla="*/ 153403 h 482300"/>
                  <a:gd name="connsiteX2" fmla="*/ 138091 w 276248"/>
                  <a:gd name="connsiteY2" fmla="*/ 153403 h 482300"/>
                  <a:gd name="connsiteX3" fmla="*/ 138091 w 276248"/>
                  <a:gd name="connsiteY3" fmla="*/ 153403 h 482300"/>
                  <a:gd name="connsiteX4" fmla="*/ 138091 w 276248"/>
                  <a:gd name="connsiteY4" fmla="*/ 153403 h 482300"/>
                  <a:gd name="connsiteX5" fmla="*/ 238476 w 276248"/>
                  <a:gd name="connsiteY5" fmla="*/ 436029 h 482300"/>
                  <a:gd name="connsiteX6" fmla="*/ 159460 w 276248"/>
                  <a:gd name="connsiteY6" fmla="*/ 482033 h 482300"/>
                  <a:gd name="connsiteX7" fmla="*/ 86975 w 276248"/>
                  <a:gd name="connsiteY7" fmla="*/ 432053 h 482300"/>
                  <a:gd name="connsiteX8" fmla="*/ 88324 w 276248"/>
                  <a:gd name="connsiteY8" fmla="*/ 425735 h 482300"/>
                  <a:gd name="connsiteX9" fmla="*/ 88324 w 276248"/>
                  <a:gd name="connsiteY9" fmla="*/ 425735 h 482300"/>
                  <a:gd name="connsiteX10" fmla="*/ 107209 w 276248"/>
                  <a:gd name="connsiteY10" fmla="*/ 337206 h 482300"/>
                  <a:gd name="connsiteX11" fmla="*/ 91661 w 276248"/>
                  <a:gd name="connsiteY11" fmla="*/ 325066 h 482300"/>
                  <a:gd name="connsiteX12" fmla="*/ 54673 w 276248"/>
                  <a:gd name="connsiteY12" fmla="*/ 256628 h 482300"/>
                  <a:gd name="connsiteX13" fmla="*/ 5120 w 276248"/>
                  <a:gd name="connsiteY13" fmla="*/ 223190 h 482300"/>
                  <a:gd name="connsiteX14" fmla="*/ 8 w 276248"/>
                  <a:gd name="connsiteY14" fmla="*/ 213109 h 482300"/>
                  <a:gd name="connsiteX15" fmla="*/ 83213 w 276248"/>
                  <a:gd name="connsiteY15" fmla="*/ 218930 h 482300"/>
                  <a:gd name="connsiteX16" fmla="*/ 95495 w 276248"/>
                  <a:gd name="connsiteY16" fmla="*/ 220066 h 482300"/>
                  <a:gd name="connsiteX17" fmla="*/ 97838 w 276248"/>
                  <a:gd name="connsiteY17" fmla="*/ 196567 h 482300"/>
                  <a:gd name="connsiteX18" fmla="*/ 67949 w 276248"/>
                  <a:gd name="connsiteY18" fmla="*/ 65654 h 482300"/>
                  <a:gd name="connsiteX19" fmla="*/ 81296 w 276248"/>
                  <a:gd name="connsiteY19" fmla="*/ 43007 h 482300"/>
                  <a:gd name="connsiteX20" fmla="*/ 101600 w 276248"/>
                  <a:gd name="connsiteY20" fmla="*/ 61324 h 482300"/>
                  <a:gd name="connsiteX21" fmla="*/ 138091 w 276248"/>
                  <a:gd name="connsiteY21" fmla="*/ 153403 h 482300"/>
                  <a:gd name="connsiteX22" fmla="*/ 126661 w 276248"/>
                  <a:gd name="connsiteY22" fmla="*/ 22206 h 482300"/>
                  <a:gd name="connsiteX23" fmla="*/ 140718 w 276248"/>
                  <a:gd name="connsiteY23" fmla="*/ 269 h 482300"/>
                  <a:gd name="connsiteX24" fmla="*/ 162371 w 276248"/>
                  <a:gd name="connsiteY24" fmla="*/ 19579 h 482300"/>
                  <a:gd name="connsiteX25" fmla="*/ 187361 w 276248"/>
                  <a:gd name="connsiteY25" fmla="*/ 154255 h 482300"/>
                  <a:gd name="connsiteX26" fmla="*/ 185798 w 276248"/>
                  <a:gd name="connsiteY26" fmla="*/ 41233 h 482300"/>
                  <a:gd name="connsiteX27" fmla="*/ 199359 w 276248"/>
                  <a:gd name="connsiteY27" fmla="*/ 25188 h 482300"/>
                  <a:gd name="connsiteX28" fmla="*/ 217249 w 276248"/>
                  <a:gd name="connsiteY28" fmla="*/ 41091 h 482300"/>
                  <a:gd name="connsiteX29" fmla="*/ 231377 w 276248"/>
                  <a:gd name="connsiteY29" fmla="*/ 157875 h 482300"/>
                  <a:gd name="connsiteX30" fmla="*/ 231590 w 276248"/>
                  <a:gd name="connsiteY30" fmla="*/ 157875 h 482300"/>
                  <a:gd name="connsiteX31" fmla="*/ 231590 w 276248"/>
                  <a:gd name="connsiteY31" fmla="*/ 157875 h 482300"/>
                  <a:gd name="connsiteX32" fmla="*/ 244156 w 276248"/>
                  <a:gd name="connsiteY32" fmla="*/ 90005 h 482300"/>
                  <a:gd name="connsiteX33" fmla="*/ 261194 w 276248"/>
                  <a:gd name="connsiteY33" fmla="*/ 72257 h 482300"/>
                  <a:gd name="connsiteX34" fmla="*/ 276103 w 276248"/>
                  <a:gd name="connsiteY34" fmla="*/ 91141 h 482300"/>
                  <a:gd name="connsiteX35" fmla="*/ 268932 w 276248"/>
                  <a:gd name="connsiteY35" fmla="*/ 163626 h 482300"/>
                  <a:gd name="connsiteX36" fmla="*/ 248273 w 276248"/>
                  <a:gd name="connsiteY36" fmla="*/ 327550 h 482300"/>
                  <a:gd name="connsiteX37" fmla="*/ 237340 w 276248"/>
                  <a:gd name="connsiteY37" fmla="*/ 371141 h 482300"/>
                  <a:gd name="connsiteX38" fmla="*/ 238476 w 276248"/>
                  <a:gd name="connsiteY38" fmla="*/ 436029 h 482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276248" h="482300">
                    <a:moveTo>
                      <a:pt x="138091" y="153403"/>
                    </a:moveTo>
                    <a:lnTo>
                      <a:pt x="138091" y="153403"/>
                    </a:lnTo>
                    <a:lnTo>
                      <a:pt x="138091" y="153403"/>
                    </a:lnTo>
                    <a:lnTo>
                      <a:pt x="138091" y="153403"/>
                    </a:lnTo>
                    <a:lnTo>
                      <a:pt x="138091" y="153403"/>
                    </a:lnTo>
                    <a:close/>
                    <a:moveTo>
                      <a:pt x="238476" y="436029"/>
                    </a:moveTo>
                    <a:cubicBezTo>
                      <a:pt x="238121" y="474011"/>
                      <a:pt x="185444" y="484163"/>
                      <a:pt x="159460" y="482033"/>
                    </a:cubicBezTo>
                    <a:cubicBezTo>
                      <a:pt x="117432" y="478554"/>
                      <a:pt x="84917" y="456191"/>
                      <a:pt x="86975" y="432053"/>
                    </a:cubicBezTo>
                    <a:cubicBezTo>
                      <a:pt x="87188" y="429853"/>
                      <a:pt x="87614" y="427794"/>
                      <a:pt x="88324" y="425735"/>
                    </a:cubicBezTo>
                    <a:lnTo>
                      <a:pt x="88324" y="425735"/>
                    </a:lnTo>
                    <a:lnTo>
                      <a:pt x="107209" y="337206"/>
                    </a:lnTo>
                    <a:lnTo>
                      <a:pt x="91661" y="325066"/>
                    </a:lnTo>
                    <a:lnTo>
                      <a:pt x="54673" y="256628"/>
                    </a:lnTo>
                    <a:cubicBezTo>
                      <a:pt x="54673" y="256628"/>
                      <a:pt x="31032" y="240583"/>
                      <a:pt x="5120" y="223190"/>
                    </a:cubicBezTo>
                    <a:cubicBezTo>
                      <a:pt x="1641" y="220847"/>
                      <a:pt x="-134" y="217368"/>
                      <a:pt x="8" y="213109"/>
                    </a:cubicBezTo>
                    <a:cubicBezTo>
                      <a:pt x="789" y="186912"/>
                      <a:pt x="62482" y="184427"/>
                      <a:pt x="83213" y="218930"/>
                    </a:cubicBezTo>
                    <a:cubicBezTo>
                      <a:pt x="83213" y="218930"/>
                      <a:pt x="88608" y="224539"/>
                      <a:pt x="95495" y="220066"/>
                    </a:cubicBezTo>
                    <a:cubicBezTo>
                      <a:pt x="100464" y="216871"/>
                      <a:pt x="97838" y="196567"/>
                      <a:pt x="97838" y="196567"/>
                    </a:cubicBezTo>
                    <a:lnTo>
                      <a:pt x="67949" y="65654"/>
                    </a:lnTo>
                    <a:cubicBezTo>
                      <a:pt x="65251" y="54792"/>
                      <a:pt x="72351" y="44569"/>
                      <a:pt x="81296" y="43007"/>
                    </a:cubicBezTo>
                    <a:cubicBezTo>
                      <a:pt x="90738" y="41375"/>
                      <a:pt x="98192" y="47125"/>
                      <a:pt x="101600" y="61324"/>
                    </a:cubicBezTo>
                    <a:lnTo>
                      <a:pt x="138091" y="153403"/>
                    </a:lnTo>
                    <a:lnTo>
                      <a:pt x="126661" y="22206"/>
                    </a:lnTo>
                    <a:cubicBezTo>
                      <a:pt x="125099" y="11415"/>
                      <a:pt x="132127" y="1902"/>
                      <a:pt x="140718" y="269"/>
                    </a:cubicBezTo>
                    <a:cubicBezTo>
                      <a:pt x="150586" y="-1648"/>
                      <a:pt x="161945" y="6872"/>
                      <a:pt x="162371" y="19579"/>
                    </a:cubicBezTo>
                    <a:lnTo>
                      <a:pt x="187361" y="154255"/>
                    </a:lnTo>
                    <a:lnTo>
                      <a:pt x="185798" y="41233"/>
                    </a:lnTo>
                    <a:cubicBezTo>
                      <a:pt x="186012" y="32926"/>
                      <a:pt x="192046" y="26182"/>
                      <a:pt x="199359" y="25188"/>
                    </a:cubicBezTo>
                    <a:cubicBezTo>
                      <a:pt x="207949" y="24052"/>
                      <a:pt x="216681" y="31080"/>
                      <a:pt x="217249" y="41091"/>
                    </a:cubicBezTo>
                    <a:lnTo>
                      <a:pt x="231377" y="157875"/>
                    </a:lnTo>
                    <a:lnTo>
                      <a:pt x="231590" y="157875"/>
                    </a:lnTo>
                    <a:lnTo>
                      <a:pt x="231590" y="157875"/>
                    </a:lnTo>
                    <a:lnTo>
                      <a:pt x="244156" y="90005"/>
                    </a:lnTo>
                    <a:cubicBezTo>
                      <a:pt x="245647" y="80350"/>
                      <a:pt x="252036" y="71689"/>
                      <a:pt x="261194" y="72257"/>
                    </a:cubicBezTo>
                    <a:cubicBezTo>
                      <a:pt x="270069" y="72825"/>
                      <a:pt x="277381" y="81415"/>
                      <a:pt x="276103" y="91141"/>
                    </a:cubicBezTo>
                    <a:lnTo>
                      <a:pt x="268932" y="163626"/>
                    </a:lnTo>
                    <a:cubicBezTo>
                      <a:pt x="266235" y="226242"/>
                      <a:pt x="262046" y="275583"/>
                      <a:pt x="248273" y="327550"/>
                    </a:cubicBezTo>
                    <a:lnTo>
                      <a:pt x="237340" y="371141"/>
                    </a:lnTo>
                    <a:lnTo>
                      <a:pt x="238476" y="436029"/>
                    </a:lnTo>
                    <a:close/>
                  </a:path>
                </a:pathLst>
              </a:custGeom>
              <a:gradFill>
                <a:gsLst>
                  <a:gs pos="0">
                    <a:srgbClr val="F3D1C3"/>
                  </a:gs>
                  <a:gs pos="50000">
                    <a:srgbClr val="F2B7A4"/>
                  </a:gs>
                  <a:gs pos="100000">
                    <a:srgbClr val="F29E86"/>
                  </a:gs>
                </a:gsLst>
                <a:lin ang="155436" scaled="1"/>
              </a:gra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0" name="任意多边形: 形状 219" descr="a60d1272-38c2-4591-b047-bd73f0c64cfc"/>
              <p:cNvSpPr/>
              <p:nvPr/>
            </p:nvSpPr>
            <p:spPr>
              <a:xfrm>
                <a:off x="8907627" y="5564061"/>
                <a:ext cx="299444" cy="318730"/>
              </a:xfrm>
              <a:custGeom>
                <a:avLst/>
                <a:gdLst>
                  <a:gd name="connsiteX0" fmla="*/ 0 w 397920"/>
                  <a:gd name="connsiteY0" fmla="*/ 299097 h 423549"/>
                  <a:gd name="connsiteX1" fmla="*/ 244716 w 397920"/>
                  <a:gd name="connsiteY1" fmla="*/ 423549 h 423549"/>
                  <a:gd name="connsiteX2" fmla="*/ 397920 w 397920"/>
                  <a:gd name="connsiteY2" fmla="*/ 159381 h 423549"/>
                  <a:gd name="connsiteX3" fmla="*/ 163854 w 397920"/>
                  <a:gd name="connsiteY3" fmla="*/ 0 h 423549"/>
                  <a:gd name="connsiteX4" fmla="*/ 0 w 397920"/>
                  <a:gd name="connsiteY4" fmla="*/ 299097 h 423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7920" h="423549">
                    <a:moveTo>
                      <a:pt x="0" y="299097"/>
                    </a:moveTo>
                    <a:cubicBezTo>
                      <a:pt x="88103" y="379249"/>
                      <a:pt x="185507" y="411054"/>
                      <a:pt x="244716" y="423549"/>
                    </a:cubicBezTo>
                    <a:lnTo>
                      <a:pt x="397920" y="159381"/>
                    </a:lnTo>
                    <a:lnTo>
                      <a:pt x="163854" y="0"/>
                    </a:lnTo>
                    <a:lnTo>
                      <a:pt x="0" y="299097"/>
                    </a:lnTo>
                    <a:close/>
                  </a:path>
                </a:pathLst>
              </a:custGeom>
              <a:gradFill>
                <a:gsLst>
                  <a:gs pos="0">
                    <a:srgbClr val="F3D1C3"/>
                  </a:gs>
                  <a:gs pos="50000">
                    <a:srgbClr val="F2B7A4"/>
                  </a:gs>
                  <a:gs pos="100000">
                    <a:srgbClr val="F29E86"/>
                  </a:gs>
                </a:gsLst>
                <a:lin ang="11837715" scaled="1"/>
              </a:gra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1" name="任意多边形: 形状 220" descr="3e1a5b4a-84bb-4e41-a32a-f65d9b829c8a"/>
              <p:cNvSpPr/>
              <p:nvPr/>
            </p:nvSpPr>
            <p:spPr>
              <a:xfrm>
                <a:off x="8840045" y="5789138"/>
                <a:ext cx="251736" cy="228389"/>
              </a:xfrm>
              <a:custGeom>
                <a:avLst/>
                <a:gdLst>
                  <a:gd name="connsiteX0" fmla="*/ 0 w 334522"/>
                  <a:gd name="connsiteY0" fmla="*/ 171876 h 303498"/>
                  <a:gd name="connsiteX1" fmla="*/ 231866 w 334522"/>
                  <a:gd name="connsiteY1" fmla="*/ 303498 h 303498"/>
                  <a:gd name="connsiteX2" fmla="*/ 334523 w 334522"/>
                  <a:gd name="connsiteY2" fmla="*/ 124452 h 303498"/>
                  <a:gd name="connsiteX3" fmla="*/ 89807 w 334522"/>
                  <a:gd name="connsiteY3" fmla="*/ 0 h 303498"/>
                  <a:gd name="connsiteX4" fmla="*/ 0 w 334522"/>
                  <a:gd name="connsiteY4" fmla="*/ 171876 h 303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4522" h="303498">
                    <a:moveTo>
                      <a:pt x="0" y="171876"/>
                    </a:moveTo>
                    <a:lnTo>
                      <a:pt x="231866" y="303498"/>
                    </a:lnTo>
                    <a:lnTo>
                      <a:pt x="334523" y="124452"/>
                    </a:lnTo>
                    <a:cubicBezTo>
                      <a:pt x="275314" y="111886"/>
                      <a:pt x="177910" y="80152"/>
                      <a:pt x="89807" y="0"/>
                    </a:cubicBezTo>
                    <a:lnTo>
                      <a:pt x="0" y="171876"/>
                    </a:lnTo>
                    <a:close/>
                  </a:path>
                </a:pathLst>
              </a:custGeom>
              <a:solidFill>
                <a:srgbClr val="FBFCFE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2" name="任意多边形: 形状 221" descr="af073b0f-04e6-4900-adb6-353e87165621"/>
              <p:cNvSpPr/>
              <p:nvPr/>
            </p:nvSpPr>
            <p:spPr>
              <a:xfrm>
                <a:off x="8497427" y="5883319"/>
                <a:ext cx="599269" cy="218618"/>
              </a:xfrm>
              <a:custGeom>
                <a:avLst/>
                <a:gdLst>
                  <a:gd name="connsiteX0" fmla="*/ 9 w 796346"/>
                  <a:gd name="connsiteY0" fmla="*/ 116793 h 290514"/>
                  <a:gd name="connsiteX1" fmla="*/ 199430 w 796346"/>
                  <a:gd name="connsiteY1" fmla="*/ 290514 h 290514"/>
                  <a:gd name="connsiteX2" fmla="*/ 796346 w 796346"/>
                  <a:gd name="connsiteY2" fmla="*/ 247563 h 290514"/>
                  <a:gd name="connsiteX3" fmla="*/ 777391 w 796346"/>
                  <a:gd name="connsiteY3" fmla="*/ 28193 h 290514"/>
                  <a:gd name="connsiteX4" fmla="*/ 725565 w 796346"/>
                  <a:gd name="connsiteY4" fmla="*/ 70008 h 290514"/>
                  <a:gd name="connsiteX5" fmla="*/ 506053 w 796346"/>
                  <a:gd name="connsiteY5" fmla="*/ 39126 h 290514"/>
                  <a:gd name="connsiteX6" fmla="*/ 448974 w 796346"/>
                  <a:gd name="connsiteY6" fmla="*/ 1428 h 290514"/>
                  <a:gd name="connsiteX7" fmla="*/ 383304 w 796346"/>
                  <a:gd name="connsiteY7" fmla="*/ 35647 h 290514"/>
                  <a:gd name="connsiteX8" fmla="*/ 353842 w 796346"/>
                  <a:gd name="connsiteY8" fmla="*/ 51052 h 290514"/>
                  <a:gd name="connsiteX9" fmla="*/ 331408 w 796346"/>
                  <a:gd name="connsiteY9" fmla="*/ 62838 h 290514"/>
                  <a:gd name="connsiteX10" fmla="*/ 302017 w 796346"/>
                  <a:gd name="connsiteY10" fmla="*/ 78314 h 290514"/>
                  <a:gd name="connsiteX11" fmla="*/ 272696 w 796346"/>
                  <a:gd name="connsiteY11" fmla="*/ 93791 h 290514"/>
                  <a:gd name="connsiteX12" fmla="*/ 243447 w 796346"/>
                  <a:gd name="connsiteY12" fmla="*/ 109267 h 290514"/>
                  <a:gd name="connsiteX13" fmla="*/ 182676 w 796346"/>
                  <a:gd name="connsiteY13" fmla="*/ 132553 h 290514"/>
                  <a:gd name="connsiteX14" fmla="*/ 82717 w 796346"/>
                  <a:gd name="connsiteY14" fmla="*/ 81083 h 290514"/>
                  <a:gd name="connsiteX15" fmla="*/ 9 w 796346"/>
                  <a:gd name="connsiteY15" fmla="*/ 116793 h 290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96346" h="290514">
                    <a:moveTo>
                      <a:pt x="9" y="116793"/>
                    </a:moveTo>
                    <a:lnTo>
                      <a:pt x="199430" y="290514"/>
                    </a:lnTo>
                    <a:lnTo>
                      <a:pt x="796346" y="247563"/>
                    </a:lnTo>
                    <a:cubicBezTo>
                      <a:pt x="795849" y="161661"/>
                      <a:pt x="777391" y="28193"/>
                      <a:pt x="777391" y="28193"/>
                    </a:cubicBezTo>
                    <a:cubicBezTo>
                      <a:pt x="729470" y="29968"/>
                      <a:pt x="752969" y="58365"/>
                      <a:pt x="725565" y="70008"/>
                    </a:cubicBezTo>
                    <a:cubicBezTo>
                      <a:pt x="698233" y="81651"/>
                      <a:pt x="547584" y="89531"/>
                      <a:pt x="506053" y="39126"/>
                    </a:cubicBezTo>
                    <a:cubicBezTo>
                      <a:pt x="464450" y="-11280"/>
                      <a:pt x="448974" y="1428"/>
                      <a:pt x="448974" y="1428"/>
                    </a:cubicBezTo>
                    <a:cubicBezTo>
                      <a:pt x="448974" y="1428"/>
                      <a:pt x="422280" y="15343"/>
                      <a:pt x="383304" y="35647"/>
                    </a:cubicBezTo>
                    <a:cubicBezTo>
                      <a:pt x="374075" y="40474"/>
                      <a:pt x="364278" y="45657"/>
                      <a:pt x="353842" y="51052"/>
                    </a:cubicBezTo>
                    <a:cubicBezTo>
                      <a:pt x="346601" y="54886"/>
                      <a:pt x="339146" y="58791"/>
                      <a:pt x="331408" y="62838"/>
                    </a:cubicBezTo>
                    <a:cubicBezTo>
                      <a:pt x="321824" y="67878"/>
                      <a:pt x="311956" y="72990"/>
                      <a:pt x="302017" y="78314"/>
                    </a:cubicBezTo>
                    <a:cubicBezTo>
                      <a:pt x="292290" y="83426"/>
                      <a:pt x="282493" y="88537"/>
                      <a:pt x="272696" y="93791"/>
                    </a:cubicBezTo>
                    <a:cubicBezTo>
                      <a:pt x="262899" y="98973"/>
                      <a:pt x="253173" y="104085"/>
                      <a:pt x="243447" y="109267"/>
                    </a:cubicBezTo>
                    <a:cubicBezTo>
                      <a:pt x="221155" y="121052"/>
                      <a:pt x="182676" y="132553"/>
                      <a:pt x="182676" y="132553"/>
                    </a:cubicBezTo>
                    <a:cubicBezTo>
                      <a:pt x="182676" y="132553"/>
                      <a:pt x="116510" y="90738"/>
                      <a:pt x="82717" y="81083"/>
                    </a:cubicBezTo>
                    <a:cubicBezTo>
                      <a:pt x="49989" y="71925"/>
                      <a:pt x="-772" y="101387"/>
                      <a:pt x="9" y="116793"/>
                    </a:cubicBezTo>
                    <a:close/>
                  </a:path>
                </a:pathLst>
              </a:custGeom>
              <a:solidFill>
                <a:srgbClr val="2E6EF6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3" name="任意多边形: 形状 222" descr="92509af4-98da-4fab-95b8-1b049ee87793"/>
              <p:cNvSpPr/>
              <p:nvPr/>
            </p:nvSpPr>
            <p:spPr>
              <a:xfrm>
                <a:off x="8481780" y="5971155"/>
                <a:ext cx="614925" cy="162090"/>
              </a:xfrm>
              <a:custGeom>
                <a:avLst/>
                <a:gdLst>
                  <a:gd name="connsiteX0" fmla="*/ 0 w 817151"/>
                  <a:gd name="connsiteY0" fmla="*/ 25132 h 215395"/>
                  <a:gd name="connsiteX1" fmla="*/ 222992 w 817151"/>
                  <a:gd name="connsiteY1" fmla="*/ 215395 h 215395"/>
                  <a:gd name="connsiteX2" fmla="*/ 813660 w 817151"/>
                  <a:gd name="connsiteY2" fmla="*/ 183590 h 215395"/>
                  <a:gd name="connsiteX3" fmla="*/ 817139 w 817151"/>
                  <a:gd name="connsiteY3" fmla="*/ 130842 h 215395"/>
                  <a:gd name="connsiteX4" fmla="*/ 217951 w 817151"/>
                  <a:gd name="connsiteY4" fmla="*/ 167049 h 215395"/>
                  <a:gd name="connsiteX5" fmla="*/ 20801 w 817151"/>
                  <a:gd name="connsiteY5" fmla="*/ 0 h 215395"/>
                  <a:gd name="connsiteX6" fmla="*/ 0 w 817151"/>
                  <a:gd name="connsiteY6" fmla="*/ 25132 h 215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7151" h="215395">
                    <a:moveTo>
                      <a:pt x="0" y="25132"/>
                    </a:moveTo>
                    <a:lnTo>
                      <a:pt x="222992" y="215395"/>
                    </a:lnTo>
                    <a:lnTo>
                      <a:pt x="813660" y="183590"/>
                    </a:lnTo>
                    <a:cubicBezTo>
                      <a:pt x="816287" y="170882"/>
                      <a:pt x="817280" y="152353"/>
                      <a:pt x="817139" y="130842"/>
                    </a:cubicBezTo>
                    <a:lnTo>
                      <a:pt x="217951" y="167049"/>
                    </a:lnTo>
                    <a:lnTo>
                      <a:pt x="20801" y="0"/>
                    </a:lnTo>
                    <a:cubicBezTo>
                      <a:pt x="18955" y="1775"/>
                      <a:pt x="0" y="25132"/>
                      <a:pt x="0" y="25132"/>
                    </a:cubicBezTo>
                    <a:close/>
                  </a:path>
                </a:pathLst>
              </a:custGeom>
              <a:solidFill>
                <a:srgbClr val="FBFCFE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4" name="任意多边形: 形状 223" descr="47827b3d-7eae-46e4-ba38-943a38bc311b"/>
              <p:cNvSpPr/>
              <p:nvPr/>
            </p:nvSpPr>
            <p:spPr>
              <a:xfrm>
                <a:off x="8763701" y="5910305"/>
                <a:ext cx="79228" cy="89592"/>
              </a:xfrm>
              <a:custGeom>
                <a:avLst/>
                <a:gdLst>
                  <a:gd name="connsiteX0" fmla="*/ 0 w 105283"/>
                  <a:gd name="connsiteY0" fmla="*/ 15335 h 119056"/>
                  <a:gd name="connsiteX1" fmla="*/ 81217 w 105283"/>
                  <a:gd name="connsiteY1" fmla="*/ 119057 h 119056"/>
                  <a:gd name="connsiteX2" fmla="*/ 105284 w 105283"/>
                  <a:gd name="connsiteY2" fmla="*/ 99179 h 119056"/>
                  <a:gd name="connsiteX3" fmla="*/ 29392 w 105283"/>
                  <a:gd name="connsiteY3" fmla="*/ 0 h 119056"/>
                  <a:gd name="connsiteX4" fmla="*/ 0 w 105283"/>
                  <a:gd name="connsiteY4" fmla="*/ 15335 h 119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283" h="119056">
                    <a:moveTo>
                      <a:pt x="0" y="15335"/>
                    </a:moveTo>
                    <a:lnTo>
                      <a:pt x="81217" y="119057"/>
                    </a:lnTo>
                    <a:lnTo>
                      <a:pt x="105284" y="99179"/>
                    </a:lnTo>
                    <a:lnTo>
                      <a:pt x="29392" y="0"/>
                    </a:lnTo>
                    <a:cubicBezTo>
                      <a:pt x="20233" y="4686"/>
                      <a:pt x="10365" y="9868"/>
                      <a:pt x="0" y="15335"/>
                    </a:cubicBezTo>
                    <a:close/>
                  </a:path>
                </a:pathLst>
              </a:custGeom>
              <a:solidFill>
                <a:srgbClr val="FFFFFF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5" name="任意多边形: 形状 224" descr="784833cd-2f41-4fd6-9599-0e7457ecf5c5"/>
              <p:cNvSpPr/>
              <p:nvPr/>
            </p:nvSpPr>
            <p:spPr>
              <a:xfrm>
                <a:off x="8724701" y="5930713"/>
                <a:ext cx="79602" cy="90127"/>
              </a:xfrm>
              <a:custGeom>
                <a:avLst/>
                <a:gdLst>
                  <a:gd name="connsiteX0" fmla="*/ 0 w 105780"/>
                  <a:gd name="connsiteY0" fmla="*/ 15406 h 119766"/>
                  <a:gd name="connsiteX1" fmla="*/ 81714 w 105780"/>
                  <a:gd name="connsiteY1" fmla="*/ 119766 h 119766"/>
                  <a:gd name="connsiteX2" fmla="*/ 105781 w 105780"/>
                  <a:gd name="connsiteY2" fmla="*/ 99888 h 119766"/>
                  <a:gd name="connsiteX3" fmla="*/ 29391 w 105780"/>
                  <a:gd name="connsiteY3" fmla="*/ 0 h 119766"/>
                  <a:gd name="connsiteX4" fmla="*/ 0 w 105780"/>
                  <a:gd name="connsiteY4" fmla="*/ 15406 h 119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780" h="119766">
                    <a:moveTo>
                      <a:pt x="0" y="15406"/>
                    </a:moveTo>
                    <a:lnTo>
                      <a:pt x="81714" y="119766"/>
                    </a:lnTo>
                    <a:lnTo>
                      <a:pt x="105781" y="99888"/>
                    </a:lnTo>
                    <a:lnTo>
                      <a:pt x="29391" y="0"/>
                    </a:lnTo>
                    <a:cubicBezTo>
                      <a:pt x="19807" y="5041"/>
                      <a:pt x="9939" y="10152"/>
                      <a:pt x="0" y="154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6" name="任意多边形: 形状 225" descr="2281c551-ee24-4f72-bef6-310ab9193ff7"/>
              <p:cNvSpPr/>
              <p:nvPr/>
            </p:nvSpPr>
            <p:spPr>
              <a:xfrm>
                <a:off x="8680626" y="5953953"/>
                <a:ext cx="77251" cy="87188"/>
              </a:xfrm>
              <a:custGeom>
                <a:avLst/>
                <a:gdLst>
                  <a:gd name="connsiteX0" fmla="*/ 0 w 102656"/>
                  <a:gd name="connsiteY0" fmla="*/ 15477 h 115861"/>
                  <a:gd name="connsiteX1" fmla="*/ 78590 w 102656"/>
                  <a:gd name="connsiteY1" fmla="*/ 115862 h 115861"/>
                  <a:gd name="connsiteX2" fmla="*/ 102657 w 102656"/>
                  <a:gd name="connsiteY2" fmla="*/ 95983 h 115861"/>
                  <a:gd name="connsiteX3" fmla="*/ 29178 w 102656"/>
                  <a:gd name="connsiteY3" fmla="*/ 0 h 115861"/>
                  <a:gd name="connsiteX4" fmla="*/ 0 w 102656"/>
                  <a:gd name="connsiteY4" fmla="*/ 15477 h 115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56" h="115861">
                    <a:moveTo>
                      <a:pt x="0" y="15477"/>
                    </a:moveTo>
                    <a:lnTo>
                      <a:pt x="78590" y="115862"/>
                    </a:lnTo>
                    <a:lnTo>
                      <a:pt x="102657" y="95983"/>
                    </a:lnTo>
                    <a:lnTo>
                      <a:pt x="29178" y="0"/>
                    </a:lnTo>
                    <a:cubicBezTo>
                      <a:pt x="19452" y="5182"/>
                      <a:pt x="9655" y="10294"/>
                      <a:pt x="0" y="15477"/>
                    </a:cubicBezTo>
                    <a:close/>
                  </a:path>
                </a:pathLst>
              </a:custGeom>
              <a:solidFill>
                <a:srgbClr val="FFFFFF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72" name="任意多边形: 形状 71" descr="6ea1ae91-1f9b-48ef-8018-5910572de4fa"/>
              <p:cNvSpPr/>
              <p:nvPr/>
            </p:nvSpPr>
            <p:spPr>
              <a:xfrm>
                <a:off x="9030984" y="3812167"/>
                <a:ext cx="945879" cy="1762366"/>
              </a:xfrm>
              <a:custGeom>
                <a:avLst/>
                <a:gdLst>
                  <a:gd name="connsiteX0" fmla="*/ 1256945 w 1256944"/>
                  <a:gd name="connsiteY0" fmla="*/ 0 h 2341943"/>
                  <a:gd name="connsiteX1" fmla="*/ 578102 w 1256944"/>
                  <a:gd name="connsiteY1" fmla="*/ 978508 h 2341943"/>
                  <a:gd name="connsiteX2" fmla="*/ 0 w 1256944"/>
                  <a:gd name="connsiteY2" fmla="*/ 2341943 h 2341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56944" h="2341943">
                    <a:moveTo>
                      <a:pt x="1256945" y="0"/>
                    </a:moveTo>
                    <a:cubicBezTo>
                      <a:pt x="1256945" y="0"/>
                      <a:pt x="609836" y="859948"/>
                      <a:pt x="578102" y="978508"/>
                    </a:cubicBezTo>
                    <a:cubicBezTo>
                      <a:pt x="546368" y="1097067"/>
                      <a:pt x="0" y="2341943"/>
                      <a:pt x="0" y="2341943"/>
                    </a:cubicBezTo>
                  </a:path>
                </a:pathLst>
              </a:custGeom>
              <a:noFill/>
              <a:ln w="4021" cap="flat">
                <a:solidFill>
                  <a:srgbClr val="23457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73" name="任意多边形: 形状 72" descr="eee326a2-7b3a-4061-ac37-524ea62c1dd4"/>
              <p:cNvSpPr/>
              <p:nvPr/>
            </p:nvSpPr>
            <p:spPr>
              <a:xfrm>
                <a:off x="8965111" y="3670378"/>
                <a:ext cx="1509722" cy="2088575"/>
              </a:xfrm>
              <a:custGeom>
                <a:avLst/>
                <a:gdLst>
                  <a:gd name="connsiteX0" fmla="*/ 351348 w 2006213"/>
                  <a:gd name="connsiteY0" fmla="*/ 2775432 h 2775431"/>
                  <a:gd name="connsiteX1" fmla="*/ 0 w 2006213"/>
                  <a:gd name="connsiteY1" fmla="*/ 2595107 h 2775431"/>
                  <a:gd name="connsiteX2" fmla="*/ 619279 w 2006213"/>
                  <a:gd name="connsiteY2" fmla="*/ 1131144 h 2775431"/>
                  <a:gd name="connsiteX3" fmla="*/ 1431945 w 2006213"/>
                  <a:gd name="connsiteY3" fmla="*/ 0 h 2775431"/>
                  <a:gd name="connsiteX4" fmla="*/ 1597076 w 2006213"/>
                  <a:gd name="connsiteY4" fmla="*/ 180821 h 2775431"/>
                  <a:gd name="connsiteX5" fmla="*/ 2006213 w 2006213"/>
                  <a:gd name="connsiteY5" fmla="*/ 628863 h 2775431"/>
                  <a:gd name="connsiteX6" fmla="*/ 1151519 w 2006213"/>
                  <a:gd name="connsiteY6" fmla="*/ 1519906 h 2775431"/>
                  <a:gd name="connsiteX7" fmla="*/ 351348 w 2006213"/>
                  <a:gd name="connsiteY7" fmla="*/ 2775432 h 2775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06213" h="2775431">
                    <a:moveTo>
                      <a:pt x="351348" y="2775432"/>
                    </a:moveTo>
                    <a:lnTo>
                      <a:pt x="0" y="2595107"/>
                    </a:lnTo>
                    <a:cubicBezTo>
                      <a:pt x="0" y="2595107"/>
                      <a:pt x="517616" y="1372452"/>
                      <a:pt x="619279" y="1131144"/>
                    </a:cubicBezTo>
                    <a:cubicBezTo>
                      <a:pt x="711713" y="911702"/>
                      <a:pt x="1431945" y="0"/>
                      <a:pt x="1431945" y="0"/>
                    </a:cubicBezTo>
                    <a:cubicBezTo>
                      <a:pt x="1486965" y="60274"/>
                      <a:pt x="1541985" y="120548"/>
                      <a:pt x="1597076" y="180821"/>
                    </a:cubicBezTo>
                    <a:cubicBezTo>
                      <a:pt x="1733455" y="330192"/>
                      <a:pt x="1869834" y="479492"/>
                      <a:pt x="2006213" y="628863"/>
                    </a:cubicBezTo>
                    <a:cubicBezTo>
                      <a:pt x="1721316" y="925901"/>
                      <a:pt x="1436417" y="1222939"/>
                      <a:pt x="1151519" y="1519906"/>
                    </a:cubicBezTo>
                    <a:lnTo>
                      <a:pt x="351348" y="2775432"/>
                    </a:lnTo>
                    <a:close/>
                  </a:path>
                </a:pathLst>
              </a:custGeom>
              <a:solidFill>
                <a:srgbClr val="2E6EF5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74" name="任意多边形: 形状 73" descr="ab727741-5088-4aad-b662-d4a92978bc6d"/>
              <p:cNvSpPr/>
              <p:nvPr/>
            </p:nvSpPr>
            <p:spPr>
              <a:xfrm>
                <a:off x="11490110" y="4495039"/>
                <a:ext cx="240838" cy="277005"/>
              </a:xfrm>
              <a:custGeom>
                <a:avLst/>
                <a:gdLst>
                  <a:gd name="connsiteX0" fmla="*/ 320040 w 320040"/>
                  <a:gd name="connsiteY0" fmla="*/ 250963 h 368102"/>
                  <a:gd name="connsiteX1" fmla="*/ 163924 w 320040"/>
                  <a:gd name="connsiteY1" fmla="*/ 0 h 368102"/>
                  <a:gd name="connsiteX2" fmla="*/ 0 w 320040"/>
                  <a:gd name="connsiteY2" fmla="*/ 90943 h 368102"/>
                  <a:gd name="connsiteX3" fmla="*/ 126866 w 320040"/>
                  <a:gd name="connsiteY3" fmla="*/ 368103 h 368102"/>
                  <a:gd name="connsiteX4" fmla="*/ 320040 w 320040"/>
                  <a:gd name="connsiteY4" fmla="*/ 250963 h 368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0040" h="368102">
                    <a:moveTo>
                      <a:pt x="320040" y="250963"/>
                    </a:moveTo>
                    <a:cubicBezTo>
                      <a:pt x="283549" y="128002"/>
                      <a:pt x="211490" y="44513"/>
                      <a:pt x="163924" y="0"/>
                    </a:cubicBezTo>
                    <a:lnTo>
                      <a:pt x="0" y="90943"/>
                    </a:lnTo>
                    <a:lnTo>
                      <a:pt x="126866" y="368103"/>
                    </a:lnTo>
                    <a:lnTo>
                      <a:pt x="320040" y="250963"/>
                    </a:lnTo>
                    <a:close/>
                  </a:path>
                </a:pathLst>
              </a:custGeom>
              <a:gradFill>
                <a:gsLst>
                  <a:gs pos="0">
                    <a:srgbClr val="F3D1C3"/>
                  </a:gs>
                  <a:gs pos="50000">
                    <a:srgbClr val="F2B7A4"/>
                  </a:gs>
                  <a:gs pos="100000">
                    <a:srgbClr val="F29E86"/>
                  </a:gs>
                </a:gsLst>
                <a:lin ang="2907241" scaled="1"/>
              </a:gra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75" name="任意多边形: 形状 74" descr="30639f99-16be-4fa2-addb-0702a9816c07"/>
              <p:cNvSpPr/>
              <p:nvPr/>
            </p:nvSpPr>
            <p:spPr>
              <a:xfrm>
                <a:off x="11613467" y="4413940"/>
                <a:ext cx="251790" cy="269900"/>
              </a:xfrm>
              <a:custGeom>
                <a:avLst/>
                <a:gdLst>
                  <a:gd name="connsiteX0" fmla="*/ 334594 w 334594"/>
                  <a:gd name="connsiteY0" fmla="*/ 250466 h 358660"/>
                  <a:gd name="connsiteX1" fmla="*/ 194310 w 334594"/>
                  <a:gd name="connsiteY1" fmla="*/ 0 h 358660"/>
                  <a:gd name="connsiteX2" fmla="*/ 0 w 334594"/>
                  <a:gd name="connsiteY2" fmla="*/ 107697 h 358660"/>
                  <a:gd name="connsiteX3" fmla="*/ 156116 w 334594"/>
                  <a:gd name="connsiteY3" fmla="*/ 358660 h 358660"/>
                  <a:gd name="connsiteX4" fmla="*/ 334594 w 334594"/>
                  <a:gd name="connsiteY4" fmla="*/ 250466 h 358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4594" h="358660">
                    <a:moveTo>
                      <a:pt x="334594" y="250466"/>
                    </a:moveTo>
                    <a:lnTo>
                      <a:pt x="194310" y="0"/>
                    </a:lnTo>
                    <a:lnTo>
                      <a:pt x="0" y="107697"/>
                    </a:lnTo>
                    <a:cubicBezTo>
                      <a:pt x="47566" y="152211"/>
                      <a:pt x="119625" y="235770"/>
                      <a:pt x="156116" y="358660"/>
                    </a:cubicBezTo>
                    <a:lnTo>
                      <a:pt x="334594" y="250466"/>
                    </a:lnTo>
                    <a:close/>
                  </a:path>
                </a:pathLst>
              </a:custGeom>
              <a:solidFill>
                <a:srgbClr val="FBFCFE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76" name="任意多边形: 形状 75" descr="223dd5a9-ffdd-43d1-ae9a-52d2b7d57bd8"/>
              <p:cNvSpPr/>
              <p:nvPr/>
            </p:nvSpPr>
            <p:spPr>
              <a:xfrm>
                <a:off x="11628107" y="4355814"/>
                <a:ext cx="533656" cy="565202"/>
              </a:xfrm>
              <a:custGeom>
                <a:avLst/>
                <a:gdLst>
                  <a:gd name="connsiteX0" fmla="*/ 709157 w 709157"/>
                  <a:gd name="connsiteY0" fmla="*/ 717463 h 751077"/>
                  <a:gd name="connsiteX1" fmla="*/ 188134 w 709157"/>
                  <a:gd name="connsiteY1" fmla="*/ 0 h 751077"/>
                  <a:gd name="connsiteX2" fmla="*/ 0 w 709157"/>
                  <a:gd name="connsiteY2" fmla="*/ 144117 h 751077"/>
                  <a:gd name="connsiteX3" fmla="*/ 67941 w 709157"/>
                  <a:gd name="connsiteY3" fmla="*/ 166978 h 751077"/>
                  <a:gd name="connsiteX4" fmla="*/ 166978 w 709157"/>
                  <a:gd name="connsiteY4" fmla="*/ 384076 h 751077"/>
                  <a:gd name="connsiteX5" fmla="*/ 165841 w 709157"/>
                  <a:gd name="connsiteY5" fmla="*/ 457697 h 751077"/>
                  <a:gd name="connsiteX6" fmla="*/ 234918 w 709157"/>
                  <a:gd name="connsiteY6" fmla="*/ 497525 h 751077"/>
                  <a:gd name="connsiteX7" fmla="*/ 265942 w 709157"/>
                  <a:gd name="connsiteY7" fmla="*/ 515344 h 751077"/>
                  <a:gd name="connsiteX8" fmla="*/ 289654 w 709157"/>
                  <a:gd name="connsiteY8" fmla="*/ 528904 h 751077"/>
                  <a:gd name="connsiteX9" fmla="*/ 320678 w 709157"/>
                  <a:gd name="connsiteY9" fmla="*/ 546652 h 751077"/>
                  <a:gd name="connsiteX10" fmla="*/ 351703 w 709157"/>
                  <a:gd name="connsiteY10" fmla="*/ 564330 h 751077"/>
                  <a:gd name="connsiteX11" fmla="*/ 382727 w 709157"/>
                  <a:gd name="connsiteY11" fmla="*/ 581865 h 751077"/>
                  <a:gd name="connsiteX12" fmla="*/ 606003 w 709157"/>
                  <a:gd name="connsiteY12" fmla="*/ 747210 h 751077"/>
                  <a:gd name="connsiteX13" fmla="*/ 709157 w 709157"/>
                  <a:gd name="connsiteY13" fmla="*/ 717463 h 751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09157" h="751077">
                    <a:moveTo>
                      <a:pt x="709157" y="717463"/>
                    </a:moveTo>
                    <a:lnTo>
                      <a:pt x="188134" y="0"/>
                    </a:lnTo>
                    <a:cubicBezTo>
                      <a:pt x="110466" y="50193"/>
                      <a:pt x="0" y="144117"/>
                      <a:pt x="0" y="144117"/>
                    </a:cubicBezTo>
                    <a:cubicBezTo>
                      <a:pt x="29320" y="186571"/>
                      <a:pt x="41531" y="148803"/>
                      <a:pt x="67941" y="166978"/>
                    </a:cubicBezTo>
                    <a:cubicBezTo>
                      <a:pt x="94350" y="185081"/>
                      <a:pt x="188701" y="317200"/>
                      <a:pt x="166978" y="384076"/>
                    </a:cubicBezTo>
                    <a:cubicBezTo>
                      <a:pt x="145324" y="450953"/>
                      <a:pt x="165841" y="457697"/>
                      <a:pt x="165841" y="457697"/>
                    </a:cubicBezTo>
                    <a:cubicBezTo>
                      <a:pt x="165841" y="457697"/>
                      <a:pt x="193955" y="473884"/>
                      <a:pt x="234918" y="497525"/>
                    </a:cubicBezTo>
                    <a:cubicBezTo>
                      <a:pt x="244573" y="503062"/>
                      <a:pt x="255009" y="509026"/>
                      <a:pt x="265942" y="515344"/>
                    </a:cubicBezTo>
                    <a:cubicBezTo>
                      <a:pt x="273681" y="519675"/>
                      <a:pt x="281491" y="524218"/>
                      <a:pt x="289654" y="528904"/>
                    </a:cubicBezTo>
                    <a:cubicBezTo>
                      <a:pt x="299807" y="534654"/>
                      <a:pt x="310171" y="540617"/>
                      <a:pt x="320678" y="546652"/>
                    </a:cubicBezTo>
                    <a:cubicBezTo>
                      <a:pt x="330902" y="552545"/>
                      <a:pt x="341196" y="558437"/>
                      <a:pt x="351703" y="564330"/>
                    </a:cubicBezTo>
                    <a:cubicBezTo>
                      <a:pt x="362068" y="570222"/>
                      <a:pt x="372362" y="576114"/>
                      <a:pt x="382727" y="581865"/>
                    </a:cubicBezTo>
                    <a:cubicBezTo>
                      <a:pt x="460537" y="626094"/>
                      <a:pt x="588609" y="739613"/>
                      <a:pt x="606003" y="747210"/>
                    </a:cubicBezTo>
                    <a:cubicBezTo>
                      <a:pt x="641358" y="762757"/>
                      <a:pt x="695668" y="727047"/>
                      <a:pt x="709157" y="717463"/>
                    </a:cubicBezTo>
                    <a:close/>
                  </a:path>
                </a:pathLst>
              </a:custGeom>
              <a:solidFill>
                <a:srgbClr val="2E6EF6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77" name="任意多边形: 形状 76" descr="8d9dc23a-2f68-4847-b6ed-50a7c0d13dc4"/>
              <p:cNvSpPr/>
              <p:nvPr/>
            </p:nvSpPr>
            <p:spPr>
              <a:xfrm>
                <a:off x="11769734" y="4336314"/>
                <a:ext cx="422266" cy="560475"/>
              </a:xfrm>
              <a:custGeom>
                <a:avLst/>
                <a:gdLst>
                  <a:gd name="connsiteX0" fmla="*/ 561134 w 561134"/>
                  <a:gd name="connsiteY0" fmla="*/ 713984 h 744795"/>
                  <a:gd name="connsiteX1" fmla="*/ 49838 w 561134"/>
                  <a:gd name="connsiteY1" fmla="*/ 0 h 744795"/>
                  <a:gd name="connsiteX2" fmla="*/ 0 w 561134"/>
                  <a:gd name="connsiteY2" fmla="*/ 27332 h 744795"/>
                  <a:gd name="connsiteX3" fmla="*/ 521024 w 561134"/>
                  <a:gd name="connsiteY3" fmla="*/ 744796 h 744795"/>
                  <a:gd name="connsiteX4" fmla="*/ 524289 w 561134"/>
                  <a:gd name="connsiteY4" fmla="*/ 742524 h 744795"/>
                  <a:gd name="connsiteX5" fmla="*/ 561134 w 561134"/>
                  <a:gd name="connsiteY5" fmla="*/ 713984 h 744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1134" h="744795">
                    <a:moveTo>
                      <a:pt x="561134" y="713984"/>
                    </a:moveTo>
                    <a:lnTo>
                      <a:pt x="49838" y="0"/>
                    </a:lnTo>
                    <a:cubicBezTo>
                      <a:pt x="36774" y="4898"/>
                      <a:pt x="19381" y="14767"/>
                      <a:pt x="0" y="27332"/>
                    </a:cubicBezTo>
                    <a:lnTo>
                      <a:pt x="521024" y="744796"/>
                    </a:lnTo>
                    <a:cubicBezTo>
                      <a:pt x="523153" y="743376"/>
                      <a:pt x="524289" y="742524"/>
                      <a:pt x="524289" y="742524"/>
                    </a:cubicBezTo>
                    <a:lnTo>
                      <a:pt x="561134" y="713984"/>
                    </a:lnTo>
                    <a:close/>
                  </a:path>
                </a:pathLst>
              </a:custGeom>
              <a:solidFill>
                <a:srgbClr val="FBFCFE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78" name="任意多边形: 形状 77" descr="06424320-d185-489c-8419-8f4b08fadf4e"/>
              <p:cNvSpPr/>
              <p:nvPr/>
            </p:nvSpPr>
            <p:spPr>
              <a:xfrm>
                <a:off x="11804940" y="4635223"/>
                <a:ext cx="58820" cy="108398"/>
              </a:xfrm>
              <a:custGeom>
                <a:avLst/>
                <a:gdLst>
                  <a:gd name="connsiteX0" fmla="*/ 31024 w 78164"/>
                  <a:gd name="connsiteY0" fmla="*/ 144046 h 144046"/>
                  <a:gd name="connsiteX1" fmla="*/ 78164 w 78164"/>
                  <a:gd name="connsiteY1" fmla="*/ 10294 h 144046"/>
                  <a:gd name="connsiteX2" fmla="*/ 46146 w 78164"/>
                  <a:gd name="connsiteY2" fmla="*/ 0 h 144046"/>
                  <a:gd name="connsiteX3" fmla="*/ 0 w 78164"/>
                  <a:gd name="connsiteY3" fmla="*/ 126298 h 144046"/>
                  <a:gd name="connsiteX4" fmla="*/ 31024 w 78164"/>
                  <a:gd name="connsiteY4" fmla="*/ 144046 h 144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164" h="144046">
                    <a:moveTo>
                      <a:pt x="31024" y="144046"/>
                    </a:moveTo>
                    <a:lnTo>
                      <a:pt x="78164" y="10294"/>
                    </a:lnTo>
                    <a:lnTo>
                      <a:pt x="46146" y="0"/>
                    </a:lnTo>
                    <a:lnTo>
                      <a:pt x="0" y="126298"/>
                    </a:lnTo>
                    <a:cubicBezTo>
                      <a:pt x="9655" y="131764"/>
                      <a:pt x="20091" y="137728"/>
                      <a:pt x="31024" y="1440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79" name="任意多边形: 形状 78" descr="2cac7658-06c5-4b45-bac1-b679d33d0022"/>
              <p:cNvSpPr/>
              <p:nvPr/>
            </p:nvSpPr>
            <p:spPr>
              <a:xfrm>
                <a:off x="11846131" y="4658143"/>
                <a:ext cx="59034" cy="108985"/>
              </a:xfrm>
              <a:custGeom>
                <a:avLst/>
                <a:gdLst>
                  <a:gd name="connsiteX0" fmla="*/ 31024 w 78448"/>
                  <a:gd name="connsiteY0" fmla="*/ 144828 h 144827"/>
                  <a:gd name="connsiteX1" fmla="*/ 78448 w 78448"/>
                  <a:gd name="connsiteY1" fmla="*/ 10294 h 144827"/>
                  <a:gd name="connsiteX2" fmla="*/ 46430 w 78448"/>
                  <a:gd name="connsiteY2" fmla="*/ 0 h 144827"/>
                  <a:gd name="connsiteX3" fmla="*/ 0 w 78448"/>
                  <a:gd name="connsiteY3" fmla="*/ 127150 h 144827"/>
                  <a:gd name="connsiteX4" fmla="*/ 31024 w 78448"/>
                  <a:gd name="connsiteY4" fmla="*/ 144828 h 144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448" h="144827">
                    <a:moveTo>
                      <a:pt x="31024" y="144828"/>
                    </a:moveTo>
                    <a:lnTo>
                      <a:pt x="78448" y="10294"/>
                    </a:lnTo>
                    <a:lnTo>
                      <a:pt x="46430" y="0"/>
                    </a:lnTo>
                    <a:lnTo>
                      <a:pt x="0" y="127150"/>
                    </a:lnTo>
                    <a:cubicBezTo>
                      <a:pt x="10152" y="132901"/>
                      <a:pt x="20446" y="138864"/>
                      <a:pt x="31024" y="1448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80" name="任意多边形: 形状 79" descr="01da5259-73c2-4170-a9ac-01805c89c45b"/>
              <p:cNvSpPr/>
              <p:nvPr/>
            </p:nvSpPr>
            <p:spPr>
              <a:xfrm>
                <a:off x="11892769" y="4688435"/>
                <a:ext cx="57645" cy="105192"/>
              </a:xfrm>
              <a:custGeom>
                <a:avLst/>
                <a:gdLst>
                  <a:gd name="connsiteX0" fmla="*/ 31024 w 76602"/>
                  <a:gd name="connsiteY0" fmla="*/ 139787 h 139786"/>
                  <a:gd name="connsiteX1" fmla="*/ 76603 w 76602"/>
                  <a:gd name="connsiteY1" fmla="*/ 10294 h 139786"/>
                  <a:gd name="connsiteX2" fmla="*/ 44584 w 76602"/>
                  <a:gd name="connsiteY2" fmla="*/ 0 h 139786"/>
                  <a:gd name="connsiteX3" fmla="*/ 0 w 76602"/>
                  <a:gd name="connsiteY3" fmla="*/ 122251 h 139786"/>
                  <a:gd name="connsiteX4" fmla="*/ 31024 w 76602"/>
                  <a:gd name="connsiteY4" fmla="*/ 139787 h 139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602" h="139786">
                    <a:moveTo>
                      <a:pt x="31024" y="139787"/>
                    </a:moveTo>
                    <a:lnTo>
                      <a:pt x="76603" y="10294"/>
                    </a:lnTo>
                    <a:lnTo>
                      <a:pt x="44584" y="0"/>
                    </a:lnTo>
                    <a:lnTo>
                      <a:pt x="0" y="122251"/>
                    </a:lnTo>
                    <a:cubicBezTo>
                      <a:pt x="10366" y="128144"/>
                      <a:pt x="20659" y="134036"/>
                      <a:pt x="31024" y="139787"/>
                    </a:cubicBezTo>
                    <a:close/>
                  </a:path>
                </a:pathLst>
              </a:custGeom>
              <a:solidFill>
                <a:srgbClr val="FFFFFF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81" name="任意多边形: 形状 80" descr="f6c80649-38f1-447b-bc2d-b5e05a54f505"/>
              <p:cNvSpPr/>
              <p:nvPr/>
            </p:nvSpPr>
            <p:spPr>
              <a:xfrm>
                <a:off x="10216258" y="3771404"/>
                <a:ext cx="1332085" cy="1388213"/>
              </a:xfrm>
              <a:custGeom>
                <a:avLst/>
                <a:gdLst>
                  <a:gd name="connsiteX0" fmla="*/ 0 w 1770158"/>
                  <a:gd name="connsiteY0" fmla="*/ 0 h 1844745"/>
                  <a:gd name="connsiteX1" fmla="*/ 210213 w 1770158"/>
                  <a:gd name="connsiteY1" fmla="*/ 883660 h 1844745"/>
                  <a:gd name="connsiteX2" fmla="*/ 319259 w 1770158"/>
                  <a:gd name="connsiteY2" fmla="*/ 1843567 h 1844745"/>
                  <a:gd name="connsiteX3" fmla="*/ 1770159 w 1770158"/>
                  <a:gd name="connsiteY3" fmla="*/ 1279805 h 1844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70158" h="1844745">
                    <a:moveTo>
                      <a:pt x="0" y="0"/>
                    </a:moveTo>
                    <a:cubicBezTo>
                      <a:pt x="83276" y="244645"/>
                      <a:pt x="166978" y="410131"/>
                      <a:pt x="210213" y="883660"/>
                    </a:cubicBezTo>
                    <a:cubicBezTo>
                      <a:pt x="254441" y="1367625"/>
                      <a:pt x="251957" y="1823334"/>
                      <a:pt x="319259" y="1843567"/>
                    </a:cubicBezTo>
                    <a:cubicBezTo>
                      <a:pt x="377687" y="1861173"/>
                      <a:pt x="1064410" y="1681985"/>
                      <a:pt x="1770159" y="1279805"/>
                    </a:cubicBezTo>
                  </a:path>
                </a:pathLst>
              </a:custGeom>
              <a:noFill/>
              <a:ln w="4021" cap="flat">
                <a:solidFill>
                  <a:srgbClr val="23457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82" name="任意多边形: 形状 81" descr="6994819c-7946-44b8-8db4-22ab36276d4e"/>
              <p:cNvSpPr/>
              <p:nvPr/>
            </p:nvSpPr>
            <p:spPr>
              <a:xfrm>
                <a:off x="10431131" y="3796621"/>
                <a:ext cx="330537" cy="303282"/>
              </a:xfrm>
              <a:custGeom>
                <a:avLst/>
                <a:gdLst>
                  <a:gd name="connsiteX0" fmla="*/ 0 w 439238"/>
                  <a:gd name="connsiteY0" fmla="*/ 0 h 403020"/>
                  <a:gd name="connsiteX1" fmla="*/ 135811 w 439238"/>
                  <a:gd name="connsiteY1" fmla="*/ 338002 h 403020"/>
                  <a:gd name="connsiteX2" fmla="*/ 439239 w 439238"/>
                  <a:gd name="connsiteY2" fmla="*/ 396216 h 403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9238" h="403020">
                    <a:moveTo>
                      <a:pt x="0" y="0"/>
                    </a:moveTo>
                    <a:lnTo>
                      <a:pt x="135811" y="338002"/>
                    </a:lnTo>
                    <a:cubicBezTo>
                      <a:pt x="135811" y="338002"/>
                      <a:pt x="189056" y="428022"/>
                      <a:pt x="439239" y="396216"/>
                    </a:cubicBezTo>
                  </a:path>
                </a:pathLst>
              </a:custGeom>
              <a:noFill/>
              <a:ln w="4021" cap="flat">
                <a:solidFill>
                  <a:srgbClr val="23457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83" name="任意多边形: 形状 82" descr="e6f44dc3-147b-461f-aefb-6804ba805ed8"/>
              <p:cNvSpPr/>
              <p:nvPr/>
            </p:nvSpPr>
            <p:spPr>
              <a:xfrm>
                <a:off x="9947373" y="3654968"/>
                <a:ext cx="1725449" cy="1760873"/>
              </a:xfrm>
              <a:custGeom>
                <a:avLst/>
                <a:gdLst>
                  <a:gd name="connsiteX0" fmla="*/ 537068 w 2292886"/>
                  <a:gd name="connsiteY0" fmla="*/ 2326499 h 2339959"/>
                  <a:gd name="connsiteX1" fmla="*/ 2292887 w 2292886"/>
                  <a:gd name="connsiteY1" fmla="*/ 1566297 h 2339959"/>
                  <a:gd name="connsiteX2" fmla="*/ 2082106 w 2292886"/>
                  <a:gd name="connsiteY2" fmla="*/ 1170862 h 2339959"/>
                  <a:gd name="connsiteX3" fmla="*/ 961398 w 2292886"/>
                  <a:gd name="connsiteY3" fmla="*/ 1681662 h 2339959"/>
                  <a:gd name="connsiteX4" fmla="*/ 620060 w 2292886"/>
                  <a:gd name="connsiteY4" fmla="*/ 13024 h 2339959"/>
                  <a:gd name="connsiteX5" fmla="*/ 0 w 2292886"/>
                  <a:gd name="connsiteY5" fmla="*/ 211452 h 2339959"/>
                  <a:gd name="connsiteX6" fmla="*/ 537068 w 2292886"/>
                  <a:gd name="connsiteY6" fmla="*/ 2326499 h 2339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92886" h="2339959">
                    <a:moveTo>
                      <a:pt x="537068" y="2326499"/>
                    </a:moveTo>
                    <a:cubicBezTo>
                      <a:pt x="755800" y="2459257"/>
                      <a:pt x="2292887" y="1566297"/>
                      <a:pt x="2292887" y="1566297"/>
                    </a:cubicBezTo>
                    <a:lnTo>
                      <a:pt x="2082106" y="1170862"/>
                    </a:lnTo>
                    <a:lnTo>
                      <a:pt x="961398" y="1681662"/>
                    </a:lnTo>
                    <a:cubicBezTo>
                      <a:pt x="1075911" y="461776"/>
                      <a:pt x="816783" y="98359"/>
                      <a:pt x="620060" y="13024"/>
                    </a:cubicBezTo>
                    <a:cubicBezTo>
                      <a:pt x="437606" y="-66134"/>
                      <a:pt x="8377" y="242689"/>
                      <a:pt x="0" y="211452"/>
                    </a:cubicBezTo>
                    <a:cubicBezTo>
                      <a:pt x="89381" y="546401"/>
                      <a:pt x="347301" y="2211347"/>
                      <a:pt x="537068" y="2326499"/>
                    </a:cubicBezTo>
                    <a:close/>
                  </a:path>
                </a:pathLst>
              </a:custGeom>
              <a:solidFill>
                <a:srgbClr val="2E6EF6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84" name="任意多边形: 形状 83" descr="84b1597c-205f-4d45-a2cc-b9e38e6df18b"/>
              <p:cNvSpPr/>
              <p:nvPr/>
            </p:nvSpPr>
            <p:spPr>
              <a:xfrm>
                <a:off x="8973295" y="2951352"/>
                <a:ext cx="912747" cy="709860"/>
              </a:xfrm>
              <a:custGeom>
                <a:avLst/>
                <a:gdLst>
                  <a:gd name="connsiteX0" fmla="*/ 1212916 w 1212915"/>
                  <a:gd name="connsiteY0" fmla="*/ 52517 h 943308"/>
                  <a:gd name="connsiteX1" fmla="*/ 1142560 w 1212915"/>
                  <a:gd name="connsiteY1" fmla="*/ 55854 h 943308"/>
                  <a:gd name="connsiteX2" fmla="*/ 693241 w 1212915"/>
                  <a:gd name="connsiteY2" fmla="*/ 589443 h 943308"/>
                  <a:gd name="connsiteX3" fmla="*/ 548910 w 1212915"/>
                  <a:gd name="connsiteY3" fmla="*/ 380295 h 943308"/>
                  <a:gd name="connsiteX4" fmla="*/ 182440 w 1212915"/>
                  <a:gd name="connsiteY4" fmla="*/ 6939 h 943308"/>
                  <a:gd name="connsiteX5" fmla="*/ 94834 w 1212915"/>
                  <a:gd name="connsiteY5" fmla="*/ 13116 h 943308"/>
                  <a:gd name="connsiteX6" fmla="*/ 3678 w 1212915"/>
                  <a:gd name="connsiteY6" fmla="*/ 61391 h 943308"/>
                  <a:gd name="connsiteX7" fmla="*/ 548627 w 1212915"/>
                  <a:gd name="connsiteY7" fmla="*/ 906501 h 943308"/>
                  <a:gd name="connsiteX8" fmla="*/ 1132550 w 1212915"/>
                  <a:gd name="connsiteY8" fmla="*/ 781694 h 943308"/>
                  <a:gd name="connsiteX9" fmla="*/ 1212916 w 1212915"/>
                  <a:gd name="connsiteY9" fmla="*/ 52517 h 943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2915" h="943308">
                    <a:moveTo>
                      <a:pt x="1212916" y="52517"/>
                    </a:moveTo>
                    <a:lnTo>
                      <a:pt x="1142560" y="55854"/>
                    </a:lnTo>
                    <a:cubicBezTo>
                      <a:pt x="1142560" y="55854"/>
                      <a:pt x="1011932" y="144099"/>
                      <a:pt x="693241" y="589443"/>
                    </a:cubicBezTo>
                    <a:cubicBezTo>
                      <a:pt x="667896" y="536411"/>
                      <a:pt x="594276" y="433186"/>
                      <a:pt x="548910" y="380295"/>
                    </a:cubicBezTo>
                    <a:cubicBezTo>
                      <a:pt x="346081" y="143602"/>
                      <a:pt x="286233" y="107679"/>
                      <a:pt x="182440" y="6939"/>
                    </a:cubicBezTo>
                    <a:cubicBezTo>
                      <a:pt x="168384" y="-6763"/>
                      <a:pt x="130970" y="2254"/>
                      <a:pt x="94834" y="13116"/>
                    </a:cubicBezTo>
                    <a:cubicBezTo>
                      <a:pt x="51244" y="26249"/>
                      <a:pt x="7015" y="46412"/>
                      <a:pt x="3678" y="61391"/>
                    </a:cubicBezTo>
                    <a:cubicBezTo>
                      <a:pt x="-39699" y="254779"/>
                      <a:pt x="310158" y="796177"/>
                      <a:pt x="548627" y="906501"/>
                    </a:cubicBezTo>
                    <a:cubicBezTo>
                      <a:pt x="828768" y="1036136"/>
                      <a:pt x="1132550" y="781694"/>
                      <a:pt x="1132550" y="781694"/>
                    </a:cubicBezTo>
                    <a:lnTo>
                      <a:pt x="1212916" y="52517"/>
                    </a:lnTo>
                    <a:close/>
                  </a:path>
                </a:pathLst>
              </a:custGeom>
              <a:solidFill>
                <a:srgbClr val="EEF3FF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85" name="任意多边形: 形状 84" descr="98f5324b-b5ff-49c2-81b7-797fd589f3fc"/>
              <p:cNvSpPr/>
              <p:nvPr/>
            </p:nvSpPr>
            <p:spPr>
              <a:xfrm rot="16363693">
                <a:off x="9886276" y="2734256"/>
                <a:ext cx="325686" cy="363618"/>
              </a:xfrm>
              <a:custGeom>
                <a:avLst/>
                <a:gdLst>
                  <a:gd name="connsiteX0" fmla="*/ 432792 w 432792"/>
                  <a:gd name="connsiteY0" fmla="*/ 241600 h 483199"/>
                  <a:gd name="connsiteX1" fmla="*/ 216396 w 432792"/>
                  <a:gd name="connsiteY1" fmla="*/ 483200 h 483199"/>
                  <a:gd name="connsiteX2" fmla="*/ 0 w 432792"/>
                  <a:gd name="connsiteY2" fmla="*/ 241600 h 483199"/>
                  <a:gd name="connsiteX3" fmla="*/ 216396 w 432792"/>
                  <a:gd name="connsiteY3" fmla="*/ 0 h 483199"/>
                  <a:gd name="connsiteX4" fmla="*/ 432792 w 432792"/>
                  <a:gd name="connsiteY4" fmla="*/ 241600 h 483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792" h="483199">
                    <a:moveTo>
                      <a:pt x="432792" y="241600"/>
                    </a:moveTo>
                    <a:cubicBezTo>
                      <a:pt x="432792" y="375032"/>
                      <a:pt x="335909" y="483200"/>
                      <a:pt x="216396" y="483200"/>
                    </a:cubicBezTo>
                    <a:cubicBezTo>
                      <a:pt x="96884" y="483200"/>
                      <a:pt x="0" y="375032"/>
                      <a:pt x="0" y="241600"/>
                    </a:cubicBezTo>
                    <a:cubicBezTo>
                      <a:pt x="0" y="108168"/>
                      <a:pt x="96884" y="0"/>
                      <a:pt x="216396" y="0"/>
                    </a:cubicBezTo>
                    <a:cubicBezTo>
                      <a:pt x="335909" y="0"/>
                      <a:pt x="432792" y="108168"/>
                      <a:pt x="432792" y="241600"/>
                    </a:cubicBezTo>
                    <a:close/>
                  </a:path>
                </a:pathLst>
              </a:custGeom>
              <a:noFill/>
              <a:ln w="6030" cap="flat">
                <a:solidFill>
                  <a:srgbClr val="8DCFB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86" name="任意多边形: 形状 85" descr="e429c082-5e5e-4ca6-a63b-a427351fda2e"/>
              <p:cNvSpPr/>
              <p:nvPr/>
            </p:nvSpPr>
            <p:spPr>
              <a:xfrm>
                <a:off x="9795941" y="2849594"/>
                <a:ext cx="860375" cy="1061974"/>
              </a:xfrm>
              <a:custGeom>
                <a:avLst/>
                <a:gdLst>
                  <a:gd name="connsiteX0" fmla="*/ 29144 w 1143320"/>
                  <a:gd name="connsiteY0" fmla="*/ 208612 h 1411219"/>
                  <a:gd name="connsiteX1" fmla="*/ 193636 w 1143320"/>
                  <a:gd name="connsiteY1" fmla="*/ 151675 h 1411219"/>
                  <a:gd name="connsiteX2" fmla="*/ 543494 w 1143320"/>
                  <a:gd name="connsiteY2" fmla="*/ 64424 h 1411219"/>
                  <a:gd name="connsiteX3" fmla="*/ 815116 w 1143320"/>
                  <a:gd name="connsiteY3" fmla="*/ 1381 h 1411219"/>
                  <a:gd name="connsiteX4" fmla="*/ 1143321 w 1143320"/>
                  <a:gd name="connsiteY4" fmla="*/ 1313134 h 1411219"/>
                  <a:gd name="connsiteX5" fmla="*/ 530147 w 1143320"/>
                  <a:gd name="connsiteY5" fmla="*/ 1400740 h 1411219"/>
                  <a:gd name="connsiteX6" fmla="*/ 76923 w 1143320"/>
                  <a:gd name="connsiteY6" fmla="*/ 1395628 h 1411219"/>
                  <a:gd name="connsiteX7" fmla="*/ 29144 w 1143320"/>
                  <a:gd name="connsiteY7" fmla="*/ 208612 h 1411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43320" h="1411219">
                    <a:moveTo>
                      <a:pt x="29144" y="208612"/>
                    </a:moveTo>
                    <a:cubicBezTo>
                      <a:pt x="57328" y="166797"/>
                      <a:pt x="193636" y="151675"/>
                      <a:pt x="193636" y="151675"/>
                    </a:cubicBezTo>
                    <a:lnTo>
                      <a:pt x="543494" y="64424"/>
                    </a:lnTo>
                    <a:cubicBezTo>
                      <a:pt x="543494" y="64424"/>
                      <a:pt x="791830" y="-11043"/>
                      <a:pt x="815116" y="1381"/>
                    </a:cubicBezTo>
                    <a:cubicBezTo>
                      <a:pt x="1107185" y="157852"/>
                      <a:pt x="1143321" y="1313134"/>
                      <a:pt x="1143321" y="1313134"/>
                    </a:cubicBezTo>
                    <a:cubicBezTo>
                      <a:pt x="1024974" y="1358215"/>
                      <a:pt x="756830" y="1395913"/>
                      <a:pt x="530147" y="1400740"/>
                    </a:cubicBezTo>
                    <a:cubicBezTo>
                      <a:pt x="348190" y="1404645"/>
                      <a:pt x="185969" y="1424949"/>
                      <a:pt x="76923" y="1395628"/>
                    </a:cubicBezTo>
                    <a:cubicBezTo>
                      <a:pt x="-23818" y="763287"/>
                      <a:pt x="-9477" y="265833"/>
                      <a:pt x="29144" y="208612"/>
                    </a:cubicBezTo>
                    <a:close/>
                  </a:path>
                </a:pathLst>
              </a:custGeom>
              <a:solidFill>
                <a:srgbClr val="EEF3FF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87" name="任意多边形: 形状 86" descr="a96c8006-6474-46d8-9b42-8341eab2adcf"/>
              <p:cNvSpPr/>
              <p:nvPr/>
            </p:nvSpPr>
            <p:spPr>
              <a:xfrm>
                <a:off x="10231809" y="2281699"/>
                <a:ext cx="904363" cy="1035037"/>
              </a:xfrm>
              <a:custGeom>
                <a:avLst/>
                <a:gdLst>
                  <a:gd name="connsiteX0" fmla="*/ 213473 w 1201775"/>
                  <a:gd name="connsiteY0" fmla="*/ 750642 h 1375422"/>
                  <a:gd name="connsiteX1" fmla="*/ 137 w 1201775"/>
                  <a:gd name="connsiteY1" fmla="*/ 888938 h 1375422"/>
                  <a:gd name="connsiteX2" fmla="*/ 207652 w 1201775"/>
                  <a:gd name="connsiteY2" fmla="*/ 1120235 h 1375422"/>
                  <a:gd name="connsiteX3" fmla="*/ 1136606 w 1201775"/>
                  <a:gd name="connsiteY3" fmla="*/ 1329738 h 1375422"/>
                  <a:gd name="connsiteX4" fmla="*/ 1136535 w 1201775"/>
                  <a:gd name="connsiteY4" fmla="*/ 32468 h 1375422"/>
                  <a:gd name="connsiteX5" fmla="*/ 1034801 w 1201775"/>
                  <a:gd name="connsiteY5" fmla="*/ 237 h 1375422"/>
                  <a:gd name="connsiteX6" fmla="*/ 936616 w 1201775"/>
                  <a:gd name="connsiteY6" fmla="*/ 19619 h 1375422"/>
                  <a:gd name="connsiteX7" fmla="*/ 857458 w 1201775"/>
                  <a:gd name="connsiteY7" fmla="*/ 314243 h 1375422"/>
                  <a:gd name="connsiteX8" fmla="*/ 840633 w 1201775"/>
                  <a:gd name="connsiteY8" fmla="*/ 863309 h 1375422"/>
                  <a:gd name="connsiteX9" fmla="*/ 213473 w 1201775"/>
                  <a:gd name="connsiteY9" fmla="*/ 750642 h 1375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01775" h="1375422">
                    <a:moveTo>
                      <a:pt x="213473" y="750642"/>
                    </a:moveTo>
                    <a:cubicBezTo>
                      <a:pt x="118839" y="758735"/>
                      <a:pt x="-4690" y="825540"/>
                      <a:pt x="137" y="888938"/>
                    </a:cubicBezTo>
                    <a:cubicBezTo>
                      <a:pt x="3403" y="931818"/>
                      <a:pt x="16253" y="1022406"/>
                      <a:pt x="207652" y="1120235"/>
                    </a:cubicBezTo>
                    <a:cubicBezTo>
                      <a:pt x="474092" y="1256472"/>
                      <a:pt x="989933" y="1469525"/>
                      <a:pt x="1136606" y="1329738"/>
                    </a:cubicBezTo>
                    <a:cubicBezTo>
                      <a:pt x="1283279" y="1189951"/>
                      <a:pt x="1136535" y="32468"/>
                      <a:pt x="1136535" y="32468"/>
                    </a:cubicBezTo>
                    <a:cubicBezTo>
                      <a:pt x="1120561" y="22316"/>
                      <a:pt x="1084638" y="2651"/>
                      <a:pt x="1034801" y="237"/>
                    </a:cubicBezTo>
                    <a:cubicBezTo>
                      <a:pt x="988797" y="-1964"/>
                      <a:pt x="953655" y="11667"/>
                      <a:pt x="936616" y="19619"/>
                    </a:cubicBezTo>
                    <a:cubicBezTo>
                      <a:pt x="906302" y="103959"/>
                      <a:pt x="880105" y="203067"/>
                      <a:pt x="857458" y="314243"/>
                    </a:cubicBezTo>
                    <a:cubicBezTo>
                      <a:pt x="823097" y="482711"/>
                      <a:pt x="799101" y="693634"/>
                      <a:pt x="840633" y="863309"/>
                    </a:cubicBezTo>
                    <a:cubicBezTo>
                      <a:pt x="840562" y="863238"/>
                      <a:pt x="580937" y="719191"/>
                      <a:pt x="213473" y="750642"/>
                    </a:cubicBezTo>
                    <a:close/>
                  </a:path>
                </a:pathLst>
              </a:custGeom>
              <a:solidFill>
                <a:srgbClr val="EEF3FF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88" name="任意多边形: 形状 87" descr="70671b82-3532-407a-be28-f53cd3038522"/>
              <p:cNvSpPr/>
              <p:nvPr/>
            </p:nvSpPr>
            <p:spPr>
              <a:xfrm>
                <a:off x="9887735" y="2613551"/>
                <a:ext cx="27849" cy="97284"/>
              </a:xfrm>
              <a:custGeom>
                <a:avLst/>
                <a:gdLst>
                  <a:gd name="connsiteX0" fmla="*/ 37008 w 37008"/>
                  <a:gd name="connsiteY0" fmla="*/ 33489 h 129276"/>
                  <a:gd name="connsiteX1" fmla="*/ 25649 w 37008"/>
                  <a:gd name="connsiteY1" fmla="*/ 125710 h 129276"/>
                  <a:gd name="connsiteX2" fmla="*/ 4919 w 37008"/>
                  <a:gd name="connsiteY2" fmla="*/ 20143 h 129276"/>
                  <a:gd name="connsiteX3" fmla="*/ 37008 w 37008"/>
                  <a:gd name="connsiteY3" fmla="*/ 33489 h 129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008" h="129276">
                    <a:moveTo>
                      <a:pt x="37008" y="33489"/>
                    </a:moveTo>
                    <a:cubicBezTo>
                      <a:pt x="37008" y="33489"/>
                      <a:pt x="28134" y="107110"/>
                      <a:pt x="25649" y="125710"/>
                    </a:cubicBezTo>
                    <a:cubicBezTo>
                      <a:pt x="22952" y="146441"/>
                      <a:pt x="-12829" y="72252"/>
                      <a:pt x="4919" y="20143"/>
                    </a:cubicBezTo>
                    <a:cubicBezTo>
                      <a:pt x="22668" y="-31967"/>
                      <a:pt x="37008" y="33489"/>
                      <a:pt x="37008" y="33489"/>
                    </a:cubicBezTo>
                    <a:close/>
                  </a:path>
                </a:pathLst>
              </a:custGeom>
              <a:gradFill>
                <a:gsLst>
                  <a:gs pos="0">
                    <a:srgbClr val="531910"/>
                  </a:gs>
                  <a:gs pos="50000">
                    <a:srgbClr val="5D2318"/>
                  </a:gs>
                  <a:gs pos="100000">
                    <a:srgbClr val="682E21"/>
                  </a:gs>
                </a:gsLst>
                <a:lin ang="21591451" scaled="1"/>
              </a:gra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89" name="任意多边形: 形状 88" descr="548a3c76-76df-404a-9ae1-68771b55a400"/>
              <p:cNvSpPr/>
              <p:nvPr/>
            </p:nvSpPr>
            <p:spPr>
              <a:xfrm>
                <a:off x="9874814" y="2516586"/>
                <a:ext cx="281009" cy="348312"/>
              </a:xfrm>
              <a:custGeom>
                <a:avLst/>
                <a:gdLst>
                  <a:gd name="connsiteX0" fmla="*/ 70650 w 373423"/>
                  <a:gd name="connsiteY0" fmla="*/ 276004 h 462859"/>
                  <a:gd name="connsiteX1" fmla="*/ 11157 w 373423"/>
                  <a:gd name="connsiteY1" fmla="*/ 187901 h 462859"/>
                  <a:gd name="connsiteX2" fmla="*/ 71360 w 373423"/>
                  <a:gd name="connsiteY2" fmla="*/ 16806 h 462859"/>
                  <a:gd name="connsiteX3" fmla="*/ 255092 w 373423"/>
                  <a:gd name="connsiteY3" fmla="*/ 47404 h 462859"/>
                  <a:gd name="connsiteX4" fmla="*/ 371096 w 373423"/>
                  <a:gd name="connsiteY4" fmla="*/ 216299 h 462859"/>
                  <a:gd name="connsiteX5" fmla="*/ 289453 w 373423"/>
                  <a:gd name="connsiteY5" fmla="*/ 462860 h 462859"/>
                  <a:gd name="connsiteX6" fmla="*/ 70650 w 373423"/>
                  <a:gd name="connsiteY6" fmla="*/ 276004 h 462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423" h="462859">
                    <a:moveTo>
                      <a:pt x="70650" y="276004"/>
                    </a:moveTo>
                    <a:cubicBezTo>
                      <a:pt x="70650" y="276004"/>
                      <a:pt x="-2119" y="272313"/>
                      <a:pt x="11157" y="187901"/>
                    </a:cubicBezTo>
                    <a:cubicBezTo>
                      <a:pt x="11157" y="187901"/>
                      <a:pt x="-38396" y="68773"/>
                      <a:pt x="71360" y="16806"/>
                    </a:cubicBezTo>
                    <a:cubicBezTo>
                      <a:pt x="181116" y="-35161"/>
                      <a:pt x="165214" y="50244"/>
                      <a:pt x="255092" y="47404"/>
                    </a:cubicBezTo>
                    <a:cubicBezTo>
                      <a:pt x="344899" y="44565"/>
                      <a:pt x="383733" y="172069"/>
                      <a:pt x="371096" y="216299"/>
                    </a:cubicBezTo>
                    <a:cubicBezTo>
                      <a:pt x="350082" y="289777"/>
                      <a:pt x="317993" y="436521"/>
                      <a:pt x="289453" y="462860"/>
                    </a:cubicBezTo>
                    <a:lnTo>
                      <a:pt x="70650" y="276004"/>
                    </a:lnTo>
                    <a:close/>
                  </a:path>
                </a:pathLst>
              </a:custGeom>
              <a:gradFill>
                <a:gsLst>
                  <a:gs pos="0">
                    <a:srgbClr val="4F3B39"/>
                  </a:gs>
                  <a:gs pos="50000">
                    <a:srgbClr val="5C362E"/>
                  </a:gs>
                  <a:gs pos="100000">
                    <a:srgbClr val="6A3124"/>
                  </a:gs>
                </a:gsLst>
                <a:lin ang="674348" scaled="1"/>
              </a:gra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0" name="任意多边形: 形状 89" descr="1582a8ac-1251-4a05-9254-d27007ee2098"/>
              <p:cNvSpPr/>
              <p:nvPr/>
            </p:nvSpPr>
            <p:spPr>
              <a:xfrm>
                <a:off x="9940266" y="2729467"/>
                <a:ext cx="265051" cy="301222"/>
              </a:xfrm>
              <a:custGeom>
                <a:avLst/>
                <a:gdLst>
                  <a:gd name="connsiteX0" fmla="*/ 0 w 352216"/>
                  <a:gd name="connsiteY0" fmla="*/ 310385 h 400283"/>
                  <a:gd name="connsiteX1" fmla="*/ 77241 w 352216"/>
                  <a:gd name="connsiteY1" fmla="*/ 289158 h 400283"/>
                  <a:gd name="connsiteX2" fmla="*/ 28398 w 352216"/>
                  <a:gd name="connsiteY2" fmla="*/ 51470 h 400283"/>
                  <a:gd name="connsiteX3" fmla="*/ 184726 w 352216"/>
                  <a:gd name="connsiteY3" fmla="*/ 0 h 400283"/>
                  <a:gd name="connsiteX4" fmla="*/ 262677 w 352216"/>
                  <a:gd name="connsiteY4" fmla="*/ 243509 h 400283"/>
                  <a:gd name="connsiteX5" fmla="*/ 349858 w 352216"/>
                  <a:gd name="connsiteY5" fmla="*/ 223204 h 400283"/>
                  <a:gd name="connsiteX6" fmla="*/ 205385 w 352216"/>
                  <a:gd name="connsiteY6" fmla="*/ 391034 h 400283"/>
                  <a:gd name="connsiteX7" fmla="*/ 0 w 352216"/>
                  <a:gd name="connsiteY7" fmla="*/ 310385 h 400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2216" h="400283">
                    <a:moveTo>
                      <a:pt x="0" y="310385"/>
                    </a:moveTo>
                    <a:lnTo>
                      <a:pt x="77241" y="289158"/>
                    </a:lnTo>
                    <a:lnTo>
                      <a:pt x="28398" y="51470"/>
                    </a:lnTo>
                    <a:lnTo>
                      <a:pt x="184726" y="0"/>
                    </a:lnTo>
                    <a:lnTo>
                      <a:pt x="262677" y="243509"/>
                    </a:lnTo>
                    <a:lnTo>
                      <a:pt x="349858" y="223204"/>
                    </a:lnTo>
                    <a:cubicBezTo>
                      <a:pt x="349858" y="223204"/>
                      <a:pt x="382444" y="347373"/>
                      <a:pt x="205385" y="391034"/>
                    </a:cubicBezTo>
                    <a:cubicBezTo>
                      <a:pt x="28398" y="434553"/>
                      <a:pt x="0" y="310385"/>
                      <a:pt x="0" y="310385"/>
                    </a:cubicBezTo>
                    <a:close/>
                  </a:path>
                </a:pathLst>
              </a:custGeom>
              <a:solidFill>
                <a:srgbClr val="F3CDBF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1" name="任意多边形: 形状 90" descr="e6fe5469-054c-4e3c-be45-0e519e4d74a3"/>
              <p:cNvSpPr/>
              <p:nvPr/>
            </p:nvSpPr>
            <p:spPr>
              <a:xfrm>
                <a:off x="10021205" y="2779792"/>
                <a:ext cx="79816" cy="79816"/>
              </a:xfrm>
              <a:custGeom>
                <a:avLst/>
                <a:gdLst>
                  <a:gd name="connsiteX0" fmla="*/ 106065 w 106064"/>
                  <a:gd name="connsiteY0" fmla="*/ 53032 h 106064"/>
                  <a:gd name="connsiteX1" fmla="*/ 53033 w 106064"/>
                  <a:gd name="connsiteY1" fmla="*/ 106065 h 106064"/>
                  <a:gd name="connsiteX2" fmla="*/ 0 w 106064"/>
                  <a:gd name="connsiteY2" fmla="*/ 53032 h 106064"/>
                  <a:gd name="connsiteX3" fmla="*/ 53033 w 106064"/>
                  <a:gd name="connsiteY3" fmla="*/ 0 h 106064"/>
                  <a:gd name="connsiteX4" fmla="*/ 106065 w 106064"/>
                  <a:gd name="connsiteY4" fmla="*/ 53032 h 106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064" h="106064">
                    <a:moveTo>
                      <a:pt x="106065" y="53032"/>
                    </a:moveTo>
                    <a:cubicBezTo>
                      <a:pt x="106065" y="82321"/>
                      <a:pt x="82321" y="106065"/>
                      <a:pt x="53033" y="106065"/>
                    </a:cubicBezTo>
                    <a:cubicBezTo>
                      <a:pt x="23744" y="106065"/>
                      <a:pt x="0" y="82321"/>
                      <a:pt x="0" y="53032"/>
                    </a:cubicBezTo>
                    <a:cubicBezTo>
                      <a:pt x="0" y="23743"/>
                      <a:pt x="23744" y="0"/>
                      <a:pt x="53033" y="0"/>
                    </a:cubicBezTo>
                    <a:cubicBezTo>
                      <a:pt x="82321" y="0"/>
                      <a:pt x="106065" y="23743"/>
                      <a:pt x="106065" y="53032"/>
                    </a:cubicBezTo>
                    <a:close/>
                  </a:path>
                </a:pathLst>
              </a:custGeom>
              <a:solidFill>
                <a:srgbClr val="F3BFAD">
                  <a:alpha val="60000"/>
                </a:srgbClr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2" name="任意多边形: 形状 91" descr="c3f3fc8c-89b7-4add-9466-c552e0eee4e5"/>
              <p:cNvSpPr/>
              <p:nvPr/>
            </p:nvSpPr>
            <p:spPr>
              <a:xfrm>
                <a:off x="9899512" y="2578898"/>
                <a:ext cx="242856" cy="303529"/>
              </a:xfrm>
              <a:custGeom>
                <a:avLst/>
                <a:gdLst>
                  <a:gd name="connsiteX0" fmla="*/ 319745 w 322722"/>
                  <a:gd name="connsiteY0" fmla="*/ 145775 h 403348"/>
                  <a:gd name="connsiteX1" fmla="*/ 41378 w 322722"/>
                  <a:gd name="connsiteY1" fmla="*/ 386018 h 403348"/>
                  <a:gd name="connsiteX2" fmla="*/ 202 w 322722"/>
                  <a:gd name="connsiteY2" fmla="*/ 205552 h 403348"/>
                  <a:gd name="connsiteX3" fmla="*/ 25760 w 322722"/>
                  <a:gd name="connsiteY3" fmla="*/ 79325 h 403348"/>
                  <a:gd name="connsiteX4" fmla="*/ 202889 w 322722"/>
                  <a:gd name="connsiteY4" fmla="*/ 13372 h 403348"/>
                  <a:gd name="connsiteX5" fmla="*/ 319745 w 322722"/>
                  <a:gd name="connsiteY5" fmla="*/ 145775 h 403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2722" h="403348">
                    <a:moveTo>
                      <a:pt x="319745" y="145775"/>
                    </a:moveTo>
                    <a:cubicBezTo>
                      <a:pt x="299299" y="260288"/>
                      <a:pt x="218224" y="463969"/>
                      <a:pt x="41378" y="386018"/>
                    </a:cubicBezTo>
                    <a:cubicBezTo>
                      <a:pt x="8934" y="371748"/>
                      <a:pt x="-1644" y="301322"/>
                      <a:pt x="202" y="205552"/>
                    </a:cubicBezTo>
                    <a:cubicBezTo>
                      <a:pt x="841" y="170268"/>
                      <a:pt x="1125" y="113686"/>
                      <a:pt x="25760" y="79325"/>
                    </a:cubicBezTo>
                    <a:cubicBezTo>
                      <a:pt x="97321" y="-20351"/>
                      <a:pt x="101368" y="-4732"/>
                      <a:pt x="202889" y="13372"/>
                    </a:cubicBezTo>
                    <a:cubicBezTo>
                      <a:pt x="250313" y="21820"/>
                      <a:pt x="340191" y="31191"/>
                      <a:pt x="319745" y="145775"/>
                    </a:cubicBezTo>
                    <a:close/>
                  </a:path>
                </a:pathLst>
              </a:custGeom>
              <a:solidFill>
                <a:srgbClr val="F3D1C3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3" name="任意多边形: 形状 92" descr="89546073-18eb-4865-b08c-b8b7e6ae6e36"/>
              <p:cNvSpPr/>
              <p:nvPr/>
            </p:nvSpPr>
            <p:spPr>
              <a:xfrm>
                <a:off x="9892398" y="2559096"/>
                <a:ext cx="255315" cy="208932"/>
              </a:xfrm>
              <a:custGeom>
                <a:avLst/>
                <a:gdLst>
                  <a:gd name="connsiteX0" fmla="*/ 19381 w 339279"/>
                  <a:gd name="connsiteY0" fmla="*/ 132616 h 277642"/>
                  <a:gd name="connsiteX1" fmla="*/ 32586 w 339279"/>
                  <a:gd name="connsiteY1" fmla="*/ 120902 h 277642"/>
                  <a:gd name="connsiteX2" fmla="*/ 142839 w 339279"/>
                  <a:gd name="connsiteY2" fmla="*/ 133681 h 277642"/>
                  <a:gd name="connsiteX3" fmla="*/ 257778 w 339279"/>
                  <a:gd name="connsiteY3" fmla="*/ 196014 h 277642"/>
                  <a:gd name="connsiteX4" fmla="*/ 252738 w 339279"/>
                  <a:gd name="connsiteY4" fmla="*/ 268144 h 277642"/>
                  <a:gd name="connsiteX5" fmla="*/ 272758 w 339279"/>
                  <a:gd name="connsiteY5" fmla="*/ 275030 h 277642"/>
                  <a:gd name="connsiteX6" fmla="*/ 323589 w 339279"/>
                  <a:gd name="connsiteY6" fmla="*/ 223347 h 277642"/>
                  <a:gd name="connsiteX7" fmla="*/ 339279 w 339279"/>
                  <a:gd name="connsiteY7" fmla="*/ 105852 h 277642"/>
                  <a:gd name="connsiteX8" fmla="*/ 314786 w 339279"/>
                  <a:gd name="connsiteY8" fmla="*/ 77454 h 277642"/>
                  <a:gd name="connsiteX9" fmla="*/ 163215 w 339279"/>
                  <a:gd name="connsiteY9" fmla="*/ 22292 h 277642"/>
                  <a:gd name="connsiteX10" fmla="*/ 84696 w 339279"/>
                  <a:gd name="connsiteY10" fmla="*/ 0 h 277642"/>
                  <a:gd name="connsiteX11" fmla="*/ 0 w 339279"/>
                  <a:gd name="connsiteY11" fmla="*/ 62759 h 277642"/>
                  <a:gd name="connsiteX12" fmla="*/ 19381 w 339279"/>
                  <a:gd name="connsiteY12" fmla="*/ 132616 h 277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39279" h="277642">
                    <a:moveTo>
                      <a:pt x="19381" y="132616"/>
                    </a:moveTo>
                    <a:cubicBezTo>
                      <a:pt x="19381" y="132616"/>
                      <a:pt x="20162" y="120193"/>
                      <a:pt x="32586" y="120902"/>
                    </a:cubicBezTo>
                    <a:cubicBezTo>
                      <a:pt x="45010" y="121683"/>
                      <a:pt x="81501" y="143194"/>
                      <a:pt x="142839" y="133681"/>
                    </a:cubicBezTo>
                    <a:cubicBezTo>
                      <a:pt x="204178" y="124239"/>
                      <a:pt x="253944" y="146034"/>
                      <a:pt x="257778" y="196014"/>
                    </a:cubicBezTo>
                    <a:cubicBezTo>
                      <a:pt x="259766" y="221572"/>
                      <a:pt x="257068" y="240669"/>
                      <a:pt x="252738" y="268144"/>
                    </a:cubicBezTo>
                    <a:cubicBezTo>
                      <a:pt x="251460" y="276237"/>
                      <a:pt x="267008" y="280852"/>
                      <a:pt x="272758" y="275030"/>
                    </a:cubicBezTo>
                    <a:lnTo>
                      <a:pt x="323589" y="223347"/>
                    </a:lnTo>
                    <a:lnTo>
                      <a:pt x="339279" y="105852"/>
                    </a:lnTo>
                    <a:cubicBezTo>
                      <a:pt x="334665" y="99036"/>
                      <a:pt x="326713" y="88316"/>
                      <a:pt x="314786" y="77454"/>
                    </a:cubicBezTo>
                    <a:cubicBezTo>
                      <a:pt x="279574" y="45578"/>
                      <a:pt x="242657" y="42667"/>
                      <a:pt x="163215" y="22292"/>
                    </a:cubicBezTo>
                    <a:cubicBezTo>
                      <a:pt x="145182" y="17677"/>
                      <a:pt x="117992" y="10365"/>
                      <a:pt x="84696" y="0"/>
                    </a:cubicBezTo>
                    <a:lnTo>
                      <a:pt x="0" y="62759"/>
                    </a:lnTo>
                    <a:lnTo>
                      <a:pt x="19381" y="132616"/>
                    </a:lnTo>
                    <a:close/>
                  </a:path>
                </a:pathLst>
              </a:custGeom>
              <a:gradFill>
                <a:gsLst>
                  <a:gs pos="0">
                    <a:srgbClr val="4F3B39"/>
                  </a:gs>
                  <a:gs pos="50000">
                    <a:srgbClr val="5C362E"/>
                  </a:gs>
                  <a:gs pos="100000">
                    <a:srgbClr val="6A3124"/>
                  </a:gs>
                </a:gsLst>
                <a:lin ang="674348" scaled="1"/>
              </a:gra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4" name="任意多边形: 形状 93" descr="09135cea-d64f-4847-a86b-95cd00747a50"/>
              <p:cNvSpPr/>
              <p:nvPr/>
            </p:nvSpPr>
            <p:spPr>
              <a:xfrm>
                <a:off x="9896141" y="2566308"/>
                <a:ext cx="42255" cy="73993"/>
              </a:xfrm>
              <a:custGeom>
                <a:avLst/>
                <a:gdLst>
                  <a:gd name="connsiteX0" fmla="*/ 6030 w 56151"/>
                  <a:gd name="connsiteY0" fmla="*/ 0 h 98326"/>
                  <a:gd name="connsiteX1" fmla="*/ 56152 w 56151"/>
                  <a:gd name="connsiteY1" fmla="*/ 98326 h 98326"/>
                  <a:gd name="connsiteX2" fmla="*/ 6030 w 56151"/>
                  <a:gd name="connsiteY2" fmla="*/ 0 h 98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6151" h="98326">
                    <a:moveTo>
                      <a:pt x="6030" y="0"/>
                    </a:moveTo>
                    <a:cubicBezTo>
                      <a:pt x="6030" y="0"/>
                      <a:pt x="-25633" y="72485"/>
                      <a:pt x="56152" y="98326"/>
                    </a:cubicBezTo>
                    <a:cubicBezTo>
                      <a:pt x="56081" y="98326"/>
                      <a:pt x="563" y="72840"/>
                      <a:pt x="603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9F5E49"/>
                  </a:gs>
                  <a:gs pos="50000">
                    <a:srgbClr val="834736"/>
                  </a:gs>
                  <a:gs pos="100000">
                    <a:srgbClr val="683124"/>
                  </a:gs>
                </a:gsLst>
                <a:lin ang="21532271" scaled="1"/>
              </a:gra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5" name="任意多边形: 形状 94" descr="941602f8-4751-4f5f-95e2-97b21e8f57c3"/>
              <p:cNvSpPr/>
              <p:nvPr/>
            </p:nvSpPr>
            <p:spPr>
              <a:xfrm>
                <a:off x="9927023" y="2565294"/>
                <a:ext cx="45298" cy="71535"/>
              </a:xfrm>
              <a:custGeom>
                <a:avLst/>
                <a:gdLst>
                  <a:gd name="connsiteX0" fmla="*/ 4252 w 60195"/>
                  <a:gd name="connsiteY0" fmla="*/ 0 h 95060"/>
                  <a:gd name="connsiteX1" fmla="*/ 60195 w 60195"/>
                  <a:gd name="connsiteY1" fmla="*/ 95061 h 95060"/>
                  <a:gd name="connsiteX2" fmla="*/ 4252 w 60195"/>
                  <a:gd name="connsiteY2" fmla="*/ 0 h 95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95" h="95060">
                    <a:moveTo>
                      <a:pt x="4252" y="0"/>
                    </a:moveTo>
                    <a:cubicBezTo>
                      <a:pt x="4252" y="0"/>
                      <a:pt x="-22938" y="74260"/>
                      <a:pt x="60195" y="95061"/>
                    </a:cubicBezTo>
                    <a:cubicBezTo>
                      <a:pt x="60195" y="95061"/>
                      <a:pt x="3259" y="72982"/>
                      <a:pt x="4252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9F5E49"/>
                  </a:gs>
                  <a:gs pos="50000">
                    <a:srgbClr val="834736"/>
                  </a:gs>
                  <a:gs pos="100000">
                    <a:srgbClr val="683124"/>
                  </a:gs>
                </a:gsLst>
                <a:lin ang="21323317" scaled="1"/>
              </a:gra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6" name="任意多边形: 形状 95" descr="600ce456-e448-46c9-abee-7634c3eba97c"/>
              <p:cNvSpPr/>
              <p:nvPr/>
            </p:nvSpPr>
            <p:spPr>
              <a:xfrm>
                <a:off x="9981899" y="2574589"/>
                <a:ext cx="45503" cy="71428"/>
              </a:xfrm>
              <a:custGeom>
                <a:avLst/>
                <a:gdLst>
                  <a:gd name="connsiteX0" fmla="*/ 4170 w 60468"/>
                  <a:gd name="connsiteY0" fmla="*/ 0 h 94918"/>
                  <a:gd name="connsiteX1" fmla="*/ 60468 w 60468"/>
                  <a:gd name="connsiteY1" fmla="*/ 94919 h 94918"/>
                  <a:gd name="connsiteX2" fmla="*/ 4170 w 60468"/>
                  <a:gd name="connsiteY2" fmla="*/ 0 h 94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468" h="94918">
                    <a:moveTo>
                      <a:pt x="4170" y="0"/>
                    </a:moveTo>
                    <a:cubicBezTo>
                      <a:pt x="4170" y="0"/>
                      <a:pt x="-22807" y="74331"/>
                      <a:pt x="60468" y="94919"/>
                    </a:cubicBezTo>
                    <a:cubicBezTo>
                      <a:pt x="60398" y="94919"/>
                      <a:pt x="3389" y="73053"/>
                      <a:pt x="417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9F5E49"/>
                  </a:gs>
                  <a:gs pos="50000">
                    <a:srgbClr val="834736"/>
                  </a:gs>
                  <a:gs pos="100000">
                    <a:srgbClr val="683124"/>
                  </a:gs>
                </a:gsLst>
                <a:lin ang="21312610" scaled="1"/>
              </a:gra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7" name="任意多边形: 形状 96" descr="eb4e7d4c-320e-46d0-a0b3-485d5c7bae4d"/>
              <p:cNvSpPr/>
              <p:nvPr/>
            </p:nvSpPr>
            <p:spPr>
              <a:xfrm>
                <a:off x="10088519" y="2724041"/>
                <a:ext cx="63942" cy="74717"/>
              </a:xfrm>
              <a:custGeom>
                <a:avLst/>
                <a:gdLst>
                  <a:gd name="connsiteX0" fmla="*/ 0 w 84970"/>
                  <a:gd name="connsiteY0" fmla="*/ 66562 h 99289"/>
                  <a:gd name="connsiteX1" fmla="*/ 11501 w 84970"/>
                  <a:gd name="connsiteY1" fmla="*/ 33834 h 99289"/>
                  <a:gd name="connsiteX2" fmla="*/ 74615 w 84970"/>
                  <a:gd name="connsiteY2" fmla="*/ 6643 h 99289"/>
                  <a:gd name="connsiteX3" fmla="*/ 5183 w 84970"/>
                  <a:gd name="connsiteY3" fmla="*/ 99290 h 99289"/>
                  <a:gd name="connsiteX4" fmla="*/ 0 w 84970"/>
                  <a:gd name="connsiteY4" fmla="*/ 66562 h 99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970" h="99289">
                    <a:moveTo>
                      <a:pt x="0" y="66562"/>
                    </a:moveTo>
                    <a:cubicBezTo>
                      <a:pt x="0" y="66562"/>
                      <a:pt x="5325" y="42069"/>
                      <a:pt x="11501" y="33834"/>
                    </a:cubicBezTo>
                    <a:cubicBezTo>
                      <a:pt x="25700" y="15020"/>
                      <a:pt x="52393" y="-12880"/>
                      <a:pt x="74615" y="6643"/>
                    </a:cubicBezTo>
                    <a:cubicBezTo>
                      <a:pt x="106562" y="34686"/>
                      <a:pt x="59280" y="93611"/>
                      <a:pt x="5183" y="99290"/>
                    </a:cubicBezTo>
                    <a:lnTo>
                      <a:pt x="0" y="66562"/>
                    </a:lnTo>
                    <a:close/>
                  </a:path>
                </a:pathLst>
              </a:custGeom>
              <a:gradFill>
                <a:gsLst>
                  <a:gs pos="0">
                    <a:srgbClr val="F3D1C3"/>
                  </a:gs>
                  <a:gs pos="50000">
                    <a:srgbClr val="F2B7A4"/>
                  </a:gs>
                  <a:gs pos="100000">
                    <a:srgbClr val="F29E86"/>
                  </a:gs>
                </a:gsLst>
                <a:lin ang="19251874" scaled="1"/>
              </a:gra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1" name="任意多边形: 形状 210" descr="793e77b1-ecae-4354-bfa5-a82f1f29441a"/>
              <p:cNvSpPr/>
              <p:nvPr/>
            </p:nvSpPr>
            <p:spPr>
              <a:xfrm rot="21555307">
                <a:off x="9915935" y="2715755"/>
                <a:ext cx="16240" cy="35046"/>
              </a:xfrm>
              <a:custGeom>
                <a:avLst/>
                <a:gdLst>
                  <a:gd name="connsiteX0" fmla="*/ 21582 w 21581"/>
                  <a:gd name="connsiteY0" fmla="*/ 23286 h 46571"/>
                  <a:gd name="connsiteX1" fmla="*/ 10791 w 21581"/>
                  <a:gd name="connsiteY1" fmla="*/ 46571 h 46571"/>
                  <a:gd name="connsiteX2" fmla="*/ 0 w 21581"/>
                  <a:gd name="connsiteY2" fmla="*/ 23286 h 46571"/>
                  <a:gd name="connsiteX3" fmla="*/ 10791 w 21581"/>
                  <a:gd name="connsiteY3" fmla="*/ 0 h 46571"/>
                  <a:gd name="connsiteX4" fmla="*/ 21582 w 21581"/>
                  <a:gd name="connsiteY4" fmla="*/ 23286 h 46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81" h="46571">
                    <a:moveTo>
                      <a:pt x="21582" y="23286"/>
                    </a:moveTo>
                    <a:cubicBezTo>
                      <a:pt x="21582" y="36146"/>
                      <a:pt x="16751" y="46571"/>
                      <a:pt x="10791" y="46571"/>
                    </a:cubicBezTo>
                    <a:cubicBezTo>
                      <a:pt x="4831" y="46571"/>
                      <a:pt x="0" y="36146"/>
                      <a:pt x="0" y="23286"/>
                    </a:cubicBezTo>
                    <a:cubicBezTo>
                      <a:pt x="0" y="10425"/>
                      <a:pt x="4831" y="0"/>
                      <a:pt x="10791" y="0"/>
                    </a:cubicBezTo>
                    <a:cubicBezTo>
                      <a:pt x="16751" y="0"/>
                      <a:pt x="21582" y="10425"/>
                      <a:pt x="21582" y="23286"/>
                    </a:cubicBezTo>
                    <a:close/>
                  </a:path>
                </a:pathLst>
              </a:custGeom>
              <a:solidFill>
                <a:srgbClr val="4F3B39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2" name="任意多边形: 形状 211" descr="b9186498-7565-4ce8-a1c3-ef0295e3173e"/>
              <p:cNvSpPr/>
              <p:nvPr/>
            </p:nvSpPr>
            <p:spPr>
              <a:xfrm rot="16303143">
                <a:off x="9991617" y="2727513"/>
                <a:ext cx="35048" cy="16776"/>
              </a:xfrm>
              <a:custGeom>
                <a:avLst/>
                <a:gdLst>
                  <a:gd name="connsiteX0" fmla="*/ 46574 w 46574"/>
                  <a:gd name="connsiteY0" fmla="*/ 11147 h 22293"/>
                  <a:gd name="connsiteX1" fmla="*/ 23287 w 46574"/>
                  <a:gd name="connsiteY1" fmla="*/ 22293 h 22293"/>
                  <a:gd name="connsiteX2" fmla="*/ -1 w 46574"/>
                  <a:gd name="connsiteY2" fmla="*/ 11147 h 22293"/>
                  <a:gd name="connsiteX3" fmla="*/ 23287 w 46574"/>
                  <a:gd name="connsiteY3" fmla="*/ 0 h 22293"/>
                  <a:gd name="connsiteX4" fmla="*/ 46574 w 46574"/>
                  <a:gd name="connsiteY4" fmla="*/ 11147 h 22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574" h="22293">
                    <a:moveTo>
                      <a:pt x="46574" y="11147"/>
                    </a:moveTo>
                    <a:cubicBezTo>
                      <a:pt x="46574" y="17303"/>
                      <a:pt x="36148" y="22293"/>
                      <a:pt x="23287" y="22293"/>
                    </a:cubicBezTo>
                    <a:cubicBezTo>
                      <a:pt x="10425" y="22293"/>
                      <a:pt x="-1" y="17303"/>
                      <a:pt x="-1" y="11147"/>
                    </a:cubicBezTo>
                    <a:cubicBezTo>
                      <a:pt x="-1" y="4991"/>
                      <a:pt x="10425" y="0"/>
                      <a:pt x="23287" y="0"/>
                    </a:cubicBezTo>
                    <a:cubicBezTo>
                      <a:pt x="36148" y="0"/>
                      <a:pt x="46574" y="4990"/>
                      <a:pt x="46574" y="11147"/>
                    </a:cubicBezTo>
                    <a:close/>
                  </a:path>
                </a:pathLst>
              </a:custGeom>
              <a:solidFill>
                <a:srgbClr val="4F3B39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3" name="任意多边形: 形状 212" descr="d57e5a3e-d6d8-4705-b6d3-95c92e3f397f"/>
              <p:cNvSpPr/>
              <p:nvPr/>
            </p:nvSpPr>
            <p:spPr>
              <a:xfrm>
                <a:off x="9992101" y="2689214"/>
                <a:ext cx="52503" cy="13537"/>
              </a:xfrm>
              <a:custGeom>
                <a:avLst/>
                <a:gdLst>
                  <a:gd name="connsiteX0" fmla="*/ 479 w 69769"/>
                  <a:gd name="connsiteY0" fmla="*/ 15510 h 17989"/>
                  <a:gd name="connsiteX1" fmla="*/ 6585 w 69769"/>
                  <a:gd name="connsiteY1" fmla="*/ 5854 h 17989"/>
                  <a:gd name="connsiteX2" fmla="*/ 49678 w 69769"/>
                  <a:gd name="connsiteY2" fmla="*/ 530 h 17989"/>
                  <a:gd name="connsiteX3" fmla="*/ 69769 w 69769"/>
                  <a:gd name="connsiteY3" fmla="*/ 15438 h 17989"/>
                  <a:gd name="connsiteX4" fmla="*/ 479 w 69769"/>
                  <a:gd name="connsiteY4" fmla="*/ 15510 h 17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769" h="17989">
                    <a:moveTo>
                      <a:pt x="479" y="15510"/>
                    </a:moveTo>
                    <a:cubicBezTo>
                      <a:pt x="-373" y="11889"/>
                      <a:pt x="-941" y="7913"/>
                      <a:pt x="6585" y="5854"/>
                    </a:cubicBezTo>
                    <a:cubicBezTo>
                      <a:pt x="17518" y="2873"/>
                      <a:pt x="42082" y="-1529"/>
                      <a:pt x="49678" y="530"/>
                    </a:cubicBezTo>
                    <a:cubicBezTo>
                      <a:pt x="55003" y="1950"/>
                      <a:pt x="69556" y="10895"/>
                      <a:pt x="69769" y="15438"/>
                    </a:cubicBezTo>
                    <a:cubicBezTo>
                      <a:pt x="69911" y="17426"/>
                      <a:pt x="1544" y="19982"/>
                      <a:pt x="479" y="1551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52F2E"/>
                  </a:gs>
                  <a:gs pos="50000">
                    <a:srgbClr val="652E27"/>
                  </a:gs>
                  <a:gs pos="100000">
                    <a:srgbClr val="762D21"/>
                  </a:gs>
                </a:gsLst>
                <a:lin ang="21122199" scaled="1"/>
              </a:gra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4" name="任意多边形: 形状 213" descr="cd3a2fe6-5c4c-4b87-8a3b-e7b0311216de"/>
              <p:cNvSpPr/>
              <p:nvPr/>
            </p:nvSpPr>
            <p:spPr>
              <a:xfrm>
                <a:off x="9934813" y="2711677"/>
                <a:ext cx="36618" cy="71727"/>
              </a:xfrm>
              <a:custGeom>
                <a:avLst/>
                <a:gdLst>
                  <a:gd name="connsiteX0" fmla="*/ 37987 w 48661"/>
                  <a:gd name="connsiteY0" fmla="*/ 0 h 95315"/>
                  <a:gd name="connsiteX1" fmla="*/ 36000 w 48661"/>
                  <a:gd name="connsiteY1" fmla="*/ 88387 h 95315"/>
                  <a:gd name="connsiteX2" fmla="*/ 7673 w 48661"/>
                  <a:gd name="connsiteY2" fmla="*/ 92931 h 95315"/>
                  <a:gd name="connsiteX3" fmla="*/ 77 w 48661"/>
                  <a:gd name="connsiteY3" fmla="*/ 77028 h 95315"/>
                  <a:gd name="connsiteX4" fmla="*/ 16406 w 48661"/>
                  <a:gd name="connsiteY4" fmla="*/ 53813 h 95315"/>
                  <a:gd name="connsiteX5" fmla="*/ 21801 w 48661"/>
                  <a:gd name="connsiteY5" fmla="*/ 38337 h 95315"/>
                  <a:gd name="connsiteX6" fmla="*/ 16406 w 48661"/>
                  <a:gd name="connsiteY6" fmla="*/ 1562 h 95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661" h="95315">
                    <a:moveTo>
                      <a:pt x="37987" y="0"/>
                    </a:moveTo>
                    <a:cubicBezTo>
                      <a:pt x="52328" y="40466"/>
                      <a:pt x="52754" y="75963"/>
                      <a:pt x="36000" y="88387"/>
                    </a:cubicBezTo>
                    <a:cubicBezTo>
                      <a:pt x="30533" y="92434"/>
                      <a:pt x="16760" y="98823"/>
                      <a:pt x="7673" y="92931"/>
                    </a:cubicBezTo>
                    <a:cubicBezTo>
                      <a:pt x="2845" y="89736"/>
                      <a:pt x="-562" y="83134"/>
                      <a:pt x="77" y="77028"/>
                    </a:cubicBezTo>
                    <a:cubicBezTo>
                      <a:pt x="1000" y="68296"/>
                      <a:pt x="9377" y="66734"/>
                      <a:pt x="16406" y="53813"/>
                    </a:cubicBezTo>
                    <a:cubicBezTo>
                      <a:pt x="19884" y="47495"/>
                      <a:pt x="21020" y="41957"/>
                      <a:pt x="21801" y="38337"/>
                    </a:cubicBezTo>
                    <a:cubicBezTo>
                      <a:pt x="21801" y="38337"/>
                      <a:pt x="25990" y="17819"/>
                      <a:pt x="16406" y="1562"/>
                    </a:cubicBezTo>
                  </a:path>
                </a:pathLst>
              </a:custGeom>
              <a:gradFill>
                <a:gsLst>
                  <a:gs pos="17170">
                    <a:srgbClr val="F06A45"/>
                  </a:gs>
                  <a:gs pos="99290">
                    <a:srgbClr val="F06A45">
                      <a:alpha val="0"/>
                    </a:srgbClr>
                  </a:gs>
                </a:gsLst>
                <a:lin ang="17258846" scaled="1"/>
              </a:gra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5" name="任意多边形: 形状 214" descr="acf6a2a3-f9ba-40cf-a2df-bde555c1c792"/>
              <p:cNvSpPr/>
              <p:nvPr/>
            </p:nvSpPr>
            <p:spPr>
              <a:xfrm>
                <a:off x="9899183" y="2685898"/>
                <a:ext cx="48797" cy="16371"/>
              </a:xfrm>
              <a:custGeom>
                <a:avLst/>
                <a:gdLst>
                  <a:gd name="connsiteX0" fmla="*/ 64534 w 64845"/>
                  <a:gd name="connsiteY0" fmla="*/ 19987 h 21755"/>
                  <a:gd name="connsiteX1" fmla="*/ 58144 w 64845"/>
                  <a:gd name="connsiteY1" fmla="*/ 9906 h 21755"/>
                  <a:gd name="connsiteX2" fmla="*/ 18033 w 64845"/>
                  <a:gd name="connsiteY2" fmla="*/ 321 h 21755"/>
                  <a:gd name="connsiteX3" fmla="*/ 0 w 64845"/>
                  <a:gd name="connsiteY3" fmla="*/ 14733 h 21755"/>
                  <a:gd name="connsiteX4" fmla="*/ 64534 w 64845"/>
                  <a:gd name="connsiteY4" fmla="*/ 19987 h 21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845" h="21755">
                    <a:moveTo>
                      <a:pt x="64534" y="19987"/>
                    </a:moveTo>
                    <a:cubicBezTo>
                      <a:pt x="65315" y="15656"/>
                      <a:pt x="65102" y="12887"/>
                      <a:pt x="58144" y="9906"/>
                    </a:cubicBezTo>
                    <a:cubicBezTo>
                      <a:pt x="47992" y="5504"/>
                      <a:pt x="25061" y="-1595"/>
                      <a:pt x="18033" y="321"/>
                    </a:cubicBezTo>
                    <a:cubicBezTo>
                      <a:pt x="13063" y="1670"/>
                      <a:pt x="213" y="9338"/>
                      <a:pt x="0" y="14733"/>
                    </a:cubicBezTo>
                    <a:cubicBezTo>
                      <a:pt x="-141" y="17147"/>
                      <a:pt x="63540" y="25311"/>
                      <a:pt x="64534" y="19987"/>
                    </a:cubicBezTo>
                    <a:close/>
                  </a:path>
                </a:pathLst>
              </a:custGeom>
              <a:gradFill>
                <a:gsLst>
                  <a:gs pos="0">
                    <a:srgbClr val="552F2E"/>
                  </a:gs>
                  <a:gs pos="50000">
                    <a:srgbClr val="652E27"/>
                  </a:gs>
                  <a:gs pos="100000">
                    <a:srgbClr val="762D21"/>
                  </a:gs>
                </a:gsLst>
                <a:lin ang="11677643" scaled="1"/>
              </a:gra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7" name="任意多边形: 形状 216" descr="1d85d038-927f-4360-a509-275b0be45905"/>
              <p:cNvSpPr/>
              <p:nvPr/>
            </p:nvSpPr>
            <p:spPr>
              <a:xfrm>
                <a:off x="9948494" y="2785082"/>
                <a:ext cx="58563" cy="29811"/>
              </a:xfrm>
              <a:custGeom>
                <a:avLst/>
                <a:gdLst>
                  <a:gd name="connsiteX0" fmla="*/ 63255 w 77823"/>
                  <a:gd name="connsiteY0" fmla="*/ 37698 h 39614"/>
                  <a:gd name="connsiteX1" fmla="*/ 37201 w 77823"/>
                  <a:gd name="connsiteY1" fmla="*/ 27333 h 39614"/>
                  <a:gd name="connsiteX2" fmla="*/ 13915 w 77823"/>
                  <a:gd name="connsiteY2" fmla="*/ 39615 h 39614"/>
                  <a:gd name="connsiteX3" fmla="*/ 0 w 77823"/>
                  <a:gd name="connsiteY3" fmla="*/ 10436 h 39614"/>
                  <a:gd name="connsiteX4" fmla="*/ 6319 w 77823"/>
                  <a:gd name="connsiteY4" fmla="*/ 8874 h 39614"/>
                  <a:gd name="connsiteX5" fmla="*/ 23783 w 77823"/>
                  <a:gd name="connsiteY5" fmla="*/ 19949 h 39614"/>
                  <a:gd name="connsiteX6" fmla="*/ 63184 w 77823"/>
                  <a:gd name="connsiteY6" fmla="*/ 9016 h 39614"/>
                  <a:gd name="connsiteX7" fmla="*/ 71988 w 77823"/>
                  <a:gd name="connsiteY7" fmla="*/ 0 h 39614"/>
                  <a:gd name="connsiteX8" fmla="*/ 76176 w 77823"/>
                  <a:gd name="connsiteY8" fmla="*/ 923 h 39614"/>
                  <a:gd name="connsiteX9" fmla="*/ 63255 w 77823"/>
                  <a:gd name="connsiteY9" fmla="*/ 37698 h 39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823" h="39614">
                    <a:moveTo>
                      <a:pt x="63255" y="37698"/>
                    </a:moveTo>
                    <a:cubicBezTo>
                      <a:pt x="57363" y="32586"/>
                      <a:pt x="48205" y="26907"/>
                      <a:pt x="37201" y="27333"/>
                    </a:cubicBezTo>
                    <a:cubicBezTo>
                      <a:pt x="26126" y="27830"/>
                      <a:pt x="18529" y="34148"/>
                      <a:pt x="13915" y="39615"/>
                    </a:cubicBezTo>
                    <a:cubicBezTo>
                      <a:pt x="1065" y="29320"/>
                      <a:pt x="0" y="10436"/>
                      <a:pt x="0" y="10436"/>
                    </a:cubicBezTo>
                    <a:cubicBezTo>
                      <a:pt x="0" y="10436"/>
                      <a:pt x="2342" y="9868"/>
                      <a:pt x="6319" y="8874"/>
                    </a:cubicBezTo>
                    <a:cubicBezTo>
                      <a:pt x="8732" y="14128"/>
                      <a:pt x="13631" y="19665"/>
                      <a:pt x="23783" y="19949"/>
                    </a:cubicBezTo>
                    <a:cubicBezTo>
                      <a:pt x="43235" y="20517"/>
                      <a:pt x="63184" y="9016"/>
                      <a:pt x="63184" y="9016"/>
                    </a:cubicBezTo>
                    <a:lnTo>
                      <a:pt x="71988" y="0"/>
                    </a:lnTo>
                    <a:cubicBezTo>
                      <a:pt x="73621" y="213"/>
                      <a:pt x="75040" y="497"/>
                      <a:pt x="76176" y="923"/>
                    </a:cubicBezTo>
                    <a:cubicBezTo>
                      <a:pt x="76176" y="923"/>
                      <a:pt x="84624" y="24067"/>
                      <a:pt x="63255" y="37698"/>
                    </a:cubicBezTo>
                    <a:close/>
                  </a:path>
                </a:pathLst>
              </a:custGeom>
              <a:solidFill>
                <a:srgbClr val="CE6258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8" name="任意多边形: 形状 217" descr="5472ebf5-9c9d-4173-8de0-c4390ef91245"/>
              <p:cNvSpPr/>
              <p:nvPr/>
            </p:nvSpPr>
            <p:spPr>
              <a:xfrm>
                <a:off x="9953248" y="2784805"/>
                <a:ext cx="49417" cy="15316"/>
              </a:xfrm>
              <a:custGeom>
                <a:avLst/>
                <a:gdLst>
                  <a:gd name="connsiteX0" fmla="*/ 65669 w 65669"/>
                  <a:gd name="connsiteY0" fmla="*/ 368 h 20352"/>
                  <a:gd name="connsiteX1" fmla="*/ 63255 w 65669"/>
                  <a:gd name="connsiteY1" fmla="*/ 6047 h 20352"/>
                  <a:gd name="connsiteX2" fmla="*/ 53316 w 65669"/>
                  <a:gd name="connsiteY2" fmla="*/ 14851 h 20352"/>
                  <a:gd name="connsiteX3" fmla="*/ 17464 w 65669"/>
                  <a:gd name="connsiteY3" fmla="*/ 20317 h 20352"/>
                  <a:gd name="connsiteX4" fmla="*/ 0 w 65669"/>
                  <a:gd name="connsiteY4" fmla="*/ 9242 h 20352"/>
                  <a:gd name="connsiteX5" fmla="*/ 65669 w 65669"/>
                  <a:gd name="connsiteY5" fmla="*/ 368 h 20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669" h="20352">
                    <a:moveTo>
                      <a:pt x="65669" y="368"/>
                    </a:moveTo>
                    <a:lnTo>
                      <a:pt x="63255" y="6047"/>
                    </a:lnTo>
                    <a:cubicBezTo>
                      <a:pt x="61409" y="10378"/>
                      <a:pt x="57789" y="13573"/>
                      <a:pt x="53316" y="14851"/>
                    </a:cubicBezTo>
                    <a:cubicBezTo>
                      <a:pt x="44868" y="17265"/>
                      <a:pt x="30314" y="20743"/>
                      <a:pt x="17464" y="20317"/>
                    </a:cubicBezTo>
                    <a:cubicBezTo>
                      <a:pt x="7312" y="20033"/>
                      <a:pt x="2414" y="14496"/>
                      <a:pt x="0" y="9242"/>
                    </a:cubicBezTo>
                    <a:cubicBezTo>
                      <a:pt x="14412" y="5905"/>
                      <a:pt x="49554" y="-1762"/>
                      <a:pt x="65669" y="3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9" name="任意多边形: 形状 218" descr="7a37de08-e50d-4185-9231-875fde4f8dc9"/>
              <p:cNvSpPr/>
              <p:nvPr/>
            </p:nvSpPr>
            <p:spPr>
              <a:xfrm>
                <a:off x="9959018" y="2805628"/>
                <a:ext cx="37076" cy="14115"/>
              </a:xfrm>
              <a:custGeom>
                <a:avLst/>
                <a:gdLst>
                  <a:gd name="connsiteX0" fmla="*/ 49270 w 49269"/>
                  <a:gd name="connsiteY0" fmla="*/ 10395 h 18756"/>
                  <a:gd name="connsiteX1" fmla="*/ 31592 w 49269"/>
                  <a:gd name="connsiteY1" fmla="*/ 17353 h 18756"/>
                  <a:gd name="connsiteX2" fmla="*/ 0 w 49269"/>
                  <a:gd name="connsiteY2" fmla="*/ 12312 h 18756"/>
                  <a:gd name="connsiteX3" fmla="*/ 23286 w 49269"/>
                  <a:gd name="connsiteY3" fmla="*/ 30 h 18756"/>
                  <a:gd name="connsiteX4" fmla="*/ 49270 w 49269"/>
                  <a:gd name="connsiteY4" fmla="*/ 10395 h 18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269" h="18756">
                    <a:moveTo>
                      <a:pt x="49270" y="10395"/>
                    </a:moveTo>
                    <a:cubicBezTo>
                      <a:pt x="44797" y="13235"/>
                      <a:pt x="39047" y="15649"/>
                      <a:pt x="31592" y="17353"/>
                    </a:cubicBezTo>
                    <a:cubicBezTo>
                      <a:pt x="16754" y="20690"/>
                      <a:pt x="6744" y="17708"/>
                      <a:pt x="0" y="12312"/>
                    </a:cubicBezTo>
                    <a:cubicBezTo>
                      <a:pt x="4544" y="6846"/>
                      <a:pt x="12211" y="527"/>
                      <a:pt x="23286" y="30"/>
                    </a:cubicBezTo>
                    <a:cubicBezTo>
                      <a:pt x="34219" y="-467"/>
                      <a:pt x="43306" y="5213"/>
                      <a:pt x="49270" y="10395"/>
                    </a:cubicBezTo>
                    <a:close/>
                  </a:path>
                </a:pathLst>
              </a:custGeom>
              <a:solidFill>
                <a:srgbClr val="F06A45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9" name="任意多边形: 形状 98" descr="b3f24aef-5c81-413c-a436-d4f0ff51ed05"/>
              <p:cNvSpPr/>
              <p:nvPr/>
            </p:nvSpPr>
            <p:spPr>
              <a:xfrm>
                <a:off x="10105897" y="2743500"/>
                <a:ext cx="36128" cy="22087"/>
              </a:xfrm>
              <a:custGeom>
                <a:avLst/>
                <a:gdLst>
                  <a:gd name="connsiteX0" fmla="*/ 47335 w 48009"/>
                  <a:gd name="connsiteY0" fmla="*/ 6981 h 29350"/>
                  <a:gd name="connsiteX1" fmla="*/ 33846 w 48009"/>
                  <a:gd name="connsiteY1" fmla="*/ 6129 h 29350"/>
                  <a:gd name="connsiteX2" fmla="*/ 24617 w 48009"/>
                  <a:gd name="connsiteY2" fmla="*/ 11382 h 29350"/>
                  <a:gd name="connsiteX3" fmla="*/ 13400 w 48009"/>
                  <a:gd name="connsiteY3" fmla="*/ 20185 h 29350"/>
                  <a:gd name="connsiteX4" fmla="*/ 763 w 48009"/>
                  <a:gd name="connsiteY4" fmla="*/ 29131 h 29350"/>
                  <a:gd name="connsiteX5" fmla="*/ 550 w 48009"/>
                  <a:gd name="connsiteY5" fmla="*/ 29273 h 29350"/>
                  <a:gd name="connsiteX6" fmla="*/ 53 w 48009"/>
                  <a:gd name="connsiteY6" fmla="*/ 29202 h 29350"/>
                  <a:gd name="connsiteX7" fmla="*/ 53 w 48009"/>
                  <a:gd name="connsiteY7" fmla="*/ 28847 h 29350"/>
                  <a:gd name="connsiteX8" fmla="*/ 19648 w 48009"/>
                  <a:gd name="connsiteY8" fmla="*/ 5419 h 29350"/>
                  <a:gd name="connsiteX9" fmla="*/ 34060 w 48009"/>
                  <a:gd name="connsiteY9" fmla="*/ 23 h 29350"/>
                  <a:gd name="connsiteX10" fmla="*/ 47903 w 48009"/>
                  <a:gd name="connsiteY10" fmla="*/ 6555 h 29350"/>
                  <a:gd name="connsiteX11" fmla="*/ 47903 w 48009"/>
                  <a:gd name="connsiteY11" fmla="*/ 7052 h 29350"/>
                  <a:gd name="connsiteX12" fmla="*/ 47548 w 48009"/>
                  <a:gd name="connsiteY12" fmla="*/ 7123 h 29350"/>
                  <a:gd name="connsiteX13" fmla="*/ 47335 w 48009"/>
                  <a:gd name="connsiteY13" fmla="*/ 6981 h 29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8009" h="29350">
                    <a:moveTo>
                      <a:pt x="47335" y="6981"/>
                    </a:moveTo>
                    <a:cubicBezTo>
                      <a:pt x="41869" y="5561"/>
                      <a:pt x="37325" y="5206"/>
                      <a:pt x="33846" y="6129"/>
                    </a:cubicBezTo>
                    <a:cubicBezTo>
                      <a:pt x="30439" y="7123"/>
                      <a:pt x="27812" y="8614"/>
                      <a:pt x="24617" y="11382"/>
                    </a:cubicBezTo>
                    <a:cubicBezTo>
                      <a:pt x="20925" y="14293"/>
                      <a:pt x="17305" y="17346"/>
                      <a:pt x="13400" y="20185"/>
                    </a:cubicBezTo>
                    <a:cubicBezTo>
                      <a:pt x="9567" y="23167"/>
                      <a:pt x="5520" y="26007"/>
                      <a:pt x="763" y="29131"/>
                    </a:cubicBezTo>
                    <a:lnTo>
                      <a:pt x="550" y="29273"/>
                    </a:lnTo>
                    <a:cubicBezTo>
                      <a:pt x="408" y="29415"/>
                      <a:pt x="195" y="29344"/>
                      <a:pt x="53" y="29202"/>
                    </a:cubicBezTo>
                    <a:cubicBezTo>
                      <a:pt x="-18" y="29060"/>
                      <a:pt x="-18" y="28918"/>
                      <a:pt x="53" y="28847"/>
                    </a:cubicBezTo>
                    <a:cubicBezTo>
                      <a:pt x="4881" y="19760"/>
                      <a:pt x="11839" y="12021"/>
                      <a:pt x="19648" y="5419"/>
                    </a:cubicBezTo>
                    <a:cubicBezTo>
                      <a:pt x="23552" y="2082"/>
                      <a:pt x="28735" y="-261"/>
                      <a:pt x="34060" y="23"/>
                    </a:cubicBezTo>
                    <a:cubicBezTo>
                      <a:pt x="39384" y="236"/>
                      <a:pt x="44212" y="2863"/>
                      <a:pt x="47903" y="6555"/>
                    </a:cubicBezTo>
                    <a:cubicBezTo>
                      <a:pt x="48045" y="6697"/>
                      <a:pt x="48045" y="6910"/>
                      <a:pt x="47903" y="7052"/>
                    </a:cubicBezTo>
                    <a:cubicBezTo>
                      <a:pt x="47832" y="7123"/>
                      <a:pt x="47690" y="7194"/>
                      <a:pt x="47548" y="7123"/>
                    </a:cubicBezTo>
                    <a:lnTo>
                      <a:pt x="47335" y="6981"/>
                    </a:lnTo>
                    <a:close/>
                  </a:path>
                </a:pathLst>
              </a:custGeom>
              <a:solidFill>
                <a:srgbClr val="DD6947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0" name="任意多边形: 形状 99" descr="ea87e8d3-a6a4-4c1d-b74d-a781609c390a"/>
              <p:cNvSpPr/>
              <p:nvPr/>
            </p:nvSpPr>
            <p:spPr>
              <a:xfrm>
                <a:off x="10094129" y="2656329"/>
                <a:ext cx="44079" cy="31874"/>
              </a:xfrm>
              <a:custGeom>
                <a:avLst/>
                <a:gdLst>
                  <a:gd name="connsiteX0" fmla="*/ 0 w 58575"/>
                  <a:gd name="connsiteY0" fmla="*/ 40466 h 42356"/>
                  <a:gd name="connsiteX1" fmla="*/ 58570 w 58575"/>
                  <a:gd name="connsiteY1" fmla="*/ 0 h 42356"/>
                  <a:gd name="connsiteX2" fmla="*/ 0 w 58575"/>
                  <a:gd name="connsiteY2" fmla="*/ 40466 h 42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575" h="42356">
                    <a:moveTo>
                      <a:pt x="0" y="40466"/>
                    </a:moveTo>
                    <a:cubicBezTo>
                      <a:pt x="0" y="40466"/>
                      <a:pt x="47921" y="29107"/>
                      <a:pt x="58570" y="0"/>
                    </a:cubicBezTo>
                    <a:cubicBezTo>
                      <a:pt x="58570" y="0"/>
                      <a:pt x="60415" y="52890"/>
                      <a:pt x="0" y="40466"/>
                    </a:cubicBezTo>
                    <a:close/>
                  </a:path>
                </a:pathLst>
              </a:custGeom>
              <a:gradFill>
                <a:gsLst>
                  <a:gs pos="0">
                    <a:srgbClr val="9F5E49"/>
                  </a:gs>
                  <a:gs pos="50000">
                    <a:srgbClr val="834736"/>
                  </a:gs>
                  <a:gs pos="100000">
                    <a:srgbClr val="683124"/>
                  </a:gs>
                </a:gsLst>
                <a:lin ang="21532271" scaled="1"/>
              </a:gra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1" name="任意多边形: 形状 100" descr="8a7dd0a8-1101-4d60-a650-3953f9af2d3c"/>
              <p:cNvSpPr/>
              <p:nvPr/>
            </p:nvSpPr>
            <p:spPr>
              <a:xfrm>
                <a:off x="9860932" y="2698321"/>
                <a:ext cx="85373" cy="85373"/>
              </a:xfrm>
              <a:custGeom>
                <a:avLst/>
                <a:gdLst>
                  <a:gd name="connsiteX0" fmla="*/ 113448 w 113448"/>
                  <a:gd name="connsiteY0" fmla="*/ 56724 h 113448"/>
                  <a:gd name="connsiteX1" fmla="*/ 56724 w 113448"/>
                  <a:gd name="connsiteY1" fmla="*/ 113448 h 113448"/>
                  <a:gd name="connsiteX2" fmla="*/ 0 w 113448"/>
                  <a:gd name="connsiteY2" fmla="*/ 56724 h 113448"/>
                  <a:gd name="connsiteX3" fmla="*/ 56724 w 113448"/>
                  <a:gd name="connsiteY3" fmla="*/ 0 h 113448"/>
                  <a:gd name="connsiteX4" fmla="*/ 113448 w 113448"/>
                  <a:gd name="connsiteY4" fmla="*/ 56724 h 113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448" h="113448">
                    <a:moveTo>
                      <a:pt x="113448" y="56724"/>
                    </a:moveTo>
                    <a:cubicBezTo>
                      <a:pt x="113448" y="88052"/>
                      <a:pt x="88052" y="113448"/>
                      <a:pt x="56724" y="113448"/>
                    </a:cubicBezTo>
                    <a:cubicBezTo>
                      <a:pt x="25396" y="113448"/>
                      <a:pt x="0" y="88052"/>
                      <a:pt x="0" y="56724"/>
                    </a:cubicBezTo>
                    <a:cubicBezTo>
                      <a:pt x="0" y="25396"/>
                      <a:pt x="25396" y="0"/>
                      <a:pt x="56724" y="0"/>
                    </a:cubicBezTo>
                    <a:cubicBezTo>
                      <a:pt x="88052" y="0"/>
                      <a:pt x="113448" y="25396"/>
                      <a:pt x="113448" y="56724"/>
                    </a:cubicBezTo>
                    <a:close/>
                  </a:path>
                </a:pathLst>
              </a:custGeom>
              <a:noFill/>
              <a:ln w="4020" cap="rnd">
                <a:solidFill>
                  <a:srgbClr val="52383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2" name="任意多边形: 形状 101" descr="2c584597-bada-4c50-bd33-f0c62c0aa817"/>
              <p:cNvSpPr/>
              <p:nvPr/>
            </p:nvSpPr>
            <p:spPr>
              <a:xfrm>
                <a:off x="9971040" y="2703556"/>
                <a:ext cx="85373" cy="85373"/>
              </a:xfrm>
              <a:custGeom>
                <a:avLst/>
                <a:gdLst>
                  <a:gd name="connsiteX0" fmla="*/ 113448 w 113448"/>
                  <a:gd name="connsiteY0" fmla="*/ 56724 h 113448"/>
                  <a:gd name="connsiteX1" fmla="*/ 56724 w 113448"/>
                  <a:gd name="connsiteY1" fmla="*/ 113448 h 113448"/>
                  <a:gd name="connsiteX2" fmla="*/ 0 w 113448"/>
                  <a:gd name="connsiteY2" fmla="*/ 56724 h 113448"/>
                  <a:gd name="connsiteX3" fmla="*/ 56724 w 113448"/>
                  <a:gd name="connsiteY3" fmla="*/ 0 h 113448"/>
                  <a:gd name="connsiteX4" fmla="*/ 113448 w 113448"/>
                  <a:gd name="connsiteY4" fmla="*/ 56724 h 113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448" h="113448">
                    <a:moveTo>
                      <a:pt x="113448" y="56724"/>
                    </a:moveTo>
                    <a:cubicBezTo>
                      <a:pt x="113448" y="88052"/>
                      <a:pt x="88052" y="113448"/>
                      <a:pt x="56724" y="113448"/>
                    </a:cubicBezTo>
                    <a:cubicBezTo>
                      <a:pt x="25396" y="113448"/>
                      <a:pt x="0" y="88052"/>
                      <a:pt x="0" y="56724"/>
                    </a:cubicBezTo>
                    <a:cubicBezTo>
                      <a:pt x="0" y="25396"/>
                      <a:pt x="25397" y="0"/>
                      <a:pt x="56724" y="0"/>
                    </a:cubicBezTo>
                    <a:cubicBezTo>
                      <a:pt x="88052" y="0"/>
                      <a:pt x="113448" y="25396"/>
                      <a:pt x="113448" y="56724"/>
                    </a:cubicBezTo>
                    <a:close/>
                  </a:path>
                </a:pathLst>
              </a:custGeom>
              <a:noFill/>
              <a:ln w="4020" cap="rnd">
                <a:solidFill>
                  <a:srgbClr val="52383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3" name="任意多边形: 形状 102" descr="d039f640-05d3-4510-9df5-91f38bcd3f6c"/>
              <p:cNvSpPr/>
              <p:nvPr/>
            </p:nvSpPr>
            <p:spPr>
              <a:xfrm>
                <a:off x="9945930" y="2735546"/>
                <a:ext cx="25696" cy="5034"/>
              </a:xfrm>
              <a:custGeom>
                <a:avLst/>
                <a:gdLst>
                  <a:gd name="connsiteX0" fmla="*/ 0 w 34147"/>
                  <a:gd name="connsiteY0" fmla="*/ 5979 h 6689"/>
                  <a:gd name="connsiteX1" fmla="*/ 34148 w 34147"/>
                  <a:gd name="connsiteY1" fmla="*/ 6689 h 6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4147" h="6689">
                    <a:moveTo>
                      <a:pt x="0" y="5979"/>
                    </a:moveTo>
                    <a:cubicBezTo>
                      <a:pt x="0" y="5979"/>
                      <a:pt x="14057" y="-7936"/>
                      <a:pt x="34148" y="6689"/>
                    </a:cubicBezTo>
                  </a:path>
                </a:pathLst>
              </a:custGeom>
              <a:noFill/>
              <a:ln w="4020" cap="rnd">
                <a:solidFill>
                  <a:srgbClr val="52383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1" name="任意多边形: 形状 200" descr="8e035ea1-5290-4d08-a9dd-892a7456ebe2"/>
              <p:cNvSpPr/>
              <p:nvPr/>
            </p:nvSpPr>
            <p:spPr>
              <a:xfrm>
                <a:off x="10046752" y="3251488"/>
                <a:ext cx="168212" cy="201336"/>
              </a:xfrm>
              <a:custGeom>
                <a:avLst/>
                <a:gdLst>
                  <a:gd name="connsiteX0" fmla="*/ 211690 w 223532"/>
                  <a:gd name="connsiteY0" fmla="*/ 231497 h 267548"/>
                  <a:gd name="connsiteX1" fmla="*/ 69702 w 223532"/>
                  <a:gd name="connsiteY1" fmla="*/ 267065 h 267548"/>
                  <a:gd name="connsiteX2" fmla="*/ 50747 w 223532"/>
                  <a:gd name="connsiteY2" fmla="*/ 255706 h 267548"/>
                  <a:gd name="connsiteX3" fmla="*/ 483 w 223532"/>
                  <a:gd name="connsiteY3" fmla="*/ 55006 h 267548"/>
                  <a:gd name="connsiteX4" fmla="*/ 11843 w 223532"/>
                  <a:gd name="connsiteY4" fmla="*/ 36051 h 267548"/>
                  <a:gd name="connsiteX5" fmla="*/ 153830 w 223532"/>
                  <a:gd name="connsiteY5" fmla="*/ 483 h 267548"/>
                  <a:gd name="connsiteX6" fmla="*/ 172785 w 223532"/>
                  <a:gd name="connsiteY6" fmla="*/ 11842 h 267548"/>
                  <a:gd name="connsiteX7" fmla="*/ 223049 w 223532"/>
                  <a:gd name="connsiteY7" fmla="*/ 212542 h 267548"/>
                  <a:gd name="connsiteX8" fmla="*/ 211690 w 223532"/>
                  <a:gd name="connsiteY8" fmla="*/ 231497 h 267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3532" h="267548">
                    <a:moveTo>
                      <a:pt x="211690" y="231497"/>
                    </a:moveTo>
                    <a:lnTo>
                      <a:pt x="69702" y="267065"/>
                    </a:lnTo>
                    <a:cubicBezTo>
                      <a:pt x="61325" y="269195"/>
                      <a:pt x="52806" y="264083"/>
                      <a:pt x="50747" y="255706"/>
                    </a:cubicBezTo>
                    <a:lnTo>
                      <a:pt x="483" y="55006"/>
                    </a:lnTo>
                    <a:cubicBezTo>
                      <a:pt x="-1646" y="46629"/>
                      <a:pt x="3465" y="38110"/>
                      <a:pt x="11843" y="36051"/>
                    </a:cubicBezTo>
                    <a:lnTo>
                      <a:pt x="153830" y="483"/>
                    </a:lnTo>
                    <a:cubicBezTo>
                      <a:pt x="162207" y="-1646"/>
                      <a:pt x="170727" y="3465"/>
                      <a:pt x="172785" y="11842"/>
                    </a:cubicBezTo>
                    <a:lnTo>
                      <a:pt x="223049" y="212542"/>
                    </a:lnTo>
                    <a:cubicBezTo>
                      <a:pt x="225179" y="220919"/>
                      <a:pt x="220067" y="229438"/>
                      <a:pt x="211690" y="231497"/>
                    </a:cubicBezTo>
                    <a:close/>
                  </a:path>
                </a:pathLst>
              </a:custGeom>
              <a:solidFill>
                <a:srgbClr val="8DCFB9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2" name="任意多边形: 形状 201" descr="875dadce-4f5d-4d9a-a471-1f36c077683d"/>
              <p:cNvSpPr/>
              <p:nvPr/>
            </p:nvSpPr>
            <p:spPr>
              <a:xfrm rot="4555824">
                <a:off x="10057714" y="3305398"/>
                <a:ext cx="147932" cy="99369"/>
              </a:xfrm>
              <a:custGeom>
                <a:avLst/>
                <a:gdLst>
                  <a:gd name="connsiteX0" fmla="*/ 0 w 196581"/>
                  <a:gd name="connsiteY0" fmla="*/ 0 h 132048"/>
                  <a:gd name="connsiteX1" fmla="*/ 196582 w 196581"/>
                  <a:gd name="connsiteY1" fmla="*/ 0 h 132048"/>
                  <a:gd name="connsiteX2" fmla="*/ 196582 w 196581"/>
                  <a:gd name="connsiteY2" fmla="*/ 132048 h 132048"/>
                  <a:gd name="connsiteX3" fmla="*/ 0 w 196581"/>
                  <a:gd name="connsiteY3" fmla="*/ 132048 h 132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6581" h="132048">
                    <a:moveTo>
                      <a:pt x="0" y="0"/>
                    </a:moveTo>
                    <a:lnTo>
                      <a:pt x="196582" y="0"/>
                    </a:lnTo>
                    <a:lnTo>
                      <a:pt x="196582" y="132048"/>
                    </a:lnTo>
                    <a:lnTo>
                      <a:pt x="0" y="132048"/>
                    </a:lnTo>
                    <a:close/>
                  </a:path>
                </a:pathLst>
              </a:custGeom>
              <a:solidFill>
                <a:srgbClr val="FDFFFF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3" name="任意多边形: 形状 202" descr="274f7d15-a8a8-4182-8490-1ea3dc4b1e04"/>
              <p:cNvSpPr/>
              <p:nvPr/>
            </p:nvSpPr>
            <p:spPr>
              <a:xfrm rot="20755824">
                <a:off x="10102368" y="3305037"/>
                <a:ext cx="49043" cy="63094"/>
              </a:xfrm>
              <a:custGeom>
                <a:avLst/>
                <a:gdLst>
                  <a:gd name="connsiteX0" fmla="*/ 0 w 65172"/>
                  <a:gd name="connsiteY0" fmla="*/ 0 h 83843"/>
                  <a:gd name="connsiteX1" fmla="*/ 65172 w 65172"/>
                  <a:gd name="connsiteY1" fmla="*/ 0 h 83843"/>
                  <a:gd name="connsiteX2" fmla="*/ 65172 w 65172"/>
                  <a:gd name="connsiteY2" fmla="*/ 83843 h 83843"/>
                  <a:gd name="connsiteX3" fmla="*/ 0 w 65172"/>
                  <a:gd name="connsiteY3" fmla="*/ 83843 h 83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172" h="83843">
                    <a:moveTo>
                      <a:pt x="0" y="0"/>
                    </a:moveTo>
                    <a:lnTo>
                      <a:pt x="65172" y="0"/>
                    </a:lnTo>
                    <a:lnTo>
                      <a:pt x="65172" y="83843"/>
                    </a:lnTo>
                    <a:lnTo>
                      <a:pt x="0" y="83843"/>
                    </a:lnTo>
                    <a:close/>
                  </a:path>
                </a:pathLst>
              </a:custGeom>
              <a:solidFill>
                <a:srgbClr val="A0BBD1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4" name="任意多边形: 形状 203" descr="135e9ecc-e0cd-4df1-9702-0b3ea406668d"/>
              <p:cNvSpPr/>
              <p:nvPr/>
            </p:nvSpPr>
            <p:spPr>
              <a:xfrm rot="20755824">
                <a:off x="10112943" y="3380047"/>
                <a:ext cx="49684" cy="3472"/>
              </a:xfrm>
              <a:custGeom>
                <a:avLst/>
                <a:gdLst>
                  <a:gd name="connsiteX0" fmla="*/ 0 w 66024"/>
                  <a:gd name="connsiteY0" fmla="*/ 0 h 4614"/>
                  <a:gd name="connsiteX1" fmla="*/ 66024 w 66024"/>
                  <a:gd name="connsiteY1" fmla="*/ 0 h 4614"/>
                  <a:gd name="connsiteX2" fmla="*/ 66024 w 66024"/>
                  <a:gd name="connsiteY2" fmla="*/ 4615 h 4614"/>
                  <a:gd name="connsiteX3" fmla="*/ 0 w 66024"/>
                  <a:gd name="connsiteY3" fmla="*/ 4615 h 4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024" h="4614">
                    <a:moveTo>
                      <a:pt x="0" y="0"/>
                    </a:moveTo>
                    <a:lnTo>
                      <a:pt x="66024" y="0"/>
                    </a:lnTo>
                    <a:lnTo>
                      <a:pt x="66024" y="4615"/>
                    </a:lnTo>
                    <a:lnTo>
                      <a:pt x="0" y="4615"/>
                    </a:lnTo>
                    <a:close/>
                  </a:path>
                </a:pathLst>
              </a:custGeom>
              <a:solidFill>
                <a:srgbClr val="A0BBD1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5" name="任意多边形: 形状 204" descr="cd09ef31-18ce-484b-9144-ebf19a820f7e"/>
              <p:cNvSpPr/>
              <p:nvPr/>
            </p:nvSpPr>
            <p:spPr>
              <a:xfrm rot="20755824">
                <a:off x="10116413" y="3392116"/>
                <a:ext cx="49684" cy="3472"/>
              </a:xfrm>
              <a:custGeom>
                <a:avLst/>
                <a:gdLst>
                  <a:gd name="connsiteX0" fmla="*/ 0 w 66024"/>
                  <a:gd name="connsiteY0" fmla="*/ 0 h 4614"/>
                  <a:gd name="connsiteX1" fmla="*/ 66024 w 66024"/>
                  <a:gd name="connsiteY1" fmla="*/ 0 h 4614"/>
                  <a:gd name="connsiteX2" fmla="*/ 66024 w 66024"/>
                  <a:gd name="connsiteY2" fmla="*/ 4615 h 4614"/>
                  <a:gd name="connsiteX3" fmla="*/ 0 w 66024"/>
                  <a:gd name="connsiteY3" fmla="*/ 4615 h 4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024" h="4614">
                    <a:moveTo>
                      <a:pt x="0" y="0"/>
                    </a:moveTo>
                    <a:lnTo>
                      <a:pt x="66024" y="0"/>
                    </a:lnTo>
                    <a:lnTo>
                      <a:pt x="66024" y="4615"/>
                    </a:lnTo>
                    <a:lnTo>
                      <a:pt x="0" y="4615"/>
                    </a:lnTo>
                    <a:close/>
                  </a:path>
                </a:pathLst>
              </a:custGeom>
              <a:solidFill>
                <a:srgbClr val="A0BBD1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6" name="任意多边形: 形状 205" descr="e38adbaf-46bf-42b9-9237-c92f93adbb9b"/>
              <p:cNvSpPr/>
              <p:nvPr/>
            </p:nvSpPr>
            <p:spPr>
              <a:xfrm>
                <a:off x="10093127" y="3267785"/>
                <a:ext cx="36730" cy="14132"/>
              </a:xfrm>
              <a:custGeom>
                <a:avLst/>
                <a:gdLst>
                  <a:gd name="connsiteX0" fmla="*/ 45490 w 48809"/>
                  <a:gd name="connsiteY0" fmla="*/ 8644 h 18779"/>
                  <a:gd name="connsiteX1" fmla="*/ 5449 w 48809"/>
                  <a:gd name="connsiteY1" fmla="*/ 18654 h 18779"/>
                  <a:gd name="connsiteX2" fmla="*/ 125 w 48809"/>
                  <a:gd name="connsiteY2" fmla="*/ 15460 h 18779"/>
                  <a:gd name="connsiteX3" fmla="*/ 125 w 48809"/>
                  <a:gd name="connsiteY3" fmla="*/ 15460 h 18779"/>
                  <a:gd name="connsiteX4" fmla="*/ 3320 w 48809"/>
                  <a:gd name="connsiteY4" fmla="*/ 10135 h 18779"/>
                  <a:gd name="connsiteX5" fmla="*/ 43360 w 48809"/>
                  <a:gd name="connsiteY5" fmla="*/ 125 h 18779"/>
                  <a:gd name="connsiteX6" fmla="*/ 48685 w 48809"/>
                  <a:gd name="connsiteY6" fmla="*/ 3320 h 18779"/>
                  <a:gd name="connsiteX7" fmla="*/ 48685 w 48809"/>
                  <a:gd name="connsiteY7" fmla="*/ 3320 h 18779"/>
                  <a:gd name="connsiteX8" fmla="*/ 45490 w 48809"/>
                  <a:gd name="connsiteY8" fmla="*/ 8644 h 18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809" h="18779">
                    <a:moveTo>
                      <a:pt x="45490" y="8644"/>
                    </a:moveTo>
                    <a:lnTo>
                      <a:pt x="5449" y="18654"/>
                    </a:lnTo>
                    <a:cubicBezTo>
                      <a:pt x="3107" y="19222"/>
                      <a:pt x="693" y="17803"/>
                      <a:pt x="125" y="15460"/>
                    </a:cubicBezTo>
                    <a:lnTo>
                      <a:pt x="125" y="15460"/>
                    </a:lnTo>
                    <a:cubicBezTo>
                      <a:pt x="-443" y="13117"/>
                      <a:pt x="977" y="10703"/>
                      <a:pt x="3320" y="10135"/>
                    </a:cubicBezTo>
                    <a:lnTo>
                      <a:pt x="43360" y="125"/>
                    </a:lnTo>
                    <a:cubicBezTo>
                      <a:pt x="45703" y="-443"/>
                      <a:pt x="48117" y="977"/>
                      <a:pt x="48685" y="3320"/>
                    </a:cubicBezTo>
                    <a:lnTo>
                      <a:pt x="48685" y="3320"/>
                    </a:lnTo>
                    <a:cubicBezTo>
                      <a:pt x="49253" y="5734"/>
                      <a:pt x="47833" y="8076"/>
                      <a:pt x="45490" y="8644"/>
                    </a:cubicBezTo>
                    <a:close/>
                  </a:path>
                </a:pathLst>
              </a:custGeom>
              <a:solidFill>
                <a:srgbClr val="FDFFFF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7" name="任意多边形: 形状 206" descr="f155c172-8b8b-41ef-b548-7ec0979e1819"/>
              <p:cNvSpPr/>
              <p:nvPr/>
            </p:nvSpPr>
            <p:spPr>
              <a:xfrm>
                <a:off x="10097976" y="3253401"/>
                <a:ext cx="22438" cy="22438"/>
              </a:xfrm>
              <a:custGeom>
                <a:avLst/>
                <a:gdLst>
                  <a:gd name="connsiteX0" fmla="*/ 29817 w 29817"/>
                  <a:gd name="connsiteY0" fmla="*/ 14909 h 29817"/>
                  <a:gd name="connsiteX1" fmla="*/ 14909 w 29817"/>
                  <a:gd name="connsiteY1" fmla="*/ 29817 h 29817"/>
                  <a:gd name="connsiteX2" fmla="*/ 0 w 29817"/>
                  <a:gd name="connsiteY2" fmla="*/ 14909 h 29817"/>
                  <a:gd name="connsiteX3" fmla="*/ 14909 w 29817"/>
                  <a:gd name="connsiteY3" fmla="*/ 0 h 29817"/>
                  <a:gd name="connsiteX4" fmla="*/ 29817 w 29817"/>
                  <a:gd name="connsiteY4" fmla="*/ 14909 h 29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817" h="29817">
                    <a:moveTo>
                      <a:pt x="29817" y="14909"/>
                    </a:moveTo>
                    <a:cubicBezTo>
                      <a:pt x="29817" y="23143"/>
                      <a:pt x="23143" y="29817"/>
                      <a:pt x="14909" y="29817"/>
                    </a:cubicBezTo>
                    <a:cubicBezTo>
                      <a:pt x="6675" y="29817"/>
                      <a:pt x="0" y="23143"/>
                      <a:pt x="0" y="14909"/>
                    </a:cubicBezTo>
                    <a:cubicBezTo>
                      <a:pt x="0" y="6675"/>
                      <a:pt x="6675" y="0"/>
                      <a:pt x="14909" y="0"/>
                    </a:cubicBezTo>
                    <a:cubicBezTo>
                      <a:pt x="23143" y="0"/>
                      <a:pt x="29817" y="6675"/>
                      <a:pt x="29817" y="14909"/>
                    </a:cubicBezTo>
                    <a:close/>
                  </a:path>
                </a:pathLst>
              </a:custGeom>
              <a:solidFill>
                <a:srgbClr val="A0BBD1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8" name="任意多边形: 形状 207" descr="4557ab69-3836-4387-9faf-c56c79e4025e"/>
              <p:cNvSpPr/>
              <p:nvPr/>
            </p:nvSpPr>
            <p:spPr>
              <a:xfrm>
                <a:off x="10075436" y="3235135"/>
                <a:ext cx="59825" cy="28411"/>
              </a:xfrm>
              <a:custGeom>
                <a:avLst/>
                <a:gdLst>
                  <a:gd name="connsiteX0" fmla="*/ 70490 w 79499"/>
                  <a:gd name="connsiteY0" fmla="*/ 23421 h 37755"/>
                  <a:gd name="connsiteX1" fmla="*/ 14760 w 79499"/>
                  <a:gd name="connsiteY1" fmla="*/ 37407 h 37755"/>
                  <a:gd name="connsiteX2" fmla="*/ 348 w 79499"/>
                  <a:gd name="connsiteY2" fmla="*/ 28746 h 37755"/>
                  <a:gd name="connsiteX3" fmla="*/ 348 w 79499"/>
                  <a:gd name="connsiteY3" fmla="*/ 28746 h 37755"/>
                  <a:gd name="connsiteX4" fmla="*/ 9009 w 79499"/>
                  <a:gd name="connsiteY4" fmla="*/ 14334 h 37755"/>
                  <a:gd name="connsiteX5" fmla="*/ 64740 w 79499"/>
                  <a:gd name="connsiteY5" fmla="*/ 348 h 37755"/>
                  <a:gd name="connsiteX6" fmla="*/ 79151 w 79499"/>
                  <a:gd name="connsiteY6" fmla="*/ 9009 h 37755"/>
                  <a:gd name="connsiteX7" fmla="*/ 79151 w 79499"/>
                  <a:gd name="connsiteY7" fmla="*/ 9009 h 37755"/>
                  <a:gd name="connsiteX8" fmla="*/ 70490 w 79499"/>
                  <a:gd name="connsiteY8" fmla="*/ 23421 h 37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9499" h="37755">
                    <a:moveTo>
                      <a:pt x="70490" y="23421"/>
                    </a:moveTo>
                    <a:lnTo>
                      <a:pt x="14760" y="37407"/>
                    </a:lnTo>
                    <a:cubicBezTo>
                      <a:pt x="8371" y="38969"/>
                      <a:pt x="1981" y="35135"/>
                      <a:pt x="348" y="28746"/>
                    </a:cubicBezTo>
                    <a:lnTo>
                      <a:pt x="348" y="28746"/>
                    </a:lnTo>
                    <a:cubicBezTo>
                      <a:pt x="-1214" y="22356"/>
                      <a:pt x="2620" y="15896"/>
                      <a:pt x="9009" y="14334"/>
                    </a:cubicBezTo>
                    <a:lnTo>
                      <a:pt x="64740" y="348"/>
                    </a:lnTo>
                    <a:cubicBezTo>
                      <a:pt x="71129" y="-1214"/>
                      <a:pt x="77519" y="2620"/>
                      <a:pt x="79151" y="9009"/>
                    </a:cubicBezTo>
                    <a:lnTo>
                      <a:pt x="79151" y="9009"/>
                    </a:lnTo>
                    <a:cubicBezTo>
                      <a:pt x="80713" y="15399"/>
                      <a:pt x="76879" y="21859"/>
                      <a:pt x="70490" y="23421"/>
                    </a:cubicBezTo>
                    <a:close/>
                  </a:path>
                </a:pathLst>
              </a:custGeom>
              <a:noFill/>
              <a:ln w="12060" cap="flat">
                <a:solidFill>
                  <a:srgbClr val="A0BBD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9" name="任意多边形: 形状 208" descr="eec7611f-8bb4-4fa2-a0b1-95216116d0cf"/>
              <p:cNvSpPr/>
              <p:nvPr/>
            </p:nvSpPr>
            <p:spPr>
              <a:xfrm>
                <a:off x="9981344" y="2949149"/>
                <a:ext cx="125073" cy="299657"/>
              </a:xfrm>
              <a:custGeom>
                <a:avLst/>
                <a:gdLst>
                  <a:gd name="connsiteX0" fmla="*/ 166205 w 166205"/>
                  <a:gd name="connsiteY0" fmla="*/ 398204 h 398204"/>
                  <a:gd name="connsiteX1" fmla="*/ 163436 w 166205"/>
                  <a:gd name="connsiteY1" fmla="*/ 360790 h 398204"/>
                  <a:gd name="connsiteX2" fmla="*/ 150 w 166205"/>
                  <a:gd name="connsiteY2" fmla="*/ 0 h 398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205" h="398204">
                    <a:moveTo>
                      <a:pt x="166205" y="398204"/>
                    </a:moveTo>
                    <a:lnTo>
                      <a:pt x="163436" y="360790"/>
                    </a:lnTo>
                    <a:cubicBezTo>
                      <a:pt x="163436" y="360790"/>
                      <a:pt x="-5742" y="189979"/>
                      <a:pt x="150" y="0"/>
                    </a:cubicBezTo>
                  </a:path>
                </a:pathLst>
              </a:custGeom>
              <a:noFill/>
              <a:ln w="16080" cap="rnd">
                <a:solidFill>
                  <a:srgbClr val="D9914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0" name="任意多边形: 形状 209" descr="a649da42-dfdb-4243-9b47-c1e4cc89e553"/>
              <p:cNvSpPr/>
              <p:nvPr/>
            </p:nvSpPr>
            <p:spPr>
              <a:xfrm>
                <a:off x="10104334" y="2908012"/>
                <a:ext cx="67251" cy="312639"/>
              </a:xfrm>
              <a:custGeom>
                <a:avLst/>
                <a:gdLst>
                  <a:gd name="connsiteX0" fmla="*/ 77383 w 89368"/>
                  <a:gd name="connsiteY0" fmla="*/ 0 h 415455"/>
                  <a:gd name="connsiteX1" fmla="*/ 0 w 89368"/>
                  <a:gd name="connsiteY1" fmla="*/ 415456 h 415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9368" h="415455">
                    <a:moveTo>
                      <a:pt x="77383" y="0"/>
                    </a:moveTo>
                    <a:cubicBezTo>
                      <a:pt x="77383" y="0"/>
                      <a:pt x="134320" y="250963"/>
                      <a:pt x="0" y="415456"/>
                    </a:cubicBezTo>
                  </a:path>
                </a:pathLst>
              </a:custGeom>
              <a:noFill/>
              <a:ln w="16080" cap="rnd">
                <a:solidFill>
                  <a:srgbClr val="D9914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5" name="任意多边形: 形状 104" descr="ef77e74d-84ce-4c3c-8cdc-019a03c0853c"/>
              <p:cNvSpPr/>
              <p:nvPr/>
            </p:nvSpPr>
            <p:spPr>
              <a:xfrm>
                <a:off x="11458590" y="4558880"/>
                <a:ext cx="161876" cy="309274"/>
              </a:xfrm>
              <a:custGeom>
                <a:avLst/>
                <a:gdLst>
                  <a:gd name="connsiteX0" fmla="*/ 0 w 215111"/>
                  <a:gd name="connsiteY0" fmla="*/ 0 h 410983"/>
                  <a:gd name="connsiteX1" fmla="*/ 215111 w 215111"/>
                  <a:gd name="connsiteY1" fmla="*/ 410983 h 410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5111" h="410983">
                    <a:moveTo>
                      <a:pt x="0" y="0"/>
                    </a:moveTo>
                    <a:lnTo>
                      <a:pt x="215111" y="410983"/>
                    </a:lnTo>
                  </a:path>
                </a:pathLst>
              </a:custGeom>
              <a:ln w="4021" cap="flat">
                <a:solidFill>
                  <a:srgbClr val="23457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6" name="任意多边形: 形状 105" descr="673e49a1-2ac1-4251-bb7e-f579b8e3373a"/>
              <p:cNvSpPr/>
              <p:nvPr/>
            </p:nvSpPr>
            <p:spPr>
              <a:xfrm>
                <a:off x="7497382" y="2198907"/>
                <a:ext cx="319151" cy="475556"/>
              </a:xfrm>
              <a:custGeom>
                <a:avLst/>
                <a:gdLst>
                  <a:gd name="connsiteX0" fmla="*/ 85404 w 424109"/>
                  <a:gd name="connsiteY0" fmla="*/ 1281 h 631948"/>
                  <a:gd name="connsiteX1" fmla="*/ 424 w 424109"/>
                  <a:gd name="connsiteY1" fmla="*/ 123745 h 631948"/>
                  <a:gd name="connsiteX2" fmla="*/ 63964 w 424109"/>
                  <a:gd name="connsiteY2" fmla="*/ 230662 h 631948"/>
                  <a:gd name="connsiteX3" fmla="*/ 54096 w 424109"/>
                  <a:gd name="connsiteY3" fmla="*/ 398917 h 631948"/>
                  <a:gd name="connsiteX4" fmla="*/ 140211 w 424109"/>
                  <a:gd name="connsiteY4" fmla="*/ 507751 h 631948"/>
                  <a:gd name="connsiteX5" fmla="*/ 257493 w 424109"/>
                  <a:gd name="connsiteY5" fmla="*/ 547791 h 631948"/>
                  <a:gd name="connsiteX6" fmla="*/ 319754 w 424109"/>
                  <a:gd name="connsiteY6" fmla="*/ 630570 h 631948"/>
                  <a:gd name="connsiteX7" fmla="*/ 423050 w 424109"/>
                  <a:gd name="connsiteY7" fmla="*/ 529972 h 631948"/>
                  <a:gd name="connsiteX8" fmla="*/ 322381 w 424109"/>
                  <a:gd name="connsiteY8" fmla="*/ 454576 h 631948"/>
                  <a:gd name="connsiteX9" fmla="*/ 338852 w 424109"/>
                  <a:gd name="connsiteY9" fmla="*/ 299668 h 631948"/>
                  <a:gd name="connsiteX10" fmla="*/ 218659 w 424109"/>
                  <a:gd name="connsiteY10" fmla="*/ 156616 h 631948"/>
                  <a:gd name="connsiteX11" fmla="*/ 194095 w 424109"/>
                  <a:gd name="connsiteY11" fmla="*/ 56230 h 631948"/>
                  <a:gd name="connsiteX12" fmla="*/ 85404 w 424109"/>
                  <a:gd name="connsiteY12" fmla="*/ 1281 h 631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24109" h="631948">
                    <a:moveTo>
                      <a:pt x="85404" y="1281"/>
                    </a:moveTo>
                    <a:cubicBezTo>
                      <a:pt x="30242" y="11149"/>
                      <a:pt x="-4261" y="75399"/>
                      <a:pt x="424" y="123745"/>
                    </a:cubicBezTo>
                    <a:cubicBezTo>
                      <a:pt x="5039" y="171879"/>
                      <a:pt x="45505" y="173228"/>
                      <a:pt x="63964" y="230662"/>
                    </a:cubicBezTo>
                    <a:cubicBezTo>
                      <a:pt x="85901" y="298958"/>
                      <a:pt x="34643" y="327143"/>
                      <a:pt x="54096" y="398917"/>
                    </a:cubicBezTo>
                    <a:cubicBezTo>
                      <a:pt x="66520" y="444921"/>
                      <a:pt x="101448" y="485956"/>
                      <a:pt x="140211" y="507751"/>
                    </a:cubicBezTo>
                    <a:cubicBezTo>
                      <a:pt x="190191" y="535793"/>
                      <a:pt x="217878" y="515844"/>
                      <a:pt x="257493" y="547791"/>
                    </a:cubicBezTo>
                    <a:cubicBezTo>
                      <a:pt x="299947" y="581868"/>
                      <a:pt x="290576" y="622051"/>
                      <a:pt x="319754" y="630570"/>
                    </a:cubicBezTo>
                    <a:cubicBezTo>
                      <a:pt x="360576" y="642568"/>
                      <a:pt x="433770" y="573491"/>
                      <a:pt x="423050" y="529972"/>
                    </a:cubicBezTo>
                    <a:cubicBezTo>
                      <a:pt x="413608" y="491777"/>
                      <a:pt x="347087" y="503491"/>
                      <a:pt x="322381" y="454576"/>
                    </a:cubicBezTo>
                    <a:cubicBezTo>
                      <a:pt x="296539" y="403390"/>
                      <a:pt x="356884" y="365905"/>
                      <a:pt x="338852" y="299668"/>
                    </a:cubicBezTo>
                    <a:cubicBezTo>
                      <a:pt x="320393" y="232011"/>
                      <a:pt x="248832" y="239962"/>
                      <a:pt x="218659" y="156616"/>
                    </a:cubicBezTo>
                    <a:cubicBezTo>
                      <a:pt x="201905" y="110328"/>
                      <a:pt x="218162" y="91869"/>
                      <a:pt x="194095" y="56230"/>
                    </a:cubicBezTo>
                    <a:cubicBezTo>
                      <a:pt x="174430" y="27265"/>
                      <a:pt x="132260" y="-7096"/>
                      <a:pt x="85404" y="1281"/>
                    </a:cubicBezTo>
                    <a:close/>
                  </a:path>
                </a:pathLst>
              </a:custGeom>
              <a:gradFill>
                <a:gsLst>
                  <a:gs pos="0">
                    <a:srgbClr val="4F3B39"/>
                  </a:gs>
                  <a:gs pos="50000">
                    <a:srgbClr val="5C362E"/>
                  </a:gs>
                  <a:gs pos="100000">
                    <a:srgbClr val="6A3124"/>
                  </a:gs>
                </a:gsLst>
                <a:lin ang="14816895" scaled="1"/>
              </a:gra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7" name="任意多边形: 形状 106" descr="5b09945d-3542-4523-98a5-77d70586afd9"/>
              <p:cNvSpPr/>
              <p:nvPr/>
            </p:nvSpPr>
            <p:spPr>
              <a:xfrm>
                <a:off x="7691632" y="2566119"/>
                <a:ext cx="117818" cy="81983"/>
              </a:xfrm>
              <a:custGeom>
                <a:avLst/>
                <a:gdLst>
                  <a:gd name="connsiteX0" fmla="*/ 0 w 156564"/>
                  <a:gd name="connsiteY0" fmla="*/ 76429 h 108944"/>
                  <a:gd name="connsiteX1" fmla="*/ 116572 w 156564"/>
                  <a:gd name="connsiteY1" fmla="*/ 2453 h 108944"/>
                  <a:gd name="connsiteX2" fmla="*/ 132758 w 156564"/>
                  <a:gd name="connsiteY2" fmla="*/ 37311 h 108944"/>
                  <a:gd name="connsiteX3" fmla="*/ 11501 w 156564"/>
                  <a:gd name="connsiteY3" fmla="*/ 108944 h 108944"/>
                  <a:gd name="connsiteX4" fmla="*/ 0 w 156564"/>
                  <a:gd name="connsiteY4" fmla="*/ 76429 h 108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564" h="108944">
                    <a:moveTo>
                      <a:pt x="0" y="76429"/>
                    </a:moveTo>
                    <a:cubicBezTo>
                      <a:pt x="0" y="76429"/>
                      <a:pt x="37272" y="-16076"/>
                      <a:pt x="116572" y="2453"/>
                    </a:cubicBezTo>
                    <a:cubicBezTo>
                      <a:pt x="195872" y="20983"/>
                      <a:pt x="132758" y="37311"/>
                      <a:pt x="132758" y="37311"/>
                    </a:cubicBezTo>
                    <a:lnTo>
                      <a:pt x="11501" y="108944"/>
                    </a:lnTo>
                    <a:lnTo>
                      <a:pt x="0" y="76429"/>
                    </a:lnTo>
                    <a:close/>
                  </a:path>
                </a:pathLst>
              </a:custGeom>
              <a:solidFill>
                <a:srgbClr val="626195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8" name="任意多边形: 形状 107" descr="2dbe0315-0333-49be-98f9-c0913e12a730"/>
              <p:cNvSpPr/>
              <p:nvPr/>
            </p:nvSpPr>
            <p:spPr>
              <a:xfrm>
                <a:off x="7890670" y="2703082"/>
                <a:ext cx="57562" cy="103736"/>
              </a:xfrm>
              <a:custGeom>
                <a:avLst/>
                <a:gdLst>
                  <a:gd name="connsiteX0" fmla="*/ 66479 w 76493"/>
                  <a:gd name="connsiteY0" fmla="*/ 79646 h 137851"/>
                  <a:gd name="connsiteX1" fmla="*/ 12453 w 76493"/>
                  <a:gd name="connsiteY1" fmla="*/ 137009 h 137851"/>
                  <a:gd name="connsiteX2" fmla="*/ 10039 w 76493"/>
                  <a:gd name="connsiteY2" fmla="*/ 58206 h 137851"/>
                  <a:gd name="connsiteX3" fmla="*/ 64066 w 76493"/>
                  <a:gd name="connsiteY3" fmla="*/ 843 h 137851"/>
                  <a:gd name="connsiteX4" fmla="*/ 66479 w 76493"/>
                  <a:gd name="connsiteY4" fmla="*/ 79646 h 137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493" h="137851">
                    <a:moveTo>
                      <a:pt x="66479" y="79646"/>
                    </a:moveTo>
                    <a:cubicBezTo>
                      <a:pt x="52210" y="117273"/>
                      <a:pt x="28001" y="142901"/>
                      <a:pt x="12453" y="137009"/>
                    </a:cubicBezTo>
                    <a:cubicBezTo>
                      <a:pt x="-3166" y="131116"/>
                      <a:pt x="-4231" y="95833"/>
                      <a:pt x="10039" y="58206"/>
                    </a:cubicBezTo>
                    <a:cubicBezTo>
                      <a:pt x="24309" y="20579"/>
                      <a:pt x="48518" y="-5050"/>
                      <a:pt x="64066" y="843"/>
                    </a:cubicBezTo>
                    <a:cubicBezTo>
                      <a:pt x="79613" y="6806"/>
                      <a:pt x="80749" y="42090"/>
                      <a:pt x="66479" y="79646"/>
                    </a:cubicBezTo>
                    <a:close/>
                  </a:path>
                </a:pathLst>
              </a:custGeom>
              <a:gradFill>
                <a:gsLst>
                  <a:gs pos="0">
                    <a:srgbClr val="4F3B39"/>
                  </a:gs>
                  <a:gs pos="50000">
                    <a:srgbClr val="5C362E"/>
                  </a:gs>
                  <a:gs pos="100000">
                    <a:srgbClr val="6A3124"/>
                  </a:gs>
                </a:gsLst>
                <a:lin ang="5082716" scaled="1"/>
              </a:gra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4" name="任意多边形: 形状 193" descr="4b7eaed2-3d63-4545-be60-defa09ef3dda"/>
              <p:cNvSpPr/>
              <p:nvPr/>
            </p:nvSpPr>
            <p:spPr>
              <a:xfrm>
                <a:off x="7900201" y="5778560"/>
                <a:ext cx="183726" cy="147926"/>
              </a:xfrm>
              <a:custGeom>
                <a:avLst/>
                <a:gdLst>
                  <a:gd name="connsiteX0" fmla="*/ 244148 w 244147"/>
                  <a:gd name="connsiteY0" fmla="*/ 180111 h 196574"/>
                  <a:gd name="connsiteX1" fmla="*/ 8519 w 244147"/>
                  <a:gd name="connsiteY1" fmla="*/ 181815 h 196574"/>
                  <a:gd name="connsiteX2" fmla="*/ 0 w 244147"/>
                  <a:gd name="connsiteY2" fmla="*/ 32586 h 196574"/>
                  <a:gd name="connsiteX3" fmla="*/ 240882 w 244147"/>
                  <a:gd name="connsiteY3" fmla="*/ 0 h 196574"/>
                  <a:gd name="connsiteX4" fmla="*/ 244148 w 244147"/>
                  <a:gd name="connsiteY4" fmla="*/ 180111 h 196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147" h="196574">
                    <a:moveTo>
                      <a:pt x="244148" y="180111"/>
                    </a:moveTo>
                    <a:cubicBezTo>
                      <a:pt x="145750" y="207870"/>
                      <a:pt x="58783" y="194949"/>
                      <a:pt x="8519" y="181815"/>
                    </a:cubicBezTo>
                    <a:lnTo>
                      <a:pt x="0" y="32586"/>
                    </a:lnTo>
                    <a:lnTo>
                      <a:pt x="240882" y="0"/>
                    </a:lnTo>
                    <a:lnTo>
                      <a:pt x="244148" y="180111"/>
                    </a:lnTo>
                    <a:close/>
                  </a:path>
                </a:pathLst>
              </a:custGeom>
              <a:gradFill>
                <a:gsLst>
                  <a:gs pos="0">
                    <a:srgbClr val="F3D1C3"/>
                  </a:gs>
                  <a:gs pos="50000">
                    <a:srgbClr val="F2B7A4"/>
                  </a:gs>
                  <a:gs pos="100000">
                    <a:srgbClr val="F29E86"/>
                  </a:gs>
                </a:gsLst>
                <a:lin ang="17194217" scaled="1"/>
              </a:gra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5" name="任意多边形: 形状 194" descr="6aa0c8db-13dd-44af-9adc-8e3a1c28d3b1"/>
              <p:cNvSpPr/>
              <p:nvPr/>
            </p:nvSpPr>
            <p:spPr>
              <a:xfrm>
                <a:off x="7906612" y="5914045"/>
                <a:ext cx="179613" cy="134362"/>
              </a:xfrm>
              <a:custGeom>
                <a:avLst/>
                <a:gdLst>
                  <a:gd name="connsiteX0" fmla="*/ 238681 w 238681"/>
                  <a:gd name="connsiteY0" fmla="*/ 166409 h 178549"/>
                  <a:gd name="connsiteX1" fmla="*/ 10152 w 238681"/>
                  <a:gd name="connsiteY1" fmla="*/ 178550 h 178549"/>
                  <a:gd name="connsiteX2" fmla="*/ 0 w 238681"/>
                  <a:gd name="connsiteY2" fmla="*/ 1704 h 178549"/>
                  <a:gd name="connsiteX3" fmla="*/ 235628 w 238681"/>
                  <a:gd name="connsiteY3" fmla="*/ 0 h 178549"/>
                  <a:gd name="connsiteX4" fmla="*/ 238681 w 238681"/>
                  <a:gd name="connsiteY4" fmla="*/ 166409 h 178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681" h="178549">
                    <a:moveTo>
                      <a:pt x="238681" y="166409"/>
                    </a:moveTo>
                    <a:lnTo>
                      <a:pt x="10152" y="178550"/>
                    </a:lnTo>
                    <a:lnTo>
                      <a:pt x="0" y="1704"/>
                    </a:lnTo>
                    <a:cubicBezTo>
                      <a:pt x="50264" y="14767"/>
                      <a:pt x="137231" y="27759"/>
                      <a:pt x="235628" y="0"/>
                    </a:cubicBezTo>
                    <a:lnTo>
                      <a:pt x="238681" y="166409"/>
                    </a:lnTo>
                    <a:close/>
                  </a:path>
                </a:pathLst>
              </a:custGeom>
              <a:solidFill>
                <a:srgbClr val="FBFCFE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6" name="任意多边形: 形状 195" descr="4738ec0b-8bd3-461e-8a2c-2e6bdad7f365"/>
              <p:cNvSpPr/>
              <p:nvPr/>
            </p:nvSpPr>
            <p:spPr>
              <a:xfrm>
                <a:off x="7892546" y="5915888"/>
                <a:ext cx="532710" cy="173602"/>
              </a:xfrm>
              <a:custGeom>
                <a:avLst/>
                <a:gdLst>
                  <a:gd name="connsiteX0" fmla="*/ 707900 w 707899"/>
                  <a:gd name="connsiteY0" fmla="*/ 230695 h 230694"/>
                  <a:gd name="connsiteX1" fmla="*/ 944 w 707899"/>
                  <a:gd name="connsiteY1" fmla="*/ 229204 h 230694"/>
                  <a:gd name="connsiteX2" fmla="*/ 6197 w 707899"/>
                  <a:gd name="connsiteY2" fmla="*/ 40289 h 230694"/>
                  <a:gd name="connsiteX3" fmla="*/ 52698 w 707899"/>
                  <a:gd name="connsiteY3" fmla="*/ 73514 h 230694"/>
                  <a:gd name="connsiteX4" fmla="*/ 239270 w 707899"/>
                  <a:gd name="connsiteY4" fmla="*/ 36101 h 230694"/>
                  <a:gd name="connsiteX5" fmla="*/ 286339 w 707899"/>
                  <a:gd name="connsiteY5" fmla="*/ 959 h 230694"/>
                  <a:gd name="connsiteX6" fmla="*/ 344340 w 707899"/>
                  <a:gd name="connsiteY6" fmla="*/ 27014 h 230694"/>
                  <a:gd name="connsiteX7" fmla="*/ 370324 w 707899"/>
                  <a:gd name="connsiteY7" fmla="*/ 38727 h 230694"/>
                  <a:gd name="connsiteX8" fmla="*/ 390132 w 707899"/>
                  <a:gd name="connsiteY8" fmla="*/ 47673 h 230694"/>
                  <a:gd name="connsiteX9" fmla="*/ 416115 w 707899"/>
                  <a:gd name="connsiteY9" fmla="*/ 59458 h 230694"/>
                  <a:gd name="connsiteX10" fmla="*/ 442028 w 707899"/>
                  <a:gd name="connsiteY10" fmla="*/ 71243 h 230694"/>
                  <a:gd name="connsiteX11" fmla="*/ 467870 w 707899"/>
                  <a:gd name="connsiteY11" fmla="*/ 83098 h 230694"/>
                  <a:gd name="connsiteX12" fmla="*/ 679005 w 707899"/>
                  <a:gd name="connsiteY12" fmla="*/ 150117 h 230694"/>
                  <a:gd name="connsiteX13" fmla="*/ 707900 w 707899"/>
                  <a:gd name="connsiteY13" fmla="*/ 230695 h 230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07899" h="230694">
                    <a:moveTo>
                      <a:pt x="707900" y="230695"/>
                    </a:moveTo>
                    <a:lnTo>
                      <a:pt x="944" y="229204"/>
                    </a:lnTo>
                    <a:cubicBezTo>
                      <a:pt x="-2890" y="155583"/>
                      <a:pt x="6197" y="40289"/>
                      <a:pt x="6197" y="40289"/>
                    </a:cubicBezTo>
                    <a:cubicBezTo>
                      <a:pt x="47374" y="39366"/>
                      <a:pt x="28631" y="64924"/>
                      <a:pt x="52698" y="73514"/>
                    </a:cubicBezTo>
                    <a:cubicBezTo>
                      <a:pt x="76694" y="82105"/>
                      <a:pt x="206187" y="81324"/>
                      <a:pt x="239270" y="36101"/>
                    </a:cubicBezTo>
                    <a:cubicBezTo>
                      <a:pt x="272353" y="-9122"/>
                      <a:pt x="286339" y="959"/>
                      <a:pt x="286339" y="959"/>
                    </a:cubicBezTo>
                    <a:cubicBezTo>
                      <a:pt x="286339" y="959"/>
                      <a:pt x="309908" y="11537"/>
                      <a:pt x="344340" y="27014"/>
                    </a:cubicBezTo>
                    <a:cubicBezTo>
                      <a:pt x="352434" y="30705"/>
                      <a:pt x="361166" y="34610"/>
                      <a:pt x="370324" y="38727"/>
                    </a:cubicBezTo>
                    <a:cubicBezTo>
                      <a:pt x="376714" y="41709"/>
                      <a:pt x="383316" y="44620"/>
                      <a:pt x="390132" y="47673"/>
                    </a:cubicBezTo>
                    <a:cubicBezTo>
                      <a:pt x="398580" y="51507"/>
                      <a:pt x="407312" y="55411"/>
                      <a:pt x="416115" y="59458"/>
                    </a:cubicBezTo>
                    <a:cubicBezTo>
                      <a:pt x="424706" y="63362"/>
                      <a:pt x="433296" y="67196"/>
                      <a:pt x="442028" y="71243"/>
                    </a:cubicBezTo>
                    <a:cubicBezTo>
                      <a:pt x="450689" y="75218"/>
                      <a:pt x="459279" y="79052"/>
                      <a:pt x="467870" y="83098"/>
                    </a:cubicBezTo>
                    <a:cubicBezTo>
                      <a:pt x="532829" y="112703"/>
                      <a:pt x="665942" y="142450"/>
                      <a:pt x="679005" y="150117"/>
                    </a:cubicBezTo>
                    <a:cubicBezTo>
                      <a:pt x="705486" y="165735"/>
                      <a:pt x="707758" y="217419"/>
                      <a:pt x="707900" y="230695"/>
                    </a:cubicBezTo>
                    <a:close/>
                  </a:path>
                </a:pathLst>
              </a:custGeom>
              <a:solidFill>
                <a:srgbClr val="D07943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7" name="任意多边形: 形状 196" descr="ab303490-47e1-435f-b749-a419f910270a"/>
              <p:cNvSpPr/>
              <p:nvPr/>
            </p:nvSpPr>
            <p:spPr>
              <a:xfrm>
                <a:off x="7893203" y="6088315"/>
                <a:ext cx="532054" cy="33871"/>
              </a:xfrm>
              <a:custGeom>
                <a:avLst/>
                <a:gdLst>
                  <a:gd name="connsiteX0" fmla="*/ 705820 w 707027"/>
                  <a:gd name="connsiteY0" fmla="*/ 41887 h 45010"/>
                  <a:gd name="connsiteX1" fmla="*/ 5609 w 707027"/>
                  <a:gd name="connsiteY1" fmla="*/ 45010 h 45010"/>
                  <a:gd name="connsiteX2" fmla="*/ 0 w 707027"/>
                  <a:gd name="connsiteY2" fmla="*/ 0 h 45010"/>
                  <a:gd name="connsiteX3" fmla="*/ 706956 w 707027"/>
                  <a:gd name="connsiteY3" fmla="*/ 1491 h 45010"/>
                  <a:gd name="connsiteX4" fmla="*/ 707027 w 707027"/>
                  <a:gd name="connsiteY4" fmla="*/ 4615 h 45010"/>
                  <a:gd name="connsiteX5" fmla="*/ 705820 w 707027"/>
                  <a:gd name="connsiteY5" fmla="*/ 41887 h 45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07027" h="45010">
                    <a:moveTo>
                      <a:pt x="705820" y="41887"/>
                    </a:moveTo>
                    <a:lnTo>
                      <a:pt x="5609" y="45010"/>
                    </a:lnTo>
                    <a:cubicBezTo>
                      <a:pt x="2698" y="34290"/>
                      <a:pt x="923" y="18459"/>
                      <a:pt x="0" y="0"/>
                    </a:cubicBezTo>
                    <a:lnTo>
                      <a:pt x="706956" y="1491"/>
                    </a:lnTo>
                    <a:cubicBezTo>
                      <a:pt x="707027" y="3550"/>
                      <a:pt x="707027" y="4615"/>
                      <a:pt x="707027" y="4615"/>
                    </a:cubicBezTo>
                    <a:lnTo>
                      <a:pt x="705820" y="41887"/>
                    </a:lnTo>
                    <a:close/>
                  </a:path>
                </a:pathLst>
              </a:custGeom>
              <a:solidFill>
                <a:srgbClr val="FBFCFE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8" name="任意多边形: 形状 197" descr="d55b3da5-60ff-45b9-9ac3-95895b1cae0b"/>
              <p:cNvSpPr/>
              <p:nvPr/>
            </p:nvSpPr>
            <p:spPr>
              <a:xfrm>
                <a:off x="8106366" y="5936216"/>
                <a:ext cx="64803" cy="78747"/>
              </a:xfrm>
              <a:custGeom>
                <a:avLst/>
                <a:gdLst>
                  <a:gd name="connsiteX0" fmla="*/ 86116 w 86115"/>
                  <a:gd name="connsiteY0" fmla="*/ 11714 h 104644"/>
                  <a:gd name="connsiteX1" fmla="*/ 21653 w 86115"/>
                  <a:gd name="connsiteY1" fmla="*/ 104645 h 104644"/>
                  <a:gd name="connsiteX2" fmla="*/ 0 w 86115"/>
                  <a:gd name="connsiteY2" fmla="*/ 88813 h 104644"/>
                  <a:gd name="connsiteX3" fmla="*/ 60061 w 86115"/>
                  <a:gd name="connsiteY3" fmla="*/ 0 h 104644"/>
                  <a:gd name="connsiteX4" fmla="*/ 86116 w 86115"/>
                  <a:gd name="connsiteY4" fmla="*/ 11714 h 104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115" h="104644">
                    <a:moveTo>
                      <a:pt x="86116" y="11714"/>
                    </a:moveTo>
                    <a:lnTo>
                      <a:pt x="21653" y="104645"/>
                    </a:lnTo>
                    <a:lnTo>
                      <a:pt x="0" y="88813"/>
                    </a:lnTo>
                    <a:lnTo>
                      <a:pt x="60061" y="0"/>
                    </a:lnTo>
                    <a:cubicBezTo>
                      <a:pt x="68225" y="3691"/>
                      <a:pt x="76957" y="7596"/>
                      <a:pt x="86116" y="117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9" name="任意多边形: 形状 198" descr="c8335085-6641-4742-a542-865603ace68a"/>
              <p:cNvSpPr/>
              <p:nvPr/>
            </p:nvSpPr>
            <p:spPr>
              <a:xfrm>
                <a:off x="8140558" y="5951869"/>
                <a:ext cx="65071" cy="79174"/>
              </a:xfrm>
              <a:custGeom>
                <a:avLst/>
                <a:gdLst>
                  <a:gd name="connsiteX0" fmla="*/ 86470 w 86470"/>
                  <a:gd name="connsiteY0" fmla="*/ 11714 h 105212"/>
                  <a:gd name="connsiteX1" fmla="*/ 21653 w 86470"/>
                  <a:gd name="connsiteY1" fmla="*/ 105213 h 105212"/>
                  <a:gd name="connsiteX2" fmla="*/ 0 w 86470"/>
                  <a:gd name="connsiteY2" fmla="*/ 89381 h 105212"/>
                  <a:gd name="connsiteX3" fmla="*/ 60487 w 86470"/>
                  <a:gd name="connsiteY3" fmla="*/ 0 h 105212"/>
                  <a:gd name="connsiteX4" fmla="*/ 86470 w 86470"/>
                  <a:gd name="connsiteY4" fmla="*/ 11714 h 105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470" h="105212">
                    <a:moveTo>
                      <a:pt x="86470" y="11714"/>
                    </a:moveTo>
                    <a:lnTo>
                      <a:pt x="21653" y="105213"/>
                    </a:lnTo>
                    <a:lnTo>
                      <a:pt x="0" y="89381"/>
                    </a:lnTo>
                    <a:lnTo>
                      <a:pt x="60487" y="0"/>
                    </a:lnTo>
                    <a:cubicBezTo>
                      <a:pt x="69006" y="3762"/>
                      <a:pt x="77667" y="7667"/>
                      <a:pt x="86470" y="117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0" name="任意多边形: 形状 199" descr="f0cc5890-85ef-45c7-8b57-9f3985bfcd71"/>
              <p:cNvSpPr/>
              <p:nvPr/>
            </p:nvSpPr>
            <p:spPr>
              <a:xfrm>
                <a:off x="8181321" y="5969553"/>
                <a:ext cx="63201" cy="76557"/>
              </a:xfrm>
              <a:custGeom>
                <a:avLst/>
                <a:gdLst>
                  <a:gd name="connsiteX0" fmla="*/ 83986 w 83985"/>
                  <a:gd name="connsiteY0" fmla="*/ 11785 h 101734"/>
                  <a:gd name="connsiteX1" fmla="*/ 21653 w 83985"/>
                  <a:gd name="connsiteY1" fmla="*/ 101734 h 101734"/>
                  <a:gd name="connsiteX2" fmla="*/ 0 w 83985"/>
                  <a:gd name="connsiteY2" fmla="*/ 85902 h 101734"/>
                  <a:gd name="connsiteX3" fmla="*/ 58144 w 83985"/>
                  <a:gd name="connsiteY3" fmla="*/ 0 h 101734"/>
                  <a:gd name="connsiteX4" fmla="*/ 83986 w 83985"/>
                  <a:gd name="connsiteY4" fmla="*/ 11785 h 10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985" h="101734">
                    <a:moveTo>
                      <a:pt x="83986" y="11785"/>
                    </a:moveTo>
                    <a:lnTo>
                      <a:pt x="21653" y="101734"/>
                    </a:lnTo>
                    <a:lnTo>
                      <a:pt x="0" y="85902"/>
                    </a:lnTo>
                    <a:lnTo>
                      <a:pt x="58144" y="0"/>
                    </a:lnTo>
                    <a:cubicBezTo>
                      <a:pt x="66805" y="3905"/>
                      <a:pt x="75466" y="7809"/>
                      <a:pt x="83986" y="117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0" name="任意多边形: 形状 109" descr="91153428-328a-4588-9eec-5e8e1875c84f"/>
              <p:cNvSpPr/>
              <p:nvPr/>
            </p:nvSpPr>
            <p:spPr>
              <a:xfrm>
                <a:off x="7448818" y="3801108"/>
                <a:ext cx="705759" cy="2023825"/>
              </a:xfrm>
              <a:custGeom>
                <a:avLst/>
                <a:gdLst>
                  <a:gd name="connsiteX0" fmla="*/ 541115 w 937856"/>
                  <a:gd name="connsiteY0" fmla="*/ 2682145 h 2689386"/>
                  <a:gd name="connsiteX1" fmla="*/ 898781 w 937856"/>
                  <a:gd name="connsiteY1" fmla="*/ 2689387 h 2689386"/>
                  <a:gd name="connsiteX2" fmla="*/ 936976 w 937856"/>
                  <a:gd name="connsiteY2" fmla="*/ 1187016 h 2689386"/>
                  <a:gd name="connsiteX3" fmla="*/ 736987 w 937856"/>
                  <a:gd name="connsiteY3" fmla="*/ 7242 h 2689386"/>
                  <a:gd name="connsiteX4" fmla="*/ 0 w 937856"/>
                  <a:gd name="connsiteY4" fmla="*/ 0 h 2689386"/>
                  <a:gd name="connsiteX5" fmla="*/ 381521 w 937856"/>
                  <a:gd name="connsiteY5" fmla="*/ 1271996 h 2689386"/>
                  <a:gd name="connsiteX6" fmla="*/ 541115 w 937856"/>
                  <a:gd name="connsiteY6" fmla="*/ 2682145 h 2689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7856" h="2689386">
                    <a:moveTo>
                      <a:pt x="541115" y="2682145"/>
                    </a:moveTo>
                    <a:lnTo>
                      <a:pt x="898781" y="2689387"/>
                    </a:lnTo>
                    <a:cubicBezTo>
                      <a:pt x="898781" y="2689387"/>
                      <a:pt x="919015" y="1409440"/>
                      <a:pt x="936976" y="1187016"/>
                    </a:cubicBezTo>
                    <a:cubicBezTo>
                      <a:pt x="953305" y="984684"/>
                      <a:pt x="736987" y="7242"/>
                      <a:pt x="736987" y="7242"/>
                    </a:cubicBezTo>
                    <a:lnTo>
                      <a:pt x="0" y="0"/>
                    </a:lnTo>
                    <a:lnTo>
                      <a:pt x="381521" y="1271996"/>
                    </a:lnTo>
                    <a:lnTo>
                      <a:pt x="541115" y="2682145"/>
                    </a:lnTo>
                    <a:close/>
                  </a:path>
                </a:pathLst>
              </a:custGeom>
              <a:solidFill>
                <a:srgbClr val="C36035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7" name="任意多边形: 形状 186" descr="b727d53b-1404-4b77-95d3-0928e9821b2d"/>
              <p:cNvSpPr/>
              <p:nvPr/>
            </p:nvSpPr>
            <p:spPr>
              <a:xfrm>
                <a:off x="6928273" y="4590615"/>
                <a:ext cx="150634" cy="187039"/>
              </a:xfrm>
              <a:custGeom>
                <a:avLst/>
                <a:gdLst>
                  <a:gd name="connsiteX0" fmla="*/ 20274 w 200172"/>
                  <a:gd name="connsiteY0" fmla="*/ 248549 h 248549"/>
                  <a:gd name="connsiteX1" fmla="*/ 11471 w 200172"/>
                  <a:gd name="connsiteY1" fmla="*/ 13063 h 248549"/>
                  <a:gd name="connsiteX2" fmla="*/ 160345 w 200172"/>
                  <a:gd name="connsiteY2" fmla="*/ 0 h 248549"/>
                  <a:gd name="connsiteX3" fmla="*/ 200172 w 200172"/>
                  <a:gd name="connsiteY3" fmla="*/ 239746 h 248549"/>
                  <a:gd name="connsiteX4" fmla="*/ 20274 w 200172"/>
                  <a:gd name="connsiteY4" fmla="*/ 248549 h 248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172" h="248549">
                    <a:moveTo>
                      <a:pt x="20274" y="248549"/>
                    </a:moveTo>
                    <a:cubicBezTo>
                      <a:pt x="-10466" y="151004"/>
                      <a:pt x="-101" y="63681"/>
                      <a:pt x="11471" y="13063"/>
                    </a:cubicBezTo>
                    <a:lnTo>
                      <a:pt x="160345" y="0"/>
                    </a:lnTo>
                    <a:lnTo>
                      <a:pt x="200172" y="239746"/>
                    </a:lnTo>
                    <a:lnTo>
                      <a:pt x="20274" y="248549"/>
                    </a:lnTo>
                    <a:close/>
                  </a:path>
                </a:pathLst>
              </a:custGeom>
              <a:gradFill>
                <a:gsLst>
                  <a:gs pos="0">
                    <a:srgbClr val="F3D1C3"/>
                  </a:gs>
                  <a:gs pos="50000">
                    <a:srgbClr val="F2B7A4"/>
                  </a:gs>
                  <a:gs pos="100000">
                    <a:srgbClr val="F29E86"/>
                  </a:gs>
                </a:gsLst>
                <a:lin ang="890703" scaled="1"/>
              </a:gra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8" name="任意多边形: 形状 187" descr="c7642e18-4a23-483a-86d1-b5f3e05f71e1"/>
              <p:cNvSpPr/>
              <p:nvPr/>
            </p:nvSpPr>
            <p:spPr>
              <a:xfrm>
                <a:off x="6804092" y="4600391"/>
                <a:ext cx="139384" cy="183299"/>
              </a:xfrm>
              <a:custGeom>
                <a:avLst/>
                <a:gdLst>
                  <a:gd name="connsiteX0" fmla="*/ 19026 w 185222"/>
                  <a:gd name="connsiteY0" fmla="*/ 243580 h 243579"/>
                  <a:gd name="connsiteX1" fmla="*/ 0 w 185222"/>
                  <a:gd name="connsiteY1" fmla="*/ 15477 h 243579"/>
                  <a:gd name="connsiteX2" fmla="*/ 176420 w 185222"/>
                  <a:gd name="connsiteY2" fmla="*/ 0 h 243579"/>
                  <a:gd name="connsiteX3" fmla="*/ 185223 w 185222"/>
                  <a:gd name="connsiteY3" fmla="*/ 235487 h 243579"/>
                  <a:gd name="connsiteX4" fmla="*/ 19026 w 185222"/>
                  <a:gd name="connsiteY4" fmla="*/ 243580 h 243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222" h="243579">
                    <a:moveTo>
                      <a:pt x="19026" y="243580"/>
                    </a:moveTo>
                    <a:lnTo>
                      <a:pt x="0" y="15477"/>
                    </a:lnTo>
                    <a:lnTo>
                      <a:pt x="176420" y="0"/>
                    </a:lnTo>
                    <a:cubicBezTo>
                      <a:pt x="164848" y="50619"/>
                      <a:pt x="154483" y="138012"/>
                      <a:pt x="185223" y="235487"/>
                    </a:cubicBezTo>
                    <a:lnTo>
                      <a:pt x="19026" y="243580"/>
                    </a:lnTo>
                    <a:close/>
                  </a:path>
                </a:pathLst>
              </a:custGeom>
              <a:solidFill>
                <a:srgbClr val="FBFCFE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9" name="任意多边形: 形状 188" descr="1a688325-9dec-4438-830c-75662a85e530"/>
              <p:cNvSpPr/>
              <p:nvPr/>
            </p:nvSpPr>
            <p:spPr>
              <a:xfrm>
                <a:off x="6643658" y="4545364"/>
                <a:ext cx="306923" cy="509717"/>
              </a:xfrm>
              <a:custGeom>
                <a:avLst/>
                <a:gdLst>
                  <a:gd name="connsiteX0" fmla="*/ 0 w 407859"/>
                  <a:gd name="connsiteY0" fmla="*/ 668194 h 677344"/>
                  <a:gd name="connsiteX1" fmla="*/ 230872 w 407859"/>
                  <a:gd name="connsiteY1" fmla="*/ 0 h 677344"/>
                  <a:gd name="connsiteX2" fmla="*/ 407859 w 407859"/>
                  <a:gd name="connsiteY2" fmla="*/ 66308 h 677344"/>
                  <a:gd name="connsiteX3" fmla="*/ 361358 w 407859"/>
                  <a:gd name="connsiteY3" fmla="*/ 99462 h 677344"/>
                  <a:gd name="connsiteX4" fmla="*/ 336156 w 407859"/>
                  <a:gd name="connsiteY4" fmla="*/ 288093 h 677344"/>
                  <a:gd name="connsiteX5" fmla="*/ 354117 w 407859"/>
                  <a:gd name="connsiteY5" fmla="*/ 344036 h 677344"/>
                  <a:gd name="connsiteX6" fmla="*/ 310669 w 407859"/>
                  <a:gd name="connsiteY6" fmla="*/ 390466 h 677344"/>
                  <a:gd name="connsiteX7" fmla="*/ 291146 w 407859"/>
                  <a:gd name="connsiteY7" fmla="*/ 411267 h 677344"/>
                  <a:gd name="connsiteX8" fmla="*/ 276237 w 407859"/>
                  <a:gd name="connsiteY8" fmla="*/ 427099 h 677344"/>
                  <a:gd name="connsiteX9" fmla="*/ 256643 w 407859"/>
                  <a:gd name="connsiteY9" fmla="*/ 447829 h 677344"/>
                  <a:gd name="connsiteX10" fmla="*/ 237119 w 407859"/>
                  <a:gd name="connsiteY10" fmla="*/ 468488 h 677344"/>
                  <a:gd name="connsiteX11" fmla="*/ 217525 w 407859"/>
                  <a:gd name="connsiteY11" fmla="*/ 489076 h 677344"/>
                  <a:gd name="connsiteX12" fmla="*/ 85547 w 407859"/>
                  <a:gd name="connsiteY12" fmla="*/ 667058 h 677344"/>
                  <a:gd name="connsiteX13" fmla="*/ 0 w 407859"/>
                  <a:gd name="connsiteY13" fmla="*/ 668194 h 677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07859" h="677344">
                    <a:moveTo>
                      <a:pt x="0" y="668194"/>
                    </a:moveTo>
                    <a:lnTo>
                      <a:pt x="230872" y="0"/>
                    </a:lnTo>
                    <a:cubicBezTo>
                      <a:pt x="301724" y="20233"/>
                      <a:pt x="407859" y="66308"/>
                      <a:pt x="407859" y="66308"/>
                    </a:cubicBezTo>
                    <a:cubicBezTo>
                      <a:pt x="395364" y="105497"/>
                      <a:pt x="377261" y="79513"/>
                      <a:pt x="361358" y="99462"/>
                    </a:cubicBezTo>
                    <a:cubicBezTo>
                      <a:pt x="345385" y="119341"/>
                      <a:pt x="304137" y="242089"/>
                      <a:pt x="336156" y="288093"/>
                    </a:cubicBezTo>
                    <a:cubicBezTo>
                      <a:pt x="368245" y="334097"/>
                      <a:pt x="354117" y="344036"/>
                      <a:pt x="354117" y="344036"/>
                    </a:cubicBezTo>
                    <a:cubicBezTo>
                      <a:pt x="354117" y="344036"/>
                      <a:pt x="336440" y="362920"/>
                      <a:pt x="310669" y="390466"/>
                    </a:cubicBezTo>
                    <a:cubicBezTo>
                      <a:pt x="304563" y="396997"/>
                      <a:pt x="298032" y="403884"/>
                      <a:pt x="291146" y="411267"/>
                    </a:cubicBezTo>
                    <a:cubicBezTo>
                      <a:pt x="286247" y="416379"/>
                      <a:pt x="281348" y="421632"/>
                      <a:pt x="276237" y="427099"/>
                    </a:cubicBezTo>
                    <a:cubicBezTo>
                      <a:pt x="269847" y="433843"/>
                      <a:pt x="263316" y="440801"/>
                      <a:pt x="256643" y="447829"/>
                    </a:cubicBezTo>
                    <a:cubicBezTo>
                      <a:pt x="250182" y="454715"/>
                      <a:pt x="243722" y="461602"/>
                      <a:pt x="237119" y="468488"/>
                    </a:cubicBezTo>
                    <a:cubicBezTo>
                      <a:pt x="230588" y="475375"/>
                      <a:pt x="224127" y="482261"/>
                      <a:pt x="217525" y="489076"/>
                    </a:cubicBezTo>
                    <a:cubicBezTo>
                      <a:pt x="168468" y="540902"/>
                      <a:pt x="97120" y="657190"/>
                      <a:pt x="85547" y="667058"/>
                    </a:cubicBezTo>
                    <a:cubicBezTo>
                      <a:pt x="62191" y="687078"/>
                      <a:pt x="12566" y="672453"/>
                      <a:pt x="0" y="668194"/>
                    </a:cubicBezTo>
                    <a:close/>
                  </a:path>
                </a:pathLst>
              </a:custGeom>
              <a:solidFill>
                <a:srgbClr val="D07943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0" name="任意多边形: 形状 189" descr="a3292141-c4e9-40c3-b672-0f6d1c1cb1de"/>
              <p:cNvSpPr/>
              <p:nvPr/>
            </p:nvSpPr>
            <p:spPr>
              <a:xfrm>
                <a:off x="6615183" y="4538366"/>
                <a:ext cx="202211" cy="509829"/>
              </a:xfrm>
              <a:custGeom>
                <a:avLst/>
                <a:gdLst>
                  <a:gd name="connsiteX0" fmla="*/ 0 w 268711"/>
                  <a:gd name="connsiteY0" fmla="*/ 663295 h 677493"/>
                  <a:gd name="connsiteX1" fmla="*/ 224340 w 268711"/>
                  <a:gd name="connsiteY1" fmla="*/ 0 h 677493"/>
                  <a:gd name="connsiteX2" fmla="*/ 268711 w 268711"/>
                  <a:gd name="connsiteY2" fmla="*/ 9300 h 677493"/>
                  <a:gd name="connsiteX3" fmla="*/ 37840 w 268711"/>
                  <a:gd name="connsiteY3" fmla="*/ 677494 h 677493"/>
                  <a:gd name="connsiteX4" fmla="*/ 34858 w 268711"/>
                  <a:gd name="connsiteY4" fmla="*/ 676500 h 677493"/>
                  <a:gd name="connsiteX5" fmla="*/ 0 w 268711"/>
                  <a:gd name="connsiteY5" fmla="*/ 663295 h 67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8711" h="677493">
                    <a:moveTo>
                      <a:pt x="0" y="663295"/>
                    </a:moveTo>
                    <a:lnTo>
                      <a:pt x="224340" y="0"/>
                    </a:lnTo>
                    <a:cubicBezTo>
                      <a:pt x="235415" y="710"/>
                      <a:pt x="250963" y="4189"/>
                      <a:pt x="268711" y="9300"/>
                    </a:cubicBezTo>
                    <a:lnTo>
                      <a:pt x="37840" y="677494"/>
                    </a:lnTo>
                    <a:cubicBezTo>
                      <a:pt x="35923" y="676926"/>
                      <a:pt x="34858" y="676500"/>
                      <a:pt x="34858" y="676500"/>
                    </a:cubicBezTo>
                    <a:lnTo>
                      <a:pt x="0" y="663295"/>
                    </a:lnTo>
                    <a:close/>
                  </a:path>
                </a:pathLst>
              </a:custGeom>
              <a:solidFill>
                <a:srgbClr val="FBFCFE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1" name="任意多边形: 形状 190" descr="8c6bf9f0-f713-4906-88ed-a8b716c60d93"/>
              <p:cNvSpPr/>
              <p:nvPr/>
            </p:nvSpPr>
            <p:spPr>
              <a:xfrm>
                <a:off x="6812319" y="4774715"/>
                <a:ext cx="65124" cy="80083"/>
              </a:xfrm>
              <a:custGeom>
                <a:avLst/>
                <a:gdLst>
                  <a:gd name="connsiteX0" fmla="*/ 67018 w 86541"/>
                  <a:gd name="connsiteY0" fmla="*/ 106420 h 106419"/>
                  <a:gd name="connsiteX1" fmla="*/ 0 w 86541"/>
                  <a:gd name="connsiteY1" fmla="*/ 15335 h 106419"/>
                  <a:gd name="connsiteX2" fmla="*/ 22008 w 86541"/>
                  <a:gd name="connsiteY2" fmla="*/ 0 h 106419"/>
                  <a:gd name="connsiteX3" fmla="*/ 86541 w 86541"/>
                  <a:gd name="connsiteY3" fmla="*/ 85618 h 106419"/>
                  <a:gd name="connsiteX4" fmla="*/ 67018 w 86541"/>
                  <a:gd name="connsiteY4" fmla="*/ 106420 h 106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541" h="106419">
                    <a:moveTo>
                      <a:pt x="67018" y="106420"/>
                    </a:moveTo>
                    <a:lnTo>
                      <a:pt x="0" y="15335"/>
                    </a:lnTo>
                    <a:lnTo>
                      <a:pt x="22008" y="0"/>
                    </a:lnTo>
                    <a:lnTo>
                      <a:pt x="86541" y="85618"/>
                    </a:lnTo>
                    <a:cubicBezTo>
                      <a:pt x="80436" y="92150"/>
                      <a:pt x="73905" y="99036"/>
                      <a:pt x="67018" y="1064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2" name="任意多边形: 形状 191" descr="e6581df5-3a14-4e96-9c8f-7c656cd234c7"/>
              <p:cNvSpPr/>
              <p:nvPr/>
            </p:nvSpPr>
            <p:spPr>
              <a:xfrm>
                <a:off x="6786088" y="4801802"/>
                <a:ext cx="65445" cy="80510"/>
              </a:xfrm>
              <a:custGeom>
                <a:avLst/>
                <a:gdLst>
                  <a:gd name="connsiteX0" fmla="*/ 67373 w 86967"/>
                  <a:gd name="connsiteY0" fmla="*/ 106988 h 106987"/>
                  <a:gd name="connsiteX1" fmla="*/ 0 w 86967"/>
                  <a:gd name="connsiteY1" fmla="*/ 15335 h 106987"/>
                  <a:gd name="connsiteX2" fmla="*/ 22008 w 86967"/>
                  <a:gd name="connsiteY2" fmla="*/ 0 h 106987"/>
                  <a:gd name="connsiteX3" fmla="*/ 86967 w 86967"/>
                  <a:gd name="connsiteY3" fmla="*/ 86187 h 106987"/>
                  <a:gd name="connsiteX4" fmla="*/ 67373 w 86967"/>
                  <a:gd name="connsiteY4" fmla="*/ 106988 h 106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967" h="106987">
                    <a:moveTo>
                      <a:pt x="67373" y="106988"/>
                    </a:moveTo>
                    <a:lnTo>
                      <a:pt x="0" y="15335"/>
                    </a:lnTo>
                    <a:lnTo>
                      <a:pt x="22008" y="0"/>
                    </a:lnTo>
                    <a:lnTo>
                      <a:pt x="86967" y="86187"/>
                    </a:lnTo>
                    <a:cubicBezTo>
                      <a:pt x="80507" y="93002"/>
                      <a:pt x="74047" y="99959"/>
                      <a:pt x="67373" y="1069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3" name="任意多边形: 形状 192" descr="47f1c9f8-95e0-4612-a03e-06a35b1f0088"/>
              <p:cNvSpPr/>
              <p:nvPr/>
            </p:nvSpPr>
            <p:spPr>
              <a:xfrm>
                <a:off x="6758575" y="4835459"/>
                <a:ext cx="63521" cy="77893"/>
              </a:xfrm>
              <a:custGeom>
                <a:avLst/>
                <a:gdLst>
                  <a:gd name="connsiteX0" fmla="*/ 64817 w 84411"/>
                  <a:gd name="connsiteY0" fmla="*/ 103509 h 103509"/>
                  <a:gd name="connsiteX1" fmla="*/ 0 w 84411"/>
                  <a:gd name="connsiteY1" fmla="*/ 15335 h 103509"/>
                  <a:gd name="connsiteX2" fmla="*/ 22008 w 84411"/>
                  <a:gd name="connsiteY2" fmla="*/ 0 h 103509"/>
                  <a:gd name="connsiteX3" fmla="*/ 84412 w 84411"/>
                  <a:gd name="connsiteY3" fmla="*/ 82921 h 103509"/>
                  <a:gd name="connsiteX4" fmla="*/ 64817 w 84411"/>
                  <a:gd name="connsiteY4" fmla="*/ 103509 h 103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411" h="103509">
                    <a:moveTo>
                      <a:pt x="64817" y="103509"/>
                    </a:moveTo>
                    <a:lnTo>
                      <a:pt x="0" y="15335"/>
                    </a:lnTo>
                    <a:lnTo>
                      <a:pt x="22008" y="0"/>
                    </a:lnTo>
                    <a:lnTo>
                      <a:pt x="84412" y="82921"/>
                    </a:lnTo>
                    <a:cubicBezTo>
                      <a:pt x="77880" y="89807"/>
                      <a:pt x="71349" y="96694"/>
                      <a:pt x="64817" y="1035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2" name="任意多边形: 形状 111" descr="7dfe828d-7b81-4357-84ae-491e63defa64"/>
              <p:cNvSpPr/>
              <p:nvPr/>
            </p:nvSpPr>
            <p:spPr>
              <a:xfrm>
                <a:off x="7037984" y="3556371"/>
                <a:ext cx="1327733" cy="1208888"/>
              </a:xfrm>
              <a:custGeom>
                <a:avLst/>
                <a:gdLst>
                  <a:gd name="connsiteX0" fmla="*/ 951459 w 1764376"/>
                  <a:gd name="connsiteY0" fmla="*/ 0 h 1606447"/>
                  <a:gd name="connsiteX1" fmla="*/ 983335 w 1764376"/>
                  <a:gd name="connsiteY1" fmla="*/ 499441 h 1606447"/>
                  <a:gd name="connsiteX2" fmla="*/ 1763202 w 1764376"/>
                  <a:gd name="connsiteY2" fmla="*/ 1449196 h 1606447"/>
                  <a:gd name="connsiteX3" fmla="*/ 0 w 1764376"/>
                  <a:gd name="connsiteY3" fmla="*/ 1606448 h 1606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4376" h="1606447">
                    <a:moveTo>
                      <a:pt x="951459" y="0"/>
                    </a:moveTo>
                    <a:lnTo>
                      <a:pt x="983335" y="499441"/>
                    </a:lnTo>
                    <a:cubicBezTo>
                      <a:pt x="983335" y="499441"/>
                      <a:pt x="1799480" y="1283568"/>
                      <a:pt x="1763202" y="1449196"/>
                    </a:cubicBezTo>
                    <a:cubicBezTo>
                      <a:pt x="1731680" y="1593243"/>
                      <a:pt x="0" y="1606448"/>
                      <a:pt x="0" y="1606448"/>
                    </a:cubicBezTo>
                  </a:path>
                </a:pathLst>
              </a:custGeom>
              <a:noFill/>
              <a:ln w="3919" cap="flat">
                <a:solidFill>
                  <a:srgbClr val="B554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3" name="任意多边形: 形状 112" descr="a715cfd7-2d54-420d-b8f6-02a3f778e8d0"/>
              <p:cNvSpPr/>
              <p:nvPr/>
            </p:nvSpPr>
            <p:spPr>
              <a:xfrm>
                <a:off x="7003311" y="3463519"/>
                <a:ext cx="1484097" cy="1357233"/>
              </a:xfrm>
              <a:custGeom>
                <a:avLst/>
                <a:gdLst>
                  <a:gd name="connsiteX0" fmla="*/ 1310545 w 1972162"/>
                  <a:gd name="connsiteY0" fmla="*/ 643559 h 1803577"/>
                  <a:gd name="connsiteX1" fmla="*/ 1963759 w 1972162"/>
                  <a:gd name="connsiteY1" fmla="*/ 1649612 h 1803577"/>
                  <a:gd name="connsiteX2" fmla="*/ 47566 w 1972162"/>
                  <a:gd name="connsiteY2" fmla="*/ 1794439 h 1803577"/>
                  <a:gd name="connsiteX3" fmla="*/ 0 w 1972162"/>
                  <a:gd name="connsiteY3" fmla="*/ 1476387 h 1803577"/>
                  <a:gd name="connsiteX4" fmla="*/ 1184815 w 1972162"/>
                  <a:gd name="connsiteY4" fmla="*/ 1317148 h 1803577"/>
                  <a:gd name="connsiteX5" fmla="*/ 546865 w 1972162"/>
                  <a:gd name="connsiteY5" fmla="*/ 220507 h 1803577"/>
                  <a:gd name="connsiteX6" fmla="*/ 705749 w 1972162"/>
                  <a:gd name="connsiteY6" fmla="*/ 0 h 1803577"/>
                  <a:gd name="connsiteX7" fmla="*/ 1310545 w 1972162"/>
                  <a:gd name="connsiteY7" fmla="*/ 643559 h 1803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72162" h="1803577">
                    <a:moveTo>
                      <a:pt x="1310545" y="643559"/>
                    </a:moveTo>
                    <a:cubicBezTo>
                      <a:pt x="1310545" y="643559"/>
                      <a:pt x="2059175" y="1340789"/>
                      <a:pt x="1963759" y="1649612"/>
                    </a:cubicBezTo>
                    <a:cubicBezTo>
                      <a:pt x="1899368" y="1858050"/>
                      <a:pt x="47566" y="1794439"/>
                      <a:pt x="47566" y="1794439"/>
                    </a:cubicBezTo>
                    <a:lnTo>
                      <a:pt x="0" y="1476387"/>
                    </a:lnTo>
                    <a:lnTo>
                      <a:pt x="1184815" y="1317148"/>
                    </a:lnTo>
                    <a:cubicBezTo>
                      <a:pt x="402677" y="727544"/>
                      <a:pt x="379391" y="526987"/>
                      <a:pt x="546865" y="220507"/>
                    </a:cubicBezTo>
                    <a:cubicBezTo>
                      <a:pt x="628153" y="71704"/>
                      <a:pt x="733153" y="3479"/>
                      <a:pt x="705749" y="0"/>
                    </a:cubicBezTo>
                    <a:cubicBezTo>
                      <a:pt x="1321691" y="77809"/>
                      <a:pt x="1291874" y="412048"/>
                      <a:pt x="1310545" y="643559"/>
                    </a:cubicBezTo>
                    <a:close/>
                  </a:path>
                </a:pathLst>
              </a:custGeom>
              <a:solidFill>
                <a:srgbClr val="D07943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1" name="任意多边形: 形状 180" descr="0168b123-956c-476b-9721-275c4d8ee4fb"/>
              <p:cNvSpPr/>
              <p:nvPr/>
            </p:nvSpPr>
            <p:spPr>
              <a:xfrm>
                <a:off x="8414037" y="2893267"/>
                <a:ext cx="177156" cy="207073"/>
              </a:xfrm>
              <a:custGeom>
                <a:avLst/>
                <a:gdLst>
                  <a:gd name="connsiteX0" fmla="*/ 0 w 235415"/>
                  <a:gd name="connsiteY0" fmla="*/ 258275 h 275171"/>
                  <a:gd name="connsiteX1" fmla="*/ 138935 w 235415"/>
                  <a:gd name="connsiteY1" fmla="*/ 275172 h 275171"/>
                  <a:gd name="connsiteX2" fmla="*/ 181815 w 235415"/>
                  <a:gd name="connsiteY2" fmla="*/ 201339 h 275171"/>
                  <a:gd name="connsiteX3" fmla="*/ 235415 w 235415"/>
                  <a:gd name="connsiteY3" fmla="*/ 67799 h 275171"/>
                  <a:gd name="connsiteX4" fmla="*/ 114868 w 235415"/>
                  <a:gd name="connsiteY4" fmla="*/ 0 h 275171"/>
                  <a:gd name="connsiteX5" fmla="*/ 53245 w 235415"/>
                  <a:gd name="connsiteY5" fmla="*/ 32231 h 275171"/>
                  <a:gd name="connsiteX6" fmla="*/ 18245 w 235415"/>
                  <a:gd name="connsiteY6" fmla="*/ 148022 h 275171"/>
                  <a:gd name="connsiteX7" fmla="*/ 0 w 235415"/>
                  <a:gd name="connsiteY7" fmla="*/ 258275 h 275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5415" h="275171">
                    <a:moveTo>
                      <a:pt x="0" y="258275"/>
                    </a:moveTo>
                    <a:cubicBezTo>
                      <a:pt x="46288" y="263884"/>
                      <a:pt x="92647" y="269563"/>
                      <a:pt x="138935" y="275172"/>
                    </a:cubicBezTo>
                    <a:cubicBezTo>
                      <a:pt x="153205" y="250537"/>
                      <a:pt x="167545" y="225902"/>
                      <a:pt x="181815" y="201339"/>
                    </a:cubicBezTo>
                    <a:cubicBezTo>
                      <a:pt x="199705" y="156825"/>
                      <a:pt x="217525" y="112312"/>
                      <a:pt x="235415" y="67799"/>
                    </a:cubicBezTo>
                    <a:lnTo>
                      <a:pt x="114868" y="0"/>
                    </a:lnTo>
                    <a:lnTo>
                      <a:pt x="53245" y="32231"/>
                    </a:lnTo>
                    <a:cubicBezTo>
                      <a:pt x="40679" y="65598"/>
                      <a:pt x="28326" y="104361"/>
                      <a:pt x="18245" y="148022"/>
                    </a:cubicBezTo>
                    <a:cubicBezTo>
                      <a:pt x="9016" y="188063"/>
                      <a:pt x="3337" y="225192"/>
                      <a:pt x="0" y="25827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3D1C3"/>
                  </a:gs>
                  <a:gs pos="50000">
                    <a:srgbClr val="F2B7A4"/>
                  </a:gs>
                  <a:gs pos="100000">
                    <a:srgbClr val="F29E86"/>
                  </a:gs>
                </a:gsLst>
                <a:lin ang="10914160" scaled="1"/>
              </a:gra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2" name="任意多边形: 形状 181" descr="09a73cb9-f959-446f-b66c-d5ef9d1a0161"/>
              <p:cNvSpPr/>
              <p:nvPr/>
            </p:nvSpPr>
            <p:spPr>
              <a:xfrm>
                <a:off x="8559341" y="2933365"/>
                <a:ext cx="44400" cy="60947"/>
              </a:xfrm>
              <a:custGeom>
                <a:avLst/>
                <a:gdLst>
                  <a:gd name="connsiteX0" fmla="*/ 14 w 59001"/>
                  <a:gd name="connsiteY0" fmla="*/ 64139 h 80990"/>
                  <a:gd name="connsiteX1" fmla="*/ 30612 w 59001"/>
                  <a:gd name="connsiteY1" fmla="*/ 77911 h 80990"/>
                  <a:gd name="connsiteX2" fmla="*/ 52123 w 59001"/>
                  <a:gd name="connsiteY2" fmla="*/ 5285 h 80990"/>
                  <a:gd name="connsiteX3" fmla="*/ 15916 w 59001"/>
                  <a:gd name="connsiteY3" fmla="*/ 15224 h 80990"/>
                  <a:gd name="connsiteX4" fmla="*/ 14 w 59001"/>
                  <a:gd name="connsiteY4" fmla="*/ 64139 h 80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01" h="80990">
                    <a:moveTo>
                      <a:pt x="14" y="64139"/>
                    </a:moveTo>
                    <a:cubicBezTo>
                      <a:pt x="14" y="64139"/>
                      <a:pt x="-1619" y="89625"/>
                      <a:pt x="30612" y="77911"/>
                    </a:cubicBezTo>
                    <a:cubicBezTo>
                      <a:pt x="62843" y="66197"/>
                      <a:pt x="63908" y="10467"/>
                      <a:pt x="52123" y="5285"/>
                    </a:cubicBezTo>
                    <a:cubicBezTo>
                      <a:pt x="40338" y="102"/>
                      <a:pt x="23016" y="-6855"/>
                      <a:pt x="15916" y="15224"/>
                    </a:cubicBezTo>
                    <a:cubicBezTo>
                      <a:pt x="8888" y="37303"/>
                      <a:pt x="14" y="64139"/>
                      <a:pt x="14" y="641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3D1C3"/>
                  </a:gs>
                  <a:gs pos="50000">
                    <a:srgbClr val="F2B7A4"/>
                  </a:gs>
                  <a:gs pos="100000">
                    <a:srgbClr val="F29E86"/>
                  </a:gs>
                </a:gsLst>
                <a:lin ang="10914160" scaled="1"/>
              </a:gra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3" name="任意多边形: 形状 182" descr="b5a10b55-5ea7-4c82-a049-ea98da05afe4"/>
              <p:cNvSpPr/>
              <p:nvPr/>
            </p:nvSpPr>
            <p:spPr>
              <a:xfrm>
                <a:off x="8534349" y="2926879"/>
                <a:ext cx="49686" cy="59340"/>
              </a:xfrm>
              <a:custGeom>
                <a:avLst/>
                <a:gdLst>
                  <a:gd name="connsiteX0" fmla="*/ 0 w 66026"/>
                  <a:gd name="connsiteY0" fmla="*/ 64452 h 78854"/>
                  <a:gd name="connsiteX1" fmla="*/ 39686 w 66026"/>
                  <a:gd name="connsiteY1" fmla="*/ 68925 h 78854"/>
                  <a:gd name="connsiteX2" fmla="*/ 54665 w 66026"/>
                  <a:gd name="connsiteY2" fmla="*/ 842 h 78854"/>
                  <a:gd name="connsiteX3" fmla="*/ 3763 w 66026"/>
                  <a:gd name="connsiteY3" fmla="*/ 44574 h 78854"/>
                  <a:gd name="connsiteX4" fmla="*/ 0 w 66026"/>
                  <a:gd name="connsiteY4" fmla="*/ 64452 h 78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026" h="78854">
                    <a:moveTo>
                      <a:pt x="0" y="64452"/>
                    </a:moveTo>
                    <a:cubicBezTo>
                      <a:pt x="0" y="64452"/>
                      <a:pt x="14199" y="93631"/>
                      <a:pt x="39686" y="68925"/>
                    </a:cubicBezTo>
                    <a:cubicBezTo>
                      <a:pt x="65243" y="44290"/>
                      <a:pt x="75963" y="7941"/>
                      <a:pt x="54665" y="842"/>
                    </a:cubicBezTo>
                    <a:cubicBezTo>
                      <a:pt x="33367" y="-6258"/>
                      <a:pt x="7312" y="33570"/>
                      <a:pt x="3763" y="44574"/>
                    </a:cubicBezTo>
                    <a:cubicBezTo>
                      <a:pt x="284" y="55720"/>
                      <a:pt x="0" y="64452"/>
                      <a:pt x="0" y="6445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3D1C3"/>
                  </a:gs>
                  <a:gs pos="50000">
                    <a:srgbClr val="F2B7A4"/>
                  </a:gs>
                  <a:gs pos="100000">
                    <a:srgbClr val="F29E86"/>
                  </a:gs>
                </a:gsLst>
                <a:lin ang="10914160" scaled="1"/>
              </a:gra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4" name="任意多边形: 形状 183" descr="80965775-f72c-424c-8054-c9c38fe1f975"/>
              <p:cNvSpPr/>
              <p:nvPr/>
            </p:nvSpPr>
            <p:spPr>
              <a:xfrm>
                <a:off x="8513887" y="2915029"/>
                <a:ext cx="49853" cy="57902"/>
              </a:xfrm>
              <a:custGeom>
                <a:avLst/>
                <a:gdLst>
                  <a:gd name="connsiteX0" fmla="*/ 0 w 66247"/>
                  <a:gd name="connsiteY0" fmla="*/ 59398 h 76944"/>
                  <a:gd name="connsiteX1" fmla="*/ 40254 w 66247"/>
                  <a:gd name="connsiteY1" fmla="*/ 71111 h 76944"/>
                  <a:gd name="connsiteX2" fmla="*/ 60842 w 66247"/>
                  <a:gd name="connsiteY2" fmla="*/ 3241 h 76944"/>
                  <a:gd name="connsiteX3" fmla="*/ 28256 w 66247"/>
                  <a:gd name="connsiteY3" fmla="*/ 544 h 76944"/>
                  <a:gd name="connsiteX4" fmla="*/ 0 w 66247"/>
                  <a:gd name="connsiteY4" fmla="*/ 59398 h 76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247" h="76944">
                    <a:moveTo>
                      <a:pt x="0" y="59398"/>
                    </a:moveTo>
                    <a:cubicBezTo>
                      <a:pt x="0" y="59398"/>
                      <a:pt x="9371" y="89215"/>
                      <a:pt x="40254" y="71111"/>
                    </a:cubicBezTo>
                    <a:cubicBezTo>
                      <a:pt x="71136" y="53008"/>
                      <a:pt x="69432" y="8282"/>
                      <a:pt x="60842" y="3241"/>
                    </a:cubicBezTo>
                    <a:cubicBezTo>
                      <a:pt x="52252" y="-1799"/>
                      <a:pt x="28256" y="544"/>
                      <a:pt x="28256" y="544"/>
                    </a:cubicBezTo>
                    <a:lnTo>
                      <a:pt x="0" y="59398"/>
                    </a:lnTo>
                    <a:close/>
                  </a:path>
                </a:pathLst>
              </a:custGeom>
              <a:gradFill>
                <a:gsLst>
                  <a:gs pos="0">
                    <a:srgbClr val="F3D1C3"/>
                  </a:gs>
                  <a:gs pos="50000">
                    <a:srgbClr val="F2B7A4"/>
                  </a:gs>
                  <a:gs pos="100000">
                    <a:srgbClr val="F29E86"/>
                  </a:gs>
                </a:gsLst>
                <a:lin ang="10914160" scaled="1"/>
              </a:gra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5" name="任意多边形: 形状 184" descr="fbd95f0d-9ae7-40c5-833c-7e9a42314fd7"/>
              <p:cNvSpPr/>
              <p:nvPr/>
            </p:nvSpPr>
            <p:spPr>
              <a:xfrm>
                <a:off x="8494486" y="2907594"/>
                <a:ext cx="52718" cy="53910"/>
              </a:xfrm>
              <a:custGeom>
                <a:avLst/>
                <a:gdLst>
                  <a:gd name="connsiteX0" fmla="*/ 81 w 70055"/>
                  <a:gd name="connsiteY0" fmla="*/ 51670 h 71639"/>
                  <a:gd name="connsiteX1" fmla="*/ 36288 w 70055"/>
                  <a:gd name="connsiteY1" fmla="*/ 64804 h 71639"/>
                  <a:gd name="connsiteX2" fmla="*/ 62272 w 70055"/>
                  <a:gd name="connsiteY2" fmla="*/ 3466 h 71639"/>
                  <a:gd name="connsiteX3" fmla="*/ 23723 w 70055"/>
                  <a:gd name="connsiteY3" fmla="*/ 11772 h 71639"/>
                  <a:gd name="connsiteX4" fmla="*/ 81 w 70055"/>
                  <a:gd name="connsiteY4" fmla="*/ 51670 h 71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055" h="71639">
                    <a:moveTo>
                      <a:pt x="81" y="51670"/>
                    </a:moveTo>
                    <a:cubicBezTo>
                      <a:pt x="81" y="51670"/>
                      <a:pt x="-3468" y="85818"/>
                      <a:pt x="36288" y="64804"/>
                    </a:cubicBezTo>
                    <a:cubicBezTo>
                      <a:pt x="76045" y="43790"/>
                      <a:pt x="74838" y="8719"/>
                      <a:pt x="62272" y="3466"/>
                    </a:cubicBezTo>
                    <a:cubicBezTo>
                      <a:pt x="49706" y="-1717"/>
                      <a:pt x="21806" y="-2640"/>
                      <a:pt x="23723" y="11772"/>
                    </a:cubicBezTo>
                    <a:cubicBezTo>
                      <a:pt x="25639" y="26184"/>
                      <a:pt x="14635" y="44145"/>
                      <a:pt x="81" y="5167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3D1C3"/>
                  </a:gs>
                  <a:gs pos="50000">
                    <a:srgbClr val="F2B7A4"/>
                  </a:gs>
                  <a:gs pos="100000">
                    <a:srgbClr val="F29E86"/>
                  </a:gs>
                </a:gsLst>
                <a:lin ang="10914160" scaled="1"/>
              </a:gra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6" name="任意多边形: 形状 185" descr="8e65adb5-500f-4709-86af-fe0237e45231"/>
              <p:cNvSpPr/>
              <p:nvPr/>
            </p:nvSpPr>
            <p:spPr>
              <a:xfrm>
                <a:off x="8443207" y="2882184"/>
                <a:ext cx="110121" cy="79055"/>
              </a:xfrm>
              <a:custGeom>
                <a:avLst/>
                <a:gdLst>
                  <a:gd name="connsiteX0" fmla="*/ 0 w 146336"/>
                  <a:gd name="connsiteY0" fmla="*/ 103328 h 105053"/>
                  <a:gd name="connsiteX1" fmla="*/ 52748 w 146336"/>
                  <a:gd name="connsiteY1" fmla="*/ 3865 h 105053"/>
                  <a:gd name="connsiteX2" fmla="*/ 146034 w 146336"/>
                  <a:gd name="connsiteY2" fmla="*/ 26868 h 105053"/>
                  <a:gd name="connsiteX3" fmla="*/ 71917 w 146336"/>
                  <a:gd name="connsiteY3" fmla="*/ 50721 h 105053"/>
                  <a:gd name="connsiteX4" fmla="*/ 42525 w 146336"/>
                  <a:gd name="connsiteY4" fmla="*/ 95164 h 105053"/>
                  <a:gd name="connsiteX5" fmla="*/ 0 w 146336"/>
                  <a:gd name="connsiteY5" fmla="*/ 103328 h 105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336" h="105053">
                    <a:moveTo>
                      <a:pt x="0" y="103328"/>
                    </a:moveTo>
                    <a:cubicBezTo>
                      <a:pt x="0" y="103328"/>
                      <a:pt x="13418" y="10468"/>
                      <a:pt x="52748" y="3865"/>
                    </a:cubicBezTo>
                    <a:cubicBezTo>
                      <a:pt x="92008" y="-2808"/>
                      <a:pt x="151075" y="-4015"/>
                      <a:pt x="146034" y="26868"/>
                    </a:cubicBezTo>
                    <a:cubicBezTo>
                      <a:pt x="140994" y="57821"/>
                      <a:pt x="71917" y="50721"/>
                      <a:pt x="71917" y="50721"/>
                    </a:cubicBezTo>
                    <a:cubicBezTo>
                      <a:pt x="71917" y="50721"/>
                      <a:pt x="80507" y="79687"/>
                      <a:pt x="42525" y="95164"/>
                    </a:cubicBezTo>
                    <a:cubicBezTo>
                      <a:pt x="4543" y="110640"/>
                      <a:pt x="0" y="103328"/>
                      <a:pt x="0" y="10332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3D1C3"/>
                  </a:gs>
                  <a:gs pos="50000">
                    <a:srgbClr val="F2B7A4"/>
                  </a:gs>
                  <a:gs pos="100000">
                    <a:srgbClr val="F29E86"/>
                  </a:gs>
                </a:gsLst>
                <a:lin ang="10914160" scaled="1"/>
              </a:gra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5" name="任意多边形: 形状 114" descr="f48f728e-b319-4d8f-a39c-cd6708322322"/>
              <p:cNvSpPr/>
              <p:nvPr/>
            </p:nvSpPr>
            <p:spPr>
              <a:xfrm>
                <a:off x="7879532" y="3007966"/>
                <a:ext cx="198013" cy="705885"/>
              </a:xfrm>
              <a:custGeom>
                <a:avLst/>
                <a:gdLst>
                  <a:gd name="connsiteX0" fmla="*/ 31229 w 263132"/>
                  <a:gd name="connsiteY0" fmla="*/ 216 h 938024"/>
                  <a:gd name="connsiteX1" fmla="*/ 214394 w 263132"/>
                  <a:gd name="connsiteY1" fmla="*/ 252457 h 938024"/>
                  <a:gd name="connsiteX2" fmla="*/ 260184 w 263132"/>
                  <a:gd name="connsiteY2" fmla="*/ 648105 h 938024"/>
                  <a:gd name="connsiteX3" fmla="*/ 192953 w 263132"/>
                  <a:gd name="connsiteY3" fmla="*/ 937973 h 938024"/>
                  <a:gd name="connsiteX4" fmla="*/ 66797 w 263132"/>
                  <a:gd name="connsiteY4" fmla="*/ 606645 h 938024"/>
                  <a:gd name="connsiteX5" fmla="*/ 31229 w 263132"/>
                  <a:gd name="connsiteY5" fmla="*/ 216 h 938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3132" h="938024">
                    <a:moveTo>
                      <a:pt x="31229" y="216"/>
                    </a:moveTo>
                    <a:cubicBezTo>
                      <a:pt x="84759" y="-2127"/>
                      <a:pt x="188836" y="10439"/>
                      <a:pt x="214394" y="252457"/>
                    </a:cubicBezTo>
                    <a:cubicBezTo>
                      <a:pt x="227101" y="373004"/>
                      <a:pt x="275448" y="508318"/>
                      <a:pt x="260184" y="648105"/>
                    </a:cubicBezTo>
                    <a:cubicBezTo>
                      <a:pt x="243643" y="799393"/>
                      <a:pt x="236260" y="934494"/>
                      <a:pt x="192953" y="937973"/>
                    </a:cubicBezTo>
                    <a:cubicBezTo>
                      <a:pt x="147943" y="941593"/>
                      <a:pt x="90083" y="756087"/>
                      <a:pt x="66797" y="606645"/>
                    </a:cubicBezTo>
                    <a:cubicBezTo>
                      <a:pt x="19800" y="304921"/>
                      <a:pt x="-36285" y="3197"/>
                      <a:pt x="31229" y="216"/>
                    </a:cubicBezTo>
                    <a:close/>
                  </a:path>
                </a:pathLst>
              </a:custGeom>
              <a:solidFill>
                <a:srgbClr val="234577">
                  <a:alpha val="20000"/>
                </a:srgbClr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6" name="任意多边形: 形状 115" descr="3e51eff2-1b86-4826-9138-47ab9e38fb46"/>
              <p:cNvSpPr/>
              <p:nvPr/>
            </p:nvSpPr>
            <p:spPr>
              <a:xfrm>
                <a:off x="7877443" y="2965923"/>
                <a:ext cx="689567" cy="732880"/>
              </a:xfrm>
              <a:custGeom>
                <a:avLst/>
                <a:gdLst>
                  <a:gd name="connsiteX0" fmla="*/ 0 w 916341"/>
                  <a:gd name="connsiteY0" fmla="*/ 31024 h 973898"/>
                  <a:gd name="connsiteX1" fmla="*/ 56298 w 916341"/>
                  <a:gd name="connsiteY1" fmla="*/ 0 h 973898"/>
                  <a:gd name="connsiteX2" fmla="*/ 409634 w 916341"/>
                  <a:gd name="connsiteY2" fmla="*/ 518397 h 973898"/>
                  <a:gd name="connsiteX3" fmla="*/ 669400 w 916341"/>
                  <a:gd name="connsiteY3" fmla="*/ 107484 h 973898"/>
                  <a:gd name="connsiteX4" fmla="*/ 732159 w 916341"/>
                  <a:gd name="connsiteY4" fmla="*/ 84767 h 973898"/>
                  <a:gd name="connsiteX5" fmla="*/ 878690 w 916341"/>
                  <a:gd name="connsiteY5" fmla="*/ 132190 h 973898"/>
                  <a:gd name="connsiteX6" fmla="*/ 914400 w 916341"/>
                  <a:gd name="connsiteY6" fmla="*/ 198286 h 973898"/>
                  <a:gd name="connsiteX7" fmla="*/ 431713 w 916341"/>
                  <a:gd name="connsiteY7" fmla="*/ 973680 h 973898"/>
                  <a:gd name="connsiteX8" fmla="*/ 49979 w 916341"/>
                  <a:gd name="connsiteY8" fmla="*/ 649593 h 973898"/>
                  <a:gd name="connsiteX9" fmla="*/ 0 w 916341"/>
                  <a:gd name="connsiteY9" fmla="*/ 31024 h 973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16341" h="973898">
                    <a:moveTo>
                      <a:pt x="0" y="31024"/>
                    </a:moveTo>
                    <a:lnTo>
                      <a:pt x="56298" y="0"/>
                    </a:lnTo>
                    <a:cubicBezTo>
                      <a:pt x="56298" y="0"/>
                      <a:pt x="340486" y="4118"/>
                      <a:pt x="409634" y="518397"/>
                    </a:cubicBezTo>
                    <a:lnTo>
                      <a:pt x="669400" y="107484"/>
                    </a:lnTo>
                    <a:cubicBezTo>
                      <a:pt x="682676" y="86470"/>
                      <a:pt x="708518" y="77170"/>
                      <a:pt x="732159" y="84767"/>
                    </a:cubicBezTo>
                    <a:lnTo>
                      <a:pt x="878690" y="132190"/>
                    </a:lnTo>
                    <a:cubicBezTo>
                      <a:pt x="906378" y="141136"/>
                      <a:pt x="922067" y="170243"/>
                      <a:pt x="914400" y="198286"/>
                    </a:cubicBezTo>
                    <a:cubicBezTo>
                      <a:pt x="864917" y="379462"/>
                      <a:pt x="680333" y="987098"/>
                      <a:pt x="431713" y="973680"/>
                    </a:cubicBezTo>
                    <a:cubicBezTo>
                      <a:pt x="139645" y="957919"/>
                      <a:pt x="49979" y="649593"/>
                      <a:pt x="49979" y="649593"/>
                    </a:cubicBezTo>
                    <a:lnTo>
                      <a:pt x="0" y="31024"/>
                    </a:lnTo>
                    <a:close/>
                  </a:path>
                </a:pathLst>
              </a:custGeom>
              <a:solidFill>
                <a:srgbClr val="2E6EF5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7" name="任意多边形: 形状 116" descr="1d24b0e9-cfe7-4542-b357-ec90a6b8c1ce"/>
              <p:cNvSpPr/>
              <p:nvPr/>
            </p:nvSpPr>
            <p:spPr>
              <a:xfrm>
                <a:off x="7353134" y="2913007"/>
                <a:ext cx="715940" cy="1007891"/>
              </a:xfrm>
              <a:custGeom>
                <a:avLst/>
                <a:gdLst>
                  <a:gd name="connsiteX0" fmla="*/ 827788 w 951387"/>
                  <a:gd name="connsiteY0" fmla="*/ 90978 h 1339349"/>
                  <a:gd name="connsiteX1" fmla="*/ 719664 w 951387"/>
                  <a:gd name="connsiteY1" fmla="*/ 62083 h 1339349"/>
                  <a:gd name="connsiteX2" fmla="*/ 382160 w 951387"/>
                  <a:gd name="connsiteY2" fmla="*/ 8838 h 1339349"/>
                  <a:gd name="connsiteX3" fmla="*/ 261186 w 951387"/>
                  <a:gd name="connsiteY3" fmla="*/ 5288 h 1339349"/>
                  <a:gd name="connsiteX4" fmla="*/ 0 w 951387"/>
                  <a:gd name="connsiteY4" fmla="*/ 1215591 h 1339349"/>
                  <a:gd name="connsiteX5" fmla="*/ 398204 w 951387"/>
                  <a:gd name="connsiteY5" fmla="*/ 1320661 h 1339349"/>
                  <a:gd name="connsiteX6" fmla="*/ 410131 w 951387"/>
                  <a:gd name="connsiteY6" fmla="*/ 1264789 h 1339349"/>
                  <a:gd name="connsiteX7" fmla="*/ 718173 w 951387"/>
                  <a:gd name="connsiteY7" fmla="*/ 1276077 h 1339349"/>
                  <a:gd name="connsiteX8" fmla="*/ 723569 w 951387"/>
                  <a:gd name="connsiteY8" fmla="*/ 1333866 h 1339349"/>
                  <a:gd name="connsiteX9" fmla="*/ 951388 w 951387"/>
                  <a:gd name="connsiteY9" fmla="*/ 1284171 h 1339349"/>
                  <a:gd name="connsiteX10" fmla="*/ 827788 w 951387"/>
                  <a:gd name="connsiteY10" fmla="*/ 90978 h 1339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51387" h="1339349">
                    <a:moveTo>
                      <a:pt x="827788" y="90978"/>
                    </a:moveTo>
                    <a:cubicBezTo>
                      <a:pt x="787108" y="69680"/>
                      <a:pt x="719664" y="62083"/>
                      <a:pt x="719664" y="62083"/>
                    </a:cubicBezTo>
                    <a:lnTo>
                      <a:pt x="382160" y="8838"/>
                    </a:lnTo>
                    <a:cubicBezTo>
                      <a:pt x="382160" y="8838"/>
                      <a:pt x="282129" y="-8413"/>
                      <a:pt x="261186" y="5288"/>
                    </a:cubicBezTo>
                    <a:cubicBezTo>
                      <a:pt x="-1491" y="177235"/>
                      <a:pt x="0" y="1215591"/>
                      <a:pt x="0" y="1215591"/>
                    </a:cubicBezTo>
                    <a:cubicBezTo>
                      <a:pt x="109970" y="1244840"/>
                      <a:pt x="241024" y="1307953"/>
                      <a:pt x="398204" y="1320661"/>
                    </a:cubicBezTo>
                    <a:cubicBezTo>
                      <a:pt x="403245" y="1321087"/>
                      <a:pt x="405091" y="1264363"/>
                      <a:pt x="410131" y="1264789"/>
                    </a:cubicBezTo>
                    <a:cubicBezTo>
                      <a:pt x="427667" y="1266067"/>
                      <a:pt x="645263" y="1246331"/>
                      <a:pt x="718173" y="1276077"/>
                    </a:cubicBezTo>
                    <a:cubicBezTo>
                      <a:pt x="724563" y="1278704"/>
                      <a:pt x="716824" y="1332588"/>
                      <a:pt x="723569" y="1333866"/>
                    </a:cubicBezTo>
                    <a:cubicBezTo>
                      <a:pt x="826936" y="1353532"/>
                      <a:pt x="909076" y="1316402"/>
                      <a:pt x="951388" y="1284171"/>
                    </a:cubicBezTo>
                    <a:cubicBezTo>
                      <a:pt x="948193" y="609943"/>
                      <a:pt x="865770" y="110856"/>
                      <a:pt x="827788" y="90978"/>
                    </a:cubicBezTo>
                    <a:close/>
                  </a:path>
                </a:pathLst>
              </a:custGeom>
              <a:solidFill>
                <a:srgbClr val="2E6EF5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8" name="任意多边形: 形状 117" descr="1a07a7f7-0dc9-4c7b-892a-fc64e7894ff3"/>
              <p:cNvSpPr/>
              <p:nvPr/>
            </p:nvSpPr>
            <p:spPr>
              <a:xfrm>
                <a:off x="7622954" y="2732992"/>
                <a:ext cx="276071" cy="305261"/>
              </a:xfrm>
              <a:custGeom>
                <a:avLst/>
                <a:gdLst>
                  <a:gd name="connsiteX0" fmla="*/ 366862 w 366861"/>
                  <a:gd name="connsiteY0" fmla="*/ 302505 h 405651"/>
                  <a:gd name="connsiteX1" fmla="*/ 268819 w 366861"/>
                  <a:gd name="connsiteY1" fmla="*/ 287667 h 405651"/>
                  <a:gd name="connsiteX2" fmla="*/ 297359 w 366861"/>
                  <a:gd name="connsiteY2" fmla="*/ 40325 h 405651"/>
                  <a:gd name="connsiteX3" fmla="*/ 150331 w 366861"/>
                  <a:gd name="connsiteY3" fmla="*/ 0 h 405651"/>
                  <a:gd name="connsiteX4" fmla="*/ 92542 w 366861"/>
                  <a:gd name="connsiteY4" fmla="*/ 255862 h 405651"/>
                  <a:gd name="connsiteX5" fmla="*/ 747 w 366861"/>
                  <a:gd name="connsiteY5" fmla="*/ 247342 h 405651"/>
                  <a:gd name="connsiteX6" fmla="*/ 164316 w 366861"/>
                  <a:gd name="connsiteY6" fmla="*/ 401470 h 405651"/>
                  <a:gd name="connsiteX7" fmla="*/ 366862 w 366861"/>
                  <a:gd name="connsiteY7" fmla="*/ 302505 h 405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6861" h="405651">
                    <a:moveTo>
                      <a:pt x="366862" y="302505"/>
                    </a:moveTo>
                    <a:lnTo>
                      <a:pt x="268819" y="287667"/>
                    </a:lnTo>
                    <a:lnTo>
                      <a:pt x="297359" y="40325"/>
                    </a:lnTo>
                    <a:lnTo>
                      <a:pt x="150331" y="0"/>
                    </a:lnTo>
                    <a:lnTo>
                      <a:pt x="92542" y="255862"/>
                    </a:lnTo>
                    <a:lnTo>
                      <a:pt x="747" y="247342"/>
                    </a:lnTo>
                    <a:cubicBezTo>
                      <a:pt x="747" y="247342"/>
                      <a:pt x="-20551" y="372788"/>
                      <a:pt x="164316" y="401470"/>
                    </a:cubicBezTo>
                    <a:cubicBezTo>
                      <a:pt x="349255" y="430081"/>
                      <a:pt x="366862" y="302505"/>
                      <a:pt x="366862" y="302505"/>
                    </a:cubicBezTo>
                    <a:close/>
                  </a:path>
                </a:pathLst>
              </a:custGeom>
              <a:solidFill>
                <a:srgbClr val="F3CDBF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9" name="任意多边形: 形状 118" descr="f83133f7-06d5-4598-9909-4bc783a48b96"/>
              <p:cNvSpPr/>
              <p:nvPr/>
            </p:nvSpPr>
            <p:spPr>
              <a:xfrm>
                <a:off x="7740996" y="2778458"/>
                <a:ext cx="69772" cy="69772"/>
              </a:xfrm>
              <a:custGeom>
                <a:avLst/>
                <a:gdLst>
                  <a:gd name="connsiteX0" fmla="*/ 92718 w 92717"/>
                  <a:gd name="connsiteY0" fmla="*/ 46359 h 92717"/>
                  <a:gd name="connsiteX1" fmla="*/ 46359 w 92717"/>
                  <a:gd name="connsiteY1" fmla="*/ 92718 h 92717"/>
                  <a:gd name="connsiteX2" fmla="*/ 0 w 92717"/>
                  <a:gd name="connsiteY2" fmla="*/ 46359 h 92717"/>
                  <a:gd name="connsiteX3" fmla="*/ 46359 w 92717"/>
                  <a:gd name="connsiteY3" fmla="*/ 0 h 92717"/>
                  <a:gd name="connsiteX4" fmla="*/ 92718 w 92717"/>
                  <a:gd name="connsiteY4" fmla="*/ 46359 h 92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717" h="92717">
                    <a:moveTo>
                      <a:pt x="92718" y="46359"/>
                    </a:moveTo>
                    <a:cubicBezTo>
                      <a:pt x="92718" y="71962"/>
                      <a:pt x="71962" y="92718"/>
                      <a:pt x="46359" y="92718"/>
                    </a:cubicBezTo>
                    <a:cubicBezTo>
                      <a:pt x="20756" y="92718"/>
                      <a:pt x="0" y="71962"/>
                      <a:pt x="0" y="46359"/>
                    </a:cubicBezTo>
                    <a:cubicBezTo>
                      <a:pt x="0" y="20756"/>
                      <a:pt x="20756" y="0"/>
                      <a:pt x="46359" y="0"/>
                    </a:cubicBezTo>
                    <a:cubicBezTo>
                      <a:pt x="71962" y="0"/>
                      <a:pt x="92718" y="20756"/>
                      <a:pt x="92718" y="46359"/>
                    </a:cubicBezTo>
                    <a:close/>
                  </a:path>
                </a:pathLst>
              </a:custGeom>
              <a:solidFill>
                <a:srgbClr val="F3BFAD">
                  <a:alpha val="60000"/>
                </a:srgbClr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0" name="任意多边形: 形状 119" descr="76e63d48-3b2c-4673-8a39-fea1741b1dc4"/>
              <p:cNvSpPr/>
              <p:nvPr/>
            </p:nvSpPr>
            <p:spPr>
              <a:xfrm>
                <a:off x="7700266" y="2612188"/>
                <a:ext cx="228593" cy="293564"/>
              </a:xfrm>
              <a:custGeom>
                <a:avLst/>
                <a:gdLst>
                  <a:gd name="connsiteX0" fmla="*/ 2726 w 303770"/>
                  <a:gd name="connsiteY0" fmla="*/ 119429 h 390107"/>
                  <a:gd name="connsiteX1" fmla="*/ 61864 w 303770"/>
                  <a:gd name="connsiteY1" fmla="*/ 325950 h 390107"/>
                  <a:gd name="connsiteX2" fmla="*/ 203639 w 303770"/>
                  <a:gd name="connsiteY2" fmla="*/ 386437 h 390107"/>
                  <a:gd name="connsiteX3" fmla="*/ 298344 w 303770"/>
                  <a:gd name="connsiteY3" fmla="*/ 224997 h 390107"/>
                  <a:gd name="connsiteX4" fmla="*/ 285069 w 303770"/>
                  <a:gd name="connsiteY4" fmla="*/ 87837 h 390107"/>
                  <a:gd name="connsiteX5" fmla="*/ 34461 w 303770"/>
                  <a:gd name="connsiteY5" fmla="*/ 21529 h 390107"/>
                  <a:gd name="connsiteX6" fmla="*/ 2726 w 303770"/>
                  <a:gd name="connsiteY6" fmla="*/ 119429 h 390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3770" h="390107">
                    <a:moveTo>
                      <a:pt x="2726" y="119429"/>
                    </a:moveTo>
                    <a:cubicBezTo>
                      <a:pt x="739" y="155068"/>
                      <a:pt x="-15377" y="252755"/>
                      <a:pt x="61864" y="325950"/>
                    </a:cubicBezTo>
                    <a:cubicBezTo>
                      <a:pt x="77767" y="341072"/>
                      <a:pt x="143507" y="406102"/>
                      <a:pt x="203639" y="386437"/>
                    </a:cubicBezTo>
                    <a:cubicBezTo>
                      <a:pt x="274917" y="363151"/>
                      <a:pt x="292381" y="257725"/>
                      <a:pt x="298344" y="224997"/>
                    </a:cubicBezTo>
                    <a:cubicBezTo>
                      <a:pt x="303669" y="195463"/>
                      <a:pt x="311691" y="141863"/>
                      <a:pt x="285069" y="87837"/>
                    </a:cubicBezTo>
                    <a:cubicBezTo>
                      <a:pt x="229409" y="-25114"/>
                      <a:pt x="233882" y="-7011"/>
                      <a:pt x="34461" y="21529"/>
                    </a:cubicBezTo>
                    <a:cubicBezTo>
                      <a:pt x="-1817" y="26782"/>
                      <a:pt x="4714" y="82725"/>
                      <a:pt x="2726" y="119429"/>
                    </a:cubicBezTo>
                    <a:close/>
                  </a:path>
                </a:pathLst>
              </a:custGeom>
              <a:solidFill>
                <a:srgbClr val="F3D1C3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1" name="任意多边形: 形状 120" descr="a65288e5-ecd8-47b9-9d4f-d79aab345e90"/>
              <p:cNvSpPr/>
              <p:nvPr/>
            </p:nvSpPr>
            <p:spPr>
              <a:xfrm>
                <a:off x="7666738" y="2572038"/>
                <a:ext cx="298613" cy="271383"/>
              </a:xfrm>
              <a:custGeom>
                <a:avLst/>
                <a:gdLst>
                  <a:gd name="connsiteX0" fmla="*/ 151784 w 396816"/>
                  <a:gd name="connsiteY0" fmla="*/ 200965 h 360631"/>
                  <a:gd name="connsiteX1" fmla="*/ 107483 w 396816"/>
                  <a:gd name="connsiteY1" fmla="*/ 289992 h 360631"/>
                  <a:gd name="connsiteX2" fmla="*/ 76814 w 396816"/>
                  <a:gd name="connsiteY2" fmla="*/ 267061 h 360631"/>
                  <a:gd name="connsiteX3" fmla="*/ 56084 w 396816"/>
                  <a:gd name="connsiteY3" fmla="*/ 360630 h 360631"/>
                  <a:gd name="connsiteX4" fmla="*/ 6459 w 396816"/>
                  <a:gd name="connsiteY4" fmla="*/ 211614 h 360631"/>
                  <a:gd name="connsiteX5" fmla="*/ 3406 w 396816"/>
                  <a:gd name="connsiteY5" fmla="*/ 134231 h 360631"/>
                  <a:gd name="connsiteX6" fmla="*/ 20800 w 396816"/>
                  <a:gd name="connsiteY6" fmla="*/ 94333 h 360631"/>
                  <a:gd name="connsiteX7" fmla="*/ 128994 w 396816"/>
                  <a:gd name="connsiteY7" fmla="*/ 9779 h 360631"/>
                  <a:gd name="connsiteX8" fmla="*/ 260972 w 396816"/>
                  <a:gd name="connsiteY8" fmla="*/ 15104 h 360631"/>
                  <a:gd name="connsiteX9" fmla="*/ 304420 w 396816"/>
                  <a:gd name="connsiteY9" fmla="*/ 39312 h 360631"/>
                  <a:gd name="connsiteX10" fmla="*/ 363842 w 396816"/>
                  <a:gd name="connsiteY10" fmla="*/ 64728 h 360631"/>
                  <a:gd name="connsiteX11" fmla="*/ 396712 w 396816"/>
                  <a:gd name="connsiteY11" fmla="*/ 136929 h 360631"/>
                  <a:gd name="connsiteX12" fmla="*/ 375556 w 396816"/>
                  <a:gd name="connsiteY12" fmla="*/ 219353 h 360631"/>
                  <a:gd name="connsiteX13" fmla="*/ 373852 w 396816"/>
                  <a:gd name="connsiteY13" fmla="*/ 232700 h 360631"/>
                  <a:gd name="connsiteX14" fmla="*/ 310597 w 396816"/>
                  <a:gd name="connsiteY14" fmla="*/ 221483 h 360631"/>
                  <a:gd name="connsiteX15" fmla="*/ 300515 w 396816"/>
                  <a:gd name="connsiteY15" fmla="*/ 169231 h 360631"/>
                  <a:gd name="connsiteX16" fmla="*/ 290008 w 396816"/>
                  <a:gd name="connsiteY16" fmla="*/ 218998 h 360631"/>
                  <a:gd name="connsiteX17" fmla="*/ 151784 w 396816"/>
                  <a:gd name="connsiteY17" fmla="*/ 200965 h 36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96816" h="360631">
                    <a:moveTo>
                      <a:pt x="151784" y="200965"/>
                    </a:moveTo>
                    <a:cubicBezTo>
                      <a:pt x="134958" y="205864"/>
                      <a:pt x="164846" y="246969"/>
                      <a:pt x="107483" y="289992"/>
                    </a:cubicBezTo>
                    <a:cubicBezTo>
                      <a:pt x="90658" y="302628"/>
                      <a:pt x="83345" y="287649"/>
                      <a:pt x="76814" y="267061"/>
                    </a:cubicBezTo>
                    <a:cubicBezTo>
                      <a:pt x="73619" y="257050"/>
                      <a:pt x="77098" y="360985"/>
                      <a:pt x="56084" y="360630"/>
                    </a:cubicBezTo>
                    <a:cubicBezTo>
                      <a:pt x="39045" y="325630"/>
                      <a:pt x="16824" y="272172"/>
                      <a:pt x="6459" y="211614"/>
                    </a:cubicBezTo>
                    <a:cubicBezTo>
                      <a:pt x="2767" y="189748"/>
                      <a:pt x="-4190" y="164545"/>
                      <a:pt x="3406" y="134231"/>
                    </a:cubicBezTo>
                    <a:cubicBezTo>
                      <a:pt x="8092" y="115631"/>
                      <a:pt x="15688" y="102781"/>
                      <a:pt x="20800" y="94333"/>
                    </a:cubicBezTo>
                    <a:cubicBezTo>
                      <a:pt x="58001" y="32710"/>
                      <a:pt x="124664" y="11128"/>
                      <a:pt x="128994" y="9779"/>
                    </a:cubicBezTo>
                    <a:cubicBezTo>
                      <a:pt x="139005" y="6655"/>
                      <a:pt x="206023" y="-13436"/>
                      <a:pt x="260972" y="15104"/>
                    </a:cubicBezTo>
                    <a:cubicBezTo>
                      <a:pt x="273183" y="21493"/>
                      <a:pt x="280779" y="28095"/>
                      <a:pt x="304420" y="39312"/>
                    </a:cubicBezTo>
                    <a:cubicBezTo>
                      <a:pt x="340982" y="56564"/>
                      <a:pt x="348933" y="52943"/>
                      <a:pt x="363842" y="64728"/>
                    </a:cubicBezTo>
                    <a:cubicBezTo>
                      <a:pt x="383578" y="80347"/>
                      <a:pt x="398203" y="109454"/>
                      <a:pt x="396712" y="136929"/>
                    </a:cubicBezTo>
                    <a:cubicBezTo>
                      <a:pt x="394937" y="169870"/>
                      <a:pt x="370444" y="191381"/>
                      <a:pt x="375556" y="219353"/>
                    </a:cubicBezTo>
                    <a:cubicBezTo>
                      <a:pt x="376053" y="221979"/>
                      <a:pt x="377615" y="229434"/>
                      <a:pt x="373852" y="232700"/>
                    </a:cubicBezTo>
                    <a:cubicBezTo>
                      <a:pt x="371083" y="235113"/>
                      <a:pt x="359724" y="228582"/>
                      <a:pt x="310597" y="221483"/>
                    </a:cubicBezTo>
                    <a:cubicBezTo>
                      <a:pt x="307544" y="221057"/>
                      <a:pt x="300515" y="169231"/>
                      <a:pt x="300515" y="169231"/>
                    </a:cubicBezTo>
                    <a:cubicBezTo>
                      <a:pt x="300515" y="169231"/>
                      <a:pt x="292067" y="219282"/>
                      <a:pt x="290008" y="218998"/>
                    </a:cubicBezTo>
                    <a:cubicBezTo>
                      <a:pt x="287950" y="218927"/>
                      <a:pt x="209856" y="184069"/>
                      <a:pt x="151784" y="200965"/>
                    </a:cubicBezTo>
                    <a:close/>
                  </a:path>
                </a:pathLst>
              </a:custGeom>
              <a:gradFill>
                <a:gsLst>
                  <a:gs pos="0">
                    <a:srgbClr val="4F3B39"/>
                  </a:gs>
                  <a:gs pos="50000">
                    <a:srgbClr val="5C362E"/>
                  </a:gs>
                  <a:gs pos="100000">
                    <a:srgbClr val="6A3124"/>
                  </a:gs>
                </a:gsLst>
                <a:lin ang="4069834" scaled="1"/>
              </a:gra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2" name="任意多边形: 形状 121" descr="112cc68d-6d3b-45f4-914b-0dafc9de55f5"/>
              <p:cNvSpPr/>
              <p:nvPr/>
            </p:nvSpPr>
            <p:spPr>
              <a:xfrm>
                <a:off x="7673724" y="2738807"/>
                <a:ext cx="60381" cy="82549"/>
              </a:xfrm>
              <a:custGeom>
                <a:avLst/>
                <a:gdLst>
                  <a:gd name="connsiteX0" fmla="*/ 80237 w 80237"/>
                  <a:gd name="connsiteY0" fmla="*/ 77466 h 109697"/>
                  <a:gd name="connsiteX1" fmla="*/ 74061 w 80237"/>
                  <a:gd name="connsiteY1" fmla="*/ 42395 h 109697"/>
                  <a:gd name="connsiteX2" fmla="*/ 14781 w 80237"/>
                  <a:gd name="connsiteY2" fmla="*/ 4271 h 109697"/>
                  <a:gd name="connsiteX3" fmla="*/ 69517 w 80237"/>
                  <a:gd name="connsiteY3" fmla="*/ 109697 h 109697"/>
                  <a:gd name="connsiteX4" fmla="*/ 80237 w 80237"/>
                  <a:gd name="connsiteY4" fmla="*/ 77466 h 109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237" h="109697">
                    <a:moveTo>
                      <a:pt x="80237" y="77466"/>
                    </a:moveTo>
                    <a:cubicBezTo>
                      <a:pt x="80237" y="77466"/>
                      <a:pt x="78959" y="51766"/>
                      <a:pt x="74061" y="42395"/>
                    </a:cubicBezTo>
                    <a:cubicBezTo>
                      <a:pt x="62844" y="21026"/>
                      <a:pt x="40552" y="-11773"/>
                      <a:pt x="14781" y="4271"/>
                    </a:cubicBezTo>
                    <a:cubicBezTo>
                      <a:pt x="-22278" y="27273"/>
                      <a:pt x="15704" y="94859"/>
                      <a:pt x="69517" y="109697"/>
                    </a:cubicBezTo>
                    <a:lnTo>
                      <a:pt x="80237" y="77466"/>
                    </a:lnTo>
                    <a:close/>
                  </a:path>
                </a:pathLst>
              </a:custGeom>
              <a:gradFill>
                <a:gsLst>
                  <a:gs pos="0">
                    <a:srgbClr val="F3D1C3"/>
                  </a:gs>
                  <a:gs pos="50000">
                    <a:srgbClr val="F2B7A4"/>
                  </a:gs>
                  <a:gs pos="100000">
                    <a:srgbClr val="F29E86"/>
                  </a:gs>
                </a:gsLst>
                <a:lin ang="13706334" scaled="1"/>
              </a:gra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3" name="任意多边形: 形状 172" descr="e29360e1-f2ea-4e22-b370-6be4b541c769"/>
              <p:cNvSpPr/>
              <p:nvPr/>
            </p:nvSpPr>
            <p:spPr>
              <a:xfrm rot="16809620">
                <a:off x="7883888" y="2782103"/>
                <a:ext cx="42525" cy="19766"/>
              </a:xfrm>
              <a:custGeom>
                <a:avLst/>
                <a:gdLst>
                  <a:gd name="connsiteX0" fmla="*/ 56510 w 56510"/>
                  <a:gd name="connsiteY0" fmla="*/ 13134 h 26267"/>
                  <a:gd name="connsiteX1" fmla="*/ 28255 w 56510"/>
                  <a:gd name="connsiteY1" fmla="*/ 26267 h 26267"/>
                  <a:gd name="connsiteX2" fmla="*/ 0 w 56510"/>
                  <a:gd name="connsiteY2" fmla="*/ 13134 h 26267"/>
                  <a:gd name="connsiteX3" fmla="*/ 28255 w 56510"/>
                  <a:gd name="connsiteY3" fmla="*/ 0 h 26267"/>
                  <a:gd name="connsiteX4" fmla="*/ 56510 w 56510"/>
                  <a:gd name="connsiteY4" fmla="*/ 13134 h 26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510" h="26267">
                    <a:moveTo>
                      <a:pt x="56510" y="13134"/>
                    </a:moveTo>
                    <a:cubicBezTo>
                      <a:pt x="56510" y="20387"/>
                      <a:pt x="43860" y="26267"/>
                      <a:pt x="28255" y="26267"/>
                    </a:cubicBezTo>
                    <a:cubicBezTo>
                      <a:pt x="12650" y="26267"/>
                      <a:pt x="0" y="20387"/>
                      <a:pt x="0" y="13134"/>
                    </a:cubicBezTo>
                    <a:cubicBezTo>
                      <a:pt x="0" y="5880"/>
                      <a:pt x="12650" y="0"/>
                      <a:pt x="28255" y="0"/>
                    </a:cubicBezTo>
                    <a:cubicBezTo>
                      <a:pt x="43860" y="0"/>
                      <a:pt x="56510" y="5880"/>
                      <a:pt x="56510" y="13134"/>
                    </a:cubicBezTo>
                    <a:close/>
                  </a:path>
                </a:pathLst>
              </a:custGeom>
              <a:solidFill>
                <a:srgbClr val="4F3B39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4" name="任意多边形: 形状 173" descr="15383f00-066b-40fa-a266-b5f89364de2d"/>
              <p:cNvSpPr/>
              <p:nvPr/>
            </p:nvSpPr>
            <p:spPr>
              <a:xfrm rot="16662039">
                <a:off x="7804671" y="2770461"/>
                <a:ext cx="42954" cy="20622"/>
              </a:xfrm>
              <a:custGeom>
                <a:avLst/>
                <a:gdLst>
                  <a:gd name="connsiteX0" fmla="*/ 57080 w 57080"/>
                  <a:gd name="connsiteY0" fmla="*/ 13702 h 27404"/>
                  <a:gd name="connsiteX1" fmla="*/ 28540 w 57080"/>
                  <a:gd name="connsiteY1" fmla="*/ 27404 h 27404"/>
                  <a:gd name="connsiteX2" fmla="*/ 0 w 57080"/>
                  <a:gd name="connsiteY2" fmla="*/ 13702 h 27404"/>
                  <a:gd name="connsiteX3" fmla="*/ 28540 w 57080"/>
                  <a:gd name="connsiteY3" fmla="*/ 0 h 27404"/>
                  <a:gd name="connsiteX4" fmla="*/ 57080 w 57080"/>
                  <a:gd name="connsiteY4" fmla="*/ 13702 h 27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080" h="27404">
                    <a:moveTo>
                      <a:pt x="57080" y="13702"/>
                    </a:moveTo>
                    <a:cubicBezTo>
                      <a:pt x="57080" y="21269"/>
                      <a:pt x="44302" y="27404"/>
                      <a:pt x="28540" y="27404"/>
                    </a:cubicBezTo>
                    <a:cubicBezTo>
                      <a:pt x="12778" y="27404"/>
                      <a:pt x="0" y="21269"/>
                      <a:pt x="0" y="13702"/>
                    </a:cubicBezTo>
                    <a:cubicBezTo>
                      <a:pt x="0" y="6135"/>
                      <a:pt x="12778" y="0"/>
                      <a:pt x="28540" y="0"/>
                    </a:cubicBezTo>
                    <a:cubicBezTo>
                      <a:pt x="44302" y="0"/>
                      <a:pt x="57080" y="6135"/>
                      <a:pt x="57080" y="13702"/>
                    </a:cubicBezTo>
                    <a:close/>
                  </a:path>
                </a:pathLst>
              </a:custGeom>
              <a:solidFill>
                <a:srgbClr val="4F3B39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5" name="任意多边形: 形状 174" descr="d105fb86-43a9-411e-9955-474e1cbeb8c0"/>
              <p:cNvSpPr/>
              <p:nvPr/>
            </p:nvSpPr>
            <p:spPr>
              <a:xfrm>
                <a:off x="7852862" y="2777068"/>
                <a:ext cx="25543" cy="53138"/>
              </a:xfrm>
              <a:custGeom>
                <a:avLst/>
                <a:gdLst>
                  <a:gd name="connsiteX0" fmla="*/ 11508 w 33943"/>
                  <a:gd name="connsiteY0" fmla="*/ 0 h 70613"/>
                  <a:gd name="connsiteX1" fmla="*/ 7177 w 33943"/>
                  <a:gd name="connsiteY1" fmla="*/ 64249 h 70613"/>
                  <a:gd name="connsiteX2" fmla="*/ 27411 w 33943"/>
                  <a:gd name="connsiteY2" fmla="*/ 69361 h 70613"/>
                  <a:gd name="connsiteX3" fmla="*/ 33942 w 33943"/>
                  <a:gd name="connsiteY3" fmla="*/ 58357 h 70613"/>
                  <a:gd name="connsiteX4" fmla="*/ 23577 w 33943"/>
                  <a:gd name="connsiteY4" fmla="*/ 40395 h 70613"/>
                  <a:gd name="connsiteX5" fmla="*/ 20666 w 33943"/>
                  <a:gd name="connsiteY5" fmla="*/ 28823 h 70613"/>
                  <a:gd name="connsiteX6" fmla="*/ 26985 w 33943"/>
                  <a:gd name="connsiteY6" fmla="*/ 2485 h 70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943" h="70613">
                    <a:moveTo>
                      <a:pt x="11508" y="0"/>
                    </a:moveTo>
                    <a:cubicBezTo>
                      <a:pt x="-1555" y="28469"/>
                      <a:pt x="-4182" y="54168"/>
                      <a:pt x="7177" y="64249"/>
                    </a:cubicBezTo>
                    <a:cubicBezTo>
                      <a:pt x="10869" y="67515"/>
                      <a:pt x="20453" y="73124"/>
                      <a:pt x="27411" y="69361"/>
                    </a:cubicBezTo>
                    <a:cubicBezTo>
                      <a:pt x="31173" y="67373"/>
                      <a:pt x="34013" y="62830"/>
                      <a:pt x="33942" y="58357"/>
                    </a:cubicBezTo>
                    <a:cubicBezTo>
                      <a:pt x="33871" y="51968"/>
                      <a:pt x="27836" y="50264"/>
                      <a:pt x="23577" y="40395"/>
                    </a:cubicBezTo>
                    <a:cubicBezTo>
                      <a:pt x="21518" y="35568"/>
                      <a:pt x="21021" y="31521"/>
                      <a:pt x="20666" y="28823"/>
                    </a:cubicBezTo>
                    <a:cubicBezTo>
                      <a:pt x="20666" y="28823"/>
                      <a:pt x="18962" y="13631"/>
                      <a:pt x="26985" y="2485"/>
                    </a:cubicBezTo>
                  </a:path>
                </a:pathLst>
              </a:custGeom>
              <a:gradFill>
                <a:gsLst>
                  <a:gs pos="17170">
                    <a:srgbClr val="F06A45"/>
                  </a:gs>
                  <a:gs pos="99290">
                    <a:srgbClr val="F06A45">
                      <a:alpha val="0"/>
                    </a:srgbClr>
                  </a:gs>
                </a:gsLst>
                <a:lin ang="15441951" scaled="1"/>
              </a:gra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6" name="任意多边形: 形状 175" descr="d4a4ff90-fd17-40e5-a0fc-637bb28a734d"/>
              <p:cNvSpPr/>
              <p:nvPr/>
            </p:nvSpPr>
            <p:spPr>
              <a:xfrm>
                <a:off x="7890704" y="2753879"/>
                <a:ext cx="45617" cy="8979"/>
              </a:xfrm>
              <a:custGeom>
                <a:avLst/>
                <a:gdLst>
                  <a:gd name="connsiteX0" fmla="*/ 60257 w 60619"/>
                  <a:gd name="connsiteY0" fmla="*/ 9944 h 11932"/>
                  <a:gd name="connsiteX1" fmla="*/ 59263 w 60619"/>
                  <a:gd name="connsiteY1" fmla="*/ 11861 h 11932"/>
                  <a:gd name="connsiteX2" fmla="*/ 36972 w 60619"/>
                  <a:gd name="connsiteY2" fmla="*/ 7317 h 11932"/>
                  <a:gd name="connsiteX3" fmla="*/ 1120 w 60619"/>
                  <a:gd name="connsiteY3" fmla="*/ 10654 h 11932"/>
                  <a:gd name="connsiteX4" fmla="*/ 32286 w 60619"/>
                  <a:gd name="connsiteY4" fmla="*/ 5 h 11932"/>
                  <a:gd name="connsiteX5" fmla="*/ 60257 w 60619"/>
                  <a:gd name="connsiteY5" fmla="*/ 9944 h 11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619" h="11932">
                    <a:moveTo>
                      <a:pt x="60257" y="9944"/>
                    </a:moveTo>
                    <a:cubicBezTo>
                      <a:pt x="61109" y="10725"/>
                      <a:pt x="60328" y="12286"/>
                      <a:pt x="59263" y="11861"/>
                    </a:cubicBezTo>
                    <a:cubicBezTo>
                      <a:pt x="53655" y="9660"/>
                      <a:pt x="44426" y="6749"/>
                      <a:pt x="36972" y="7317"/>
                    </a:cubicBezTo>
                    <a:cubicBezTo>
                      <a:pt x="25470" y="8240"/>
                      <a:pt x="3533" y="14274"/>
                      <a:pt x="1120" y="10654"/>
                    </a:cubicBezTo>
                    <a:cubicBezTo>
                      <a:pt x="-3850" y="3412"/>
                      <a:pt x="7935" y="5"/>
                      <a:pt x="32286" y="5"/>
                    </a:cubicBezTo>
                    <a:cubicBezTo>
                      <a:pt x="37894" y="76"/>
                      <a:pt x="48401" y="-1060"/>
                      <a:pt x="60257" y="99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552F2E"/>
                  </a:gs>
                  <a:gs pos="50000">
                    <a:srgbClr val="652E27"/>
                  </a:gs>
                  <a:gs pos="100000">
                    <a:srgbClr val="762D21"/>
                  </a:gs>
                </a:gsLst>
                <a:lin ang="639692" scaled="1"/>
              </a:gra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7" name="任意多边形: 形状 176" descr="618d9f17-e379-4ec1-bd30-057e1dd7e643"/>
              <p:cNvSpPr/>
              <p:nvPr/>
            </p:nvSpPr>
            <p:spPr>
              <a:xfrm>
                <a:off x="7904368" y="2772239"/>
                <a:ext cx="23239" cy="9104"/>
              </a:xfrm>
              <a:custGeom>
                <a:avLst/>
                <a:gdLst>
                  <a:gd name="connsiteX0" fmla="*/ 30740 w 30882"/>
                  <a:gd name="connsiteY0" fmla="*/ 3792 h 12098"/>
                  <a:gd name="connsiteX1" fmla="*/ 14767 w 30882"/>
                  <a:gd name="connsiteY1" fmla="*/ 4999 h 12098"/>
                  <a:gd name="connsiteX2" fmla="*/ 8164 w 30882"/>
                  <a:gd name="connsiteY2" fmla="*/ 8690 h 12098"/>
                  <a:gd name="connsiteX3" fmla="*/ 497 w 30882"/>
                  <a:gd name="connsiteY3" fmla="*/ 12098 h 12098"/>
                  <a:gd name="connsiteX4" fmla="*/ 0 w 30882"/>
                  <a:gd name="connsiteY4" fmla="*/ 11743 h 12098"/>
                  <a:gd name="connsiteX5" fmla="*/ 4757 w 30882"/>
                  <a:gd name="connsiteY5" fmla="*/ 3721 h 12098"/>
                  <a:gd name="connsiteX6" fmla="*/ 13489 w 30882"/>
                  <a:gd name="connsiteY6" fmla="*/ 384 h 12098"/>
                  <a:gd name="connsiteX7" fmla="*/ 30882 w 30882"/>
                  <a:gd name="connsiteY7" fmla="*/ 3295 h 12098"/>
                  <a:gd name="connsiteX8" fmla="*/ 30740 w 30882"/>
                  <a:gd name="connsiteY8" fmla="*/ 3792 h 1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882" h="12098">
                    <a:moveTo>
                      <a:pt x="30740" y="3792"/>
                    </a:moveTo>
                    <a:cubicBezTo>
                      <a:pt x="25274" y="2727"/>
                      <a:pt x="19594" y="3082"/>
                      <a:pt x="14767" y="4999"/>
                    </a:cubicBezTo>
                    <a:cubicBezTo>
                      <a:pt x="12353" y="5922"/>
                      <a:pt x="10436" y="7625"/>
                      <a:pt x="8164" y="8690"/>
                    </a:cubicBezTo>
                    <a:cubicBezTo>
                      <a:pt x="5822" y="9684"/>
                      <a:pt x="3621" y="11033"/>
                      <a:pt x="497" y="12098"/>
                    </a:cubicBezTo>
                    <a:lnTo>
                      <a:pt x="0" y="11743"/>
                    </a:lnTo>
                    <a:cubicBezTo>
                      <a:pt x="568" y="8548"/>
                      <a:pt x="2343" y="5780"/>
                      <a:pt x="4757" y="3721"/>
                    </a:cubicBezTo>
                    <a:cubicBezTo>
                      <a:pt x="7099" y="1520"/>
                      <a:pt x="10507" y="881"/>
                      <a:pt x="13489" y="384"/>
                    </a:cubicBezTo>
                    <a:cubicBezTo>
                      <a:pt x="19665" y="-681"/>
                      <a:pt x="25771" y="526"/>
                      <a:pt x="30882" y="3295"/>
                    </a:cubicBezTo>
                    <a:lnTo>
                      <a:pt x="30740" y="3792"/>
                    </a:lnTo>
                    <a:close/>
                  </a:path>
                </a:pathLst>
              </a:custGeom>
              <a:solidFill>
                <a:srgbClr val="4F3B39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8" name="任意多边形: 形状 177" descr="b9e9ab68-7723-4a8c-b4ee-47a6a190d1a2"/>
              <p:cNvSpPr/>
              <p:nvPr/>
            </p:nvSpPr>
            <p:spPr>
              <a:xfrm>
                <a:off x="7799787" y="2733945"/>
                <a:ext cx="52637" cy="21223"/>
              </a:xfrm>
              <a:custGeom>
                <a:avLst/>
                <a:gdLst>
                  <a:gd name="connsiteX0" fmla="*/ 822 w 69947"/>
                  <a:gd name="connsiteY0" fmla="*/ 2711 h 28203"/>
                  <a:gd name="connsiteX1" fmla="*/ 1177 w 69947"/>
                  <a:gd name="connsiteY1" fmla="*/ 5054 h 28203"/>
                  <a:gd name="connsiteX2" fmla="*/ 28155 w 69947"/>
                  <a:gd name="connsiteY2" fmla="*/ 9739 h 28203"/>
                  <a:gd name="connsiteX3" fmla="*/ 67201 w 69947"/>
                  <a:gd name="connsiteY3" fmla="*/ 27914 h 28203"/>
                  <a:gd name="connsiteX4" fmla="*/ 36532 w 69947"/>
                  <a:gd name="connsiteY4" fmla="*/ 4486 h 28203"/>
                  <a:gd name="connsiteX5" fmla="*/ 822 w 69947"/>
                  <a:gd name="connsiteY5" fmla="*/ 2711 h 28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947" h="28203">
                    <a:moveTo>
                      <a:pt x="822" y="2711"/>
                    </a:moveTo>
                    <a:cubicBezTo>
                      <a:pt x="-456" y="3137"/>
                      <a:pt x="-172" y="5054"/>
                      <a:pt x="1177" y="5054"/>
                    </a:cubicBezTo>
                    <a:cubicBezTo>
                      <a:pt x="8347" y="5196"/>
                      <a:pt x="19990" y="6048"/>
                      <a:pt x="28155" y="9739"/>
                    </a:cubicBezTo>
                    <a:cubicBezTo>
                      <a:pt x="40720" y="15419"/>
                      <a:pt x="62942" y="30470"/>
                      <a:pt x="67201" y="27914"/>
                    </a:cubicBezTo>
                    <a:cubicBezTo>
                      <a:pt x="75791" y="22802"/>
                      <a:pt x="63864" y="14496"/>
                      <a:pt x="36532" y="4486"/>
                    </a:cubicBezTo>
                    <a:cubicBezTo>
                      <a:pt x="30142" y="2143"/>
                      <a:pt x="18712" y="-3253"/>
                      <a:pt x="822" y="2711"/>
                    </a:cubicBezTo>
                    <a:close/>
                  </a:path>
                </a:pathLst>
              </a:custGeom>
              <a:gradFill>
                <a:gsLst>
                  <a:gs pos="0">
                    <a:srgbClr val="552F2E"/>
                  </a:gs>
                  <a:gs pos="50000">
                    <a:srgbClr val="652E27"/>
                  </a:gs>
                  <a:gs pos="100000">
                    <a:srgbClr val="762D21"/>
                  </a:gs>
                </a:gsLst>
                <a:lin ang="11439693" scaled="1"/>
              </a:gra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9" name="任意多边形: 形状 178" descr="36b8141f-722e-417a-b54a-874616b75b7a"/>
              <p:cNvSpPr/>
              <p:nvPr/>
            </p:nvSpPr>
            <p:spPr>
              <a:xfrm>
                <a:off x="7810021" y="2755700"/>
                <a:ext cx="18693" cy="14049"/>
              </a:xfrm>
              <a:custGeom>
                <a:avLst/>
                <a:gdLst>
                  <a:gd name="connsiteX0" fmla="*/ 71 w 24841"/>
                  <a:gd name="connsiteY0" fmla="*/ 211 h 18669"/>
                  <a:gd name="connsiteX1" fmla="*/ 16542 w 24841"/>
                  <a:gd name="connsiteY1" fmla="*/ 3619 h 18669"/>
                  <a:gd name="connsiteX2" fmla="*/ 23144 w 24841"/>
                  <a:gd name="connsiteY2" fmla="*/ 9653 h 18669"/>
                  <a:gd name="connsiteX3" fmla="*/ 24635 w 24841"/>
                  <a:gd name="connsiteY3" fmla="*/ 18457 h 18669"/>
                  <a:gd name="connsiteX4" fmla="*/ 24067 w 24841"/>
                  <a:gd name="connsiteY4" fmla="*/ 18670 h 18669"/>
                  <a:gd name="connsiteX5" fmla="*/ 18388 w 24841"/>
                  <a:gd name="connsiteY5" fmla="*/ 12990 h 18669"/>
                  <a:gd name="connsiteX6" fmla="*/ 13773 w 24841"/>
                  <a:gd name="connsiteY6" fmla="*/ 7453 h 18669"/>
                  <a:gd name="connsiteX7" fmla="*/ 0 w 24841"/>
                  <a:gd name="connsiteY7" fmla="*/ 850 h 18669"/>
                  <a:gd name="connsiteX8" fmla="*/ 71 w 24841"/>
                  <a:gd name="connsiteY8" fmla="*/ 211 h 18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841" h="18669">
                    <a:moveTo>
                      <a:pt x="71" y="211"/>
                    </a:moveTo>
                    <a:cubicBezTo>
                      <a:pt x="5538" y="-499"/>
                      <a:pt x="11430" y="566"/>
                      <a:pt x="16542" y="3619"/>
                    </a:cubicBezTo>
                    <a:cubicBezTo>
                      <a:pt x="19027" y="5110"/>
                      <a:pt x="21795" y="6814"/>
                      <a:pt x="23144" y="9653"/>
                    </a:cubicBezTo>
                    <a:cubicBezTo>
                      <a:pt x="24564" y="12351"/>
                      <a:pt x="25203" y="15404"/>
                      <a:pt x="24635" y="18457"/>
                    </a:cubicBezTo>
                    <a:lnTo>
                      <a:pt x="24067" y="18670"/>
                    </a:lnTo>
                    <a:cubicBezTo>
                      <a:pt x="21653" y="16682"/>
                      <a:pt x="20162" y="14694"/>
                      <a:pt x="18388" y="12990"/>
                    </a:cubicBezTo>
                    <a:cubicBezTo>
                      <a:pt x="16755" y="11286"/>
                      <a:pt x="15619" y="9157"/>
                      <a:pt x="13773" y="7453"/>
                    </a:cubicBezTo>
                    <a:cubicBezTo>
                      <a:pt x="10152" y="4116"/>
                      <a:pt x="5254" y="1844"/>
                      <a:pt x="0" y="850"/>
                    </a:cubicBezTo>
                    <a:lnTo>
                      <a:pt x="71" y="211"/>
                    </a:lnTo>
                    <a:close/>
                  </a:path>
                </a:pathLst>
              </a:custGeom>
              <a:solidFill>
                <a:srgbClr val="4F3B39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0" name="任意多边形: 形状 179" descr="d17040e5-5f10-47c2-89ce-9a80327371c7"/>
              <p:cNvSpPr/>
              <p:nvPr/>
            </p:nvSpPr>
            <p:spPr>
              <a:xfrm>
                <a:off x="7822309" y="2841445"/>
                <a:ext cx="46425" cy="9881"/>
              </a:xfrm>
              <a:custGeom>
                <a:avLst/>
                <a:gdLst>
                  <a:gd name="connsiteX0" fmla="*/ 0 w 61693"/>
                  <a:gd name="connsiteY0" fmla="*/ 0 h 13130"/>
                  <a:gd name="connsiteX1" fmla="*/ 31734 w 61693"/>
                  <a:gd name="connsiteY1" fmla="*/ 11998 h 13130"/>
                  <a:gd name="connsiteX2" fmla="*/ 61694 w 61693"/>
                  <a:gd name="connsiteY2" fmla="*/ 11643 h 13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1693" h="13130">
                    <a:moveTo>
                      <a:pt x="0" y="0"/>
                    </a:moveTo>
                    <a:cubicBezTo>
                      <a:pt x="6247" y="3905"/>
                      <a:pt x="17110" y="9584"/>
                      <a:pt x="31734" y="11998"/>
                    </a:cubicBezTo>
                    <a:cubicBezTo>
                      <a:pt x="44300" y="14057"/>
                      <a:pt x="54878" y="12921"/>
                      <a:pt x="61694" y="11643"/>
                    </a:cubicBezTo>
                  </a:path>
                </a:pathLst>
              </a:custGeom>
              <a:noFill/>
              <a:ln w="4384" cap="flat">
                <a:gradFill>
                  <a:gsLst>
                    <a:gs pos="17170">
                      <a:srgbClr val="F06A45"/>
                    </a:gs>
                    <a:gs pos="99290">
                      <a:srgbClr val="F06A45">
                        <a:alpha val="69804"/>
                      </a:srgbClr>
                    </a:gs>
                  </a:gsLst>
                  <a:lin ang="639692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4" name="任意多边形: 形状 123" descr="d2c60daa-0cf5-4ef3-b9c7-567e7c2d4ecf"/>
              <p:cNvSpPr/>
              <p:nvPr/>
            </p:nvSpPr>
            <p:spPr>
              <a:xfrm>
                <a:off x="7684273" y="2754941"/>
                <a:ext cx="33903" cy="30421"/>
              </a:xfrm>
              <a:custGeom>
                <a:avLst/>
                <a:gdLst>
                  <a:gd name="connsiteX0" fmla="*/ 53 w 45052"/>
                  <a:gd name="connsiteY0" fmla="*/ 9384 h 40426"/>
                  <a:gd name="connsiteX1" fmla="*/ 15814 w 45052"/>
                  <a:gd name="connsiteY1" fmla="*/ 13 h 40426"/>
                  <a:gd name="connsiteX2" fmla="*/ 25966 w 45052"/>
                  <a:gd name="connsiteY2" fmla="*/ 2498 h 40426"/>
                  <a:gd name="connsiteX3" fmla="*/ 33633 w 45052"/>
                  <a:gd name="connsiteY3" fmla="*/ 8745 h 40426"/>
                  <a:gd name="connsiteX4" fmla="*/ 42366 w 45052"/>
                  <a:gd name="connsiteY4" fmla="*/ 23015 h 40426"/>
                  <a:gd name="connsiteX5" fmla="*/ 44708 w 45052"/>
                  <a:gd name="connsiteY5" fmla="*/ 39982 h 40426"/>
                  <a:gd name="connsiteX6" fmla="*/ 44708 w 45052"/>
                  <a:gd name="connsiteY6" fmla="*/ 40124 h 40426"/>
                  <a:gd name="connsiteX7" fmla="*/ 44282 w 45052"/>
                  <a:gd name="connsiteY7" fmla="*/ 40408 h 40426"/>
                  <a:gd name="connsiteX8" fmla="*/ 43998 w 45052"/>
                  <a:gd name="connsiteY8" fmla="*/ 40124 h 40426"/>
                  <a:gd name="connsiteX9" fmla="*/ 27670 w 45052"/>
                  <a:gd name="connsiteY9" fmla="*/ 13928 h 40426"/>
                  <a:gd name="connsiteX10" fmla="*/ 15033 w 45052"/>
                  <a:gd name="connsiteY10" fmla="*/ 6189 h 40426"/>
                  <a:gd name="connsiteX11" fmla="*/ 621 w 45052"/>
                  <a:gd name="connsiteY11" fmla="*/ 9881 h 40426"/>
                  <a:gd name="connsiteX12" fmla="*/ 53 w 45052"/>
                  <a:gd name="connsiteY12" fmla="*/ 9810 h 40426"/>
                  <a:gd name="connsiteX13" fmla="*/ 53 w 45052"/>
                  <a:gd name="connsiteY13" fmla="*/ 9384 h 40426"/>
                  <a:gd name="connsiteX14" fmla="*/ 53 w 45052"/>
                  <a:gd name="connsiteY14" fmla="*/ 9384 h 4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052" h="40426">
                    <a:moveTo>
                      <a:pt x="53" y="9384"/>
                    </a:moveTo>
                    <a:cubicBezTo>
                      <a:pt x="2822" y="3988"/>
                      <a:pt x="8714" y="84"/>
                      <a:pt x="15814" y="13"/>
                    </a:cubicBezTo>
                    <a:cubicBezTo>
                      <a:pt x="19293" y="-129"/>
                      <a:pt x="22913" y="936"/>
                      <a:pt x="25966" y="2498"/>
                    </a:cubicBezTo>
                    <a:cubicBezTo>
                      <a:pt x="29019" y="4130"/>
                      <a:pt x="31574" y="6544"/>
                      <a:pt x="33633" y="8745"/>
                    </a:cubicBezTo>
                    <a:cubicBezTo>
                      <a:pt x="37183" y="13076"/>
                      <a:pt x="40378" y="17761"/>
                      <a:pt x="42366" y="23015"/>
                    </a:cubicBezTo>
                    <a:cubicBezTo>
                      <a:pt x="44424" y="28268"/>
                      <a:pt x="45702" y="33948"/>
                      <a:pt x="44708" y="39982"/>
                    </a:cubicBezTo>
                    <a:lnTo>
                      <a:pt x="44708" y="40124"/>
                    </a:lnTo>
                    <a:cubicBezTo>
                      <a:pt x="44637" y="40337"/>
                      <a:pt x="44495" y="40479"/>
                      <a:pt x="44282" y="40408"/>
                    </a:cubicBezTo>
                    <a:cubicBezTo>
                      <a:pt x="44140" y="40408"/>
                      <a:pt x="43998" y="40266"/>
                      <a:pt x="43998" y="40124"/>
                    </a:cubicBezTo>
                    <a:cubicBezTo>
                      <a:pt x="40449" y="30398"/>
                      <a:pt x="34556" y="21666"/>
                      <a:pt x="27670" y="13928"/>
                    </a:cubicBezTo>
                    <a:cubicBezTo>
                      <a:pt x="24475" y="9952"/>
                      <a:pt x="20073" y="6899"/>
                      <a:pt x="15033" y="6189"/>
                    </a:cubicBezTo>
                    <a:cubicBezTo>
                      <a:pt x="10063" y="5408"/>
                      <a:pt x="4810" y="7041"/>
                      <a:pt x="621" y="9881"/>
                    </a:cubicBezTo>
                    <a:cubicBezTo>
                      <a:pt x="479" y="10023"/>
                      <a:pt x="195" y="9952"/>
                      <a:pt x="53" y="9810"/>
                    </a:cubicBezTo>
                    <a:cubicBezTo>
                      <a:pt x="-18" y="9668"/>
                      <a:pt x="-18" y="9526"/>
                      <a:pt x="53" y="9384"/>
                    </a:cubicBezTo>
                    <a:lnTo>
                      <a:pt x="53" y="9384"/>
                    </a:lnTo>
                    <a:close/>
                  </a:path>
                </a:pathLst>
              </a:custGeom>
              <a:solidFill>
                <a:srgbClr val="DD6947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5" name="任意多边形: 形状 124" descr="fabb1037-9793-41c8-ad48-12c6f41c4c1b"/>
              <p:cNvSpPr/>
              <p:nvPr/>
            </p:nvSpPr>
            <p:spPr>
              <a:xfrm>
                <a:off x="7661769" y="2998353"/>
                <a:ext cx="231808" cy="874878"/>
              </a:xfrm>
              <a:custGeom>
                <a:avLst/>
                <a:gdLst>
                  <a:gd name="connsiteX0" fmla="*/ 98469 w 308042"/>
                  <a:gd name="connsiteY0" fmla="*/ 0 h 1162594"/>
                  <a:gd name="connsiteX1" fmla="*/ 0 w 308042"/>
                  <a:gd name="connsiteY1" fmla="*/ 1151306 h 1162594"/>
                  <a:gd name="connsiteX2" fmla="*/ 308042 w 308042"/>
                  <a:gd name="connsiteY2" fmla="*/ 1162594 h 1162594"/>
                  <a:gd name="connsiteX3" fmla="*/ 173438 w 308042"/>
                  <a:gd name="connsiteY3" fmla="*/ 7312 h 1162594"/>
                  <a:gd name="connsiteX4" fmla="*/ 98469 w 308042"/>
                  <a:gd name="connsiteY4" fmla="*/ 0 h 1162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8042" h="1162594">
                    <a:moveTo>
                      <a:pt x="98469" y="0"/>
                    </a:moveTo>
                    <a:cubicBezTo>
                      <a:pt x="98469" y="0"/>
                      <a:pt x="123458" y="926895"/>
                      <a:pt x="0" y="1151306"/>
                    </a:cubicBezTo>
                    <a:lnTo>
                      <a:pt x="308042" y="1162594"/>
                    </a:lnTo>
                    <a:cubicBezTo>
                      <a:pt x="308042" y="1162594"/>
                      <a:pt x="228245" y="138580"/>
                      <a:pt x="173438" y="7312"/>
                    </a:cubicBezTo>
                    <a:lnTo>
                      <a:pt x="98469" y="0"/>
                    </a:lnTo>
                    <a:close/>
                  </a:path>
                </a:pathLst>
              </a:custGeom>
              <a:solidFill>
                <a:srgbClr val="F0F7FF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6" name="任意多边形: 形状 125" descr="ef98d35a-45d3-4c7f-a3e5-bb56eaf7df3f"/>
              <p:cNvSpPr/>
              <p:nvPr/>
            </p:nvSpPr>
            <p:spPr>
              <a:xfrm>
                <a:off x="7605726" y="2915491"/>
                <a:ext cx="367293" cy="151351"/>
              </a:xfrm>
              <a:custGeom>
                <a:avLst/>
                <a:gdLst>
                  <a:gd name="connsiteX0" fmla="*/ 367677 w 488082"/>
                  <a:gd name="connsiteY0" fmla="*/ 55091 h 201125"/>
                  <a:gd name="connsiteX1" fmla="*/ 404026 w 488082"/>
                  <a:gd name="connsiteY1" fmla="*/ 61126 h 201125"/>
                  <a:gd name="connsiteX2" fmla="*/ 488082 w 488082"/>
                  <a:gd name="connsiteY2" fmla="*/ 88671 h 201125"/>
                  <a:gd name="connsiteX3" fmla="*/ 319543 w 488082"/>
                  <a:gd name="connsiteY3" fmla="*/ 177981 h 201125"/>
                  <a:gd name="connsiteX4" fmla="*/ 221998 w 488082"/>
                  <a:gd name="connsiteY4" fmla="*/ 113022 h 201125"/>
                  <a:gd name="connsiteX5" fmla="*/ 85761 w 488082"/>
                  <a:gd name="connsiteY5" fmla="*/ 201125 h 201125"/>
                  <a:gd name="connsiteX6" fmla="*/ 0 w 488082"/>
                  <a:gd name="connsiteY6" fmla="*/ 2911 h 201125"/>
                  <a:gd name="connsiteX7" fmla="*/ 4047 w 488082"/>
                  <a:gd name="connsiteY7" fmla="*/ 0 h 201125"/>
                  <a:gd name="connsiteX8" fmla="*/ 101521 w 488082"/>
                  <a:gd name="connsiteY8" fmla="*/ 15335 h 201125"/>
                  <a:gd name="connsiteX9" fmla="*/ 221998 w 488082"/>
                  <a:gd name="connsiteY9" fmla="*/ 113022 h 201125"/>
                  <a:gd name="connsiteX10" fmla="*/ 271267 w 488082"/>
                  <a:gd name="connsiteY10" fmla="*/ 76247 h 201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8082" h="201125">
                    <a:moveTo>
                      <a:pt x="367677" y="55091"/>
                    </a:moveTo>
                    <a:lnTo>
                      <a:pt x="404026" y="61126"/>
                    </a:lnTo>
                    <a:lnTo>
                      <a:pt x="488082" y="88671"/>
                    </a:lnTo>
                    <a:lnTo>
                      <a:pt x="319543" y="177981"/>
                    </a:lnTo>
                    <a:lnTo>
                      <a:pt x="221998" y="113022"/>
                    </a:lnTo>
                    <a:lnTo>
                      <a:pt x="85761" y="201125"/>
                    </a:lnTo>
                    <a:lnTo>
                      <a:pt x="0" y="2911"/>
                    </a:lnTo>
                    <a:lnTo>
                      <a:pt x="4047" y="0"/>
                    </a:lnTo>
                    <a:lnTo>
                      <a:pt x="101521" y="15335"/>
                    </a:lnTo>
                    <a:lnTo>
                      <a:pt x="221998" y="113022"/>
                    </a:lnTo>
                    <a:lnTo>
                      <a:pt x="271267" y="76247"/>
                    </a:lnTo>
                    <a:close/>
                  </a:path>
                </a:pathLst>
              </a:custGeom>
              <a:solidFill>
                <a:srgbClr val="2E6EF5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7" name="任意多边形: 形状 126" descr="10473dec-f077-4686-a61b-8d6390057962"/>
              <p:cNvSpPr/>
              <p:nvPr/>
            </p:nvSpPr>
            <p:spPr>
              <a:xfrm>
                <a:off x="7772784" y="2949469"/>
                <a:ext cx="118697" cy="114411"/>
              </a:xfrm>
              <a:custGeom>
                <a:avLst/>
                <a:gdLst>
                  <a:gd name="connsiteX0" fmla="*/ 69716 w 157732"/>
                  <a:gd name="connsiteY0" fmla="*/ 0 h 152037"/>
                  <a:gd name="connsiteX1" fmla="*/ 0 w 157732"/>
                  <a:gd name="connsiteY1" fmla="*/ 67941 h 152037"/>
                  <a:gd name="connsiteX2" fmla="*/ 50264 w 157732"/>
                  <a:gd name="connsiteY2" fmla="*/ 147312 h 152037"/>
                  <a:gd name="connsiteX3" fmla="*/ 67089 w 157732"/>
                  <a:gd name="connsiteY3" fmla="*/ 147809 h 152037"/>
                  <a:gd name="connsiteX4" fmla="*/ 155192 w 157732"/>
                  <a:gd name="connsiteY4" fmla="*/ 25558 h 152037"/>
                  <a:gd name="connsiteX5" fmla="*/ 145111 w 157732"/>
                  <a:gd name="connsiteY5" fmla="*/ 4402 h 152037"/>
                  <a:gd name="connsiteX6" fmla="*/ 69716 w 157732"/>
                  <a:gd name="connsiteY6" fmla="*/ 0 h 152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7732" h="152037">
                    <a:moveTo>
                      <a:pt x="69716" y="0"/>
                    </a:moveTo>
                    <a:lnTo>
                      <a:pt x="0" y="67941"/>
                    </a:lnTo>
                    <a:lnTo>
                      <a:pt x="50264" y="147312"/>
                    </a:lnTo>
                    <a:cubicBezTo>
                      <a:pt x="54097" y="153418"/>
                      <a:pt x="62900" y="153631"/>
                      <a:pt x="67089" y="147809"/>
                    </a:cubicBezTo>
                    <a:lnTo>
                      <a:pt x="155192" y="25558"/>
                    </a:lnTo>
                    <a:cubicBezTo>
                      <a:pt x="161369" y="16968"/>
                      <a:pt x="155618" y="4970"/>
                      <a:pt x="145111" y="4402"/>
                    </a:cubicBezTo>
                    <a:lnTo>
                      <a:pt x="69716" y="0"/>
                    </a:lnTo>
                    <a:close/>
                  </a:path>
                </a:pathLst>
              </a:custGeom>
              <a:solidFill>
                <a:srgbClr val="FDFFFF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8" name="任意多边形: 形状 127" descr="5341a5c8-8fa0-4cb9-ac0a-dcb1bc2c5bcd"/>
              <p:cNvSpPr/>
              <p:nvPr/>
            </p:nvSpPr>
            <p:spPr>
              <a:xfrm>
                <a:off x="7626069" y="2916530"/>
                <a:ext cx="146714" cy="140640"/>
              </a:xfrm>
              <a:custGeom>
                <a:avLst/>
                <a:gdLst>
                  <a:gd name="connsiteX0" fmla="*/ 87480 w 194964"/>
                  <a:gd name="connsiteY0" fmla="*/ 5861 h 186892"/>
                  <a:gd name="connsiteX1" fmla="*/ 194965 w 194964"/>
                  <a:gd name="connsiteY1" fmla="*/ 111712 h 186892"/>
                  <a:gd name="connsiteX2" fmla="*/ 140015 w 194964"/>
                  <a:gd name="connsiteY2" fmla="*/ 181144 h 186892"/>
                  <a:gd name="connsiteX3" fmla="*/ 115735 w 194964"/>
                  <a:gd name="connsiteY3" fmla="*/ 180434 h 186892"/>
                  <a:gd name="connsiteX4" fmla="*/ 2145 w 194964"/>
                  <a:gd name="connsiteY4" fmla="*/ 18426 h 186892"/>
                  <a:gd name="connsiteX5" fmla="*/ 12652 w 194964"/>
                  <a:gd name="connsiteY5" fmla="*/ 39 h 186892"/>
                  <a:gd name="connsiteX6" fmla="*/ 87480 w 194964"/>
                  <a:gd name="connsiteY6" fmla="*/ 5861 h 186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4964" h="186892">
                    <a:moveTo>
                      <a:pt x="87480" y="5861"/>
                    </a:moveTo>
                    <a:lnTo>
                      <a:pt x="194965" y="111712"/>
                    </a:lnTo>
                    <a:lnTo>
                      <a:pt x="140015" y="181144"/>
                    </a:lnTo>
                    <a:cubicBezTo>
                      <a:pt x="133697" y="189096"/>
                      <a:pt x="121557" y="188741"/>
                      <a:pt x="115735" y="180434"/>
                    </a:cubicBezTo>
                    <a:lnTo>
                      <a:pt x="2145" y="18426"/>
                    </a:lnTo>
                    <a:cubicBezTo>
                      <a:pt x="-3534" y="10333"/>
                      <a:pt x="2784" y="-742"/>
                      <a:pt x="12652" y="39"/>
                    </a:cubicBezTo>
                    <a:lnTo>
                      <a:pt x="87480" y="5861"/>
                    </a:lnTo>
                    <a:close/>
                  </a:path>
                </a:pathLst>
              </a:custGeom>
              <a:solidFill>
                <a:srgbClr val="FDFFFF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3" name="任意多边形: 形状 162" descr="c45972fe-019e-444b-a882-5e66a8db87fa"/>
              <p:cNvSpPr/>
              <p:nvPr/>
            </p:nvSpPr>
            <p:spPr>
              <a:xfrm>
                <a:off x="7757136" y="3287652"/>
                <a:ext cx="150430" cy="192948"/>
              </a:xfrm>
              <a:custGeom>
                <a:avLst/>
                <a:gdLst>
                  <a:gd name="connsiteX0" fmla="*/ 35560 w 199901"/>
                  <a:gd name="connsiteY0" fmla="*/ 256350 h 256402"/>
                  <a:gd name="connsiteX1" fmla="*/ 185214 w 199901"/>
                  <a:gd name="connsiteY1" fmla="*/ 243571 h 256402"/>
                  <a:gd name="connsiteX2" fmla="*/ 199839 w 199901"/>
                  <a:gd name="connsiteY2" fmla="*/ 226178 h 256402"/>
                  <a:gd name="connsiteX3" fmla="*/ 181736 w 199901"/>
                  <a:gd name="connsiteY3" fmla="*/ 14687 h 256402"/>
                  <a:gd name="connsiteX4" fmla="*/ 164342 w 199901"/>
                  <a:gd name="connsiteY4" fmla="*/ 63 h 256402"/>
                  <a:gd name="connsiteX5" fmla="*/ 14687 w 199901"/>
                  <a:gd name="connsiteY5" fmla="*/ 12842 h 256402"/>
                  <a:gd name="connsiteX6" fmla="*/ 63 w 199901"/>
                  <a:gd name="connsiteY6" fmla="*/ 30235 h 256402"/>
                  <a:gd name="connsiteX7" fmla="*/ 18166 w 199901"/>
                  <a:gd name="connsiteY7" fmla="*/ 241725 h 256402"/>
                  <a:gd name="connsiteX8" fmla="*/ 35560 w 199901"/>
                  <a:gd name="connsiteY8" fmla="*/ 256350 h 256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9901" h="256402">
                    <a:moveTo>
                      <a:pt x="35560" y="256350"/>
                    </a:moveTo>
                    <a:lnTo>
                      <a:pt x="185214" y="243571"/>
                    </a:lnTo>
                    <a:cubicBezTo>
                      <a:pt x="194018" y="242790"/>
                      <a:pt x="200620" y="235052"/>
                      <a:pt x="199839" y="226178"/>
                    </a:cubicBezTo>
                    <a:lnTo>
                      <a:pt x="181736" y="14687"/>
                    </a:lnTo>
                    <a:cubicBezTo>
                      <a:pt x="180955" y="5884"/>
                      <a:pt x="173216" y="-718"/>
                      <a:pt x="164342" y="63"/>
                    </a:cubicBezTo>
                    <a:lnTo>
                      <a:pt x="14687" y="12842"/>
                    </a:lnTo>
                    <a:cubicBezTo>
                      <a:pt x="5884" y="13622"/>
                      <a:pt x="-718" y="21361"/>
                      <a:pt x="63" y="30235"/>
                    </a:cubicBezTo>
                    <a:lnTo>
                      <a:pt x="18166" y="241725"/>
                    </a:lnTo>
                    <a:cubicBezTo>
                      <a:pt x="18947" y="250529"/>
                      <a:pt x="26756" y="257060"/>
                      <a:pt x="35560" y="256350"/>
                    </a:cubicBezTo>
                    <a:close/>
                  </a:path>
                </a:pathLst>
              </a:custGeom>
              <a:solidFill>
                <a:srgbClr val="8DCFB9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4" name="任意多边形: 形状 163" descr="9c0e352e-15fd-42d4-b5c1-486318a4d305"/>
              <p:cNvSpPr/>
              <p:nvPr/>
            </p:nvSpPr>
            <p:spPr>
              <a:xfrm rot="5106759">
                <a:off x="7756749" y="3336319"/>
                <a:ext cx="151784" cy="101991"/>
              </a:xfrm>
              <a:custGeom>
                <a:avLst/>
                <a:gdLst>
                  <a:gd name="connsiteX0" fmla="*/ 0 w 201700"/>
                  <a:gd name="connsiteY0" fmla="*/ 0 h 135532"/>
                  <a:gd name="connsiteX1" fmla="*/ 201701 w 201700"/>
                  <a:gd name="connsiteY1" fmla="*/ 0 h 135532"/>
                  <a:gd name="connsiteX2" fmla="*/ 201701 w 201700"/>
                  <a:gd name="connsiteY2" fmla="*/ 135532 h 135532"/>
                  <a:gd name="connsiteX3" fmla="*/ 0 w 201700"/>
                  <a:gd name="connsiteY3" fmla="*/ 135532 h 135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700" h="135532">
                    <a:moveTo>
                      <a:pt x="0" y="0"/>
                    </a:moveTo>
                    <a:lnTo>
                      <a:pt x="201701" y="0"/>
                    </a:lnTo>
                    <a:lnTo>
                      <a:pt x="201701" y="135532"/>
                    </a:lnTo>
                    <a:lnTo>
                      <a:pt x="0" y="135532"/>
                    </a:lnTo>
                    <a:close/>
                  </a:path>
                </a:pathLst>
              </a:custGeom>
              <a:solidFill>
                <a:srgbClr val="FDFFFF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5" name="任意多边形: 形状 164" descr="c849c969-b48b-48e6-9087-913e35af472b"/>
              <p:cNvSpPr/>
              <p:nvPr/>
            </p:nvSpPr>
            <p:spPr>
              <a:xfrm rot="10506759">
                <a:off x="7805775" y="3335358"/>
                <a:ext cx="50327" cy="64752"/>
              </a:xfrm>
              <a:custGeom>
                <a:avLst/>
                <a:gdLst>
                  <a:gd name="connsiteX0" fmla="*/ 0 w 66878"/>
                  <a:gd name="connsiteY0" fmla="*/ 0 h 86047"/>
                  <a:gd name="connsiteX1" fmla="*/ 66879 w 66878"/>
                  <a:gd name="connsiteY1" fmla="*/ 0 h 86047"/>
                  <a:gd name="connsiteX2" fmla="*/ 66879 w 66878"/>
                  <a:gd name="connsiteY2" fmla="*/ 86048 h 86047"/>
                  <a:gd name="connsiteX3" fmla="*/ 0 w 66878"/>
                  <a:gd name="connsiteY3" fmla="*/ 86048 h 86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878" h="86047">
                    <a:moveTo>
                      <a:pt x="0" y="0"/>
                    </a:moveTo>
                    <a:lnTo>
                      <a:pt x="66879" y="0"/>
                    </a:lnTo>
                    <a:lnTo>
                      <a:pt x="66879" y="86048"/>
                    </a:lnTo>
                    <a:lnTo>
                      <a:pt x="0" y="86048"/>
                    </a:lnTo>
                    <a:close/>
                  </a:path>
                </a:pathLst>
              </a:custGeom>
              <a:solidFill>
                <a:srgbClr val="A0BBD1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6" name="任意多边形: 形状 165" descr="ba504764-209f-4008-b2c6-c33fa85dfddb"/>
              <p:cNvSpPr/>
              <p:nvPr/>
            </p:nvSpPr>
            <p:spPr>
              <a:xfrm rot="10506759">
                <a:off x="7809940" y="3413501"/>
                <a:ext cx="50968" cy="3526"/>
              </a:xfrm>
              <a:custGeom>
                <a:avLst/>
                <a:gdLst>
                  <a:gd name="connsiteX0" fmla="*/ 0 w 67730"/>
                  <a:gd name="connsiteY0" fmla="*/ 0 h 4685"/>
                  <a:gd name="connsiteX1" fmla="*/ 67730 w 67730"/>
                  <a:gd name="connsiteY1" fmla="*/ 0 h 4685"/>
                  <a:gd name="connsiteX2" fmla="*/ 67730 w 67730"/>
                  <a:gd name="connsiteY2" fmla="*/ 4686 h 4685"/>
                  <a:gd name="connsiteX3" fmla="*/ 0 w 67730"/>
                  <a:gd name="connsiteY3" fmla="*/ 4686 h 4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730" h="4685">
                    <a:moveTo>
                      <a:pt x="0" y="0"/>
                    </a:moveTo>
                    <a:lnTo>
                      <a:pt x="67730" y="0"/>
                    </a:lnTo>
                    <a:lnTo>
                      <a:pt x="67730" y="4686"/>
                    </a:lnTo>
                    <a:lnTo>
                      <a:pt x="0" y="4686"/>
                    </a:lnTo>
                    <a:close/>
                  </a:path>
                </a:pathLst>
              </a:custGeom>
              <a:solidFill>
                <a:srgbClr val="A0BBD1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7" name="任意多边形: 形状 166" descr="a7ce9e50-3891-4d0d-be92-d70a8f9f7959"/>
              <p:cNvSpPr/>
              <p:nvPr/>
            </p:nvSpPr>
            <p:spPr>
              <a:xfrm rot="10506759">
                <a:off x="7810598" y="3426375"/>
                <a:ext cx="50968" cy="3526"/>
              </a:xfrm>
              <a:custGeom>
                <a:avLst/>
                <a:gdLst>
                  <a:gd name="connsiteX0" fmla="*/ 0 w 67730"/>
                  <a:gd name="connsiteY0" fmla="*/ 0 h 4685"/>
                  <a:gd name="connsiteX1" fmla="*/ 67730 w 67730"/>
                  <a:gd name="connsiteY1" fmla="*/ 0 h 4685"/>
                  <a:gd name="connsiteX2" fmla="*/ 67730 w 67730"/>
                  <a:gd name="connsiteY2" fmla="*/ 4686 h 4685"/>
                  <a:gd name="connsiteX3" fmla="*/ 0 w 67730"/>
                  <a:gd name="connsiteY3" fmla="*/ 4686 h 4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730" h="4685">
                    <a:moveTo>
                      <a:pt x="0" y="0"/>
                    </a:moveTo>
                    <a:lnTo>
                      <a:pt x="67730" y="0"/>
                    </a:lnTo>
                    <a:lnTo>
                      <a:pt x="67730" y="4686"/>
                    </a:lnTo>
                    <a:lnTo>
                      <a:pt x="0" y="4686"/>
                    </a:lnTo>
                    <a:close/>
                  </a:path>
                </a:pathLst>
              </a:custGeom>
              <a:solidFill>
                <a:srgbClr val="A0BBD1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8" name="任意多边形: 形状 167" descr="a3828bf3-2da1-4fab-bcc9-5c266c6b1636"/>
              <p:cNvSpPr/>
              <p:nvPr/>
            </p:nvSpPr>
            <p:spPr>
              <a:xfrm>
                <a:off x="7806161" y="3297944"/>
                <a:ext cx="38543" cy="9481"/>
              </a:xfrm>
              <a:custGeom>
                <a:avLst/>
                <a:gdLst>
                  <a:gd name="connsiteX0" fmla="*/ 4844 w 51219"/>
                  <a:gd name="connsiteY0" fmla="*/ 12583 h 12599"/>
                  <a:gd name="connsiteX1" fmla="*/ 47085 w 51219"/>
                  <a:gd name="connsiteY1" fmla="*/ 8962 h 12599"/>
                  <a:gd name="connsiteX2" fmla="*/ 51203 w 51219"/>
                  <a:gd name="connsiteY2" fmla="*/ 4134 h 12599"/>
                  <a:gd name="connsiteX3" fmla="*/ 51203 w 51219"/>
                  <a:gd name="connsiteY3" fmla="*/ 4134 h 12599"/>
                  <a:gd name="connsiteX4" fmla="*/ 46376 w 51219"/>
                  <a:gd name="connsiteY4" fmla="*/ 17 h 12599"/>
                  <a:gd name="connsiteX5" fmla="*/ 4134 w 51219"/>
                  <a:gd name="connsiteY5" fmla="*/ 3637 h 12599"/>
                  <a:gd name="connsiteX6" fmla="*/ 17 w 51219"/>
                  <a:gd name="connsiteY6" fmla="*/ 8465 h 12599"/>
                  <a:gd name="connsiteX7" fmla="*/ 17 w 51219"/>
                  <a:gd name="connsiteY7" fmla="*/ 8465 h 12599"/>
                  <a:gd name="connsiteX8" fmla="*/ 4844 w 51219"/>
                  <a:gd name="connsiteY8" fmla="*/ 12583 h 12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219" h="12599">
                    <a:moveTo>
                      <a:pt x="4844" y="12583"/>
                    </a:moveTo>
                    <a:lnTo>
                      <a:pt x="47085" y="8962"/>
                    </a:lnTo>
                    <a:cubicBezTo>
                      <a:pt x="49570" y="8749"/>
                      <a:pt x="51416" y="6548"/>
                      <a:pt x="51203" y="4134"/>
                    </a:cubicBezTo>
                    <a:lnTo>
                      <a:pt x="51203" y="4134"/>
                    </a:lnTo>
                    <a:cubicBezTo>
                      <a:pt x="50990" y="1650"/>
                      <a:pt x="48789" y="-196"/>
                      <a:pt x="46376" y="17"/>
                    </a:cubicBezTo>
                    <a:lnTo>
                      <a:pt x="4134" y="3637"/>
                    </a:lnTo>
                    <a:cubicBezTo>
                      <a:pt x="1649" y="3850"/>
                      <a:pt x="-196" y="6051"/>
                      <a:pt x="17" y="8465"/>
                    </a:cubicBezTo>
                    <a:lnTo>
                      <a:pt x="17" y="8465"/>
                    </a:lnTo>
                    <a:cubicBezTo>
                      <a:pt x="230" y="10950"/>
                      <a:pt x="2359" y="12796"/>
                      <a:pt x="4844" y="12583"/>
                    </a:cubicBezTo>
                    <a:close/>
                  </a:path>
                </a:pathLst>
              </a:custGeom>
              <a:solidFill>
                <a:srgbClr val="FDFFFF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9" name="任意多边形: 形状 168" descr="831867cb-5710-4a8e-bc65-3e9e334d25b4"/>
              <p:cNvSpPr/>
              <p:nvPr/>
            </p:nvSpPr>
            <p:spPr>
              <a:xfrm>
                <a:off x="7812745" y="3280487"/>
                <a:ext cx="22972" cy="22972"/>
              </a:xfrm>
              <a:custGeom>
                <a:avLst/>
                <a:gdLst>
                  <a:gd name="connsiteX0" fmla="*/ 30527 w 30527"/>
                  <a:gd name="connsiteY0" fmla="*/ 15264 h 30527"/>
                  <a:gd name="connsiteX1" fmla="*/ 15264 w 30527"/>
                  <a:gd name="connsiteY1" fmla="*/ 30527 h 30527"/>
                  <a:gd name="connsiteX2" fmla="*/ 0 w 30527"/>
                  <a:gd name="connsiteY2" fmla="*/ 15264 h 30527"/>
                  <a:gd name="connsiteX3" fmla="*/ 15264 w 30527"/>
                  <a:gd name="connsiteY3" fmla="*/ 0 h 30527"/>
                  <a:gd name="connsiteX4" fmla="*/ 30527 w 30527"/>
                  <a:gd name="connsiteY4" fmla="*/ 15264 h 30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27" h="30527">
                    <a:moveTo>
                      <a:pt x="30527" y="15264"/>
                    </a:moveTo>
                    <a:cubicBezTo>
                      <a:pt x="30527" y="23694"/>
                      <a:pt x="23694" y="30527"/>
                      <a:pt x="15264" y="30527"/>
                    </a:cubicBezTo>
                    <a:cubicBezTo>
                      <a:pt x="6834" y="30527"/>
                      <a:pt x="0" y="23694"/>
                      <a:pt x="0" y="15264"/>
                    </a:cubicBezTo>
                    <a:cubicBezTo>
                      <a:pt x="0" y="6834"/>
                      <a:pt x="6834" y="0"/>
                      <a:pt x="15264" y="0"/>
                    </a:cubicBezTo>
                    <a:cubicBezTo>
                      <a:pt x="23694" y="0"/>
                      <a:pt x="30527" y="6834"/>
                      <a:pt x="30527" y="15264"/>
                    </a:cubicBezTo>
                    <a:close/>
                  </a:path>
                </a:pathLst>
              </a:custGeom>
              <a:solidFill>
                <a:srgbClr val="A0BBD1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0" name="任意多边形: 形状 169" descr="4638baef-ae61-4288-be59-8b8c77761990"/>
              <p:cNvSpPr/>
              <p:nvPr/>
            </p:nvSpPr>
            <p:spPr>
              <a:xfrm>
                <a:off x="7791548" y="3264800"/>
                <a:ext cx="62527" cy="22130"/>
              </a:xfrm>
              <a:custGeom>
                <a:avLst/>
                <a:gdLst>
                  <a:gd name="connsiteX0" fmla="*/ 13259 w 83090"/>
                  <a:gd name="connsiteY0" fmla="*/ 29365 h 29408"/>
                  <a:gd name="connsiteX1" fmla="*/ 71971 w 83090"/>
                  <a:gd name="connsiteY1" fmla="*/ 24324 h 29408"/>
                  <a:gd name="connsiteX2" fmla="*/ 83046 w 83090"/>
                  <a:gd name="connsiteY2" fmla="*/ 11119 h 29408"/>
                  <a:gd name="connsiteX3" fmla="*/ 83046 w 83090"/>
                  <a:gd name="connsiteY3" fmla="*/ 11119 h 29408"/>
                  <a:gd name="connsiteX4" fmla="*/ 69841 w 83090"/>
                  <a:gd name="connsiteY4" fmla="*/ 44 h 29408"/>
                  <a:gd name="connsiteX5" fmla="*/ 11130 w 83090"/>
                  <a:gd name="connsiteY5" fmla="*/ 5085 h 29408"/>
                  <a:gd name="connsiteX6" fmla="*/ 55 w 83090"/>
                  <a:gd name="connsiteY6" fmla="*/ 18290 h 29408"/>
                  <a:gd name="connsiteX7" fmla="*/ 55 w 83090"/>
                  <a:gd name="connsiteY7" fmla="*/ 18290 h 29408"/>
                  <a:gd name="connsiteX8" fmla="*/ 13259 w 83090"/>
                  <a:gd name="connsiteY8" fmla="*/ 29365 h 29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090" h="29408">
                    <a:moveTo>
                      <a:pt x="13259" y="29365"/>
                    </a:moveTo>
                    <a:lnTo>
                      <a:pt x="71971" y="24324"/>
                    </a:lnTo>
                    <a:cubicBezTo>
                      <a:pt x="78645" y="23756"/>
                      <a:pt x="83614" y="17864"/>
                      <a:pt x="83046" y="11119"/>
                    </a:cubicBezTo>
                    <a:lnTo>
                      <a:pt x="83046" y="11119"/>
                    </a:lnTo>
                    <a:cubicBezTo>
                      <a:pt x="82478" y="4446"/>
                      <a:pt x="76586" y="-524"/>
                      <a:pt x="69841" y="44"/>
                    </a:cubicBezTo>
                    <a:lnTo>
                      <a:pt x="11130" y="5085"/>
                    </a:lnTo>
                    <a:cubicBezTo>
                      <a:pt x="4456" y="5653"/>
                      <a:pt x="-584" y="11545"/>
                      <a:pt x="55" y="18290"/>
                    </a:cubicBezTo>
                    <a:lnTo>
                      <a:pt x="55" y="18290"/>
                    </a:lnTo>
                    <a:cubicBezTo>
                      <a:pt x="623" y="24963"/>
                      <a:pt x="6586" y="29933"/>
                      <a:pt x="13259" y="29365"/>
                    </a:cubicBezTo>
                    <a:close/>
                  </a:path>
                </a:pathLst>
              </a:custGeom>
              <a:noFill/>
              <a:ln w="12375" cap="flat">
                <a:solidFill>
                  <a:srgbClr val="A0BBD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1" name="任意多边形: 形状 170" descr="88325945-4266-4011-80b7-83f90027c4c0"/>
              <p:cNvSpPr/>
              <p:nvPr/>
            </p:nvSpPr>
            <p:spPr>
              <a:xfrm>
                <a:off x="7814294" y="2943272"/>
                <a:ext cx="46169" cy="332407"/>
              </a:xfrm>
              <a:custGeom>
                <a:avLst/>
                <a:gdLst>
                  <a:gd name="connsiteX0" fmla="*/ 9726 w 61352"/>
                  <a:gd name="connsiteY0" fmla="*/ 441723 h 441723"/>
                  <a:gd name="connsiteX1" fmla="*/ 0 w 61352"/>
                  <a:gd name="connsiteY1" fmla="*/ 404523 h 441723"/>
                  <a:gd name="connsiteX2" fmla="*/ 38195 w 61352"/>
                  <a:gd name="connsiteY2" fmla="*/ 0 h 441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1352" h="441723">
                    <a:moveTo>
                      <a:pt x="9726" y="441723"/>
                    </a:moveTo>
                    <a:lnTo>
                      <a:pt x="0" y="404523"/>
                    </a:lnTo>
                    <a:cubicBezTo>
                      <a:pt x="0" y="404523"/>
                      <a:pt x="107201" y="182383"/>
                      <a:pt x="38195" y="0"/>
                    </a:cubicBezTo>
                  </a:path>
                </a:pathLst>
              </a:custGeom>
              <a:noFill/>
              <a:ln w="16499" cap="rnd">
                <a:solidFill>
                  <a:srgbClr val="D9914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2" name="任意多边形: 形状 171" descr="6256ddf7-dc73-428e-9aa7-3a34c4c41e77"/>
              <p:cNvSpPr/>
              <p:nvPr/>
            </p:nvSpPr>
            <p:spPr>
              <a:xfrm>
                <a:off x="7670583" y="2921635"/>
                <a:ext cx="143658" cy="326050"/>
              </a:xfrm>
              <a:custGeom>
                <a:avLst/>
                <a:gdLst>
                  <a:gd name="connsiteX0" fmla="*/ 0 w 190902"/>
                  <a:gd name="connsiteY0" fmla="*/ 0 h 433275"/>
                  <a:gd name="connsiteX1" fmla="*/ 190902 w 190902"/>
                  <a:gd name="connsiteY1" fmla="*/ 433275 h 433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902" h="433275">
                    <a:moveTo>
                      <a:pt x="0" y="0"/>
                    </a:moveTo>
                    <a:cubicBezTo>
                      <a:pt x="0" y="0"/>
                      <a:pt x="5750" y="318407"/>
                      <a:pt x="190902" y="433275"/>
                    </a:cubicBezTo>
                  </a:path>
                </a:pathLst>
              </a:custGeom>
              <a:noFill/>
              <a:ln w="16499" cap="rnd">
                <a:solidFill>
                  <a:srgbClr val="D9914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0" name="任意多边形: 形状 129" descr="2dec32e4-4a5a-40ea-ad65-acfe0894961a"/>
              <p:cNvSpPr/>
              <p:nvPr/>
            </p:nvSpPr>
            <p:spPr>
              <a:xfrm>
                <a:off x="7893363" y="2637897"/>
                <a:ext cx="24063" cy="90501"/>
              </a:xfrm>
              <a:custGeom>
                <a:avLst/>
                <a:gdLst>
                  <a:gd name="connsiteX0" fmla="*/ 0 w 31976"/>
                  <a:gd name="connsiteY0" fmla="*/ 0 h 120263"/>
                  <a:gd name="connsiteX1" fmla="*/ 23286 w 31976"/>
                  <a:gd name="connsiteY1" fmla="*/ 120263 h 120263"/>
                  <a:gd name="connsiteX2" fmla="*/ 0 w 31976"/>
                  <a:gd name="connsiteY2" fmla="*/ 0 h 120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976" h="120263">
                    <a:moveTo>
                      <a:pt x="0" y="0"/>
                    </a:moveTo>
                    <a:cubicBezTo>
                      <a:pt x="0" y="0"/>
                      <a:pt x="52109" y="41886"/>
                      <a:pt x="23286" y="120263"/>
                    </a:cubicBezTo>
                    <a:cubicBezTo>
                      <a:pt x="23286" y="120335"/>
                      <a:pt x="38834" y="49128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9F5E49"/>
                  </a:gs>
                  <a:gs pos="50000">
                    <a:srgbClr val="834736"/>
                  </a:gs>
                  <a:gs pos="100000">
                    <a:srgbClr val="683124"/>
                  </a:gs>
                </a:gsLst>
                <a:lin ang="7729789" scaled="1"/>
              </a:gra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1" name="任意多边形: 形状 130" descr="92f04f64-3747-47f5-bdae-5f2d5d77c907"/>
              <p:cNvSpPr/>
              <p:nvPr/>
            </p:nvSpPr>
            <p:spPr>
              <a:xfrm>
                <a:off x="7933271" y="2629831"/>
                <a:ext cx="14859" cy="92157"/>
              </a:xfrm>
              <a:custGeom>
                <a:avLst/>
                <a:gdLst>
                  <a:gd name="connsiteX0" fmla="*/ 0 w 19745"/>
                  <a:gd name="connsiteY0" fmla="*/ 122464 h 122464"/>
                  <a:gd name="connsiteX1" fmla="*/ 1136 w 19745"/>
                  <a:gd name="connsiteY1" fmla="*/ 0 h 122464"/>
                  <a:gd name="connsiteX2" fmla="*/ 0 w 19745"/>
                  <a:gd name="connsiteY2" fmla="*/ 122464 h 122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745" h="122464">
                    <a:moveTo>
                      <a:pt x="0" y="122464"/>
                    </a:moveTo>
                    <a:cubicBezTo>
                      <a:pt x="0" y="122464"/>
                      <a:pt x="43661" y="71846"/>
                      <a:pt x="1136" y="0"/>
                    </a:cubicBezTo>
                    <a:cubicBezTo>
                      <a:pt x="1136" y="-71"/>
                      <a:pt x="29320" y="67089"/>
                      <a:pt x="0" y="12246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F5E49"/>
                  </a:gs>
                  <a:gs pos="50000">
                    <a:srgbClr val="834736"/>
                  </a:gs>
                  <a:gs pos="100000">
                    <a:srgbClr val="683124"/>
                  </a:gs>
                </a:gsLst>
                <a:lin ang="13245251" scaled="1"/>
              </a:gra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2" name="任意多边形: 形状 131" descr="d5a3c97a-d85e-41f9-8d05-562f40e6d8e2"/>
              <p:cNvSpPr/>
              <p:nvPr/>
            </p:nvSpPr>
            <p:spPr>
              <a:xfrm>
                <a:off x="7701021" y="2659374"/>
                <a:ext cx="15934" cy="71053"/>
              </a:xfrm>
              <a:custGeom>
                <a:avLst/>
                <a:gdLst>
                  <a:gd name="connsiteX0" fmla="*/ 6834 w 21174"/>
                  <a:gd name="connsiteY0" fmla="*/ 0 h 94421"/>
                  <a:gd name="connsiteX1" fmla="*/ 21174 w 21174"/>
                  <a:gd name="connsiteY1" fmla="*/ 94422 h 94421"/>
                  <a:gd name="connsiteX2" fmla="*/ 6834 w 21174"/>
                  <a:gd name="connsiteY2" fmla="*/ 0 h 94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174" h="94421">
                    <a:moveTo>
                      <a:pt x="6834" y="0"/>
                    </a:moveTo>
                    <a:cubicBezTo>
                      <a:pt x="6834" y="0"/>
                      <a:pt x="-15743" y="57789"/>
                      <a:pt x="21174" y="94422"/>
                    </a:cubicBezTo>
                    <a:cubicBezTo>
                      <a:pt x="21174" y="94351"/>
                      <a:pt x="-3602" y="46075"/>
                      <a:pt x="68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9F5E49"/>
                  </a:gs>
                  <a:gs pos="50000">
                    <a:srgbClr val="834736"/>
                  </a:gs>
                  <a:gs pos="100000">
                    <a:srgbClr val="683124"/>
                  </a:gs>
                </a:gsLst>
                <a:lin ang="1618808" scaled="1"/>
              </a:gra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3" name="任意多边形: 形状 132" descr="37c2d799-9bb5-4bfd-8bd4-7e3351a06e3c"/>
              <p:cNvSpPr/>
              <p:nvPr/>
            </p:nvSpPr>
            <p:spPr>
              <a:xfrm>
                <a:off x="6664572" y="2255023"/>
                <a:ext cx="961312" cy="981313"/>
              </a:xfrm>
              <a:custGeom>
                <a:avLst/>
                <a:gdLst>
                  <a:gd name="connsiteX0" fmla="*/ 39723 w 1277453"/>
                  <a:gd name="connsiteY0" fmla="*/ 56415 h 1304031"/>
                  <a:gd name="connsiteX1" fmla="*/ 165453 w 1277453"/>
                  <a:gd name="connsiteY1" fmla="*/ 4803 h 1304031"/>
                  <a:gd name="connsiteX2" fmla="*/ 246244 w 1277453"/>
                  <a:gd name="connsiteY2" fmla="*/ 33981 h 1304031"/>
                  <a:gd name="connsiteX3" fmla="*/ 571751 w 1277453"/>
                  <a:gd name="connsiteY3" fmla="*/ 645593 h 1304031"/>
                  <a:gd name="connsiteX4" fmla="*/ 1274376 w 1277453"/>
                  <a:gd name="connsiteY4" fmla="*/ 882499 h 1304031"/>
                  <a:gd name="connsiteX5" fmla="*/ 1134093 w 1277453"/>
                  <a:gd name="connsiteY5" fmla="*/ 1284679 h 1304031"/>
                  <a:gd name="connsiteX6" fmla="*/ 349398 w 1277453"/>
                  <a:gd name="connsiteY6" fmla="*/ 947032 h 1304031"/>
                  <a:gd name="connsiteX7" fmla="*/ 3517 w 1277453"/>
                  <a:gd name="connsiteY7" fmla="*/ 136212 h 1304031"/>
                  <a:gd name="connsiteX8" fmla="*/ 39723 w 1277453"/>
                  <a:gd name="connsiteY8" fmla="*/ 56415 h 1304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7453" h="1304031">
                    <a:moveTo>
                      <a:pt x="39723" y="56415"/>
                    </a:moveTo>
                    <a:lnTo>
                      <a:pt x="165453" y="4803"/>
                    </a:lnTo>
                    <a:cubicBezTo>
                      <a:pt x="195839" y="-7692"/>
                      <a:pt x="230768" y="4945"/>
                      <a:pt x="246244" y="33981"/>
                    </a:cubicBezTo>
                    <a:lnTo>
                      <a:pt x="571751" y="645593"/>
                    </a:lnTo>
                    <a:lnTo>
                      <a:pt x="1274376" y="882499"/>
                    </a:lnTo>
                    <a:cubicBezTo>
                      <a:pt x="1274376" y="882499"/>
                      <a:pt x="1310654" y="1108756"/>
                      <a:pt x="1134093" y="1284679"/>
                    </a:cubicBezTo>
                    <a:cubicBezTo>
                      <a:pt x="1041375" y="1377042"/>
                      <a:pt x="477471" y="1117986"/>
                      <a:pt x="349398" y="947032"/>
                    </a:cubicBezTo>
                    <a:cubicBezTo>
                      <a:pt x="233039" y="791769"/>
                      <a:pt x="60738" y="303758"/>
                      <a:pt x="3517" y="136212"/>
                    </a:cubicBezTo>
                    <a:cubicBezTo>
                      <a:pt x="-7558" y="104194"/>
                      <a:pt x="8344" y="69265"/>
                      <a:pt x="39723" y="56415"/>
                    </a:cubicBezTo>
                    <a:close/>
                  </a:path>
                </a:pathLst>
              </a:custGeom>
              <a:solidFill>
                <a:srgbClr val="2E6EF5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1" name="任意多边形: 形状 160" descr="0a60b065-6c11-4bb8-8399-8c52f3b9099a"/>
              <p:cNvSpPr/>
              <p:nvPr/>
            </p:nvSpPr>
            <p:spPr>
              <a:xfrm>
                <a:off x="7603268" y="1934029"/>
                <a:ext cx="213163" cy="115802"/>
              </a:xfrm>
              <a:custGeom>
                <a:avLst/>
                <a:gdLst>
                  <a:gd name="connsiteX0" fmla="*/ 74970 w 283265"/>
                  <a:gd name="connsiteY0" fmla="*/ 124239 h 153885"/>
                  <a:gd name="connsiteX1" fmla="*/ 283265 w 283265"/>
                  <a:gd name="connsiteY1" fmla="*/ 119909 h 153885"/>
                  <a:gd name="connsiteX2" fmla="*/ 216815 w 283265"/>
                  <a:gd name="connsiteY2" fmla="*/ 40537 h 153885"/>
                  <a:gd name="connsiteX3" fmla="*/ 0 w 283265"/>
                  <a:gd name="connsiteY3" fmla="*/ 0 h 153885"/>
                  <a:gd name="connsiteX4" fmla="*/ 74970 w 283265"/>
                  <a:gd name="connsiteY4" fmla="*/ 124239 h 153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3265" h="153885">
                    <a:moveTo>
                      <a:pt x="74970" y="124239"/>
                    </a:moveTo>
                    <a:cubicBezTo>
                      <a:pt x="74970" y="124239"/>
                      <a:pt x="178762" y="193742"/>
                      <a:pt x="283265" y="119909"/>
                    </a:cubicBezTo>
                    <a:cubicBezTo>
                      <a:pt x="283265" y="119909"/>
                      <a:pt x="245000" y="47708"/>
                      <a:pt x="216815" y="40537"/>
                    </a:cubicBezTo>
                    <a:cubicBezTo>
                      <a:pt x="216815" y="40537"/>
                      <a:pt x="115294" y="99462"/>
                      <a:pt x="0" y="0"/>
                    </a:cubicBezTo>
                    <a:cubicBezTo>
                      <a:pt x="-71" y="0"/>
                      <a:pt x="39686" y="96410"/>
                      <a:pt x="74970" y="124239"/>
                    </a:cubicBezTo>
                    <a:close/>
                  </a:path>
                </a:pathLst>
              </a:custGeom>
              <a:solidFill>
                <a:srgbClr val="D6654E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2" name="任意多边形: 形状 161" descr="0875c482-9794-41f9-ba2a-b9c01d029052"/>
              <p:cNvSpPr/>
              <p:nvPr/>
            </p:nvSpPr>
            <p:spPr>
              <a:xfrm>
                <a:off x="7505376" y="1787507"/>
                <a:ext cx="154308" cy="240015"/>
              </a:xfrm>
              <a:custGeom>
                <a:avLst/>
                <a:gdLst>
                  <a:gd name="connsiteX0" fmla="*/ 238 w 205054"/>
                  <a:gd name="connsiteY0" fmla="*/ 967 h 318947"/>
                  <a:gd name="connsiteX1" fmla="*/ 205055 w 205054"/>
                  <a:gd name="connsiteY1" fmla="*/ 318948 h 318947"/>
                  <a:gd name="connsiteX2" fmla="*/ 135339 w 205054"/>
                  <a:gd name="connsiteY2" fmla="*/ 50733 h 318947"/>
                  <a:gd name="connsiteX3" fmla="*/ 238 w 205054"/>
                  <a:gd name="connsiteY3" fmla="*/ 967 h 318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054" h="318947">
                    <a:moveTo>
                      <a:pt x="238" y="967"/>
                    </a:moveTo>
                    <a:cubicBezTo>
                      <a:pt x="238" y="967"/>
                      <a:pt x="-15310" y="186403"/>
                      <a:pt x="205055" y="318948"/>
                    </a:cubicBezTo>
                    <a:cubicBezTo>
                      <a:pt x="205055" y="318948"/>
                      <a:pt x="86211" y="158005"/>
                      <a:pt x="135339" y="50733"/>
                    </a:cubicBezTo>
                    <a:cubicBezTo>
                      <a:pt x="135339" y="50733"/>
                      <a:pt x="72296" y="-8191"/>
                      <a:pt x="238" y="967"/>
                    </a:cubicBezTo>
                    <a:close/>
                  </a:path>
                </a:pathLst>
              </a:custGeom>
              <a:solidFill>
                <a:srgbClr val="EF8062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9" name="任意多边形: 形状 158" descr="1cd97c95-c732-471c-89c9-422ea6db73bb"/>
              <p:cNvSpPr/>
              <p:nvPr/>
            </p:nvSpPr>
            <p:spPr>
              <a:xfrm>
                <a:off x="11429152" y="3895830"/>
                <a:ext cx="147442" cy="186505"/>
              </a:xfrm>
              <a:custGeom>
                <a:avLst/>
                <a:gdLst>
                  <a:gd name="connsiteX0" fmla="*/ 138225 w 195931"/>
                  <a:gd name="connsiteY0" fmla="*/ 203610 h 247839"/>
                  <a:gd name="connsiteX1" fmla="*/ 182170 w 195931"/>
                  <a:gd name="connsiteY1" fmla="*/ 0 h 247839"/>
                  <a:gd name="connsiteX2" fmla="*/ 89594 w 195931"/>
                  <a:gd name="connsiteY2" fmla="*/ 46288 h 247839"/>
                  <a:gd name="connsiteX3" fmla="*/ 0 w 195931"/>
                  <a:gd name="connsiteY3" fmla="*/ 247839 h 247839"/>
                  <a:gd name="connsiteX4" fmla="*/ 138225 w 195931"/>
                  <a:gd name="connsiteY4" fmla="*/ 203610 h 247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5931" h="247839">
                    <a:moveTo>
                      <a:pt x="138225" y="203610"/>
                    </a:moveTo>
                    <a:cubicBezTo>
                      <a:pt x="138225" y="203610"/>
                      <a:pt x="229878" y="118702"/>
                      <a:pt x="182170" y="0"/>
                    </a:cubicBezTo>
                    <a:cubicBezTo>
                      <a:pt x="182170" y="0"/>
                      <a:pt x="103083" y="20517"/>
                      <a:pt x="89594" y="46288"/>
                    </a:cubicBezTo>
                    <a:cubicBezTo>
                      <a:pt x="89594" y="46288"/>
                      <a:pt x="123458" y="158742"/>
                      <a:pt x="0" y="247839"/>
                    </a:cubicBezTo>
                    <a:cubicBezTo>
                      <a:pt x="0" y="247839"/>
                      <a:pt x="103012" y="231511"/>
                      <a:pt x="138225" y="203610"/>
                    </a:cubicBezTo>
                    <a:close/>
                  </a:path>
                </a:pathLst>
              </a:custGeom>
              <a:solidFill>
                <a:srgbClr val="D6654E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0" name="任意多边形: 形状 159" descr="79175715-1c36-4fd9-91a7-59d3fff0bbe0"/>
              <p:cNvSpPr/>
              <p:nvPr/>
            </p:nvSpPr>
            <p:spPr>
              <a:xfrm>
                <a:off x="11264766" y="4049105"/>
                <a:ext cx="268403" cy="101152"/>
              </a:xfrm>
              <a:custGeom>
                <a:avLst/>
                <a:gdLst>
                  <a:gd name="connsiteX0" fmla="*/ 0 w 356672"/>
                  <a:gd name="connsiteY0" fmla="*/ 125730 h 134417"/>
                  <a:gd name="connsiteX1" fmla="*/ 356673 w 356672"/>
                  <a:gd name="connsiteY1" fmla="*/ 0 h 134417"/>
                  <a:gd name="connsiteX2" fmla="*/ 79655 w 356672"/>
                  <a:gd name="connsiteY2" fmla="*/ 5822 h 134417"/>
                  <a:gd name="connsiteX3" fmla="*/ 0 w 356672"/>
                  <a:gd name="connsiteY3" fmla="*/ 125730 h 134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6672" h="134417">
                    <a:moveTo>
                      <a:pt x="0" y="125730"/>
                    </a:moveTo>
                    <a:cubicBezTo>
                      <a:pt x="0" y="125730"/>
                      <a:pt x="176845" y="183732"/>
                      <a:pt x="356673" y="0"/>
                    </a:cubicBezTo>
                    <a:cubicBezTo>
                      <a:pt x="356673" y="0"/>
                      <a:pt x="172586" y="78448"/>
                      <a:pt x="79655" y="5822"/>
                    </a:cubicBezTo>
                    <a:cubicBezTo>
                      <a:pt x="79584" y="5750"/>
                      <a:pt x="7738" y="53458"/>
                      <a:pt x="0" y="125730"/>
                    </a:cubicBezTo>
                    <a:close/>
                  </a:path>
                </a:pathLst>
              </a:custGeom>
              <a:solidFill>
                <a:srgbClr val="EF8062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6" name="任意多边形: 形状 135" descr="7e2f40df-3d67-49af-aa2f-8eea1a9fceca"/>
              <p:cNvSpPr/>
              <p:nvPr/>
            </p:nvSpPr>
            <p:spPr>
              <a:xfrm>
                <a:off x="10917791" y="3752839"/>
                <a:ext cx="119911" cy="128541"/>
              </a:xfrm>
              <a:custGeom>
                <a:avLst/>
                <a:gdLst>
                  <a:gd name="connsiteX0" fmla="*/ 32848 w 159346"/>
                  <a:gd name="connsiteY0" fmla="*/ 170138 h 170813"/>
                  <a:gd name="connsiteX1" fmla="*/ 158082 w 159346"/>
                  <a:gd name="connsiteY1" fmla="*/ 125553 h 170813"/>
                  <a:gd name="connsiteX2" fmla="*/ 154106 w 159346"/>
                  <a:gd name="connsiteY2" fmla="*/ 55624 h 170813"/>
                  <a:gd name="connsiteX3" fmla="*/ 116621 w 159346"/>
                  <a:gd name="connsiteY3" fmla="*/ 533 h 170813"/>
                  <a:gd name="connsiteX4" fmla="*/ 19430 w 159346"/>
                  <a:gd name="connsiteY4" fmla="*/ 34894 h 170813"/>
                  <a:gd name="connsiteX5" fmla="*/ 11692 w 159346"/>
                  <a:gd name="connsiteY5" fmla="*/ 109012 h 170813"/>
                  <a:gd name="connsiteX6" fmla="*/ 32848 w 159346"/>
                  <a:gd name="connsiteY6" fmla="*/ 170138 h 170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346" h="170813">
                    <a:moveTo>
                      <a:pt x="32848" y="170138"/>
                    </a:moveTo>
                    <a:cubicBezTo>
                      <a:pt x="32848" y="170138"/>
                      <a:pt x="83183" y="179864"/>
                      <a:pt x="158082" y="125553"/>
                    </a:cubicBezTo>
                    <a:cubicBezTo>
                      <a:pt x="158082" y="125553"/>
                      <a:pt x="162767" y="78342"/>
                      <a:pt x="154106" y="55624"/>
                    </a:cubicBezTo>
                    <a:cubicBezTo>
                      <a:pt x="145444" y="32906"/>
                      <a:pt x="129542" y="-4933"/>
                      <a:pt x="116621" y="533"/>
                    </a:cubicBezTo>
                    <a:cubicBezTo>
                      <a:pt x="103700" y="6000"/>
                      <a:pt x="61175" y="29073"/>
                      <a:pt x="19430" y="34894"/>
                    </a:cubicBezTo>
                    <a:cubicBezTo>
                      <a:pt x="-22314" y="40716"/>
                      <a:pt x="17016" y="72450"/>
                      <a:pt x="11692" y="109012"/>
                    </a:cubicBezTo>
                    <a:cubicBezTo>
                      <a:pt x="6297" y="145716"/>
                      <a:pt x="8710" y="170421"/>
                      <a:pt x="32848" y="170138"/>
                    </a:cubicBezTo>
                    <a:close/>
                  </a:path>
                </a:pathLst>
              </a:custGeom>
              <a:solidFill>
                <a:srgbClr val="2E6EF5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7" name="任意多边形: 形状 136" descr="522e4988-7d50-4a01-9dfa-9445bd3bcc2c"/>
              <p:cNvSpPr/>
              <p:nvPr/>
            </p:nvSpPr>
            <p:spPr>
              <a:xfrm>
                <a:off x="10657293" y="2527388"/>
                <a:ext cx="119911" cy="128541"/>
              </a:xfrm>
              <a:custGeom>
                <a:avLst/>
                <a:gdLst>
                  <a:gd name="connsiteX0" fmla="*/ 32848 w 159346"/>
                  <a:gd name="connsiteY0" fmla="*/ 170137 h 170813"/>
                  <a:gd name="connsiteX1" fmla="*/ 158081 w 159346"/>
                  <a:gd name="connsiteY1" fmla="*/ 125553 h 170813"/>
                  <a:gd name="connsiteX2" fmla="*/ 154106 w 159346"/>
                  <a:gd name="connsiteY2" fmla="*/ 55624 h 170813"/>
                  <a:gd name="connsiteX3" fmla="*/ 116621 w 159346"/>
                  <a:gd name="connsiteY3" fmla="*/ 533 h 170813"/>
                  <a:gd name="connsiteX4" fmla="*/ 19430 w 159346"/>
                  <a:gd name="connsiteY4" fmla="*/ 34894 h 170813"/>
                  <a:gd name="connsiteX5" fmla="*/ 11692 w 159346"/>
                  <a:gd name="connsiteY5" fmla="*/ 109012 h 170813"/>
                  <a:gd name="connsiteX6" fmla="*/ 32848 w 159346"/>
                  <a:gd name="connsiteY6" fmla="*/ 170137 h 170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346" h="170813">
                    <a:moveTo>
                      <a:pt x="32848" y="170137"/>
                    </a:moveTo>
                    <a:cubicBezTo>
                      <a:pt x="32848" y="170137"/>
                      <a:pt x="83183" y="179864"/>
                      <a:pt x="158081" y="125553"/>
                    </a:cubicBezTo>
                    <a:cubicBezTo>
                      <a:pt x="158081" y="125553"/>
                      <a:pt x="162767" y="78342"/>
                      <a:pt x="154106" y="55624"/>
                    </a:cubicBezTo>
                    <a:cubicBezTo>
                      <a:pt x="145444" y="32906"/>
                      <a:pt x="129542" y="-4933"/>
                      <a:pt x="116621" y="533"/>
                    </a:cubicBezTo>
                    <a:cubicBezTo>
                      <a:pt x="103700" y="6000"/>
                      <a:pt x="61175" y="29073"/>
                      <a:pt x="19430" y="34894"/>
                    </a:cubicBezTo>
                    <a:cubicBezTo>
                      <a:pt x="-22314" y="40716"/>
                      <a:pt x="17017" y="72450"/>
                      <a:pt x="11692" y="109012"/>
                    </a:cubicBezTo>
                    <a:cubicBezTo>
                      <a:pt x="6297" y="145716"/>
                      <a:pt x="8710" y="170421"/>
                      <a:pt x="32848" y="170137"/>
                    </a:cubicBezTo>
                    <a:close/>
                  </a:path>
                </a:pathLst>
              </a:custGeom>
              <a:solidFill>
                <a:srgbClr val="92A5E6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8" name="任意多边形: 形状 137" descr="7aa4ab92-3c8c-4fc6-9a7b-64e847a668d0"/>
              <p:cNvSpPr/>
              <p:nvPr/>
            </p:nvSpPr>
            <p:spPr>
              <a:xfrm>
                <a:off x="6726545" y="2435695"/>
                <a:ext cx="119058" cy="133883"/>
              </a:xfrm>
              <a:custGeom>
                <a:avLst/>
                <a:gdLst>
                  <a:gd name="connsiteX0" fmla="*/ 99997 w 158212"/>
                  <a:gd name="connsiteY0" fmla="*/ 172006 h 177912"/>
                  <a:gd name="connsiteX1" fmla="*/ 158212 w 158212"/>
                  <a:gd name="connsiteY1" fmla="*/ 64095 h 177912"/>
                  <a:gd name="connsiteX2" fmla="*/ 112279 w 158212"/>
                  <a:gd name="connsiteY2" fmla="*/ 18659 h 177912"/>
                  <a:gd name="connsiteX3" fmla="*/ 52574 w 158212"/>
                  <a:gd name="connsiteY3" fmla="*/ 4106 h 177912"/>
                  <a:gd name="connsiteX4" fmla="*/ 7209 w 158212"/>
                  <a:gd name="connsiteY4" fmla="*/ 87736 h 177912"/>
                  <a:gd name="connsiteX5" fmla="*/ 47746 w 158212"/>
                  <a:gd name="connsiteY5" fmla="*/ 143324 h 177912"/>
                  <a:gd name="connsiteX6" fmla="*/ 99997 w 158212"/>
                  <a:gd name="connsiteY6" fmla="*/ 172006 h 177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8212" h="177912">
                    <a:moveTo>
                      <a:pt x="99997" y="172006"/>
                    </a:moveTo>
                    <a:cubicBezTo>
                      <a:pt x="99997" y="172006"/>
                      <a:pt x="140535" y="147513"/>
                      <a:pt x="158212" y="64095"/>
                    </a:cubicBezTo>
                    <a:cubicBezTo>
                      <a:pt x="158212" y="64095"/>
                      <a:pt x="132300" y="28882"/>
                      <a:pt x="112279" y="18659"/>
                    </a:cubicBezTo>
                    <a:cubicBezTo>
                      <a:pt x="92259" y="8436"/>
                      <a:pt x="58040" y="-7608"/>
                      <a:pt x="52574" y="4106"/>
                    </a:cubicBezTo>
                    <a:cubicBezTo>
                      <a:pt x="47107" y="15820"/>
                      <a:pt x="32269" y="57919"/>
                      <a:pt x="7209" y="87736"/>
                    </a:cubicBezTo>
                    <a:cubicBezTo>
                      <a:pt x="-17781" y="117554"/>
                      <a:pt x="28720" y="114927"/>
                      <a:pt x="47746" y="143324"/>
                    </a:cubicBezTo>
                    <a:cubicBezTo>
                      <a:pt x="66701" y="171651"/>
                      <a:pt x="83598" y="187128"/>
                      <a:pt x="99997" y="172006"/>
                    </a:cubicBezTo>
                    <a:close/>
                  </a:path>
                </a:pathLst>
              </a:custGeom>
              <a:solidFill>
                <a:srgbClr val="EF8062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9" name="任意多边形: 形状 138" descr="7e125897-2426-497e-b711-fc0359d20fb2"/>
              <p:cNvSpPr/>
              <p:nvPr/>
            </p:nvSpPr>
            <p:spPr>
              <a:xfrm>
                <a:off x="6893175" y="4259231"/>
                <a:ext cx="119058" cy="133860"/>
              </a:xfrm>
              <a:custGeom>
                <a:avLst/>
                <a:gdLst>
                  <a:gd name="connsiteX0" fmla="*/ 99997 w 158212"/>
                  <a:gd name="connsiteY0" fmla="*/ 172006 h 177881"/>
                  <a:gd name="connsiteX1" fmla="*/ 158212 w 158212"/>
                  <a:gd name="connsiteY1" fmla="*/ 64095 h 177881"/>
                  <a:gd name="connsiteX2" fmla="*/ 112279 w 158212"/>
                  <a:gd name="connsiteY2" fmla="*/ 18659 h 177881"/>
                  <a:gd name="connsiteX3" fmla="*/ 52574 w 158212"/>
                  <a:gd name="connsiteY3" fmla="*/ 4106 h 177881"/>
                  <a:gd name="connsiteX4" fmla="*/ 7208 w 158212"/>
                  <a:gd name="connsiteY4" fmla="*/ 87736 h 177881"/>
                  <a:gd name="connsiteX5" fmla="*/ 47746 w 158212"/>
                  <a:gd name="connsiteY5" fmla="*/ 143324 h 177881"/>
                  <a:gd name="connsiteX6" fmla="*/ 99997 w 158212"/>
                  <a:gd name="connsiteY6" fmla="*/ 172006 h 177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8212" h="177881">
                    <a:moveTo>
                      <a:pt x="99997" y="172006"/>
                    </a:moveTo>
                    <a:cubicBezTo>
                      <a:pt x="99997" y="172006"/>
                      <a:pt x="140535" y="147513"/>
                      <a:pt x="158212" y="64095"/>
                    </a:cubicBezTo>
                    <a:cubicBezTo>
                      <a:pt x="158212" y="64095"/>
                      <a:pt x="132300" y="28882"/>
                      <a:pt x="112279" y="18659"/>
                    </a:cubicBezTo>
                    <a:cubicBezTo>
                      <a:pt x="92259" y="8436"/>
                      <a:pt x="58040" y="-7608"/>
                      <a:pt x="52574" y="4106"/>
                    </a:cubicBezTo>
                    <a:cubicBezTo>
                      <a:pt x="47107" y="15820"/>
                      <a:pt x="32269" y="57919"/>
                      <a:pt x="7208" y="87736"/>
                    </a:cubicBezTo>
                    <a:cubicBezTo>
                      <a:pt x="-17781" y="117554"/>
                      <a:pt x="28720" y="114927"/>
                      <a:pt x="47746" y="143324"/>
                    </a:cubicBezTo>
                    <a:cubicBezTo>
                      <a:pt x="66701" y="171651"/>
                      <a:pt x="83598" y="187057"/>
                      <a:pt x="99997" y="172006"/>
                    </a:cubicBezTo>
                    <a:close/>
                  </a:path>
                </a:pathLst>
              </a:custGeom>
              <a:solidFill>
                <a:srgbClr val="EF8062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0" name="任意多边形: 形状 139" descr="5c077e50-a3ba-47f2-8330-2040879f423b"/>
              <p:cNvSpPr/>
              <p:nvPr/>
            </p:nvSpPr>
            <p:spPr>
              <a:xfrm>
                <a:off x="11288188" y="3317152"/>
                <a:ext cx="111800" cy="129736"/>
              </a:xfrm>
              <a:custGeom>
                <a:avLst/>
                <a:gdLst>
                  <a:gd name="connsiteX0" fmla="*/ 117395 w 148567"/>
                  <a:gd name="connsiteY0" fmla="*/ 162697 h 172402"/>
                  <a:gd name="connsiteX1" fmla="*/ 148348 w 148567"/>
                  <a:gd name="connsiteY1" fmla="*/ 40588 h 172402"/>
                  <a:gd name="connsiteX2" fmla="*/ 91198 w 148567"/>
                  <a:gd name="connsiteY2" fmla="*/ 6865 h 172402"/>
                  <a:gd name="connsiteX3" fmla="*/ 28084 w 148567"/>
                  <a:gd name="connsiteY3" fmla="*/ 7291 h 172402"/>
                  <a:gd name="connsiteX4" fmla="*/ 3876 w 148567"/>
                  <a:gd name="connsiteY4" fmla="*/ 101926 h 172402"/>
                  <a:gd name="connsiteX5" fmla="*/ 58186 w 148567"/>
                  <a:gd name="connsiteY5" fmla="*/ 147149 h 172402"/>
                  <a:gd name="connsiteX6" fmla="*/ 117395 w 148567"/>
                  <a:gd name="connsiteY6" fmla="*/ 162697 h 172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567" h="172402">
                    <a:moveTo>
                      <a:pt x="117395" y="162697"/>
                    </a:moveTo>
                    <a:cubicBezTo>
                      <a:pt x="117395" y="162697"/>
                      <a:pt x="151614" y="128194"/>
                      <a:pt x="148348" y="40588"/>
                    </a:cubicBezTo>
                    <a:cubicBezTo>
                      <a:pt x="148348" y="40588"/>
                      <a:pt x="113703" y="11977"/>
                      <a:pt x="91198" y="6865"/>
                    </a:cubicBezTo>
                    <a:cubicBezTo>
                      <a:pt x="68693" y="1683"/>
                      <a:pt x="30570" y="-5771"/>
                      <a:pt x="28084" y="7291"/>
                    </a:cubicBezTo>
                    <a:cubicBezTo>
                      <a:pt x="25529" y="20354"/>
                      <a:pt x="21340" y="66003"/>
                      <a:pt x="3876" y="101926"/>
                    </a:cubicBezTo>
                    <a:cubicBezTo>
                      <a:pt x="-13589" y="137849"/>
                      <a:pt x="32131" y="123650"/>
                      <a:pt x="58186" y="147149"/>
                    </a:cubicBezTo>
                    <a:cubicBezTo>
                      <a:pt x="84170" y="170648"/>
                      <a:pt x="104900" y="181794"/>
                      <a:pt x="117395" y="162697"/>
                    </a:cubicBezTo>
                    <a:close/>
                  </a:path>
                </a:pathLst>
              </a:custGeom>
              <a:solidFill>
                <a:srgbClr val="EF8062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1" name="任意多边形: 形状 140" descr="1f1c9de6-28b2-451d-951f-247dab1979c7"/>
              <p:cNvSpPr/>
              <p:nvPr/>
            </p:nvSpPr>
            <p:spPr>
              <a:xfrm>
                <a:off x="6437837" y="2668027"/>
                <a:ext cx="114483" cy="108370"/>
              </a:xfrm>
              <a:custGeom>
                <a:avLst/>
                <a:gdLst>
                  <a:gd name="connsiteX0" fmla="*/ 150548 w 152132"/>
                  <a:gd name="connsiteY0" fmla="*/ 122040 h 144009"/>
                  <a:gd name="connsiteX1" fmla="*/ 118246 w 152132"/>
                  <a:gd name="connsiteY1" fmla="*/ 3764 h 144009"/>
                  <a:gd name="connsiteX2" fmla="*/ 53642 w 152132"/>
                  <a:gd name="connsiteY2" fmla="*/ 2557 h 144009"/>
                  <a:gd name="connsiteX3" fmla="*/ 325 w 152132"/>
                  <a:gd name="connsiteY3" fmla="*/ 33227 h 144009"/>
                  <a:gd name="connsiteX4" fmla="*/ 25173 w 152132"/>
                  <a:gd name="connsiteY4" fmla="*/ 125022 h 144009"/>
                  <a:gd name="connsiteX5" fmla="*/ 92830 w 152132"/>
                  <a:gd name="connsiteY5" fmla="*/ 137304 h 144009"/>
                  <a:gd name="connsiteX6" fmla="*/ 150548 w 152132"/>
                  <a:gd name="connsiteY6" fmla="*/ 122040 h 144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2132" h="144009">
                    <a:moveTo>
                      <a:pt x="150548" y="122040"/>
                    </a:moveTo>
                    <a:cubicBezTo>
                      <a:pt x="150548" y="122040"/>
                      <a:pt x="162972" y="76391"/>
                      <a:pt x="118246" y="3764"/>
                    </a:cubicBezTo>
                    <a:cubicBezTo>
                      <a:pt x="118246" y="3764"/>
                      <a:pt x="75153" y="-3832"/>
                      <a:pt x="53642" y="2557"/>
                    </a:cubicBezTo>
                    <a:cubicBezTo>
                      <a:pt x="32131" y="8947"/>
                      <a:pt x="-3792" y="20945"/>
                      <a:pt x="325" y="33227"/>
                    </a:cubicBezTo>
                    <a:cubicBezTo>
                      <a:pt x="4443" y="45509"/>
                      <a:pt x="22759" y="86188"/>
                      <a:pt x="25173" y="125022"/>
                    </a:cubicBezTo>
                    <a:cubicBezTo>
                      <a:pt x="27587" y="163855"/>
                      <a:pt x="59534" y="129849"/>
                      <a:pt x="92830" y="137304"/>
                    </a:cubicBezTo>
                    <a:cubicBezTo>
                      <a:pt x="126197" y="144687"/>
                      <a:pt x="149128" y="144190"/>
                      <a:pt x="150548" y="122040"/>
                    </a:cubicBezTo>
                    <a:close/>
                  </a:path>
                </a:pathLst>
              </a:custGeom>
              <a:solidFill>
                <a:srgbClr val="2E6EF5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2" name="任意多边形: 形状 141" descr="096a133a-da80-4910-82a7-558e55b1d61e"/>
              <p:cNvSpPr/>
              <p:nvPr/>
            </p:nvSpPr>
            <p:spPr>
              <a:xfrm>
                <a:off x="11859029" y="2306130"/>
                <a:ext cx="114483" cy="108370"/>
              </a:xfrm>
              <a:custGeom>
                <a:avLst/>
                <a:gdLst>
                  <a:gd name="connsiteX0" fmla="*/ 150548 w 152132"/>
                  <a:gd name="connsiteY0" fmla="*/ 122040 h 144009"/>
                  <a:gd name="connsiteX1" fmla="*/ 118246 w 152132"/>
                  <a:gd name="connsiteY1" fmla="*/ 3764 h 144009"/>
                  <a:gd name="connsiteX2" fmla="*/ 53642 w 152132"/>
                  <a:gd name="connsiteY2" fmla="*/ 2557 h 144009"/>
                  <a:gd name="connsiteX3" fmla="*/ 325 w 152132"/>
                  <a:gd name="connsiteY3" fmla="*/ 33227 h 144009"/>
                  <a:gd name="connsiteX4" fmla="*/ 25173 w 152132"/>
                  <a:gd name="connsiteY4" fmla="*/ 125022 h 144009"/>
                  <a:gd name="connsiteX5" fmla="*/ 92830 w 152132"/>
                  <a:gd name="connsiteY5" fmla="*/ 137304 h 144009"/>
                  <a:gd name="connsiteX6" fmla="*/ 150548 w 152132"/>
                  <a:gd name="connsiteY6" fmla="*/ 122040 h 144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2132" h="144009">
                    <a:moveTo>
                      <a:pt x="150548" y="122040"/>
                    </a:moveTo>
                    <a:cubicBezTo>
                      <a:pt x="150548" y="122040"/>
                      <a:pt x="162972" y="76391"/>
                      <a:pt x="118246" y="3764"/>
                    </a:cubicBezTo>
                    <a:cubicBezTo>
                      <a:pt x="118246" y="3764"/>
                      <a:pt x="75152" y="-3832"/>
                      <a:pt x="53642" y="2557"/>
                    </a:cubicBezTo>
                    <a:cubicBezTo>
                      <a:pt x="32131" y="8947"/>
                      <a:pt x="-3793" y="20945"/>
                      <a:pt x="325" y="33227"/>
                    </a:cubicBezTo>
                    <a:cubicBezTo>
                      <a:pt x="4443" y="45509"/>
                      <a:pt x="22759" y="86188"/>
                      <a:pt x="25173" y="125022"/>
                    </a:cubicBezTo>
                    <a:cubicBezTo>
                      <a:pt x="27587" y="163855"/>
                      <a:pt x="59534" y="129849"/>
                      <a:pt x="92830" y="137304"/>
                    </a:cubicBezTo>
                    <a:cubicBezTo>
                      <a:pt x="126197" y="144758"/>
                      <a:pt x="149128" y="144261"/>
                      <a:pt x="150548" y="122040"/>
                    </a:cubicBezTo>
                    <a:close/>
                  </a:path>
                </a:pathLst>
              </a:custGeom>
              <a:solidFill>
                <a:srgbClr val="2E6EF5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4" name="任意多边形: 形状 143" descr="f21c55bc-5e4e-4958-a557-c2533df61710"/>
              <p:cNvSpPr/>
              <p:nvPr/>
            </p:nvSpPr>
            <p:spPr>
              <a:xfrm>
                <a:off x="6183995" y="3267718"/>
                <a:ext cx="1046211" cy="884388"/>
              </a:xfrm>
              <a:custGeom>
                <a:avLst/>
                <a:gdLst>
                  <a:gd name="connsiteX0" fmla="*/ 1334115 w 1390271"/>
                  <a:gd name="connsiteY0" fmla="*/ 0 h 1175231"/>
                  <a:gd name="connsiteX1" fmla="*/ 56085 w 1390271"/>
                  <a:gd name="connsiteY1" fmla="*/ 0 h 1175231"/>
                  <a:gd name="connsiteX2" fmla="*/ 0 w 1390271"/>
                  <a:gd name="connsiteY2" fmla="*/ 56085 h 1175231"/>
                  <a:gd name="connsiteX3" fmla="*/ 0 w 1390271"/>
                  <a:gd name="connsiteY3" fmla="*/ 1119146 h 1175231"/>
                  <a:gd name="connsiteX4" fmla="*/ 56085 w 1390271"/>
                  <a:gd name="connsiteY4" fmla="*/ 1175231 h 1175231"/>
                  <a:gd name="connsiteX5" fmla="*/ 1334186 w 1390271"/>
                  <a:gd name="connsiteY5" fmla="*/ 1175231 h 1175231"/>
                  <a:gd name="connsiteX6" fmla="*/ 1390271 w 1390271"/>
                  <a:gd name="connsiteY6" fmla="*/ 1119146 h 1175231"/>
                  <a:gd name="connsiteX7" fmla="*/ 1390271 w 1390271"/>
                  <a:gd name="connsiteY7" fmla="*/ 56014 h 1175231"/>
                  <a:gd name="connsiteX8" fmla="*/ 1334115 w 1390271"/>
                  <a:gd name="connsiteY8" fmla="*/ 0 h 1175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90271" h="1175231">
                    <a:moveTo>
                      <a:pt x="1334115" y="0"/>
                    </a:moveTo>
                    <a:lnTo>
                      <a:pt x="56085" y="0"/>
                    </a:lnTo>
                    <a:cubicBezTo>
                      <a:pt x="25132" y="0"/>
                      <a:pt x="0" y="25061"/>
                      <a:pt x="0" y="56085"/>
                    </a:cubicBezTo>
                    <a:lnTo>
                      <a:pt x="0" y="1119146"/>
                    </a:lnTo>
                    <a:cubicBezTo>
                      <a:pt x="0" y="1150099"/>
                      <a:pt x="25061" y="1175231"/>
                      <a:pt x="56085" y="1175231"/>
                    </a:cubicBezTo>
                    <a:lnTo>
                      <a:pt x="1334186" y="1175231"/>
                    </a:lnTo>
                    <a:cubicBezTo>
                      <a:pt x="1365140" y="1175231"/>
                      <a:pt x="1390271" y="1150171"/>
                      <a:pt x="1390271" y="1119146"/>
                    </a:cubicBezTo>
                    <a:lnTo>
                      <a:pt x="1390271" y="56014"/>
                    </a:lnTo>
                    <a:cubicBezTo>
                      <a:pt x="1390200" y="25061"/>
                      <a:pt x="1365069" y="0"/>
                      <a:pt x="133411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6" name="任意多边形: 形状 145" descr="3abde11b-f634-4382-9d1b-cec2851b3b2c"/>
              <p:cNvSpPr/>
              <p:nvPr/>
            </p:nvSpPr>
            <p:spPr>
              <a:xfrm>
                <a:off x="6298269" y="3473937"/>
                <a:ext cx="829094" cy="572442"/>
              </a:xfrm>
              <a:custGeom>
                <a:avLst/>
                <a:gdLst>
                  <a:gd name="connsiteX0" fmla="*/ 1091955 w 1101752"/>
                  <a:gd name="connsiteY0" fmla="*/ 760698 h 760698"/>
                  <a:gd name="connsiteX1" fmla="*/ 9797 w 1101752"/>
                  <a:gd name="connsiteY1" fmla="*/ 760698 h 760698"/>
                  <a:gd name="connsiteX2" fmla="*/ 0 w 1101752"/>
                  <a:gd name="connsiteY2" fmla="*/ 750901 h 760698"/>
                  <a:gd name="connsiteX3" fmla="*/ 0 w 1101752"/>
                  <a:gd name="connsiteY3" fmla="*/ 9797 h 760698"/>
                  <a:gd name="connsiteX4" fmla="*/ 9797 w 1101752"/>
                  <a:gd name="connsiteY4" fmla="*/ 0 h 760698"/>
                  <a:gd name="connsiteX5" fmla="*/ 19594 w 1101752"/>
                  <a:gd name="connsiteY5" fmla="*/ 9797 h 760698"/>
                  <a:gd name="connsiteX6" fmla="*/ 19594 w 1101752"/>
                  <a:gd name="connsiteY6" fmla="*/ 741104 h 760698"/>
                  <a:gd name="connsiteX7" fmla="*/ 1091955 w 1101752"/>
                  <a:gd name="connsiteY7" fmla="*/ 741104 h 760698"/>
                  <a:gd name="connsiteX8" fmla="*/ 1101753 w 1101752"/>
                  <a:gd name="connsiteY8" fmla="*/ 750901 h 760698"/>
                  <a:gd name="connsiteX9" fmla="*/ 1091955 w 1101752"/>
                  <a:gd name="connsiteY9" fmla="*/ 760698 h 760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01752" h="760698">
                    <a:moveTo>
                      <a:pt x="1091955" y="760698"/>
                    </a:moveTo>
                    <a:lnTo>
                      <a:pt x="9797" y="760698"/>
                    </a:lnTo>
                    <a:cubicBezTo>
                      <a:pt x="4402" y="760698"/>
                      <a:pt x="0" y="756297"/>
                      <a:pt x="0" y="750901"/>
                    </a:cubicBezTo>
                    <a:lnTo>
                      <a:pt x="0" y="9797"/>
                    </a:lnTo>
                    <a:cubicBezTo>
                      <a:pt x="0" y="4402"/>
                      <a:pt x="4402" y="0"/>
                      <a:pt x="9797" y="0"/>
                    </a:cubicBezTo>
                    <a:cubicBezTo>
                      <a:pt x="15193" y="0"/>
                      <a:pt x="19594" y="4402"/>
                      <a:pt x="19594" y="9797"/>
                    </a:cubicBezTo>
                    <a:lnTo>
                      <a:pt x="19594" y="741104"/>
                    </a:lnTo>
                    <a:lnTo>
                      <a:pt x="1091955" y="741104"/>
                    </a:lnTo>
                    <a:cubicBezTo>
                      <a:pt x="1097351" y="741104"/>
                      <a:pt x="1101753" y="745506"/>
                      <a:pt x="1101753" y="750901"/>
                    </a:cubicBezTo>
                    <a:cubicBezTo>
                      <a:pt x="1101753" y="756297"/>
                      <a:pt x="1097422" y="760698"/>
                      <a:pt x="1091955" y="760698"/>
                    </a:cubicBezTo>
                    <a:close/>
                  </a:path>
                </a:pathLst>
              </a:custGeom>
              <a:solidFill>
                <a:srgbClr val="80D1AC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7" name="任意多边形: 形状 146" descr="6725a371-547d-4c38-9b21-fb2fec30aa6c"/>
              <p:cNvSpPr/>
              <p:nvPr/>
            </p:nvSpPr>
            <p:spPr>
              <a:xfrm>
                <a:off x="6374238" y="3852342"/>
                <a:ext cx="92210" cy="118068"/>
              </a:xfrm>
              <a:custGeom>
                <a:avLst/>
                <a:gdLst>
                  <a:gd name="connsiteX0" fmla="*/ 0 w 122535"/>
                  <a:gd name="connsiteY0" fmla="*/ 0 h 156896"/>
                  <a:gd name="connsiteX1" fmla="*/ 122535 w 122535"/>
                  <a:gd name="connsiteY1" fmla="*/ 0 h 156896"/>
                  <a:gd name="connsiteX2" fmla="*/ 122535 w 122535"/>
                  <a:gd name="connsiteY2" fmla="*/ 156896 h 156896"/>
                  <a:gd name="connsiteX3" fmla="*/ 0 w 122535"/>
                  <a:gd name="connsiteY3" fmla="*/ 156896 h 156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535" h="156896">
                    <a:moveTo>
                      <a:pt x="0" y="0"/>
                    </a:moveTo>
                    <a:lnTo>
                      <a:pt x="122535" y="0"/>
                    </a:lnTo>
                    <a:lnTo>
                      <a:pt x="122535" y="156896"/>
                    </a:lnTo>
                    <a:lnTo>
                      <a:pt x="0" y="156896"/>
                    </a:lnTo>
                    <a:close/>
                  </a:path>
                </a:pathLst>
              </a:custGeom>
              <a:solidFill>
                <a:srgbClr val="F29F71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8" name="任意多边形: 形状 147" descr="6d73e728-0e56-418c-a40a-095c56e14fb6"/>
              <p:cNvSpPr/>
              <p:nvPr/>
            </p:nvSpPr>
            <p:spPr>
              <a:xfrm>
                <a:off x="6549845" y="3763391"/>
                <a:ext cx="92210" cy="206966"/>
              </a:xfrm>
              <a:custGeom>
                <a:avLst/>
                <a:gdLst>
                  <a:gd name="connsiteX0" fmla="*/ 0 w 122535"/>
                  <a:gd name="connsiteY0" fmla="*/ 0 h 275029"/>
                  <a:gd name="connsiteX1" fmla="*/ 122535 w 122535"/>
                  <a:gd name="connsiteY1" fmla="*/ 0 h 275029"/>
                  <a:gd name="connsiteX2" fmla="*/ 122535 w 122535"/>
                  <a:gd name="connsiteY2" fmla="*/ 275030 h 275029"/>
                  <a:gd name="connsiteX3" fmla="*/ 0 w 122535"/>
                  <a:gd name="connsiteY3" fmla="*/ 275030 h 275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535" h="275029">
                    <a:moveTo>
                      <a:pt x="0" y="0"/>
                    </a:moveTo>
                    <a:lnTo>
                      <a:pt x="122535" y="0"/>
                    </a:lnTo>
                    <a:lnTo>
                      <a:pt x="122535" y="275030"/>
                    </a:lnTo>
                    <a:lnTo>
                      <a:pt x="0" y="275030"/>
                    </a:lnTo>
                    <a:close/>
                  </a:path>
                </a:pathLst>
              </a:custGeom>
              <a:solidFill>
                <a:srgbClr val="F29F71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9" name="任意多边形: 形状 148" descr="025f8e5c-b25b-4cbd-95c4-e76372d00568"/>
              <p:cNvSpPr/>
              <p:nvPr/>
            </p:nvSpPr>
            <p:spPr>
              <a:xfrm>
                <a:off x="6725452" y="3792613"/>
                <a:ext cx="92210" cy="177743"/>
              </a:xfrm>
              <a:custGeom>
                <a:avLst/>
                <a:gdLst>
                  <a:gd name="connsiteX0" fmla="*/ 0 w 122535"/>
                  <a:gd name="connsiteY0" fmla="*/ 0 h 236196"/>
                  <a:gd name="connsiteX1" fmla="*/ 122535 w 122535"/>
                  <a:gd name="connsiteY1" fmla="*/ 0 h 236196"/>
                  <a:gd name="connsiteX2" fmla="*/ 122535 w 122535"/>
                  <a:gd name="connsiteY2" fmla="*/ 236196 h 236196"/>
                  <a:gd name="connsiteX3" fmla="*/ 0 w 122535"/>
                  <a:gd name="connsiteY3" fmla="*/ 236196 h 236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535" h="236196">
                    <a:moveTo>
                      <a:pt x="0" y="0"/>
                    </a:moveTo>
                    <a:lnTo>
                      <a:pt x="122535" y="0"/>
                    </a:lnTo>
                    <a:lnTo>
                      <a:pt x="122535" y="236196"/>
                    </a:lnTo>
                    <a:lnTo>
                      <a:pt x="0" y="236196"/>
                    </a:lnTo>
                    <a:close/>
                  </a:path>
                </a:pathLst>
              </a:custGeom>
              <a:solidFill>
                <a:srgbClr val="F29F71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0" name="任意多边形: 形状 149" descr="9d3ccfee-aadb-4ab9-be3a-1b9cd699e91d"/>
              <p:cNvSpPr/>
              <p:nvPr/>
            </p:nvSpPr>
            <p:spPr>
              <a:xfrm>
                <a:off x="6901057" y="3690359"/>
                <a:ext cx="92210" cy="279997"/>
              </a:xfrm>
              <a:custGeom>
                <a:avLst/>
                <a:gdLst>
                  <a:gd name="connsiteX0" fmla="*/ 0 w 122535"/>
                  <a:gd name="connsiteY0" fmla="*/ 0 h 372078"/>
                  <a:gd name="connsiteX1" fmla="*/ 122535 w 122535"/>
                  <a:gd name="connsiteY1" fmla="*/ 0 h 372078"/>
                  <a:gd name="connsiteX2" fmla="*/ 122535 w 122535"/>
                  <a:gd name="connsiteY2" fmla="*/ 372079 h 372078"/>
                  <a:gd name="connsiteX3" fmla="*/ 0 w 122535"/>
                  <a:gd name="connsiteY3" fmla="*/ 372079 h 372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535" h="372078">
                    <a:moveTo>
                      <a:pt x="0" y="0"/>
                    </a:moveTo>
                    <a:lnTo>
                      <a:pt x="122535" y="0"/>
                    </a:lnTo>
                    <a:lnTo>
                      <a:pt x="122535" y="372079"/>
                    </a:lnTo>
                    <a:lnTo>
                      <a:pt x="0" y="372079"/>
                    </a:lnTo>
                    <a:close/>
                  </a:path>
                </a:pathLst>
              </a:custGeom>
              <a:solidFill>
                <a:srgbClr val="F29F71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1" name="任意多边形: 形状 150" descr="d18d70ba-3aa9-45b8-aaa9-8ffe9acaa20d"/>
              <p:cNvSpPr/>
              <p:nvPr/>
            </p:nvSpPr>
            <p:spPr>
              <a:xfrm>
                <a:off x="6374238" y="3779258"/>
                <a:ext cx="92210" cy="73084"/>
              </a:xfrm>
              <a:custGeom>
                <a:avLst/>
                <a:gdLst>
                  <a:gd name="connsiteX0" fmla="*/ 0 w 122535"/>
                  <a:gd name="connsiteY0" fmla="*/ 0 h 97119"/>
                  <a:gd name="connsiteX1" fmla="*/ 122535 w 122535"/>
                  <a:gd name="connsiteY1" fmla="*/ 0 h 97119"/>
                  <a:gd name="connsiteX2" fmla="*/ 122535 w 122535"/>
                  <a:gd name="connsiteY2" fmla="*/ 97119 h 97119"/>
                  <a:gd name="connsiteX3" fmla="*/ 0 w 122535"/>
                  <a:gd name="connsiteY3" fmla="*/ 97119 h 97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535" h="97119">
                    <a:moveTo>
                      <a:pt x="0" y="0"/>
                    </a:moveTo>
                    <a:lnTo>
                      <a:pt x="122535" y="0"/>
                    </a:lnTo>
                    <a:lnTo>
                      <a:pt x="122535" y="97119"/>
                    </a:lnTo>
                    <a:lnTo>
                      <a:pt x="0" y="97119"/>
                    </a:lnTo>
                    <a:close/>
                  </a:path>
                </a:pathLst>
              </a:custGeom>
              <a:solidFill>
                <a:srgbClr val="8B94F8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2" name="任意多边形: 形状 151" descr="083a03cb-51fa-4aba-a1c8-6f0e706aedbd"/>
              <p:cNvSpPr/>
              <p:nvPr/>
            </p:nvSpPr>
            <p:spPr>
              <a:xfrm>
                <a:off x="6549845" y="3635279"/>
                <a:ext cx="92210" cy="128112"/>
              </a:xfrm>
              <a:custGeom>
                <a:avLst/>
                <a:gdLst>
                  <a:gd name="connsiteX0" fmla="*/ 0 w 122535"/>
                  <a:gd name="connsiteY0" fmla="*/ 0 h 170243"/>
                  <a:gd name="connsiteX1" fmla="*/ 122535 w 122535"/>
                  <a:gd name="connsiteY1" fmla="*/ 0 h 170243"/>
                  <a:gd name="connsiteX2" fmla="*/ 122535 w 122535"/>
                  <a:gd name="connsiteY2" fmla="*/ 170243 h 170243"/>
                  <a:gd name="connsiteX3" fmla="*/ 0 w 122535"/>
                  <a:gd name="connsiteY3" fmla="*/ 170243 h 170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535" h="170243">
                    <a:moveTo>
                      <a:pt x="0" y="0"/>
                    </a:moveTo>
                    <a:lnTo>
                      <a:pt x="122535" y="0"/>
                    </a:lnTo>
                    <a:lnTo>
                      <a:pt x="122535" y="170243"/>
                    </a:lnTo>
                    <a:lnTo>
                      <a:pt x="0" y="170243"/>
                    </a:lnTo>
                    <a:close/>
                  </a:path>
                </a:pathLst>
              </a:custGeom>
              <a:solidFill>
                <a:srgbClr val="8B94F8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3" name="任意多边形: 形状 152" descr="a7cd39b5-debf-4a8e-9ade-b1cce6d4903d"/>
              <p:cNvSpPr/>
              <p:nvPr/>
            </p:nvSpPr>
            <p:spPr>
              <a:xfrm>
                <a:off x="6725452" y="3682613"/>
                <a:ext cx="92210" cy="110001"/>
              </a:xfrm>
              <a:custGeom>
                <a:avLst/>
                <a:gdLst>
                  <a:gd name="connsiteX0" fmla="*/ 0 w 122535"/>
                  <a:gd name="connsiteY0" fmla="*/ 0 h 146176"/>
                  <a:gd name="connsiteX1" fmla="*/ 122535 w 122535"/>
                  <a:gd name="connsiteY1" fmla="*/ 0 h 146176"/>
                  <a:gd name="connsiteX2" fmla="*/ 122535 w 122535"/>
                  <a:gd name="connsiteY2" fmla="*/ 146176 h 146176"/>
                  <a:gd name="connsiteX3" fmla="*/ 0 w 122535"/>
                  <a:gd name="connsiteY3" fmla="*/ 146176 h 146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535" h="146176">
                    <a:moveTo>
                      <a:pt x="0" y="0"/>
                    </a:moveTo>
                    <a:lnTo>
                      <a:pt x="122535" y="0"/>
                    </a:lnTo>
                    <a:lnTo>
                      <a:pt x="122535" y="146176"/>
                    </a:lnTo>
                    <a:lnTo>
                      <a:pt x="0" y="146176"/>
                    </a:lnTo>
                    <a:close/>
                  </a:path>
                </a:pathLst>
              </a:custGeom>
              <a:solidFill>
                <a:srgbClr val="8B94F8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4" name="任意多边形: 形状 153" descr="464ac227-2c34-4f2b-b448-edaa69ee4dd4"/>
              <p:cNvSpPr/>
              <p:nvPr/>
            </p:nvSpPr>
            <p:spPr>
              <a:xfrm>
                <a:off x="6901057" y="3517050"/>
                <a:ext cx="92210" cy="173308"/>
              </a:xfrm>
              <a:custGeom>
                <a:avLst/>
                <a:gdLst>
                  <a:gd name="connsiteX0" fmla="*/ 0 w 122535"/>
                  <a:gd name="connsiteY0" fmla="*/ 0 h 230303"/>
                  <a:gd name="connsiteX1" fmla="*/ 122535 w 122535"/>
                  <a:gd name="connsiteY1" fmla="*/ 0 h 230303"/>
                  <a:gd name="connsiteX2" fmla="*/ 122535 w 122535"/>
                  <a:gd name="connsiteY2" fmla="*/ 230304 h 230303"/>
                  <a:gd name="connsiteX3" fmla="*/ 0 w 122535"/>
                  <a:gd name="connsiteY3" fmla="*/ 230304 h 230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535" h="230303">
                    <a:moveTo>
                      <a:pt x="0" y="0"/>
                    </a:moveTo>
                    <a:lnTo>
                      <a:pt x="122535" y="0"/>
                    </a:lnTo>
                    <a:lnTo>
                      <a:pt x="122535" y="230304"/>
                    </a:lnTo>
                    <a:lnTo>
                      <a:pt x="0" y="230304"/>
                    </a:lnTo>
                    <a:close/>
                  </a:path>
                </a:pathLst>
              </a:custGeom>
              <a:solidFill>
                <a:srgbClr val="8B94F8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5" name="任意多边形: 形状 154" descr="0e6f5764-e7cb-4d7e-901b-dacfcd7b85f6"/>
              <p:cNvSpPr/>
              <p:nvPr/>
            </p:nvSpPr>
            <p:spPr>
              <a:xfrm>
                <a:off x="6305641" y="3371522"/>
                <a:ext cx="88364" cy="34725"/>
              </a:xfrm>
              <a:custGeom>
                <a:avLst/>
                <a:gdLst>
                  <a:gd name="connsiteX0" fmla="*/ 0 w 117423"/>
                  <a:gd name="connsiteY0" fmla="*/ 0 h 46145"/>
                  <a:gd name="connsiteX1" fmla="*/ 117424 w 117423"/>
                  <a:gd name="connsiteY1" fmla="*/ 0 h 46145"/>
                  <a:gd name="connsiteX2" fmla="*/ 117424 w 117423"/>
                  <a:gd name="connsiteY2" fmla="*/ 46146 h 46145"/>
                  <a:gd name="connsiteX3" fmla="*/ 0 w 117423"/>
                  <a:gd name="connsiteY3" fmla="*/ 46146 h 46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423" h="46145">
                    <a:moveTo>
                      <a:pt x="0" y="0"/>
                    </a:moveTo>
                    <a:lnTo>
                      <a:pt x="117424" y="0"/>
                    </a:lnTo>
                    <a:lnTo>
                      <a:pt x="117424" y="46146"/>
                    </a:lnTo>
                    <a:lnTo>
                      <a:pt x="0" y="46146"/>
                    </a:lnTo>
                    <a:close/>
                  </a:path>
                </a:pathLst>
              </a:custGeom>
              <a:solidFill>
                <a:srgbClr val="80D1AC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6" name="任意多边形: 形状 155" descr="dec29005-dc0c-4b67-9852-ad9b0b874ccd"/>
              <p:cNvSpPr/>
              <p:nvPr/>
            </p:nvSpPr>
            <p:spPr>
              <a:xfrm>
                <a:off x="6451757" y="3374140"/>
                <a:ext cx="143551" cy="29490"/>
              </a:xfrm>
              <a:custGeom>
                <a:avLst/>
                <a:gdLst>
                  <a:gd name="connsiteX0" fmla="*/ 171095 w 190760"/>
                  <a:gd name="connsiteY0" fmla="*/ 39188 h 39188"/>
                  <a:gd name="connsiteX1" fmla="*/ 19594 w 190760"/>
                  <a:gd name="connsiteY1" fmla="*/ 39188 h 39188"/>
                  <a:gd name="connsiteX2" fmla="*/ 0 w 190760"/>
                  <a:gd name="connsiteY2" fmla="*/ 19594 h 39188"/>
                  <a:gd name="connsiteX3" fmla="*/ 19594 w 190760"/>
                  <a:gd name="connsiteY3" fmla="*/ 0 h 39188"/>
                  <a:gd name="connsiteX4" fmla="*/ 171166 w 190760"/>
                  <a:gd name="connsiteY4" fmla="*/ 0 h 39188"/>
                  <a:gd name="connsiteX5" fmla="*/ 190760 w 190760"/>
                  <a:gd name="connsiteY5" fmla="*/ 19594 h 39188"/>
                  <a:gd name="connsiteX6" fmla="*/ 171095 w 190760"/>
                  <a:gd name="connsiteY6" fmla="*/ 39188 h 39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760" h="39188">
                    <a:moveTo>
                      <a:pt x="171095" y="39188"/>
                    </a:moveTo>
                    <a:lnTo>
                      <a:pt x="19594" y="39188"/>
                    </a:lnTo>
                    <a:cubicBezTo>
                      <a:pt x="8732" y="39188"/>
                      <a:pt x="0" y="30456"/>
                      <a:pt x="0" y="19594"/>
                    </a:cubicBezTo>
                    <a:cubicBezTo>
                      <a:pt x="0" y="8732"/>
                      <a:pt x="8732" y="0"/>
                      <a:pt x="19594" y="0"/>
                    </a:cubicBezTo>
                    <a:lnTo>
                      <a:pt x="171166" y="0"/>
                    </a:lnTo>
                    <a:cubicBezTo>
                      <a:pt x="182028" y="0"/>
                      <a:pt x="190760" y="8732"/>
                      <a:pt x="190760" y="19594"/>
                    </a:cubicBezTo>
                    <a:cubicBezTo>
                      <a:pt x="190689" y="30385"/>
                      <a:pt x="181957" y="39188"/>
                      <a:pt x="171095" y="39188"/>
                    </a:cubicBezTo>
                    <a:close/>
                  </a:path>
                </a:pathLst>
              </a:custGeom>
              <a:solidFill>
                <a:srgbClr val="80D1AC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7" name="任意多边形: 形状 156" descr="996f59b7-b533-4740-81e7-fc26a38da454"/>
              <p:cNvSpPr/>
              <p:nvPr/>
            </p:nvSpPr>
            <p:spPr>
              <a:xfrm>
                <a:off x="6609146" y="3374273"/>
                <a:ext cx="29490" cy="29357"/>
              </a:xfrm>
              <a:custGeom>
                <a:avLst/>
                <a:gdLst>
                  <a:gd name="connsiteX0" fmla="*/ 19594 w 39188"/>
                  <a:gd name="connsiteY0" fmla="*/ 39011 h 39011"/>
                  <a:gd name="connsiteX1" fmla="*/ 5679 w 39188"/>
                  <a:gd name="connsiteY1" fmla="*/ 33119 h 39011"/>
                  <a:gd name="connsiteX2" fmla="*/ 0 w 39188"/>
                  <a:gd name="connsiteY2" fmla="*/ 19417 h 39011"/>
                  <a:gd name="connsiteX3" fmla="*/ 426 w 39188"/>
                  <a:gd name="connsiteY3" fmla="*/ 15512 h 39011"/>
                  <a:gd name="connsiteX4" fmla="*/ 1420 w 39188"/>
                  <a:gd name="connsiteY4" fmla="*/ 11962 h 39011"/>
                  <a:gd name="connsiteX5" fmla="*/ 3337 w 39188"/>
                  <a:gd name="connsiteY5" fmla="*/ 8413 h 39011"/>
                  <a:gd name="connsiteX6" fmla="*/ 5679 w 39188"/>
                  <a:gd name="connsiteY6" fmla="*/ 5431 h 39011"/>
                  <a:gd name="connsiteX7" fmla="*/ 33509 w 39188"/>
                  <a:gd name="connsiteY7" fmla="*/ 5431 h 39011"/>
                  <a:gd name="connsiteX8" fmla="*/ 35852 w 39188"/>
                  <a:gd name="connsiteY8" fmla="*/ 8413 h 39011"/>
                  <a:gd name="connsiteX9" fmla="*/ 37627 w 39188"/>
                  <a:gd name="connsiteY9" fmla="*/ 11962 h 39011"/>
                  <a:gd name="connsiteX10" fmla="*/ 38834 w 39188"/>
                  <a:gd name="connsiteY10" fmla="*/ 15512 h 39011"/>
                  <a:gd name="connsiteX11" fmla="*/ 39189 w 39188"/>
                  <a:gd name="connsiteY11" fmla="*/ 19417 h 39011"/>
                  <a:gd name="connsiteX12" fmla="*/ 33509 w 39188"/>
                  <a:gd name="connsiteY12" fmla="*/ 33119 h 39011"/>
                  <a:gd name="connsiteX13" fmla="*/ 19594 w 39188"/>
                  <a:gd name="connsiteY13" fmla="*/ 39011 h 39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9188" h="39011">
                    <a:moveTo>
                      <a:pt x="19594" y="39011"/>
                    </a:moveTo>
                    <a:cubicBezTo>
                      <a:pt x="14341" y="39011"/>
                      <a:pt x="9442" y="36881"/>
                      <a:pt x="5679" y="33119"/>
                    </a:cubicBezTo>
                    <a:cubicBezTo>
                      <a:pt x="1988" y="29569"/>
                      <a:pt x="0" y="24528"/>
                      <a:pt x="0" y="19417"/>
                    </a:cubicBezTo>
                    <a:cubicBezTo>
                      <a:pt x="0" y="18068"/>
                      <a:pt x="0" y="16861"/>
                      <a:pt x="426" y="15512"/>
                    </a:cubicBezTo>
                    <a:cubicBezTo>
                      <a:pt x="639" y="14305"/>
                      <a:pt x="994" y="13169"/>
                      <a:pt x="1420" y="11962"/>
                    </a:cubicBezTo>
                    <a:cubicBezTo>
                      <a:pt x="1988" y="10827"/>
                      <a:pt x="2556" y="9620"/>
                      <a:pt x="3337" y="8413"/>
                    </a:cubicBezTo>
                    <a:cubicBezTo>
                      <a:pt x="3905" y="7419"/>
                      <a:pt x="4899" y="6496"/>
                      <a:pt x="5679" y="5431"/>
                    </a:cubicBezTo>
                    <a:cubicBezTo>
                      <a:pt x="12921" y="-1810"/>
                      <a:pt x="26055" y="-1810"/>
                      <a:pt x="33509" y="5431"/>
                    </a:cubicBezTo>
                    <a:cubicBezTo>
                      <a:pt x="34290" y="6425"/>
                      <a:pt x="35071" y="7419"/>
                      <a:pt x="35852" y="8413"/>
                    </a:cubicBezTo>
                    <a:cubicBezTo>
                      <a:pt x="36633" y="9620"/>
                      <a:pt x="37201" y="10756"/>
                      <a:pt x="37627" y="11962"/>
                    </a:cubicBezTo>
                    <a:cubicBezTo>
                      <a:pt x="38195" y="13169"/>
                      <a:pt x="38621" y="14305"/>
                      <a:pt x="38834" y="15512"/>
                    </a:cubicBezTo>
                    <a:cubicBezTo>
                      <a:pt x="39047" y="16861"/>
                      <a:pt x="39189" y="18068"/>
                      <a:pt x="39189" y="19417"/>
                    </a:cubicBezTo>
                    <a:cubicBezTo>
                      <a:pt x="39189" y="24528"/>
                      <a:pt x="37059" y="29569"/>
                      <a:pt x="33509" y="33119"/>
                    </a:cubicBezTo>
                    <a:cubicBezTo>
                      <a:pt x="29817" y="36881"/>
                      <a:pt x="24919" y="39011"/>
                      <a:pt x="19594" y="39011"/>
                    </a:cubicBezTo>
                    <a:close/>
                  </a:path>
                </a:pathLst>
              </a:custGeom>
              <a:solidFill>
                <a:srgbClr val="80D1AC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8" name="任意多边形: 形状 157" descr="ac0f65a6-54f9-46d5-9034-40b35de2e5a2"/>
              <p:cNvSpPr/>
              <p:nvPr/>
            </p:nvSpPr>
            <p:spPr>
              <a:xfrm>
                <a:off x="6654717" y="3374140"/>
                <a:ext cx="166150" cy="29490"/>
              </a:xfrm>
              <a:custGeom>
                <a:avLst/>
                <a:gdLst>
                  <a:gd name="connsiteX0" fmla="*/ 201196 w 220790"/>
                  <a:gd name="connsiteY0" fmla="*/ 39188 h 39188"/>
                  <a:gd name="connsiteX1" fmla="*/ 19594 w 220790"/>
                  <a:gd name="connsiteY1" fmla="*/ 39188 h 39188"/>
                  <a:gd name="connsiteX2" fmla="*/ 0 w 220790"/>
                  <a:gd name="connsiteY2" fmla="*/ 19594 h 39188"/>
                  <a:gd name="connsiteX3" fmla="*/ 19594 w 220790"/>
                  <a:gd name="connsiteY3" fmla="*/ 0 h 39188"/>
                  <a:gd name="connsiteX4" fmla="*/ 201196 w 220790"/>
                  <a:gd name="connsiteY4" fmla="*/ 0 h 39188"/>
                  <a:gd name="connsiteX5" fmla="*/ 220791 w 220790"/>
                  <a:gd name="connsiteY5" fmla="*/ 19594 h 39188"/>
                  <a:gd name="connsiteX6" fmla="*/ 201196 w 220790"/>
                  <a:gd name="connsiteY6" fmla="*/ 39188 h 39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0790" h="39188">
                    <a:moveTo>
                      <a:pt x="201196" y="39188"/>
                    </a:moveTo>
                    <a:lnTo>
                      <a:pt x="19594" y="39188"/>
                    </a:lnTo>
                    <a:cubicBezTo>
                      <a:pt x="8732" y="39188"/>
                      <a:pt x="0" y="30456"/>
                      <a:pt x="0" y="19594"/>
                    </a:cubicBezTo>
                    <a:cubicBezTo>
                      <a:pt x="0" y="8732"/>
                      <a:pt x="8732" y="0"/>
                      <a:pt x="19594" y="0"/>
                    </a:cubicBezTo>
                    <a:lnTo>
                      <a:pt x="201196" y="0"/>
                    </a:lnTo>
                    <a:cubicBezTo>
                      <a:pt x="212058" y="0"/>
                      <a:pt x="220791" y="8732"/>
                      <a:pt x="220791" y="19594"/>
                    </a:cubicBezTo>
                    <a:cubicBezTo>
                      <a:pt x="220791" y="30385"/>
                      <a:pt x="211987" y="39188"/>
                      <a:pt x="201196" y="39188"/>
                    </a:cubicBezTo>
                    <a:close/>
                  </a:path>
                </a:pathLst>
              </a:custGeom>
              <a:solidFill>
                <a:srgbClr val="80D1AC"/>
              </a:solidFill>
              <a:ln w="70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</p:grpSp>
        <p:sp>
          <p:nvSpPr>
            <p:cNvPr id="268" name="Title" descr="7bb656a3-5383-4640-8702-08fed71da865"/>
            <p:cNvSpPr txBox="1"/>
            <p:nvPr/>
          </p:nvSpPr>
          <p:spPr>
            <a:xfrm>
              <a:off x="660399" y="1130300"/>
              <a:ext cx="5294197" cy="1312491"/>
            </a:xfrm>
            <a:prstGeom prst="rect">
              <a:avLst/>
            </a:prstGeom>
            <a:noFill/>
          </p:spPr>
          <p:txBody>
            <a:bodyPr vert="horz" wrap="square" rtlCol="0">
              <a:normAutofit/>
            </a:bodyPr>
            <a:lstStyle/>
            <a:p>
              <a:pPr algn="l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了解泌尿系统的基本概念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274" name="组合 273" descr="2862836d-2fe5-4fb4-9e25-2f9207c6a95a"/>
            <p:cNvGrpSpPr/>
            <p:nvPr/>
          </p:nvGrpSpPr>
          <p:grpSpPr>
            <a:xfrm>
              <a:off x="660399" y="2368261"/>
              <a:ext cx="5201733" cy="1492670"/>
              <a:chOff x="660399" y="2368261"/>
              <a:chExt cx="5201733" cy="1492670"/>
            </a:xfrm>
          </p:grpSpPr>
          <p:sp>
            <p:nvSpPr>
              <p:cNvPr id="270" name="Bullet1" descr="21667082-11b4-4ad9-aa35-4088b4711cfb"/>
              <p:cNvSpPr txBox="1"/>
              <p:nvPr/>
            </p:nvSpPr>
            <p:spPr>
              <a:xfrm>
                <a:off x="660399" y="2368261"/>
                <a:ext cx="5201733" cy="60467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639CEF"/>
                    </a:solidFill>
                    <a:ea typeface="华康方圆体 Std W7"/>
                  </a:rPr>
                  <a:t>泌尿系统的组成</a:t>
                </a:r>
                <a:endParaRPr lang="en-US" sz="1800" b="1" i="0" u="none">
                  <a:solidFill>
                    <a:srgbClr val="639CEF"/>
                  </a:solidFill>
                  <a:ea typeface="华康方圆体 Std W7"/>
                </a:endParaRPr>
              </a:p>
            </p:txBody>
          </p:sp>
          <p:sp>
            <p:nvSpPr>
              <p:cNvPr id="271" name="Text1" descr="8e153920-4145-480b-8e17-0c85091ea4dd"/>
              <p:cNvSpPr/>
              <p:nvPr/>
            </p:nvSpPr>
            <p:spPr>
              <a:xfrm>
                <a:off x="660399" y="2972931"/>
                <a:ext cx="5201733" cy="888000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000000"/>
                    </a:solidFill>
                    <a:ea typeface="思源黑体 CN Normal" panose="020B0400000000000000" charset="-122"/>
                  </a:rPr>
                  <a:t>泌尿系统由肾脏、输尿管、膀胱、尿道四部分组成。</a:t>
                </a:r>
                <a:endParaRPr lang="en-US" sz="1200" b="0" i="0" u="none">
                  <a:solidFill>
                    <a:srgbClr val="000000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275" name="组合 274" descr="ce957930-9d62-4aa2-8156-0541086c5887"/>
            <p:cNvGrpSpPr/>
            <p:nvPr/>
          </p:nvGrpSpPr>
          <p:grpSpPr>
            <a:xfrm>
              <a:off x="660399" y="4319568"/>
              <a:ext cx="5201733" cy="1492670"/>
              <a:chOff x="660399" y="4319568"/>
              <a:chExt cx="5201733" cy="1492670"/>
            </a:xfrm>
          </p:grpSpPr>
          <p:sp>
            <p:nvSpPr>
              <p:cNvPr id="272" name="Bullet2" descr="d50d9c18-fc96-4634-880e-048348d65060"/>
              <p:cNvSpPr txBox="1"/>
              <p:nvPr/>
            </p:nvSpPr>
            <p:spPr>
              <a:xfrm>
                <a:off x="660399" y="4319568"/>
                <a:ext cx="5201733" cy="60467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000000"/>
                    </a:solidFill>
                    <a:ea typeface="华康方圆体 Std W7"/>
                  </a:rPr>
                  <a:t>泌尿系统的功能</a:t>
                </a:r>
                <a:endParaRPr lang="en-US" sz="1800" b="1" i="0" u="none">
                  <a:solidFill>
                    <a:srgbClr val="000000"/>
                  </a:solidFill>
                  <a:ea typeface="华康方圆体 Std W7"/>
                </a:endParaRPr>
              </a:p>
            </p:txBody>
          </p:sp>
          <p:sp>
            <p:nvSpPr>
              <p:cNvPr id="273" name="Text2" descr="9c0242cb-ff0f-4cf3-bea9-9ff646acc650"/>
              <p:cNvSpPr/>
              <p:nvPr/>
            </p:nvSpPr>
            <p:spPr>
              <a:xfrm>
                <a:off x="660399" y="4924238"/>
                <a:ext cx="5201733" cy="888000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000000"/>
                    </a:solidFill>
                    <a:ea typeface="思源黑体 CN Normal" panose="020B0400000000000000" charset="-122"/>
                  </a:rPr>
                  <a:t>生成尿液并排出体外，维持体内环境稳定。</a:t>
                </a:r>
                <a:endParaRPr lang="en-US" sz="1200" b="0" i="0" u="none">
                  <a:solidFill>
                    <a:srgbClr val="000000"/>
                  </a:solidFill>
                  <a:ea typeface="思源黑体 CN Normal" panose="020B0400000000000000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学前儿童泌尿系统的特点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250" name="6677eee0-78eb-45e8-bfb4-a5781e4fb647.source.4.zh-Hans.pptx" descr="09804bde-bca1-4449-8c16-4bacc0abf428"/>
          <p:cNvGrpSpPr/>
          <p:nvPr/>
        </p:nvGrpSpPr>
        <p:grpSpPr>
          <a:xfrm>
            <a:off x="660400" y="1130300"/>
            <a:ext cx="11531600" cy="5003800"/>
            <a:chOff x="660400" y="1130300"/>
            <a:chExt cx="11531600" cy="5003800"/>
          </a:xfrm>
        </p:grpSpPr>
        <p:grpSp>
          <p:nvGrpSpPr>
            <p:cNvPr id="249" name="组合 248" descr="23a746a0-6ccf-49a7-941e-05924818c4ca"/>
            <p:cNvGrpSpPr/>
            <p:nvPr/>
          </p:nvGrpSpPr>
          <p:grpSpPr>
            <a:xfrm>
              <a:off x="8280692" y="1914434"/>
              <a:ext cx="3911308" cy="4219666"/>
              <a:chOff x="8280692" y="1914434"/>
              <a:chExt cx="3911308" cy="4219666"/>
            </a:xfrm>
          </p:grpSpPr>
          <p:sp>
            <p:nvSpPr>
              <p:cNvPr id="58" name="任意多边形: 形状 57" descr="25096240-de28-4342-9602-0e47a27b0ee8"/>
              <p:cNvSpPr/>
              <p:nvPr/>
            </p:nvSpPr>
            <p:spPr>
              <a:xfrm>
                <a:off x="10700956" y="4935533"/>
                <a:ext cx="417354" cy="933003"/>
              </a:xfrm>
              <a:custGeom>
                <a:avLst/>
                <a:gdLst>
                  <a:gd name="connsiteX0" fmla="*/ 123241 w 369707"/>
                  <a:gd name="connsiteY0" fmla="*/ 171237 h 826487"/>
                  <a:gd name="connsiteX1" fmla="*/ 169991 w 369707"/>
                  <a:gd name="connsiteY1" fmla="*/ 255387 h 826487"/>
                  <a:gd name="connsiteX2" fmla="*/ 172983 w 369707"/>
                  <a:gd name="connsiteY2" fmla="*/ 315227 h 826487"/>
                  <a:gd name="connsiteX3" fmla="*/ 230954 w 369707"/>
                  <a:gd name="connsiteY3" fmla="*/ 422191 h 826487"/>
                  <a:gd name="connsiteX4" fmla="*/ 245914 w 369707"/>
                  <a:gd name="connsiteY4" fmla="*/ 490260 h 826487"/>
                  <a:gd name="connsiteX5" fmla="*/ 272468 w 369707"/>
                  <a:gd name="connsiteY5" fmla="*/ 541872 h 826487"/>
                  <a:gd name="connsiteX6" fmla="*/ 321088 w 369707"/>
                  <a:gd name="connsiteY6" fmla="*/ 696709 h 826487"/>
                  <a:gd name="connsiteX7" fmla="*/ 369708 w 369707"/>
                  <a:gd name="connsiteY7" fmla="*/ 826487 h 826487"/>
                  <a:gd name="connsiteX8" fmla="*/ 27871 w 369707"/>
                  <a:gd name="connsiteY8" fmla="*/ 243045 h 826487"/>
                  <a:gd name="connsiteX9" fmla="*/ 11789 w 369707"/>
                  <a:gd name="connsiteY9" fmla="*/ 121495 h 826487"/>
                  <a:gd name="connsiteX10" fmla="*/ 43953 w 369707"/>
                  <a:gd name="connsiteY10" fmla="*/ 84842 h 826487"/>
                  <a:gd name="connsiteX11" fmla="*/ 79857 w 369707"/>
                  <a:gd name="connsiteY11" fmla="*/ 16400 h 826487"/>
                  <a:gd name="connsiteX12" fmla="*/ 122867 w 369707"/>
                  <a:gd name="connsiteY12" fmla="*/ 171237 h 826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69707" h="826487">
                    <a:moveTo>
                      <a:pt x="123241" y="171237"/>
                    </a:moveTo>
                    <a:cubicBezTo>
                      <a:pt x="140071" y="198913"/>
                      <a:pt x="164381" y="223597"/>
                      <a:pt x="169991" y="255387"/>
                    </a:cubicBezTo>
                    <a:cubicBezTo>
                      <a:pt x="173357" y="275209"/>
                      <a:pt x="169617" y="295779"/>
                      <a:pt x="172983" y="315227"/>
                    </a:cubicBezTo>
                    <a:cubicBezTo>
                      <a:pt x="180463" y="355245"/>
                      <a:pt x="217115" y="383669"/>
                      <a:pt x="230954" y="422191"/>
                    </a:cubicBezTo>
                    <a:cubicBezTo>
                      <a:pt x="238808" y="444258"/>
                      <a:pt x="238434" y="468194"/>
                      <a:pt x="245914" y="490260"/>
                    </a:cubicBezTo>
                    <a:cubicBezTo>
                      <a:pt x="251897" y="508586"/>
                      <a:pt x="263118" y="525042"/>
                      <a:pt x="272468" y="541872"/>
                    </a:cubicBezTo>
                    <a:cubicBezTo>
                      <a:pt x="298648" y="589744"/>
                      <a:pt x="309868" y="643600"/>
                      <a:pt x="321088" y="696709"/>
                    </a:cubicBezTo>
                    <a:cubicBezTo>
                      <a:pt x="329316" y="736353"/>
                      <a:pt x="361480" y="786843"/>
                      <a:pt x="369708" y="826487"/>
                    </a:cubicBezTo>
                    <a:cubicBezTo>
                      <a:pt x="263866" y="635372"/>
                      <a:pt x="133713" y="434160"/>
                      <a:pt x="27871" y="243045"/>
                    </a:cubicBezTo>
                    <a:cubicBezTo>
                      <a:pt x="6927" y="205271"/>
                      <a:pt x="-13643" y="156277"/>
                      <a:pt x="11789" y="121495"/>
                    </a:cubicBezTo>
                    <a:cubicBezTo>
                      <a:pt x="21513" y="108404"/>
                      <a:pt x="36847" y="99428"/>
                      <a:pt x="43953" y="84842"/>
                    </a:cubicBezTo>
                    <a:cubicBezTo>
                      <a:pt x="55173" y="61654"/>
                      <a:pt x="41335" y="-38952"/>
                      <a:pt x="79857" y="16400"/>
                    </a:cubicBezTo>
                    <a:cubicBezTo>
                      <a:pt x="108655" y="57914"/>
                      <a:pt x="94817" y="125235"/>
                      <a:pt x="122867" y="171237"/>
                    </a:cubicBezTo>
                    <a:close/>
                  </a:path>
                </a:pathLst>
              </a:custGeom>
              <a:solidFill>
                <a:srgbClr val="000543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59" name="任意多边形: 形状 58" descr="92811307-68d5-4aca-af7b-db297490fea4"/>
              <p:cNvSpPr/>
              <p:nvPr/>
            </p:nvSpPr>
            <p:spPr>
              <a:xfrm rot="10800000">
                <a:off x="8280692" y="2270530"/>
                <a:ext cx="1276317" cy="3855549"/>
              </a:xfrm>
              <a:custGeom>
                <a:avLst/>
                <a:gdLst>
                  <a:gd name="connsiteX0" fmla="*/ 0 w 1130606"/>
                  <a:gd name="connsiteY0" fmla="*/ 0 h 3415380"/>
                  <a:gd name="connsiteX1" fmla="*/ 1130606 w 1130606"/>
                  <a:gd name="connsiteY1" fmla="*/ 0 h 3415380"/>
                  <a:gd name="connsiteX2" fmla="*/ 1130606 w 1130606"/>
                  <a:gd name="connsiteY2" fmla="*/ 3337589 h 3415380"/>
                  <a:gd name="connsiteX3" fmla="*/ 1052814 w 1130606"/>
                  <a:gd name="connsiteY3" fmla="*/ 3415381 h 3415380"/>
                  <a:gd name="connsiteX4" fmla="*/ 0 w 1130606"/>
                  <a:gd name="connsiteY4" fmla="*/ 3415381 h 3415380"/>
                  <a:gd name="connsiteX5" fmla="*/ 0 w 1130606"/>
                  <a:gd name="connsiteY5" fmla="*/ 0 h 3415380"/>
                  <a:gd name="connsiteX6" fmla="*/ 0 w 1130606"/>
                  <a:gd name="connsiteY6" fmla="*/ 0 h 3415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30606" h="3415380">
                    <a:moveTo>
                      <a:pt x="0" y="0"/>
                    </a:moveTo>
                    <a:lnTo>
                      <a:pt x="1130606" y="0"/>
                    </a:lnTo>
                    <a:lnTo>
                      <a:pt x="1130606" y="3337589"/>
                    </a:lnTo>
                    <a:cubicBezTo>
                      <a:pt x="1130606" y="3380599"/>
                      <a:pt x="1095824" y="3415381"/>
                      <a:pt x="1052814" y="3415381"/>
                    </a:cubicBezTo>
                    <a:lnTo>
                      <a:pt x="0" y="341538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D76A0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60" name="任意多边形: 形状 59" descr="1d5f6ef3-167a-4dd8-9054-0e2dfc3436bc"/>
              <p:cNvSpPr/>
              <p:nvPr/>
            </p:nvSpPr>
            <p:spPr>
              <a:xfrm rot="10800000">
                <a:off x="8488415" y="2270530"/>
                <a:ext cx="1276317" cy="3855549"/>
              </a:xfrm>
              <a:custGeom>
                <a:avLst/>
                <a:gdLst>
                  <a:gd name="connsiteX0" fmla="*/ 0 w 1130606"/>
                  <a:gd name="connsiteY0" fmla="*/ 0 h 3415380"/>
                  <a:gd name="connsiteX1" fmla="*/ 1130606 w 1130606"/>
                  <a:gd name="connsiteY1" fmla="*/ 0 h 3415380"/>
                  <a:gd name="connsiteX2" fmla="*/ 1130606 w 1130606"/>
                  <a:gd name="connsiteY2" fmla="*/ 3337589 h 3415380"/>
                  <a:gd name="connsiteX3" fmla="*/ 1052814 w 1130606"/>
                  <a:gd name="connsiteY3" fmla="*/ 3415381 h 3415380"/>
                  <a:gd name="connsiteX4" fmla="*/ 77792 w 1130606"/>
                  <a:gd name="connsiteY4" fmla="*/ 3415381 h 3415380"/>
                  <a:gd name="connsiteX5" fmla="*/ 0 w 1130606"/>
                  <a:gd name="connsiteY5" fmla="*/ 3337589 h 3415380"/>
                  <a:gd name="connsiteX6" fmla="*/ 0 w 1130606"/>
                  <a:gd name="connsiteY6" fmla="*/ 0 h 3415380"/>
                  <a:gd name="connsiteX7" fmla="*/ 0 w 1130606"/>
                  <a:gd name="connsiteY7" fmla="*/ 0 h 3415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30606" h="3415380">
                    <a:moveTo>
                      <a:pt x="0" y="0"/>
                    </a:moveTo>
                    <a:lnTo>
                      <a:pt x="1130606" y="0"/>
                    </a:lnTo>
                    <a:lnTo>
                      <a:pt x="1130606" y="3337589"/>
                    </a:lnTo>
                    <a:cubicBezTo>
                      <a:pt x="1130606" y="3380599"/>
                      <a:pt x="1095824" y="3415381"/>
                      <a:pt x="1052814" y="3415381"/>
                    </a:cubicBezTo>
                    <a:lnTo>
                      <a:pt x="77792" y="3415381"/>
                    </a:lnTo>
                    <a:cubicBezTo>
                      <a:pt x="34782" y="3415381"/>
                      <a:pt x="0" y="3380599"/>
                      <a:pt x="0" y="3337589"/>
                    </a:cubicBez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E98BC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61" name="任意多边形: 形状 60" descr="6b30c093-f70c-4606-8459-8be57d27f784"/>
              <p:cNvSpPr/>
              <p:nvPr/>
            </p:nvSpPr>
            <p:spPr>
              <a:xfrm rot="10800000">
                <a:off x="8588055" y="2524273"/>
                <a:ext cx="1082103" cy="3145827"/>
              </a:xfrm>
              <a:custGeom>
                <a:avLst/>
                <a:gdLst>
                  <a:gd name="connsiteX0" fmla="*/ 0 w 958565"/>
                  <a:gd name="connsiteY0" fmla="*/ 0 h 2786684"/>
                  <a:gd name="connsiteX1" fmla="*/ 958566 w 958565"/>
                  <a:gd name="connsiteY1" fmla="*/ 0 h 2786684"/>
                  <a:gd name="connsiteX2" fmla="*/ 958566 w 958565"/>
                  <a:gd name="connsiteY2" fmla="*/ 2786684 h 2786684"/>
                  <a:gd name="connsiteX3" fmla="*/ 0 w 958565"/>
                  <a:gd name="connsiteY3" fmla="*/ 2786684 h 2786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8565" h="2786684">
                    <a:moveTo>
                      <a:pt x="0" y="0"/>
                    </a:moveTo>
                    <a:lnTo>
                      <a:pt x="958566" y="0"/>
                    </a:lnTo>
                    <a:lnTo>
                      <a:pt x="958566" y="2786684"/>
                    </a:lnTo>
                    <a:lnTo>
                      <a:pt x="0" y="2786684"/>
                    </a:lnTo>
                    <a:close/>
                  </a:path>
                </a:pathLst>
              </a:custGeom>
              <a:solidFill>
                <a:srgbClr val="505A82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62" name="任意多边形: 形状 61" descr="30820d82-6b7b-4fdf-9b3a-3575d3d569ff"/>
              <p:cNvSpPr/>
              <p:nvPr/>
            </p:nvSpPr>
            <p:spPr>
              <a:xfrm>
                <a:off x="9263833" y="2522162"/>
                <a:ext cx="197546" cy="722387"/>
              </a:xfrm>
              <a:custGeom>
                <a:avLst/>
                <a:gdLst>
                  <a:gd name="connsiteX0" fmla="*/ 65598 w 174993"/>
                  <a:gd name="connsiteY0" fmla="*/ 405792 h 639916"/>
                  <a:gd name="connsiteX1" fmla="*/ 101502 w 174993"/>
                  <a:gd name="connsiteY1" fmla="*/ 344455 h 639916"/>
                  <a:gd name="connsiteX2" fmla="*/ 95892 w 174993"/>
                  <a:gd name="connsiteY2" fmla="*/ 0 h 639916"/>
                  <a:gd name="connsiteX3" fmla="*/ 136658 w 174993"/>
                  <a:gd name="connsiteY3" fmla="*/ 0 h 639916"/>
                  <a:gd name="connsiteX4" fmla="*/ 134788 w 174993"/>
                  <a:gd name="connsiteY4" fmla="*/ 361285 h 639916"/>
                  <a:gd name="connsiteX5" fmla="*/ 97014 w 174993"/>
                  <a:gd name="connsiteY5" fmla="*/ 425614 h 639916"/>
                  <a:gd name="connsiteX6" fmla="*/ 58117 w 174993"/>
                  <a:gd name="connsiteY6" fmla="*/ 492560 h 639916"/>
                  <a:gd name="connsiteX7" fmla="*/ 48019 w 174993"/>
                  <a:gd name="connsiteY7" fmla="*/ 623460 h 639916"/>
                  <a:gd name="connsiteX8" fmla="*/ 14359 w 174993"/>
                  <a:gd name="connsiteY8" fmla="*/ 639916 h 639916"/>
                  <a:gd name="connsiteX9" fmla="*/ 24457 w 174993"/>
                  <a:gd name="connsiteY9" fmla="*/ 476478 h 639916"/>
                  <a:gd name="connsiteX10" fmla="*/ 65598 w 174993"/>
                  <a:gd name="connsiteY10" fmla="*/ 405418 h 639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4993" h="639916">
                    <a:moveTo>
                      <a:pt x="65598" y="405792"/>
                    </a:moveTo>
                    <a:cubicBezTo>
                      <a:pt x="78688" y="385221"/>
                      <a:pt x="91030" y="365399"/>
                      <a:pt x="101502" y="344455"/>
                    </a:cubicBezTo>
                    <a:cubicBezTo>
                      <a:pt x="152740" y="241605"/>
                      <a:pt x="149000" y="112948"/>
                      <a:pt x="95892" y="0"/>
                    </a:cubicBezTo>
                    <a:lnTo>
                      <a:pt x="136658" y="0"/>
                    </a:lnTo>
                    <a:cubicBezTo>
                      <a:pt x="187522" y="119306"/>
                      <a:pt x="188644" y="253573"/>
                      <a:pt x="134788" y="361285"/>
                    </a:cubicBezTo>
                    <a:cubicBezTo>
                      <a:pt x="123568" y="383725"/>
                      <a:pt x="110104" y="405043"/>
                      <a:pt x="97014" y="425614"/>
                    </a:cubicBezTo>
                    <a:cubicBezTo>
                      <a:pt x="82802" y="448428"/>
                      <a:pt x="69338" y="469746"/>
                      <a:pt x="58117" y="492560"/>
                    </a:cubicBezTo>
                    <a:cubicBezTo>
                      <a:pt x="44279" y="521358"/>
                      <a:pt x="24831" y="576336"/>
                      <a:pt x="48019" y="623460"/>
                    </a:cubicBezTo>
                    <a:lnTo>
                      <a:pt x="14359" y="639916"/>
                    </a:lnTo>
                    <a:cubicBezTo>
                      <a:pt x="-15561" y="578580"/>
                      <a:pt x="8001" y="511260"/>
                      <a:pt x="24457" y="476478"/>
                    </a:cubicBezTo>
                    <a:cubicBezTo>
                      <a:pt x="36425" y="451420"/>
                      <a:pt x="51011" y="428232"/>
                      <a:pt x="65598" y="405418"/>
                    </a:cubicBezTo>
                    <a:close/>
                  </a:path>
                </a:pathLst>
              </a:custGeom>
              <a:solidFill>
                <a:srgbClr val="FFEB9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63" name="任意多边形: 形状 62" descr="de898f12-a625-461a-943d-6686a67464c6"/>
              <p:cNvSpPr/>
              <p:nvPr/>
            </p:nvSpPr>
            <p:spPr>
              <a:xfrm>
                <a:off x="8604846" y="2516250"/>
                <a:ext cx="233905" cy="863824"/>
              </a:xfrm>
              <a:custGeom>
                <a:avLst/>
                <a:gdLst>
                  <a:gd name="connsiteX0" fmla="*/ 93960 w 207201"/>
                  <a:gd name="connsiteY0" fmla="*/ 0 h 765206"/>
                  <a:gd name="connsiteX1" fmla="*/ 39729 w 207201"/>
                  <a:gd name="connsiteY1" fmla="*/ 241605 h 765206"/>
                  <a:gd name="connsiteX2" fmla="*/ 131360 w 207201"/>
                  <a:gd name="connsiteY2" fmla="*/ 496300 h 765206"/>
                  <a:gd name="connsiteX3" fmla="*/ 144824 w 207201"/>
                  <a:gd name="connsiteY3" fmla="*/ 518740 h 765206"/>
                  <a:gd name="connsiteX4" fmla="*/ 196062 w 207201"/>
                  <a:gd name="connsiteY4" fmla="*/ 618972 h 765206"/>
                  <a:gd name="connsiteX5" fmla="*/ 184094 w 207201"/>
                  <a:gd name="connsiteY5" fmla="*/ 765207 h 765206"/>
                  <a:gd name="connsiteX6" fmla="*/ 153052 w 207201"/>
                  <a:gd name="connsiteY6" fmla="*/ 744263 h 765206"/>
                  <a:gd name="connsiteX7" fmla="*/ 160532 w 207201"/>
                  <a:gd name="connsiteY7" fmla="*/ 630940 h 765206"/>
                  <a:gd name="connsiteX8" fmla="*/ 112660 w 207201"/>
                  <a:gd name="connsiteY8" fmla="*/ 538562 h 765206"/>
                  <a:gd name="connsiteX9" fmla="*/ 98822 w 207201"/>
                  <a:gd name="connsiteY9" fmla="*/ 515748 h 765206"/>
                  <a:gd name="connsiteX10" fmla="*/ 2329 w 207201"/>
                  <a:gd name="connsiteY10" fmla="*/ 245345 h 765206"/>
                  <a:gd name="connsiteX11" fmla="*/ 49827 w 207201"/>
                  <a:gd name="connsiteY11" fmla="*/ 0 h 765206"/>
                  <a:gd name="connsiteX12" fmla="*/ 93960 w 207201"/>
                  <a:gd name="connsiteY12" fmla="*/ 0 h 765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7201" h="765206">
                    <a:moveTo>
                      <a:pt x="93960" y="0"/>
                    </a:moveTo>
                    <a:cubicBezTo>
                      <a:pt x="50575" y="65450"/>
                      <a:pt x="30379" y="152593"/>
                      <a:pt x="39729" y="241605"/>
                    </a:cubicBezTo>
                    <a:cubicBezTo>
                      <a:pt x="47957" y="322389"/>
                      <a:pt x="78626" y="408036"/>
                      <a:pt x="131360" y="496300"/>
                    </a:cubicBezTo>
                    <a:lnTo>
                      <a:pt x="144824" y="518740"/>
                    </a:lnTo>
                    <a:cubicBezTo>
                      <a:pt x="164272" y="550156"/>
                      <a:pt x="184094" y="582694"/>
                      <a:pt x="196062" y="618972"/>
                    </a:cubicBezTo>
                    <a:cubicBezTo>
                      <a:pt x="214388" y="673576"/>
                      <a:pt x="209900" y="727059"/>
                      <a:pt x="184094" y="765207"/>
                    </a:cubicBezTo>
                    <a:lnTo>
                      <a:pt x="153052" y="744263"/>
                    </a:lnTo>
                    <a:cubicBezTo>
                      <a:pt x="172126" y="715839"/>
                      <a:pt x="174744" y="673576"/>
                      <a:pt x="160532" y="630940"/>
                    </a:cubicBezTo>
                    <a:cubicBezTo>
                      <a:pt x="149686" y="598776"/>
                      <a:pt x="131734" y="569230"/>
                      <a:pt x="112660" y="538562"/>
                    </a:cubicBezTo>
                    <a:lnTo>
                      <a:pt x="98822" y="515748"/>
                    </a:lnTo>
                    <a:cubicBezTo>
                      <a:pt x="43469" y="422622"/>
                      <a:pt x="10931" y="331739"/>
                      <a:pt x="2329" y="245345"/>
                    </a:cubicBezTo>
                    <a:cubicBezTo>
                      <a:pt x="-6647" y="156707"/>
                      <a:pt x="10557" y="69564"/>
                      <a:pt x="49827" y="0"/>
                    </a:cubicBezTo>
                    <a:lnTo>
                      <a:pt x="93960" y="0"/>
                    </a:lnTo>
                    <a:close/>
                  </a:path>
                </a:pathLst>
              </a:custGeom>
              <a:solidFill>
                <a:srgbClr val="FF685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64" name="任意多边形: 形状 63" descr="32e30d7d-c6fe-4f13-aa0a-af7e2cf0cb37"/>
              <p:cNvSpPr/>
              <p:nvPr/>
            </p:nvSpPr>
            <p:spPr>
              <a:xfrm>
                <a:off x="9323531" y="3450162"/>
                <a:ext cx="59952" cy="231788"/>
              </a:xfrm>
              <a:custGeom>
                <a:avLst/>
                <a:gdLst>
                  <a:gd name="connsiteX0" fmla="*/ 37400 w 53108"/>
                  <a:gd name="connsiteY0" fmla="*/ 205327 h 205326"/>
                  <a:gd name="connsiteX1" fmla="*/ 0 w 53108"/>
                  <a:gd name="connsiteY1" fmla="*/ 203831 h 205326"/>
                  <a:gd name="connsiteX2" fmla="*/ 16082 w 53108"/>
                  <a:gd name="connsiteY2" fmla="*/ 0 h 205326"/>
                  <a:gd name="connsiteX3" fmla="*/ 53108 w 53108"/>
                  <a:gd name="connsiteY3" fmla="*/ 4488 h 205326"/>
                  <a:gd name="connsiteX4" fmla="*/ 37026 w 53108"/>
                  <a:gd name="connsiteY4" fmla="*/ 205327 h 20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108" h="205326">
                    <a:moveTo>
                      <a:pt x="37400" y="205327"/>
                    </a:moveTo>
                    <a:lnTo>
                      <a:pt x="0" y="203831"/>
                    </a:lnTo>
                    <a:cubicBezTo>
                      <a:pt x="2992" y="136511"/>
                      <a:pt x="8228" y="68068"/>
                      <a:pt x="16082" y="0"/>
                    </a:cubicBezTo>
                    <a:lnTo>
                      <a:pt x="53108" y="4488"/>
                    </a:lnTo>
                    <a:cubicBezTo>
                      <a:pt x="45254" y="71434"/>
                      <a:pt x="40018" y="139129"/>
                      <a:pt x="37026" y="205327"/>
                    </a:cubicBezTo>
                    <a:close/>
                  </a:path>
                </a:pathLst>
              </a:custGeom>
              <a:solidFill>
                <a:srgbClr val="FFEB9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65" name="任意多边形: 形状 64" descr="7dac72a6-772f-41c3-87e4-bcd0f0394882"/>
              <p:cNvSpPr/>
              <p:nvPr/>
            </p:nvSpPr>
            <p:spPr>
              <a:xfrm>
                <a:off x="8630254" y="3387676"/>
                <a:ext cx="301050" cy="220811"/>
              </a:xfrm>
              <a:custGeom>
                <a:avLst/>
                <a:gdLst>
                  <a:gd name="connsiteX0" fmla="*/ 230030 w 266681"/>
                  <a:gd name="connsiteY0" fmla="*/ 195603 h 195602"/>
                  <a:gd name="connsiteX1" fmla="*/ 135033 w 266681"/>
                  <a:gd name="connsiteY1" fmla="*/ 125664 h 195602"/>
                  <a:gd name="connsiteX2" fmla="*/ 109601 w 266681"/>
                  <a:gd name="connsiteY2" fmla="*/ 128657 h 195602"/>
                  <a:gd name="connsiteX3" fmla="*/ 28443 w 266681"/>
                  <a:gd name="connsiteY3" fmla="*/ 118184 h 195602"/>
                  <a:gd name="connsiteX4" fmla="*/ 19 w 266681"/>
                  <a:gd name="connsiteY4" fmla="*/ 57222 h 195602"/>
                  <a:gd name="connsiteX5" fmla="*/ 9743 w 266681"/>
                  <a:gd name="connsiteY5" fmla="*/ 0 h 195602"/>
                  <a:gd name="connsiteX6" fmla="*/ 45647 w 266681"/>
                  <a:gd name="connsiteY6" fmla="*/ 10098 h 195602"/>
                  <a:gd name="connsiteX7" fmla="*/ 37419 w 266681"/>
                  <a:gd name="connsiteY7" fmla="*/ 56100 h 195602"/>
                  <a:gd name="connsiteX8" fmla="*/ 50883 w 266681"/>
                  <a:gd name="connsiteY8" fmla="*/ 87890 h 195602"/>
                  <a:gd name="connsiteX9" fmla="*/ 104365 w 266681"/>
                  <a:gd name="connsiteY9" fmla="*/ 91256 h 195602"/>
                  <a:gd name="connsiteX10" fmla="*/ 133911 w 266681"/>
                  <a:gd name="connsiteY10" fmla="*/ 87890 h 195602"/>
                  <a:gd name="connsiteX11" fmla="*/ 266682 w 266681"/>
                  <a:gd name="connsiteY11" fmla="*/ 185505 h 195602"/>
                  <a:gd name="connsiteX12" fmla="*/ 230778 w 266681"/>
                  <a:gd name="connsiteY12" fmla="*/ 195229 h 195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6681" h="195602">
                    <a:moveTo>
                      <a:pt x="230030" y="195603"/>
                    </a:moveTo>
                    <a:cubicBezTo>
                      <a:pt x="218810" y="154837"/>
                      <a:pt x="177296" y="123420"/>
                      <a:pt x="135033" y="125664"/>
                    </a:cubicBezTo>
                    <a:cubicBezTo>
                      <a:pt x="126805" y="125664"/>
                      <a:pt x="118203" y="127161"/>
                      <a:pt x="109601" y="128657"/>
                    </a:cubicBezTo>
                    <a:cubicBezTo>
                      <a:pt x="83421" y="132397"/>
                      <a:pt x="53501" y="136885"/>
                      <a:pt x="28443" y="118184"/>
                    </a:cubicBezTo>
                    <a:cubicBezTo>
                      <a:pt x="10865" y="105094"/>
                      <a:pt x="767" y="83028"/>
                      <a:pt x="19" y="57222"/>
                    </a:cubicBezTo>
                    <a:cubicBezTo>
                      <a:pt x="-355" y="36652"/>
                      <a:pt x="4881" y="17204"/>
                      <a:pt x="9743" y="0"/>
                    </a:cubicBezTo>
                    <a:lnTo>
                      <a:pt x="45647" y="10098"/>
                    </a:lnTo>
                    <a:cubicBezTo>
                      <a:pt x="41159" y="25432"/>
                      <a:pt x="37045" y="41140"/>
                      <a:pt x="37419" y="56100"/>
                    </a:cubicBezTo>
                    <a:cubicBezTo>
                      <a:pt x="37419" y="69938"/>
                      <a:pt x="43029" y="81906"/>
                      <a:pt x="50883" y="87890"/>
                    </a:cubicBezTo>
                    <a:cubicBezTo>
                      <a:pt x="63599" y="97240"/>
                      <a:pt x="82299" y="94622"/>
                      <a:pt x="104365" y="91256"/>
                    </a:cubicBezTo>
                    <a:cubicBezTo>
                      <a:pt x="114089" y="89760"/>
                      <a:pt x="124187" y="88264"/>
                      <a:pt x="133911" y="87890"/>
                    </a:cubicBezTo>
                    <a:cubicBezTo>
                      <a:pt x="194500" y="86768"/>
                      <a:pt x="250974" y="127161"/>
                      <a:pt x="266682" y="185505"/>
                    </a:cubicBezTo>
                    <a:lnTo>
                      <a:pt x="230778" y="195229"/>
                    </a:lnTo>
                    <a:close/>
                  </a:path>
                </a:pathLst>
              </a:custGeom>
              <a:solidFill>
                <a:srgbClr val="FFEB9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66" name="任意多边形: 形状 65" descr="ee7c73b4-1dfe-48b1-863b-bf10b7807b2f"/>
              <p:cNvSpPr/>
              <p:nvPr/>
            </p:nvSpPr>
            <p:spPr>
              <a:xfrm>
                <a:off x="8971446" y="3852521"/>
                <a:ext cx="431287" cy="423046"/>
              </a:xfrm>
              <a:custGeom>
                <a:avLst/>
                <a:gdLst>
                  <a:gd name="connsiteX0" fmla="*/ 720 w 382049"/>
                  <a:gd name="connsiteY0" fmla="*/ 374749 h 374749"/>
                  <a:gd name="connsiteX1" fmla="*/ 23534 w 382049"/>
                  <a:gd name="connsiteY1" fmla="*/ 234873 h 374749"/>
                  <a:gd name="connsiteX2" fmla="*/ 145085 w 382049"/>
                  <a:gd name="connsiteY2" fmla="*/ 172789 h 374749"/>
                  <a:gd name="connsiteX3" fmla="*/ 174257 w 382049"/>
                  <a:gd name="connsiteY3" fmla="*/ 171667 h 374749"/>
                  <a:gd name="connsiteX4" fmla="*/ 256911 w 382049"/>
                  <a:gd name="connsiteY4" fmla="*/ 158577 h 374749"/>
                  <a:gd name="connsiteX5" fmla="*/ 320491 w 382049"/>
                  <a:gd name="connsiteY5" fmla="*/ 102476 h 374749"/>
                  <a:gd name="connsiteX6" fmla="*/ 342931 w 382049"/>
                  <a:gd name="connsiteY6" fmla="*/ 61336 h 374749"/>
                  <a:gd name="connsiteX7" fmla="*/ 337695 w 382049"/>
                  <a:gd name="connsiteY7" fmla="*/ 24310 h 374749"/>
                  <a:gd name="connsiteX8" fmla="*/ 366119 w 382049"/>
                  <a:gd name="connsiteY8" fmla="*/ 0 h 374749"/>
                  <a:gd name="connsiteX9" fmla="*/ 379210 w 382049"/>
                  <a:gd name="connsiteY9" fmla="*/ 70312 h 374749"/>
                  <a:gd name="connsiteX10" fmla="*/ 350411 w 382049"/>
                  <a:gd name="connsiteY10" fmla="*/ 125290 h 374749"/>
                  <a:gd name="connsiteX11" fmla="*/ 272993 w 382049"/>
                  <a:gd name="connsiteY11" fmla="*/ 192611 h 374749"/>
                  <a:gd name="connsiteX12" fmla="*/ 175753 w 382049"/>
                  <a:gd name="connsiteY12" fmla="*/ 209067 h 374749"/>
                  <a:gd name="connsiteX13" fmla="*/ 148077 w 382049"/>
                  <a:gd name="connsiteY13" fmla="*/ 210189 h 374749"/>
                  <a:gd name="connsiteX14" fmla="*/ 55698 w 382049"/>
                  <a:gd name="connsiteY14" fmla="*/ 254695 h 374749"/>
                  <a:gd name="connsiteX15" fmla="*/ 38494 w 382049"/>
                  <a:gd name="connsiteY15" fmla="*/ 373253 h 374749"/>
                  <a:gd name="connsiteX16" fmla="*/ 1094 w 382049"/>
                  <a:gd name="connsiteY16" fmla="*/ 374749 h 37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82049" h="374749">
                    <a:moveTo>
                      <a:pt x="720" y="374749"/>
                    </a:moveTo>
                    <a:cubicBezTo>
                      <a:pt x="-1150" y="323511"/>
                      <a:pt x="-1150" y="274143"/>
                      <a:pt x="23534" y="234873"/>
                    </a:cubicBezTo>
                    <a:cubicBezTo>
                      <a:pt x="46722" y="197847"/>
                      <a:pt x="87488" y="176903"/>
                      <a:pt x="145085" y="172789"/>
                    </a:cubicBezTo>
                    <a:cubicBezTo>
                      <a:pt x="154809" y="172041"/>
                      <a:pt x="164533" y="171667"/>
                      <a:pt x="174257" y="171667"/>
                    </a:cubicBezTo>
                    <a:cubicBezTo>
                      <a:pt x="203803" y="170919"/>
                      <a:pt x="231853" y="169797"/>
                      <a:pt x="256911" y="158577"/>
                    </a:cubicBezTo>
                    <a:cubicBezTo>
                      <a:pt x="278229" y="148853"/>
                      <a:pt x="298799" y="130526"/>
                      <a:pt x="320491" y="102476"/>
                    </a:cubicBezTo>
                    <a:cubicBezTo>
                      <a:pt x="329467" y="90882"/>
                      <a:pt x="338817" y="77044"/>
                      <a:pt x="342931" y="61336"/>
                    </a:cubicBezTo>
                    <a:cubicBezTo>
                      <a:pt x="346297" y="47124"/>
                      <a:pt x="344427" y="32164"/>
                      <a:pt x="337695" y="24310"/>
                    </a:cubicBezTo>
                    <a:lnTo>
                      <a:pt x="366119" y="0"/>
                    </a:lnTo>
                    <a:cubicBezTo>
                      <a:pt x="383698" y="20570"/>
                      <a:pt x="384446" y="49742"/>
                      <a:pt x="379210" y="70312"/>
                    </a:cubicBezTo>
                    <a:cubicBezTo>
                      <a:pt x="373600" y="92752"/>
                      <a:pt x="361632" y="110704"/>
                      <a:pt x="350411" y="125290"/>
                    </a:cubicBezTo>
                    <a:cubicBezTo>
                      <a:pt x="325353" y="158203"/>
                      <a:pt x="299921" y="180269"/>
                      <a:pt x="272993" y="192611"/>
                    </a:cubicBezTo>
                    <a:cubicBezTo>
                      <a:pt x="241203" y="207197"/>
                      <a:pt x="207917" y="208319"/>
                      <a:pt x="175753" y="209067"/>
                    </a:cubicBezTo>
                    <a:cubicBezTo>
                      <a:pt x="166403" y="209067"/>
                      <a:pt x="157427" y="209441"/>
                      <a:pt x="148077" y="210189"/>
                    </a:cubicBezTo>
                    <a:cubicBezTo>
                      <a:pt x="103197" y="213181"/>
                      <a:pt x="72154" y="228141"/>
                      <a:pt x="55698" y="254695"/>
                    </a:cubicBezTo>
                    <a:cubicBezTo>
                      <a:pt x="36998" y="284989"/>
                      <a:pt x="36998" y="327999"/>
                      <a:pt x="38494" y="373253"/>
                    </a:cubicBezTo>
                    <a:lnTo>
                      <a:pt x="1094" y="374749"/>
                    </a:lnTo>
                    <a:close/>
                  </a:path>
                </a:pathLst>
              </a:custGeom>
              <a:solidFill>
                <a:srgbClr val="FFEB9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67" name="任意多边形: 形状 66" descr="f4723a0e-9f1d-46c0-b4b1-28eb85999800"/>
              <p:cNvSpPr/>
              <p:nvPr/>
            </p:nvSpPr>
            <p:spPr>
              <a:xfrm>
                <a:off x="9162249" y="3659574"/>
                <a:ext cx="471497" cy="1708651"/>
              </a:xfrm>
              <a:custGeom>
                <a:avLst/>
                <a:gdLst>
                  <a:gd name="connsiteX0" fmla="*/ 35904 w 417669"/>
                  <a:gd name="connsiteY0" fmla="*/ 1513584 h 1513583"/>
                  <a:gd name="connsiteX1" fmla="*/ 0 w 417669"/>
                  <a:gd name="connsiteY1" fmla="*/ 1503111 h 1513583"/>
                  <a:gd name="connsiteX2" fmla="*/ 143617 w 417669"/>
                  <a:gd name="connsiteY2" fmla="*/ 1333689 h 1513583"/>
                  <a:gd name="connsiteX3" fmla="*/ 206823 w 417669"/>
                  <a:gd name="connsiteY3" fmla="*/ 1307135 h 1513583"/>
                  <a:gd name="connsiteX4" fmla="*/ 280127 w 417669"/>
                  <a:gd name="connsiteY4" fmla="*/ 1274223 h 1513583"/>
                  <a:gd name="connsiteX5" fmla="*/ 362407 w 417669"/>
                  <a:gd name="connsiteY5" fmla="*/ 991104 h 1513583"/>
                  <a:gd name="connsiteX6" fmla="*/ 350439 w 417669"/>
                  <a:gd name="connsiteY6" fmla="*/ 963054 h 1513583"/>
                  <a:gd name="connsiteX7" fmla="*/ 323511 w 417669"/>
                  <a:gd name="connsiteY7" fmla="*/ 864691 h 1513583"/>
                  <a:gd name="connsiteX8" fmla="*/ 338845 w 417669"/>
                  <a:gd name="connsiteY8" fmla="*/ 796997 h 1513583"/>
                  <a:gd name="connsiteX9" fmla="*/ 347821 w 417669"/>
                  <a:gd name="connsiteY9" fmla="*/ 767825 h 1513583"/>
                  <a:gd name="connsiteX10" fmla="*/ 343333 w 417669"/>
                  <a:gd name="connsiteY10" fmla="*/ 654128 h 1513583"/>
                  <a:gd name="connsiteX11" fmla="*/ 327999 w 417669"/>
                  <a:gd name="connsiteY11" fmla="*/ 617102 h 1513583"/>
                  <a:gd name="connsiteX12" fmla="*/ 302193 w 417669"/>
                  <a:gd name="connsiteY12" fmla="*/ 531082 h 1513583"/>
                  <a:gd name="connsiteX13" fmla="*/ 331365 w 417669"/>
                  <a:gd name="connsiteY13" fmla="*/ 426362 h 1513583"/>
                  <a:gd name="connsiteX14" fmla="*/ 345951 w 417669"/>
                  <a:gd name="connsiteY14" fmla="*/ 393075 h 1513583"/>
                  <a:gd name="connsiteX15" fmla="*/ 198595 w 417669"/>
                  <a:gd name="connsiteY15" fmla="*/ 33286 h 1513583"/>
                  <a:gd name="connsiteX16" fmla="*/ 215799 w 417669"/>
                  <a:gd name="connsiteY16" fmla="*/ 0 h 1513583"/>
                  <a:gd name="connsiteX17" fmla="*/ 381107 w 417669"/>
                  <a:gd name="connsiteY17" fmla="*/ 406913 h 1513583"/>
                  <a:gd name="connsiteX18" fmla="*/ 365773 w 417669"/>
                  <a:gd name="connsiteY18" fmla="*/ 442070 h 1513583"/>
                  <a:gd name="connsiteX19" fmla="*/ 339967 w 417669"/>
                  <a:gd name="connsiteY19" fmla="*/ 529586 h 1513583"/>
                  <a:gd name="connsiteX20" fmla="*/ 362407 w 417669"/>
                  <a:gd name="connsiteY20" fmla="*/ 601394 h 1513583"/>
                  <a:gd name="connsiteX21" fmla="*/ 379237 w 417669"/>
                  <a:gd name="connsiteY21" fmla="*/ 641786 h 1513583"/>
                  <a:gd name="connsiteX22" fmla="*/ 384473 w 417669"/>
                  <a:gd name="connsiteY22" fmla="*/ 777175 h 1513583"/>
                  <a:gd name="connsiteX23" fmla="*/ 374749 w 417669"/>
                  <a:gd name="connsiteY23" fmla="*/ 808591 h 1513583"/>
                  <a:gd name="connsiteX24" fmla="*/ 361285 w 417669"/>
                  <a:gd name="connsiteY24" fmla="*/ 865065 h 1513583"/>
                  <a:gd name="connsiteX25" fmla="*/ 384847 w 417669"/>
                  <a:gd name="connsiteY25" fmla="*/ 947346 h 1513583"/>
                  <a:gd name="connsiteX26" fmla="*/ 397564 w 417669"/>
                  <a:gd name="connsiteY26" fmla="*/ 976892 h 1513583"/>
                  <a:gd name="connsiteX27" fmla="*/ 299949 w 417669"/>
                  <a:gd name="connsiteY27" fmla="*/ 1305639 h 1513583"/>
                  <a:gd name="connsiteX28" fmla="*/ 220661 w 417669"/>
                  <a:gd name="connsiteY28" fmla="*/ 1341543 h 1513583"/>
                  <a:gd name="connsiteX29" fmla="*/ 161195 w 417669"/>
                  <a:gd name="connsiteY29" fmla="*/ 1366601 h 1513583"/>
                  <a:gd name="connsiteX30" fmla="*/ 36278 w 417669"/>
                  <a:gd name="connsiteY30" fmla="*/ 1513210 h 1513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17669" h="1513583">
                    <a:moveTo>
                      <a:pt x="35904" y="1513584"/>
                    </a:moveTo>
                    <a:lnTo>
                      <a:pt x="0" y="1503111"/>
                    </a:lnTo>
                    <a:cubicBezTo>
                      <a:pt x="20944" y="1431677"/>
                      <a:pt x="73304" y="1369967"/>
                      <a:pt x="143617" y="1333689"/>
                    </a:cubicBezTo>
                    <a:cubicBezTo>
                      <a:pt x="164187" y="1323217"/>
                      <a:pt x="185879" y="1314989"/>
                      <a:pt x="206823" y="1307135"/>
                    </a:cubicBezTo>
                    <a:cubicBezTo>
                      <a:pt x="233003" y="1297037"/>
                      <a:pt x="258061" y="1287687"/>
                      <a:pt x="280127" y="1274223"/>
                    </a:cubicBezTo>
                    <a:cubicBezTo>
                      <a:pt x="381481" y="1213260"/>
                      <a:pt x="397938" y="1082734"/>
                      <a:pt x="362407" y="991104"/>
                    </a:cubicBezTo>
                    <a:cubicBezTo>
                      <a:pt x="358667" y="981754"/>
                      <a:pt x="354553" y="972404"/>
                      <a:pt x="350439" y="963054"/>
                    </a:cubicBezTo>
                    <a:cubicBezTo>
                      <a:pt x="336601" y="932011"/>
                      <a:pt x="322763" y="900221"/>
                      <a:pt x="323511" y="864691"/>
                    </a:cubicBezTo>
                    <a:cubicBezTo>
                      <a:pt x="324259" y="840755"/>
                      <a:pt x="331365" y="818689"/>
                      <a:pt x="338845" y="796997"/>
                    </a:cubicBezTo>
                    <a:cubicBezTo>
                      <a:pt x="342211" y="787273"/>
                      <a:pt x="345203" y="777549"/>
                      <a:pt x="347821" y="767825"/>
                    </a:cubicBezTo>
                    <a:cubicBezTo>
                      <a:pt x="357545" y="730425"/>
                      <a:pt x="356049" y="691155"/>
                      <a:pt x="343333" y="654128"/>
                    </a:cubicBezTo>
                    <a:cubicBezTo>
                      <a:pt x="338845" y="641412"/>
                      <a:pt x="333609" y="629444"/>
                      <a:pt x="327999" y="617102"/>
                    </a:cubicBezTo>
                    <a:cubicBezTo>
                      <a:pt x="315657" y="590174"/>
                      <a:pt x="303315" y="562124"/>
                      <a:pt x="302193" y="531082"/>
                    </a:cubicBezTo>
                    <a:cubicBezTo>
                      <a:pt x="300697" y="493308"/>
                      <a:pt x="316405" y="459274"/>
                      <a:pt x="331365" y="426362"/>
                    </a:cubicBezTo>
                    <a:cubicBezTo>
                      <a:pt x="336601" y="415515"/>
                      <a:pt x="341463" y="404295"/>
                      <a:pt x="345951" y="393075"/>
                    </a:cubicBezTo>
                    <a:cubicBezTo>
                      <a:pt x="396816" y="263297"/>
                      <a:pt x="330617" y="101728"/>
                      <a:pt x="198595" y="33286"/>
                    </a:cubicBezTo>
                    <a:lnTo>
                      <a:pt x="215799" y="0"/>
                    </a:lnTo>
                    <a:cubicBezTo>
                      <a:pt x="364277" y="77044"/>
                      <a:pt x="438330" y="259557"/>
                      <a:pt x="381107" y="406913"/>
                    </a:cubicBezTo>
                    <a:cubicBezTo>
                      <a:pt x="376619" y="418508"/>
                      <a:pt x="371009" y="430476"/>
                      <a:pt x="365773" y="442070"/>
                    </a:cubicBezTo>
                    <a:cubicBezTo>
                      <a:pt x="351935" y="472364"/>
                      <a:pt x="338845" y="500788"/>
                      <a:pt x="339967" y="529586"/>
                    </a:cubicBezTo>
                    <a:cubicBezTo>
                      <a:pt x="340715" y="553522"/>
                      <a:pt x="351561" y="576710"/>
                      <a:pt x="362407" y="601394"/>
                    </a:cubicBezTo>
                    <a:cubicBezTo>
                      <a:pt x="368391" y="614858"/>
                      <a:pt x="374375" y="627948"/>
                      <a:pt x="379237" y="641786"/>
                    </a:cubicBezTo>
                    <a:cubicBezTo>
                      <a:pt x="394572" y="685545"/>
                      <a:pt x="396442" y="732295"/>
                      <a:pt x="384473" y="777175"/>
                    </a:cubicBezTo>
                    <a:cubicBezTo>
                      <a:pt x="381855" y="787647"/>
                      <a:pt x="378115" y="798119"/>
                      <a:pt x="374749" y="808591"/>
                    </a:cubicBezTo>
                    <a:cubicBezTo>
                      <a:pt x="368017" y="828039"/>
                      <a:pt x="362033" y="846739"/>
                      <a:pt x="361285" y="865065"/>
                    </a:cubicBezTo>
                    <a:cubicBezTo>
                      <a:pt x="360537" y="892367"/>
                      <a:pt x="372505" y="918921"/>
                      <a:pt x="384847" y="947346"/>
                    </a:cubicBezTo>
                    <a:cubicBezTo>
                      <a:pt x="389336" y="957069"/>
                      <a:pt x="393450" y="967168"/>
                      <a:pt x="397564" y="976892"/>
                    </a:cubicBezTo>
                    <a:cubicBezTo>
                      <a:pt x="446184" y="1101434"/>
                      <a:pt x="403922" y="1242807"/>
                      <a:pt x="299949" y="1305639"/>
                    </a:cubicBezTo>
                    <a:cubicBezTo>
                      <a:pt x="274891" y="1320973"/>
                      <a:pt x="247215" y="1331445"/>
                      <a:pt x="220661" y="1341543"/>
                    </a:cubicBezTo>
                    <a:cubicBezTo>
                      <a:pt x="199717" y="1349397"/>
                      <a:pt x="179895" y="1356877"/>
                      <a:pt x="161195" y="1366601"/>
                    </a:cubicBezTo>
                    <a:cubicBezTo>
                      <a:pt x="100606" y="1397643"/>
                      <a:pt x="54230" y="1452621"/>
                      <a:pt x="36278" y="1513210"/>
                    </a:cubicBezTo>
                    <a:close/>
                  </a:path>
                </a:pathLst>
              </a:custGeom>
              <a:solidFill>
                <a:srgbClr val="FF685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68" name="任意多边形: 形状 67" descr="908471c0-152c-4e2f-87c9-ba1ac2c788bd"/>
              <p:cNvSpPr/>
              <p:nvPr/>
            </p:nvSpPr>
            <p:spPr>
              <a:xfrm>
                <a:off x="8783112" y="4963757"/>
                <a:ext cx="86455" cy="342406"/>
              </a:xfrm>
              <a:custGeom>
                <a:avLst/>
                <a:gdLst>
                  <a:gd name="connsiteX0" fmla="*/ 32538 w 76585"/>
                  <a:gd name="connsiteY0" fmla="*/ 303315 h 303315"/>
                  <a:gd name="connsiteX1" fmla="*/ 0 w 76585"/>
                  <a:gd name="connsiteY1" fmla="*/ 284615 h 303315"/>
                  <a:gd name="connsiteX2" fmla="*/ 16456 w 76585"/>
                  <a:gd name="connsiteY2" fmla="*/ 14586 h 303315"/>
                  <a:gd name="connsiteX3" fmla="*/ 50864 w 76585"/>
                  <a:gd name="connsiteY3" fmla="*/ 0 h 303315"/>
                  <a:gd name="connsiteX4" fmla="*/ 32538 w 76585"/>
                  <a:gd name="connsiteY4" fmla="*/ 302941 h 303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585" h="303315">
                    <a:moveTo>
                      <a:pt x="32538" y="303315"/>
                    </a:moveTo>
                    <a:lnTo>
                      <a:pt x="0" y="284615"/>
                    </a:lnTo>
                    <a:cubicBezTo>
                      <a:pt x="45628" y="203831"/>
                      <a:pt x="51986" y="100232"/>
                      <a:pt x="16456" y="14586"/>
                    </a:cubicBezTo>
                    <a:lnTo>
                      <a:pt x="50864" y="0"/>
                    </a:lnTo>
                    <a:cubicBezTo>
                      <a:pt x="90882" y="96118"/>
                      <a:pt x="83776" y="212433"/>
                      <a:pt x="32538" y="302941"/>
                    </a:cubicBezTo>
                    <a:close/>
                  </a:path>
                </a:pathLst>
              </a:custGeom>
              <a:solidFill>
                <a:srgbClr val="FFEB9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6" name="任意多边形: 形状 225" descr="cde9ff23-e302-4f38-899c-a871edadd998"/>
              <p:cNvSpPr/>
              <p:nvPr/>
            </p:nvSpPr>
            <p:spPr>
              <a:xfrm>
                <a:off x="9263999" y="3024160"/>
                <a:ext cx="177324" cy="452600"/>
              </a:xfrm>
              <a:custGeom>
                <a:avLst/>
                <a:gdLst>
                  <a:gd name="connsiteX0" fmla="*/ 33660 w 157080"/>
                  <a:gd name="connsiteY0" fmla="*/ 0 h 400929"/>
                  <a:gd name="connsiteX1" fmla="*/ 123420 w 157080"/>
                  <a:gd name="connsiteY1" fmla="*/ 0 h 400929"/>
                  <a:gd name="connsiteX2" fmla="*/ 157081 w 157080"/>
                  <a:gd name="connsiteY2" fmla="*/ 33660 h 400929"/>
                  <a:gd name="connsiteX3" fmla="*/ 157081 w 157080"/>
                  <a:gd name="connsiteY3" fmla="*/ 367269 h 400929"/>
                  <a:gd name="connsiteX4" fmla="*/ 123420 w 157080"/>
                  <a:gd name="connsiteY4" fmla="*/ 400929 h 400929"/>
                  <a:gd name="connsiteX5" fmla="*/ 33660 w 157080"/>
                  <a:gd name="connsiteY5" fmla="*/ 400929 h 400929"/>
                  <a:gd name="connsiteX6" fmla="*/ 0 w 157080"/>
                  <a:gd name="connsiteY6" fmla="*/ 367269 h 400929"/>
                  <a:gd name="connsiteX7" fmla="*/ 0 w 157080"/>
                  <a:gd name="connsiteY7" fmla="*/ 33660 h 400929"/>
                  <a:gd name="connsiteX8" fmla="*/ 33660 w 157080"/>
                  <a:gd name="connsiteY8" fmla="*/ 0 h 400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080" h="400929">
                    <a:moveTo>
                      <a:pt x="33660" y="0"/>
                    </a:moveTo>
                    <a:lnTo>
                      <a:pt x="123420" y="0"/>
                    </a:lnTo>
                    <a:cubicBezTo>
                      <a:pt x="142121" y="0"/>
                      <a:pt x="157081" y="14960"/>
                      <a:pt x="157081" y="33660"/>
                    </a:cubicBezTo>
                    <a:lnTo>
                      <a:pt x="157081" y="367269"/>
                    </a:lnTo>
                    <a:cubicBezTo>
                      <a:pt x="157081" y="385969"/>
                      <a:pt x="142121" y="400929"/>
                      <a:pt x="123420" y="400929"/>
                    </a:cubicBezTo>
                    <a:lnTo>
                      <a:pt x="33660" y="400929"/>
                    </a:lnTo>
                    <a:cubicBezTo>
                      <a:pt x="14960" y="400929"/>
                      <a:pt x="0" y="385969"/>
                      <a:pt x="0" y="367269"/>
                    </a:cubicBezTo>
                    <a:lnTo>
                      <a:pt x="0" y="33660"/>
                    </a:lnTo>
                    <a:cubicBezTo>
                      <a:pt x="0" y="14960"/>
                      <a:pt x="14960" y="0"/>
                      <a:pt x="33660" y="0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7" name="任意多边形: 形状 226" descr="25b688f9-baa1-4b9d-8e3f-a68f42768d74"/>
              <p:cNvSpPr/>
              <p:nvPr/>
            </p:nvSpPr>
            <p:spPr>
              <a:xfrm>
                <a:off x="9319307" y="3024160"/>
                <a:ext cx="177747" cy="452600"/>
              </a:xfrm>
              <a:custGeom>
                <a:avLst/>
                <a:gdLst>
                  <a:gd name="connsiteX0" fmla="*/ 24310 w 157454"/>
                  <a:gd name="connsiteY0" fmla="*/ 0 h 400929"/>
                  <a:gd name="connsiteX1" fmla="*/ 133144 w 157454"/>
                  <a:gd name="connsiteY1" fmla="*/ 0 h 400929"/>
                  <a:gd name="connsiteX2" fmla="*/ 157455 w 157454"/>
                  <a:gd name="connsiteY2" fmla="*/ 24310 h 400929"/>
                  <a:gd name="connsiteX3" fmla="*/ 157455 w 157454"/>
                  <a:gd name="connsiteY3" fmla="*/ 376619 h 400929"/>
                  <a:gd name="connsiteX4" fmla="*/ 133144 w 157454"/>
                  <a:gd name="connsiteY4" fmla="*/ 400929 h 400929"/>
                  <a:gd name="connsiteX5" fmla="*/ 24310 w 157454"/>
                  <a:gd name="connsiteY5" fmla="*/ 400929 h 400929"/>
                  <a:gd name="connsiteX6" fmla="*/ 0 w 157454"/>
                  <a:gd name="connsiteY6" fmla="*/ 376619 h 400929"/>
                  <a:gd name="connsiteX7" fmla="*/ 0 w 157454"/>
                  <a:gd name="connsiteY7" fmla="*/ 24310 h 400929"/>
                  <a:gd name="connsiteX8" fmla="*/ 24310 w 157454"/>
                  <a:gd name="connsiteY8" fmla="*/ 0 h 400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454" h="400929">
                    <a:moveTo>
                      <a:pt x="24310" y="0"/>
                    </a:moveTo>
                    <a:lnTo>
                      <a:pt x="133144" y="0"/>
                    </a:lnTo>
                    <a:cubicBezTo>
                      <a:pt x="146609" y="0"/>
                      <a:pt x="157455" y="10846"/>
                      <a:pt x="157455" y="24310"/>
                    </a:cubicBezTo>
                    <a:lnTo>
                      <a:pt x="157455" y="376619"/>
                    </a:lnTo>
                    <a:cubicBezTo>
                      <a:pt x="157455" y="390083"/>
                      <a:pt x="146609" y="400929"/>
                      <a:pt x="133144" y="400929"/>
                    </a:cubicBezTo>
                    <a:lnTo>
                      <a:pt x="24310" y="400929"/>
                    </a:lnTo>
                    <a:cubicBezTo>
                      <a:pt x="10846" y="400929"/>
                      <a:pt x="0" y="390083"/>
                      <a:pt x="0" y="376619"/>
                    </a:cubicBezTo>
                    <a:lnTo>
                      <a:pt x="0" y="24310"/>
                    </a:lnTo>
                    <a:cubicBezTo>
                      <a:pt x="0" y="10846"/>
                      <a:pt x="10846" y="0"/>
                      <a:pt x="2431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4" name="任意多边形: 形状 223" descr="15294500-5b0f-4c7b-83ea-f73f24272486"/>
              <p:cNvSpPr/>
              <p:nvPr/>
            </p:nvSpPr>
            <p:spPr>
              <a:xfrm>
                <a:off x="9011523" y="3024160"/>
                <a:ext cx="177747" cy="452600"/>
              </a:xfrm>
              <a:custGeom>
                <a:avLst/>
                <a:gdLst>
                  <a:gd name="connsiteX0" fmla="*/ 34034 w 157454"/>
                  <a:gd name="connsiteY0" fmla="*/ 0 h 400929"/>
                  <a:gd name="connsiteX1" fmla="*/ 123795 w 157454"/>
                  <a:gd name="connsiteY1" fmla="*/ 0 h 400929"/>
                  <a:gd name="connsiteX2" fmla="*/ 157455 w 157454"/>
                  <a:gd name="connsiteY2" fmla="*/ 33660 h 400929"/>
                  <a:gd name="connsiteX3" fmla="*/ 157455 w 157454"/>
                  <a:gd name="connsiteY3" fmla="*/ 367269 h 400929"/>
                  <a:gd name="connsiteX4" fmla="*/ 123795 w 157454"/>
                  <a:gd name="connsiteY4" fmla="*/ 400929 h 400929"/>
                  <a:gd name="connsiteX5" fmla="*/ 33660 w 157454"/>
                  <a:gd name="connsiteY5" fmla="*/ 400929 h 400929"/>
                  <a:gd name="connsiteX6" fmla="*/ 0 w 157454"/>
                  <a:gd name="connsiteY6" fmla="*/ 367269 h 400929"/>
                  <a:gd name="connsiteX7" fmla="*/ 0 w 157454"/>
                  <a:gd name="connsiteY7" fmla="*/ 33660 h 400929"/>
                  <a:gd name="connsiteX8" fmla="*/ 33660 w 157454"/>
                  <a:gd name="connsiteY8" fmla="*/ 0 h 400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454" h="400929">
                    <a:moveTo>
                      <a:pt x="34034" y="0"/>
                    </a:moveTo>
                    <a:lnTo>
                      <a:pt x="123795" y="0"/>
                    </a:lnTo>
                    <a:cubicBezTo>
                      <a:pt x="142495" y="0"/>
                      <a:pt x="157455" y="14960"/>
                      <a:pt x="157455" y="33660"/>
                    </a:cubicBezTo>
                    <a:lnTo>
                      <a:pt x="157455" y="367269"/>
                    </a:lnTo>
                    <a:cubicBezTo>
                      <a:pt x="157455" y="385969"/>
                      <a:pt x="142495" y="400929"/>
                      <a:pt x="123795" y="400929"/>
                    </a:cubicBezTo>
                    <a:lnTo>
                      <a:pt x="33660" y="400929"/>
                    </a:lnTo>
                    <a:cubicBezTo>
                      <a:pt x="14960" y="400929"/>
                      <a:pt x="0" y="385969"/>
                      <a:pt x="0" y="367269"/>
                    </a:cubicBezTo>
                    <a:lnTo>
                      <a:pt x="0" y="33660"/>
                    </a:lnTo>
                    <a:cubicBezTo>
                      <a:pt x="0" y="14960"/>
                      <a:pt x="14960" y="0"/>
                      <a:pt x="33660" y="0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5" name="任意多边形: 形状 224" descr="b786e13f-5527-4df5-96c2-73785bc3f6ce"/>
              <p:cNvSpPr/>
              <p:nvPr/>
            </p:nvSpPr>
            <p:spPr>
              <a:xfrm>
                <a:off x="9067676" y="3024160"/>
                <a:ext cx="177324" cy="452600"/>
              </a:xfrm>
              <a:custGeom>
                <a:avLst/>
                <a:gdLst>
                  <a:gd name="connsiteX0" fmla="*/ 23562 w 157080"/>
                  <a:gd name="connsiteY0" fmla="*/ 0 h 400929"/>
                  <a:gd name="connsiteX1" fmla="*/ 133145 w 157080"/>
                  <a:gd name="connsiteY1" fmla="*/ 0 h 400929"/>
                  <a:gd name="connsiteX2" fmla="*/ 157081 w 157080"/>
                  <a:gd name="connsiteY2" fmla="*/ 23936 h 400929"/>
                  <a:gd name="connsiteX3" fmla="*/ 157081 w 157080"/>
                  <a:gd name="connsiteY3" fmla="*/ 376993 h 400929"/>
                  <a:gd name="connsiteX4" fmla="*/ 133145 w 157080"/>
                  <a:gd name="connsiteY4" fmla="*/ 400929 h 400929"/>
                  <a:gd name="connsiteX5" fmla="*/ 23562 w 157080"/>
                  <a:gd name="connsiteY5" fmla="*/ 400929 h 400929"/>
                  <a:gd name="connsiteX6" fmla="*/ 0 w 157080"/>
                  <a:gd name="connsiteY6" fmla="*/ 377367 h 400929"/>
                  <a:gd name="connsiteX7" fmla="*/ 0 w 157080"/>
                  <a:gd name="connsiteY7" fmla="*/ 24310 h 400929"/>
                  <a:gd name="connsiteX8" fmla="*/ 23936 w 157080"/>
                  <a:gd name="connsiteY8" fmla="*/ 374 h 400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080" h="400929">
                    <a:moveTo>
                      <a:pt x="23562" y="0"/>
                    </a:moveTo>
                    <a:lnTo>
                      <a:pt x="133145" y="0"/>
                    </a:lnTo>
                    <a:cubicBezTo>
                      <a:pt x="146235" y="0"/>
                      <a:pt x="157081" y="10846"/>
                      <a:pt x="157081" y="23936"/>
                    </a:cubicBezTo>
                    <a:lnTo>
                      <a:pt x="157081" y="376993"/>
                    </a:lnTo>
                    <a:cubicBezTo>
                      <a:pt x="157081" y="390083"/>
                      <a:pt x="146235" y="400929"/>
                      <a:pt x="133145" y="400929"/>
                    </a:cubicBezTo>
                    <a:lnTo>
                      <a:pt x="23562" y="400929"/>
                    </a:lnTo>
                    <a:cubicBezTo>
                      <a:pt x="10472" y="400929"/>
                      <a:pt x="0" y="390457"/>
                      <a:pt x="0" y="377367"/>
                    </a:cubicBezTo>
                    <a:lnTo>
                      <a:pt x="0" y="24310"/>
                    </a:lnTo>
                    <a:cubicBezTo>
                      <a:pt x="0" y="11220"/>
                      <a:pt x="10846" y="374"/>
                      <a:pt x="23936" y="3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2" name="任意多边形: 形状 221" descr="7cf4e6e0-2ac4-4527-9fef-33a482ee9dd8"/>
              <p:cNvSpPr/>
              <p:nvPr/>
            </p:nvSpPr>
            <p:spPr>
              <a:xfrm>
                <a:off x="8759468" y="3024160"/>
                <a:ext cx="177324" cy="452600"/>
              </a:xfrm>
              <a:custGeom>
                <a:avLst/>
                <a:gdLst>
                  <a:gd name="connsiteX0" fmla="*/ 33660 w 157080"/>
                  <a:gd name="connsiteY0" fmla="*/ 0 h 400929"/>
                  <a:gd name="connsiteX1" fmla="*/ 123420 w 157080"/>
                  <a:gd name="connsiteY1" fmla="*/ 0 h 400929"/>
                  <a:gd name="connsiteX2" fmla="*/ 157081 w 157080"/>
                  <a:gd name="connsiteY2" fmla="*/ 33660 h 400929"/>
                  <a:gd name="connsiteX3" fmla="*/ 157081 w 157080"/>
                  <a:gd name="connsiteY3" fmla="*/ 367269 h 400929"/>
                  <a:gd name="connsiteX4" fmla="*/ 123420 w 157080"/>
                  <a:gd name="connsiteY4" fmla="*/ 400929 h 400929"/>
                  <a:gd name="connsiteX5" fmla="*/ 33660 w 157080"/>
                  <a:gd name="connsiteY5" fmla="*/ 400929 h 400929"/>
                  <a:gd name="connsiteX6" fmla="*/ 0 w 157080"/>
                  <a:gd name="connsiteY6" fmla="*/ 367269 h 400929"/>
                  <a:gd name="connsiteX7" fmla="*/ 0 w 157080"/>
                  <a:gd name="connsiteY7" fmla="*/ 33660 h 400929"/>
                  <a:gd name="connsiteX8" fmla="*/ 33660 w 157080"/>
                  <a:gd name="connsiteY8" fmla="*/ 0 h 400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080" h="400929">
                    <a:moveTo>
                      <a:pt x="33660" y="0"/>
                    </a:moveTo>
                    <a:lnTo>
                      <a:pt x="123420" y="0"/>
                    </a:lnTo>
                    <a:cubicBezTo>
                      <a:pt x="142121" y="0"/>
                      <a:pt x="157081" y="14960"/>
                      <a:pt x="157081" y="33660"/>
                    </a:cubicBezTo>
                    <a:lnTo>
                      <a:pt x="157081" y="367269"/>
                    </a:lnTo>
                    <a:cubicBezTo>
                      <a:pt x="157081" y="385969"/>
                      <a:pt x="142121" y="400929"/>
                      <a:pt x="123420" y="400929"/>
                    </a:cubicBezTo>
                    <a:lnTo>
                      <a:pt x="33660" y="400929"/>
                    </a:lnTo>
                    <a:cubicBezTo>
                      <a:pt x="14960" y="400929"/>
                      <a:pt x="0" y="385969"/>
                      <a:pt x="0" y="367269"/>
                    </a:cubicBezTo>
                    <a:lnTo>
                      <a:pt x="0" y="33660"/>
                    </a:lnTo>
                    <a:cubicBezTo>
                      <a:pt x="0" y="14960"/>
                      <a:pt x="14960" y="0"/>
                      <a:pt x="33660" y="0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3" name="任意多边形: 形状 222" descr="7d331e00-1524-4423-922b-7f40eea720ce"/>
              <p:cNvSpPr/>
              <p:nvPr/>
            </p:nvSpPr>
            <p:spPr>
              <a:xfrm>
                <a:off x="8815199" y="3024160"/>
                <a:ext cx="177324" cy="452600"/>
              </a:xfrm>
              <a:custGeom>
                <a:avLst/>
                <a:gdLst>
                  <a:gd name="connsiteX0" fmla="*/ 23562 w 157080"/>
                  <a:gd name="connsiteY0" fmla="*/ 0 h 400929"/>
                  <a:gd name="connsiteX1" fmla="*/ 133893 w 157080"/>
                  <a:gd name="connsiteY1" fmla="*/ 0 h 400929"/>
                  <a:gd name="connsiteX2" fmla="*/ 157081 w 157080"/>
                  <a:gd name="connsiteY2" fmla="*/ 23188 h 400929"/>
                  <a:gd name="connsiteX3" fmla="*/ 157081 w 157080"/>
                  <a:gd name="connsiteY3" fmla="*/ 377367 h 400929"/>
                  <a:gd name="connsiteX4" fmla="*/ 133518 w 157080"/>
                  <a:gd name="connsiteY4" fmla="*/ 400929 h 400929"/>
                  <a:gd name="connsiteX5" fmla="*/ 23188 w 157080"/>
                  <a:gd name="connsiteY5" fmla="*/ 400929 h 400929"/>
                  <a:gd name="connsiteX6" fmla="*/ 0 w 157080"/>
                  <a:gd name="connsiteY6" fmla="*/ 377741 h 400929"/>
                  <a:gd name="connsiteX7" fmla="*/ 0 w 157080"/>
                  <a:gd name="connsiteY7" fmla="*/ 23562 h 400929"/>
                  <a:gd name="connsiteX8" fmla="*/ 23562 w 157080"/>
                  <a:gd name="connsiteY8" fmla="*/ 0 h 400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080" h="400929">
                    <a:moveTo>
                      <a:pt x="23562" y="0"/>
                    </a:moveTo>
                    <a:lnTo>
                      <a:pt x="133893" y="0"/>
                    </a:lnTo>
                    <a:cubicBezTo>
                      <a:pt x="146609" y="0"/>
                      <a:pt x="157081" y="10472"/>
                      <a:pt x="157081" y="23188"/>
                    </a:cubicBezTo>
                    <a:lnTo>
                      <a:pt x="157081" y="377367"/>
                    </a:lnTo>
                    <a:cubicBezTo>
                      <a:pt x="157081" y="390457"/>
                      <a:pt x="146609" y="400929"/>
                      <a:pt x="133518" y="400929"/>
                    </a:cubicBezTo>
                    <a:lnTo>
                      <a:pt x="23188" y="400929"/>
                    </a:lnTo>
                    <a:cubicBezTo>
                      <a:pt x="10472" y="400929"/>
                      <a:pt x="0" y="390457"/>
                      <a:pt x="0" y="377741"/>
                    </a:cubicBezTo>
                    <a:lnTo>
                      <a:pt x="0" y="23562"/>
                    </a:lnTo>
                    <a:cubicBezTo>
                      <a:pt x="0" y="10472"/>
                      <a:pt x="10472" y="0"/>
                      <a:pt x="2356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0" name="任意多边形: 形状 219" descr="b62ab9e0-0392-404d-a545-3c18acdf05ee"/>
              <p:cNvSpPr/>
              <p:nvPr/>
            </p:nvSpPr>
            <p:spPr>
              <a:xfrm>
                <a:off x="8601565" y="3024160"/>
                <a:ext cx="83174" cy="452178"/>
              </a:xfrm>
              <a:custGeom>
                <a:avLst/>
                <a:gdLst>
                  <a:gd name="connsiteX0" fmla="*/ 0 w 73678"/>
                  <a:gd name="connsiteY0" fmla="*/ 0 h 400555"/>
                  <a:gd name="connsiteX1" fmla="*/ 40018 w 73678"/>
                  <a:gd name="connsiteY1" fmla="*/ 0 h 400555"/>
                  <a:gd name="connsiteX2" fmla="*/ 73678 w 73678"/>
                  <a:gd name="connsiteY2" fmla="*/ 33660 h 400555"/>
                  <a:gd name="connsiteX3" fmla="*/ 73678 w 73678"/>
                  <a:gd name="connsiteY3" fmla="*/ 366895 h 400555"/>
                  <a:gd name="connsiteX4" fmla="*/ 40018 w 73678"/>
                  <a:gd name="connsiteY4" fmla="*/ 400556 h 400555"/>
                  <a:gd name="connsiteX5" fmla="*/ 0 w 73678"/>
                  <a:gd name="connsiteY5" fmla="*/ 400556 h 400555"/>
                  <a:gd name="connsiteX6" fmla="*/ 0 w 73678"/>
                  <a:gd name="connsiteY6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3678" h="400555">
                    <a:moveTo>
                      <a:pt x="0" y="0"/>
                    </a:moveTo>
                    <a:lnTo>
                      <a:pt x="40018" y="0"/>
                    </a:lnTo>
                    <a:cubicBezTo>
                      <a:pt x="58718" y="0"/>
                      <a:pt x="73678" y="14960"/>
                      <a:pt x="73678" y="33660"/>
                    </a:cubicBezTo>
                    <a:lnTo>
                      <a:pt x="73678" y="366895"/>
                    </a:lnTo>
                    <a:cubicBezTo>
                      <a:pt x="73678" y="385595"/>
                      <a:pt x="58718" y="400556"/>
                      <a:pt x="40018" y="400556"/>
                    </a:cubicBezTo>
                    <a:lnTo>
                      <a:pt x="0" y="4005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1" name="任意多边形: 形状 220" descr="e345192a-c3a6-42b9-98da-0d90cf7c45d2"/>
              <p:cNvSpPr/>
              <p:nvPr/>
            </p:nvSpPr>
            <p:spPr>
              <a:xfrm>
                <a:off x="8601565" y="3024160"/>
                <a:ext cx="138904" cy="452178"/>
              </a:xfrm>
              <a:custGeom>
                <a:avLst/>
                <a:gdLst>
                  <a:gd name="connsiteX0" fmla="*/ 0 w 123046"/>
                  <a:gd name="connsiteY0" fmla="*/ 0 h 400555"/>
                  <a:gd name="connsiteX1" fmla="*/ 100232 w 123046"/>
                  <a:gd name="connsiteY1" fmla="*/ 0 h 400555"/>
                  <a:gd name="connsiteX2" fmla="*/ 123046 w 123046"/>
                  <a:gd name="connsiteY2" fmla="*/ 22814 h 400555"/>
                  <a:gd name="connsiteX3" fmla="*/ 123046 w 123046"/>
                  <a:gd name="connsiteY3" fmla="*/ 377741 h 400555"/>
                  <a:gd name="connsiteX4" fmla="*/ 100232 w 123046"/>
                  <a:gd name="connsiteY4" fmla="*/ 400556 h 400555"/>
                  <a:gd name="connsiteX5" fmla="*/ 0 w 123046"/>
                  <a:gd name="connsiteY5" fmla="*/ 400556 h 400555"/>
                  <a:gd name="connsiteX6" fmla="*/ 0 w 123046"/>
                  <a:gd name="connsiteY6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046" h="400555">
                    <a:moveTo>
                      <a:pt x="0" y="0"/>
                    </a:moveTo>
                    <a:lnTo>
                      <a:pt x="100232" y="0"/>
                    </a:lnTo>
                    <a:cubicBezTo>
                      <a:pt x="112948" y="0"/>
                      <a:pt x="123046" y="10098"/>
                      <a:pt x="123046" y="22814"/>
                    </a:cubicBezTo>
                    <a:lnTo>
                      <a:pt x="123046" y="377741"/>
                    </a:lnTo>
                    <a:cubicBezTo>
                      <a:pt x="123046" y="390457"/>
                      <a:pt x="112948" y="400556"/>
                      <a:pt x="100232" y="400556"/>
                    </a:cubicBezTo>
                    <a:lnTo>
                      <a:pt x="0" y="4005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5" name="任意多边形: 形状 214" descr="936ec867-41d8-4e14-ac98-81ff1c72ca4f"/>
              <p:cNvSpPr/>
              <p:nvPr/>
            </p:nvSpPr>
            <p:spPr>
              <a:xfrm>
                <a:off x="9341262" y="3054981"/>
                <a:ext cx="67130" cy="21532"/>
              </a:xfrm>
              <a:custGeom>
                <a:avLst/>
                <a:gdLst>
                  <a:gd name="connsiteX0" fmla="*/ 9350 w 59466"/>
                  <a:gd name="connsiteY0" fmla="*/ 19074 h 19074"/>
                  <a:gd name="connsiteX1" fmla="*/ 50116 w 59466"/>
                  <a:gd name="connsiteY1" fmla="*/ 19074 h 19074"/>
                  <a:gd name="connsiteX2" fmla="*/ 59466 w 59466"/>
                  <a:gd name="connsiteY2" fmla="*/ 9724 h 19074"/>
                  <a:gd name="connsiteX3" fmla="*/ 50116 w 59466"/>
                  <a:gd name="connsiteY3" fmla="*/ 0 h 19074"/>
                  <a:gd name="connsiteX4" fmla="*/ 9350 w 59466"/>
                  <a:gd name="connsiteY4" fmla="*/ 0 h 19074"/>
                  <a:gd name="connsiteX5" fmla="*/ 0 w 59466"/>
                  <a:gd name="connsiteY5" fmla="*/ 9350 h 19074"/>
                  <a:gd name="connsiteX6" fmla="*/ 9350 w 59466"/>
                  <a:gd name="connsiteY6" fmla="*/ 19074 h 19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9466" h="19074">
                    <a:moveTo>
                      <a:pt x="9350" y="19074"/>
                    </a:moveTo>
                    <a:lnTo>
                      <a:pt x="50116" y="19074"/>
                    </a:lnTo>
                    <a:cubicBezTo>
                      <a:pt x="55352" y="19074"/>
                      <a:pt x="59466" y="14960"/>
                      <a:pt x="59466" y="9724"/>
                    </a:cubicBezTo>
                    <a:cubicBezTo>
                      <a:pt x="59466" y="4488"/>
                      <a:pt x="55352" y="0"/>
                      <a:pt x="50116" y="0"/>
                    </a:cubicBezTo>
                    <a:lnTo>
                      <a:pt x="9350" y="0"/>
                    </a:lnTo>
                    <a:cubicBezTo>
                      <a:pt x="4114" y="0"/>
                      <a:pt x="0" y="4114"/>
                      <a:pt x="0" y="9350"/>
                    </a:cubicBezTo>
                    <a:cubicBezTo>
                      <a:pt x="0" y="14586"/>
                      <a:pt x="4114" y="19074"/>
                      <a:pt x="9350" y="19074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6" name="任意多边形: 形状 215" descr="57cf2818-ca36-42b2-8bec-6361996daa2e"/>
              <p:cNvSpPr/>
              <p:nvPr/>
            </p:nvSpPr>
            <p:spPr>
              <a:xfrm>
                <a:off x="9086252" y="3061314"/>
                <a:ext cx="28287" cy="212367"/>
              </a:xfrm>
              <a:custGeom>
                <a:avLst/>
                <a:gdLst>
                  <a:gd name="connsiteX0" fmla="*/ 12342 w 25058"/>
                  <a:gd name="connsiteY0" fmla="*/ 188123 h 188122"/>
                  <a:gd name="connsiteX1" fmla="*/ 12716 w 25058"/>
                  <a:gd name="connsiteY1" fmla="*/ 188123 h 188122"/>
                  <a:gd name="connsiteX2" fmla="*/ 25058 w 25058"/>
                  <a:gd name="connsiteY2" fmla="*/ 175781 h 188122"/>
                  <a:gd name="connsiteX3" fmla="*/ 25058 w 25058"/>
                  <a:gd name="connsiteY3" fmla="*/ 12342 h 188122"/>
                  <a:gd name="connsiteX4" fmla="*/ 12716 w 25058"/>
                  <a:gd name="connsiteY4" fmla="*/ 0 h 188122"/>
                  <a:gd name="connsiteX5" fmla="*/ 0 w 25058"/>
                  <a:gd name="connsiteY5" fmla="*/ 12342 h 188122"/>
                  <a:gd name="connsiteX6" fmla="*/ 0 w 25058"/>
                  <a:gd name="connsiteY6" fmla="*/ 175781 h 188122"/>
                  <a:gd name="connsiteX7" fmla="*/ 12342 w 25058"/>
                  <a:gd name="connsiteY7" fmla="*/ 188123 h 188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058" h="188122">
                    <a:moveTo>
                      <a:pt x="12342" y="188123"/>
                    </a:moveTo>
                    <a:lnTo>
                      <a:pt x="12716" y="188123"/>
                    </a:lnTo>
                    <a:cubicBezTo>
                      <a:pt x="19448" y="188123"/>
                      <a:pt x="25058" y="182513"/>
                      <a:pt x="25058" y="175781"/>
                    </a:cubicBezTo>
                    <a:lnTo>
                      <a:pt x="25058" y="12342"/>
                    </a:lnTo>
                    <a:cubicBezTo>
                      <a:pt x="25058" y="5610"/>
                      <a:pt x="19448" y="0"/>
                      <a:pt x="12716" y="0"/>
                    </a:cubicBezTo>
                    <a:cubicBezTo>
                      <a:pt x="5984" y="0"/>
                      <a:pt x="0" y="5610"/>
                      <a:pt x="0" y="12342"/>
                    </a:cubicBezTo>
                    <a:lnTo>
                      <a:pt x="0" y="175781"/>
                    </a:lnTo>
                    <a:cubicBezTo>
                      <a:pt x="0" y="182513"/>
                      <a:pt x="5610" y="188123"/>
                      <a:pt x="12342" y="188123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7" name="任意多边形: 形状 216" descr="37ee9198-c512-47ed-b789-ff3d488418b3"/>
              <p:cNvSpPr/>
              <p:nvPr/>
            </p:nvSpPr>
            <p:spPr>
              <a:xfrm>
                <a:off x="8916105" y="3065536"/>
                <a:ext cx="53197" cy="20266"/>
              </a:xfrm>
              <a:custGeom>
                <a:avLst/>
                <a:gdLst>
                  <a:gd name="connsiteX0" fmla="*/ 8976 w 47124"/>
                  <a:gd name="connsiteY0" fmla="*/ 17952 h 17952"/>
                  <a:gd name="connsiteX1" fmla="*/ 38148 w 47124"/>
                  <a:gd name="connsiteY1" fmla="*/ 17952 h 17952"/>
                  <a:gd name="connsiteX2" fmla="*/ 47124 w 47124"/>
                  <a:gd name="connsiteY2" fmla="*/ 8976 h 17952"/>
                  <a:gd name="connsiteX3" fmla="*/ 38148 w 47124"/>
                  <a:gd name="connsiteY3" fmla="*/ 0 h 17952"/>
                  <a:gd name="connsiteX4" fmla="*/ 8976 w 47124"/>
                  <a:gd name="connsiteY4" fmla="*/ 0 h 17952"/>
                  <a:gd name="connsiteX5" fmla="*/ 0 w 47124"/>
                  <a:gd name="connsiteY5" fmla="*/ 8976 h 17952"/>
                  <a:gd name="connsiteX6" fmla="*/ 8976 w 47124"/>
                  <a:gd name="connsiteY6" fmla="*/ 17952 h 17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124" h="17952">
                    <a:moveTo>
                      <a:pt x="8976" y="17952"/>
                    </a:moveTo>
                    <a:lnTo>
                      <a:pt x="38148" y="17952"/>
                    </a:lnTo>
                    <a:cubicBezTo>
                      <a:pt x="43010" y="17952"/>
                      <a:pt x="47124" y="13838"/>
                      <a:pt x="47124" y="8976"/>
                    </a:cubicBezTo>
                    <a:cubicBezTo>
                      <a:pt x="47124" y="4114"/>
                      <a:pt x="43010" y="0"/>
                      <a:pt x="38148" y="0"/>
                    </a:cubicBezTo>
                    <a:lnTo>
                      <a:pt x="8976" y="0"/>
                    </a:lnTo>
                    <a:cubicBezTo>
                      <a:pt x="4114" y="0"/>
                      <a:pt x="0" y="4114"/>
                      <a:pt x="0" y="8976"/>
                    </a:cubicBezTo>
                    <a:cubicBezTo>
                      <a:pt x="0" y="13838"/>
                      <a:pt x="4114" y="17952"/>
                      <a:pt x="8976" y="17952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8" name="任意多边形: 形状 217" descr="f8118bc1-4bc4-4905-9491-b4d004305a1e"/>
              <p:cNvSpPr/>
              <p:nvPr/>
            </p:nvSpPr>
            <p:spPr>
              <a:xfrm rot="10800000">
                <a:off x="8829553" y="3374165"/>
                <a:ext cx="29132" cy="70930"/>
              </a:xfrm>
              <a:custGeom>
                <a:avLst/>
                <a:gdLst>
                  <a:gd name="connsiteX0" fmla="*/ 13090 w 25806"/>
                  <a:gd name="connsiteY0" fmla="*/ 0 h 62832"/>
                  <a:gd name="connsiteX1" fmla="*/ 25806 w 25806"/>
                  <a:gd name="connsiteY1" fmla="*/ 12716 h 62832"/>
                  <a:gd name="connsiteX2" fmla="*/ 25806 w 25806"/>
                  <a:gd name="connsiteY2" fmla="*/ 50116 h 62832"/>
                  <a:gd name="connsiteX3" fmla="*/ 13090 w 25806"/>
                  <a:gd name="connsiteY3" fmla="*/ 62832 h 62832"/>
                  <a:gd name="connsiteX4" fmla="*/ 12716 w 25806"/>
                  <a:gd name="connsiteY4" fmla="*/ 62832 h 62832"/>
                  <a:gd name="connsiteX5" fmla="*/ 0 w 25806"/>
                  <a:gd name="connsiteY5" fmla="*/ 50116 h 62832"/>
                  <a:gd name="connsiteX6" fmla="*/ 0 w 25806"/>
                  <a:gd name="connsiteY6" fmla="*/ 12716 h 62832"/>
                  <a:gd name="connsiteX7" fmla="*/ 12716 w 25806"/>
                  <a:gd name="connsiteY7" fmla="*/ 0 h 62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806" h="62832">
                    <a:moveTo>
                      <a:pt x="13090" y="0"/>
                    </a:moveTo>
                    <a:cubicBezTo>
                      <a:pt x="20113" y="0"/>
                      <a:pt x="25806" y="5693"/>
                      <a:pt x="25806" y="12716"/>
                    </a:cubicBezTo>
                    <a:lnTo>
                      <a:pt x="25806" y="50116"/>
                    </a:lnTo>
                    <a:cubicBezTo>
                      <a:pt x="25806" y="57139"/>
                      <a:pt x="20113" y="62832"/>
                      <a:pt x="13090" y="62832"/>
                    </a:cubicBezTo>
                    <a:lnTo>
                      <a:pt x="12716" y="62832"/>
                    </a:lnTo>
                    <a:cubicBezTo>
                      <a:pt x="5693" y="62832"/>
                      <a:pt x="0" y="57139"/>
                      <a:pt x="0" y="50116"/>
                    </a:cubicBezTo>
                    <a:lnTo>
                      <a:pt x="0" y="12716"/>
                    </a:lnTo>
                    <a:cubicBezTo>
                      <a:pt x="0" y="5693"/>
                      <a:pt x="5693" y="0"/>
                      <a:pt x="12716" y="0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9" name="任意多边形: 形状 218" descr="8a68c8b2-50d3-470c-9050-cc6a9dbb5893"/>
              <p:cNvSpPr/>
              <p:nvPr/>
            </p:nvSpPr>
            <p:spPr>
              <a:xfrm>
                <a:off x="8699093" y="3076513"/>
                <a:ext cx="20688" cy="97106"/>
              </a:xfrm>
              <a:custGeom>
                <a:avLst/>
                <a:gdLst>
                  <a:gd name="connsiteX0" fmla="*/ 8976 w 18326"/>
                  <a:gd name="connsiteY0" fmla="*/ 86020 h 86020"/>
                  <a:gd name="connsiteX1" fmla="*/ 18326 w 18326"/>
                  <a:gd name="connsiteY1" fmla="*/ 77044 h 86020"/>
                  <a:gd name="connsiteX2" fmla="*/ 18326 w 18326"/>
                  <a:gd name="connsiteY2" fmla="*/ 8976 h 86020"/>
                  <a:gd name="connsiteX3" fmla="*/ 9350 w 18326"/>
                  <a:gd name="connsiteY3" fmla="*/ 0 h 86020"/>
                  <a:gd name="connsiteX4" fmla="*/ 0 w 18326"/>
                  <a:gd name="connsiteY4" fmla="*/ 8976 h 86020"/>
                  <a:gd name="connsiteX5" fmla="*/ 0 w 18326"/>
                  <a:gd name="connsiteY5" fmla="*/ 77044 h 86020"/>
                  <a:gd name="connsiteX6" fmla="*/ 8976 w 18326"/>
                  <a:gd name="connsiteY6" fmla="*/ 86020 h 86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26" h="86020">
                    <a:moveTo>
                      <a:pt x="8976" y="86020"/>
                    </a:moveTo>
                    <a:cubicBezTo>
                      <a:pt x="13838" y="86020"/>
                      <a:pt x="18326" y="81906"/>
                      <a:pt x="18326" y="77044"/>
                    </a:cubicBezTo>
                    <a:lnTo>
                      <a:pt x="18326" y="8976"/>
                    </a:lnTo>
                    <a:cubicBezTo>
                      <a:pt x="18326" y="4114"/>
                      <a:pt x="14212" y="0"/>
                      <a:pt x="9350" y="0"/>
                    </a:cubicBezTo>
                    <a:cubicBezTo>
                      <a:pt x="4488" y="0"/>
                      <a:pt x="0" y="4114"/>
                      <a:pt x="0" y="8976"/>
                    </a:cubicBezTo>
                    <a:lnTo>
                      <a:pt x="0" y="77044"/>
                    </a:lnTo>
                    <a:cubicBezTo>
                      <a:pt x="0" y="81906"/>
                      <a:pt x="4114" y="86020"/>
                      <a:pt x="8976" y="86020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70" name="任意多边形: 形状 69" descr="cdedd33e-ff66-4797-9ed9-6151163853af"/>
              <p:cNvSpPr/>
              <p:nvPr/>
            </p:nvSpPr>
            <p:spPr>
              <a:xfrm rot="10800000">
                <a:off x="8563566" y="2375658"/>
                <a:ext cx="254165" cy="73463"/>
              </a:xfrm>
              <a:custGeom>
                <a:avLst/>
                <a:gdLst>
                  <a:gd name="connsiteX0" fmla="*/ 193359 w 225148"/>
                  <a:gd name="connsiteY0" fmla="*/ 0 h 65076"/>
                  <a:gd name="connsiteX1" fmla="*/ 225149 w 225148"/>
                  <a:gd name="connsiteY1" fmla="*/ 31790 h 65076"/>
                  <a:gd name="connsiteX2" fmla="*/ 225149 w 225148"/>
                  <a:gd name="connsiteY2" fmla="*/ 33286 h 65076"/>
                  <a:gd name="connsiteX3" fmla="*/ 193359 w 225148"/>
                  <a:gd name="connsiteY3" fmla="*/ 65076 h 65076"/>
                  <a:gd name="connsiteX4" fmla="*/ 31790 w 225148"/>
                  <a:gd name="connsiteY4" fmla="*/ 65076 h 65076"/>
                  <a:gd name="connsiteX5" fmla="*/ 0 w 225148"/>
                  <a:gd name="connsiteY5" fmla="*/ 33286 h 65076"/>
                  <a:gd name="connsiteX6" fmla="*/ 0 w 225148"/>
                  <a:gd name="connsiteY6" fmla="*/ 31790 h 65076"/>
                  <a:gd name="connsiteX7" fmla="*/ 31790 w 225148"/>
                  <a:gd name="connsiteY7" fmla="*/ 0 h 65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5148" h="65076">
                    <a:moveTo>
                      <a:pt x="193359" y="0"/>
                    </a:moveTo>
                    <a:cubicBezTo>
                      <a:pt x="210916" y="0"/>
                      <a:pt x="225149" y="14233"/>
                      <a:pt x="225149" y="31790"/>
                    </a:cubicBezTo>
                    <a:lnTo>
                      <a:pt x="225149" y="33286"/>
                    </a:lnTo>
                    <a:cubicBezTo>
                      <a:pt x="225149" y="50843"/>
                      <a:pt x="210916" y="65076"/>
                      <a:pt x="193359" y="65076"/>
                    </a:cubicBezTo>
                    <a:lnTo>
                      <a:pt x="31790" y="65076"/>
                    </a:lnTo>
                    <a:cubicBezTo>
                      <a:pt x="14233" y="65076"/>
                      <a:pt x="0" y="50843"/>
                      <a:pt x="0" y="33286"/>
                    </a:cubicBezTo>
                    <a:lnTo>
                      <a:pt x="0" y="31790"/>
                    </a:lnTo>
                    <a:cubicBezTo>
                      <a:pt x="0" y="14233"/>
                      <a:pt x="14233" y="0"/>
                      <a:pt x="31790" y="0"/>
                    </a:cubicBezTo>
                    <a:close/>
                  </a:path>
                </a:pathLst>
              </a:custGeom>
              <a:solidFill>
                <a:srgbClr val="6D76A0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71" name="任意多边形: 形状 70" descr="7eadd1a4-3e00-45ac-8690-5b73e351e4d6"/>
              <p:cNvSpPr/>
              <p:nvPr/>
            </p:nvSpPr>
            <p:spPr>
              <a:xfrm>
                <a:off x="8588480" y="2395081"/>
                <a:ext cx="35038" cy="35038"/>
              </a:xfrm>
              <a:custGeom>
                <a:avLst/>
                <a:gdLst>
                  <a:gd name="connsiteX0" fmla="*/ 20194 w 31038"/>
                  <a:gd name="connsiteY0" fmla="*/ 746 h 31038"/>
                  <a:gd name="connsiteX1" fmla="*/ 746 w 31038"/>
                  <a:gd name="connsiteY1" fmla="*/ 10844 h 31038"/>
                  <a:gd name="connsiteX2" fmla="*/ 10844 w 31038"/>
                  <a:gd name="connsiteY2" fmla="*/ 30292 h 31038"/>
                  <a:gd name="connsiteX3" fmla="*/ 30292 w 31038"/>
                  <a:gd name="connsiteY3" fmla="*/ 20194 h 31038"/>
                  <a:gd name="connsiteX4" fmla="*/ 20194 w 31038"/>
                  <a:gd name="connsiteY4" fmla="*/ 746 h 31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038" h="31038">
                    <a:moveTo>
                      <a:pt x="20194" y="746"/>
                    </a:moveTo>
                    <a:cubicBezTo>
                      <a:pt x="11966" y="-1872"/>
                      <a:pt x="3364" y="2616"/>
                      <a:pt x="746" y="10844"/>
                    </a:cubicBezTo>
                    <a:cubicBezTo>
                      <a:pt x="-1872" y="19072"/>
                      <a:pt x="2616" y="27674"/>
                      <a:pt x="10844" y="30292"/>
                    </a:cubicBezTo>
                    <a:cubicBezTo>
                      <a:pt x="19072" y="32910"/>
                      <a:pt x="27674" y="28422"/>
                      <a:pt x="30292" y="20194"/>
                    </a:cubicBezTo>
                    <a:cubicBezTo>
                      <a:pt x="32910" y="11966"/>
                      <a:pt x="28422" y="3364"/>
                      <a:pt x="20194" y="746"/>
                    </a:cubicBezTo>
                    <a:close/>
                  </a:path>
                </a:pathLst>
              </a:custGeom>
              <a:solidFill>
                <a:srgbClr val="FFEB9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72" name="任意多边形: 形状 71" descr="1d692fda-0f4f-4747-9b1c-392b8494467e"/>
              <p:cNvSpPr/>
              <p:nvPr/>
            </p:nvSpPr>
            <p:spPr>
              <a:xfrm>
                <a:off x="8638299" y="2395081"/>
                <a:ext cx="35038" cy="35038"/>
              </a:xfrm>
              <a:custGeom>
                <a:avLst/>
                <a:gdLst>
                  <a:gd name="connsiteX0" fmla="*/ 20194 w 31038"/>
                  <a:gd name="connsiteY0" fmla="*/ 746 h 31038"/>
                  <a:gd name="connsiteX1" fmla="*/ 746 w 31038"/>
                  <a:gd name="connsiteY1" fmla="*/ 10844 h 31038"/>
                  <a:gd name="connsiteX2" fmla="*/ 10844 w 31038"/>
                  <a:gd name="connsiteY2" fmla="*/ 30292 h 31038"/>
                  <a:gd name="connsiteX3" fmla="*/ 30292 w 31038"/>
                  <a:gd name="connsiteY3" fmla="*/ 20194 h 31038"/>
                  <a:gd name="connsiteX4" fmla="*/ 20194 w 31038"/>
                  <a:gd name="connsiteY4" fmla="*/ 746 h 31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038" h="31038">
                    <a:moveTo>
                      <a:pt x="20194" y="746"/>
                    </a:moveTo>
                    <a:cubicBezTo>
                      <a:pt x="11966" y="-1872"/>
                      <a:pt x="3364" y="2616"/>
                      <a:pt x="746" y="10844"/>
                    </a:cubicBezTo>
                    <a:cubicBezTo>
                      <a:pt x="-1872" y="19072"/>
                      <a:pt x="2616" y="27674"/>
                      <a:pt x="10844" y="30292"/>
                    </a:cubicBezTo>
                    <a:cubicBezTo>
                      <a:pt x="19072" y="32910"/>
                      <a:pt x="27674" y="28422"/>
                      <a:pt x="30292" y="20194"/>
                    </a:cubicBezTo>
                    <a:cubicBezTo>
                      <a:pt x="32910" y="11966"/>
                      <a:pt x="28422" y="3364"/>
                      <a:pt x="20194" y="746"/>
                    </a:cubicBezTo>
                    <a:close/>
                  </a:path>
                </a:pathLst>
              </a:custGeom>
              <a:solidFill>
                <a:srgbClr val="FFEB9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73" name="任意多边形: 形状 72" descr="2a1ef537-70e2-4bb9-ad90-30bc615f8815"/>
              <p:cNvSpPr/>
              <p:nvPr/>
            </p:nvSpPr>
            <p:spPr>
              <a:xfrm>
                <a:off x="8688119" y="2395081"/>
                <a:ext cx="35037" cy="35038"/>
              </a:xfrm>
              <a:custGeom>
                <a:avLst/>
                <a:gdLst>
                  <a:gd name="connsiteX0" fmla="*/ 20194 w 31037"/>
                  <a:gd name="connsiteY0" fmla="*/ 746 h 31038"/>
                  <a:gd name="connsiteX1" fmla="*/ 746 w 31037"/>
                  <a:gd name="connsiteY1" fmla="*/ 10844 h 31038"/>
                  <a:gd name="connsiteX2" fmla="*/ 10844 w 31037"/>
                  <a:gd name="connsiteY2" fmla="*/ 30292 h 31038"/>
                  <a:gd name="connsiteX3" fmla="*/ 30292 w 31037"/>
                  <a:gd name="connsiteY3" fmla="*/ 20194 h 31038"/>
                  <a:gd name="connsiteX4" fmla="*/ 20194 w 31037"/>
                  <a:gd name="connsiteY4" fmla="*/ 746 h 31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037" h="31038">
                    <a:moveTo>
                      <a:pt x="20194" y="746"/>
                    </a:moveTo>
                    <a:cubicBezTo>
                      <a:pt x="11966" y="-1872"/>
                      <a:pt x="3364" y="2616"/>
                      <a:pt x="746" y="10844"/>
                    </a:cubicBezTo>
                    <a:cubicBezTo>
                      <a:pt x="-1872" y="19072"/>
                      <a:pt x="2616" y="27674"/>
                      <a:pt x="10844" y="30292"/>
                    </a:cubicBezTo>
                    <a:cubicBezTo>
                      <a:pt x="19072" y="32910"/>
                      <a:pt x="27674" y="28422"/>
                      <a:pt x="30292" y="20194"/>
                    </a:cubicBezTo>
                    <a:cubicBezTo>
                      <a:pt x="32910" y="11966"/>
                      <a:pt x="28422" y="3364"/>
                      <a:pt x="20194" y="746"/>
                    </a:cubicBezTo>
                    <a:close/>
                  </a:path>
                </a:pathLst>
              </a:custGeom>
              <a:solidFill>
                <a:srgbClr val="FFEB9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5" name="任意多边形: 形状 204" descr="35cc5fcf-2c11-4a45-9cbc-f2fd50348ca6"/>
              <p:cNvSpPr/>
              <p:nvPr/>
            </p:nvSpPr>
            <p:spPr>
              <a:xfrm>
                <a:off x="8981641" y="2648838"/>
                <a:ext cx="62295" cy="126628"/>
              </a:xfrm>
              <a:custGeom>
                <a:avLst/>
                <a:gdLst>
                  <a:gd name="connsiteX0" fmla="*/ 8892 w 55183"/>
                  <a:gd name="connsiteY0" fmla="*/ 360 h 112172"/>
                  <a:gd name="connsiteX1" fmla="*/ 1038 w 55183"/>
                  <a:gd name="connsiteY1" fmla="*/ 20182 h 112172"/>
                  <a:gd name="connsiteX2" fmla="*/ 27592 w 55183"/>
                  <a:gd name="connsiteY2" fmla="*/ 99470 h 112172"/>
                  <a:gd name="connsiteX3" fmla="*/ 46292 w 55183"/>
                  <a:gd name="connsiteY3" fmla="*/ 111812 h 112172"/>
                  <a:gd name="connsiteX4" fmla="*/ 54146 w 55183"/>
                  <a:gd name="connsiteY4" fmla="*/ 91990 h 112172"/>
                  <a:gd name="connsiteX5" fmla="*/ 27592 w 55183"/>
                  <a:gd name="connsiteY5" fmla="*/ 12702 h 112172"/>
                  <a:gd name="connsiteX6" fmla="*/ 8892 w 55183"/>
                  <a:gd name="connsiteY6" fmla="*/ 360 h 112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183" h="112172">
                    <a:moveTo>
                      <a:pt x="8892" y="360"/>
                    </a:moveTo>
                    <a:cubicBezTo>
                      <a:pt x="1786" y="2230"/>
                      <a:pt x="-1954" y="11206"/>
                      <a:pt x="1038" y="20182"/>
                    </a:cubicBezTo>
                    <a:lnTo>
                      <a:pt x="27592" y="99470"/>
                    </a:lnTo>
                    <a:cubicBezTo>
                      <a:pt x="30584" y="108072"/>
                      <a:pt x="38812" y="113682"/>
                      <a:pt x="46292" y="111812"/>
                    </a:cubicBezTo>
                    <a:cubicBezTo>
                      <a:pt x="53398" y="109942"/>
                      <a:pt x="57138" y="100966"/>
                      <a:pt x="54146" y="91990"/>
                    </a:cubicBezTo>
                    <a:lnTo>
                      <a:pt x="27592" y="12702"/>
                    </a:lnTo>
                    <a:cubicBezTo>
                      <a:pt x="24600" y="4100"/>
                      <a:pt x="16372" y="-1510"/>
                      <a:pt x="8892" y="360"/>
                    </a:cubicBezTo>
                    <a:close/>
                  </a:path>
                </a:pathLst>
              </a:custGeom>
              <a:solidFill>
                <a:srgbClr val="FF9985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6" name="任意多边形: 形状 205" descr="e2e45f2c-4685-4073-ad49-6f34b4b0d2a4"/>
              <p:cNvSpPr/>
              <p:nvPr/>
            </p:nvSpPr>
            <p:spPr>
              <a:xfrm>
                <a:off x="8891497" y="2695694"/>
                <a:ext cx="182532" cy="207726"/>
              </a:xfrm>
              <a:custGeom>
                <a:avLst/>
                <a:gdLst>
                  <a:gd name="connsiteX0" fmla="*/ 18432 w 161693"/>
                  <a:gd name="connsiteY0" fmla="*/ 120047 h 184011"/>
                  <a:gd name="connsiteX1" fmla="*/ 480 w 161693"/>
                  <a:gd name="connsiteY1" fmla="*/ 86761 h 184011"/>
                  <a:gd name="connsiteX2" fmla="*/ 3846 w 161693"/>
                  <a:gd name="connsiteY2" fmla="*/ 64695 h 184011"/>
                  <a:gd name="connsiteX3" fmla="*/ 31148 w 161693"/>
                  <a:gd name="connsiteY3" fmla="*/ 18319 h 184011"/>
                  <a:gd name="connsiteX4" fmla="*/ 80143 w 161693"/>
                  <a:gd name="connsiteY4" fmla="*/ 2611 h 184011"/>
                  <a:gd name="connsiteX5" fmla="*/ 131755 w 161693"/>
                  <a:gd name="connsiteY5" fmla="*/ 48987 h 184011"/>
                  <a:gd name="connsiteX6" fmla="*/ 161675 w 161693"/>
                  <a:gd name="connsiteY6" fmla="*/ 135007 h 184011"/>
                  <a:gd name="connsiteX7" fmla="*/ 90241 w 161693"/>
                  <a:gd name="connsiteY7" fmla="*/ 170163 h 184011"/>
                  <a:gd name="connsiteX8" fmla="*/ 18806 w 161693"/>
                  <a:gd name="connsiteY8" fmla="*/ 120421 h 184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93" h="184011">
                    <a:moveTo>
                      <a:pt x="18432" y="120047"/>
                    </a:moveTo>
                    <a:cubicBezTo>
                      <a:pt x="9830" y="109201"/>
                      <a:pt x="2350" y="97607"/>
                      <a:pt x="480" y="86761"/>
                    </a:cubicBezTo>
                    <a:cubicBezTo>
                      <a:pt x="-1016" y="78159"/>
                      <a:pt x="1228" y="71053"/>
                      <a:pt x="3846" y="64695"/>
                    </a:cubicBezTo>
                    <a:cubicBezTo>
                      <a:pt x="10578" y="47491"/>
                      <a:pt x="19554" y="31783"/>
                      <a:pt x="31148" y="18319"/>
                    </a:cubicBezTo>
                    <a:cubicBezTo>
                      <a:pt x="41620" y="5977"/>
                      <a:pt x="57702" y="-5243"/>
                      <a:pt x="80143" y="2611"/>
                    </a:cubicBezTo>
                    <a:cubicBezTo>
                      <a:pt x="101835" y="10465"/>
                      <a:pt x="120161" y="28791"/>
                      <a:pt x="131755" y="48987"/>
                    </a:cubicBezTo>
                    <a:cubicBezTo>
                      <a:pt x="153447" y="86761"/>
                      <a:pt x="160927" y="100225"/>
                      <a:pt x="161675" y="135007"/>
                    </a:cubicBezTo>
                    <a:cubicBezTo>
                      <a:pt x="162423" y="178391"/>
                      <a:pt x="140731" y="200083"/>
                      <a:pt x="90241" y="170163"/>
                    </a:cubicBezTo>
                    <a:cubicBezTo>
                      <a:pt x="64060" y="154829"/>
                      <a:pt x="37132" y="143609"/>
                      <a:pt x="18806" y="120421"/>
                    </a:cubicBezTo>
                    <a:close/>
                  </a:path>
                </a:pathLst>
              </a:custGeom>
              <a:solidFill>
                <a:srgbClr val="FF9985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7" name="任意多边形: 形状 206" descr="dea72e47-0b7b-4f35-91d3-223e33b31191"/>
              <p:cNvSpPr/>
              <p:nvPr/>
            </p:nvSpPr>
            <p:spPr>
              <a:xfrm>
                <a:off x="8850927" y="2631416"/>
                <a:ext cx="142177" cy="96453"/>
              </a:xfrm>
              <a:custGeom>
                <a:avLst/>
                <a:gdLst>
                  <a:gd name="connsiteX0" fmla="*/ 107853 w 125945"/>
                  <a:gd name="connsiteY0" fmla="*/ 83487 h 85442"/>
                  <a:gd name="connsiteX1" fmla="*/ 8369 w 125945"/>
                  <a:gd name="connsiteY1" fmla="*/ 27013 h 85442"/>
                  <a:gd name="connsiteX2" fmla="*/ 889 w 125945"/>
                  <a:gd name="connsiteY2" fmla="*/ 7565 h 85442"/>
                  <a:gd name="connsiteX3" fmla="*/ 18093 w 125945"/>
                  <a:gd name="connsiteY3" fmla="*/ 1955 h 85442"/>
                  <a:gd name="connsiteX4" fmla="*/ 117577 w 125945"/>
                  <a:gd name="connsiteY4" fmla="*/ 58429 h 85442"/>
                  <a:gd name="connsiteX5" fmla="*/ 125057 w 125945"/>
                  <a:gd name="connsiteY5" fmla="*/ 77877 h 85442"/>
                  <a:gd name="connsiteX6" fmla="*/ 107853 w 125945"/>
                  <a:gd name="connsiteY6" fmla="*/ 83487 h 85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945" h="85442">
                    <a:moveTo>
                      <a:pt x="107853" y="83487"/>
                    </a:moveTo>
                    <a:lnTo>
                      <a:pt x="8369" y="27013"/>
                    </a:lnTo>
                    <a:cubicBezTo>
                      <a:pt x="1637" y="23273"/>
                      <a:pt x="-1729" y="14297"/>
                      <a:pt x="889" y="7565"/>
                    </a:cubicBezTo>
                    <a:cubicBezTo>
                      <a:pt x="3507" y="459"/>
                      <a:pt x="11361" y="-2159"/>
                      <a:pt x="18093" y="1955"/>
                    </a:cubicBezTo>
                    <a:lnTo>
                      <a:pt x="117577" y="58429"/>
                    </a:lnTo>
                    <a:cubicBezTo>
                      <a:pt x="124309" y="62169"/>
                      <a:pt x="127675" y="71145"/>
                      <a:pt x="125057" y="77877"/>
                    </a:cubicBezTo>
                    <a:cubicBezTo>
                      <a:pt x="122439" y="84983"/>
                      <a:pt x="114585" y="87601"/>
                      <a:pt x="107853" y="83487"/>
                    </a:cubicBezTo>
                    <a:close/>
                  </a:path>
                </a:pathLst>
              </a:custGeom>
              <a:solidFill>
                <a:srgbClr val="FF9985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8" name="任意多边形: 形状 207" descr="bbae6118-8bc0-475b-a63a-84948b4c88eb"/>
              <p:cNvSpPr/>
              <p:nvPr/>
            </p:nvSpPr>
            <p:spPr>
              <a:xfrm>
                <a:off x="8825173" y="2663925"/>
                <a:ext cx="142177" cy="96367"/>
              </a:xfrm>
              <a:custGeom>
                <a:avLst/>
                <a:gdLst>
                  <a:gd name="connsiteX0" fmla="*/ 107853 w 125945"/>
                  <a:gd name="connsiteY0" fmla="*/ 83487 h 85365"/>
                  <a:gd name="connsiteX1" fmla="*/ 8369 w 125945"/>
                  <a:gd name="connsiteY1" fmla="*/ 27013 h 85365"/>
                  <a:gd name="connsiteX2" fmla="*/ 889 w 125945"/>
                  <a:gd name="connsiteY2" fmla="*/ 7565 h 85365"/>
                  <a:gd name="connsiteX3" fmla="*/ 18093 w 125945"/>
                  <a:gd name="connsiteY3" fmla="*/ 1955 h 85365"/>
                  <a:gd name="connsiteX4" fmla="*/ 117577 w 125945"/>
                  <a:gd name="connsiteY4" fmla="*/ 58429 h 85365"/>
                  <a:gd name="connsiteX5" fmla="*/ 125057 w 125945"/>
                  <a:gd name="connsiteY5" fmla="*/ 77877 h 85365"/>
                  <a:gd name="connsiteX6" fmla="*/ 107853 w 125945"/>
                  <a:gd name="connsiteY6" fmla="*/ 83487 h 85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945" h="85365">
                    <a:moveTo>
                      <a:pt x="107853" y="83487"/>
                    </a:moveTo>
                    <a:lnTo>
                      <a:pt x="8369" y="27013"/>
                    </a:lnTo>
                    <a:cubicBezTo>
                      <a:pt x="1637" y="23273"/>
                      <a:pt x="-1729" y="14297"/>
                      <a:pt x="889" y="7565"/>
                    </a:cubicBezTo>
                    <a:cubicBezTo>
                      <a:pt x="3507" y="459"/>
                      <a:pt x="11361" y="-2159"/>
                      <a:pt x="18093" y="1955"/>
                    </a:cubicBezTo>
                    <a:lnTo>
                      <a:pt x="117577" y="58429"/>
                    </a:lnTo>
                    <a:cubicBezTo>
                      <a:pt x="124309" y="62169"/>
                      <a:pt x="127675" y="71145"/>
                      <a:pt x="125057" y="77877"/>
                    </a:cubicBezTo>
                    <a:cubicBezTo>
                      <a:pt x="122439" y="84609"/>
                      <a:pt x="114585" y="87601"/>
                      <a:pt x="107853" y="83487"/>
                    </a:cubicBezTo>
                    <a:close/>
                  </a:path>
                </a:pathLst>
              </a:custGeom>
              <a:solidFill>
                <a:srgbClr val="FF9985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9" name="任意多边形: 形状 208" descr="b268f6ba-0276-42dc-88d7-4152abac6208"/>
              <p:cNvSpPr/>
              <p:nvPr/>
            </p:nvSpPr>
            <p:spPr>
              <a:xfrm>
                <a:off x="8824751" y="2712056"/>
                <a:ext cx="142177" cy="96453"/>
              </a:xfrm>
              <a:custGeom>
                <a:avLst/>
                <a:gdLst>
                  <a:gd name="connsiteX0" fmla="*/ 107853 w 125945"/>
                  <a:gd name="connsiteY0" fmla="*/ 83487 h 85442"/>
                  <a:gd name="connsiteX1" fmla="*/ 8369 w 125945"/>
                  <a:gd name="connsiteY1" fmla="*/ 27013 h 85442"/>
                  <a:gd name="connsiteX2" fmla="*/ 889 w 125945"/>
                  <a:gd name="connsiteY2" fmla="*/ 7565 h 85442"/>
                  <a:gd name="connsiteX3" fmla="*/ 18093 w 125945"/>
                  <a:gd name="connsiteY3" fmla="*/ 1955 h 85442"/>
                  <a:gd name="connsiteX4" fmla="*/ 117577 w 125945"/>
                  <a:gd name="connsiteY4" fmla="*/ 58429 h 85442"/>
                  <a:gd name="connsiteX5" fmla="*/ 125057 w 125945"/>
                  <a:gd name="connsiteY5" fmla="*/ 77877 h 85442"/>
                  <a:gd name="connsiteX6" fmla="*/ 107853 w 125945"/>
                  <a:gd name="connsiteY6" fmla="*/ 83487 h 85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945" h="85442">
                    <a:moveTo>
                      <a:pt x="107853" y="83487"/>
                    </a:moveTo>
                    <a:lnTo>
                      <a:pt x="8369" y="27013"/>
                    </a:lnTo>
                    <a:cubicBezTo>
                      <a:pt x="1637" y="23273"/>
                      <a:pt x="-1729" y="14297"/>
                      <a:pt x="889" y="7565"/>
                    </a:cubicBezTo>
                    <a:cubicBezTo>
                      <a:pt x="3507" y="459"/>
                      <a:pt x="11361" y="-2159"/>
                      <a:pt x="18093" y="1955"/>
                    </a:cubicBezTo>
                    <a:lnTo>
                      <a:pt x="117577" y="58429"/>
                    </a:lnTo>
                    <a:cubicBezTo>
                      <a:pt x="124309" y="62169"/>
                      <a:pt x="127675" y="71145"/>
                      <a:pt x="125057" y="77877"/>
                    </a:cubicBezTo>
                    <a:cubicBezTo>
                      <a:pt x="122439" y="84983"/>
                      <a:pt x="114585" y="87601"/>
                      <a:pt x="107853" y="83487"/>
                    </a:cubicBezTo>
                    <a:close/>
                  </a:path>
                </a:pathLst>
              </a:custGeom>
              <a:solidFill>
                <a:srgbClr val="FF9985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0" name="任意多边形: 形状 209" descr="cc0c8c06-ecec-493e-986e-89a11fc7cafe"/>
              <p:cNvSpPr/>
              <p:nvPr/>
            </p:nvSpPr>
            <p:spPr>
              <a:xfrm>
                <a:off x="8839950" y="2765253"/>
                <a:ext cx="142177" cy="96453"/>
              </a:xfrm>
              <a:custGeom>
                <a:avLst/>
                <a:gdLst>
                  <a:gd name="connsiteX0" fmla="*/ 107853 w 125945"/>
                  <a:gd name="connsiteY0" fmla="*/ 83487 h 85442"/>
                  <a:gd name="connsiteX1" fmla="*/ 8369 w 125945"/>
                  <a:gd name="connsiteY1" fmla="*/ 27013 h 85442"/>
                  <a:gd name="connsiteX2" fmla="*/ 889 w 125945"/>
                  <a:gd name="connsiteY2" fmla="*/ 7565 h 85442"/>
                  <a:gd name="connsiteX3" fmla="*/ 18093 w 125945"/>
                  <a:gd name="connsiteY3" fmla="*/ 1955 h 85442"/>
                  <a:gd name="connsiteX4" fmla="*/ 117577 w 125945"/>
                  <a:gd name="connsiteY4" fmla="*/ 58429 h 85442"/>
                  <a:gd name="connsiteX5" fmla="*/ 125057 w 125945"/>
                  <a:gd name="connsiteY5" fmla="*/ 77877 h 85442"/>
                  <a:gd name="connsiteX6" fmla="*/ 107853 w 125945"/>
                  <a:gd name="connsiteY6" fmla="*/ 83487 h 85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945" h="85442">
                    <a:moveTo>
                      <a:pt x="107853" y="83487"/>
                    </a:moveTo>
                    <a:lnTo>
                      <a:pt x="8369" y="27013"/>
                    </a:lnTo>
                    <a:cubicBezTo>
                      <a:pt x="1637" y="23273"/>
                      <a:pt x="-1729" y="14297"/>
                      <a:pt x="889" y="7565"/>
                    </a:cubicBezTo>
                    <a:cubicBezTo>
                      <a:pt x="3507" y="459"/>
                      <a:pt x="11361" y="-2159"/>
                      <a:pt x="18093" y="1955"/>
                    </a:cubicBezTo>
                    <a:lnTo>
                      <a:pt x="117577" y="58429"/>
                    </a:lnTo>
                    <a:cubicBezTo>
                      <a:pt x="124309" y="62169"/>
                      <a:pt x="127675" y="71145"/>
                      <a:pt x="125057" y="77877"/>
                    </a:cubicBezTo>
                    <a:cubicBezTo>
                      <a:pt x="122439" y="84983"/>
                      <a:pt x="114585" y="87601"/>
                      <a:pt x="107853" y="83487"/>
                    </a:cubicBezTo>
                    <a:close/>
                  </a:path>
                </a:pathLst>
              </a:custGeom>
              <a:solidFill>
                <a:srgbClr val="FF9985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2" name="任意多边形: 形状 201" descr="705590e4-ff74-4f1b-892f-e6424851fd5d"/>
              <p:cNvSpPr/>
              <p:nvPr/>
            </p:nvSpPr>
            <p:spPr>
              <a:xfrm>
                <a:off x="9447151" y="2939297"/>
                <a:ext cx="372043" cy="493939"/>
              </a:xfrm>
              <a:custGeom>
                <a:avLst/>
                <a:gdLst>
                  <a:gd name="connsiteX0" fmla="*/ 329570 w 329569"/>
                  <a:gd name="connsiteY0" fmla="*/ 114818 h 437549"/>
                  <a:gd name="connsiteX1" fmla="*/ 126861 w 329569"/>
                  <a:gd name="connsiteY1" fmla="*/ 413272 h 437549"/>
                  <a:gd name="connsiteX2" fmla="*/ 53557 w 329569"/>
                  <a:gd name="connsiteY2" fmla="*/ 430102 h 437549"/>
                  <a:gd name="connsiteX3" fmla="*/ 13913 w 329569"/>
                  <a:gd name="connsiteY3" fmla="*/ 271151 h 437549"/>
                  <a:gd name="connsiteX4" fmla="*/ 153789 w 329569"/>
                  <a:gd name="connsiteY4" fmla="*/ 0 h 437549"/>
                  <a:gd name="connsiteX5" fmla="*/ 329196 w 329569"/>
                  <a:gd name="connsiteY5" fmla="*/ 115192 h 437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9569" h="437549">
                    <a:moveTo>
                      <a:pt x="329570" y="114818"/>
                    </a:moveTo>
                    <a:lnTo>
                      <a:pt x="126861" y="413272"/>
                    </a:lnTo>
                    <a:cubicBezTo>
                      <a:pt x="110405" y="437208"/>
                      <a:pt x="78241" y="444688"/>
                      <a:pt x="53557" y="430102"/>
                    </a:cubicBezTo>
                    <a:cubicBezTo>
                      <a:pt x="2318" y="394571"/>
                      <a:pt x="-14886" y="326877"/>
                      <a:pt x="13913" y="271151"/>
                    </a:cubicBezTo>
                    <a:lnTo>
                      <a:pt x="153789" y="0"/>
                    </a:lnTo>
                    <a:lnTo>
                      <a:pt x="329196" y="115192"/>
                    </a:lnTo>
                    <a:close/>
                  </a:path>
                </a:pathLst>
              </a:custGeom>
              <a:solidFill>
                <a:srgbClr val="FF9985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3" name="任意多边形: 形状 202" descr="97e9eb48-b1ce-4377-9fc7-a534df03f4bd"/>
              <p:cNvSpPr/>
              <p:nvPr/>
            </p:nvSpPr>
            <p:spPr>
              <a:xfrm>
                <a:off x="8939327" y="2760705"/>
                <a:ext cx="691082" cy="689013"/>
              </a:xfrm>
              <a:custGeom>
                <a:avLst/>
                <a:gdLst>
                  <a:gd name="connsiteX0" fmla="*/ 74426 w 612185"/>
                  <a:gd name="connsiteY0" fmla="*/ 0 h 610352"/>
                  <a:gd name="connsiteX1" fmla="*/ 409532 w 612185"/>
                  <a:gd name="connsiteY1" fmla="*/ 324633 h 610352"/>
                  <a:gd name="connsiteX2" fmla="*/ 611118 w 612185"/>
                  <a:gd name="connsiteY2" fmla="*/ 492560 h 610352"/>
                  <a:gd name="connsiteX3" fmla="*/ 599150 w 612185"/>
                  <a:gd name="connsiteY3" fmla="*/ 529960 h 610352"/>
                  <a:gd name="connsiteX4" fmla="*/ 487324 w 612185"/>
                  <a:gd name="connsiteY4" fmla="*/ 604386 h 610352"/>
                  <a:gd name="connsiteX5" fmla="*/ 0 w 612185"/>
                  <a:gd name="connsiteY5" fmla="*/ 57596 h 610352"/>
                  <a:gd name="connsiteX6" fmla="*/ 74800 w 612185"/>
                  <a:gd name="connsiteY6" fmla="*/ 0 h 610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2185" h="610352">
                    <a:moveTo>
                      <a:pt x="74426" y="0"/>
                    </a:moveTo>
                    <a:cubicBezTo>
                      <a:pt x="177651" y="106216"/>
                      <a:pt x="281249" y="203831"/>
                      <a:pt x="409532" y="324633"/>
                    </a:cubicBezTo>
                    <a:cubicBezTo>
                      <a:pt x="466380" y="363155"/>
                      <a:pt x="573344" y="458526"/>
                      <a:pt x="611118" y="492560"/>
                    </a:cubicBezTo>
                    <a:cubicBezTo>
                      <a:pt x="611118" y="492560"/>
                      <a:pt x="617476" y="492186"/>
                      <a:pt x="599150" y="529960"/>
                    </a:cubicBezTo>
                    <a:cubicBezTo>
                      <a:pt x="562498" y="605508"/>
                      <a:pt x="519488" y="620842"/>
                      <a:pt x="487324" y="604386"/>
                    </a:cubicBezTo>
                    <a:cubicBezTo>
                      <a:pt x="334357" y="526594"/>
                      <a:pt x="120802" y="238613"/>
                      <a:pt x="0" y="57596"/>
                    </a:cubicBezTo>
                    <a:lnTo>
                      <a:pt x="74800" y="0"/>
                    </a:lnTo>
                    <a:close/>
                  </a:path>
                </a:pathLst>
              </a:custGeom>
              <a:solidFill>
                <a:srgbClr val="FF9985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4" name="任意多边形: 形状 203" descr="9b5d6bf9-4be8-4584-8ac0-51a85f4e4914"/>
              <p:cNvSpPr/>
              <p:nvPr/>
            </p:nvSpPr>
            <p:spPr>
              <a:xfrm>
                <a:off x="9505044" y="2624734"/>
                <a:ext cx="546501" cy="658051"/>
              </a:xfrm>
              <a:custGeom>
                <a:avLst/>
                <a:gdLst>
                  <a:gd name="connsiteX0" fmla="*/ 472767 w 484110"/>
                  <a:gd name="connsiteY0" fmla="*/ 196371 h 582925"/>
                  <a:gd name="connsiteX1" fmla="*/ 258838 w 484110"/>
                  <a:gd name="connsiteY1" fmla="*/ 565510 h 582925"/>
                  <a:gd name="connsiteX2" fmla="*/ 202364 w 484110"/>
                  <a:gd name="connsiteY2" fmla="*/ 575982 h 582925"/>
                  <a:gd name="connsiteX3" fmla="*/ 18729 w 484110"/>
                  <a:gd name="connsiteY3" fmla="*/ 455179 h 582925"/>
                  <a:gd name="connsiteX4" fmla="*/ 4891 w 484110"/>
                  <a:gd name="connsiteY4" fmla="*/ 400949 h 582925"/>
                  <a:gd name="connsiteX5" fmla="*/ 196006 w 484110"/>
                  <a:gd name="connsiteY5" fmla="*/ 63600 h 582925"/>
                  <a:gd name="connsiteX6" fmla="*/ 472767 w 484110"/>
                  <a:gd name="connsiteY6" fmla="*/ 196745 h 58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4110" h="582925">
                    <a:moveTo>
                      <a:pt x="472767" y="196371"/>
                    </a:moveTo>
                    <a:cubicBezTo>
                      <a:pt x="386373" y="383745"/>
                      <a:pt x="361314" y="420023"/>
                      <a:pt x="258838" y="565510"/>
                    </a:cubicBezTo>
                    <a:cubicBezTo>
                      <a:pt x="246122" y="583836"/>
                      <a:pt x="221064" y="588324"/>
                      <a:pt x="202364" y="575982"/>
                    </a:cubicBezTo>
                    <a:lnTo>
                      <a:pt x="18729" y="455179"/>
                    </a:lnTo>
                    <a:cubicBezTo>
                      <a:pt x="777" y="443211"/>
                      <a:pt x="-5207" y="420023"/>
                      <a:pt x="4891" y="400949"/>
                    </a:cubicBezTo>
                    <a:cubicBezTo>
                      <a:pt x="74829" y="268927"/>
                      <a:pt x="148508" y="153360"/>
                      <a:pt x="196006" y="63600"/>
                    </a:cubicBezTo>
                    <a:cubicBezTo>
                      <a:pt x="272302" y="-80765"/>
                      <a:pt x="542331" y="45274"/>
                      <a:pt x="472767" y="196745"/>
                    </a:cubicBezTo>
                    <a:close/>
                  </a:path>
                </a:pathLst>
              </a:custGeom>
              <a:solidFill>
                <a:srgbClr val="F9EDDC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75" name="任意多边形: 形状 74" descr="2961d952-cf72-425d-ba87-85d2fc1bd123"/>
              <p:cNvSpPr/>
              <p:nvPr/>
            </p:nvSpPr>
            <p:spPr>
              <a:xfrm>
                <a:off x="9993565" y="5839403"/>
                <a:ext cx="189146" cy="258387"/>
              </a:xfrm>
              <a:custGeom>
                <a:avLst/>
                <a:gdLst>
                  <a:gd name="connsiteX0" fmla="*/ 129779 w 167552"/>
                  <a:gd name="connsiteY0" fmla="*/ 0 h 228888"/>
                  <a:gd name="connsiteX1" fmla="*/ 167553 w 167552"/>
                  <a:gd name="connsiteY1" fmla="*/ 192611 h 228888"/>
                  <a:gd name="connsiteX2" fmla="*/ 64702 w 167552"/>
                  <a:gd name="connsiteY2" fmla="*/ 228889 h 228888"/>
                  <a:gd name="connsiteX3" fmla="*/ 19448 w 167552"/>
                  <a:gd name="connsiteY3" fmla="*/ 188123 h 228888"/>
                  <a:gd name="connsiteX4" fmla="*/ 46376 w 167552"/>
                  <a:gd name="connsiteY4" fmla="*/ 177651 h 228888"/>
                  <a:gd name="connsiteX5" fmla="*/ 0 w 167552"/>
                  <a:gd name="connsiteY5" fmla="*/ 18326 h 228888"/>
                  <a:gd name="connsiteX6" fmla="*/ 129779 w 167552"/>
                  <a:gd name="connsiteY6" fmla="*/ 0 h 228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7552" h="228888">
                    <a:moveTo>
                      <a:pt x="129779" y="0"/>
                    </a:moveTo>
                    <a:lnTo>
                      <a:pt x="167553" y="192611"/>
                    </a:lnTo>
                    <a:lnTo>
                      <a:pt x="64702" y="228889"/>
                    </a:lnTo>
                    <a:lnTo>
                      <a:pt x="19448" y="188123"/>
                    </a:lnTo>
                    <a:lnTo>
                      <a:pt x="46376" y="177651"/>
                    </a:lnTo>
                    <a:lnTo>
                      <a:pt x="0" y="18326"/>
                    </a:lnTo>
                    <a:lnTo>
                      <a:pt x="129779" y="0"/>
                    </a:lnTo>
                    <a:close/>
                  </a:path>
                </a:pathLst>
              </a:custGeom>
              <a:solidFill>
                <a:srgbClr val="FFEB9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9" name="任意多边形: 形状 198" descr="d9f204e8-21ce-4649-97ed-a3b09fc181bb"/>
              <p:cNvSpPr/>
              <p:nvPr/>
            </p:nvSpPr>
            <p:spPr>
              <a:xfrm>
                <a:off x="9875305" y="6010817"/>
                <a:ext cx="315428" cy="96684"/>
              </a:xfrm>
              <a:custGeom>
                <a:avLst/>
                <a:gdLst>
                  <a:gd name="connsiteX0" fmla="*/ 146648 w 279418"/>
                  <a:gd name="connsiteY0" fmla="*/ 0 h 85646"/>
                  <a:gd name="connsiteX1" fmla="*/ 28463 w 279418"/>
                  <a:gd name="connsiteY1" fmla="*/ 40392 h 85646"/>
                  <a:gd name="connsiteX2" fmla="*/ 5649 w 279418"/>
                  <a:gd name="connsiteY2" fmla="*/ 85646 h 85646"/>
                  <a:gd name="connsiteX3" fmla="*/ 279418 w 279418"/>
                  <a:gd name="connsiteY3" fmla="*/ 79288 h 85646"/>
                  <a:gd name="connsiteX4" fmla="*/ 268572 w 279418"/>
                  <a:gd name="connsiteY4" fmla="*/ 18700 h 85646"/>
                  <a:gd name="connsiteX5" fmla="*/ 246132 w 279418"/>
                  <a:gd name="connsiteY5" fmla="*/ 0 h 85646"/>
                  <a:gd name="connsiteX6" fmla="*/ 146648 w 279418"/>
                  <a:gd name="connsiteY6" fmla="*/ 0 h 85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9418" h="85646">
                    <a:moveTo>
                      <a:pt x="146648" y="0"/>
                    </a:moveTo>
                    <a:lnTo>
                      <a:pt x="28463" y="40392"/>
                    </a:lnTo>
                    <a:cubicBezTo>
                      <a:pt x="-335" y="50116"/>
                      <a:pt x="-5945" y="70687"/>
                      <a:pt x="5649" y="85646"/>
                    </a:cubicBezTo>
                    <a:lnTo>
                      <a:pt x="279418" y="79288"/>
                    </a:lnTo>
                    <a:lnTo>
                      <a:pt x="268572" y="18700"/>
                    </a:lnTo>
                    <a:cubicBezTo>
                      <a:pt x="266702" y="7854"/>
                      <a:pt x="257352" y="0"/>
                      <a:pt x="246132" y="0"/>
                    </a:cubicBezTo>
                    <a:lnTo>
                      <a:pt x="146648" y="0"/>
                    </a:lnTo>
                    <a:close/>
                  </a:path>
                </a:pathLst>
              </a:custGeom>
              <a:solidFill>
                <a:srgbClr val="FFEB9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0" name="任意多边形: 形状 199" descr="588916f4-6af1-49b4-bd52-de383aff038f"/>
              <p:cNvSpPr/>
              <p:nvPr/>
            </p:nvSpPr>
            <p:spPr>
              <a:xfrm>
                <a:off x="9881682" y="6099902"/>
                <a:ext cx="312753" cy="28287"/>
              </a:xfrm>
              <a:custGeom>
                <a:avLst/>
                <a:gdLst>
                  <a:gd name="connsiteX0" fmla="*/ 273769 w 277048"/>
                  <a:gd name="connsiteY0" fmla="*/ 374 h 25058"/>
                  <a:gd name="connsiteX1" fmla="*/ 276761 w 277048"/>
                  <a:gd name="connsiteY1" fmla="*/ 10472 h 25058"/>
                  <a:gd name="connsiteX2" fmla="*/ 260679 w 277048"/>
                  <a:gd name="connsiteY2" fmla="*/ 22814 h 25058"/>
                  <a:gd name="connsiteX3" fmla="*/ 47872 w 277048"/>
                  <a:gd name="connsiteY3" fmla="*/ 25058 h 25058"/>
                  <a:gd name="connsiteX4" fmla="*/ 0 w 277048"/>
                  <a:gd name="connsiteY4" fmla="*/ 6358 h 25058"/>
                  <a:gd name="connsiteX5" fmla="*/ 273769 w 277048"/>
                  <a:gd name="connsiteY5" fmla="*/ 0 h 25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048" h="25058">
                    <a:moveTo>
                      <a:pt x="273769" y="374"/>
                    </a:moveTo>
                    <a:lnTo>
                      <a:pt x="276761" y="10472"/>
                    </a:lnTo>
                    <a:cubicBezTo>
                      <a:pt x="278631" y="16830"/>
                      <a:pt x="271151" y="22814"/>
                      <a:pt x="260679" y="22814"/>
                    </a:cubicBezTo>
                    <a:lnTo>
                      <a:pt x="47872" y="25058"/>
                    </a:lnTo>
                    <a:cubicBezTo>
                      <a:pt x="24684" y="25058"/>
                      <a:pt x="7854" y="17204"/>
                      <a:pt x="0" y="6358"/>
                    </a:cubicBezTo>
                    <a:lnTo>
                      <a:pt x="273769" y="0"/>
                    </a:lnTo>
                    <a:close/>
                  </a:path>
                </a:pathLst>
              </a:custGeom>
              <a:solidFill>
                <a:srgbClr val="000543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77" name="任意多边形: 形状 76" descr="04908e89-2a3f-4a08-9f7c-eb018da519f8"/>
              <p:cNvSpPr/>
              <p:nvPr/>
            </p:nvSpPr>
            <p:spPr>
              <a:xfrm>
                <a:off x="9782938" y="3980870"/>
                <a:ext cx="812687" cy="1172714"/>
              </a:xfrm>
              <a:custGeom>
                <a:avLst/>
                <a:gdLst>
                  <a:gd name="connsiteX0" fmla="*/ 241934 w 719907"/>
                  <a:gd name="connsiteY0" fmla="*/ 0 h 1038831"/>
                  <a:gd name="connsiteX1" fmla="*/ 719908 w 719907"/>
                  <a:gd name="connsiteY1" fmla="*/ 80410 h 1038831"/>
                  <a:gd name="connsiteX2" fmla="*/ 645855 w 719907"/>
                  <a:gd name="connsiteY2" fmla="*/ 252077 h 1038831"/>
                  <a:gd name="connsiteX3" fmla="*/ 536647 w 719907"/>
                  <a:gd name="connsiteY3" fmla="*/ 415516 h 1038831"/>
                  <a:gd name="connsiteX4" fmla="*/ 476059 w 719907"/>
                  <a:gd name="connsiteY4" fmla="*/ 653007 h 1038831"/>
                  <a:gd name="connsiteX5" fmla="*/ 404624 w 719907"/>
                  <a:gd name="connsiteY5" fmla="*/ 839259 h 1038831"/>
                  <a:gd name="connsiteX6" fmla="*/ 117765 w 719907"/>
                  <a:gd name="connsiteY6" fmla="*/ 1031496 h 1038831"/>
                  <a:gd name="connsiteX7" fmla="*/ 14167 w 719907"/>
                  <a:gd name="connsiteY7" fmla="*/ 737531 h 1038831"/>
                  <a:gd name="connsiteX8" fmla="*/ 241186 w 719907"/>
                  <a:gd name="connsiteY8" fmla="*/ 0 h 1038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9907" h="1038831">
                    <a:moveTo>
                      <a:pt x="241934" y="0"/>
                    </a:moveTo>
                    <a:lnTo>
                      <a:pt x="719908" y="80410"/>
                    </a:lnTo>
                    <a:cubicBezTo>
                      <a:pt x="691109" y="149601"/>
                      <a:pt x="664555" y="212059"/>
                      <a:pt x="645855" y="252077"/>
                    </a:cubicBezTo>
                    <a:cubicBezTo>
                      <a:pt x="628277" y="289477"/>
                      <a:pt x="551233" y="376993"/>
                      <a:pt x="536647" y="415516"/>
                    </a:cubicBezTo>
                    <a:cubicBezTo>
                      <a:pt x="500743" y="511260"/>
                      <a:pt x="511215" y="556888"/>
                      <a:pt x="476059" y="653007"/>
                    </a:cubicBezTo>
                    <a:cubicBezTo>
                      <a:pt x="459229" y="699383"/>
                      <a:pt x="432674" y="767825"/>
                      <a:pt x="404624" y="839259"/>
                    </a:cubicBezTo>
                    <a:cubicBezTo>
                      <a:pt x="349646" y="979884"/>
                      <a:pt x="222112" y="1065156"/>
                      <a:pt x="117765" y="1031496"/>
                    </a:cubicBezTo>
                    <a:cubicBezTo>
                      <a:pt x="19777" y="999706"/>
                      <a:pt x="-25103" y="872919"/>
                      <a:pt x="14167" y="737531"/>
                    </a:cubicBezTo>
                    <a:cubicBezTo>
                      <a:pt x="86723" y="488820"/>
                      <a:pt x="167133" y="228141"/>
                      <a:pt x="241186" y="0"/>
                    </a:cubicBezTo>
                    <a:close/>
                  </a:path>
                </a:pathLst>
              </a:custGeom>
              <a:solidFill>
                <a:srgbClr val="000543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78" name="任意多边形: 形状 77" descr="0e306498-3720-420c-a4ca-02701f3bf6a8"/>
              <p:cNvSpPr/>
              <p:nvPr/>
            </p:nvSpPr>
            <p:spPr>
              <a:xfrm>
                <a:off x="9786901" y="4746322"/>
                <a:ext cx="437768" cy="1243084"/>
              </a:xfrm>
              <a:custGeom>
                <a:avLst/>
                <a:gdLst>
                  <a:gd name="connsiteX0" fmla="*/ 158012 w 387790"/>
                  <a:gd name="connsiteY0" fmla="*/ 748 h 1101167"/>
                  <a:gd name="connsiteX1" fmla="*/ 359599 w 387790"/>
                  <a:gd name="connsiteY1" fmla="*/ 164187 h 1101167"/>
                  <a:gd name="connsiteX2" fmla="*/ 377177 w 387790"/>
                  <a:gd name="connsiteY2" fmla="*/ 632062 h 1101167"/>
                  <a:gd name="connsiteX3" fmla="*/ 386527 w 387790"/>
                  <a:gd name="connsiteY3" fmla="*/ 1001950 h 1101167"/>
                  <a:gd name="connsiteX4" fmla="*/ 383161 w 387790"/>
                  <a:gd name="connsiteY4" fmla="*/ 1052066 h 1101167"/>
                  <a:gd name="connsiteX5" fmla="*/ 334915 w 387790"/>
                  <a:gd name="connsiteY5" fmla="*/ 1090214 h 1101167"/>
                  <a:gd name="connsiteX6" fmla="*/ 169606 w 387790"/>
                  <a:gd name="connsiteY6" fmla="*/ 1101060 h 1101167"/>
                  <a:gd name="connsiteX7" fmla="*/ 109018 w 387790"/>
                  <a:gd name="connsiteY7" fmla="*/ 1046830 h 1101167"/>
                  <a:gd name="connsiteX8" fmla="*/ 931 w 387790"/>
                  <a:gd name="connsiteY8" fmla="*/ 217295 h 1101167"/>
                  <a:gd name="connsiteX9" fmla="*/ 158386 w 387790"/>
                  <a:gd name="connsiteY9" fmla="*/ 0 h 1101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7790" h="1101167">
                    <a:moveTo>
                      <a:pt x="158012" y="748"/>
                    </a:moveTo>
                    <a:cubicBezTo>
                      <a:pt x="236926" y="-4114"/>
                      <a:pt x="348005" y="72182"/>
                      <a:pt x="359599" y="164187"/>
                    </a:cubicBezTo>
                    <a:cubicBezTo>
                      <a:pt x="365957" y="214677"/>
                      <a:pt x="371941" y="430850"/>
                      <a:pt x="377177" y="632062"/>
                    </a:cubicBezTo>
                    <a:cubicBezTo>
                      <a:pt x="379047" y="702375"/>
                      <a:pt x="385405" y="980632"/>
                      <a:pt x="386527" y="1001950"/>
                    </a:cubicBezTo>
                    <a:cubicBezTo>
                      <a:pt x="387275" y="1018032"/>
                      <a:pt x="390267" y="1037854"/>
                      <a:pt x="383161" y="1052066"/>
                    </a:cubicBezTo>
                    <a:cubicBezTo>
                      <a:pt x="371567" y="1076376"/>
                      <a:pt x="359225" y="1088718"/>
                      <a:pt x="334915" y="1090214"/>
                    </a:cubicBezTo>
                    <a:lnTo>
                      <a:pt x="169606" y="1101060"/>
                    </a:lnTo>
                    <a:cubicBezTo>
                      <a:pt x="139686" y="1102930"/>
                      <a:pt x="113880" y="1080116"/>
                      <a:pt x="109018" y="1046830"/>
                    </a:cubicBezTo>
                    <a:cubicBezTo>
                      <a:pt x="99294" y="980258"/>
                      <a:pt x="2801" y="239361"/>
                      <a:pt x="931" y="217295"/>
                    </a:cubicBezTo>
                    <a:cubicBezTo>
                      <a:pt x="-9167" y="106964"/>
                      <a:pt x="64138" y="5610"/>
                      <a:pt x="158386" y="0"/>
                    </a:cubicBezTo>
                    <a:close/>
                  </a:path>
                </a:pathLst>
              </a:custGeom>
              <a:solidFill>
                <a:srgbClr val="000543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79" name="任意多边形: 形状 78" descr="31971f91-9cfb-4895-bcf8-0fdb94fc8d18"/>
              <p:cNvSpPr/>
              <p:nvPr/>
            </p:nvSpPr>
            <p:spPr>
              <a:xfrm>
                <a:off x="10916499" y="5811115"/>
                <a:ext cx="231788" cy="282453"/>
              </a:xfrm>
              <a:custGeom>
                <a:avLst/>
                <a:gdLst>
                  <a:gd name="connsiteX0" fmla="*/ 116689 w 205326"/>
                  <a:gd name="connsiteY0" fmla="*/ 0 h 250207"/>
                  <a:gd name="connsiteX1" fmla="*/ 205327 w 205326"/>
                  <a:gd name="connsiteY1" fmla="*/ 194107 h 250207"/>
                  <a:gd name="connsiteX2" fmla="*/ 108834 w 205326"/>
                  <a:gd name="connsiteY2" fmla="*/ 250207 h 250207"/>
                  <a:gd name="connsiteX3" fmla="*/ 55352 w 205326"/>
                  <a:gd name="connsiteY3" fmla="*/ 220661 h 250207"/>
                  <a:gd name="connsiteX4" fmla="*/ 87516 w 205326"/>
                  <a:gd name="connsiteY4" fmla="*/ 203831 h 250207"/>
                  <a:gd name="connsiteX5" fmla="*/ 0 w 205326"/>
                  <a:gd name="connsiteY5" fmla="*/ 59840 h 250207"/>
                  <a:gd name="connsiteX6" fmla="*/ 116689 w 205326"/>
                  <a:gd name="connsiteY6" fmla="*/ 0 h 250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5326" h="250207">
                    <a:moveTo>
                      <a:pt x="116689" y="0"/>
                    </a:moveTo>
                    <a:lnTo>
                      <a:pt x="205327" y="194107"/>
                    </a:lnTo>
                    <a:lnTo>
                      <a:pt x="108834" y="250207"/>
                    </a:lnTo>
                    <a:lnTo>
                      <a:pt x="55352" y="220661"/>
                    </a:lnTo>
                    <a:lnTo>
                      <a:pt x="87516" y="203831"/>
                    </a:lnTo>
                    <a:lnTo>
                      <a:pt x="0" y="59840"/>
                    </a:lnTo>
                    <a:lnTo>
                      <a:pt x="116689" y="0"/>
                    </a:lnTo>
                    <a:close/>
                  </a:path>
                </a:pathLst>
              </a:custGeom>
              <a:solidFill>
                <a:srgbClr val="FFEB9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7" name="任意多边形: 形状 196" descr="cc7fe448-1cbc-487f-9075-fab1975c3acf"/>
              <p:cNvSpPr/>
              <p:nvPr/>
            </p:nvSpPr>
            <p:spPr>
              <a:xfrm>
                <a:off x="10847227" y="6015462"/>
                <a:ext cx="315416" cy="94995"/>
              </a:xfrm>
              <a:custGeom>
                <a:avLst/>
                <a:gdLst>
                  <a:gd name="connsiteX0" fmla="*/ 147384 w 279406"/>
                  <a:gd name="connsiteY0" fmla="*/ 0 h 84150"/>
                  <a:gd name="connsiteX1" fmla="*/ 28825 w 279406"/>
                  <a:gd name="connsiteY1" fmla="*/ 39270 h 84150"/>
                  <a:gd name="connsiteX2" fmla="*/ 5637 w 279406"/>
                  <a:gd name="connsiteY2" fmla="*/ 84150 h 84150"/>
                  <a:gd name="connsiteX3" fmla="*/ 279406 w 279406"/>
                  <a:gd name="connsiteY3" fmla="*/ 80410 h 84150"/>
                  <a:gd name="connsiteX4" fmla="*/ 268934 w 279406"/>
                  <a:gd name="connsiteY4" fmla="*/ 19822 h 84150"/>
                  <a:gd name="connsiteX5" fmla="*/ 246868 w 279406"/>
                  <a:gd name="connsiteY5" fmla="*/ 1122 h 84150"/>
                  <a:gd name="connsiteX6" fmla="*/ 147384 w 279406"/>
                  <a:gd name="connsiteY6" fmla="*/ 0 h 84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9406" h="84150">
                    <a:moveTo>
                      <a:pt x="147384" y="0"/>
                    </a:moveTo>
                    <a:lnTo>
                      <a:pt x="28825" y="39270"/>
                    </a:lnTo>
                    <a:cubicBezTo>
                      <a:pt x="-347" y="48994"/>
                      <a:pt x="-5957" y="69190"/>
                      <a:pt x="5637" y="84150"/>
                    </a:cubicBezTo>
                    <a:lnTo>
                      <a:pt x="279406" y="80410"/>
                    </a:lnTo>
                    <a:lnTo>
                      <a:pt x="268934" y="19822"/>
                    </a:lnTo>
                    <a:cubicBezTo>
                      <a:pt x="267064" y="8976"/>
                      <a:pt x="257714" y="1122"/>
                      <a:pt x="246868" y="1122"/>
                    </a:cubicBezTo>
                    <a:lnTo>
                      <a:pt x="147384" y="0"/>
                    </a:lnTo>
                    <a:close/>
                  </a:path>
                </a:pathLst>
              </a:custGeom>
              <a:solidFill>
                <a:srgbClr val="FFEB9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8" name="任意多边形: 形状 197" descr="96fcb4a5-46a2-4f02-9530-56727b22abd8"/>
              <p:cNvSpPr/>
              <p:nvPr/>
            </p:nvSpPr>
            <p:spPr>
              <a:xfrm>
                <a:off x="10853590" y="6105813"/>
                <a:ext cx="312742" cy="25754"/>
              </a:xfrm>
              <a:custGeom>
                <a:avLst/>
                <a:gdLst>
                  <a:gd name="connsiteX0" fmla="*/ 273769 w 277037"/>
                  <a:gd name="connsiteY0" fmla="*/ 374 h 22814"/>
                  <a:gd name="connsiteX1" fmla="*/ 276761 w 277037"/>
                  <a:gd name="connsiteY1" fmla="*/ 10472 h 22814"/>
                  <a:gd name="connsiteX2" fmla="*/ 260679 w 277037"/>
                  <a:gd name="connsiteY2" fmla="*/ 22814 h 22814"/>
                  <a:gd name="connsiteX3" fmla="*/ 47872 w 277037"/>
                  <a:gd name="connsiteY3" fmla="*/ 22814 h 22814"/>
                  <a:gd name="connsiteX4" fmla="*/ 0 w 277037"/>
                  <a:gd name="connsiteY4" fmla="*/ 3740 h 22814"/>
                  <a:gd name="connsiteX5" fmla="*/ 273769 w 277037"/>
                  <a:gd name="connsiteY5" fmla="*/ 0 h 22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037" h="22814">
                    <a:moveTo>
                      <a:pt x="273769" y="374"/>
                    </a:moveTo>
                    <a:lnTo>
                      <a:pt x="276761" y="10472"/>
                    </a:lnTo>
                    <a:cubicBezTo>
                      <a:pt x="278631" y="16830"/>
                      <a:pt x="270777" y="22814"/>
                      <a:pt x="260679" y="22814"/>
                    </a:cubicBezTo>
                    <a:lnTo>
                      <a:pt x="47872" y="22814"/>
                    </a:lnTo>
                    <a:cubicBezTo>
                      <a:pt x="24684" y="22814"/>
                      <a:pt x="8228" y="14586"/>
                      <a:pt x="0" y="3740"/>
                    </a:cubicBezTo>
                    <a:lnTo>
                      <a:pt x="273769" y="0"/>
                    </a:lnTo>
                    <a:close/>
                  </a:path>
                </a:pathLst>
              </a:custGeom>
              <a:solidFill>
                <a:srgbClr val="000543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6" name="任意多边形: 形状 195" descr="5b6b54ef-1171-4625-9bac-429228f57e5c"/>
              <p:cNvSpPr/>
              <p:nvPr/>
            </p:nvSpPr>
            <p:spPr>
              <a:xfrm>
                <a:off x="11088758" y="6043749"/>
                <a:ext cx="46020" cy="46020"/>
              </a:xfrm>
              <a:custGeom>
                <a:avLst/>
                <a:gdLst>
                  <a:gd name="connsiteX0" fmla="*/ 0 w 40766"/>
                  <a:gd name="connsiteY0" fmla="*/ 20196 h 40766"/>
                  <a:gd name="connsiteX1" fmla="*/ 20196 w 40766"/>
                  <a:gd name="connsiteY1" fmla="*/ 40766 h 40766"/>
                  <a:gd name="connsiteX2" fmla="*/ 40766 w 40766"/>
                  <a:gd name="connsiteY2" fmla="*/ 20570 h 40766"/>
                  <a:gd name="connsiteX3" fmla="*/ 20570 w 40766"/>
                  <a:gd name="connsiteY3" fmla="*/ 0 h 40766"/>
                  <a:gd name="connsiteX4" fmla="*/ 0 w 40766"/>
                  <a:gd name="connsiteY4" fmla="*/ 20196 h 40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66" h="40766">
                    <a:moveTo>
                      <a:pt x="0" y="20196"/>
                    </a:moveTo>
                    <a:cubicBezTo>
                      <a:pt x="0" y="31416"/>
                      <a:pt x="8976" y="40766"/>
                      <a:pt x="20196" y="40766"/>
                    </a:cubicBezTo>
                    <a:cubicBezTo>
                      <a:pt x="31416" y="40766"/>
                      <a:pt x="40766" y="31790"/>
                      <a:pt x="40766" y="20570"/>
                    </a:cubicBezTo>
                    <a:cubicBezTo>
                      <a:pt x="40766" y="9350"/>
                      <a:pt x="31790" y="0"/>
                      <a:pt x="20570" y="0"/>
                    </a:cubicBezTo>
                    <a:cubicBezTo>
                      <a:pt x="9350" y="0"/>
                      <a:pt x="0" y="8976"/>
                      <a:pt x="0" y="20196"/>
                    </a:cubicBezTo>
                    <a:close/>
                  </a:path>
                </a:pathLst>
              </a:custGeom>
              <a:solidFill>
                <a:srgbClr val="FFEB9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81" name="任意多边形: 形状 80" descr="9c281edb-af0b-4da5-9422-6141b14d9177"/>
              <p:cNvSpPr/>
              <p:nvPr/>
            </p:nvSpPr>
            <p:spPr>
              <a:xfrm>
                <a:off x="10340748" y="4084310"/>
                <a:ext cx="642895" cy="1176386"/>
              </a:xfrm>
              <a:custGeom>
                <a:avLst/>
                <a:gdLst>
                  <a:gd name="connsiteX0" fmla="*/ 185761 w 569499"/>
                  <a:gd name="connsiteY0" fmla="*/ 0 h 1042084"/>
                  <a:gd name="connsiteX1" fmla="*/ 569486 w 569499"/>
                  <a:gd name="connsiteY1" fmla="*/ 193359 h 1042084"/>
                  <a:gd name="connsiteX2" fmla="*/ 507776 w 569499"/>
                  <a:gd name="connsiteY2" fmla="*/ 394946 h 1042084"/>
                  <a:gd name="connsiteX3" fmla="*/ 463270 w 569499"/>
                  <a:gd name="connsiteY3" fmla="*/ 635802 h 1042084"/>
                  <a:gd name="connsiteX4" fmla="*/ 404552 w 569499"/>
                  <a:gd name="connsiteY4" fmla="*/ 826543 h 1042084"/>
                  <a:gd name="connsiteX5" fmla="*/ 131531 w 569499"/>
                  <a:gd name="connsiteY5" fmla="*/ 1037480 h 1042084"/>
                  <a:gd name="connsiteX6" fmla="*/ 8484 w 569499"/>
                  <a:gd name="connsiteY6" fmla="*/ 751369 h 1042084"/>
                  <a:gd name="connsiteX7" fmla="*/ 185761 w 569499"/>
                  <a:gd name="connsiteY7" fmla="*/ 0 h 1042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9499" h="1042084">
                    <a:moveTo>
                      <a:pt x="185761" y="0"/>
                    </a:moveTo>
                    <a:cubicBezTo>
                      <a:pt x="185761" y="0"/>
                      <a:pt x="572104" y="149227"/>
                      <a:pt x="569486" y="193359"/>
                    </a:cubicBezTo>
                    <a:cubicBezTo>
                      <a:pt x="565746" y="260305"/>
                      <a:pt x="519744" y="355301"/>
                      <a:pt x="507776" y="394946"/>
                    </a:cubicBezTo>
                    <a:cubicBezTo>
                      <a:pt x="478604" y="492560"/>
                      <a:pt x="491694" y="537814"/>
                      <a:pt x="463270" y="635802"/>
                    </a:cubicBezTo>
                    <a:cubicBezTo>
                      <a:pt x="449432" y="683301"/>
                      <a:pt x="427740" y="753239"/>
                      <a:pt x="404552" y="826543"/>
                    </a:cubicBezTo>
                    <a:cubicBezTo>
                      <a:pt x="359297" y="970534"/>
                      <a:pt x="237747" y="1064408"/>
                      <a:pt x="131531" y="1037480"/>
                    </a:cubicBezTo>
                    <a:cubicBezTo>
                      <a:pt x="31298" y="1012422"/>
                      <a:pt x="-21810" y="889002"/>
                      <a:pt x="8484" y="751369"/>
                    </a:cubicBezTo>
                    <a:cubicBezTo>
                      <a:pt x="64210" y="498170"/>
                      <a:pt x="127042" y="232629"/>
                      <a:pt x="185761" y="0"/>
                    </a:cubicBezTo>
                    <a:close/>
                  </a:path>
                </a:pathLst>
              </a:custGeom>
              <a:solidFill>
                <a:srgbClr val="000543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82" name="任意多边形: 形状 81" descr="530d51bf-22e4-459e-883a-241b39d00bad"/>
              <p:cNvSpPr/>
              <p:nvPr/>
            </p:nvSpPr>
            <p:spPr>
              <a:xfrm>
                <a:off x="10712575" y="5635902"/>
                <a:ext cx="405836" cy="379607"/>
              </a:xfrm>
              <a:custGeom>
                <a:avLst/>
                <a:gdLst>
                  <a:gd name="connsiteX0" fmla="*/ 344081 w 359504"/>
                  <a:gd name="connsiteY0" fmla="*/ 158577 h 336269"/>
                  <a:gd name="connsiteX1" fmla="*/ 359415 w 359504"/>
                  <a:gd name="connsiteY1" fmla="*/ 206449 h 336269"/>
                  <a:gd name="connsiteX2" fmla="*/ 328373 w 359504"/>
                  <a:gd name="connsiteY2" fmla="*/ 259931 h 336269"/>
                  <a:gd name="connsiteX3" fmla="*/ 178773 w 359504"/>
                  <a:gd name="connsiteY3" fmla="*/ 330991 h 336269"/>
                  <a:gd name="connsiteX4" fmla="*/ 102476 w 359504"/>
                  <a:gd name="connsiteY4" fmla="*/ 302941 h 336269"/>
                  <a:gd name="connsiteX5" fmla="*/ 0 w 359504"/>
                  <a:gd name="connsiteY5" fmla="*/ 121925 h 336269"/>
                  <a:gd name="connsiteX6" fmla="*/ 276387 w 359504"/>
                  <a:gd name="connsiteY6" fmla="*/ 0 h 336269"/>
                  <a:gd name="connsiteX7" fmla="*/ 343707 w 359504"/>
                  <a:gd name="connsiteY7" fmla="*/ 158577 h 336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9504" h="336269">
                    <a:moveTo>
                      <a:pt x="344081" y="158577"/>
                    </a:moveTo>
                    <a:cubicBezTo>
                      <a:pt x="350814" y="173163"/>
                      <a:pt x="360537" y="190367"/>
                      <a:pt x="359415" y="206449"/>
                    </a:cubicBezTo>
                    <a:cubicBezTo>
                      <a:pt x="357546" y="233377"/>
                      <a:pt x="350439" y="249459"/>
                      <a:pt x="328373" y="259931"/>
                    </a:cubicBezTo>
                    <a:lnTo>
                      <a:pt x="178773" y="330991"/>
                    </a:lnTo>
                    <a:cubicBezTo>
                      <a:pt x="151471" y="344081"/>
                      <a:pt x="119307" y="332113"/>
                      <a:pt x="102476" y="302941"/>
                    </a:cubicBezTo>
                    <a:cubicBezTo>
                      <a:pt x="68816" y="244597"/>
                      <a:pt x="34408" y="183261"/>
                      <a:pt x="0" y="121925"/>
                    </a:cubicBezTo>
                    <a:lnTo>
                      <a:pt x="276387" y="0"/>
                    </a:lnTo>
                    <a:cubicBezTo>
                      <a:pt x="309673" y="78540"/>
                      <a:pt x="335105" y="138754"/>
                      <a:pt x="343707" y="158577"/>
                    </a:cubicBezTo>
                    <a:close/>
                  </a:path>
                </a:pathLst>
              </a:custGeom>
              <a:solidFill>
                <a:srgbClr val="000543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83" name="任意多边形: 形状 82" descr="2bd6a84e-8740-4ec0-9447-ee85f2582e6b"/>
              <p:cNvSpPr/>
              <p:nvPr/>
            </p:nvSpPr>
            <p:spPr>
              <a:xfrm>
                <a:off x="10344277" y="4843272"/>
                <a:ext cx="593753" cy="728033"/>
              </a:xfrm>
              <a:custGeom>
                <a:avLst/>
                <a:gdLst>
                  <a:gd name="connsiteX0" fmla="*/ 46498 w 525967"/>
                  <a:gd name="connsiteY0" fmla="*/ 317666 h 644917"/>
                  <a:gd name="connsiteX1" fmla="*/ 24058 w 525967"/>
                  <a:gd name="connsiteY1" fmla="*/ 273908 h 644917"/>
                  <a:gd name="connsiteX2" fmla="*/ 90630 w 525967"/>
                  <a:gd name="connsiteY2" fmla="*/ 13603 h 644917"/>
                  <a:gd name="connsiteX3" fmla="*/ 337845 w 525967"/>
                  <a:gd name="connsiteY3" fmla="*/ 91022 h 644917"/>
                  <a:gd name="connsiteX4" fmla="*/ 525968 w 525967"/>
                  <a:gd name="connsiteY4" fmla="*/ 519627 h 644917"/>
                  <a:gd name="connsiteX5" fmla="*/ 226019 w 525967"/>
                  <a:gd name="connsiteY5" fmla="*/ 644918 h 644917"/>
                  <a:gd name="connsiteX6" fmla="*/ 46498 w 525967"/>
                  <a:gd name="connsiteY6" fmla="*/ 317292 h 644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25967" h="644917">
                    <a:moveTo>
                      <a:pt x="46498" y="317666"/>
                    </a:moveTo>
                    <a:cubicBezTo>
                      <a:pt x="42010" y="309438"/>
                      <a:pt x="34156" y="293730"/>
                      <a:pt x="24058" y="273908"/>
                    </a:cubicBezTo>
                    <a:cubicBezTo>
                      <a:pt x="-26058" y="174798"/>
                      <a:pt x="4984" y="53995"/>
                      <a:pt x="90630" y="13603"/>
                    </a:cubicBezTo>
                    <a:cubicBezTo>
                      <a:pt x="162439" y="-20057"/>
                      <a:pt x="293339" y="9863"/>
                      <a:pt x="337845" y="91022"/>
                    </a:cubicBezTo>
                    <a:cubicBezTo>
                      <a:pt x="362155" y="135528"/>
                      <a:pt x="447428" y="334496"/>
                      <a:pt x="525968" y="519627"/>
                    </a:cubicBezTo>
                    <a:lnTo>
                      <a:pt x="226019" y="644918"/>
                    </a:lnTo>
                    <a:cubicBezTo>
                      <a:pt x="146731" y="502797"/>
                      <a:pt x="80906" y="382368"/>
                      <a:pt x="46498" y="317292"/>
                    </a:cubicBezTo>
                    <a:close/>
                  </a:path>
                </a:pathLst>
              </a:custGeom>
              <a:solidFill>
                <a:srgbClr val="000543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84" name="任意多边形: 形状 83" descr="de204b83-8664-46b1-a24e-826f31e6cb28"/>
              <p:cNvSpPr/>
              <p:nvPr/>
            </p:nvSpPr>
            <p:spPr>
              <a:xfrm>
                <a:off x="10599425" y="5430290"/>
                <a:ext cx="425579" cy="343250"/>
              </a:xfrm>
              <a:custGeom>
                <a:avLst/>
                <a:gdLst>
                  <a:gd name="connsiteX0" fmla="*/ 299949 w 376993"/>
                  <a:gd name="connsiteY0" fmla="*/ 0 h 304063"/>
                  <a:gd name="connsiteX1" fmla="*/ 376993 w 376993"/>
                  <a:gd name="connsiteY1" fmla="*/ 182139 h 304063"/>
                  <a:gd name="connsiteX2" fmla="*/ 100606 w 376993"/>
                  <a:gd name="connsiteY2" fmla="*/ 304063 h 304063"/>
                  <a:gd name="connsiteX3" fmla="*/ 0 w 376993"/>
                  <a:gd name="connsiteY3" fmla="*/ 125291 h 304063"/>
                  <a:gd name="connsiteX4" fmla="*/ 299949 w 376993"/>
                  <a:gd name="connsiteY4" fmla="*/ 0 h 304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6993" h="304063">
                    <a:moveTo>
                      <a:pt x="299949" y="0"/>
                    </a:moveTo>
                    <a:cubicBezTo>
                      <a:pt x="327251" y="64702"/>
                      <a:pt x="354179" y="127909"/>
                      <a:pt x="376993" y="182139"/>
                    </a:cubicBezTo>
                    <a:lnTo>
                      <a:pt x="100606" y="304063"/>
                    </a:lnTo>
                    <a:cubicBezTo>
                      <a:pt x="95744" y="295087"/>
                      <a:pt x="27302" y="173911"/>
                      <a:pt x="0" y="125291"/>
                    </a:cubicBezTo>
                    <a:lnTo>
                      <a:pt x="299949" y="0"/>
                    </a:lnTo>
                    <a:close/>
                  </a:path>
                </a:pathLst>
              </a:custGeom>
              <a:solidFill>
                <a:srgbClr val="000543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4" name="任意多边形: 形状 183" descr="ed70e1c5-0621-40af-8bcd-4a3829f9bd98"/>
              <p:cNvSpPr/>
              <p:nvPr/>
            </p:nvSpPr>
            <p:spPr>
              <a:xfrm>
                <a:off x="10345258" y="2588870"/>
                <a:ext cx="508753" cy="1051283"/>
              </a:xfrm>
              <a:custGeom>
                <a:avLst/>
                <a:gdLst>
                  <a:gd name="connsiteX0" fmla="*/ 0 w 450671"/>
                  <a:gd name="connsiteY0" fmla="*/ 374 h 931263"/>
                  <a:gd name="connsiteX1" fmla="*/ 22440 w 450671"/>
                  <a:gd name="connsiteY1" fmla="*/ 7106 h 931263"/>
                  <a:gd name="connsiteX2" fmla="*/ 304063 w 450671"/>
                  <a:gd name="connsiteY2" fmla="*/ 169797 h 931263"/>
                  <a:gd name="connsiteX3" fmla="*/ 357171 w 450671"/>
                  <a:gd name="connsiteY3" fmla="*/ 331365 h 931263"/>
                  <a:gd name="connsiteX4" fmla="*/ 384473 w 450671"/>
                  <a:gd name="connsiteY4" fmla="*/ 464884 h 931263"/>
                  <a:gd name="connsiteX5" fmla="*/ 430850 w 450671"/>
                  <a:gd name="connsiteY5" fmla="*/ 798867 h 931263"/>
                  <a:gd name="connsiteX6" fmla="*/ 448428 w 450671"/>
                  <a:gd name="connsiteY6" fmla="*/ 917425 h 931263"/>
                  <a:gd name="connsiteX7" fmla="*/ 450672 w 450671"/>
                  <a:gd name="connsiteY7" fmla="*/ 931263 h 931263"/>
                  <a:gd name="connsiteX8" fmla="*/ 0 w 450671"/>
                  <a:gd name="connsiteY8" fmla="*/ 0 h 931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0671" h="931263">
                    <a:moveTo>
                      <a:pt x="0" y="374"/>
                    </a:moveTo>
                    <a:cubicBezTo>
                      <a:pt x="7480" y="2618"/>
                      <a:pt x="14586" y="4862"/>
                      <a:pt x="22440" y="7106"/>
                    </a:cubicBezTo>
                    <a:cubicBezTo>
                      <a:pt x="115940" y="34782"/>
                      <a:pt x="241979" y="92004"/>
                      <a:pt x="304063" y="169797"/>
                    </a:cubicBezTo>
                    <a:cubicBezTo>
                      <a:pt x="341089" y="216547"/>
                      <a:pt x="347821" y="294713"/>
                      <a:pt x="357171" y="331365"/>
                    </a:cubicBezTo>
                    <a:cubicBezTo>
                      <a:pt x="368391" y="375871"/>
                      <a:pt x="376993" y="421500"/>
                      <a:pt x="384473" y="464884"/>
                    </a:cubicBezTo>
                    <a:cubicBezTo>
                      <a:pt x="405418" y="585686"/>
                      <a:pt x="416263" y="690033"/>
                      <a:pt x="430850" y="798867"/>
                    </a:cubicBezTo>
                    <a:cubicBezTo>
                      <a:pt x="436086" y="837389"/>
                      <a:pt x="441696" y="876659"/>
                      <a:pt x="448428" y="917425"/>
                    </a:cubicBezTo>
                    <a:cubicBezTo>
                      <a:pt x="449176" y="921913"/>
                      <a:pt x="449924" y="926775"/>
                      <a:pt x="450672" y="931263"/>
                    </a:cubicBezTo>
                    <a:cubicBezTo>
                      <a:pt x="215425" y="651136"/>
                      <a:pt x="62458" y="324633"/>
                      <a:pt x="0" y="0"/>
                    </a:cubicBezTo>
                    <a:close/>
                  </a:path>
                </a:pathLst>
              </a:custGeom>
              <a:solidFill>
                <a:srgbClr val="F9EDDC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5" name="任意多边形: 形状 184" descr="3faa1dc3-725d-46b6-a93d-ddfb7d6abf24"/>
              <p:cNvSpPr/>
              <p:nvPr/>
            </p:nvSpPr>
            <p:spPr>
              <a:xfrm>
                <a:off x="9705345" y="2594359"/>
                <a:ext cx="180558" cy="819916"/>
              </a:xfrm>
              <a:custGeom>
                <a:avLst/>
                <a:gdLst>
                  <a:gd name="connsiteX0" fmla="*/ 92999 w 159945"/>
                  <a:gd name="connsiteY0" fmla="*/ 552026 h 726310"/>
                  <a:gd name="connsiteX1" fmla="*/ 621 w 159945"/>
                  <a:gd name="connsiteY1" fmla="*/ 185131 h 726310"/>
                  <a:gd name="connsiteX2" fmla="*/ 54103 w 159945"/>
                  <a:gd name="connsiteY2" fmla="*/ 29546 h 726310"/>
                  <a:gd name="connsiteX3" fmla="*/ 91877 w 159945"/>
                  <a:gd name="connsiteY3" fmla="*/ 0 h 726310"/>
                  <a:gd name="connsiteX4" fmla="*/ 159945 w 159945"/>
                  <a:gd name="connsiteY4" fmla="*/ 726311 h 726310"/>
                  <a:gd name="connsiteX5" fmla="*/ 93373 w 159945"/>
                  <a:gd name="connsiteY5" fmla="*/ 551652 h 726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9945" h="726310">
                    <a:moveTo>
                      <a:pt x="92999" y="552026"/>
                    </a:moveTo>
                    <a:cubicBezTo>
                      <a:pt x="48867" y="426362"/>
                      <a:pt x="-6485" y="241231"/>
                      <a:pt x="621" y="185131"/>
                    </a:cubicBezTo>
                    <a:cubicBezTo>
                      <a:pt x="12963" y="89386"/>
                      <a:pt x="24183" y="63206"/>
                      <a:pt x="54103" y="29546"/>
                    </a:cubicBezTo>
                    <a:cubicBezTo>
                      <a:pt x="64949" y="17578"/>
                      <a:pt x="77291" y="7854"/>
                      <a:pt x="91877" y="0"/>
                    </a:cubicBezTo>
                    <a:cubicBezTo>
                      <a:pt x="91877" y="238987"/>
                      <a:pt x="115065" y="482088"/>
                      <a:pt x="159945" y="726311"/>
                    </a:cubicBezTo>
                    <a:cubicBezTo>
                      <a:pt x="141619" y="679935"/>
                      <a:pt x="118431" y="623460"/>
                      <a:pt x="93373" y="551652"/>
                    </a:cubicBezTo>
                    <a:close/>
                  </a:path>
                </a:pathLst>
              </a:custGeom>
              <a:solidFill>
                <a:srgbClr val="F9EDDC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3" name="任意多边形: 形状 192" descr="a14f1d63-0f07-4d0a-bbb0-54a37939f134"/>
              <p:cNvSpPr/>
              <p:nvPr/>
            </p:nvSpPr>
            <p:spPr>
              <a:xfrm>
                <a:off x="9808641" y="2573249"/>
                <a:ext cx="1177416" cy="1801700"/>
              </a:xfrm>
              <a:custGeom>
                <a:avLst/>
                <a:gdLst>
                  <a:gd name="connsiteX0" fmla="*/ 68068 w 1042997"/>
                  <a:gd name="connsiteY0" fmla="*/ 745385 h 1596009"/>
                  <a:gd name="connsiteX1" fmla="*/ 0 w 1042997"/>
                  <a:gd name="connsiteY1" fmla="*/ 19074 h 1596009"/>
                  <a:gd name="connsiteX2" fmla="*/ 33660 w 1042997"/>
                  <a:gd name="connsiteY2" fmla="*/ 4862 h 1596009"/>
                  <a:gd name="connsiteX3" fmla="*/ 35156 w 1042997"/>
                  <a:gd name="connsiteY3" fmla="*/ 21692 h 1596009"/>
                  <a:gd name="connsiteX4" fmla="*/ 96866 w 1042997"/>
                  <a:gd name="connsiteY4" fmla="*/ 394945 h 1596009"/>
                  <a:gd name="connsiteX5" fmla="*/ 254695 w 1042997"/>
                  <a:gd name="connsiteY5" fmla="*/ 530708 h 1596009"/>
                  <a:gd name="connsiteX6" fmla="*/ 384099 w 1042997"/>
                  <a:gd name="connsiteY6" fmla="*/ 530708 h 1596009"/>
                  <a:gd name="connsiteX7" fmla="*/ 497048 w 1042997"/>
                  <a:gd name="connsiteY7" fmla="*/ 394945 h 1596009"/>
                  <a:gd name="connsiteX8" fmla="*/ 435338 w 1042997"/>
                  <a:gd name="connsiteY8" fmla="*/ 21692 h 1596009"/>
                  <a:gd name="connsiteX9" fmla="*/ 429728 w 1042997"/>
                  <a:gd name="connsiteY9" fmla="*/ 0 h 1596009"/>
                  <a:gd name="connsiteX10" fmla="*/ 442444 w 1042997"/>
                  <a:gd name="connsiteY10" fmla="*/ 3740 h 1596009"/>
                  <a:gd name="connsiteX11" fmla="*/ 474982 w 1042997"/>
                  <a:gd name="connsiteY11" fmla="*/ 14960 h 1596009"/>
                  <a:gd name="connsiteX12" fmla="*/ 925653 w 1042997"/>
                  <a:gd name="connsiteY12" fmla="*/ 946224 h 1596009"/>
                  <a:gd name="connsiteX13" fmla="*/ 1022894 w 1042997"/>
                  <a:gd name="connsiteY13" fmla="*/ 1368471 h 1596009"/>
                  <a:gd name="connsiteX14" fmla="*/ 1005316 w 1042997"/>
                  <a:gd name="connsiteY14" fmla="*/ 1587636 h 1596009"/>
                  <a:gd name="connsiteX15" fmla="*/ 371383 w 1042997"/>
                  <a:gd name="connsiteY15" fmla="*/ 1571180 h 1596009"/>
                  <a:gd name="connsiteX16" fmla="*/ 265915 w 1042997"/>
                  <a:gd name="connsiteY16" fmla="*/ 1568562 h 1596009"/>
                  <a:gd name="connsiteX17" fmla="*/ 215051 w 1042997"/>
                  <a:gd name="connsiteY17" fmla="*/ 1338925 h 1596009"/>
                  <a:gd name="connsiteX18" fmla="*/ 68068 w 1042997"/>
                  <a:gd name="connsiteY18" fmla="*/ 745759 h 1596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42997" h="1596009">
                    <a:moveTo>
                      <a:pt x="68068" y="745385"/>
                    </a:moveTo>
                    <a:cubicBezTo>
                      <a:pt x="23188" y="501162"/>
                      <a:pt x="374" y="258061"/>
                      <a:pt x="0" y="19074"/>
                    </a:cubicBezTo>
                    <a:cubicBezTo>
                      <a:pt x="10098" y="13464"/>
                      <a:pt x="21318" y="8976"/>
                      <a:pt x="33660" y="4862"/>
                    </a:cubicBezTo>
                    <a:cubicBezTo>
                      <a:pt x="33660" y="10472"/>
                      <a:pt x="34408" y="15708"/>
                      <a:pt x="35156" y="21692"/>
                    </a:cubicBezTo>
                    <a:lnTo>
                      <a:pt x="96866" y="394945"/>
                    </a:lnTo>
                    <a:cubicBezTo>
                      <a:pt x="109208" y="469746"/>
                      <a:pt x="180269" y="530708"/>
                      <a:pt x="254695" y="530708"/>
                    </a:cubicBezTo>
                    <a:lnTo>
                      <a:pt x="384099" y="530708"/>
                    </a:lnTo>
                    <a:cubicBezTo>
                      <a:pt x="458526" y="530708"/>
                      <a:pt x="509390" y="469746"/>
                      <a:pt x="497048" y="394945"/>
                    </a:cubicBezTo>
                    <a:lnTo>
                      <a:pt x="435338" y="21692"/>
                    </a:lnTo>
                    <a:cubicBezTo>
                      <a:pt x="434216" y="14212"/>
                      <a:pt x="431972" y="7106"/>
                      <a:pt x="429728" y="0"/>
                    </a:cubicBezTo>
                    <a:cubicBezTo>
                      <a:pt x="434590" y="1122"/>
                      <a:pt x="439078" y="2618"/>
                      <a:pt x="442444" y="3740"/>
                    </a:cubicBezTo>
                    <a:cubicBezTo>
                      <a:pt x="452916" y="7854"/>
                      <a:pt x="463762" y="11220"/>
                      <a:pt x="474982" y="14960"/>
                    </a:cubicBezTo>
                    <a:cubicBezTo>
                      <a:pt x="537440" y="339593"/>
                      <a:pt x="690407" y="666097"/>
                      <a:pt x="925653" y="946224"/>
                    </a:cubicBezTo>
                    <a:cubicBezTo>
                      <a:pt x="949590" y="1089466"/>
                      <a:pt x="943980" y="1144444"/>
                      <a:pt x="1022894" y="1368471"/>
                    </a:cubicBezTo>
                    <a:cubicBezTo>
                      <a:pt x="1044212" y="1428685"/>
                      <a:pt x="1061042" y="1599230"/>
                      <a:pt x="1005316" y="1587636"/>
                    </a:cubicBezTo>
                    <a:cubicBezTo>
                      <a:pt x="715465" y="1528170"/>
                      <a:pt x="647397" y="1643736"/>
                      <a:pt x="371383" y="1571180"/>
                    </a:cubicBezTo>
                    <a:cubicBezTo>
                      <a:pt x="347073" y="1564822"/>
                      <a:pt x="307429" y="1613442"/>
                      <a:pt x="265915" y="1568562"/>
                    </a:cubicBezTo>
                    <a:cubicBezTo>
                      <a:pt x="244223" y="1545374"/>
                      <a:pt x="252451" y="1450751"/>
                      <a:pt x="215051" y="1338925"/>
                    </a:cubicBezTo>
                    <a:cubicBezTo>
                      <a:pt x="155959" y="1161274"/>
                      <a:pt x="161195" y="980258"/>
                      <a:pt x="68068" y="745759"/>
                    </a:cubicBezTo>
                    <a:close/>
                  </a:path>
                </a:pathLst>
              </a:custGeom>
              <a:solidFill>
                <a:srgbClr val="000543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4" name="任意多边形: 形状 193" descr="0e570694-e9b7-471d-b7e3-dc384909aac8"/>
              <p:cNvSpPr/>
              <p:nvPr/>
            </p:nvSpPr>
            <p:spPr>
              <a:xfrm>
                <a:off x="9847061" y="2545861"/>
                <a:ext cx="525192" cy="626070"/>
              </a:xfrm>
              <a:custGeom>
                <a:avLst/>
                <a:gdLst>
                  <a:gd name="connsiteX0" fmla="*/ 401678 w 465234"/>
                  <a:gd name="connsiteY0" fmla="*/ 45579 h 554595"/>
                  <a:gd name="connsiteX1" fmla="*/ 463388 w 465234"/>
                  <a:gd name="connsiteY1" fmla="*/ 418833 h 554595"/>
                  <a:gd name="connsiteX2" fmla="*/ 350439 w 465234"/>
                  <a:gd name="connsiteY2" fmla="*/ 554595 h 554595"/>
                  <a:gd name="connsiteX3" fmla="*/ 221035 w 465234"/>
                  <a:gd name="connsiteY3" fmla="*/ 554595 h 554595"/>
                  <a:gd name="connsiteX4" fmla="*/ 63206 w 465234"/>
                  <a:gd name="connsiteY4" fmla="*/ 418833 h 554595"/>
                  <a:gd name="connsiteX5" fmla="*/ 1496 w 465234"/>
                  <a:gd name="connsiteY5" fmla="*/ 45579 h 554595"/>
                  <a:gd name="connsiteX6" fmla="*/ 0 w 465234"/>
                  <a:gd name="connsiteY6" fmla="*/ 28749 h 554595"/>
                  <a:gd name="connsiteX7" fmla="*/ 88638 w 465234"/>
                  <a:gd name="connsiteY7" fmla="*/ 6309 h 554595"/>
                  <a:gd name="connsiteX8" fmla="*/ 396068 w 465234"/>
                  <a:gd name="connsiteY8" fmla="*/ 23513 h 554595"/>
                  <a:gd name="connsiteX9" fmla="*/ 401678 w 465234"/>
                  <a:gd name="connsiteY9" fmla="*/ 45205 h 554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5234" h="554595">
                    <a:moveTo>
                      <a:pt x="401678" y="45579"/>
                    </a:moveTo>
                    <a:lnTo>
                      <a:pt x="463388" y="418833"/>
                    </a:lnTo>
                    <a:cubicBezTo>
                      <a:pt x="475730" y="493633"/>
                      <a:pt x="424866" y="554595"/>
                      <a:pt x="350439" y="554595"/>
                    </a:cubicBezTo>
                    <a:lnTo>
                      <a:pt x="221035" y="554595"/>
                    </a:lnTo>
                    <a:cubicBezTo>
                      <a:pt x="146609" y="554595"/>
                      <a:pt x="75548" y="493633"/>
                      <a:pt x="63206" y="418833"/>
                    </a:cubicBezTo>
                    <a:lnTo>
                      <a:pt x="1496" y="45579"/>
                    </a:lnTo>
                    <a:cubicBezTo>
                      <a:pt x="748" y="39969"/>
                      <a:pt x="0" y="34359"/>
                      <a:pt x="0" y="28749"/>
                    </a:cubicBezTo>
                    <a:cubicBezTo>
                      <a:pt x="24684" y="20147"/>
                      <a:pt x="53856" y="13789"/>
                      <a:pt x="88638" y="6309"/>
                    </a:cubicBezTo>
                    <a:cubicBezTo>
                      <a:pt x="164187" y="-9773"/>
                      <a:pt x="336601" y="8179"/>
                      <a:pt x="396068" y="23513"/>
                    </a:cubicBezTo>
                    <a:cubicBezTo>
                      <a:pt x="398312" y="30619"/>
                      <a:pt x="400556" y="37725"/>
                      <a:pt x="401678" y="45205"/>
                    </a:cubicBezTo>
                    <a:close/>
                  </a:path>
                </a:pathLst>
              </a:custGeom>
              <a:solidFill>
                <a:srgbClr val="F9EDDC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7" name="任意多边形: 形状 186" descr="d5af0cc8-06b9-4f73-a27f-2a277dafde9a"/>
              <p:cNvSpPr/>
              <p:nvPr/>
            </p:nvSpPr>
            <p:spPr>
              <a:xfrm>
                <a:off x="9964855" y="3274526"/>
                <a:ext cx="438633" cy="306519"/>
              </a:xfrm>
              <a:custGeom>
                <a:avLst/>
                <a:gdLst>
                  <a:gd name="connsiteX0" fmla="*/ 240483 w 388557"/>
                  <a:gd name="connsiteY0" fmla="*/ 271525 h 271525"/>
                  <a:gd name="connsiteX1" fmla="*/ 0 w 388557"/>
                  <a:gd name="connsiteY1" fmla="*/ 0 h 271525"/>
                  <a:gd name="connsiteX2" fmla="*/ 382229 w 388557"/>
                  <a:gd name="connsiteY2" fmla="*/ 0 h 271525"/>
                  <a:gd name="connsiteX3" fmla="*/ 240483 w 388557"/>
                  <a:gd name="connsiteY3" fmla="*/ 271525 h 271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8557" h="271525">
                    <a:moveTo>
                      <a:pt x="240483" y="271525"/>
                    </a:moveTo>
                    <a:cubicBezTo>
                      <a:pt x="135015" y="271525"/>
                      <a:pt x="27302" y="149975"/>
                      <a:pt x="0" y="0"/>
                    </a:cubicBezTo>
                    <a:lnTo>
                      <a:pt x="382229" y="0"/>
                    </a:lnTo>
                    <a:cubicBezTo>
                      <a:pt x="409532" y="149975"/>
                      <a:pt x="345951" y="271525"/>
                      <a:pt x="240483" y="271525"/>
                    </a:cubicBezTo>
                    <a:close/>
                  </a:path>
                </a:pathLst>
              </a:custGeom>
              <a:solidFill>
                <a:srgbClr val="3D4689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8" name="任意多边形: 形状 187" descr="05463dba-6817-4163-b0b0-c478b18fc934"/>
              <p:cNvSpPr/>
              <p:nvPr/>
            </p:nvSpPr>
            <p:spPr>
              <a:xfrm>
                <a:off x="9979487" y="3289303"/>
                <a:ext cx="21398" cy="45598"/>
              </a:xfrm>
              <a:custGeom>
                <a:avLst/>
                <a:gdLst>
                  <a:gd name="connsiteX0" fmla="*/ 13218 w 18955"/>
                  <a:gd name="connsiteY0" fmla="*/ 40392 h 40392"/>
                  <a:gd name="connsiteX1" fmla="*/ 18828 w 18955"/>
                  <a:gd name="connsiteY1" fmla="*/ 33286 h 40392"/>
                  <a:gd name="connsiteX2" fmla="*/ 13966 w 18955"/>
                  <a:gd name="connsiteY2" fmla="*/ 7106 h 40392"/>
                  <a:gd name="connsiteX3" fmla="*/ 5738 w 18955"/>
                  <a:gd name="connsiteY3" fmla="*/ 0 h 40392"/>
                  <a:gd name="connsiteX4" fmla="*/ 128 w 18955"/>
                  <a:gd name="connsiteY4" fmla="*/ 7106 h 40392"/>
                  <a:gd name="connsiteX5" fmla="*/ 4990 w 18955"/>
                  <a:gd name="connsiteY5" fmla="*/ 33286 h 40392"/>
                  <a:gd name="connsiteX6" fmla="*/ 13218 w 18955"/>
                  <a:gd name="connsiteY6" fmla="*/ 40392 h 40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955" h="40392">
                    <a:moveTo>
                      <a:pt x="13218" y="40392"/>
                    </a:moveTo>
                    <a:cubicBezTo>
                      <a:pt x="16958" y="40392"/>
                      <a:pt x="19576" y="37026"/>
                      <a:pt x="18828" y="33286"/>
                    </a:cubicBezTo>
                    <a:lnTo>
                      <a:pt x="13966" y="7106"/>
                    </a:lnTo>
                    <a:cubicBezTo>
                      <a:pt x="13218" y="3366"/>
                      <a:pt x="9478" y="0"/>
                      <a:pt x="5738" y="0"/>
                    </a:cubicBezTo>
                    <a:cubicBezTo>
                      <a:pt x="1998" y="0"/>
                      <a:pt x="-620" y="3366"/>
                      <a:pt x="128" y="7106"/>
                    </a:cubicBezTo>
                    <a:lnTo>
                      <a:pt x="4990" y="33286"/>
                    </a:lnTo>
                    <a:cubicBezTo>
                      <a:pt x="5738" y="37026"/>
                      <a:pt x="9478" y="40392"/>
                      <a:pt x="13218" y="40392"/>
                    </a:cubicBezTo>
                    <a:close/>
                  </a:path>
                </a:pathLst>
              </a:custGeom>
              <a:solidFill>
                <a:srgbClr val="FF685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0" name="任意多边形: 形状 189" descr="ca24cec5-8cdd-46fd-897b-2e82278a2764"/>
              <p:cNvSpPr/>
              <p:nvPr/>
            </p:nvSpPr>
            <p:spPr>
              <a:xfrm>
                <a:off x="10351170" y="3292258"/>
                <a:ext cx="21954" cy="9288"/>
              </a:xfrm>
              <a:custGeom>
                <a:avLst/>
                <a:gdLst>
                  <a:gd name="connsiteX0" fmla="*/ 4114 w 19448"/>
                  <a:gd name="connsiteY0" fmla="*/ 8228 h 8227"/>
                  <a:gd name="connsiteX1" fmla="*/ 15334 w 19448"/>
                  <a:gd name="connsiteY1" fmla="*/ 8228 h 8227"/>
                  <a:gd name="connsiteX2" fmla="*/ 19448 w 19448"/>
                  <a:gd name="connsiteY2" fmla="*/ 4114 h 8227"/>
                  <a:gd name="connsiteX3" fmla="*/ 15334 w 19448"/>
                  <a:gd name="connsiteY3" fmla="*/ 0 h 8227"/>
                  <a:gd name="connsiteX4" fmla="*/ 4114 w 19448"/>
                  <a:gd name="connsiteY4" fmla="*/ 0 h 8227"/>
                  <a:gd name="connsiteX5" fmla="*/ 0 w 19448"/>
                  <a:gd name="connsiteY5" fmla="*/ 4114 h 8227"/>
                  <a:gd name="connsiteX6" fmla="*/ 4114 w 19448"/>
                  <a:gd name="connsiteY6" fmla="*/ 8228 h 8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448" h="8227">
                    <a:moveTo>
                      <a:pt x="4114" y="8228"/>
                    </a:moveTo>
                    <a:lnTo>
                      <a:pt x="15334" y="8228"/>
                    </a:lnTo>
                    <a:cubicBezTo>
                      <a:pt x="17578" y="8228"/>
                      <a:pt x="19448" y="6358"/>
                      <a:pt x="19448" y="4114"/>
                    </a:cubicBezTo>
                    <a:cubicBezTo>
                      <a:pt x="19448" y="1870"/>
                      <a:pt x="17578" y="0"/>
                      <a:pt x="15334" y="0"/>
                    </a:cubicBezTo>
                    <a:lnTo>
                      <a:pt x="4114" y="0"/>
                    </a:lnTo>
                    <a:cubicBezTo>
                      <a:pt x="1870" y="0"/>
                      <a:pt x="0" y="1870"/>
                      <a:pt x="0" y="4114"/>
                    </a:cubicBezTo>
                    <a:cubicBezTo>
                      <a:pt x="0" y="6358"/>
                      <a:pt x="1870" y="8228"/>
                      <a:pt x="4114" y="8228"/>
                    </a:cubicBezTo>
                    <a:close/>
                  </a:path>
                </a:pathLst>
              </a:custGeom>
              <a:solidFill>
                <a:srgbClr val="FF685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1" name="任意多边形: 形状 190" descr="f1849962-fe35-415f-b9fb-abf90fbead83"/>
              <p:cNvSpPr/>
              <p:nvPr/>
            </p:nvSpPr>
            <p:spPr>
              <a:xfrm>
                <a:off x="10018052" y="3291836"/>
                <a:ext cx="319184" cy="9289"/>
              </a:xfrm>
              <a:custGeom>
                <a:avLst/>
                <a:gdLst>
                  <a:gd name="connsiteX0" fmla="*/ 0 w 282744"/>
                  <a:gd name="connsiteY0" fmla="*/ 4114 h 8228"/>
                  <a:gd name="connsiteX1" fmla="*/ 4114 w 282744"/>
                  <a:gd name="connsiteY1" fmla="*/ 0 h 8228"/>
                  <a:gd name="connsiteX2" fmla="*/ 25058 w 282744"/>
                  <a:gd name="connsiteY2" fmla="*/ 0 h 8228"/>
                  <a:gd name="connsiteX3" fmla="*/ 29172 w 282744"/>
                  <a:gd name="connsiteY3" fmla="*/ 4114 h 8228"/>
                  <a:gd name="connsiteX4" fmla="*/ 25058 w 282744"/>
                  <a:gd name="connsiteY4" fmla="*/ 8228 h 8228"/>
                  <a:gd name="connsiteX5" fmla="*/ 4114 w 282744"/>
                  <a:gd name="connsiteY5" fmla="*/ 8228 h 8228"/>
                  <a:gd name="connsiteX6" fmla="*/ 0 w 282744"/>
                  <a:gd name="connsiteY6" fmla="*/ 4114 h 8228"/>
                  <a:gd name="connsiteX7" fmla="*/ 42262 w 282744"/>
                  <a:gd name="connsiteY7" fmla="*/ 4114 h 8228"/>
                  <a:gd name="connsiteX8" fmla="*/ 46376 w 282744"/>
                  <a:gd name="connsiteY8" fmla="*/ 0 h 8228"/>
                  <a:gd name="connsiteX9" fmla="*/ 67320 w 282744"/>
                  <a:gd name="connsiteY9" fmla="*/ 0 h 8228"/>
                  <a:gd name="connsiteX10" fmla="*/ 71434 w 282744"/>
                  <a:gd name="connsiteY10" fmla="*/ 4114 h 8228"/>
                  <a:gd name="connsiteX11" fmla="*/ 67320 w 282744"/>
                  <a:gd name="connsiteY11" fmla="*/ 8228 h 8228"/>
                  <a:gd name="connsiteX12" fmla="*/ 46376 w 282744"/>
                  <a:gd name="connsiteY12" fmla="*/ 8228 h 8228"/>
                  <a:gd name="connsiteX13" fmla="*/ 42262 w 282744"/>
                  <a:gd name="connsiteY13" fmla="*/ 4114 h 8228"/>
                  <a:gd name="connsiteX14" fmla="*/ 84524 w 282744"/>
                  <a:gd name="connsiteY14" fmla="*/ 4114 h 8228"/>
                  <a:gd name="connsiteX15" fmla="*/ 88638 w 282744"/>
                  <a:gd name="connsiteY15" fmla="*/ 0 h 8228"/>
                  <a:gd name="connsiteX16" fmla="*/ 109582 w 282744"/>
                  <a:gd name="connsiteY16" fmla="*/ 0 h 8228"/>
                  <a:gd name="connsiteX17" fmla="*/ 113696 w 282744"/>
                  <a:gd name="connsiteY17" fmla="*/ 4114 h 8228"/>
                  <a:gd name="connsiteX18" fmla="*/ 109582 w 282744"/>
                  <a:gd name="connsiteY18" fmla="*/ 8228 h 8228"/>
                  <a:gd name="connsiteX19" fmla="*/ 88638 w 282744"/>
                  <a:gd name="connsiteY19" fmla="*/ 8228 h 8228"/>
                  <a:gd name="connsiteX20" fmla="*/ 84524 w 282744"/>
                  <a:gd name="connsiteY20" fmla="*/ 4114 h 8228"/>
                  <a:gd name="connsiteX21" fmla="*/ 126786 w 282744"/>
                  <a:gd name="connsiteY21" fmla="*/ 4114 h 8228"/>
                  <a:gd name="connsiteX22" fmla="*/ 130900 w 282744"/>
                  <a:gd name="connsiteY22" fmla="*/ 0 h 8228"/>
                  <a:gd name="connsiteX23" fmla="*/ 151844 w 282744"/>
                  <a:gd name="connsiteY23" fmla="*/ 0 h 8228"/>
                  <a:gd name="connsiteX24" fmla="*/ 155959 w 282744"/>
                  <a:gd name="connsiteY24" fmla="*/ 4114 h 8228"/>
                  <a:gd name="connsiteX25" fmla="*/ 151844 w 282744"/>
                  <a:gd name="connsiteY25" fmla="*/ 8228 h 8228"/>
                  <a:gd name="connsiteX26" fmla="*/ 130900 w 282744"/>
                  <a:gd name="connsiteY26" fmla="*/ 8228 h 8228"/>
                  <a:gd name="connsiteX27" fmla="*/ 126786 w 282744"/>
                  <a:gd name="connsiteY27" fmla="*/ 4114 h 8228"/>
                  <a:gd name="connsiteX28" fmla="*/ 169049 w 282744"/>
                  <a:gd name="connsiteY28" fmla="*/ 4114 h 8228"/>
                  <a:gd name="connsiteX29" fmla="*/ 173163 w 282744"/>
                  <a:gd name="connsiteY29" fmla="*/ 0 h 8228"/>
                  <a:gd name="connsiteX30" fmla="*/ 194107 w 282744"/>
                  <a:gd name="connsiteY30" fmla="*/ 0 h 8228"/>
                  <a:gd name="connsiteX31" fmla="*/ 198221 w 282744"/>
                  <a:gd name="connsiteY31" fmla="*/ 4114 h 8228"/>
                  <a:gd name="connsiteX32" fmla="*/ 194107 w 282744"/>
                  <a:gd name="connsiteY32" fmla="*/ 8228 h 8228"/>
                  <a:gd name="connsiteX33" fmla="*/ 173163 w 282744"/>
                  <a:gd name="connsiteY33" fmla="*/ 8228 h 8228"/>
                  <a:gd name="connsiteX34" fmla="*/ 169049 w 282744"/>
                  <a:gd name="connsiteY34" fmla="*/ 4114 h 8228"/>
                  <a:gd name="connsiteX35" fmla="*/ 211311 w 282744"/>
                  <a:gd name="connsiteY35" fmla="*/ 4114 h 8228"/>
                  <a:gd name="connsiteX36" fmla="*/ 215425 w 282744"/>
                  <a:gd name="connsiteY36" fmla="*/ 0 h 8228"/>
                  <a:gd name="connsiteX37" fmla="*/ 236369 w 282744"/>
                  <a:gd name="connsiteY37" fmla="*/ 0 h 8228"/>
                  <a:gd name="connsiteX38" fmla="*/ 240483 w 282744"/>
                  <a:gd name="connsiteY38" fmla="*/ 4114 h 8228"/>
                  <a:gd name="connsiteX39" fmla="*/ 236369 w 282744"/>
                  <a:gd name="connsiteY39" fmla="*/ 8228 h 8228"/>
                  <a:gd name="connsiteX40" fmla="*/ 215425 w 282744"/>
                  <a:gd name="connsiteY40" fmla="*/ 8228 h 8228"/>
                  <a:gd name="connsiteX41" fmla="*/ 211311 w 282744"/>
                  <a:gd name="connsiteY41" fmla="*/ 4114 h 8228"/>
                  <a:gd name="connsiteX42" fmla="*/ 253573 w 282744"/>
                  <a:gd name="connsiteY42" fmla="*/ 4114 h 8228"/>
                  <a:gd name="connsiteX43" fmla="*/ 257687 w 282744"/>
                  <a:gd name="connsiteY43" fmla="*/ 0 h 8228"/>
                  <a:gd name="connsiteX44" fmla="*/ 278631 w 282744"/>
                  <a:gd name="connsiteY44" fmla="*/ 0 h 8228"/>
                  <a:gd name="connsiteX45" fmla="*/ 282745 w 282744"/>
                  <a:gd name="connsiteY45" fmla="*/ 4114 h 8228"/>
                  <a:gd name="connsiteX46" fmla="*/ 278631 w 282744"/>
                  <a:gd name="connsiteY46" fmla="*/ 8228 h 8228"/>
                  <a:gd name="connsiteX47" fmla="*/ 257687 w 282744"/>
                  <a:gd name="connsiteY47" fmla="*/ 8228 h 8228"/>
                  <a:gd name="connsiteX48" fmla="*/ 253573 w 282744"/>
                  <a:gd name="connsiteY48" fmla="*/ 4114 h 8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282744" h="8228">
                    <a:moveTo>
                      <a:pt x="0" y="4114"/>
                    </a:moveTo>
                    <a:cubicBezTo>
                      <a:pt x="0" y="1870"/>
                      <a:pt x="1870" y="0"/>
                      <a:pt x="4114" y="0"/>
                    </a:cubicBezTo>
                    <a:lnTo>
                      <a:pt x="25058" y="0"/>
                    </a:lnTo>
                    <a:cubicBezTo>
                      <a:pt x="27302" y="0"/>
                      <a:pt x="29172" y="1870"/>
                      <a:pt x="29172" y="4114"/>
                    </a:cubicBezTo>
                    <a:cubicBezTo>
                      <a:pt x="29172" y="6358"/>
                      <a:pt x="27302" y="8228"/>
                      <a:pt x="25058" y="8228"/>
                    </a:cubicBezTo>
                    <a:lnTo>
                      <a:pt x="4114" y="8228"/>
                    </a:lnTo>
                    <a:cubicBezTo>
                      <a:pt x="1870" y="8228"/>
                      <a:pt x="0" y="6358"/>
                      <a:pt x="0" y="4114"/>
                    </a:cubicBezTo>
                    <a:close/>
                    <a:moveTo>
                      <a:pt x="42262" y="4114"/>
                    </a:moveTo>
                    <a:cubicBezTo>
                      <a:pt x="42262" y="1870"/>
                      <a:pt x="44132" y="0"/>
                      <a:pt x="46376" y="0"/>
                    </a:cubicBezTo>
                    <a:lnTo>
                      <a:pt x="67320" y="0"/>
                    </a:lnTo>
                    <a:cubicBezTo>
                      <a:pt x="69564" y="0"/>
                      <a:pt x="71434" y="1870"/>
                      <a:pt x="71434" y="4114"/>
                    </a:cubicBezTo>
                    <a:cubicBezTo>
                      <a:pt x="71434" y="6358"/>
                      <a:pt x="69564" y="8228"/>
                      <a:pt x="67320" y="8228"/>
                    </a:cubicBezTo>
                    <a:lnTo>
                      <a:pt x="46376" y="8228"/>
                    </a:lnTo>
                    <a:cubicBezTo>
                      <a:pt x="44132" y="8228"/>
                      <a:pt x="42262" y="6358"/>
                      <a:pt x="42262" y="4114"/>
                    </a:cubicBezTo>
                    <a:close/>
                    <a:moveTo>
                      <a:pt x="84524" y="4114"/>
                    </a:moveTo>
                    <a:cubicBezTo>
                      <a:pt x="84524" y="1870"/>
                      <a:pt x="86394" y="0"/>
                      <a:pt x="88638" y="0"/>
                    </a:cubicBezTo>
                    <a:lnTo>
                      <a:pt x="109582" y="0"/>
                    </a:lnTo>
                    <a:cubicBezTo>
                      <a:pt x="111826" y="0"/>
                      <a:pt x="113696" y="1870"/>
                      <a:pt x="113696" y="4114"/>
                    </a:cubicBezTo>
                    <a:cubicBezTo>
                      <a:pt x="113696" y="6358"/>
                      <a:pt x="111826" y="8228"/>
                      <a:pt x="109582" y="8228"/>
                    </a:cubicBezTo>
                    <a:lnTo>
                      <a:pt x="88638" y="8228"/>
                    </a:lnTo>
                    <a:cubicBezTo>
                      <a:pt x="86394" y="8228"/>
                      <a:pt x="84524" y="6358"/>
                      <a:pt x="84524" y="4114"/>
                    </a:cubicBezTo>
                    <a:close/>
                    <a:moveTo>
                      <a:pt x="126786" y="4114"/>
                    </a:moveTo>
                    <a:cubicBezTo>
                      <a:pt x="126786" y="1870"/>
                      <a:pt x="128656" y="0"/>
                      <a:pt x="130900" y="0"/>
                    </a:cubicBezTo>
                    <a:lnTo>
                      <a:pt x="151844" y="0"/>
                    </a:lnTo>
                    <a:cubicBezTo>
                      <a:pt x="154089" y="0"/>
                      <a:pt x="155959" y="1870"/>
                      <a:pt x="155959" y="4114"/>
                    </a:cubicBezTo>
                    <a:cubicBezTo>
                      <a:pt x="155959" y="6358"/>
                      <a:pt x="154089" y="8228"/>
                      <a:pt x="151844" y="8228"/>
                    </a:cubicBezTo>
                    <a:lnTo>
                      <a:pt x="130900" y="8228"/>
                    </a:lnTo>
                    <a:cubicBezTo>
                      <a:pt x="128656" y="8228"/>
                      <a:pt x="126786" y="6358"/>
                      <a:pt x="126786" y="4114"/>
                    </a:cubicBezTo>
                    <a:close/>
                    <a:moveTo>
                      <a:pt x="169049" y="4114"/>
                    </a:moveTo>
                    <a:cubicBezTo>
                      <a:pt x="169049" y="1870"/>
                      <a:pt x="170919" y="0"/>
                      <a:pt x="173163" y="0"/>
                    </a:cubicBezTo>
                    <a:lnTo>
                      <a:pt x="194107" y="0"/>
                    </a:lnTo>
                    <a:cubicBezTo>
                      <a:pt x="196351" y="0"/>
                      <a:pt x="198221" y="1870"/>
                      <a:pt x="198221" y="4114"/>
                    </a:cubicBezTo>
                    <a:cubicBezTo>
                      <a:pt x="198221" y="6358"/>
                      <a:pt x="196351" y="8228"/>
                      <a:pt x="194107" y="8228"/>
                    </a:cubicBezTo>
                    <a:lnTo>
                      <a:pt x="173163" y="8228"/>
                    </a:lnTo>
                    <a:cubicBezTo>
                      <a:pt x="170919" y="8228"/>
                      <a:pt x="169049" y="6358"/>
                      <a:pt x="169049" y="4114"/>
                    </a:cubicBezTo>
                    <a:close/>
                    <a:moveTo>
                      <a:pt x="211311" y="4114"/>
                    </a:moveTo>
                    <a:cubicBezTo>
                      <a:pt x="211311" y="1870"/>
                      <a:pt x="213181" y="0"/>
                      <a:pt x="215425" y="0"/>
                    </a:cubicBezTo>
                    <a:lnTo>
                      <a:pt x="236369" y="0"/>
                    </a:lnTo>
                    <a:cubicBezTo>
                      <a:pt x="238613" y="0"/>
                      <a:pt x="240483" y="1870"/>
                      <a:pt x="240483" y="4114"/>
                    </a:cubicBezTo>
                    <a:cubicBezTo>
                      <a:pt x="240483" y="6358"/>
                      <a:pt x="238613" y="8228"/>
                      <a:pt x="236369" y="8228"/>
                    </a:cubicBezTo>
                    <a:lnTo>
                      <a:pt x="215425" y="8228"/>
                    </a:lnTo>
                    <a:cubicBezTo>
                      <a:pt x="213181" y="8228"/>
                      <a:pt x="211311" y="6358"/>
                      <a:pt x="211311" y="4114"/>
                    </a:cubicBezTo>
                    <a:close/>
                    <a:moveTo>
                      <a:pt x="253573" y="4114"/>
                    </a:moveTo>
                    <a:cubicBezTo>
                      <a:pt x="253573" y="1870"/>
                      <a:pt x="255443" y="0"/>
                      <a:pt x="257687" y="0"/>
                    </a:cubicBezTo>
                    <a:lnTo>
                      <a:pt x="278631" y="0"/>
                    </a:lnTo>
                    <a:cubicBezTo>
                      <a:pt x="280875" y="0"/>
                      <a:pt x="282745" y="1870"/>
                      <a:pt x="282745" y="4114"/>
                    </a:cubicBezTo>
                    <a:cubicBezTo>
                      <a:pt x="282745" y="6358"/>
                      <a:pt x="280875" y="8228"/>
                      <a:pt x="278631" y="8228"/>
                    </a:cubicBezTo>
                    <a:lnTo>
                      <a:pt x="257687" y="8228"/>
                    </a:lnTo>
                    <a:cubicBezTo>
                      <a:pt x="255443" y="8228"/>
                      <a:pt x="253573" y="6358"/>
                      <a:pt x="253573" y="4114"/>
                    </a:cubicBezTo>
                    <a:close/>
                  </a:path>
                </a:pathLst>
              </a:custGeom>
              <a:solidFill>
                <a:srgbClr val="FF685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2" name="任意多边形: 形状 191" descr="a2a65941-0f13-4620-9bcd-6b2cfa7ffcb8"/>
              <p:cNvSpPr/>
              <p:nvPr/>
            </p:nvSpPr>
            <p:spPr>
              <a:xfrm>
                <a:off x="9981743" y="3292258"/>
                <a:ext cx="21954" cy="9288"/>
              </a:xfrm>
              <a:custGeom>
                <a:avLst/>
                <a:gdLst>
                  <a:gd name="connsiteX0" fmla="*/ 4114 w 19448"/>
                  <a:gd name="connsiteY0" fmla="*/ 8228 h 8227"/>
                  <a:gd name="connsiteX1" fmla="*/ 15334 w 19448"/>
                  <a:gd name="connsiteY1" fmla="*/ 8228 h 8227"/>
                  <a:gd name="connsiteX2" fmla="*/ 19448 w 19448"/>
                  <a:gd name="connsiteY2" fmla="*/ 4114 h 8227"/>
                  <a:gd name="connsiteX3" fmla="*/ 15334 w 19448"/>
                  <a:gd name="connsiteY3" fmla="*/ 0 h 8227"/>
                  <a:gd name="connsiteX4" fmla="*/ 4114 w 19448"/>
                  <a:gd name="connsiteY4" fmla="*/ 0 h 8227"/>
                  <a:gd name="connsiteX5" fmla="*/ 0 w 19448"/>
                  <a:gd name="connsiteY5" fmla="*/ 4114 h 8227"/>
                  <a:gd name="connsiteX6" fmla="*/ 4114 w 19448"/>
                  <a:gd name="connsiteY6" fmla="*/ 8228 h 8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448" h="8227">
                    <a:moveTo>
                      <a:pt x="4114" y="8228"/>
                    </a:moveTo>
                    <a:lnTo>
                      <a:pt x="15334" y="8228"/>
                    </a:lnTo>
                    <a:cubicBezTo>
                      <a:pt x="17578" y="8228"/>
                      <a:pt x="19448" y="6358"/>
                      <a:pt x="19448" y="4114"/>
                    </a:cubicBezTo>
                    <a:cubicBezTo>
                      <a:pt x="19448" y="1870"/>
                      <a:pt x="17578" y="0"/>
                      <a:pt x="15334" y="0"/>
                    </a:cubicBezTo>
                    <a:lnTo>
                      <a:pt x="4114" y="0"/>
                    </a:lnTo>
                    <a:cubicBezTo>
                      <a:pt x="1870" y="0"/>
                      <a:pt x="0" y="1870"/>
                      <a:pt x="0" y="4114"/>
                    </a:cubicBezTo>
                    <a:cubicBezTo>
                      <a:pt x="0" y="6358"/>
                      <a:pt x="1870" y="8228"/>
                      <a:pt x="4114" y="8228"/>
                    </a:cubicBezTo>
                    <a:close/>
                  </a:path>
                </a:pathLst>
              </a:custGeom>
              <a:solidFill>
                <a:srgbClr val="FF685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2" name="任意多边形: 形状 171" descr="4be32b9e-5384-4fa6-809a-99728bafe199"/>
              <p:cNvSpPr/>
              <p:nvPr/>
            </p:nvSpPr>
            <p:spPr>
              <a:xfrm>
                <a:off x="9840279" y="2046810"/>
                <a:ext cx="448877" cy="351645"/>
              </a:xfrm>
              <a:custGeom>
                <a:avLst/>
                <a:gdLst>
                  <a:gd name="connsiteX0" fmla="*/ 38172 w 397631"/>
                  <a:gd name="connsiteY0" fmla="*/ 2950 h 311500"/>
                  <a:gd name="connsiteX1" fmla="*/ 93150 w 397631"/>
                  <a:gd name="connsiteY1" fmla="*/ 332 h 311500"/>
                  <a:gd name="connsiteX2" fmla="*/ 387115 w 397631"/>
                  <a:gd name="connsiteY2" fmla="*/ 178730 h 311500"/>
                  <a:gd name="connsiteX3" fmla="*/ 389359 w 397631"/>
                  <a:gd name="connsiteY3" fmla="*/ 181722 h 311500"/>
                  <a:gd name="connsiteX4" fmla="*/ 395717 w 397631"/>
                  <a:gd name="connsiteY4" fmla="*/ 211268 h 311500"/>
                  <a:gd name="connsiteX5" fmla="*/ 366919 w 397631"/>
                  <a:gd name="connsiteY5" fmla="*/ 237074 h 311500"/>
                  <a:gd name="connsiteX6" fmla="*/ 347097 w 397631"/>
                  <a:gd name="connsiteY6" fmla="*/ 289435 h 311500"/>
                  <a:gd name="connsiteX7" fmla="*/ 325031 w 397631"/>
                  <a:gd name="connsiteY7" fmla="*/ 298037 h 311500"/>
                  <a:gd name="connsiteX8" fmla="*/ 317551 w 397631"/>
                  <a:gd name="connsiteY8" fmla="*/ 311501 h 311500"/>
                  <a:gd name="connsiteX9" fmla="*/ 315681 w 397631"/>
                  <a:gd name="connsiteY9" fmla="*/ 241937 h 311500"/>
                  <a:gd name="connsiteX10" fmla="*/ 335503 w 397631"/>
                  <a:gd name="connsiteY10" fmla="*/ 201170 h 311500"/>
                  <a:gd name="connsiteX11" fmla="*/ 299599 w 397631"/>
                  <a:gd name="connsiteY11" fmla="*/ 158534 h 311500"/>
                  <a:gd name="connsiteX12" fmla="*/ 272670 w 397631"/>
                  <a:gd name="connsiteY12" fmla="*/ 165640 h 311500"/>
                  <a:gd name="connsiteX13" fmla="*/ 132046 w 397631"/>
                  <a:gd name="connsiteY13" fmla="*/ 50822 h 311500"/>
                  <a:gd name="connsiteX14" fmla="*/ 34806 w 397631"/>
                  <a:gd name="connsiteY14" fmla="*/ 61668 h 311500"/>
                  <a:gd name="connsiteX15" fmla="*/ 18723 w 397631"/>
                  <a:gd name="connsiteY15" fmla="*/ 124874 h 311500"/>
                  <a:gd name="connsiteX16" fmla="*/ 47896 w 397631"/>
                  <a:gd name="connsiteY16" fmla="*/ 123752 h 311500"/>
                  <a:gd name="connsiteX17" fmla="*/ 56498 w 397631"/>
                  <a:gd name="connsiteY17" fmla="*/ 131980 h 311500"/>
                  <a:gd name="connsiteX18" fmla="*/ 48270 w 397631"/>
                  <a:gd name="connsiteY18" fmla="*/ 140582 h 311500"/>
                  <a:gd name="connsiteX19" fmla="*/ 16853 w 397631"/>
                  <a:gd name="connsiteY19" fmla="*/ 141704 h 311500"/>
                  <a:gd name="connsiteX20" fmla="*/ 8251 w 397631"/>
                  <a:gd name="connsiteY20" fmla="*/ 133476 h 311500"/>
                  <a:gd name="connsiteX21" fmla="*/ 16105 w 397631"/>
                  <a:gd name="connsiteY21" fmla="*/ 124874 h 311500"/>
                  <a:gd name="connsiteX22" fmla="*/ 6007 w 397631"/>
                  <a:gd name="connsiteY22" fmla="*/ 103930 h 311500"/>
                  <a:gd name="connsiteX23" fmla="*/ 23 w 397631"/>
                  <a:gd name="connsiteY23" fmla="*/ 65782 h 311500"/>
                  <a:gd name="connsiteX24" fmla="*/ 38546 w 397631"/>
                  <a:gd name="connsiteY24" fmla="*/ 2950 h 31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97631" h="311500">
                    <a:moveTo>
                      <a:pt x="38172" y="2950"/>
                    </a:moveTo>
                    <a:cubicBezTo>
                      <a:pt x="56872" y="-42"/>
                      <a:pt x="75198" y="-416"/>
                      <a:pt x="93150" y="332"/>
                    </a:cubicBezTo>
                    <a:cubicBezTo>
                      <a:pt x="249856" y="9682"/>
                      <a:pt x="369911" y="156664"/>
                      <a:pt x="387115" y="178730"/>
                    </a:cubicBezTo>
                    <a:cubicBezTo>
                      <a:pt x="387863" y="179852"/>
                      <a:pt x="388611" y="180600"/>
                      <a:pt x="389359" y="181722"/>
                    </a:cubicBezTo>
                    <a:cubicBezTo>
                      <a:pt x="395343" y="191446"/>
                      <a:pt x="400579" y="202666"/>
                      <a:pt x="395717" y="211268"/>
                    </a:cubicBezTo>
                    <a:cubicBezTo>
                      <a:pt x="389359" y="222488"/>
                      <a:pt x="374399" y="226228"/>
                      <a:pt x="366919" y="237074"/>
                    </a:cubicBezTo>
                    <a:cubicBezTo>
                      <a:pt x="355699" y="252783"/>
                      <a:pt x="363553" y="279337"/>
                      <a:pt x="347097" y="289435"/>
                    </a:cubicBezTo>
                    <a:cubicBezTo>
                      <a:pt x="340365" y="293549"/>
                      <a:pt x="331389" y="292801"/>
                      <a:pt x="325031" y="298037"/>
                    </a:cubicBezTo>
                    <a:cubicBezTo>
                      <a:pt x="320917" y="301403"/>
                      <a:pt x="319047" y="306265"/>
                      <a:pt x="317551" y="311501"/>
                    </a:cubicBezTo>
                    <a:lnTo>
                      <a:pt x="315681" y="241937"/>
                    </a:lnTo>
                    <a:cubicBezTo>
                      <a:pt x="328023" y="234082"/>
                      <a:pt x="335877" y="218748"/>
                      <a:pt x="335503" y="201170"/>
                    </a:cubicBezTo>
                    <a:cubicBezTo>
                      <a:pt x="334755" y="177608"/>
                      <a:pt x="319047" y="158908"/>
                      <a:pt x="299599" y="158534"/>
                    </a:cubicBezTo>
                    <a:lnTo>
                      <a:pt x="272670" y="165640"/>
                    </a:lnTo>
                    <a:cubicBezTo>
                      <a:pt x="186276" y="154420"/>
                      <a:pt x="210212" y="62416"/>
                      <a:pt x="132046" y="50822"/>
                    </a:cubicBezTo>
                    <a:cubicBezTo>
                      <a:pt x="81182" y="43342"/>
                      <a:pt x="50140" y="53440"/>
                      <a:pt x="34806" y="61668"/>
                    </a:cubicBezTo>
                    <a:cubicBezTo>
                      <a:pt x="25082" y="80742"/>
                      <a:pt x="19098" y="102060"/>
                      <a:pt x="18723" y="124874"/>
                    </a:cubicBezTo>
                    <a:lnTo>
                      <a:pt x="47896" y="123752"/>
                    </a:lnTo>
                    <a:cubicBezTo>
                      <a:pt x="52384" y="123752"/>
                      <a:pt x="56498" y="127118"/>
                      <a:pt x="56498" y="131980"/>
                    </a:cubicBezTo>
                    <a:cubicBezTo>
                      <a:pt x="56498" y="136468"/>
                      <a:pt x="52758" y="140582"/>
                      <a:pt x="48270" y="140582"/>
                    </a:cubicBezTo>
                    <a:lnTo>
                      <a:pt x="16853" y="141704"/>
                    </a:lnTo>
                    <a:cubicBezTo>
                      <a:pt x="12365" y="141704"/>
                      <a:pt x="8251" y="138338"/>
                      <a:pt x="8251" y="133476"/>
                    </a:cubicBezTo>
                    <a:cubicBezTo>
                      <a:pt x="8251" y="128988"/>
                      <a:pt x="11617" y="125248"/>
                      <a:pt x="16105" y="124874"/>
                    </a:cubicBezTo>
                    <a:cubicBezTo>
                      <a:pt x="8625" y="118516"/>
                      <a:pt x="7878" y="112532"/>
                      <a:pt x="6007" y="103930"/>
                    </a:cubicBezTo>
                    <a:cubicBezTo>
                      <a:pt x="3389" y="91214"/>
                      <a:pt x="1519" y="78498"/>
                      <a:pt x="23" y="65782"/>
                    </a:cubicBezTo>
                    <a:cubicBezTo>
                      <a:pt x="-1099" y="11926"/>
                      <a:pt x="38546" y="2950"/>
                      <a:pt x="38546" y="2950"/>
                    </a:cubicBezTo>
                    <a:close/>
                  </a:path>
                </a:pathLst>
              </a:custGeom>
              <a:solidFill>
                <a:srgbClr val="000543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3" name="任意多边形: 形状 172" descr="9c728a02-34bc-4192-b5b3-bab72b0a3d37"/>
              <p:cNvSpPr/>
              <p:nvPr/>
            </p:nvSpPr>
            <p:spPr>
              <a:xfrm>
                <a:off x="9861416" y="2100804"/>
                <a:ext cx="357620" cy="570091"/>
              </a:xfrm>
              <a:custGeom>
                <a:avLst/>
                <a:gdLst>
                  <a:gd name="connsiteX0" fmla="*/ 316779 w 316792"/>
                  <a:gd name="connsiteY0" fmla="*/ 152967 h 505007"/>
                  <a:gd name="connsiteX1" fmla="*/ 280875 w 316792"/>
                  <a:gd name="connsiteY1" fmla="*/ 110331 h 505007"/>
                  <a:gd name="connsiteX2" fmla="*/ 253947 w 316792"/>
                  <a:gd name="connsiteY2" fmla="*/ 117437 h 505007"/>
                  <a:gd name="connsiteX3" fmla="*/ 113323 w 316792"/>
                  <a:gd name="connsiteY3" fmla="*/ 2619 h 505007"/>
                  <a:gd name="connsiteX4" fmla="*/ 16082 w 316792"/>
                  <a:gd name="connsiteY4" fmla="*/ 13465 h 505007"/>
                  <a:gd name="connsiteX5" fmla="*/ 0 w 316792"/>
                  <a:gd name="connsiteY5" fmla="*/ 76671 h 505007"/>
                  <a:gd name="connsiteX6" fmla="*/ 29172 w 316792"/>
                  <a:gd name="connsiteY6" fmla="*/ 75549 h 505007"/>
                  <a:gd name="connsiteX7" fmla="*/ 37774 w 316792"/>
                  <a:gd name="connsiteY7" fmla="*/ 83777 h 505007"/>
                  <a:gd name="connsiteX8" fmla="*/ 29546 w 316792"/>
                  <a:gd name="connsiteY8" fmla="*/ 92379 h 505007"/>
                  <a:gd name="connsiteX9" fmla="*/ 0 w 316792"/>
                  <a:gd name="connsiteY9" fmla="*/ 93501 h 505007"/>
                  <a:gd name="connsiteX10" fmla="*/ 2992 w 316792"/>
                  <a:gd name="connsiteY10" fmla="*/ 200091 h 505007"/>
                  <a:gd name="connsiteX11" fmla="*/ 133145 w 316792"/>
                  <a:gd name="connsiteY11" fmla="*/ 332488 h 505007"/>
                  <a:gd name="connsiteX12" fmla="*/ 142869 w 316792"/>
                  <a:gd name="connsiteY12" fmla="*/ 331740 h 505007"/>
                  <a:gd name="connsiteX13" fmla="*/ 145487 w 316792"/>
                  <a:gd name="connsiteY13" fmla="*/ 447306 h 505007"/>
                  <a:gd name="connsiteX14" fmla="*/ 210937 w 316792"/>
                  <a:gd name="connsiteY14" fmla="*/ 504902 h 505007"/>
                  <a:gd name="connsiteX15" fmla="*/ 304811 w 316792"/>
                  <a:gd name="connsiteY15" fmla="*/ 442818 h 505007"/>
                  <a:gd name="connsiteX16" fmla="*/ 296957 w 316792"/>
                  <a:gd name="connsiteY16" fmla="*/ 194107 h 505007"/>
                  <a:gd name="connsiteX17" fmla="*/ 316779 w 316792"/>
                  <a:gd name="connsiteY17" fmla="*/ 153341 h 505007"/>
                  <a:gd name="connsiteX18" fmla="*/ 138007 w 316792"/>
                  <a:gd name="connsiteY18" fmla="*/ 112201 h 505007"/>
                  <a:gd name="connsiteX19" fmla="*/ 147357 w 316792"/>
                  <a:gd name="connsiteY19" fmla="*/ 96867 h 505007"/>
                  <a:gd name="connsiteX20" fmla="*/ 157455 w 316792"/>
                  <a:gd name="connsiteY20" fmla="*/ 111453 h 505007"/>
                  <a:gd name="connsiteX21" fmla="*/ 148105 w 316792"/>
                  <a:gd name="connsiteY21" fmla="*/ 126787 h 505007"/>
                  <a:gd name="connsiteX22" fmla="*/ 138007 w 316792"/>
                  <a:gd name="connsiteY22" fmla="*/ 112201 h 505007"/>
                  <a:gd name="connsiteX23" fmla="*/ 71434 w 316792"/>
                  <a:gd name="connsiteY23" fmla="*/ 222905 h 505007"/>
                  <a:gd name="connsiteX24" fmla="*/ 129031 w 316792"/>
                  <a:gd name="connsiteY24" fmla="*/ 214677 h 505007"/>
                  <a:gd name="connsiteX25" fmla="*/ 101354 w 316792"/>
                  <a:gd name="connsiteY25" fmla="*/ 239361 h 505007"/>
                  <a:gd name="connsiteX26" fmla="*/ 71434 w 316792"/>
                  <a:gd name="connsiteY26" fmla="*/ 222905 h 505007"/>
                  <a:gd name="connsiteX27" fmla="*/ 39270 w 316792"/>
                  <a:gd name="connsiteY27" fmla="*/ 114071 h 505007"/>
                  <a:gd name="connsiteX28" fmla="*/ 29920 w 316792"/>
                  <a:gd name="connsiteY28" fmla="*/ 129405 h 505007"/>
                  <a:gd name="connsiteX29" fmla="*/ 19822 w 316792"/>
                  <a:gd name="connsiteY29" fmla="*/ 114819 h 505007"/>
                  <a:gd name="connsiteX30" fmla="*/ 29172 w 316792"/>
                  <a:gd name="connsiteY30" fmla="*/ 99485 h 505007"/>
                  <a:gd name="connsiteX31" fmla="*/ 39270 w 316792"/>
                  <a:gd name="connsiteY31" fmla="*/ 114071 h 505007"/>
                  <a:gd name="connsiteX32" fmla="*/ 88264 w 316792"/>
                  <a:gd name="connsiteY32" fmla="*/ 187375 h 505007"/>
                  <a:gd name="connsiteX33" fmla="*/ 71808 w 316792"/>
                  <a:gd name="connsiteY33" fmla="*/ 183635 h 505007"/>
                  <a:gd name="connsiteX34" fmla="*/ 60214 w 316792"/>
                  <a:gd name="connsiteY34" fmla="*/ 161195 h 505007"/>
                  <a:gd name="connsiteX35" fmla="*/ 61336 w 316792"/>
                  <a:gd name="connsiteY35" fmla="*/ 158203 h 505007"/>
                  <a:gd name="connsiteX36" fmla="*/ 73678 w 316792"/>
                  <a:gd name="connsiteY36" fmla="*/ 171667 h 505007"/>
                  <a:gd name="connsiteX37" fmla="*/ 90134 w 316792"/>
                  <a:gd name="connsiteY37" fmla="*/ 175407 h 505007"/>
                  <a:gd name="connsiteX38" fmla="*/ 104346 w 316792"/>
                  <a:gd name="connsiteY38" fmla="*/ 171293 h 505007"/>
                  <a:gd name="connsiteX39" fmla="*/ 88264 w 316792"/>
                  <a:gd name="connsiteY39" fmla="*/ 187375 h 505007"/>
                  <a:gd name="connsiteX40" fmla="*/ 161943 w 316792"/>
                  <a:gd name="connsiteY40" fmla="*/ 78541 h 505007"/>
                  <a:gd name="connsiteX41" fmla="*/ 153715 w 316792"/>
                  <a:gd name="connsiteY41" fmla="*/ 87143 h 505007"/>
                  <a:gd name="connsiteX42" fmla="*/ 122298 w 316792"/>
                  <a:gd name="connsiteY42" fmla="*/ 88265 h 505007"/>
                  <a:gd name="connsiteX43" fmla="*/ 113696 w 316792"/>
                  <a:gd name="connsiteY43" fmla="*/ 80037 h 505007"/>
                  <a:gd name="connsiteX44" fmla="*/ 121925 w 316792"/>
                  <a:gd name="connsiteY44" fmla="*/ 71435 h 505007"/>
                  <a:gd name="connsiteX45" fmla="*/ 153341 w 316792"/>
                  <a:gd name="connsiteY45" fmla="*/ 70313 h 505007"/>
                  <a:gd name="connsiteX46" fmla="*/ 161943 w 316792"/>
                  <a:gd name="connsiteY46" fmla="*/ 78541 h 505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316792" h="505007">
                    <a:moveTo>
                      <a:pt x="316779" y="152967"/>
                    </a:moveTo>
                    <a:cubicBezTo>
                      <a:pt x="316031" y="129405"/>
                      <a:pt x="300323" y="110705"/>
                      <a:pt x="280875" y="110331"/>
                    </a:cubicBezTo>
                    <a:lnTo>
                      <a:pt x="253947" y="117437"/>
                    </a:lnTo>
                    <a:cubicBezTo>
                      <a:pt x="167553" y="106217"/>
                      <a:pt x="191489" y="14213"/>
                      <a:pt x="113323" y="2619"/>
                    </a:cubicBezTo>
                    <a:cubicBezTo>
                      <a:pt x="62458" y="-4862"/>
                      <a:pt x="31416" y="5237"/>
                      <a:pt x="16082" y="13465"/>
                    </a:cubicBezTo>
                    <a:cubicBezTo>
                      <a:pt x="6358" y="32539"/>
                      <a:pt x="374" y="53857"/>
                      <a:pt x="0" y="76671"/>
                    </a:cubicBezTo>
                    <a:lnTo>
                      <a:pt x="29172" y="75549"/>
                    </a:lnTo>
                    <a:cubicBezTo>
                      <a:pt x="33660" y="75549"/>
                      <a:pt x="37774" y="78915"/>
                      <a:pt x="37774" y="83777"/>
                    </a:cubicBezTo>
                    <a:cubicBezTo>
                      <a:pt x="37774" y="88265"/>
                      <a:pt x="34034" y="92379"/>
                      <a:pt x="29546" y="92379"/>
                    </a:cubicBezTo>
                    <a:lnTo>
                      <a:pt x="0" y="93501"/>
                    </a:lnTo>
                    <a:lnTo>
                      <a:pt x="2992" y="200091"/>
                    </a:lnTo>
                    <a:cubicBezTo>
                      <a:pt x="5236" y="279380"/>
                      <a:pt x="56848" y="336228"/>
                      <a:pt x="133145" y="332488"/>
                    </a:cubicBezTo>
                    <a:cubicBezTo>
                      <a:pt x="136511" y="332488"/>
                      <a:pt x="139503" y="332114"/>
                      <a:pt x="142869" y="331740"/>
                    </a:cubicBezTo>
                    <a:lnTo>
                      <a:pt x="145487" y="447306"/>
                    </a:lnTo>
                    <a:cubicBezTo>
                      <a:pt x="146609" y="492186"/>
                      <a:pt x="166431" y="506398"/>
                      <a:pt x="210937" y="504902"/>
                    </a:cubicBezTo>
                    <a:cubicBezTo>
                      <a:pt x="254695" y="503032"/>
                      <a:pt x="306307" y="486950"/>
                      <a:pt x="304811" y="442818"/>
                    </a:cubicBezTo>
                    <a:lnTo>
                      <a:pt x="296957" y="194107"/>
                    </a:lnTo>
                    <a:cubicBezTo>
                      <a:pt x="309299" y="186253"/>
                      <a:pt x="317153" y="170919"/>
                      <a:pt x="316779" y="153341"/>
                    </a:cubicBezTo>
                    <a:close/>
                    <a:moveTo>
                      <a:pt x="138007" y="112201"/>
                    </a:moveTo>
                    <a:cubicBezTo>
                      <a:pt x="138007" y="103973"/>
                      <a:pt x="142121" y="97241"/>
                      <a:pt x="147357" y="96867"/>
                    </a:cubicBezTo>
                    <a:cubicBezTo>
                      <a:pt x="152593" y="96867"/>
                      <a:pt x="157081" y="103225"/>
                      <a:pt x="157455" y="111453"/>
                    </a:cubicBezTo>
                    <a:cubicBezTo>
                      <a:pt x="157455" y="119681"/>
                      <a:pt x="153341" y="126413"/>
                      <a:pt x="148105" y="126787"/>
                    </a:cubicBezTo>
                    <a:cubicBezTo>
                      <a:pt x="142869" y="126787"/>
                      <a:pt x="138381" y="120429"/>
                      <a:pt x="138007" y="112201"/>
                    </a:cubicBezTo>
                    <a:close/>
                    <a:moveTo>
                      <a:pt x="71434" y="222905"/>
                    </a:moveTo>
                    <a:lnTo>
                      <a:pt x="129031" y="214677"/>
                    </a:lnTo>
                    <a:cubicBezTo>
                      <a:pt x="128282" y="224027"/>
                      <a:pt x="123046" y="235247"/>
                      <a:pt x="101354" y="239361"/>
                    </a:cubicBezTo>
                    <a:cubicBezTo>
                      <a:pt x="101354" y="239361"/>
                      <a:pt x="69190" y="244597"/>
                      <a:pt x="71434" y="222905"/>
                    </a:cubicBezTo>
                    <a:close/>
                    <a:moveTo>
                      <a:pt x="39270" y="114071"/>
                    </a:moveTo>
                    <a:cubicBezTo>
                      <a:pt x="39270" y="122299"/>
                      <a:pt x="35156" y="129031"/>
                      <a:pt x="29920" y="129405"/>
                    </a:cubicBezTo>
                    <a:cubicBezTo>
                      <a:pt x="24684" y="129405"/>
                      <a:pt x="20196" y="123047"/>
                      <a:pt x="19822" y="114819"/>
                    </a:cubicBezTo>
                    <a:cubicBezTo>
                      <a:pt x="19822" y="106591"/>
                      <a:pt x="23936" y="99859"/>
                      <a:pt x="29172" y="99485"/>
                    </a:cubicBezTo>
                    <a:cubicBezTo>
                      <a:pt x="34408" y="99485"/>
                      <a:pt x="38896" y="105843"/>
                      <a:pt x="39270" y="114071"/>
                    </a:cubicBezTo>
                    <a:close/>
                    <a:moveTo>
                      <a:pt x="88264" y="187375"/>
                    </a:moveTo>
                    <a:lnTo>
                      <a:pt x="71808" y="183635"/>
                    </a:lnTo>
                    <a:cubicBezTo>
                      <a:pt x="62084" y="181391"/>
                      <a:pt x="56474" y="170545"/>
                      <a:pt x="60214" y="161195"/>
                    </a:cubicBezTo>
                    <a:lnTo>
                      <a:pt x="61336" y="158203"/>
                    </a:lnTo>
                    <a:cubicBezTo>
                      <a:pt x="62458" y="164561"/>
                      <a:pt x="66946" y="170171"/>
                      <a:pt x="73678" y="171667"/>
                    </a:cubicBezTo>
                    <a:lnTo>
                      <a:pt x="90134" y="175407"/>
                    </a:lnTo>
                    <a:cubicBezTo>
                      <a:pt x="95744" y="176903"/>
                      <a:pt x="100980" y="173911"/>
                      <a:pt x="104346" y="171293"/>
                    </a:cubicBezTo>
                    <a:cubicBezTo>
                      <a:pt x="106590" y="181017"/>
                      <a:pt x="97988" y="189619"/>
                      <a:pt x="88264" y="187375"/>
                    </a:cubicBezTo>
                    <a:close/>
                    <a:moveTo>
                      <a:pt x="161943" y="78541"/>
                    </a:moveTo>
                    <a:cubicBezTo>
                      <a:pt x="161943" y="83029"/>
                      <a:pt x="158203" y="87143"/>
                      <a:pt x="153715" y="87143"/>
                    </a:cubicBezTo>
                    <a:lnTo>
                      <a:pt x="122298" y="88265"/>
                    </a:lnTo>
                    <a:cubicBezTo>
                      <a:pt x="117811" y="88265"/>
                      <a:pt x="113696" y="84899"/>
                      <a:pt x="113696" y="80037"/>
                    </a:cubicBezTo>
                    <a:cubicBezTo>
                      <a:pt x="113696" y="75549"/>
                      <a:pt x="117437" y="71435"/>
                      <a:pt x="121925" y="71435"/>
                    </a:cubicBezTo>
                    <a:lnTo>
                      <a:pt x="153341" y="70313"/>
                    </a:lnTo>
                    <a:cubicBezTo>
                      <a:pt x="157829" y="70313"/>
                      <a:pt x="161943" y="73679"/>
                      <a:pt x="161943" y="78541"/>
                    </a:cubicBezTo>
                    <a:close/>
                  </a:path>
                </a:pathLst>
              </a:custGeom>
              <a:solidFill>
                <a:srgbClr val="FF9985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4" name="任意多边形: 形状 173" descr="16afc747-cb10-46a5-b2c2-87fd748f9f53"/>
              <p:cNvSpPr/>
              <p:nvPr/>
            </p:nvSpPr>
            <p:spPr>
              <a:xfrm>
                <a:off x="9941930" y="2343148"/>
                <a:ext cx="65145" cy="28492"/>
              </a:xfrm>
              <a:custGeom>
                <a:avLst/>
                <a:gdLst>
                  <a:gd name="connsiteX0" fmla="*/ 57708 w 57708"/>
                  <a:gd name="connsiteY0" fmla="*/ 0 h 25239"/>
                  <a:gd name="connsiteX1" fmla="*/ 30032 w 57708"/>
                  <a:gd name="connsiteY1" fmla="*/ 24684 h 25239"/>
                  <a:gd name="connsiteX2" fmla="*/ 112 w 57708"/>
                  <a:gd name="connsiteY2" fmla="*/ 8228 h 25239"/>
                  <a:gd name="connsiteX3" fmla="*/ 57708 w 57708"/>
                  <a:gd name="connsiteY3" fmla="*/ 0 h 2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708" h="25239">
                    <a:moveTo>
                      <a:pt x="57708" y="0"/>
                    </a:moveTo>
                    <a:cubicBezTo>
                      <a:pt x="56960" y="9350"/>
                      <a:pt x="51724" y="20570"/>
                      <a:pt x="30032" y="24684"/>
                    </a:cubicBezTo>
                    <a:cubicBezTo>
                      <a:pt x="30032" y="24684"/>
                      <a:pt x="-2132" y="29920"/>
                      <a:pt x="112" y="8228"/>
                    </a:cubicBezTo>
                    <a:lnTo>
                      <a:pt x="57708" y="0"/>
                    </a:ln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5" name="任意多边形: 形状 174" descr="530f2367-65a2-40a0-a408-d7e6d3f34125"/>
              <p:cNvSpPr/>
              <p:nvPr/>
            </p:nvSpPr>
            <p:spPr>
              <a:xfrm>
                <a:off x="9989765" y="2181022"/>
                <a:ext cx="54464" cy="20266"/>
              </a:xfrm>
              <a:custGeom>
                <a:avLst/>
                <a:gdLst>
                  <a:gd name="connsiteX0" fmla="*/ 0 w 48246"/>
                  <a:gd name="connsiteY0" fmla="*/ 9724 h 17952"/>
                  <a:gd name="connsiteX1" fmla="*/ 8228 w 48246"/>
                  <a:gd name="connsiteY1" fmla="*/ 1122 h 17952"/>
                  <a:gd name="connsiteX2" fmla="*/ 39644 w 48246"/>
                  <a:gd name="connsiteY2" fmla="*/ 0 h 17952"/>
                  <a:gd name="connsiteX3" fmla="*/ 48246 w 48246"/>
                  <a:gd name="connsiteY3" fmla="*/ 8228 h 17952"/>
                  <a:gd name="connsiteX4" fmla="*/ 40018 w 48246"/>
                  <a:gd name="connsiteY4" fmla="*/ 16830 h 17952"/>
                  <a:gd name="connsiteX5" fmla="*/ 8602 w 48246"/>
                  <a:gd name="connsiteY5" fmla="*/ 17952 h 17952"/>
                  <a:gd name="connsiteX6" fmla="*/ 0 w 48246"/>
                  <a:gd name="connsiteY6" fmla="*/ 9724 h 17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246" h="17952">
                    <a:moveTo>
                      <a:pt x="0" y="9724"/>
                    </a:moveTo>
                    <a:cubicBezTo>
                      <a:pt x="0" y="5236"/>
                      <a:pt x="3740" y="1122"/>
                      <a:pt x="8228" y="1122"/>
                    </a:cubicBezTo>
                    <a:lnTo>
                      <a:pt x="39644" y="0"/>
                    </a:lnTo>
                    <a:cubicBezTo>
                      <a:pt x="44132" y="0"/>
                      <a:pt x="48246" y="3366"/>
                      <a:pt x="48246" y="8228"/>
                    </a:cubicBezTo>
                    <a:cubicBezTo>
                      <a:pt x="48246" y="12716"/>
                      <a:pt x="44506" y="16830"/>
                      <a:pt x="40018" y="16830"/>
                    </a:cubicBezTo>
                    <a:lnTo>
                      <a:pt x="8602" y="17952"/>
                    </a:lnTo>
                    <a:cubicBezTo>
                      <a:pt x="4114" y="17952"/>
                      <a:pt x="0" y="14586"/>
                      <a:pt x="0" y="9724"/>
                    </a:cubicBezTo>
                    <a:close/>
                  </a:path>
                </a:pathLst>
              </a:custGeom>
              <a:solidFill>
                <a:srgbClr val="000543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6" name="任意多边形: 形状 175" descr="a6e06813-3518-4c25-b3f4-308a8befd938"/>
              <p:cNvSpPr/>
              <p:nvPr/>
            </p:nvSpPr>
            <p:spPr>
              <a:xfrm>
                <a:off x="9883793" y="2213109"/>
                <a:ext cx="21954" cy="33776"/>
              </a:xfrm>
              <a:custGeom>
                <a:avLst/>
                <a:gdLst>
                  <a:gd name="connsiteX0" fmla="*/ 19448 w 19448"/>
                  <a:gd name="connsiteY0" fmla="*/ 14586 h 29920"/>
                  <a:gd name="connsiteX1" fmla="*/ 10098 w 19448"/>
                  <a:gd name="connsiteY1" fmla="*/ 29920 h 29920"/>
                  <a:gd name="connsiteX2" fmla="*/ 0 w 19448"/>
                  <a:gd name="connsiteY2" fmla="*/ 15334 h 29920"/>
                  <a:gd name="connsiteX3" fmla="*/ 9350 w 19448"/>
                  <a:gd name="connsiteY3" fmla="*/ 0 h 29920"/>
                  <a:gd name="connsiteX4" fmla="*/ 19448 w 19448"/>
                  <a:gd name="connsiteY4" fmla="*/ 14586 h 29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448" h="29920">
                    <a:moveTo>
                      <a:pt x="19448" y="14586"/>
                    </a:moveTo>
                    <a:cubicBezTo>
                      <a:pt x="19448" y="22814"/>
                      <a:pt x="15334" y="29546"/>
                      <a:pt x="10098" y="29920"/>
                    </a:cubicBezTo>
                    <a:cubicBezTo>
                      <a:pt x="4862" y="29920"/>
                      <a:pt x="374" y="23562"/>
                      <a:pt x="0" y="15334"/>
                    </a:cubicBezTo>
                    <a:cubicBezTo>
                      <a:pt x="0" y="7106"/>
                      <a:pt x="4114" y="374"/>
                      <a:pt x="9350" y="0"/>
                    </a:cubicBezTo>
                    <a:cubicBezTo>
                      <a:pt x="14586" y="0"/>
                      <a:pt x="19074" y="6358"/>
                      <a:pt x="19448" y="14586"/>
                    </a:cubicBezTo>
                    <a:close/>
                  </a:path>
                </a:pathLst>
              </a:custGeom>
              <a:solidFill>
                <a:srgbClr val="000543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7" name="任意多边形: 形状 176" descr="3249b5e3-8338-4ada-a998-77ef2b8bb9b0"/>
              <p:cNvSpPr/>
              <p:nvPr/>
            </p:nvSpPr>
            <p:spPr>
              <a:xfrm>
                <a:off x="10017208" y="2210154"/>
                <a:ext cx="21954" cy="33776"/>
              </a:xfrm>
              <a:custGeom>
                <a:avLst/>
                <a:gdLst>
                  <a:gd name="connsiteX0" fmla="*/ 9350 w 19448"/>
                  <a:gd name="connsiteY0" fmla="*/ 0 h 29920"/>
                  <a:gd name="connsiteX1" fmla="*/ 19448 w 19448"/>
                  <a:gd name="connsiteY1" fmla="*/ 14586 h 29920"/>
                  <a:gd name="connsiteX2" fmla="*/ 10098 w 19448"/>
                  <a:gd name="connsiteY2" fmla="*/ 29920 h 29920"/>
                  <a:gd name="connsiteX3" fmla="*/ 0 w 19448"/>
                  <a:gd name="connsiteY3" fmla="*/ 15334 h 29920"/>
                  <a:gd name="connsiteX4" fmla="*/ 9350 w 19448"/>
                  <a:gd name="connsiteY4" fmla="*/ 0 h 29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448" h="29920">
                    <a:moveTo>
                      <a:pt x="9350" y="0"/>
                    </a:moveTo>
                    <a:cubicBezTo>
                      <a:pt x="14586" y="0"/>
                      <a:pt x="19074" y="6358"/>
                      <a:pt x="19448" y="14586"/>
                    </a:cubicBezTo>
                    <a:cubicBezTo>
                      <a:pt x="19448" y="22814"/>
                      <a:pt x="15334" y="29546"/>
                      <a:pt x="10098" y="29920"/>
                    </a:cubicBezTo>
                    <a:cubicBezTo>
                      <a:pt x="4862" y="29920"/>
                      <a:pt x="374" y="23562"/>
                      <a:pt x="0" y="15334"/>
                    </a:cubicBezTo>
                    <a:cubicBezTo>
                      <a:pt x="0" y="7106"/>
                      <a:pt x="4114" y="374"/>
                      <a:pt x="9350" y="0"/>
                    </a:cubicBezTo>
                    <a:close/>
                  </a:path>
                </a:pathLst>
              </a:custGeom>
              <a:solidFill>
                <a:srgbClr val="000543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8" name="任意多边形: 形状 177" descr="b0ae79bf-01fa-40cc-af5d-d5b84b6156e9"/>
              <p:cNvSpPr/>
              <p:nvPr/>
            </p:nvSpPr>
            <p:spPr>
              <a:xfrm>
                <a:off x="9928072" y="2279396"/>
                <a:ext cx="51252" cy="33335"/>
              </a:xfrm>
              <a:custGeom>
                <a:avLst/>
                <a:gdLst>
                  <a:gd name="connsiteX0" fmla="*/ 2290 w 45401"/>
                  <a:gd name="connsiteY0" fmla="*/ 0 h 29529"/>
                  <a:gd name="connsiteX1" fmla="*/ 14632 w 45401"/>
                  <a:gd name="connsiteY1" fmla="*/ 13464 h 29529"/>
                  <a:gd name="connsiteX2" fmla="*/ 31088 w 45401"/>
                  <a:gd name="connsiteY2" fmla="*/ 17204 h 29529"/>
                  <a:gd name="connsiteX3" fmla="*/ 44926 w 45401"/>
                  <a:gd name="connsiteY3" fmla="*/ 11594 h 29529"/>
                  <a:gd name="connsiteX4" fmla="*/ 29218 w 45401"/>
                  <a:gd name="connsiteY4" fmla="*/ 29172 h 29529"/>
                  <a:gd name="connsiteX5" fmla="*/ 12762 w 45401"/>
                  <a:gd name="connsiteY5" fmla="*/ 25432 h 29529"/>
                  <a:gd name="connsiteX6" fmla="*/ 1168 w 45401"/>
                  <a:gd name="connsiteY6" fmla="*/ 2992 h 29529"/>
                  <a:gd name="connsiteX7" fmla="*/ 2290 w 45401"/>
                  <a:gd name="connsiteY7" fmla="*/ 0 h 29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401" h="29529">
                    <a:moveTo>
                      <a:pt x="2290" y="0"/>
                    </a:moveTo>
                    <a:cubicBezTo>
                      <a:pt x="3412" y="6358"/>
                      <a:pt x="7900" y="11968"/>
                      <a:pt x="14632" y="13464"/>
                    </a:cubicBezTo>
                    <a:lnTo>
                      <a:pt x="31088" y="17204"/>
                    </a:lnTo>
                    <a:cubicBezTo>
                      <a:pt x="36698" y="18700"/>
                      <a:pt x="41934" y="15708"/>
                      <a:pt x="44926" y="11594"/>
                    </a:cubicBezTo>
                    <a:cubicBezTo>
                      <a:pt x="47544" y="22814"/>
                      <a:pt x="38942" y="31416"/>
                      <a:pt x="29218" y="29172"/>
                    </a:cubicBezTo>
                    <a:lnTo>
                      <a:pt x="12762" y="25432"/>
                    </a:lnTo>
                    <a:cubicBezTo>
                      <a:pt x="3038" y="23188"/>
                      <a:pt x="-2572" y="12342"/>
                      <a:pt x="1168" y="2992"/>
                    </a:cubicBezTo>
                    <a:lnTo>
                      <a:pt x="2290" y="0"/>
                    </a:lnTo>
                    <a:close/>
                  </a:path>
                </a:pathLst>
              </a:custGeom>
              <a:solidFill>
                <a:srgbClr val="FA694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9" name="任意多边形: 形状 178" descr="5c657126-55ad-4936-b3d8-3a85e3042f5a"/>
              <p:cNvSpPr/>
              <p:nvPr/>
            </p:nvSpPr>
            <p:spPr>
              <a:xfrm>
                <a:off x="9921369" y="1914434"/>
                <a:ext cx="229255" cy="100662"/>
              </a:xfrm>
              <a:custGeom>
                <a:avLst/>
                <a:gdLst>
                  <a:gd name="connsiteX0" fmla="*/ 58718 w 203082"/>
                  <a:gd name="connsiteY0" fmla="*/ 10630 h 89170"/>
                  <a:gd name="connsiteX1" fmla="*/ 203083 w 203082"/>
                  <a:gd name="connsiteY1" fmla="*/ 16614 h 89170"/>
                  <a:gd name="connsiteX2" fmla="*/ 81158 w 203082"/>
                  <a:gd name="connsiteY2" fmla="*/ 89170 h 89170"/>
                  <a:gd name="connsiteX3" fmla="*/ 0 w 203082"/>
                  <a:gd name="connsiteY3" fmla="*/ 66356 h 89170"/>
                  <a:gd name="connsiteX4" fmla="*/ 58344 w 203082"/>
                  <a:gd name="connsiteY4" fmla="*/ 11004 h 89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3082" h="89170">
                    <a:moveTo>
                      <a:pt x="58718" y="10630"/>
                    </a:moveTo>
                    <a:cubicBezTo>
                      <a:pt x="96492" y="-2834"/>
                      <a:pt x="144739" y="-6200"/>
                      <a:pt x="203083" y="16614"/>
                    </a:cubicBezTo>
                    <a:cubicBezTo>
                      <a:pt x="152967" y="29330"/>
                      <a:pt x="110704" y="53640"/>
                      <a:pt x="81158" y="89170"/>
                    </a:cubicBezTo>
                    <a:cubicBezTo>
                      <a:pt x="50116" y="75706"/>
                      <a:pt x="23188" y="68974"/>
                      <a:pt x="0" y="66356"/>
                    </a:cubicBezTo>
                    <a:cubicBezTo>
                      <a:pt x="15708" y="45412"/>
                      <a:pt x="35156" y="26712"/>
                      <a:pt x="58344" y="11004"/>
                    </a:cubicBezTo>
                    <a:close/>
                  </a:path>
                </a:pathLst>
              </a:custGeom>
              <a:solidFill>
                <a:srgbClr val="FFC973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0" name="任意多边形: 形状 179" descr="5892fd50-7cae-4c29-aa7b-1c2e01abffd7"/>
              <p:cNvSpPr/>
              <p:nvPr/>
            </p:nvSpPr>
            <p:spPr>
              <a:xfrm>
                <a:off x="9896037" y="1926857"/>
                <a:ext cx="91618" cy="62486"/>
              </a:xfrm>
              <a:custGeom>
                <a:avLst/>
                <a:gdLst>
                  <a:gd name="connsiteX0" fmla="*/ 22814 w 81158"/>
                  <a:gd name="connsiteY0" fmla="*/ 55352 h 55352"/>
                  <a:gd name="connsiteX1" fmla="*/ 0 w 81158"/>
                  <a:gd name="connsiteY1" fmla="*/ 53856 h 55352"/>
                  <a:gd name="connsiteX2" fmla="*/ 81158 w 81158"/>
                  <a:gd name="connsiteY2" fmla="*/ 0 h 55352"/>
                  <a:gd name="connsiteX3" fmla="*/ 22814 w 81158"/>
                  <a:gd name="connsiteY3" fmla="*/ 55352 h 55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158" h="55352">
                    <a:moveTo>
                      <a:pt x="22814" y="55352"/>
                    </a:moveTo>
                    <a:cubicBezTo>
                      <a:pt x="14586" y="54230"/>
                      <a:pt x="7106" y="53856"/>
                      <a:pt x="0" y="53856"/>
                    </a:cubicBezTo>
                    <a:cubicBezTo>
                      <a:pt x="15334" y="37400"/>
                      <a:pt x="42636" y="13464"/>
                      <a:pt x="81158" y="0"/>
                    </a:cubicBezTo>
                    <a:cubicBezTo>
                      <a:pt x="57970" y="15708"/>
                      <a:pt x="38148" y="34408"/>
                      <a:pt x="22814" y="55352"/>
                    </a:cubicBezTo>
                    <a:close/>
                  </a:path>
                </a:pathLst>
              </a:custGeom>
              <a:solidFill>
                <a:srgbClr val="FFEB9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1" name="任意多边形: 形状 180" descr="fa107ed0-8d71-41cd-870d-cee07f294c08"/>
              <p:cNvSpPr/>
              <p:nvPr/>
            </p:nvSpPr>
            <p:spPr>
              <a:xfrm>
                <a:off x="10012986" y="1932768"/>
                <a:ext cx="289639" cy="319185"/>
              </a:xfrm>
              <a:custGeom>
                <a:avLst/>
                <a:gdLst>
                  <a:gd name="connsiteX0" fmla="*/ 173537 w 256572"/>
                  <a:gd name="connsiteY0" fmla="*/ 25806 h 282745"/>
                  <a:gd name="connsiteX1" fmla="*/ 236369 w 256572"/>
                  <a:gd name="connsiteY1" fmla="*/ 282745 h 282745"/>
                  <a:gd name="connsiteX2" fmla="*/ 234125 w 256572"/>
                  <a:gd name="connsiteY2" fmla="*/ 279753 h 282745"/>
                  <a:gd name="connsiteX3" fmla="*/ 0 w 256572"/>
                  <a:gd name="connsiteY3" fmla="*/ 72556 h 282745"/>
                  <a:gd name="connsiteX4" fmla="*/ 121925 w 256572"/>
                  <a:gd name="connsiteY4" fmla="*/ 0 h 282745"/>
                  <a:gd name="connsiteX5" fmla="*/ 173163 w 256572"/>
                  <a:gd name="connsiteY5" fmla="*/ 25432 h 282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6572" h="282745">
                    <a:moveTo>
                      <a:pt x="173537" y="25806"/>
                    </a:moveTo>
                    <a:cubicBezTo>
                      <a:pt x="173537" y="25806"/>
                      <a:pt x="305933" y="100606"/>
                      <a:pt x="236369" y="282745"/>
                    </a:cubicBezTo>
                    <a:cubicBezTo>
                      <a:pt x="236369" y="282745"/>
                      <a:pt x="235621" y="281623"/>
                      <a:pt x="234125" y="279753"/>
                    </a:cubicBezTo>
                    <a:cubicBezTo>
                      <a:pt x="145113" y="160447"/>
                      <a:pt x="64702" y="100980"/>
                      <a:pt x="0" y="72556"/>
                    </a:cubicBezTo>
                    <a:cubicBezTo>
                      <a:pt x="29546" y="37026"/>
                      <a:pt x="71808" y="13090"/>
                      <a:pt x="121925" y="0"/>
                    </a:cubicBezTo>
                    <a:cubicBezTo>
                      <a:pt x="138381" y="6358"/>
                      <a:pt x="155585" y="14586"/>
                      <a:pt x="173163" y="25432"/>
                    </a:cubicBezTo>
                    <a:close/>
                  </a:path>
                </a:pathLst>
              </a:custGeom>
              <a:solidFill>
                <a:srgbClr val="FFEB9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2" name="任意多边形: 形状 181" descr="69830df7-b290-416f-ab54-6585868e86cd"/>
              <p:cNvSpPr/>
              <p:nvPr/>
            </p:nvSpPr>
            <p:spPr>
              <a:xfrm>
                <a:off x="9799943" y="1987641"/>
                <a:ext cx="477342" cy="261356"/>
              </a:xfrm>
              <a:custGeom>
                <a:avLst/>
                <a:gdLst>
                  <a:gd name="connsiteX0" fmla="*/ 30145 w 422846"/>
                  <a:gd name="connsiteY0" fmla="*/ 8613 h 231518"/>
                  <a:gd name="connsiteX1" fmla="*/ 85123 w 422846"/>
                  <a:gd name="connsiteY1" fmla="*/ 11 h 231518"/>
                  <a:gd name="connsiteX2" fmla="*/ 422846 w 422846"/>
                  <a:gd name="connsiteY2" fmla="*/ 231518 h 231518"/>
                  <a:gd name="connsiteX3" fmla="*/ 128881 w 422846"/>
                  <a:gd name="connsiteY3" fmla="*/ 53120 h 231518"/>
                  <a:gd name="connsiteX4" fmla="*/ 73903 w 422846"/>
                  <a:gd name="connsiteY4" fmla="*/ 55738 h 231518"/>
                  <a:gd name="connsiteX5" fmla="*/ 35381 w 422846"/>
                  <a:gd name="connsiteY5" fmla="*/ 118570 h 231518"/>
                  <a:gd name="connsiteX6" fmla="*/ 35754 w 422846"/>
                  <a:gd name="connsiteY6" fmla="*/ 127920 h 231518"/>
                  <a:gd name="connsiteX7" fmla="*/ 29770 w 422846"/>
                  <a:gd name="connsiteY7" fmla="*/ 8613 h 231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2846" h="231518">
                    <a:moveTo>
                      <a:pt x="30145" y="8613"/>
                    </a:moveTo>
                    <a:cubicBezTo>
                      <a:pt x="30145" y="8613"/>
                      <a:pt x="49967" y="-363"/>
                      <a:pt x="85123" y="11"/>
                    </a:cubicBezTo>
                    <a:cubicBezTo>
                      <a:pt x="152443" y="385"/>
                      <a:pt x="276237" y="34794"/>
                      <a:pt x="422846" y="231518"/>
                    </a:cubicBezTo>
                    <a:cubicBezTo>
                      <a:pt x="405642" y="209452"/>
                      <a:pt x="285962" y="62470"/>
                      <a:pt x="128881" y="53120"/>
                    </a:cubicBezTo>
                    <a:cubicBezTo>
                      <a:pt x="110929" y="51998"/>
                      <a:pt x="92603" y="52746"/>
                      <a:pt x="73903" y="55738"/>
                    </a:cubicBezTo>
                    <a:cubicBezTo>
                      <a:pt x="73903" y="55738"/>
                      <a:pt x="34633" y="64714"/>
                      <a:pt x="35381" y="118570"/>
                    </a:cubicBezTo>
                    <a:cubicBezTo>
                      <a:pt x="35381" y="121562"/>
                      <a:pt x="35381" y="124554"/>
                      <a:pt x="35754" y="127920"/>
                    </a:cubicBezTo>
                    <a:cubicBezTo>
                      <a:pt x="35754" y="127920"/>
                      <a:pt x="-40542" y="36290"/>
                      <a:pt x="29770" y="8613"/>
                    </a:cubicBezTo>
                    <a:close/>
                  </a:path>
                </a:pathLst>
              </a:custGeom>
              <a:solidFill>
                <a:srgbClr val="FCA463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3" name="任意多边形: 形状 182" descr="608db06c-e94c-4495-970c-f26e0f5cb40d"/>
              <p:cNvSpPr/>
              <p:nvPr/>
            </p:nvSpPr>
            <p:spPr>
              <a:xfrm>
                <a:off x="10277285" y="2248997"/>
                <a:ext cx="2532" cy="3378"/>
              </a:xfrm>
              <a:custGeom>
                <a:avLst/>
                <a:gdLst>
                  <a:gd name="connsiteX0" fmla="*/ 0 w 2243"/>
                  <a:gd name="connsiteY0" fmla="*/ 0 h 2992"/>
                  <a:gd name="connsiteX1" fmla="*/ 2244 w 2243"/>
                  <a:gd name="connsiteY1" fmla="*/ 2992 h 2992"/>
                  <a:gd name="connsiteX2" fmla="*/ 0 w 2243"/>
                  <a:gd name="connsiteY2" fmla="*/ 0 h 2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43" h="2992">
                    <a:moveTo>
                      <a:pt x="0" y="0"/>
                    </a:moveTo>
                    <a:cubicBezTo>
                      <a:pt x="0" y="0"/>
                      <a:pt x="2244" y="2992"/>
                      <a:pt x="2244" y="2992"/>
                    </a:cubicBezTo>
                    <a:cubicBezTo>
                      <a:pt x="1496" y="1870"/>
                      <a:pt x="748" y="1122"/>
                      <a:pt x="0" y="0"/>
                    </a:cubicBezTo>
                    <a:close/>
                  </a:path>
                </a:pathLst>
              </a:custGeom>
              <a:solidFill>
                <a:srgbClr val="FFEB9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0" name="任意多边形: 形状 169" descr="a96f92d8-fb5f-46f6-9a17-f90dc3920fcc"/>
              <p:cNvSpPr/>
              <p:nvPr/>
            </p:nvSpPr>
            <p:spPr>
              <a:xfrm>
                <a:off x="10099116" y="2551716"/>
                <a:ext cx="158816" cy="192766"/>
              </a:xfrm>
              <a:custGeom>
                <a:avLst/>
                <a:gdLst>
                  <a:gd name="connsiteX0" fmla="*/ 92752 w 140685"/>
                  <a:gd name="connsiteY0" fmla="*/ 0 h 170759"/>
                  <a:gd name="connsiteX1" fmla="*/ 140625 w 140685"/>
                  <a:gd name="connsiteY1" fmla="*/ 23936 h 170759"/>
                  <a:gd name="connsiteX2" fmla="*/ 19074 w 140685"/>
                  <a:gd name="connsiteY2" fmla="*/ 170545 h 170759"/>
                  <a:gd name="connsiteX3" fmla="*/ 0 w 140685"/>
                  <a:gd name="connsiteY3" fmla="*/ 105468 h 170759"/>
                  <a:gd name="connsiteX4" fmla="*/ 92378 w 140685"/>
                  <a:gd name="connsiteY4" fmla="*/ 374 h 170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685" h="170759">
                    <a:moveTo>
                      <a:pt x="92752" y="0"/>
                    </a:moveTo>
                    <a:lnTo>
                      <a:pt x="140625" y="23936"/>
                    </a:lnTo>
                    <a:cubicBezTo>
                      <a:pt x="140625" y="23936"/>
                      <a:pt x="147357" y="177277"/>
                      <a:pt x="19074" y="170545"/>
                    </a:cubicBezTo>
                    <a:lnTo>
                      <a:pt x="0" y="105468"/>
                    </a:lnTo>
                    <a:cubicBezTo>
                      <a:pt x="0" y="105468"/>
                      <a:pt x="95370" y="88638"/>
                      <a:pt x="92378" y="374"/>
                    </a:cubicBezTo>
                    <a:close/>
                  </a:path>
                </a:pathLst>
              </a:custGeom>
              <a:solidFill>
                <a:srgbClr val="F7C6A4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1" name="任意多边形: 形状 170" descr="c4313dac-429f-4bfd-96f9-430c40654df0"/>
              <p:cNvSpPr/>
              <p:nvPr/>
            </p:nvSpPr>
            <p:spPr>
              <a:xfrm>
                <a:off x="9958318" y="2542850"/>
                <a:ext cx="141219" cy="194212"/>
              </a:xfrm>
              <a:custGeom>
                <a:avLst/>
                <a:gdLst>
                  <a:gd name="connsiteX0" fmla="*/ 125097 w 125097"/>
                  <a:gd name="connsiteY0" fmla="*/ 112948 h 172040"/>
                  <a:gd name="connsiteX1" fmla="*/ 86201 w 125097"/>
                  <a:gd name="connsiteY1" fmla="*/ 172041 h 172040"/>
                  <a:gd name="connsiteX2" fmla="*/ 555 w 125097"/>
                  <a:gd name="connsiteY2" fmla="*/ 20570 h 172040"/>
                  <a:gd name="connsiteX3" fmla="*/ 58525 w 125097"/>
                  <a:gd name="connsiteY3" fmla="*/ 0 h 172040"/>
                  <a:gd name="connsiteX4" fmla="*/ 125097 w 125097"/>
                  <a:gd name="connsiteY4" fmla="*/ 112948 h 172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097" h="172040">
                    <a:moveTo>
                      <a:pt x="125097" y="112948"/>
                    </a:moveTo>
                    <a:lnTo>
                      <a:pt x="86201" y="172041"/>
                    </a:lnTo>
                    <a:cubicBezTo>
                      <a:pt x="86201" y="172041"/>
                      <a:pt x="-8047" y="137258"/>
                      <a:pt x="555" y="20570"/>
                    </a:cubicBezTo>
                    <a:lnTo>
                      <a:pt x="58525" y="0"/>
                    </a:lnTo>
                    <a:cubicBezTo>
                      <a:pt x="58525" y="0"/>
                      <a:pt x="48801" y="79288"/>
                      <a:pt x="125097" y="112948"/>
                    </a:cubicBezTo>
                    <a:close/>
                  </a:path>
                </a:pathLst>
              </a:custGeom>
              <a:solidFill>
                <a:srgbClr val="F7C6A4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7" name="任意多边形: 形状 166" descr="fe5290ac-04e2-4c05-b7e5-9e20e3b5c564"/>
              <p:cNvSpPr/>
              <p:nvPr/>
            </p:nvSpPr>
            <p:spPr>
              <a:xfrm>
                <a:off x="9245846" y="3556134"/>
                <a:ext cx="177324" cy="452600"/>
              </a:xfrm>
              <a:custGeom>
                <a:avLst/>
                <a:gdLst>
                  <a:gd name="connsiteX0" fmla="*/ 33660 w 157080"/>
                  <a:gd name="connsiteY0" fmla="*/ 0 h 400929"/>
                  <a:gd name="connsiteX1" fmla="*/ 123420 w 157080"/>
                  <a:gd name="connsiteY1" fmla="*/ 0 h 400929"/>
                  <a:gd name="connsiteX2" fmla="*/ 157081 w 157080"/>
                  <a:gd name="connsiteY2" fmla="*/ 33660 h 400929"/>
                  <a:gd name="connsiteX3" fmla="*/ 157081 w 157080"/>
                  <a:gd name="connsiteY3" fmla="*/ 367269 h 400929"/>
                  <a:gd name="connsiteX4" fmla="*/ 123420 w 157080"/>
                  <a:gd name="connsiteY4" fmla="*/ 400929 h 400929"/>
                  <a:gd name="connsiteX5" fmla="*/ 33660 w 157080"/>
                  <a:gd name="connsiteY5" fmla="*/ 400929 h 400929"/>
                  <a:gd name="connsiteX6" fmla="*/ 0 w 157080"/>
                  <a:gd name="connsiteY6" fmla="*/ 367269 h 400929"/>
                  <a:gd name="connsiteX7" fmla="*/ 0 w 157080"/>
                  <a:gd name="connsiteY7" fmla="*/ 33660 h 400929"/>
                  <a:gd name="connsiteX8" fmla="*/ 33660 w 157080"/>
                  <a:gd name="connsiteY8" fmla="*/ 0 h 400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080" h="400929">
                    <a:moveTo>
                      <a:pt x="33660" y="0"/>
                    </a:moveTo>
                    <a:lnTo>
                      <a:pt x="123420" y="0"/>
                    </a:lnTo>
                    <a:cubicBezTo>
                      <a:pt x="142121" y="0"/>
                      <a:pt x="157081" y="14960"/>
                      <a:pt x="157081" y="33660"/>
                    </a:cubicBezTo>
                    <a:lnTo>
                      <a:pt x="157081" y="367269"/>
                    </a:lnTo>
                    <a:cubicBezTo>
                      <a:pt x="157081" y="385969"/>
                      <a:pt x="142121" y="400929"/>
                      <a:pt x="123420" y="400929"/>
                    </a:cubicBezTo>
                    <a:lnTo>
                      <a:pt x="33660" y="400929"/>
                    </a:lnTo>
                    <a:cubicBezTo>
                      <a:pt x="14960" y="400929"/>
                      <a:pt x="0" y="385969"/>
                      <a:pt x="0" y="367269"/>
                    </a:cubicBezTo>
                    <a:lnTo>
                      <a:pt x="0" y="33660"/>
                    </a:lnTo>
                    <a:cubicBezTo>
                      <a:pt x="0" y="14960"/>
                      <a:pt x="14960" y="0"/>
                      <a:pt x="33660" y="0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8" name="任意多边形: 形状 167" descr="dddcc5d4-9835-46be-80ea-4c53b85d31ba"/>
              <p:cNvSpPr/>
              <p:nvPr/>
            </p:nvSpPr>
            <p:spPr>
              <a:xfrm>
                <a:off x="9301576" y="3556134"/>
                <a:ext cx="177747" cy="452600"/>
              </a:xfrm>
              <a:custGeom>
                <a:avLst/>
                <a:gdLst>
                  <a:gd name="connsiteX0" fmla="*/ 24310 w 157454"/>
                  <a:gd name="connsiteY0" fmla="*/ 0 h 400929"/>
                  <a:gd name="connsiteX1" fmla="*/ 133144 w 157454"/>
                  <a:gd name="connsiteY1" fmla="*/ 0 h 400929"/>
                  <a:gd name="connsiteX2" fmla="*/ 157455 w 157454"/>
                  <a:gd name="connsiteY2" fmla="*/ 24310 h 400929"/>
                  <a:gd name="connsiteX3" fmla="*/ 157455 w 157454"/>
                  <a:gd name="connsiteY3" fmla="*/ 376619 h 400929"/>
                  <a:gd name="connsiteX4" fmla="*/ 133144 w 157454"/>
                  <a:gd name="connsiteY4" fmla="*/ 400929 h 400929"/>
                  <a:gd name="connsiteX5" fmla="*/ 24310 w 157454"/>
                  <a:gd name="connsiteY5" fmla="*/ 400929 h 400929"/>
                  <a:gd name="connsiteX6" fmla="*/ 0 w 157454"/>
                  <a:gd name="connsiteY6" fmla="*/ 376619 h 400929"/>
                  <a:gd name="connsiteX7" fmla="*/ 0 w 157454"/>
                  <a:gd name="connsiteY7" fmla="*/ 24310 h 400929"/>
                  <a:gd name="connsiteX8" fmla="*/ 24310 w 157454"/>
                  <a:gd name="connsiteY8" fmla="*/ 0 h 400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454" h="400929">
                    <a:moveTo>
                      <a:pt x="24310" y="0"/>
                    </a:moveTo>
                    <a:lnTo>
                      <a:pt x="133144" y="0"/>
                    </a:lnTo>
                    <a:cubicBezTo>
                      <a:pt x="146609" y="0"/>
                      <a:pt x="157455" y="10846"/>
                      <a:pt x="157455" y="24310"/>
                    </a:cubicBezTo>
                    <a:lnTo>
                      <a:pt x="157455" y="376619"/>
                    </a:lnTo>
                    <a:cubicBezTo>
                      <a:pt x="157455" y="390083"/>
                      <a:pt x="146609" y="400929"/>
                      <a:pt x="133144" y="400929"/>
                    </a:cubicBezTo>
                    <a:lnTo>
                      <a:pt x="24310" y="400929"/>
                    </a:lnTo>
                    <a:cubicBezTo>
                      <a:pt x="10846" y="400929"/>
                      <a:pt x="0" y="390083"/>
                      <a:pt x="0" y="376619"/>
                    </a:cubicBezTo>
                    <a:lnTo>
                      <a:pt x="0" y="24310"/>
                    </a:lnTo>
                    <a:cubicBezTo>
                      <a:pt x="0" y="10846"/>
                      <a:pt x="10846" y="0"/>
                      <a:pt x="2431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5" name="任意多边形: 形状 164" descr="d514e341-37fb-4379-bb41-301a116f05c3"/>
              <p:cNvSpPr/>
              <p:nvPr/>
            </p:nvSpPr>
            <p:spPr>
              <a:xfrm>
                <a:off x="8993791" y="3556134"/>
                <a:ext cx="177325" cy="452600"/>
              </a:xfrm>
              <a:custGeom>
                <a:avLst/>
                <a:gdLst>
                  <a:gd name="connsiteX0" fmla="*/ 33660 w 157080"/>
                  <a:gd name="connsiteY0" fmla="*/ 0 h 400929"/>
                  <a:gd name="connsiteX1" fmla="*/ 123421 w 157080"/>
                  <a:gd name="connsiteY1" fmla="*/ 0 h 400929"/>
                  <a:gd name="connsiteX2" fmla="*/ 157081 w 157080"/>
                  <a:gd name="connsiteY2" fmla="*/ 33660 h 400929"/>
                  <a:gd name="connsiteX3" fmla="*/ 157081 w 157080"/>
                  <a:gd name="connsiteY3" fmla="*/ 367269 h 400929"/>
                  <a:gd name="connsiteX4" fmla="*/ 123421 w 157080"/>
                  <a:gd name="connsiteY4" fmla="*/ 400929 h 400929"/>
                  <a:gd name="connsiteX5" fmla="*/ 33660 w 157080"/>
                  <a:gd name="connsiteY5" fmla="*/ 400929 h 400929"/>
                  <a:gd name="connsiteX6" fmla="*/ 0 w 157080"/>
                  <a:gd name="connsiteY6" fmla="*/ 367269 h 400929"/>
                  <a:gd name="connsiteX7" fmla="*/ 0 w 157080"/>
                  <a:gd name="connsiteY7" fmla="*/ 33660 h 400929"/>
                  <a:gd name="connsiteX8" fmla="*/ 33660 w 157080"/>
                  <a:gd name="connsiteY8" fmla="*/ 0 h 400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080" h="400929">
                    <a:moveTo>
                      <a:pt x="33660" y="0"/>
                    </a:moveTo>
                    <a:lnTo>
                      <a:pt x="123421" y="0"/>
                    </a:lnTo>
                    <a:cubicBezTo>
                      <a:pt x="142121" y="0"/>
                      <a:pt x="157081" y="14960"/>
                      <a:pt x="157081" y="33660"/>
                    </a:cubicBezTo>
                    <a:lnTo>
                      <a:pt x="157081" y="367269"/>
                    </a:lnTo>
                    <a:cubicBezTo>
                      <a:pt x="157081" y="385969"/>
                      <a:pt x="142121" y="400929"/>
                      <a:pt x="123421" y="400929"/>
                    </a:cubicBezTo>
                    <a:lnTo>
                      <a:pt x="33660" y="400929"/>
                    </a:lnTo>
                    <a:cubicBezTo>
                      <a:pt x="14960" y="400929"/>
                      <a:pt x="0" y="385969"/>
                      <a:pt x="0" y="367269"/>
                    </a:cubicBezTo>
                    <a:lnTo>
                      <a:pt x="0" y="33660"/>
                    </a:lnTo>
                    <a:cubicBezTo>
                      <a:pt x="0" y="14960"/>
                      <a:pt x="14960" y="0"/>
                      <a:pt x="33660" y="0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6" name="任意多边形: 形状 165" descr="9ee7eda1-ceb6-4b4c-898d-ccd743ea1e95"/>
              <p:cNvSpPr/>
              <p:nvPr/>
            </p:nvSpPr>
            <p:spPr>
              <a:xfrm>
                <a:off x="9049099" y="3556134"/>
                <a:ext cx="177325" cy="452178"/>
              </a:xfrm>
              <a:custGeom>
                <a:avLst/>
                <a:gdLst>
                  <a:gd name="connsiteX0" fmla="*/ 23936 w 157080"/>
                  <a:gd name="connsiteY0" fmla="*/ 0 h 400555"/>
                  <a:gd name="connsiteX1" fmla="*/ 133518 w 157080"/>
                  <a:gd name="connsiteY1" fmla="*/ 0 h 400555"/>
                  <a:gd name="connsiteX2" fmla="*/ 157081 w 157080"/>
                  <a:gd name="connsiteY2" fmla="*/ 23562 h 400555"/>
                  <a:gd name="connsiteX3" fmla="*/ 157081 w 157080"/>
                  <a:gd name="connsiteY3" fmla="*/ 376619 h 400555"/>
                  <a:gd name="connsiteX4" fmla="*/ 133144 w 157080"/>
                  <a:gd name="connsiteY4" fmla="*/ 400555 h 400555"/>
                  <a:gd name="connsiteX5" fmla="*/ 23562 w 157080"/>
                  <a:gd name="connsiteY5" fmla="*/ 400555 h 400555"/>
                  <a:gd name="connsiteX6" fmla="*/ 0 w 157080"/>
                  <a:gd name="connsiteY6" fmla="*/ 376993 h 400555"/>
                  <a:gd name="connsiteX7" fmla="*/ 0 w 157080"/>
                  <a:gd name="connsiteY7" fmla="*/ 23936 h 400555"/>
                  <a:gd name="connsiteX8" fmla="*/ 23936 w 157080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080" h="400555">
                    <a:moveTo>
                      <a:pt x="23936" y="0"/>
                    </a:moveTo>
                    <a:lnTo>
                      <a:pt x="133518" y="0"/>
                    </a:lnTo>
                    <a:cubicBezTo>
                      <a:pt x="146609" y="0"/>
                      <a:pt x="157081" y="10472"/>
                      <a:pt x="157081" y="23562"/>
                    </a:cubicBezTo>
                    <a:lnTo>
                      <a:pt x="157081" y="376619"/>
                    </a:lnTo>
                    <a:cubicBezTo>
                      <a:pt x="157081" y="389709"/>
                      <a:pt x="146235" y="400555"/>
                      <a:pt x="133144" y="400555"/>
                    </a:cubicBezTo>
                    <a:lnTo>
                      <a:pt x="23562" y="400555"/>
                    </a:lnTo>
                    <a:cubicBezTo>
                      <a:pt x="10472" y="400555"/>
                      <a:pt x="0" y="390083"/>
                      <a:pt x="0" y="376993"/>
                    </a:cubicBezTo>
                    <a:lnTo>
                      <a:pt x="0" y="23936"/>
                    </a:lnTo>
                    <a:cubicBezTo>
                      <a:pt x="0" y="10846"/>
                      <a:pt x="10846" y="0"/>
                      <a:pt x="239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3" name="任意多边形: 形状 162" descr="18649241-fe14-4bfe-97fe-d1e30a02eaf6"/>
              <p:cNvSpPr/>
              <p:nvPr/>
            </p:nvSpPr>
            <p:spPr>
              <a:xfrm>
                <a:off x="8741736" y="3556134"/>
                <a:ext cx="177325" cy="452600"/>
              </a:xfrm>
              <a:custGeom>
                <a:avLst/>
                <a:gdLst>
                  <a:gd name="connsiteX0" fmla="*/ 33660 w 157080"/>
                  <a:gd name="connsiteY0" fmla="*/ 0 h 400929"/>
                  <a:gd name="connsiteX1" fmla="*/ 123420 w 157080"/>
                  <a:gd name="connsiteY1" fmla="*/ 0 h 400929"/>
                  <a:gd name="connsiteX2" fmla="*/ 157081 w 157080"/>
                  <a:gd name="connsiteY2" fmla="*/ 33660 h 400929"/>
                  <a:gd name="connsiteX3" fmla="*/ 157081 w 157080"/>
                  <a:gd name="connsiteY3" fmla="*/ 367269 h 400929"/>
                  <a:gd name="connsiteX4" fmla="*/ 123420 w 157080"/>
                  <a:gd name="connsiteY4" fmla="*/ 400929 h 400929"/>
                  <a:gd name="connsiteX5" fmla="*/ 33660 w 157080"/>
                  <a:gd name="connsiteY5" fmla="*/ 400929 h 400929"/>
                  <a:gd name="connsiteX6" fmla="*/ 0 w 157080"/>
                  <a:gd name="connsiteY6" fmla="*/ 367269 h 400929"/>
                  <a:gd name="connsiteX7" fmla="*/ 0 w 157080"/>
                  <a:gd name="connsiteY7" fmla="*/ 33660 h 400929"/>
                  <a:gd name="connsiteX8" fmla="*/ 33660 w 157080"/>
                  <a:gd name="connsiteY8" fmla="*/ 0 h 400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080" h="400929">
                    <a:moveTo>
                      <a:pt x="33660" y="0"/>
                    </a:moveTo>
                    <a:lnTo>
                      <a:pt x="123420" y="0"/>
                    </a:lnTo>
                    <a:cubicBezTo>
                      <a:pt x="142121" y="0"/>
                      <a:pt x="157081" y="14960"/>
                      <a:pt x="157081" y="33660"/>
                    </a:cubicBezTo>
                    <a:lnTo>
                      <a:pt x="157081" y="367269"/>
                    </a:lnTo>
                    <a:cubicBezTo>
                      <a:pt x="157081" y="385969"/>
                      <a:pt x="142121" y="400929"/>
                      <a:pt x="123420" y="400929"/>
                    </a:cubicBezTo>
                    <a:lnTo>
                      <a:pt x="33660" y="400929"/>
                    </a:lnTo>
                    <a:cubicBezTo>
                      <a:pt x="14960" y="400929"/>
                      <a:pt x="0" y="385969"/>
                      <a:pt x="0" y="367269"/>
                    </a:cubicBezTo>
                    <a:lnTo>
                      <a:pt x="0" y="33660"/>
                    </a:lnTo>
                    <a:cubicBezTo>
                      <a:pt x="0" y="14960"/>
                      <a:pt x="14960" y="0"/>
                      <a:pt x="33660" y="0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4" name="任意多边形: 形状 163" descr="02bc2951-3608-40b8-bb44-932dba7bfb0a"/>
              <p:cNvSpPr/>
              <p:nvPr/>
            </p:nvSpPr>
            <p:spPr>
              <a:xfrm>
                <a:off x="8797044" y="3556134"/>
                <a:ext cx="177325" cy="452600"/>
              </a:xfrm>
              <a:custGeom>
                <a:avLst/>
                <a:gdLst>
                  <a:gd name="connsiteX0" fmla="*/ 23562 w 157080"/>
                  <a:gd name="connsiteY0" fmla="*/ 0 h 400929"/>
                  <a:gd name="connsiteX1" fmla="*/ 133893 w 157080"/>
                  <a:gd name="connsiteY1" fmla="*/ 0 h 400929"/>
                  <a:gd name="connsiteX2" fmla="*/ 157081 w 157080"/>
                  <a:gd name="connsiteY2" fmla="*/ 23188 h 400929"/>
                  <a:gd name="connsiteX3" fmla="*/ 157081 w 157080"/>
                  <a:gd name="connsiteY3" fmla="*/ 377367 h 400929"/>
                  <a:gd name="connsiteX4" fmla="*/ 133519 w 157080"/>
                  <a:gd name="connsiteY4" fmla="*/ 400929 h 400929"/>
                  <a:gd name="connsiteX5" fmla="*/ 23188 w 157080"/>
                  <a:gd name="connsiteY5" fmla="*/ 400929 h 400929"/>
                  <a:gd name="connsiteX6" fmla="*/ 0 w 157080"/>
                  <a:gd name="connsiteY6" fmla="*/ 377741 h 400929"/>
                  <a:gd name="connsiteX7" fmla="*/ 0 w 157080"/>
                  <a:gd name="connsiteY7" fmla="*/ 23562 h 400929"/>
                  <a:gd name="connsiteX8" fmla="*/ 23562 w 157080"/>
                  <a:gd name="connsiteY8" fmla="*/ 0 h 400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7080" h="400929">
                    <a:moveTo>
                      <a:pt x="23562" y="0"/>
                    </a:moveTo>
                    <a:lnTo>
                      <a:pt x="133893" y="0"/>
                    </a:lnTo>
                    <a:cubicBezTo>
                      <a:pt x="146609" y="0"/>
                      <a:pt x="157081" y="10472"/>
                      <a:pt x="157081" y="23188"/>
                    </a:cubicBezTo>
                    <a:lnTo>
                      <a:pt x="157081" y="377367"/>
                    </a:lnTo>
                    <a:cubicBezTo>
                      <a:pt x="157081" y="390457"/>
                      <a:pt x="146609" y="400929"/>
                      <a:pt x="133519" y="400929"/>
                    </a:cubicBezTo>
                    <a:lnTo>
                      <a:pt x="23188" y="400929"/>
                    </a:lnTo>
                    <a:cubicBezTo>
                      <a:pt x="10472" y="400929"/>
                      <a:pt x="0" y="390457"/>
                      <a:pt x="0" y="377741"/>
                    </a:cubicBezTo>
                    <a:lnTo>
                      <a:pt x="0" y="23562"/>
                    </a:lnTo>
                    <a:cubicBezTo>
                      <a:pt x="0" y="10472"/>
                      <a:pt x="10472" y="0"/>
                      <a:pt x="2356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1" name="任意多边形: 形状 160" descr="c5e2546a-f997-4213-ac21-a75bd522ed80"/>
              <p:cNvSpPr/>
              <p:nvPr/>
            </p:nvSpPr>
            <p:spPr>
              <a:xfrm>
                <a:off x="8583411" y="3555712"/>
                <a:ext cx="83174" cy="452600"/>
              </a:xfrm>
              <a:custGeom>
                <a:avLst/>
                <a:gdLst>
                  <a:gd name="connsiteX0" fmla="*/ 0 w 73678"/>
                  <a:gd name="connsiteY0" fmla="*/ 374 h 400929"/>
                  <a:gd name="connsiteX1" fmla="*/ 40018 w 73678"/>
                  <a:gd name="connsiteY1" fmla="*/ 374 h 400929"/>
                  <a:gd name="connsiteX2" fmla="*/ 73678 w 73678"/>
                  <a:gd name="connsiteY2" fmla="*/ 34034 h 400929"/>
                  <a:gd name="connsiteX3" fmla="*/ 73678 w 73678"/>
                  <a:gd name="connsiteY3" fmla="*/ 367269 h 400929"/>
                  <a:gd name="connsiteX4" fmla="*/ 40018 w 73678"/>
                  <a:gd name="connsiteY4" fmla="*/ 400930 h 400929"/>
                  <a:gd name="connsiteX5" fmla="*/ 0 w 73678"/>
                  <a:gd name="connsiteY5" fmla="*/ 400930 h 400929"/>
                  <a:gd name="connsiteX6" fmla="*/ 0 w 73678"/>
                  <a:gd name="connsiteY6" fmla="*/ 0 h 400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3678" h="400929">
                    <a:moveTo>
                      <a:pt x="0" y="374"/>
                    </a:moveTo>
                    <a:lnTo>
                      <a:pt x="40018" y="374"/>
                    </a:lnTo>
                    <a:cubicBezTo>
                      <a:pt x="58718" y="374"/>
                      <a:pt x="73678" y="15334"/>
                      <a:pt x="73678" y="34034"/>
                    </a:cubicBezTo>
                    <a:lnTo>
                      <a:pt x="73678" y="367269"/>
                    </a:lnTo>
                    <a:cubicBezTo>
                      <a:pt x="73678" y="385969"/>
                      <a:pt x="58718" y="400930"/>
                      <a:pt x="40018" y="400930"/>
                    </a:cubicBezTo>
                    <a:lnTo>
                      <a:pt x="0" y="4009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2" name="任意多边形: 形状 161" descr="cb213951-bdf7-44b6-b715-05505eb6a23c"/>
              <p:cNvSpPr/>
              <p:nvPr/>
            </p:nvSpPr>
            <p:spPr>
              <a:xfrm>
                <a:off x="8583411" y="3555712"/>
                <a:ext cx="138904" cy="452600"/>
              </a:xfrm>
              <a:custGeom>
                <a:avLst/>
                <a:gdLst>
                  <a:gd name="connsiteX0" fmla="*/ 0 w 123046"/>
                  <a:gd name="connsiteY0" fmla="*/ 374 h 400929"/>
                  <a:gd name="connsiteX1" fmla="*/ 100232 w 123046"/>
                  <a:gd name="connsiteY1" fmla="*/ 374 h 400929"/>
                  <a:gd name="connsiteX2" fmla="*/ 123046 w 123046"/>
                  <a:gd name="connsiteY2" fmla="*/ 23188 h 400929"/>
                  <a:gd name="connsiteX3" fmla="*/ 123046 w 123046"/>
                  <a:gd name="connsiteY3" fmla="*/ 378115 h 400929"/>
                  <a:gd name="connsiteX4" fmla="*/ 100232 w 123046"/>
                  <a:gd name="connsiteY4" fmla="*/ 400930 h 400929"/>
                  <a:gd name="connsiteX5" fmla="*/ 0 w 123046"/>
                  <a:gd name="connsiteY5" fmla="*/ 400930 h 400929"/>
                  <a:gd name="connsiteX6" fmla="*/ 0 w 123046"/>
                  <a:gd name="connsiteY6" fmla="*/ 0 h 400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046" h="400929">
                    <a:moveTo>
                      <a:pt x="0" y="374"/>
                    </a:moveTo>
                    <a:lnTo>
                      <a:pt x="100232" y="374"/>
                    </a:lnTo>
                    <a:cubicBezTo>
                      <a:pt x="112948" y="374"/>
                      <a:pt x="123046" y="10472"/>
                      <a:pt x="123046" y="23188"/>
                    </a:cubicBezTo>
                    <a:lnTo>
                      <a:pt x="123046" y="378115"/>
                    </a:lnTo>
                    <a:cubicBezTo>
                      <a:pt x="123046" y="390832"/>
                      <a:pt x="112948" y="400930"/>
                      <a:pt x="100232" y="400930"/>
                    </a:cubicBezTo>
                    <a:lnTo>
                      <a:pt x="0" y="4009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6" name="任意多边形: 形状 155" descr="6d8a75f7-887d-4318-aea3-7c4ccdb40e68"/>
              <p:cNvSpPr/>
              <p:nvPr/>
            </p:nvSpPr>
            <p:spPr>
              <a:xfrm>
                <a:off x="9323109" y="3586955"/>
                <a:ext cx="67130" cy="21532"/>
              </a:xfrm>
              <a:custGeom>
                <a:avLst/>
                <a:gdLst>
                  <a:gd name="connsiteX0" fmla="*/ 9350 w 59466"/>
                  <a:gd name="connsiteY0" fmla="*/ 19074 h 19074"/>
                  <a:gd name="connsiteX1" fmla="*/ 50116 w 59466"/>
                  <a:gd name="connsiteY1" fmla="*/ 19074 h 19074"/>
                  <a:gd name="connsiteX2" fmla="*/ 59466 w 59466"/>
                  <a:gd name="connsiteY2" fmla="*/ 9724 h 19074"/>
                  <a:gd name="connsiteX3" fmla="*/ 50116 w 59466"/>
                  <a:gd name="connsiteY3" fmla="*/ 0 h 19074"/>
                  <a:gd name="connsiteX4" fmla="*/ 9350 w 59466"/>
                  <a:gd name="connsiteY4" fmla="*/ 0 h 19074"/>
                  <a:gd name="connsiteX5" fmla="*/ 0 w 59466"/>
                  <a:gd name="connsiteY5" fmla="*/ 9350 h 19074"/>
                  <a:gd name="connsiteX6" fmla="*/ 9350 w 59466"/>
                  <a:gd name="connsiteY6" fmla="*/ 19074 h 19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9466" h="19074">
                    <a:moveTo>
                      <a:pt x="9350" y="19074"/>
                    </a:moveTo>
                    <a:lnTo>
                      <a:pt x="50116" y="19074"/>
                    </a:lnTo>
                    <a:cubicBezTo>
                      <a:pt x="55352" y="19074"/>
                      <a:pt x="59466" y="14960"/>
                      <a:pt x="59466" y="9724"/>
                    </a:cubicBezTo>
                    <a:cubicBezTo>
                      <a:pt x="59466" y="4488"/>
                      <a:pt x="55352" y="0"/>
                      <a:pt x="50116" y="0"/>
                    </a:cubicBezTo>
                    <a:lnTo>
                      <a:pt x="9350" y="0"/>
                    </a:lnTo>
                    <a:cubicBezTo>
                      <a:pt x="4114" y="0"/>
                      <a:pt x="0" y="4114"/>
                      <a:pt x="0" y="9350"/>
                    </a:cubicBezTo>
                    <a:cubicBezTo>
                      <a:pt x="0" y="14586"/>
                      <a:pt x="4114" y="19074"/>
                      <a:pt x="9350" y="19074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7" name="任意多边形: 形状 156" descr="842fa5ae-09ee-4726-824f-fd9be8c89a92"/>
              <p:cNvSpPr/>
              <p:nvPr/>
            </p:nvSpPr>
            <p:spPr>
              <a:xfrm>
                <a:off x="9068098" y="3593288"/>
                <a:ext cx="28287" cy="212367"/>
              </a:xfrm>
              <a:custGeom>
                <a:avLst/>
                <a:gdLst>
                  <a:gd name="connsiteX0" fmla="*/ 12342 w 25058"/>
                  <a:gd name="connsiteY0" fmla="*/ 188123 h 188122"/>
                  <a:gd name="connsiteX1" fmla="*/ 25058 w 25058"/>
                  <a:gd name="connsiteY1" fmla="*/ 175781 h 188122"/>
                  <a:gd name="connsiteX2" fmla="*/ 25058 w 25058"/>
                  <a:gd name="connsiteY2" fmla="*/ 12342 h 188122"/>
                  <a:gd name="connsiteX3" fmla="*/ 12716 w 25058"/>
                  <a:gd name="connsiteY3" fmla="*/ 0 h 188122"/>
                  <a:gd name="connsiteX4" fmla="*/ 0 w 25058"/>
                  <a:gd name="connsiteY4" fmla="*/ 12342 h 188122"/>
                  <a:gd name="connsiteX5" fmla="*/ 0 w 25058"/>
                  <a:gd name="connsiteY5" fmla="*/ 175781 h 188122"/>
                  <a:gd name="connsiteX6" fmla="*/ 12342 w 25058"/>
                  <a:gd name="connsiteY6" fmla="*/ 188123 h 188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58" h="188122">
                    <a:moveTo>
                      <a:pt x="12342" y="188123"/>
                    </a:moveTo>
                    <a:cubicBezTo>
                      <a:pt x="19074" y="188123"/>
                      <a:pt x="25058" y="182513"/>
                      <a:pt x="25058" y="175781"/>
                    </a:cubicBezTo>
                    <a:lnTo>
                      <a:pt x="25058" y="12342"/>
                    </a:lnTo>
                    <a:cubicBezTo>
                      <a:pt x="25058" y="5610"/>
                      <a:pt x="19448" y="0"/>
                      <a:pt x="12716" y="0"/>
                    </a:cubicBezTo>
                    <a:cubicBezTo>
                      <a:pt x="5984" y="0"/>
                      <a:pt x="0" y="5610"/>
                      <a:pt x="0" y="12342"/>
                    </a:cubicBezTo>
                    <a:lnTo>
                      <a:pt x="0" y="175781"/>
                    </a:lnTo>
                    <a:cubicBezTo>
                      <a:pt x="0" y="182513"/>
                      <a:pt x="5610" y="188123"/>
                      <a:pt x="12342" y="188123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8" name="任意多边形: 形状 157" descr="a3be8165-f411-4dda-ad08-4a1a003175a2"/>
              <p:cNvSpPr/>
              <p:nvPr/>
            </p:nvSpPr>
            <p:spPr>
              <a:xfrm>
                <a:off x="8897952" y="3597932"/>
                <a:ext cx="53197" cy="20266"/>
              </a:xfrm>
              <a:custGeom>
                <a:avLst/>
                <a:gdLst>
                  <a:gd name="connsiteX0" fmla="*/ 8976 w 47124"/>
                  <a:gd name="connsiteY0" fmla="*/ 17952 h 17952"/>
                  <a:gd name="connsiteX1" fmla="*/ 38148 w 47124"/>
                  <a:gd name="connsiteY1" fmla="*/ 17952 h 17952"/>
                  <a:gd name="connsiteX2" fmla="*/ 47124 w 47124"/>
                  <a:gd name="connsiteY2" fmla="*/ 8976 h 17952"/>
                  <a:gd name="connsiteX3" fmla="*/ 38148 w 47124"/>
                  <a:gd name="connsiteY3" fmla="*/ 0 h 17952"/>
                  <a:gd name="connsiteX4" fmla="*/ 8976 w 47124"/>
                  <a:gd name="connsiteY4" fmla="*/ 0 h 17952"/>
                  <a:gd name="connsiteX5" fmla="*/ 0 w 47124"/>
                  <a:gd name="connsiteY5" fmla="*/ 8976 h 17952"/>
                  <a:gd name="connsiteX6" fmla="*/ 8976 w 47124"/>
                  <a:gd name="connsiteY6" fmla="*/ 17952 h 17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124" h="17952">
                    <a:moveTo>
                      <a:pt x="8976" y="17952"/>
                    </a:moveTo>
                    <a:lnTo>
                      <a:pt x="38148" y="17952"/>
                    </a:lnTo>
                    <a:cubicBezTo>
                      <a:pt x="43010" y="17952"/>
                      <a:pt x="47124" y="13838"/>
                      <a:pt x="47124" y="8976"/>
                    </a:cubicBezTo>
                    <a:cubicBezTo>
                      <a:pt x="47124" y="4114"/>
                      <a:pt x="43010" y="0"/>
                      <a:pt x="38148" y="0"/>
                    </a:cubicBezTo>
                    <a:lnTo>
                      <a:pt x="8976" y="0"/>
                    </a:lnTo>
                    <a:cubicBezTo>
                      <a:pt x="4114" y="0"/>
                      <a:pt x="0" y="4114"/>
                      <a:pt x="0" y="8976"/>
                    </a:cubicBezTo>
                    <a:cubicBezTo>
                      <a:pt x="0" y="13838"/>
                      <a:pt x="4114" y="17952"/>
                      <a:pt x="8976" y="17952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9" name="任意多边形: 形状 158" descr="63f81752-af79-4665-b574-73716dcabbc6"/>
              <p:cNvSpPr/>
              <p:nvPr/>
            </p:nvSpPr>
            <p:spPr>
              <a:xfrm rot="10800000">
                <a:off x="8811399" y="3906562"/>
                <a:ext cx="29132" cy="70930"/>
              </a:xfrm>
              <a:custGeom>
                <a:avLst/>
                <a:gdLst>
                  <a:gd name="connsiteX0" fmla="*/ 13090 w 25806"/>
                  <a:gd name="connsiteY0" fmla="*/ 0 h 62832"/>
                  <a:gd name="connsiteX1" fmla="*/ 25806 w 25806"/>
                  <a:gd name="connsiteY1" fmla="*/ 12716 h 62832"/>
                  <a:gd name="connsiteX2" fmla="*/ 25806 w 25806"/>
                  <a:gd name="connsiteY2" fmla="*/ 50116 h 62832"/>
                  <a:gd name="connsiteX3" fmla="*/ 13090 w 25806"/>
                  <a:gd name="connsiteY3" fmla="*/ 62832 h 62832"/>
                  <a:gd name="connsiteX4" fmla="*/ 12716 w 25806"/>
                  <a:gd name="connsiteY4" fmla="*/ 62832 h 62832"/>
                  <a:gd name="connsiteX5" fmla="*/ 0 w 25806"/>
                  <a:gd name="connsiteY5" fmla="*/ 50116 h 62832"/>
                  <a:gd name="connsiteX6" fmla="*/ 0 w 25806"/>
                  <a:gd name="connsiteY6" fmla="*/ 12716 h 62832"/>
                  <a:gd name="connsiteX7" fmla="*/ 12716 w 25806"/>
                  <a:gd name="connsiteY7" fmla="*/ 0 h 62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806" h="62832">
                    <a:moveTo>
                      <a:pt x="13090" y="0"/>
                    </a:moveTo>
                    <a:cubicBezTo>
                      <a:pt x="20113" y="0"/>
                      <a:pt x="25806" y="5693"/>
                      <a:pt x="25806" y="12716"/>
                    </a:cubicBezTo>
                    <a:lnTo>
                      <a:pt x="25806" y="50116"/>
                    </a:lnTo>
                    <a:cubicBezTo>
                      <a:pt x="25806" y="57139"/>
                      <a:pt x="20113" y="62832"/>
                      <a:pt x="13090" y="62832"/>
                    </a:cubicBezTo>
                    <a:lnTo>
                      <a:pt x="12716" y="62832"/>
                    </a:lnTo>
                    <a:cubicBezTo>
                      <a:pt x="5693" y="62832"/>
                      <a:pt x="0" y="57139"/>
                      <a:pt x="0" y="50116"/>
                    </a:cubicBezTo>
                    <a:lnTo>
                      <a:pt x="0" y="12716"/>
                    </a:lnTo>
                    <a:cubicBezTo>
                      <a:pt x="0" y="5693"/>
                      <a:pt x="5693" y="0"/>
                      <a:pt x="12716" y="0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0" name="任意多边形: 形状 159" descr="a39f6c7d-dd70-4225-929f-9ddc3cb7e5fb"/>
              <p:cNvSpPr/>
              <p:nvPr/>
            </p:nvSpPr>
            <p:spPr>
              <a:xfrm>
                <a:off x="8680939" y="3608487"/>
                <a:ext cx="20688" cy="97106"/>
              </a:xfrm>
              <a:custGeom>
                <a:avLst/>
                <a:gdLst>
                  <a:gd name="connsiteX0" fmla="*/ 8976 w 18326"/>
                  <a:gd name="connsiteY0" fmla="*/ 86020 h 86020"/>
                  <a:gd name="connsiteX1" fmla="*/ 18326 w 18326"/>
                  <a:gd name="connsiteY1" fmla="*/ 77044 h 86020"/>
                  <a:gd name="connsiteX2" fmla="*/ 18326 w 18326"/>
                  <a:gd name="connsiteY2" fmla="*/ 8976 h 86020"/>
                  <a:gd name="connsiteX3" fmla="*/ 9350 w 18326"/>
                  <a:gd name="connsiteY3" fmla="*/ 0 h 86020"/>
                  <a:gd name="connsiteX4" fmla="*/ 0 w 18326"/>
                  <a:gd name="connsiteY4" fmla="*/ 8976 h 86020"/>
                  <a:gd name="connsiteX5" fmla="*/ 0 w 18326"/>
                  <a:gd name="connsiteY5" fmla="*/ 77044 h 86020"/>
                  <a:gd name="connsiteX6" fmla="*/ 8976 w 18326"/>
                  <a:gd name="connsiteY6" fmla="*/ 86020 h 86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26" h="86020">
                    <a:moveTo>
                      <a:pt x="8976" y="86020"/>
                    </a:moveTo>
                    <a:cubicBezTo>
                      <a:pt x="13838" y="86020"/>
                      <a:pt x="18326" y="81906"/>
                      <a:pt x="18326" y="77044"/>
                    </a:cubicBezTo>
                    <a:lnTo>
                      <a:pt x="18326" y="8976"/>
                    </a:lnTo>
                    <a:cubicBezTo>
                      <a:pt x="18326" y="4114"/>
                      <a:pt x="14212" y="0"/>
                      <a:pt x="9350" y="0"/>
                    </a:cubicBezTo>
                    <a:cubicBezTo>
                      <a:pt x="4488" y="0"/>
                      <a:pt x="0" y="4114"/>
                      <a:pt x="0" y="8976"/>
                    </a:cubicBezTo>
                    <a:lnTo>
                      <a:pt x="0" y="77044"/>
                    </a:lnTo>
                    <a:cubicBezTo>
                      <a:pt x="0" y="81906"/>
                      <a:pt x="4114" y="86020"/>
                      <a:pt x="8976" y="86020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0" name="任意多边形: 形状 149" descr="73676dc4-5969-4d1b-aa6f-60b811a9631b"/>
              <p:cNvSpPr/>
              <p:nvPr/>
            </p:nvSpPr>
            <p:spPr>
              <a:xfrm>
                <a:off x="9301576" y="4114708"/>
                <a:ext cx="122016" cy="452178"/>
              </a:xfrm>
              <a:custGeom>
                <a:avLst/>
                <a:gdLst>
                  <a:gd name="connsiteX0" fmla="*/ 10098 w 108086"/>
                  <a:gd name="connsiteY0" fmla="*/ 0 h 400555"/>
                  <a:gd name="connsiteX1" fmla="*/ 97988 w 108086"/>
                  <a:gd name="connsiteY1" fmla="*/ 0 h 400555"/>
                  <a:gd name="connsiteX2" fmla="*/ 108086 w 108086"/>
                  <a:gd name="connsiteY2" fmla="*/ 14586 h 400555"/>
                  <a:gd name="connsiteX3" fmla="*/ 108086 w 108086"/>
                  <a:gd name="connsiteY3" fmla="*/ 385969 h 400555"/>
                  <a:gd name="connsiteX4" fmla="*/ 97988 w 108086"/>
                  <a:gd name="connsiteY4" fmla="*/ 400555 h 400555"/>
                  <a:gd name="connsiteX5" fmla="*/ 10098 w 108086"/>
                  <a:gd name="connsiteY5" fmla="*/ 400555 h 400555"/>
                  <a:gd name="connsiteX6" fmla="*/ 0 w 108086"/>
                  <a:gd name="connsiteY6" fmla="*/ 385969 h 400555"/>
                  <a:gd name="connsiteX7" fmla="*/ 0 w 108086"/>
                  <a:gd name="connsiteY7" fmla="*/ 14586 h 400555"/>
                  <a:gd name="connsiteX8" fmla="*/ 10098 w 108086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8086" h="400555">
                    <a:moveTo>
                      <a:pt x="10098" y="0"/>
                    </a:moveTo>
                    <a:lnTo>
                      <a:pt x="97988" y="0"/>
                    </a:lnTo>
                    <a:cubicBezTo>
                      <a:pt x="103598" y="0"/>
                      <a:pt x="108086" y="6732"/>
                      <a:pt x="108086" y="14586"/>
                    </a:cubicBezTo>
                    <a:lnTo>
                      <a:pt x="108086" y="385969"/>
                    </a:lnTo>
                    <a:cubicBezTo>
                      <a:pt x="108086" y="394198"/>
                      <a:pt x="103598" y="400555"/>
                      <a:pt x="97988" y="400555"/>
                    </a:cubicBezTo>
                    <a:lnTo>
                      <a:pt x="10098" y="400555"/>
                    </a:lnTo>
                    <a:cubicBezTo>
                      <a:pt x="4488" y="400555"/>
                      <a:pt x="0" y="393823"/>
                      <a:pt x="0" y="385969"/>
                    </a:cubicBezTo>
                    <a:lnTo>
                      <a:pt x="0" y="14586"/>
                    </a:lnTo>
                    <a:cubicBezTo>
                      <a:pt x="0" y="6358"/>
                      <a:pt x="4488" y="0"/>
                      <a:pt x="10098" y="0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1" name="任意多边形: 形状 150" descr="72162157-88f8-4115-adef-a3e5823d7cd8"/>
              <p:cNvSpPr/>
              <p:nvPr/>
            </p:nvSpPr>
            <p:spPr>
              <a:xfrm>
                <a:off x="9362795" y="4114708"/>
                <a:ext cx="116105" cy="452178"/>
              </a:xfrm>
              <a:custGeom>
                <a:avLst/>
                <a:gdLst>
                  <a:gd name="connsiteX0" fmla="*/ 12716 w 102850"/>
                  <a:gd name="connsiteY0" fmla="*/ 0 h 400555"/>
                  <a:gd name="connsiteX1" fmla="*/ 90134 w 102850"/>
                  <a:gd name="connsiteY1" fmla="*/ 0 h 400555"/>
                  <a:gd name="connsiteX2" fmla="*/ 102850 w 102850"/>
                  <a:gd name="connsiteY2" fmla="*/ 19448 h 400555"/>
                  <a:gd name="connsiteX3" fmla="*/ 102850 w 102850"/>
                  <a:gd name="connsiteY3" fmla="*/ 381107 h 400555"/>
                  <a:gd name="connsiteX4" fmla="*/ 90134 w 102850"/>
                  <a:gd name="connsiteY4" fmla="*/ 400555 h 400555"/>
                  <a:gd name="connsiteX5" fmla="*/ 12716 w 102850"/>
                  <a:gd name="connsiteY5" fmla="*/ 400555 h 400555"/>
                  <a:gd name="connsiteX6" fmla="*/ 0 w 102850"/>
                  <a:gd name="connsiteY6" fmla="*/ 381107 h 400555"/>
                  <a:gd name="connsiteX7" fmla="*/ 0 w 102850"/>
                  <a:gd name="connsiteY7" fmla="*/ 19448 h 400555"/>
                  <a:gd name="connsiteX8" fmla="*/ 12716 w 102850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2850" h="400555">
                    <a:moveTo>
                      <a:pt x="12716" y="0"/>
                    </a:moveTo>
                    <a:lnTo>
                      <a:pt x="90134" y="0"/>
                    </a:lnTo>
                    <a:cubicBezTo>
                      <a:pt x="97240" y="0"/>
                      <a:pt x="102850" y="8602"/>
                      <a:pt x="102850" y="19448"/>
                    </a:cubicBezTo>
                    <a:lnTo>
                      <a:pt x="102850" y="381107"/>
                    </a:lnTo>
                    <a:cubicBezTo>
                      <a:pt x="102850" y="391953"/>
                      <a:pt x="97240" y="400555"/>
                      <a:pt x="90134" y="400555"/>
                    </a:cubicBezTo>
                    <a:lnTo>
                      <a:pt x="12716" y="400555"/>
                    </a:lnTo>
                    <a:cubicBezTo>
                      <a:pt x="5610" y="400555"/>
                      <a:pt x="0" y="391953"/>
                      <a:pt x="0" y="381107"/>
                    </a:cubicBezTo>
                    <a:lnTo>
                      <a:pt x="0" y="19448"/>
                    </a:lnTo>
                    <a:cubicBezTo>
                      <a:pt x="0" y="8602"/>
                      <a:pt x="5610" y="0"/>
                      <a:pt x="1271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8" name="任意多边形: 形状 147" descr="134f0b84-93ec-4015-8c50-096f357f486b"/>
              <p:cNvSpPr/>
              <p:nvPr/>
            </p:nvSpPr>
            <p:spPr>
              <a:xfrm>
                <a:off x="9107363" y="4114708"/>
                <a:ext cx="122016" cy="452178"/>
              </a:xfrm>
              <a:custGeom>
                <a:avLst/>
                <a:gdLst>
                  <a:gd name="connsiteX0" fmla="*/ 10098 w 108086"/>
                  <a:gd name="connsiteY0" fmla="*/ 0 h 400555"/>
                  <a:gd name="connsiteX1" fmla="*/ 97988 w 108086"/>
                  <a:gd name="connsiteY1" fmla="*/ 0 h 400555"/>
                  <a:gd name="connsiteX2" fmla="*/ 108086 w 108086"/>
                  <a:gd name="connsiteY2" fmla="*/ 14586 h 400555"/>
                  <a:gd name="connsiteX3" fmla="*/ 108086 w 108086"/>
                  <a:gd name="connsiteY3" fmla="*/ 385969 h 400555"/>
                  <a:gd name="connsiteX4" fmla="*/ 97988 w 108086"/>
                  <a:gd name="connsiteY4" fmla="*/ 400555 h 400555"/>
                  <a:gd name="connsiteX5" fmla="*/ 10098 w 108086"/>
                  <a:gd name="connsiteY5" fmla="*/ 400555 h 400555"/>
                  <a:gd name="connsiteX6" fmla="*/ 0 w 108086"/>
                  <a:gd name="connsiteY6" fmla="*/ 385969 h 400555"/>
                  <a:gd name="connsiteX7" fmla="*/ 0 w 108086"/>
                  <a:gd name="connsiteY7" fmla="*/ 14586 h 400555"/>
                  <a:gd name="connsiteX8" fmla="*/ 10098 w 108086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8086" h="400555">
                    <a:moveTo>
                      <a:pt x="10098" y="0"/>
                    </a:moveTo>
                    <a:lnTo>
                      <a:pt x="97988" y="0"/>
                    </a:lnTo>
                    <a:cubicBezTo>
                      <a:pt x="103598" y="0"/>
                      <a:pt x="108086" y="6732"/>
                      <a:pt x="108086" y="14586"/>
                    </a:cubicBezTo>
                    <a:lnTo>
                      <a:pt x="108086" y="385969"/>
                    </a:lnTo>
                    <a:cubicBezTo>
                      <a:pt x="108086" y="394198"/>
                      <a:pt x="103598" y="400555"/>
                      <a:pt x="97988" y="400555"/>
                    </a:cubicBezTo>
                    <a:lnTo>
                      <a:pt x="10098" y="400555"/>
                    </a:lnTo>
                    <a:cubicBezTo>
                      <a:pt x="4488" y="400555"/>
                      <a:pt x="0" y="393823"/>
                      <a:pt x="0" y="385969"/>
                    </a:cubicBezTo>
                    <a:lnTo>
                      <a:pt x="0" y="14586"/>
                    </a:lnTo>
                    <a:cubicBezTo>
                      <a:pt x="0" y="6358"/>
                      <a:pt x="4488" y="0"/>
                      <a:pt x="10098" y="0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9" name="任意多边形: 形状 148" descr="2ff5dfb4-4ed8-4e8b-8f62-7c9258c7f449"/>
              <p:cNvSpPr/>
              <p:nvPr/>
            </p:nvSpPr>
            <p:spPr>
              <a:xfrm>
                <a:off x="9168160" y="4114708"/>
                <a:ext cx="116105" cy="452178"/>
              </a:xfrm>
              <a:custGeom>
                <a:avLst/>
                <a:gdLst>
                  <a:gd name="connsiteX0" fmla="*/ 12716 w 102850"/>
                  <a:gd name="connsiteY0" fmla="*/ 0 h 400555"/>
                  <a:gd name="connsiteX1" fmla="*/ 90134 w 102850"/>
                  <a:gd name="connsiteY1" fmla="*/ 0 h 400555"/>
                  <a:gd name="connsiteX2" fmla="*/ 102850 w 102850"/>
                  <a:gd name="connsiteY2" fmla="*/ 19448 h 400555"/>
                  <a:gd name="connsiteX3" fmla="*/ 102850 w 102850"/>
                  <a:gd name="connsiteY3" fmla="*/ 381107 h 400555"/>
                  <a:gd name="connsiteX4" fmla="*/ 90134 w 102850"/>
                  <a:gd name="connsiteY4" fmla="*/ 400555 h 400555"/>
                  <a:gd name="connsiteX5" fmla="*/ 12716 w 102850"/>
                  <a:gd name="connsiteY5" fmla="*/ 400555 h 400555"/>
                  <a:gd name="connsiteX6" fmla="*/ 0 w 102850"/>
                  <a:gd name="connsiteY6" fmla="*/ 381107 h 400555"/>
                  <a:gd name="connsiteX7" fmla="*/ 0 w 102850"/>
                  <a:gd name="connsiteY7" fmla="*/ 19448 h 400555"/>
                  <a:gd name="connsiteX8" fmla="*/ 12716 w 102850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2850" h="400555">
                    <a:moveTo>
                      <a:pt x="12716" y="0"/>
                    </a:moveTo>
                    <a:lnTo>
                      <a:pt x="90134" y="0"/>
                    </a:lnTo>
                    <a:cubicBezTo>
                      <a:pt x="97240" y="0"/>
                      <a:pt x="102850" y="8602"/>
                      <a:pt x="102850" y="19448"/>
                    </a:cubicBezTo>
                    <a:lnTo>
                      <a:pt x="102850" y="381107"/>
                    </a:lnTo>
                    <a:cubicBezTo>
                      <a:pt x="102850" y="391953"/>
                      <a:pt x="97240" y="400555"/>
                      <a:pt x="90134" y="400555"/>
                    </a:cubicBezTo>
                    <a:lnTo>
                      <a:pt x="12716" y="400555"/>
                    </a:lnTo>
                    <a:cubicBezTo>
                      <a:pt x="5610" y="400555"/>
                      <a:pt x="0" y="391953"/>
                      <a:pt x="0" y="381107"/>
                    </a:cubicBezTo>
                    <a:lnTo>
                      <a:pt x="0" y="19448"/>
                    </a:lnTo>
                    <a:cubicBezTo>
                      <a:pt x="0" y="8602"/>
                      <a:pt x="5610" y="0"/>
                      <a:pt x="1271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6" name="任意多边形: 形状 145" descr="8557fa96-4870-4909-bfe3-456c2ff39c83"/>
              <p:cNvSpPr/>
              <p:nvPr/>
            </p:nvSpPr>
            <p:spPr>
              <a:xfrm>
                <a:off x="8913151" y="4114708"/>
                <a:ext cx="122016" cy="452178"/>
              </a:xfrm>
              <a:custGeom>
                <a:avLst/>
                <a:gdLst>
                  <a:gd name="connsiteX0" fmla="*/ 10098 w 108086"/>
                  <a:gd name="connsiteY0" fmla="*/ 0 h 400555"/>
                  <a:gd name="connsiteX1" fmla="*/ 97988 w 108086"/>
                  <a:gd name="connsiteY1" fmla="*/ 0 h 400555"/>
                  <a:gd name="connsiteX2" fmla="*/ 108086 w 108086"/>
                  <a:gd name="connsiteY2" fmla="*/ 14586 h 400555"/>
                  <a:gd name="connsiteX3" fmla="*/ 108086 w 108086"/>
                  <a:gd name="connsiteY3" fmla="*/ 385969 h 400555"/>
                  <a:gd name="connsiteX4" fmla="*/ 97988 w 108086"/>
                  <a:gd name="connsiteY4" fmla="*/ 400555 h 400555"/>
                  <a:gd name="connsiteX5" fmla="*/ 10098 w 108086"/>
                  <a:gd name="connsiteY5" fmla="*/ 400555 h 400555"/>
                  <a:gd name="connsiteX6" fmla="*/ 0 w 108086"/>
                  <a:gd name="connsiteY6" fmla="*/ 385969 h 400555"/>
                  <a:gd name="connsiteX7" fmla="*/ 0 w 108086"/>
                  <a:gd name="connsiteY7" fmla="*/ 14586 h 400555"/>
                  <a:gd name="connsiteX8" fmla="*/ 10098 w 108086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8086" h="400555">
                    <a:moveTo>
                      <a:pt x="10098" y="0"/>
                    </a:moveTo>
                    <a:lnTo>
                      <a:pt x="97988" y="0"/>
                    </a:lnTo>
                    <a:cubicBezTo>
                      <a:pt x="103598" y="0"/>
                      <a:pt x="108086" y="6732"/>
                      <a:pt x="108086" y="14586"/>
                    </a:cubicBezTo>
                    <a:lnTo>
                      <a:pt x="108086" y="385969"/>
                    </a:lnTo>
                    <a:cubicBezTo>
                      <a:pt x="108086" y="394198"/>
                      <a:pt x="103598" y="400555"/>
                      <a:pt x="97988" y="400555"/>
                    </a:cubicBezTo>
                    <a:lnTo>
                      <a:pt x="10098" y="400555"/>
                    </a:lnTo>
                    <a:cubicBezTo>
                      <a:pt x="4488" y="400555"/>
                      <a:pt x="0" y="393823"/>
                      <a:pt x="0" y="385969"/>
                    </a:cubicBezTo>
                    <a:lnTo>
                      <a:pt x="0" y="14586"/>
                    </a:lnTo>
                    <a:cubicBezTo>
                      <a:pt x="0" y="6358"/>
                      <a:pt x="4488" y="0"/>
                      <a:pt x="10098" y="0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7" name="任意多边形: 形状 146" descr="3d7166a7-70f5-4421-8441-f51662a2b58f"/>
              <p:cNvSpPr/>
              <p:nvPr/>
            </p:nvSpPr>
            <p:spPr>
              <a:xfrm>
                <a:off x="8973948" y="4114708"/>
                <a:ext cx="116105" cy="452178"/>
              </a:xfrm>
              <a:custGeom>
                <a:avLst/>
                <a:gdLst>
                  <a:gd name="connsiteX0" fmla="*/ 12716 w 102850"/>
                  <a:gd name="connsiteY0" fmla="*/ 0 h 400555"/>
                  <a:gd name="connsiteX1" fmla="*/ 90134 w 102850"/>
                  <a:gd name="connsiteY1" fmla="*/ 0 h 400555"/>
                  <a:gd name="connsiteX2" fmla="*/ 102850 w 102850"/>
                  <a:gd name="connsiteY2" fmla="*/ 19448 h 400555"/>
                  <a:gd name="connsiteX3" fmla="*/ 102850 w 102850"/>
                  <a:gd name="connsiteY3" fmla="*/ 381107 h 400555"/>
                  <a:gd name="connsiteX4" fmla="*/ 90134 w 102850"/>
                  <a:gd name="connsiteY4" fmla="*/ 400555 h 400555"/>
                  <a:gd name="connsiteX5" fmla="*/ 12716 w 102850"/>
                  <a:gd name="connsiteY5" fmla="*/ 400555 h 400555"/>
                  <a:gd name="connsiteX6" fmla="*/ 0 w 102850"/>
                  <a:gd name="connsiteY6" fmla="*/ 381107 h 400555"/>
                  <a:gd name="connsiteX7" fmla="*/ 0 w 102850"/>
                  <a:gd name="connsiteY7" fmla="*/ 19448 h 400555"/>
                  <a:gd name="connsiteX8" fmla="*/ 12716 w 102850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2850" h="400555">
                    <a:moveTo>
                      <a:pt x="12716" y="0"/>
                    </a:moveTo>
                    <a:lnTo>
                      <a:pt x="90134" y="0"/>
                    </a:lnTo>
                    <a:cubicBezTo>
                      <a:pt x="97240" y="0"/>
                      <a:pt x="102850" y="8602"/>
                      <a:pt x="102850" y="19448"/>
                    </a:cubicBezTo>
                    <a:lnTo>
                      <a:pt x="102850" y="381107"/>
                    </a:lnTo>
                    <a:cubicBezTo>
                      <a:pt x="102850" y="391953"/>
                      <a:pt x="97240" y="400555"/>
                      <a:pt x="90134" y="400555"/>
                    </a:cubicBezTo>
                    <a:lnTo>
                      <a:pt x="12716" y="400555"/>
                    </a:lnTo>
                    <a:cubicBezTo>
                      <a:pt x="5610" y="400555"/>
                      <a:pt x="0" y="391953"/>
                      <a:pt x="0" y="381107"/>
                    </a:cubicBezTo>
                    <a:lnTo>
                      <a:pt x="0" y="19448"/>
                    </a:lnTo>
                    <a:cubicBezTo>
                      <a:pt x="0" y="8602"/>
                      <a:pt x="5610" y="0"/>
                      <a:pt x="1271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4" name="任意多边形: 形状 143" descr="5d85af97-c4ed-4c20-ab93-f12017712ca6"/>
              <p:cNvSpPr/>
              <p:nvPr/>
            </p:nvSpPr>
            <p:spPr>
              <a:xfrm>
                <a:off x="8718515" y="4114708"/>
                <a:ext cx="122016" cy="452178"/>
              </a:xfrm>
              <a:custGeom>
                <a:avLst/>
                <a:gdLst>
                  <a:gd name="connsiteX0" fmla="*/ 10098 w 108086"/>
                  <a:gd name="connsiteY0" fmla="*/ 0 h 400555"/>
                  <a:gd name="connsiteX1" fmla="*/ 97988 w 108086"/>
                  <a:gd name="connsiteY1" fmla="*/ 0 h 400555"/>
                  <a:gd name="connsiteX2" fmla="*/ 108086 w 108086"/>
                  <a:gd name="connsiteY2" fmla="*/ 14586 h 400555"/>
                  <a:gd name="connsiteX3" fmla="*/ 108086 w 108086"/>
                  <a:gd name="connsiteY3" fmla="*/ 385969 h 400555"/>
                  <a:gd name="connsiteX4" fmla="*/ 97988 w 108086"/>
                  <a:gd name="connsiteY4" fmla="*/ 400555 h 400555"/>
                  <a:gd name="connsiteX5" fmla="*/ 10098 w 108086"/>
                  <a:gd name="connsiteY5" fmla="*/ 400555 h 400555"/>
                  <a:gd name="connsiteX6" fmla="*/ 0 w 108086"/>
                  <a:gd name="connsiteY6" fmla="*/ 385969 h 400555"/>
                  <a:gd name="connsiteX7" fmla="*/ 0 w 108086"/>
                  <a:gd name="connsiteY7" fmla="*/ 14586 h 400555"/>
                  <a:gd name="connsiteX8" fmla="*/ 10098 w 108086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8086" h="400555">
                    <a:moveTo>
                      <a:pt x="10098" y="0"/>
                    </a:moveTo>
                    <a:lnTo>
                      <a:pt x="97988" y="0"/>
                    </a:lnTo>
                    <a:cubicBezTo>
                      <a:pt x="103598" y="0"/>
                      <a:pt x="108086" y="6732"/>
                      <a:pt x="108086" y="14586"/>
                    </a:cubicBezTo>
                    <a:lnTo>
                      <a:pt x="108086" y="385969"/>
                    </a:lnTo>
                    <a:cubicBezTo>
                      <a:pt x="108086" y="394198"/>
                      <a:pt x="103598" y="400555"/>
                      <a:pt x="97988" y="400555"/>
                    </a:cubicBezTo>
                    <a:lnTo>
                      <a:pt x="10098" y="400555"/>
                    </a:lnTo>
                    <a:cubicBezTo>
                      <a:pt x="4488" y="400555"/>
                      <a:pt x="0" y="393823"/>
                      <a:pt x="0" y="385969"/>
                    </a:cubicBezTo>
                    <a:lnTo>
                      <a:pt x="0" y="14586"/>
                    </a:lnTo>
                    <a:cubicBezTo>
                      <a:pt x="0" y="6358"/>
                      <a:pt x="4488" y="0"/>
                      <a:pt x="10098" y="0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5" name="任意多边形: 形状 144" descr="e22e808c-de3e-475e-be80-b56c7c34351d"/>
              <p:cNvSpPr/>
              <p:nvPr/>
            </p:nvSpPr>
            <p:spPr>
              <a:xfrm>
                <a:off x="8779734" y="4114708"/>
                <a:ext cx="116105" cy="452178"/>
              </a:xfrm>
              <a:custGeom>
                <a:avLst/>
                <a:gdLst>
                  <a:gd name="connsiteX0" fmla="*/ 12716 w 102850"/>
                  <a:gd name="connsiteY0" fmla="*/ 0 h 400555"/>
                  <a:gd name="connsiteX1" fmla="*/ 90134 w 102850"/>
                  <a:gd name="connsiteY1" fmla="*/ 0 h 400555"/>
                  <a:gd name="connsiteX2" fmla="*/ 102850 w 102850"/>
                  <a:gd name="connsiteY2" fmla="*/ 19448 h 400555"/>
                  <a:gd name="connsiteX3" fmla="*/ 102850 w 102850"/>
                  <a:gd name="connsiteY3" fmla="*/ 381107 h 400555"/>
                  <a:gd name="connsiteX4" fmla="*/ 90134 w 102850"/>
                  <a:gd name="connsiteY4" fmla="*/ 400555 h 400555"/>
                  <a:gd name="connsiteX5" fmla="*/ 12716 w 102850"/>
                  <a:gd name="connsiteY5" fmla="*/ 400555 h 400555"/>
                  <a:gd name="connsiteX6" fmla="*/ 0 w 102850"/>
                  <a:gd name="connsiteY6" fmla="*/ 381107 h 400555"/>
                  <a:gd name="connsiteX7" fmla="*/ 0 w 102850"/>
                  <a:gd name="connsiteY7" fmla="*/ 19448 h 400555"/>
                  <a:gd name="connsiteX8" fmla="*/ 12716 w 102850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2850" h="400555">
                    <a:moveTo>
                      <a:pt x="12716" y="0"/>
                    </a:moveTo>
                    <a:lnTo>
                      <a:pt x="90134" y="0"/>
                    </a:lnTo>
                    <a:cubicBezTo>
                      <a:pt x="97240" y="0"/>
                      <a:pt x="102850" y="8602"/>
                      <a:pt x="102850" y="19448"/>
                    </a:cubicBezTo>
                    <a:lnTo>
                      <a:pt x="102850" y="381107"/>
                    </a:lnTo>
                    <a:cubicBezTo>
                      <a:pt x="102850" y="391953"/>
                      <a:pt x="97240" y="400555"/>
                      <a:pt x="90134" y="400555"/>
                    </a:cubicBezTo>
                    <a:lnTo>
                      <a:pt x="12716" y="400555"/>
                    </a:lnTo>
                    <a:cubicBezTo>
                      <a:pt x="5610" y="400555"/>
                      <a:pt x="0" y="391953"/>
                      <a:pt x="0" y="381107"/>
                    </a:cubicBezTo>
                    <a:lnTo>
                      <a:pt x="0" y="19448"/>
                    </a:lnTo>
                    <a:cubicBezTo>
                      <a:pt x="0" y="8602"/>
                      <a:pt x="5610" y="0"/>
                      <a:pt x="1271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2" name="任意多边形: 形状 141" descr="458ea555-2d73-4cc7-b5cc-6cf5965e5f57"/>
              <p:cNvSpPr/>
              <p:nvPr/>
            </p:nvSpPr>
            <p:spPr>
              <a:xfrm>
                <a:off x="8583411" y="4114286"/>
                <a:ext cx="62908" cy="452600"/>
              </a:xfrm>
              <a:custGeom>
                <a:avLst/>
                <a:gdLst>
                  <a:gd name="connsiteX0" fmla="*/ 0 w 55726"/>
                  <a:gd name="connsiteY0" fmla="*/ 374 h 400929"/>
                  <a:gd name="connsiteX1" fmla="*/ 45628 w 55726"/>
                  <a:gd name="connsiteY1" fmla="*/ 374 h 400929"/>
                  <a:gd name="connsiteX2" fmla="*/ 55726 w 55726"/>
                  <a:gd name="connsiteY2" fmla="*/ 14960 h 400929"/>
                  <a:gd name="connsiteX3" fmla="*/ 55726 w 55726"/>
                  <a:gd name="connsiteY3" fmla="*/ 386344 h 400929"/>
                  <a:gd name="connsiteX4" fmla="*/ 45628 w 55726"/>
                  <a:gd name="connsiteY4" fmla="*/ 400930 h 400929"/>
                  <a:gd name="connsiteX5" fmla="*/ 0 w 55726"/>
                  <a:gd name="connsiteY5" fmla="*/ 400930 h 400929"/>
                  <a:gd name="connsiteX6" fmla="*/ 0 w 55726"/>
                  <a:gd name="connsiteY6" fmla="*/ 0 h 400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726" h="400929">
                    <a:moveTo>
                      <a:pt x="0" y="374"/>
                    </a:moveTo>
                    <a:lnTo>
                      <a:pt x="45628" y="374"/>
                    </a:lnTo>
                    <a:cubicBezTo>
                      <a:pt x="51238" y="374"/>
                      <a:pt x="55726" y="7106"/>
                      <a:pt x="55726" y="14960"/>
                    </a:cubicBezTo>
                    <a:lnTo>
                      <a:pt x="55726" y="386344"/>
                    </a:lnTo>
                    <a:cubicBezTo>
                      <a:pt x="55726" y="394572"/>
                      <a:pt x="51238" y="400930"/>
                      <a:pt x="45628" y="400930"/>
                    </a:cubicBezTo>
                    <a:lnTo>
                      <a:pt x="0" y="4009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3" name="任意多边形: 形状 142" descr="ec7e29c7-444d-4cc5-8f9c-c24836b47403"/>
              <p:cNvSpPr/>
              <p:nvPr/>
            </p:nvSpPr>
            <p:spPr>
              <a:xfrm>
                <a:off x="8585522" y="4114708"/>
                <a:ext cx="116105" cy="452178"/>
              </a:xfrm>
              <a:custGeom>
                <a:avLst/>
                <a:gdLst>
                  <a:gd name="connsiteX0" fmla="*/ 12716 w 102850"/>
                  <a:gd name="connsiteY0" fmla="*/ 0 h 400555"/>
                  <a:gd name="connsiteX1" fmla="*/ 90134 w 102850"/>
                  <a:gd name="connsiteY1" fmla="*/ 0 h 400555"/>
                  <a:gd name="connsiteX2" fmla="*/ 102850 w 102850"/>
                  <a:gd name="connsiteY2" fmla="*/ 19448 h 400555"/>
                  <a:gd name="connsiteX3" fmla="*/ 102850 w 102850"/>
                  <a:gd name="connsiteY3" fmla="*/ 381107 h 400555"/>
                  <a:gd name="connsiteX4" fmla="*/ 90134 w 102850"/>
                  <a:gd name="connsiteY4" fmla="*/ 400555 h 400555"/>
                  <a:gd name="connsiteX5" fmla="*/ 12716 w 102850"/>
                  <a:gd name="connsiteY5" fmla="*/ 400555 h 400555"/>
                  <a:gd name="connsiteX6" fmla="*/ 0 w 102850"/>
                  <a:gd name="connsiteY6" fmla="*/ 381107 h 400555"/>
                  <a:gd name="connsiteX7" fmla="*/ 0 w 102850"/>
                  <a:gd name="connsiteY7" fmla="*/ 19448 h 400555"/>
                  <a:gd name="connsiteX8" fmla="*/ 12716 w 102850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2850" h="400555">
                    <a:moveTo>
                      <a:pt x="12716" y="0"/>
                    </a:moveTo>
                    <a:lnTo>
                      <a:pt x="90134" y="0"/>
                    </a:lnTo>
                    <a:cubicBezTo>
                      <a:pt x="97240" y="0"/>
                      <a:pt x="102850" y="8602"/>
                      <a:pt x="102850" y="19448"/>
                    </a:cubicBezTo>
                    <a:lnTo>
                      <a:pt x="102850" y="381107"/>
                    </a:lnTo>
                    <a:cubicBezTo>
                      <a:pt x="102850" y="391953"/>
                      <a:pt x="97240" y="400555"/>
                      <a:pt x="90134" y="400555"/>
                    </a:cubicBezTo>
                    <a:lnTo>
                      <a:pt x="12716" y="400555"/>
                    </a:lnTo>
                    <a:cubicBezTo>
                      <a:pt x="5610" y="400555"/>
                      <a:pt x="0" y="391953"/>
                      <a:pt x="0" y="381107"/>
                    </a:cubicBezTo>
                    <a:lnTo>
                      <a:pt x="0" y="19448"/>
                    </a:lnTo>
                    <a:cubicBezTo>
                      <a:pt x="0" y="8602"/>
                      <a:pt x="5610" y="0"/>
                      <a:pt x="1271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5" name="任意多边形: 形状 134" descr="91907183-23ca-4876-9cc3-2ae4bcd6db04"/>
              <p:cNvSpPr/>
              <p:nvPr/>
            </p:nvSpPr>
            <p:spPr>
              <a:xfrm>
                <a:off x="9301576" y="4635705"/>
                <a:ext cx="122016" cy="452178"/>
              </a:xfrm>
              <a:custGeom>
                <a:avLst/>
                <a:gdLst>
                  <a:gd name="connsiteX0" fmla="*/ 10098 w 108086"/>
                  <a:gd name="connsiteY0" fmla="*/ 0 h 400555"/>
                  <a:gd name="connsiteX1" fmla="*/ 97988 w 108086"/>
                  <a:gd name="connsiteY1" fmla="*/ 0 h 400555"/>
                  <a:gd name="connsiteX2" fmla="*/ 108086 w 108086"/>
                  <a:gd name="connsiteY2" fmla="*/ 14586 h 400555"/>
                  <a:gd name="connsiteX3" fmla="*/ 108086 w 108086"/>
                  <a:gd name="connsiteY3" fmla="*/ 385969 h 400555"/>
                  <a:gd name="connsiteX4" fmla="*/ 97988 w 108086"/>
                  <a:gd name="connsiteY4" fmla="*/ 400556 h 400555"/>
                  <a:gd name="connsiteX5" fmla="*/ 10098 w 108086"/>
                  <a:gd name="connsiteY5" fmla="*/ 400556 h 400555"/>
                  <a:gd name="connsiteX6" fmla="*/ 0 w 108086"/>
                  <a:gd name="connsiteY6" fmla="*/ 385969 h 400555"/>
                  <a:gd name="connsiteX7" fmla="*/ 0 w 108086"/>
                  <a:gd name="connsiteY7" fmla="*/ 14586 h 400555"/>
                  <a:gd name="connsiteX8" fmla="*/ 10098 w 108086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8086" h="400555">
                    <a:moveTo>
                      <a:pt x="10098" y="0"/>
                    </a:moveTo>
                    <a:lnTo>
                      <a:pt x="97988" y="0"/>
                    </a:lnTo>
                    <a:cubicBezTo>
                      <a:pt x="103598" y="0"/>
                      <a:pt x="108086" y="6732"/>
                      <a:pt x="108086" y="14586"/>
                    </a:cubicBezTo>
                    <a:lnTo>
                      <a:pt x="108086" y="385969"/>
                    </a:lnTo>
                    <a:cubicBezTo>
                      <a:pt x="108086" y="394198"/>
                      <a:pt x="103598" y="400556"/>
                      <a:pt x="97988" y="400556"/>
                    </a:cubicBezTo>
                    <a:lnTo>
                      <a:pt x="10098" y="400556"/>
                    </a:lnTo>
                    <a:cubicBezTo>
                      <a:pt x="4488" y="400556"/>
                      <a:pt x="0" y="393824"/>
                      <a:pt x="0" y="385969"/>
                    </a:cubicBezTo>
                    <a:lnTo>
                      <a:pt x="0" y="14586"/>
                    </a:lnTo>
                    <a:cubicBezTo>
                      <a:pt x="0" y="6358"/>
                      <a:pt x="4488" y="0"/>
                      <a:pt x="10098" y="0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6" name="任意多边形: 形状 135" descr="0b95f590-2a18-4f91-aca7-4f37f1074326"/>
              <p:cNvSpPr/>
              <p:nvPr/>
            </p:nvSpPr>
            <p:spPr>
              <a:xfrm>
                <a:off x="9362795" y="4635705"/>
                <a:ext cx="116105" cy="452178"/>
              </a:xfrm>
              <a:custGeom>
                <a:avLst/>
                <a:gdLst>
                  <a:gd name="connsiteX0" fmla="*/ 12716 w 102850"/>
                  <a:gd name="connsiteY0" fmla="*/ 0 h 400555"/>
                  <a:gd name="connsiteX1" fmla="*/ 90134 w 102850"/>
                  <a:gd name="connsiteY1" fmla="*/ 0 h 400555"/>
                  <a:gd name="connsiteX2" fmla="*/ 102850 w 102850"/>
                  <a:gd name="connsiteY2" fmla="*/ 19448 h 400555"/>
                  <a:gd name="connsiteX3" fmla="*/ 102850 w 102850"/>
                  <a:gd name="connsiteY3" fmla="*/ 381108 h 400555"/>
                  <a:gd name="connsiteX4" fmla="*/ 90134 w 102850"/>
                  <a:gd name="connsiteY4" fmla="*/ 400556 h 400555"/>
                  <a:gd name="connsiteX5" fmla="*/ 12716 w 102850"/>
                  <a:gd name="connsiteY5" fmla="*/ 400556 h 400555"/>
                  <a:gd name="connsiteX6" fmla="*/ 0 w 102850"/>
                  <a:gd name="connsiteY6" fmla="*/ 381108 h 400555"/>
                  <a:gd name="connsiteX7" fmla="*/ 0 w 102850"/>
                  <a:gd name="connsiteY7" fmla="*/ 19448 h 400555"/>
                  <a:gd name="connsiteX8" fmla="*/ 12716 w 102850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2850" h="400555">
                    <a:moveTo>
                      <a:pt x="12716" y="0"/>
                    </a:moveTo>
                    <a:lnTo>
                      <a:pt x="90134" y="0"/>
                    </a:lnTo>
                    <a:cubicBezTo>
                      <a:pt x="97240" y="0"/>
                      <a:pt x="102850" y="8602"/>
                      <a:pt x="102850" y="19448"/>
                    </a:cubicBezTo>
                    <a:lnTo>
                      <a:pt x="102850" y="381108"/>
                    </a:lnTo>
                    <a:cubicBezTo>
                      <a:pt x="102850" y="391954"/>
                      <a:pt x="97240" y="400556"/>
                      <a:pt x="90134" y="400556"/>
                    </a:cubicBezTo>
                    <a:lnTo>
                      <a:pt x="12716" y="400556"/>
                    </a:lnTo>
                    <a:cubicBezTo>
                      <a:pt x="5610" y="400556"/>
                      <a:pt x="0" y="391954"/>
                      <a:pt x="0" y="381108"/>
                    </a:cubicBezTo>
                    <a:lnTo>
                      <a:pt x="0" y="19448"/>
                    </a:lnTo>
                    <a:cubicBezTo>
                      <a:pt x="0" y="8602"/>
                      <a:pt x="5610" y="0"/>
                      <a:pt x="1271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3" name="任意多边形: 形状 132" descr="6e3bf9a0-e066-42f8-9ceb-bfea775d32e5"/>
              <p:cNvSpPr/>
              <p:nvPr/>
            </p:nvSpPr>
            <p:spPr>
              <a:xfrm>
                <a:off x="9107363" y="4635705"/>
                <a:ext cx="122016" cy="452178"/>
              </a:xfrm>
              <a:custGeom>
                <a:avLst/>
                <a:gdLst>
                  <a:gd name="connsiteX0" fmla="*/ 10098 w 108086"/>
                  <a:gd name="connsiteY0" fmla="*/ 0 h 400555"/>
                  <a:gd name="connsiteX1" fmla="*/ 97988 w 108086"/>
                  <a:gd name="connsiteY1" fmla="*/ 0 h 400555"/>
                  <a:gd name="connsiteX2" fmla="*/ 108086 w 108086"/>
                  <a:gd name="connsiteY2" fmla="*/ 14586 h 400555"/>
                  <a:gd name="connsiteX3" fmla="*/ 108086 w 108086"/>
                  <a:gd name="connsiteY3" fmla="*/ 385969 h 400555"/>
                  <a:gd name="connsiteX4" fmla="*/ 97988 w 108086"/>
                  <a:gd name="connsiteY4" fmla="*/ 400556 h 400555"/>
                  <a:gd name="connsiteX5" fmla="*/ 10098 w 108086"/>
                  <a:gd name="connsiteY5" fmla="*/ 400556 h 400555"/>
                  <a:gd name="connsiteX6" fmla="*/ 0 w 108086"/>
                  <a:gd name="connsiteY6" fmla="*/ 385969 h 400555"/>
                  <a:gd name="connsiteX7" fmla="*/ 0 w 108086"/>
                  <a:gd name="connsiteY7" fmla="*/ 14586 h 400555"/>
                  <a:gd name="connsiteX8" fmla="*/ 10098 w 108086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8086" h="400555">
                    <a:moveTo>
                      <a:pt x="10098" y="0"/>
                    </a:moveTo>
                    <a:lnTo>
                      <a:pt x="97988" y="0"/>
                    </a:lnTo>
                    <a:cubicBezTo>
                      <a:pt x="103598" y="0"/>
                      <a:pt x="108086" y="6732"/>
                      <a:pt x="108086" y="14586"/>
                    </a:cubicBezTo>
                    <a:lnTo>
                      <a:pt x="108086" y="385969"/>
                    </a:lnTo>
                    <a:cubicBezTo>
                      <a:pt x="108086" y="394198"/>
                      <a:pt x="103598" y="400556"/>
                      <a:pt x="97988" y="400556"/>
                    </a:cubicBezTo>
                    <a:lnTo>
                      <a:pt x="10098" y="400556"/>
                    </a:lnTo>
                    <a:cubicBezTo>
                      <a:pt x="4488" y="400556"/>
                      <a:pt x="0" y="393824"/>
                      <a:pt x="0" y="385969"/>
                    </a:cubicBezTo>
                    <a:lnTo>
                      <a:pt x="0" y="14586"/>
                    </a:lnTo>
                    <a:cubicBezTo>
                      <a:pt x="0" y="6358"/>
                      <a:pt x="4488" y="0"/>
                      <a:pt x="10098" y="0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4" name="任意多边形: 形状 133" descr="19f23048-7dc2-4bb4-8c86-817abe08f941"/>
              <p:cNvSpPr/>
              <p:nvPr/>
            </p:nvSpPr>
            <p:spPr>
              <a:xfrm>
                <a:off x="9168160" y="4635705"/>
                <a:ext cx="116105" cy="452178"/>
              </a:xfrm>
              <a:custGeom>
                <a:avLst/>
                <a:gdLst>
                  <a:gd name="connsiteX0" fmla="*/ 12716 w 102850"/>
                  <a:gd name="connsiteY0" fmla="*/ 0 h 400555"/>
                  <a:gd name="connsiteX1" fmla="*/ 90134 w 102850"/>
                  <a:gd name="connsiteY1" fmla="*/ 0 h 400555"/>
                  <a:gd name="connsiteX2" fmla="*/ 102850 w 102850"/>
                  <a:gd name="connsiteY2" fmla="*/ 19448 h 400555"/>
                  <a:gd name="connsiteX3" fmla="*/ 102850 w 102850"/>
                  <a:gd name="connsiteY3" fmla="*/ 381108 h 400555"/>
                  <a:gd name="connsiteX4" fmla="*/ 90134 w 102850"/>
                  <a:gd name="connsiteY4" fmla="*/ 400556 h 400555"/>
                  <a:gd name="connsiteX5" fmla="*/ 12716 w 102850"/>
                  <a:gd name="connsiteY5" fmla="*/ 400556 h 400555"/>
                  <a:gd name="connsiteX6" fmla="*/ 0 w 102850"/>
                  <a:gd name="connsiteY6" fmla="*/ 381108 h 400555"/>
                  <a:gd name="connsiteX7" fmla="*/ 0 w 102850"/>
                  <a:gd name="connsiteY7" fmla="*/ 19448 h 400555"/>
                  <a:gd name="connsiteX8" fmla="*/ 12716 w 102850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2850" h="400555">
                    <a:moveTo>
                      <a:pt x="12716" y="0"/>
                    </a:moveTo>
                    <a:lnTo>
                      <a:pt x="90134" y="0"/>
                    </a:lnTo>
                    <a:cubicBezTo>
                      <a:pt x="97240" y="0"/>
                      <a:pt x="102850" y="8602"/>
                      <a:pt x="102850" y="19448"/>
                    </a:cubicBezTo>
                    <a:lnTo>
                      <a:pt x="102850" y="381108"/>
                    </a:lnTo>
                    <a:cubicBezTo>
                      <a:pt x="102850" y="391954"/>
                      <a:pt x="97240" y="400556"/>
                      <a:pt x="90134" y="400556"/>
                    </a:cubicBezTo>
                    <a:lnTo>
                      <a:pt x="12716" y="400556"/>
                    </a:lnTo>
                    <a:cubicBezTo>
                      <a:pt x="5610" y="400556"/>
                      <a:pt x="0" y="391954"/>
                      <a:pt x="0" y="381108"/>
                    </a:cubicBezTo>
                    <a:lnTo>
                      <a:pt x="0" y="19448"/>
                    </a:lnTo>
                    <a:cubicBezTo>
                      <a:pt x="0" y="8602"/>
                      <a:pt x="5610" y="0"/>
                      <a:pt x="1271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1" name="任意多边形: 形状 130" descr="bb728433-698c-4d6b-b73b-b3c577fc69e5"/>
              <p:cNvSpPr/>
              <p:nvPr/>
            </p:nvSpPr>
            <p:spPr>
              <a:xfrm>
                <a:off x="8913151" y="4635705"/>
                <a:ext cx="122016" cy="452178"/>
              </a:xfrm>
              <a:custGeom>
                <a:avLst/>
                <a:gdLst>
                  <a:gd name="connsiteX0" fmla="*/ 10098 w 108086"/>
                  <a:gd name="connsiteY0" fmla="*/ 0 h 400555"/>
                  <a:gd name="connsiteX1" fmla="*/ 97988 w 108086"/>
                  <a:gd name="connsiteY1" fmla="*/ 0 h 400555"/>
                  <a:gd name="connsiteX2" fmla="*/ 108086 w 108086"/>
                  <a:gd name="connsiteY2" fmla="*/ 14586 h 400555"/>
                  <a:gd name="connsiteX3" fmla="*/ 108086 w 108086"/>
                  <a:gd name="connsiteY3" fmla="*/ 385969 h 400555"/>
                  <a:gd name="connsiteX4" fmla="*/ 97988 w 108086"/>
                  <a:gd name="connsiteY4" fmla="*/ 400556 h 400555"/>
                  <a:gd name="connsiteX5" fmla="*/ 10098 w 108086"/>
                  <a:gd name="connsiteY5" fmla="*/ 400556 h 400555"/>
                  <a:gd name="connsiteX6" fmla="*/ 0 w 108086"/>
                  <a:gd name="connsiteY6" fmla="*/ 385969 h 400555"/>
                  <a:gd name="connsiteX7" fmla="*/ 0 w 108086"/>
                  <a:gd name="connsiteY7" fmla="*/ 14586 h 400555"/>
                  <a:gd name="connsiteX8" fmla="*/ 10098 w 108086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8086" h="400555">
                    <a:moveTo>
                      <a:pt x="10098" y="0"/>
                    </a:moveTo>
                    <a:lnTo>
                      <a:pt x="97988" y="0"/>
                    </a:lnTo>
                    <a:cubicBezTo>
                      <a:pt x="103598" y="0"/>
                      <a:pt x="108086" y="6732"/>
                      <a:pt x="108086" y="14586"/>
                    </a:cubicBezTo>
                    <a:lnTo>
                      <a:pt x="108086" y="385969"/>
                    </a:lnTo>
                    <a:cubicBezTo>
                      <a:pt x="108086" y="394198"/>
                      <a:pt x="103598" y="400556"/>
                      <a:pt x="97988" y="400556"/>
                    </a:cubicBezTo>
                    <a:lnTo>
                      <a:pt x="10098" y="400556"/>
                    </a:lnTo>
                    <a:cubicBezTo>
                      <a:pt x="4488" y="400556"/>
                      <a:pt x="0" y="393824"/>
                      <a:pt x="0" y="385969"/>
                    </a:cubicBezTo>
                    <a:lnTo>
                      <a:pt x="0" y="14586"/>
                    </a:lnTo>
                    <a:cubicBezTo>
                      <a:pt x="0" y="6358"/>
                      <a:pt x="4488" y="0"/>
                      <a:pt x="10098" y="0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2" name="任意多边形: 形状 131" descr="31044da8-c397-4789-b62f-58a46b78b974"/>
              <p:cNvSpPr/>
              <p:nvPr/>
            </p:nvSpPr>
            <p:spPr>
              <a:xfrm>
                <a:off x="8973948" y="4635705"/>
                <a:ext cx="116105" cy="452178"/>
              </a:xfrm>
              <a:custGeom>
                <a:avLst/>
                <a:gdLst>
                  <a:gd name="connsiteX0" fmla="*/ 12716 w 102850"/>
                  <a:gd name="connsiteY0" fmla="*/ 0 h 400555"/>
                  <a:gd name="connsiteX1" fmla="*/ 90134 w 102850"/>
                  <a:gd name="connsiteY1" fmla="*/ 0 h 400555"/>
                  <a:gd name="connsiteX2" fmla="*/ 102850 w 102850"/>
                  <a:gd name="connsiteY2" fmla="*/ 19448 h 400555"/>
                  <a:gd name="connsiteX3" fmla="*/ 102850 w 102850"/>
                  <a:gd name="connsiteY3" fmla="*/ 381108 h 400555"/>
                  <a:gd name="connsiteX4" fmla="*/ 90134 w 102850"/>
                  <a:gd name="connsiteY4" fmla="*/ 400556 h 400555"/>
                  <a:gd name="connsiteX5" fmla="*/ 12716 w 102850"/>
                  <a:gd name="connsiteY5" fmla="*/ 400556 h 400555"/>
                  <a:gd name="connsiteX6" fmla="*/ 0 w 102850"/>
                  <a:gd name="connsiteY6" fmla="*/ 381108 h 400555"/>
                  <a:gd name="connsiteX7" fmla="*/ 0 w 102850"/>
                  <a:gd name="connsiteY7" fmla="*/ 19448 h 400555"/>
                  <a:gd name="connsiteX8" fmla="*/ 12716 w 102850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2850" h="400555">
                    <a:moveTo>
                      <a:pt x="12716" y="0"/>
                    </a:moveTo>
                    <a:lnTo>
                      <a:pt x="90134" y="0"/>
                    </a:lnTo>
                    <a:cubicBezTo>
                      <a:pt x="97240" y="0"/>
                      <a:pt x="102850" y="8602"/>
                      <a:pt x="102850" y="19448"/>
                    </a:cubicBezTo>
                    <a:lnTo>
                      <a:pt x="102850" y="381108"/>
                    </a:lnTo>
                    <a:cubicBezTo>
                      <a:pt x="102850" y="391954"/>
                      <a:pt x="97240" y="400556"/>
                      <a:pt x="90134" y="400556"/>
                    </a:cubicBezTo>
                    <a:lnTo>
                      <a:pt x="12716" y="400556"/>
                    </a:lnTo>
                    <a:cubicBezTo>
                      <a:pt x="5610" y="400556"/>
                      <a:pt x="0" y="391954"/>
                      <a:pt x="0" y="381108"/>
                    </a:cubicBezTo>
                    <a:lnTo>
                      <a:pt x="0" y="19448"/>
                    </a:lnTo>
                    <a:cubicBezTo>
                      <a:pt x="0" y="8602"/>
                      <a:pt x="5610" y="0"/>
                      <a:pt x="1271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9" name="任意多边形: 形状 128" descr="2b2cf81d-d8d5-40fc-9602-1f9f1f42ef48"/>
              <p:cNvSpPr/>
              <p:nvPr/>
            </p:nvSpPr>
            <p:spPr>
              <a:xfrm>
                <a:off x="8718515" y="4635705"/>
                <a:ext cx="122016" cy="452178"/>
              </a:xfrm>
              <a:custGeom>
                <a:avLst/>
                <a:gdLst>
                  <a:gd name="connsiteX0" fmla="*/ 10098 w 108086"/>
                  <a:gd name="connsiteY0" fmla="*/ 0 h 400555"/>
                  <a:gd name="connsiteX1" fmla="*/ 97988 w 108086"/>
                  <a:gd name="connsiteY1" fmla="*/ 0 h 400555"/>
                  <a:gd name="connsiteX2" fmla="*/ 108086 w 108086"/>
                  <a:gd name="connsiteY2" fmla="*/ 14586 h 400555"/>
                  <a:gd name="connsiteX3" fmla="*/ 108086 w 108086"/>
                  <a:gd name="connsiteY3" fmla="*/ 385969 h 400555"/>
                  <a:gd name="connsiteX4" fmla="*/ 97988 w 108086"/>
                  <a:gd name="connsiteY4" fmla="*/ 400556 h 400555"/>
                  <a:gd name="connsiteX5" fmla="*/ 10098 w 108086"/>
                  <a:gd name="connsiteY5" fmla="*/ 400556 h 400555"/>
                  <a:gd name="connsiteX6" fmla="*/ 0 w 108086"/>
                  <a:gd name="connsiteY6" fmla="*/ 385969 h 400555"/>
                  <a:gd name="connsiteX7" fmla="*/ 0 w 108086"/>
                  <a:gd name="connsiteY7" fmla="*/ 14586 h 400555"/>
                  <a:gd name="connsiteX8" fmla="*/ 10098 w 108086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8086" h="400555">
                    <a:moveTo>
                      <a:pt x="10098" y="0"/>
                    </a:moveTo>
                    <a:lnTo>
                      <a:pt x="97988" y="0"/>
                    </a:lnTo>
                    <a:cubicBezTo>
                      <a:pt x="103598" y="0"/>
                      <a:pt x="108086" y="6732"/>
                      <a:pt x="108086" y="14586"/>
                    </a:cubicBezTo>
                    <a:lnTo>
                      <a:pt x="108086" y="385969"/>
                    </a:lnTo>
                    <a:cubicBezTo>
                      <a:pt x="108086" y="394198"/>
                      <a:pt x="103598" y="400556"/>
                      <a:pt x="97988" y="400556"/>
                    </a:cubicBezTo>
                    <a:lnTo>
                      <a:pt x="10098" y="400556"/>
                    </a:lnTo>
                    <a:cubicBezTo>
                      <a:pt x="4488" y="400556"/>
                      <a:pt x="0" y="393824"/>
                      <a:pt x="0" y="385969"/>
                    </a:cubicBezTo>
                    <a:lnTo>
                      <a:pt x="0" y="14586"/>
                    </a:lnTo>
                    <a:cubicBezTo>
                      <a:pt x="0" y="6358"/>
                      <a:pt x="4488" y="0"/>
                      <a:pt x="10098" y="0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0" name="任意多边形: 形状 129" descr="fd01d0cf-9dff-4539-b3fb-ac8803609ada"/>
              <p:cNvSpPr/>
              <p:nvPr/>
            </p:nvSpPr>
            <p:spPr>
              <a:xfrm>
                <a:off x="8779734" y="4635705"/>
                <a:ext cx="116105" cy="452178"/>
              </a:xfrm>
              <a:custGeom>
                <a:avLst/>
                <a:gdLst>
                  <a:gd name="connsiteX0" fmla="*/ 12716 w 102850"/>
                  <a:gd name="connsiteY0" fmla="*/ 0 h 400555"/>
                  <a:gd name="connsiteX1" fmla="*/ 90134 w 102850"/>
                  <a:gd name="connsiteY1" fmla="*/ 0 h 400555"/>
                  <a:gd name="connsiteX2" fmla="*/ 102850 w 102850"/>
                  <a:gd name="connsiteY2" fmla="*/ 19448 h 400555"/>
                  <a:gd name="connsiteX3" fmla="*/ 102850 w 102850"/>
                  <a:gd name="connsiteY3" fmla="*/ 381108 h 400555"/>
                  <a:gd name="connsiteX4" fmla="*/ 90134 w 102850"/>
                  <a:gd name="connsiteY4" fmla="*/ 400556 h 400555"/>
                  <a:gd name="connsiteX5" fmla="*/ 12716 w 102850"/>
                  <a:gd name="connsiteY5" fmla="*/ 400556 h 400555"/>
                  <a:gd name="connsiteX6" fmla="*/ 0 w 102850"/>
                  <a:gd name="connsiteY6" fmla="*/ 381108 h 400555"/>
                  <a:gd name="connsiteX7" fmla="*/ 0 w 102850"/>
                  <a:gd name="connsiteY7" fmla="*/ 19448 h 400555"/>
                  <a:gd name="connsiteX8" fmla="*/ 12716 w 102850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2850" h="400555">
                    <a:moveTo>
                      <a:pt x="12716" y="0"/>
                    </a:moveTo>
                    <a:lnTo>
                      <a:pt x="90134" y="0"/>
                    </a:lnTo>
                    <a:cubicBezTo>
                      <a:pt x="97240" y="0"/>
                      <a:pt x="102850" y="8602"/>
                      <a:pt x="102850" y="19448"/>
                    </a:cubicBezTo>
                    <a:lnTo>
                      <a:pt x="102850" y="381108"/>
                    </a:lnTo>
                    <a:cubicBezTo>
                      <a:pt x="102850" y="391954"/>
                      <a:pt x="97240" y="400556"/>
                      <a:pt x="90134" y="400556"/>
                    </a:cubicBezTo>
                    <a:lnTo>
                      <a:pt x="12716" y="400556"/>
                    </a:lnTo>
                    <a:cubicBezTo>
                      <a:pt x="5610" y="400556"/>
                      <a:pt x="0" y="391954"/>
                      <a:pt x="0" y="381108"/>
                    </a:cubicBezTo>
                    <a:lnTo>
                      <a:pt x="0" y="19448"/>
                    </a:lnTo>
                    <a:cubicBezTo>
                      <a:pt x="0" y="8602"/>
                      <a:pt x="5610" y="0"/>
                      <a:pt x="1271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7" name="任意多边形: 形状 126" descr="bc755e3b-1e4b-4f7d-8e6f-7df7eea02a3e"/>
              <p:cNvSpPr/>
              <p:nvPr/>
            </p:nvSpPr>
            <p:spPr>
              <a:xfrm>
                <a:off x="8583411" y="4635705"/>
                <a:ext cx="62908" cy="452178"/>
              </a:xfrm>
              <a:custGeom>
                <a:avLst/>
                <a:gdLst>
                  <a:gd name="connsiteX0" fmla="*/ 0 w 55726"/>
                  <a:gd name="connsiteY0" fmla="*/ 0 h 400555"/>
                  <a:gd name="connsiteX1" fmla="*/ 45628 w 55726"/>
                  <a:gd name="connsiteY1" fmla="*/ 0 h 400555"/>
                  <a:gd name="connsiteX2" fmla="*/ 55726 w 55726"/>
                  <a:gd name="connsiteY2" fmla="*/ 14586 h 400555"/>
                  <a:gd name="connsiteX3" fmla="*/ 55726 w 55726"/>
                  <a:gd name="connsiteY3" fmla="*/ 385969 h 400555"/>
                  <a:gd name="connsiteX4" fmla="*/ 45628 w 55726"/>
                  <a:gd name="connsiteY4" fmla="*/ 400556 h 400555"/>
                  <a:gd name="connsiteX5" fmla="*/ 0 w 55726"/>
                  <a:gd name="connsiteY5" fmla="*/ 400556 h 400555"/>
                  <a:gd name="connsiteX6" fmla="*/ 0 w 55726"/>
                  <a:gd name="connsiteY6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726" h="400555">
                    <a:moveTo>
                      <a:pt x="0" y="0"/>
                    </a:moveTo>
                    <a:lnTo>
                      <a:pt x="45628" y="0"/>
                    </a:lnTo>
                    <a:cubicBezTo>
                      <a:pt x="51238" y="0"/>
                      <a:pt x="55726" y="6732"/>
                      <a:pt x="55726" y="14586"/>
                    </a:cubicBezTo>
                    <a:lnTo>
                      <a:pt x="55726" y="385969"/>
                    </a:lnTo>
                    <a:cubicBezTo>
                      <a:pt x="55726" y="394198"/>
                      <a:pt x="51238" y="400556"/>
                      <a:pt x="45628" y="400556"/>
                    </a:cubicBezTo>
                    <a:lnTo>
                      <a:pt x="0" y="4005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8" name="任意多边形: 形状 127" descr="3448c1ba-0cd5-4db2-a6b4-bb8eb0e6e7ad"/>
              <p:cNvSpPr/>
              <p:nvPr/>
            </p:nvSpPr>
            <p:spPr>
              <a:xfrm>
                <a:off x="8585522" y="4635705"/>
                <a:ext cx="116105" cy="452178"/>
              </a:xfrm>
              <a:custGeom>
                <a:avLst/>
                <a:gdLst>
                  <a:gd name="connsiteX0" fmla="*/ 12716 w 102850"/>
                  <a:gd name="connsiteY0" fmla="*/ 0 h 400555"/>
                  <a:gd name="connsiteX1" fmla="*/ 90134 w 102850"/>
                  <a:gd name="connsiteY1" fmla="*/ 0 h 400555"/>
                  <a:gd name="connsiteX2" fmla="*/ 102850 w 102850"/>
                  <a:gd name="connsiteY2" fmla="*/ 19448 h 400555"/>
                  <a:gd name="connsiteX3" fmla="*/ 102850 w 102850"/>
                  <a:gd name="connsiteY3" fmla="*/ 381108 h 400555"/>
                  <a:gd name="connsiteX4" fmla="*/ 90134 w 102850"/>
                  <a:gd name="connsiteY4" fmla="*/ 400556 h 400555"/>
                  <a:gd name="connsiteX5" fmla="*/ 12716 w 102850"/>
                  <a:gd name="connsiteY5" fmla="*/ 400556 h 400555"/>
                  <a:gd name="connsiteX6" fmla="*/ 0 w 102850"/>
                  <a:gd name="connsiteY6" fmla="*/ 381108 h 400555"/>
                  <a:gd name="connsiteX7" fmla="*/ 0 w 102850"/>
                  <a:gd name="connsiteY7" fmla="*/ 19448 h 400555"/>
                  <a:gd name="connsiteX8" fmla="*/ 12716 w 102850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2850" h="400555">
                    <a:moveTo>
                      <a:pt x="12716" y="0"/>
                    </a:moveTo>
                    <a:lnTo>
                      <a:pt x="90134" y="0"/>
                    </a:lnTo>
                    <a:cubicBezTo>
                      <a:pt x="97240" y="0"/>
                      <a:pt x="102850" y="8602"/>
                      <a:pt x="102850" y="19448"/>
                    </a:cubicBezTo>
                    <a:lnTo>
                      <a:pt x="102850" y="381108"/>
                    </a:lnTo>
                    <a:cubicBezTo>
                      <a:pt x="102850" y="391954"/>
                      <a:pt x="97240" y="400556"/>
                      <a:pt x="90134" y="400556"/>
                    </a:cubicBezTo>
                    <a:lnTo>
                      <a:pt x="12716" y="400556"/>
                    </a:lnTo>
                    <a:cubicBezTo>
                      <a:pt x="5610" y="400556"/>
                      <a:pt x="0" y="391954"/>
                      <a:pt x="0" y="381108"/>
                    </a:cubicBezTo>
                    <a:lnTo>
                      <a:pt x="0" y="19448"/>
                    </a:lnTo>
                    <a:cubicBezTo>
                      <a:pt x="0" y="8602"/>
                      <a:pt x="5610" y="0"/>
                      <a:pt x="1271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0" name="任意多边形: 形状 119" descr="de9ec43f-d03a-45c1-86da-d1ffc30377b5"/>
              <p:cNvSpPr/>
              <p:nvPr/>
            </p:nvSpPr>
            <p:spPr>
              <a:xfrm>
                <a:off x="9301576" y="5156702"/>
                <a:ext cx="122016" cy="452178"/>
              </a:xfrm>
              <a:custGeom>
                <a:avLst/>
                <a:gdLst>
                  <a:gd name="connsiteX0" fmla="*/ 10098 w 108086"/>
                  <a:gd name="connsiteY0" fmla="*/ 0 h 400555"/>
                  <a:gd name="connsiteX1" fmla="*/ 97988 w 108086"/>
                  <a:gd name="connsiteY1" fmla="*/ 0 h 400555"/>
                  <a:gd name="connsiteX2" fmla="*/ 108086 w 108086"/>
                  <a:gd name="connsiteY2" fmla="*/ 14586 h 400555"/>
                  <a:gd name="connsiteX3" fmla="*/ 108086 w 108086"/>
                  <a:gd name="connsiteY3" fmla="*/ 385969 h 400555"/>
                  <a:gd name="connsiteX4" fmla="*/ 97988 w 108086"/>
                  <a:gd name="connsiteY4" fmla="*/ 400555 h 400555"/>
                  <a:gd name="connsiteX5" fmla="*/ 10098 w 108086"/>
                  <a:gd name="connsiteY5" fmla="*/ 400555 h 400555"/>
                  <a:gd name="connsiteX6" fmla="*/ 0 w 108086"/>
                  <a:gd name="connsiteY6" fmla="*/ 385969 h 400555"/>
                  <a:gd name="connsiteX7" fmla="*/ 0 w 108086"/>
                  <a:gd name="connsiteY7" fmla="*/ 14586 h 400555"/>
                  <a:gd name="connsiteX8" fmla="*/ 10098 w 108086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8086" h="400555">
                    <a:moveTo>
                      <a:pt x="10098" y="0"/>
                    </a:moveTo>
                    <a:lnTo>
                      <a:pt x="97988" y="0"/>
                    </a:lnTo>
                    <a:cubicBezTo>
                      <a:pt x="103598" y="0"/>
                      <a:pt x="108086" y="6732"/>
                      <a:pt x="108086" y="14586"/>
                    </a:cubicBezTo>
                    <a:lnTo>
                      <a:pt x="108086" y="385969"/>
                    </a:lnTo>
                    <a:cubicBezTo>
                      <a:pt x="108086" y="394198"/>
                      <a:pt x="103598" y="400555"/>
                      <a:pt x="97988" y="400555"/>
                    </a:cubicBezTo>
                    <a:lnTo>
                      <a:pt x="10098" y="400555"/>
                    </a:lnTo>
                    <a:cubicBezTo>
                      <a:pt x="4488" y="400555"/>
                      <a:pt x="0" y="393823"/>
                      <a:pt x="0" y="385969"/>
                    </a:cubicBezTo>
                    <a:lnTo>
                      <a:pt x="0" y="14586"/>
                    </a:lnTo>
                    <a:cubicBezTo>
                      <a:pt x="0" y="6358"/>
                      <a:pt x="4488" y="0"/>
                      <a:pt x="10098" y="0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1" name="任意多边形: 形状 120" descr="55e4c019-b65e-4b32-8dd2-d61247a801b5"/>
              <p:cNvSpPr/>
              <p:nvPr/>
            </p:nvSpPr>
            <p:spPr>
              <a:xfrm>
                <a:off x="9362795" y="5156702"/>
                <a:ext cx="116105" cy="452178"/>
              </a:xfrm>
              <a:custGeom>
                <a:avLst/>
                <a:gdLst>
                  <a:gd name="connsiteX0" fmla="*/ 12716 w 102850"/>
                  <a:gd name="connsiteY0" fmla="*/ 0 h 400555"/>
                  <a:gd name="connsiteX1" fmla="*/ 90134 w 102850"/>
                  <a:gd name="connsiteY1" fmla="*/ 0 h 400555"/>
                  <a:gd name="connsiteX2" fmla="*/ 102850 w 102850"/>
                  <a:gd name="connsiteY2" fmla="*/ 19448 h 400555"/>
                  <a:gd name="connsiteX3" fmla="*/ 102850 w 102850"/>
                  <a:gd name="connsiteY3" fmla="*/ 381108 h 400555"/>
                  <a:gd name="connsiteX4" fmla="*/ 90134 w 102850"/>
                  <a:gd name="connsiteY4" fmla="*/ 400555 h 400555"/>
                  <a:gd name="connsiteX5" fmla="*/ 12716 w 102850"/>
                  <a:gd name="connsiteY5" fmla="*/ 400555 h 400555"/>
                  <a:gd name="connsiteX6" fmla="*/ 0 w 102850"/>
                  <a:gd name="connsiteY6" fmla="*/ 381108 h 400555"/>
                  <a:gd name="connsiteX7" fmla="*/ 0 w 102850"/>
                  <a:gd name="connsiteY7" fmla="*/ 19448 h 400555"/>
                  <a:gd name="connsiteX8" fmla="*/ 12716 w 102850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2850" h="400555">
                    <a:moveTo>
                      <a:pt x="12716" y="0"/>
                    </a:moveTo>
                    <a:lnTo>
                      <a:pt x="90134" y="0"/>
                    </a:lnTo>
                    <a:cubicBezTo>
                      <a:pt x="97240" y="0"/>
                      <a:pt x="102850" y="8602"/>
                      <a:pt x="102850" y="19448"/>
                    </a:cubicBezTo>
                    <a:lnTo>
                      <a:pt x="102850" y="381108"/>
                    </a:lnTo>
                    <a:cubicBezTo>
                      <a:pt x="102850" y="391953"/>
                      <a:pt x="97240" y="400555"/>
                      <a:pt x="90134" y="400555"/>
                    </a:cubicBezTo>
                    <a:lnTo>
                      <a:pt x="12716" y="400555"/>
                    </a:lnTo>
                    <a:cubicBezTo>
                      <a:pt x="5610" y="400555"/>
                      <a:pt x="0" y="391953"/>
                      <a:pt x="0" y="381108"/>
                    </a:cubicBezTo>
                    <a:lnTo>
                      <a:pt x="0" y="19448"/>
                    </a:lnTo>
                    <a:cubicBezTo>
                      <a:pt x="0" y="8602"/>
                      <a:pt x="5610" y="0"/>
                      <a:pt x="1271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8" name="任意多边形: 形状 117" descr="b8d710f0-e5e1-43c3-89a7-cc9c39738548"/>
              <p:cNvSpPr/>
              <p:nvPr/>
            </p:nvSpPr>
            <p:spPr>
              <a:xfrm>
                <a:off x="9107363" y="5156702"/>
                <a:ext cx="122016" cy="452178"/>
              </a:xfrm>
              <a:custGeom>
                <a:avLst/>
                <a:gdLst>
                  <a:gd name="connsiteX0" fmla="*/ 10098 w 108086"/>
                  <a:gd name="connsiteY0" fmla="*/ 0 h 400555"/>
                  <a:gd name="connsiteX1" fmla="*/ 97988 w 108086"/>
                  <a:gd name="connsiteY1" fmla="*/ 0 h 400555"/>
                  <a:gd name="connsiteX2" fmla="*/ 108086 w 108086"/>
                  <a:gd name="connsiteY2" fmla="*/ 14586 h 400555"/>
                  <a:gd name="connsiteX3" fmla="*/ 108086 w 108086"/>
                  <a:gd name="connsiteY3" fmla="*/ 385969 h 400555"/>
                  <a:gd name="connsiteX4" fmla="*/ 97988 w 108086"/>
                  <a:gd name="connsiteY4" fmla="*/ 400555 h 400555"/>
                  <a:gd name="connsiteX5" fmla="*/ 10098 w 108086"/>
                  <a:gd name="connsiteY5" fmla="*/ 400555 h 400555"/>
                  <a:gd name="connsiteX6" fmla="*/ 0 w 108086"/>
                  <a:gd name="connsiteY6" fmla="*/ 385969 h 400555"/>
                  <a:gd name="connsiteX7" fmla="*/ 0 w 108086"/>
                  <a:gd name="connsiteY7" fmla="*/ 14586 h 400555"/>
                  <a:gd name="connsiteX8" fmla="*/ 10098 w 108086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8086" h="400555">
                    <a:moveTo>
                      <a:pt x="10098" y="0"/>
                    </a:moveTo>
                    <a:lnTo>
                      <a:pt x="97988" y="0"/>
                    </a:lnTo>
                    <a:cubicBezTo>
                      <a:pt x="103598" y="0"/>
                      <a:pt x="108086" y="6732"/>
                      <a:pt x="108086" y="14586"/>
                    </a:cubicBezTo>
                    <a:lnTo>
                      <a:pt x="108086" y="385969"/>
                    </a:lnTo>
                    <a:cubicBezTo>
                      <a:pt x="108086" y="394198"/>
                      <a:pt x="103598" y="400555"/>
                      <a:pt x="97988" y="400555"/>
                    </a:cubicBezTo>
                    <a:lnTo>
                      <a:pt x="10098" y="400555"/>
                    </a:lnTo>
                    <a:cubicBezTo>
                      <a:pt x="4488" y="400555"/>
                      <a:pt x="0" y="393823"/>
                      <a:pt x="0" y="385969"/>
                    </a:cubicBezTo>
                    <a:lnTo>
                      <a:pt x="0" y="14586"/>
                    </a:lnTo>
                    <a:cubicBezTo>
                      <a:pt x="0" y="6358"/>
                      <a:pt x="4488" y="0"/>
                      <a:pt x="10098" y="0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9" name="任意多边形: 形状 118" descr="71f1a7a7-e641-489f-a7c1-277f4332f49a"/>
              <p:cNvSpPr/>
              <p:nvPr/>
            </p:nvSpPr>
            <p:spPr>
              <a:xfrm>
                <a:off x="9168160" y="5156702"/>
                <a:ext cx="116105" cy="452178"/>
              </a:xfrm>
              <a:custGeom>
                <a:avLst/>
                <a:gdLst>
                  <a:gd name="connsiteX0" fmla="*/ 12716 w 102850"/>
                  <a:gd name="connsiteY0" fmla="*/ 0 h 400555"/>
                  <a:gd name="connsiteX1" fmla="*/ 90134 w 102850"/>
                  <a:gd name="connsiteY1" fmla="*/ 0 h 400555"/>
                  <a:gd name="connsiteX2" fmla="*/ 102850 w 102850"/>
                  <a:gd name="connsiteY2" fmla="*/ 19448 h 400555"/>
                  <a:gd name="connsiteX3" fmla="*/ 102850 w 102850"/>
                  <a:gd name="connsiteY3" fmla="*/ 381108 h 400555"/>
                  <a:gd name="connsiteX4" fmla="*/ 90134 w 102850"/>
                  <a:gd name="connsiteY4" fmla="*/ 400555 h 400555"/>
                  <a:gd name="connsiteX5" fmla="*/ 12716 w 102850"/>
                  <a:gd name="connsiteY5" fmla="*/ 400555 h 400555"/>
                  <a:gd name="connsiteX6" fmla="*/ 0 w 102850"/>
                  <a:gd name="connsiteY6" fmla="*/ 381108 h 400555"/>
                  <a:gd name="connsiteX7" fmla="*/ 0 w 102850"/>
                  <a:gd name="connsiteY7" fmla="*/ 19448 h 400555"/>
                  <a:gd name="connsiteX8" fmla="*/ 12716 w 102850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2850" h="400555">
                    <a:moveTo>
                      <a:pt x="12716" y="0"/>
                    </a:moveTo>
                    <a:lnTo>
                      <a:pt x="90134" y="0"/>
                    </a:lnTo>
                    <a:cubicBezTo>
                      <a:pt x="97240" y="0"/>
                      <a:pt x="102850" y="8602"/>
                      <a:pt x="102850" y="19448"/>
                    </a:cubicBezTo>
                    <a:lnTo>
                      <a:pt x="102850" y="381108"/>
                    </a:lnTo>
                    <a:cubicBezTo>
                      <a:pt x="102850" y="391953"/>
                      <a:pt x="97240" y="400555"/>
                      <a:pt x="90134" y="400555"/>
                    </a:cubicBezTo>
                    <a:lnTo>
                      <a:pt x="12716" y="400555"/>
                    </a:lnTo>
                    <a:cubicBezTo>
                      <a:pt x="5610" y="400555"/>
                      <a:pt x="0" y="391953"/>
                      <a:pt x="0" y="381108"/>
                    </a:cubicBezTo>
                    <a:lnTo>
                      <a:pt x="0" y="19448"/>
                    </a:lnTo>
                    <a:cubicBezTo>
                      <a:pt x="0" y="8602"/>
                      <a:pt x="5610" y="0"/>
                      <a:pt x="1271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6" name="任意多边形: 形状 115" descr="f0ddf1de-de41-41f5-b911-108edcdd7dfd"/>
              <p:cNvSpPr/>
              <p:nvPr/>
            </p:nvSpPr>
            <p:spPr>
              <a:xfrm>
                <a:off x="8913151" y="5156702"/>
                <a:ext cx="122016" cy="452178"/>
              </a:xfrm>
              <a:custGeom>
                <a:avLst/>
                <a:gdLst>
                  <a:gd name="connsiteX0" fmla="*/ 10098 w 108086"/>
                  <a:gd name="connsiteY0" fmla="*/ 0 h 400555"/>
                  <a:gd name="connsiteX1" fmla="*/ 97988 w 108086"/>
                  <a:gd name="connsiteY1" fmla="*/ 0 h 400555"/>
                  <a:gd name="connsiteX2" fmla="*/ 108086 w 108086"/>
                  <a:gd name="connsiteY2" fmla="*/ 14586 h 400555"/>
                  <a:gd name="connsiteX3" fmla="*/ 108086 w 108086"/>
                  <a:gd name="connsiteY3" fmla="*/ 385969 h 400555"/>
                  <a:gd name="connsiteX4" fmla="*/ 97988 w 108086"/>
                  <a:gd name="connsiteY4" fmla="*/ 400555 h 400555"/>
                  <a:gd name="connsiteX5" fmla="*/ 10098 w 108086"/>
                  <a:gd name="connsiteY5" fmla="*/ 400555 h 400555"/>
                  <a:gd name="connsiteX6" fmla="*/ 0 w 108086"/>
                  <a:gd name="connsiteY6" fmla="*/ 385969 h 400555"/>
                  <a:gd name="connsiteX7" fmla="*/ 0 w 108086"/>
                  <a:gd name="connsiteY7" fmla="*/ 14586 h 400555"/>
                  <a:gd name="connsiteX8" fmla="*/ 10098 w 108086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8086" h="400555">
                    <a:moveTo>
                      <a:pt x="10098" y="0"/>
                    </a:moveTo>
                    <a:lnTo>
                      <a:pt x="97988" y="0"/>
                    </a:lnTo>
                    <a:cubicBezTo>
                      <a:pt x="103598" y="0"/>
                      <a:pt x="108086" y="6732"/>
                      <a:pt x="108086" y="14586"/>
                    </a:cubicBezTo>
                    <a:lnTo>
                      <a:pt x="108086" y="385969"/>
                    </a:lnTo>
                    <a:cubicBezTo>
                      <a:pt x="108086" y="394198"/>
                      <a:pt x="103598" y="400555"/>
                      <a:pt x="97988" y="400555"/>
                    </a:cubicBezTo>
                    <a:lnTo>
                      <a:pt x="10098" y="400555"/>
                    </a:lnTo>
                    <a:cubicBezTo>
                      <a:pt x="4488" y="400555"/>
                      <a:pt x="0" y="393823"/>
                      <a:pt x="0" y="385969"/>
                    </a:cubicBezTo>
                    <a:lnTo>
                      <a:pt x="0" y="14586"/>
                    </a:lnTo>
                    <a:cubicBezTo>
                      <a:pt x="0" y="6358"/>
                      <a:pt x="4488" y="0"/>
                      <a:pt x="10098" y="0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7" name="任意多边形: 形状 116" descr="3b8ba02a-9848-4f78-b1ad-79f05de8729e"/>
              <p:cNvSpPr/>
              <p:nvPr/>
            </p:nvSpPr>
            <p:spPr>
              <a:xfrm>
                <a:off x="8973948" y="5156702"/>
                <a:ext cx="116105" cy="452178"/>
              </a:xfrm>
              <a:custGeom>
                <a:avLst/>
                <a:gdLst>
                  <a:gd name="connsiteX0" fmla="*/ 12716 w 102850"/>
                  <a:gd name="connsiteY0" fmla="*/ 0 h 400555"/>
                  <a:gd name="connsiteX1" fmla="*/ 90134 w 102850"/>
                  <a:gd name="connsiteY1" fmla="*/ 0 h 400555"/>
                  <a:gd name="connsiteX2" fmla="*/ 102850 w 102850"/>
                  <a:gd name="connsiteY2" fmla="*/ 19448 h 400555"/>
                  <a:gd name="connsiteX3" fmla="*/ 102850 w 102850"/>
                  <a:gd name="connsiteY3" fmla="*/ 381108 h 400555"/>
                  <a:gd name="connsiteX4" fmla="*/ 90134 w 102850"/>
                  <a:gd name="connsiteY4" fmla="*/ 400555 h 400555"/>
                  <a:gd name="connsiteX5" fmla="*/ 12716 w 102850"/>
                  <a:gd name="connsiteY5" fmla="*/ 400555 h 400555"/>
                  <a:gd name="connsiteX6" fmla="*/ 0 w 102850"/>
                  <a:gd name="connsiteY6" fmla="*/ 381108 h 400555"/>
                  <a:gd name="connsiteX7" fmla="*/ 0 w 102850"/>
                  <a:gd name="connsiteY7" fmla="*/ 19448 h 400555"/>
                  <a:gd name="connsiteX8" fmla="*/ 12716 w 102850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2850" h="400555">
                    <a:moveTo>
                      <a:pt x="12716" y="0"/>
                    </a:moveTo>
                    <a:lnTo>
                      <a:pt x="90134" y="0"/>
                    </a:lnTo>
                    <a:cubicBezTo>
                      <a:pt x="97240" y="0"/>
                      <a:pt x="102850" y="8602"/>
                      <a:pt x="102850" y="19448"/>
                    </a:cubicBezTo>
                    <a:lnTo>
                      <a:pt x="102850" y="381108"/>
                    </a:lnTo>
                    <a:cubicBezTo>
                      <a:pt x="102850" y="391953"/>
                      <a:pt x="97240" y="400555"/>
                      <a:pt x="90134" y="400555"/>
                    </a:cubicBezTo>
                    <a:lnTo>
                      <a:pt x="12716" y="400555"/>
                    </a:lnTo>
                    <a:cubicBezTo>
                      <a:pt x="5610" y="400555"/>
                      <a:pt x="0" y="391953"/>
                      <a:pt x="0" y="381108"/>
                    </a:cubicBezTo>
                    <a:lnTo>
                      <a:pt x="0" y="19448"/>
                    </a:lnTo>
                    <a:cubicBezTo>
                      <a:pt x="0" y="8602"/>
                      <a:pt x="5610" y="0"/>
                      <a:pt x="1271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4" name="任意多边形: 形状 113" descr="1defe67d-e5c0-4efb-b421-f33393752fb9"/>
              <p:cNvSpPr/>
              <p:nvPr/>
            </p:nvSpPr>
            <p:spPr>
              <a:xfrm>
                <a:off x="8718515" y="5156702"/>
                <a:ext cx="122016" cy="452178"/>
              </a:xfrm>
              <a:custGeom>
                <a:avLst/>
                <a:gdLst>
                  <a:gd name="connsiteX0" fmla="*/ 10098 w 108086"/>
                  <a:gd name="connsiteY0" fmla="*/ 0 h 400555"/>
                  <a:gd name="connsiteX1" fmla="*/ 97988 w 108086"/>
                  <a:gd name="connsiteY1" fmla="*/ 0 h 400555"/>
                  <a:gd name="connsiteX2" fmla="*/ 108086 w 108086"/>
                  <a:gd name="connsiteY2" fmla="*/ 14586 h 400555"/>
                  <a:gd name="connsiteX3" fmla="*/ 108086 w 108086"/>
                  <a:gd name="connsiteY3" fmla="*/ 385969 h 400555"/>
                  <a:gd name="connsiteX4" fmla="*/ 97988 w 108086"/>
                  <a:gd name="connsiteY4" fmla="*/ 400555 h 400555"/>
                  <a:gd name="connsiteX5" fmla="*/ 10098 w 108086"/>
                  <a:gd name="connsiteY5" fmla="*/ 400555 h 400555"/>
                  <a:gd name="connsiteX6" fmla="*/ 0 w 108086"/>
                  <a:gd name="connsiteY6" fmla="*/ 385969 h 400555"/>
                  <a:gd name="connsiteX7" fmla="*/ 0 w 108086"/>
                  <a:gd name="connsiteY7" fmla="*/ 14586 h 400555"/>
                  <a:gd name="connsiteX8" fmla="*/ 10098 w 108086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8086" h="400555">
                    <a:moveTo>
                      <a:pt x="10098" y="0"/>
                    </a:moveTo>
                    <a:lnTo>
                      <a:pt x="97988" y="0"/>
                    </a:lnTo>
                    <a:cubicBezTo>
                      <a:pt x="103598" y="0"/>
                      <a:pt x="108086" y="6732"/>
                      <a:pt x="108086" y="14586"/>
                    </a:cubicBezTo>
                    <a:lnTo>
                      <a:pt x="108086" y="385969"/>
                    </a:lnTo>
                    <a:cubicBezTo>
                      <a:pt x="108086" y="394198"/>
                      <a:pt x="103598" y="400555"/>
                      <a:pt x="97988" y="400555"/>
                    </a:cubicBezTo>
                    <a:lnTo>
                      <a:pt x="10098" y="400555"/>
                    </a:lnTo>
                    <a:cubicBezTo>
                      <a:pt x="4488" y="400555"/>
                      <a:pt x="0" y="393823"/>
                      <a:pt x="0" y="385969"/>
                    </a:cubicBezTo>
                    <a:lnTo>
                      <a:pt x="0" y="14586"/>
                    </a:lnTo>
                    <a:cubicBezTo>
                      <a:pt x="0" y="6358"/>
                      <a:pt x="4488" y="0"/>
                      <a:pt x="10098" y="0"/>
                    </a:cubicBez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5" name="任意多边形: 形状 114" descr="73d9c90e-68ee-4f04-812e-4a88b76b8d91"/>
              <p:cNvSpPr/>
              <p:nvPr/>
            </p:nvSpPr>
            <p:spPr>
              <a:xfrm>
                <a:off x="8779734" y="5156702"/>
                <a:ext cx="116105" cy="452178"/>
              </a:xfrm>
              <a:custGeom>
                <a:avLst/>
                <a:gdLst>
                  <a:gd name="connsiteX0" fmla="*/ 12716 w 102850"/>
                  <a:gd name="connsiteY0" fmla="*/ 0 h 400555"/>
                  <a:gd name="connsiteX1" fmla="*/ 90134 w 102850"/>
                  <a:gd name="connsiteY1" fmla="*/ 0 h 400555"/>
                  <a:gd name="connsiteX2" fmla="*/ 102850 w 102850"/>
                  <a:gd name="connsiteY2" fmla="*/ 19448 h 400555"/>
                  <a:gd name="connsiteX3" fmla="*/ 102850 w 102850"/>
                  <a:gd name="connsiteY3" fmla="*/ 381108 h 400555"/>
                  <a:gd name="connsiteX4" fmla="*/ 90134 w 102850"/>
                  <a:gd name="connsiteY4" fmla="*/ 400555 h 400555"/>
                  <a:gd name="connsiteX5" fmla="*/ 12716 w 102850"/>
                  <a:gd name="connsiteY5" fmla="*/ 400555 h 400555"/>
                  <a:gd name="connsiteX6" fmla="*/ 0 w 102850"/>
                  <a:gd name="connsiteY6" fmla="*/ 381108 h 400555"/>
                  <a:gd name="connsiteX7" fmla="*/ 0 w 102850"/>
                  <a:gd name="connsiteY7" fmla="*/ 19448 h 400555"/>
                  <a:gd name="connsiteX8" fmla="*/ 12716 w 102850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2850" h="400555">
                    <a:moveTo>
                      <a:pt x="12716" y="0"/>
                    </a:moveTo>
                    <a:lnTo>
                      <a:pt x="90134" y="0"/>
                    </a:lnTo>
                    <a:cubicBezTo>
                      <a:pt x="97240" y="0"/>
                      <a:pt x="102850" y="8602"/>
                      <a:pt x="102850" y="19448"/>
                    </a:cubicBezTo>
                    <a:lnTo>
                      <a:pt x="102850" y="381108"/>
                    </a:lnTo>
                    <a:cubicBezTo>
                      <a:pt x="102850" y="391953"/>
                      <a:pt x="97240" y="400555"/>
                      <a:pt x="90134" y="400555"/>
                    </a:cubicBezTo>
                    <a:lnTo>
                      <a:pt x="12716" y="400555"/>
                    </a:lnTo>
                    <a:cubicBezTo>
                      <a:pt x="5610" y="400555"/>
                      <a:pt x="0" y="391953"/>
                      <a:pt x="0" y="381108"/>
                    </a:cubicBezTo>
                    <a:lnTo>
                      <a:pt x="0" y="19448"/>
                    </a:lnTo>
                    <a:cubicBezTo>
                      <a:pt x="0" y="8602"/>
                      <a:pt x="5610" y="0"/>
                      <a:pt x="1271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2" name="任意多边形: 形状 111" descr="c09d60a3-12b0-4f12-8c0a-25d62fd44b34"/>
              <p:cNvSpPr/>
              <p:nvPr/>
            </p:nvSpPr>
            <p:spPr>
              <a:xfrm>
                <a:off x="8583411" y="5156702"/>
                <a:ext cx="62908" cy="452178"/>
              </a:xfrm>
              <a:custGeom>
                <a:avLst/>
                <a:gdLst>
                  <a:gd name="connsiteX0" fmla="*/ 0 w 55726"/>
                  <a:gd name="connsiteY0" fmla="*/ 0 h 400555"/>
                  <a:gd name="connsiteX1" fmla="*/ 45628 w 55726"/>
                  <a:gd name="connsiteY1" fmla="*/ 0 h 400555"/>
                  <a:gd name="connsiteX2" fmla="*/ 55726 w 55726"/>
                  <a:gd name="connsiteY2" fmla="*/ 14586 h 400555"/>
                  <a:gd name="connsiteX3" fmla="*/ 55726 w 55726"/>
                  <a:gd name="connsiteY3" fmla="*/ 385969 h 400555"/>
                  <a:gd name="connsiteX4" fmla="*/ 45628 w 55726"/>
                  <a:gd name="connsiteY4" fmla="*/ 400555 h 400555"/>
                  <a:gd name="connsiteX5" fmla="*/ 0 w 55726"/>
                  <a:gd name="connsiteY5" fmla="*/ 400555 h 400555"/>
                  <a:gd name="connsiteX6" fmla="*/ 0 w 55726"/>
                  <a:gd name="connsiteY6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726" h="400555">
                    <a:moveTo>
                      <a:pt x="0" y="0"/>
                    </a:moveTo>
                    <a:lnTo>
                      <a:pt x="45628" y="0"/>
                    </a:lnTo>
                    <a:cubicBezTo>
                      <a:pt x="51238" y="0"/>
                      <a:pt x="55726" y="6732"/>
                      <a:pt x="55726" y="14586"/>
                    </a:cubicBezTo>
                    <a:lnTo>
                      <a:pt x="55726" y="385969"/>
                    </a:lnTo>
                    <a:cubicBezTo>
                      <a:pt x="55726" y="394198"/>
                      <a:pt x="51238" y="400555"/>
                      <a:pt x="45628" y="400555"/>
                    </a:cubicBezTo>
                    <a:lnTo>
                      <a:pt x="0" y="4005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DAEA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3" name="任意多边形: 形状 112" descr="57ee7c80-f716-4208-8a54-8f5f68610618"/>
              <p:cNvSpPr/>
              <p:nvPr/>
            </p:nvSpPr>
            <p:spPr>
              <a:xfrm>
                <a:off x="8585522" y="5156702"/>
                <a:ext cx="116105" cy="452178"/>
              </a:xfrm>
              <a:custGeom>
                <a:avLst/>
                <a:gdLst>
                  <a:gd name="connsiteX0" fmla="*/ 12716 w 102850"/>
                  <a:gd name="connsiteY0" fmla="*/ 0 h 400555"/>
                  <a:gd name="connsiteX1" fmla="*/ 90134 w 102850"/>
                  <a:gd name="connsiteY1" fmla="*/ 0 h 400555"/>
                  <a:gd name="connsiteX2" fmla="*/ 102850 w 102850"/>
                  <a:gd name="connsiteY2" fmla="*/ 19448 h 400555"/>
                  <a:gd name="connsiteX3" fmla="*/ 102850 w 102850"/>
                  <a:gd name="connsiteY3" fmla="*/ 381108 h 400555"/>
                  <a:gd name="connsiteX4" fmla="*/ 90134 w 102850"/>
                  <a:gd name="connsiteY4" fmla="*/ 400555 h 400555"/>
                  <a:gd name="connsiteX5" fmla="*/ 12716 w 102850"/>
                  <a:gd name="connsiteY5" fmla="*/ 400555 h 400555"/>
                  <a:gd name="connsiteX6" fmla="*/ 0 w 102850"/>
                  <a:gd name="connsiteY6" fmla="*/ 381108 h 400555"/>
                  <a:gd name="connsiteX7" fmla="*/ 0 w 102850"/>
                  <a:gd name="connsiteY7" fmla="*/ 19448 h 400555"/>
                  <a:gd name="connsiteX8" fmla="*/ 12716 w 102850"/>
                  <a:gd name="connsiteY8" fmla="*/ 0 h 400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2850" h="400555">
                    <a:moveTo>
                      <a:pt x="12716" y="0"/>
                    </a:moveTo>
                    <a:lnTo>
                      <a:pt x="90134" y="0"/>
                    </a:lnTo>
                    <a:cubicBezTo>
                      <a:pt x="97240" y="0"/>
                      <a:pt x="102850" y="8602"/>
                      <a:pt x="102850" y="19448"/>
                    </a:cubicBezTo>
                    <a:lnTo>
                      <a:pt x="102850" y="381108"/>
                    </a:lnTo>
                    <a:cubicBezTo>
                      <a:pt x="102850" y="391953"/>
                      <a:pt x="97240" y="400555"/>
                      <a:pt x="90134" y="400555"/>
                    </a:cubicBezTo>
                    <a:lnTo>
                      <a:pt x="12716" y="400555"/>
                    </a:lnTo>
                    <a:cubicBezTo>
                      <a:pt x="5610" y="400555"/>
                      <a:pt x="0" y="391953"/>
                      <a:pt x="0" y="381108"/>
                    </a:cubicBezTo>
                    <a:lnTo>
                      <a:pt x="0" y="19448"/>
                    </a:lnTo>
                    <a:cubicBezTo>
                      <a:pt x="0" y="8602"/>
                      <a:pt x="5610" y="0"/>
                      <a:pt x="1271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1" name="任意多边形: 形状 90" descr="6e8899e7-b257-4370-a19a-8180c27dac73"/>
              <p:cNvSpPr/>
              <p:nvPr/>
            </p:nvSpPr>
            <p:spPr>
              <a:xfrm>
                <a:off x="9501700" y="4003246"/>
                <a:ext cx="10133" cy="1736939"/>
              </a:xfrm>
              <a:custGeom>
                <a:avLst/>
                <a:gdLst>
                  <a:gd name="connsiteX0" fmla="*/ 4488 w 8976"/>
                  <a:gd name="connsiteY0" fmla="*/ 1538268 h 1538641"/>
                  <a:gd name="connsiteX1" fmla="*/ 0 w 8976"/>
                  <a:gd name="connsiteY1" fmla="*/ 1533406 h 1538641"/>
                  <a:gd name="connsiteX2" fmla="*/ 0 w 8976"/>
                  <a:gd name="connsiteY2" fmla="*/ 4862 h 1538641"/>
                  <a:gd name="connsiteX3" fmla="*/ 4488 w 8976"/>
                  <a:gd name="connsiteY3" fmla="*/ 0 h 1538641"/>
                  <a:gd name="connsiteX4" fmla="*/ 8976 w 8976"/>
                  <a:gd name="connsiteY4" fmla="*/ 4862 h 1538641"/>
                  <a:gd name="connsiteX5" fmla="*/ 8976 w 8976"/>
                  <a:gd name="connsiteY5" fmla="*/ 1533780 h 1538641"/>
                  <a:gd name="connsiteX6" fmla="*/ 4488 w 8976"/>
                  <a:gd name="connsiteY6" fmla="*/ 1538642 h 1538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76" h="1538641">
                    <a:moveTo>
                      <a:pt x="4488" y="1538268"/>
                    </a:moveTo>
                    <a:cubicBezTo>
                      <a:pt x="1870" y="1538268"/>
                      <a:pt x="0" y="1536024"/>
                      <a:pt x="0" y="1533406"/>
                    </a:cubicBezTo>
                    <a:lnTo>
                      <a:pt x="0" y="4862"/>
                    </a:lnTo>
                    <a:cubicBezTo>
                      <a:pt x="0" y="2244"/>
                      <a:pt x="2244" y="0"/>
                      <a:pt x="4488" y="0"/>
                    </a:cubicBezTo>
                    <a:cubicBezTo>
                      <a:pt x="6732" y="0"/>
                      <a:pt x="8976" y="2244"/>
                      <a:pt x="8976" y="4862"/>
                    </a:cubicBezTo>
                    <a:lnTo>
                      <a:pt x="8976" y="1533780"/>
                    </a:lnTo>
                    <a:cubicBezTo>
                      <a:pt x="8976" y="1536398"/>
                      <a:pt x="6732" y="1538642"/>
                      <a:pt x="4488" y="1538642"/>
                    </a:cubicBezTo>
                    <a:close/>
                  </a:path>
                </a:pathLst>
              </a:custGeom>
              <a:solidFill>
                <a:srgbClr val="8E98BC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2" name="任意多边形: 形状 91" descr="41e9697a-5c15-4b99-ab79-ec38c1e721ab"/>
              <p:cNvSpPr/>
              <p:nvPr/>
            </p:nvSpPr>
            <p:spPr>
              <a:xfrm>
                <a:off x="10367926" y="2601136"/>
                <a:ext cx="478487" cy="454688"/>
              </a:xfrm>
              <a:custGeom>
                <a:avLst/>
                <a:gdLst>
                  <a:gd name="connsiteX0" fmla="*/ 175898 w 423861"/>
                  <a:gd name="connsiteY0" fmla="*/ 61690 h 402779"/>
                  <a:gd name="connsiteX1" fmla="*/ 319141 w 423861"/>
                  <a:gd name="connsiteY1" fmla="*/ 144345 h 402779"/>
                  <a:gd name="connsiteX2" fmla="*/ 366265 w 423861"/>
                  <a:gd name="connsiteY2" fmla="*/ 224007 h 402779"/>
                  <a:gd name="connsiteX3" fmla="*/ 423861 w 423861"/>
                  <a:gd name="connsiteY3" fmla="*/ 402780 h 402779"/>
                  <a:gd name="connsiteX4" fmla="*/ 243966 w 423861"/>
                  <a:gd name="connsiteY4" fmla="*/ 282725 h 402779"/>
                  <a:gd name="connsiteX5" fmla="*/ 188240 w 423861"/>
                  <a:gd name="connsiteY5" fmla="*/ 233731 h 402779"/>
                  <a:gd name="connsiteX6" fmla="*/ 135132 w 423861"/>
                  <a:gd name="connsiteY6" fmla="*/ 131255 h 402779"/>
                  <a:gd name="connsiteX7" fmla="*/ 96610 w 423861"/>
                  <a:gd name="connsiteY7" fmla="*/ 110311 h 402779"/>
                  <a:gd name="connsiteX8" fmla="*/ 4980 w 423861"/>
                  <a:gd name="connsiteY8" fmla="*/ 2224 h 402779"/>
                  <a:gd name="connsiteX9" fmla="*/ 175898 w 423861"/>
                  <a:gd name="connsiteY9" fmla="*/ 61316 h 402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23861" h="402779">
                    <a:moveTo>
                      <a:pt x="175898" y="61690"/>
                    </a:moveTo>
                    <a:cubicBezTo>
                      <a:pt x="227884" y="81138"/>
                      <a:pt x="282489" y="102457"/>
                      <a:pt x="319141" y="144345"/>
                    </a:cubicBezTo>
                    <a:cubicBezTo>
                      <a:pt x="339337" y="167533"/>
                      <a:pt x="353175" y="196331"/>
                      <a:pt x="366265" y="224007"/>
                    </a:cubicBezTo>
                    <a:cubicBezTo>
                      <a:pt x="393193" y="280855"/>
                      <a:pt x="420869" y="339947"/>
                      <a:pt x="423861" y="402780"/>
                    </a:cubicBezTo>
                    <a:cubicBezTo>
                      <a:pt x="364021" y="362762"/>
                      <a:pt x="303807" y="322743"/>
                      <a:pt x="243966" y="282725"/>
                    </a:cubicBezTo>
                    <a:cubicBezTo>
                      <a:pt x="223022" y="268887"/>
                      <a:pt x="201704" y="254301"/>
                      <a:pt x="188240" y="233731"/>
                    </a:cubicBezTo>
                    <a:cubicBezTo>
                      <a:pt x="166922" y="201193"/>
                      <a:pt x="165426" y="155565"/>
                      <a:pt x="135132" y="131255"/>
                    </a:cubicBezTo>
                    <a:cubicBezTo>
                      <a:pt x="123912" y="121905"/>
                      <a:pt x="109700" y="117043"/>
                      <a:pt x="96610" y="110311"/>
                    </a:cubicBezTo>
                    <a:cubicBezTo>
                      <a:pt x="78284" y="100961"/>
                      <a:pt x="-23444" y="26908"/>
                      <a:pt x="4980" y="2224"/>
                    </a:cubicBezTo>
                    <a:cubicBezTo>
                      <a:pt x="22184" y="-12736"/>
                      <a:pt x="151962" y="52340"/>
                      <a:pt x="175898" y="61316"/>
                    </a:cubicBezTo>
                    <a:close/>
                  </a:path>
                </a:pathLst>
              </a:custGeom>
              <a:solidFill>
                <a:srgbClr val="F9EDDC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3" name="任意多边形: 形状 92" descr="d8dbb1b9-00ac-43af-8074-f75804b4aec1"/>
              <p:cNvSpPr/>
              <p:nvPr/>
            </p:nvSpPr>
            <p:spPr>
              <a:xfrm>
                <a:off x="8903171" y="3017289"/>
                <a:ext cx="3288829" cy="3116811"/>
              </a:xfrm>
              <a:custGeom>
                <a:avLst/>
                <a:gdLst>
                  <a:gd name="connsiteX0" fmla="*/ 2855738 w 2913360"/>
                  <a:gd name="connsiteY0" fmla="*/ 2760607 h 2760980"/>
                  <a:gd name="connsiteX1" fmla="*/ 2638069 w 2913360"/>
                  <a:gd name="connsiteY1" fmla="*/ 2603152 h 2760980"/>
                  <a:gd name="connsiteX2" fmla="*/ 2585709 w 2913360"/>
                  <a:gd name="connsiteY2" fmla="*/ 2470008 h 2760980"/>
                  <a:gd name="connsiteX3" fmla="*/ 2525121 w 2913360"/>
                  <a:gd name="connsiteY3" fmla="*/ 2323025 h 2760980"/>
                  <a:gd name="connsiteX4" fmla="*/ 2190390 w 2913360"/>
                  <a:gd name="connsiteY4" fmla="*/ 2137895 h 2760980"/>
                  <a:gd name="connsiteX5" fmla="*/ 2038171 w 2913360"/>
                  <a:gd name="connsiteY5" fmla="*/ 2194369 h 2760980"/>
                  <a:gd name="connsiteX6" fmla="*/ 1968981 w 2913360"/>
                  <a:gd name="connsiteY6" fmla="*/ 2339481 h 2760980"/>
                  <a:gd name="connsiteX7" fmla="*/ 1965241 w 2913360"/>
                  <a:gd name="connsiteY7" fmla="*/ 2352198 h 2760980"/>
                  <a:gd name="connsiteX8" fmla="*/ 1778240 w 2913360"/>
                  <a:gd name="connsiteY8" fmla="*/ 2643171 h 2760980"/>
                  <a:gd name="connsiteX9" fmla="*/ 1571043 w 2913360"/>
                  <a:gd name="connsiteY9" fmla="*/ 2659627 h 2760980"/>
                  <a:gd name="connsiteX10" fmla="*/ 1467445 w 2913360"/>
                  <a:gd name="connsiteY10" fmla="*/ 2552288 h 2760980"/>
                  <a:gd name="connsiteX11" fmla="*/ 1467445 w 2913360"/>
                  <a:gd name="connsiteY11" fmla="*/ 2420640 h 2760980"/>
                  <a:gd name="connsiteX12" fmla="*/ 1468941 w 2913360"/>
                  <a:gd name="connsiteY12" fmla="*/ 2306195 h 2760980"/>
                  <a:gd name="connsiteX13" fmla="*/ 1290916 w 2913360"/>
                  <a:gd name="connsiteY13" fmla="*/ 2169311 h 2760980"/>
                  <a:gd name="connsiteX14" fmla="*/ 1243792 w 2913360"/>
                  <a:gd name="connsiteY14" fmla="*/ 2156595 h 2760980"/>
                  <a:gd name="connsiteX15" fmla="*/ 1050433 w 2913360"/>
                  <a:gd name="connsiteY15" fmla="*/ 2072444 h 2760980"/>
                  <a:gd name="connsiteX16" fmla="*/ 982739 w 2913360"/>
                  <a:gd name="connsiteY16" fmla="*/ 1695451 h 2760980"/>
                  <a:gd name="connsiteX17" fmla="*/ 1039587 w 2913360"/>
                  <a:gd name="connsiteY17" fmla="*/ 1545102 h 2760980"/>
                  <a:gd name="connsiteX18" fmla="*/ 1110274 w 2913360"/>
                  <a:gd name="connsiteY18" fmla="*/ 1336410 h 2760980"/>
                  <a:gd name="connsiteX19" fmla="*/ 1002187 w 2913360"/>
                  <a:gd name="connsiteY19" fmla="*/ 922390 h 2760980"/>
                  <a:gd name="connsiteX20" fmla="*/ 644642 w 2913360"/>
                  <a:gd name="connsiteY20" fmla="*/ 700233 h 2760980"/>
                  <a:gd name="connsiteX21" fmla="*/ 544783 w 2913360"/>
                  <a:gd name="connsiteY21" fmla="*/ 666947 h 2760980"/>
                  <a:gd name="connsiteX22" fmla="*/ 81022 w 2913360"/>
                  <a:gd name="connsiteY22" fmla="*/ 393926 h 2760980"/>
                  <a:gd name="connsiteX23" fmla="*/ 1733 w 2913360"/>
                  <a:gd name="connsiteY23" fmla="*/ 17681 h 2760980"/>
                  <a:gd name="connsiteX24" fmla="*/ 21555 w 2913360"/>
                  <a:gd name="connsiteY24" fmla="*/ 103 h 2760980"/>
                  <a:gd name="connsiteX25" fmla="*/ 39133 w 2913360"/>
                  <a:gd name="connsiteY25" fmla="*/ 19925 h 2760980"/>
                  <a:gd name="connsiteX26" fmla="*/ 112438 w 2913360"/>
                  <a:gd name="connsiteY26" fmla="*/ 373356 h 2760980"/>
                  <a:gd name="connsiteX27" fmla="*/ 556377 w 2913360"/>
                  <a:gd name="connsiteY27" fmla="*/ 631417 h 2760980"/>
                  <a:gd name="connsiteX28" fmla="*/ 656984 w 2913360"/>
                  <a:gd name="connsiteY28" fmla="*/ 665077 h 2760980"/>
                  <a:gd name="connsiteX29" fmla="*/ 1030611 w 2913360"/>
                  <a:gd name="connsiteY29" fmla="*/ 898454 h 2760980"/>
                  <a:gd name="connsiteX30" fmla="*/ 1146926 w 2913360"/>
                  <a:gd name="connsiteY30" fmla="*/ 1343142 h 2760980"/>
                  <a:gd name="connsiteX31" fmla="*/ 1073995 w 2913360"/>
                  <a:gd name="connsiteY31" fmla="*/ 1559688 h 2760980"/>
                  <a:gd name="connsiteX32" fmla="*/ 1018269 w 2913360"/>
                  <a:gd name="connsiteY32" fmla="*/ 1706297 h 2760980"/>
                  <a:gd name="connsiteX33" fmla="*/ 1074743 w 2913360"/>
                  <a:gd name="connsiteY33" fmla="*/ 2044394 h 2760980"/>
                  <a:gd name="connsiteX34" fmla="*/ 1253142 w 2913360"/>
                  <a:gd name="connsiteY34" fmla="*/ 2120691 h 2760980"/>
                  <a:gd name="connsiteX35" fmla="*/ 1301014 w 2913360"/>
                  <a:gd name="connsiteY35" fmla="*/ 2133781 h 2760980"/>
                  <a:gd name="connsiteX36" fmla="*/ 1504845 w 2913360"/>
                  <a:gd name="connsiteY36" fmla="*/ 2296471 h 2760980"/>
                  <a:gd name="connsiteX37" fmla="*/ 1504097 w 2913360"/>
                  <a:gd name="connsiteY37" fmla="*/ 2426624 h 2760980"/>
                  <a:gd name="connsiteX38" fmla="*/ 1502975 w 2913360"/>
                  <a:gd name="connsiteY38" fmla="*/ 2542564 h 2760980"/>
                  <a:gd name="connsiteX39" fmla="*/ 1584133 w 2913360"/>
                  <a:gd name="connsiteY39" fmla="*/ 2625218 h 2760980"/>
                  <a:gd name="connsiteX40" fmla="*/ 1758418 w 2913360"/>
                  <a:gd name="connsiteY40" fmla="*/ 2611754 h 2760980"/>
                  <a:gd name="connsiteX41" fmla="*/ 1928963 w 2913360"/>
                  <a:gd name="connsiteY41" fmla="*/ 2342099 h 2760980"/>
                  <a:gd name="connsiteX42" fmla="*/ 1932703 w 2913360"/>
                  <a:gd name="connsiteY42" fmla="*/ 2329383 h 2760980"/>
                  <a:gd name="connsiteX43" fmla="*/ 2011243 w 2913360"/>
                  <a:gd name="connsiteY43" fmla="*/ 2168563 h 2760980"/>
                  <a:gd name="connsiteX44" fmla="*/ 2188520 w 2913360"/>
                  <a:gd name="connsiteY44" fmla="*/ 2100869 h 2760980"/>
                  <a:gd name="connsiteX45" fmla="*/ 2556537 w 2913360"/>
                  <a:gd name="connsiteY45" fmla="*/ 2304325 h 2760980"/>
                  <a:gd name="connsiteX46" fmla="*/ 2620491 w 2913360"/>
                  <a:gd name="connsiteY46" fmla="*/ 2458414 h 2760980"/>
                  <a:gd name="connsiteX47" fmla="*/ 2670607 w 2913360"/>
                  <a:gd name="connsiteY47" fmla="*/ 2586322 h 2760980"/>
                  <a:gd name="connsiteX48" fmla="*/ 2889398 w 2913360"/>
                  <a:gd name="connsiteY48" fmla="*/ 2718719 h 2760980"/>
                  <a:gd name="connsiteX49" fmla="*/ 2912586 w 2913360"/>
                  <a:gd name="connsiteY49" fmla="*/ 2731435 h 2760980"/>
                  <a:gd name="connsiteX50" fmla="*/ 2899870 w 2913360"/>
                  <a:gd name="connsiteY50" fmla="*/ 2754623 h 2760980"/>
                  <a:gd name="connsiteX51" fmla="*/ 2854990 w 2913360"/>
                  <a:gd name="connsiteY51" fmla="*/ 2760981 h 2760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913360" h="2760980">
                    <a:moveTo>
                      <a:pt x="2855738" y="2760607"/>
                    </a:moveTo>
                    <a:cubicBezTo>
                      <a:pt x="2765978" y="2760607"/>
                      <a:pt x="2681454" y="2687303"/>
                      <a:pt x="2638069" y="2603152"/>
                    </a:cubicBezTo>
                    <a:cubicBezTo>
                      <a:pt x="2616003" y="2560516"/>
                      <a:pt x="2600669" y="2514514"/>
                      <a:pt x="2585709" y="2470008"/>
                    </a:cubicBezTo>
                    <a:cubicBezTo>
                      <a:pt x="2568131" y="2417648"/>
                      <a:pt x="2551675" y="2368280"/>
                      <a:pt x="2525121" y="2323025"/>
                    </a:cubicBezTo>
                    <a:cubicBezTo>
                      <a:pt x="2457801" y="2208207"/>
                      <a:pt x="2323160" y="2133781"/>
                      <a:pt x="2190390" y="2137895"/>
                    </a:cubicBezTo>
                    <a:cubicBezTo>
                      <a:pt x="2126435" y="2139765"/>
                      <a:pt x="2072579" y="2159961"/>
                      <a:pt x="2038171" y="2194369"/>
                    </a:cubicBezTo>
                    <a:cubicBezTo>
                      <a:pt x="2001145" y="2231769"/>
                      <a:pt x="1984689" y="2286373"/>
                      <a:pt x="1968981" y="2339481"/>
                    </a:cubicBezTo>
                    <a:lnTo>
                      <a:pt x="1965241" y="2352198"/>
                    </a:lnTo>
                    <a:cubicBezTo>
                      <a:pt x="1934573" y="2453552"/>
                      <a:pt x="1885952" y="2578094"/>
                      <a:pt x="1778240" y="2643171"/>
                    </a:cubicBezTo>
                    <a:cubicBezTo>
                      <a:pt x="1718774" y="2679075"/>
                      <a:pt x="1637615" y="2685433"/>
                      <a:pt x="1571043" y="2659627"/>
                    </a:cubicBezTo>
                    <a:cubicBezTo>
                      <a:pt x="1518309" y="2639057"/>
                      <a:pt x="1481657" y="2600909"/>
                      <a:pt x="1467445" y="2552288"/>
                    </a:cubicBezTo>
                    <a:cubicBezTo>
                      <a:pt x="1454729" y="2508530"/>
                      <a:pt x="1461087" y="2463650"/>
                      <a:pt x="1467445" y="2420640"/>
                    </a:cubicBezTo>
                    <a:cubicBezTo>
                      <a:pt x="1473429" y="2380248"/>
                      <a:pt x="1479039" y="2341726"/>
                      <a:pt x="1468941" y="2306195"/>
                    </a:cubicBezTo>
                    <a:cubicBezTo>
                      <a:pt x="1447249" y="2229151"/>
                      <a:pt x="1360106" y="2189133"/>
                      <a:pt x="1290916" y="2169311"/>
                    </a:cubicBezTo>
                    <a:cubicBezTo>
                      <a:pt x="1275208" y="2164823"/>
                      <a:pt x="1259500" y="2160709"/>
                      <a:pt x="1243792" y="2156595"/>
                    </a:cubicBezTo>
                    <a:cubicBezTo>
                      <a:pt x="1175350" y="2139017"/>
                      <a:pt x="1105038" y="2120691"/>
                      <a:pt x="1050433" y="2072444"/>
                    </a:cubicBezTo>
                    <a:cubicBezTo>
                      <a:pt x="944965" y="1979692"/>
                      <a:pt x="946461" y="1816627"/>
                      <a:pt x="982739" y="1695451"/>
                    </a:cubicBezTo>
                    <a:cubicBezTo>
                      <a:pt x="998073" y="1643839"/>
                      <a:pt x="1019391" y="1593723"/>
                      <a:pt x="1039587" y="1545102"/>
                    </a:cubicBezTo>
                    <a:cubicBezTo>
                      <a:pt x="1068011" y="1477782"/>
                      <a:pt x="1097184" y="1408218"/>
                      <a:pt x="1110274" y="1336410"/>
                    </a:cubicBezTo>
                    <a:cubicBezTo>
                      <a:pt x="1137202" y="1190923"/>
                      <a:pt x="1096809" y="1036086"/>
                      <a:pt x="1002187" y="922390"/>
                    </a:cubicBezTo>
                    <a:cubicBezTo>
                      <a:pt x="924769" y="829264"/>
                      <a:pt x="811072" y="758577"/>
                      <a:pt x="644642" y="700233"/>
                    </a:cubicBezTo>
                    <a:cubicBezTo>
                      <a:pt x="612104" y="688639"/>
                      <a:pt x="578443" y="677793"/>
                      <a:pt x="544783" y="666947"/>
                    </a:cubicBezTo>
                    <a:cubicBezTo>
                      <a:pt x="367133" y="609351"/>
                      <a:pt x="183498" y="549511"/>
                      <a:pt x="81022" y="393926"/>
                    </a:cubicBezTo>
                    <a:cubicBezTo>
                      <a:pt x="18563" y="298930"/>
                      <a:pt x="-7243" y="175883"/>
                      <a:pt x="1733" y="17681"/>
                    </a:cubicBezTo>
                    <a:cubicBezTo>
                      <a:pt x="2481" y="7209"/>
                      <a:pt x="10335" y="-1019"/>
                      <a:pt x="21555" y="103"/>
                    </a:cubicBezTo>
                    <a:cubicBezTo>
                      <a:pt x="32027" y="851"/>
                      <a:pt x="39881" y="9453"/>
                      <a:pt x="39133" y="19925"/>
                    </a:cubicBezTo>
                    <a:cubicBezTo>
                      <a:pt x="30531" y="169899"/>
                      <a:pt x="54468" y="285466"/>
                      <a:pt x="112438" y="373356"/>
                    </a:cubicBezTo>
                    <a:cubicBezTo>
                      <a:pt x="207434" y="518095"/>
                      <a:pt x="385085" y="575691"/>
                      <a:pt x="556377" y="631417"/>
                    </a:cubicBezTo>
                    <a:cubicBezTo>
                      <a:pt x="590412" y="642263"/>
                      <a:pt x="624072" y="653483"/>
                      <a:pt x="656984" y="665077"/>
                    </a:cubicBezTo>
                    <a:cubicBezTo>
                      <a:pt x="829772" y="725665"/>
                      <a:pt x="948705" y="800092"/>
                      <a:pt x="1030611" y="898454"/>
                    </a:cubicBezTo>
                    <a:cubicBezTo>
                      <a:pt x="1132340" y="1020752"/>
                      <a:pt x="1175724" y="1186809"/>
                      <a:pt x="1146926" y="1343142"/>
                    </a:cubicBezTo>
                    <a:cubicBezTo>
                      <a:pt x="1133088" y="1419064"/>
                      <a:pt x="1102793" y="1490498"/>
                      <a:pt x="1073995" y="1559688"/>
                    </a:cubicBezTo>
                    <a:cubicBezTo>
                      <a:pt x="1053799" y="1607186"/>
                      <a:pt x="1033229" y="1656555"/>
                      <a:pt x="1018269" y="1706297"/>
                    </a:cubicBezTo>
                    <a:cubicBezTo>
                      <a:pt x="985357" y="1816627"/>
                      <a:pt x="982739" y="1963236"/>
                      <a:pt x="1074743" y="2044394"/>
                    </a:cubicBezTo>
                    <a:cubicBezTo>
                      <a:pt x="1122615" y="2086657"/>
                      <a:pt x="1188814" y="2103861"/>
                      <a:pt x="1253142" y="2120691"/>
                    </a:cubicBezTo>
                    <a:cubicBezTo>
                      <a:pt x="1269224" y="2124805"/>
                      <a:pt x="1285306" y="2128919"/>
                      <a:pt x="1301014" y="2133781"/>
                    </a:cubicBezTo>
                    <a:cubicBezTo>
                      <a:pt x="1379555" y="2156221"/>
                      <a:pt x="1478665" y="2202971"/>
                      <a:pt x="1504845" y="2296471"/>
                    </a:cubicBezTo>
                    <a:cubicBezTo>
                      <a:pt x="1516813" y="2339855"/>
                      <a:pt x="1510455" y="2383988"/>
                      <a:pt x="1504097" y="2426624"/>
                    </a:cubicBezTo>
                    <a:cubicBezTo>
                      <a:pt x="1498113" y="2467764"/>
                      <a:pt x="1492503" y="2506286"/>
                      <a:pt x="1502975" y="2542564"/>
                    </a:cubicBezTo>
                    <a:cubicBezTo>
                      <a:pt x="1513821" y="2579590"/>
                      <a:pt x="1542619" y="2609136"/>
                      <a:pt x="1584133" y="2625218"/>
                    </a:cubicBezTo>
                    <a:cubicBezTo>
                      <a:pt x="1640233" y="2647285"/>
                      <a:pt x="1708302" y="2641675"/>
                      <a:pt x="1758418" y="2611754"/>
                    </a:cubicBezTo>
                    <a:cubicBezTo>
                      <a:pt x="1855284" y="2553410"/>
                      <a:pt x="1900538" y="2437096"/>
                      <a:pt x="1928963" y="2342099"/>
                    </a:cubicBezTo>
                    <a:lnTo>
                      <a:pt x="1932703" y="2329383"/>
                    </a:lnTo>
                    <a:cubicBezTo>
                      <a:pt x="1949907" y="2271787"/>
                      <a:pt x="1967485" y="2212321"/>
                      <a:pt x="2011243" y="2168563"/>
                    </a:cubicBezTo>
                    <a:cubicBezTo>
                      <a:pt x="2052009" y="2127423"/>
                      <a:pt x="2115215" y="2103487"/>
                      <a:pt x="2188520" y="2100869"/>
                    </a:cubicBezTo>
                    <a:cubicBezTo>
                      <a:pt x="2335876" y="2096754"/>
                      <a:pt x="2482485" y="2178287"/>
                      <a:pt x="2556537" y="2304325"/>
                    </a:cubicBezTo>
                    <a:cubicBezTo>
                      <a:pt x="2584961" y="2352945"/>
                      <a:pt x="2603287" y="2406428"/>
                      <a:pt x="2620491" y="2458414"/>
                    </a:cubicBezTo>
                    <a:cubicBezTo>
                      <a:pt x="2635077" y="2501424"/>
                      <a:pt x="2650037" y="2545930"/>
                      <a:pt x="2670607" y="2586322"/>
                    </a:cubicBezTo>
                    <a:cubicBezTo>
                      <a:pt x="2713991" y="2670847"/>
                      <a:pt x="2803004" y="2743403"/>
                      <a:pt x="2889398" y="2718719"/>
                    </a:cubicBezTo>
                    <a:cubicBezTo>
                      <a:pt x="2899496" y="2715727"/>
                      <a:pt x="2909594" y="2721711"/>
                      <a:pt x="2912586" y="2731435"/>
                    </a:cubicBezTo>
                    <a:cubicBezTo>
                      <a:pt x="2915578" y="2741533"/>
                      <a:pt x="2909594" y="2751631"/>
                      <a:pt x="2899870" y="2754623"/>
                    </a:cubicBezTo>
                    <a:cubicBezTo>
                      <a:pt x="2884910" y="2759111"/>
                      <a:pt x="2869950" y="2760981"/>
                      <a:pt x="2854990" y="2760981"/>
                    </a:cubicBezTo>
                    <a:close/>
                  </a:path>
                </a:pathLst>
              </a:custGeom>
              <a:solidFill>
                <a:srgbClr val="55C5F2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4" name="任意多边形: 形状 93" descr="4f2d7956-4ff6-4448-a32e-1074e899435f"/>
              <p:cNvSpPr/>
              <p:nvPr/>
            </p:nvSpPr>
            <p:spPr>
              <a:xfrm>
                <a:off x="8880218" y="2524273"/>
                <a:ext cx="84440" cy="647658"/>
              </a:xfrm>
              <a:custGeom>
                <a:avLst/>
                <a:gdLst>
                  <a:gd name="connsiteX0" fmla="*/ 0 w 74800"/>
                  <a:gd name="connsiteY0" fmla="*/ 0 h 573718"/>
                  <a:gd name="connsiteX1" fmla="*/ 74800 w 74800"/>
                  <a:gd name="connsiteY1" fmla="*/ 0 h 573718"/>
                  <a:gd name="connsiteX2" fmla="*/ 74800 w 74800"/>
                  <a:gd name="connsiteY2" fmla="*/ 573718 h 573718"/>
                  <a:gd name="connsiteX3" fmla="*/ 0 w 74800"/>
                  <a:gd name="connsiteY3" fmla="*/ 573718 h 57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00" h="573718">
                    <a:moveTo>
                      <a:pt x="0" y="0"/>
                    </a:moveTo>
                    <a:lnTo>
                      <a:pt x="74800" y="0"/>
                    </a:lnTo>
                    <a:lnTo>
                      <a:pt x="74800" y="573718"/>
                    </a:lnTo>
                    <a:lnTo>
                      <a:pt x="0" y="573718"/>
                    </a:lnTo>
                    <a:close/>
                  </a:path>
                </a:pathLst>
              </a:custGeom>
              <a:solidFill>
                <a:srgbClr val="B9C2DB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1" name="任意多边形: 形状 100" descr="f20f0fdb-de1c-4b2c-afa5-d5cfc2995e9b"/>
              <p:cNvSpPr/>
              <p:nvPr/>
            </p:nvSpPr>
            <p:spPr>
              <a:xfrm>
                <a:off x="9915293" y="3895903"/>
                <a:ext cx="126144" cy="55939"/>
              </a:xfrm>
              <a:custGeom>
                <a:avLst/>
                <a:gdLst>
                  <a:gd name="connsiteX0" fmla="*/ 520 w 111743"/>
                  <a:gd name="connsiteY0" fmla="*/ 8695 h 49553"/>
                  <a:gd name="connsiteX1" fmla="*/ 12114 w 111743"/>
                  <a:gd name="connsiteY1" fmla="*/ 25899 h 49553"/>
                  <a:gd name="connsiteX2" fmla="*/ 91028 w 111743"/>
                  <a:gd name="connsiteY2" fmla="*/ 48713 h 49553"/>
                  <a:gd name="connsiteX3" fmla="*/ 111224 w 111743"/>
                  <a:gd name="connsiteY3" fmla="*/ 40859 h 49553"/>
                  <a:gd name="connsiteX4" fmla="*/ 99630 w 111743"/>
                  <a:gd name="connsiteY4" fmla="*/ 23655 h 49553"/>
                  <a:gd name="connsiteX5" fmla="*/ 20716 w 111743"/>
                  <a:gd name="connsiteY5" fmla="*/ 841 h 49553"/>
                  <a:gd name="connsiteX6" fmla="*/ 520 w 111743"/>
                  <a:gd name="connsiteY6" fmla="*/ 8695 h 49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1743" h="49553">
                    <a:moveTo>
                      <a:pt x="520" y="8695"/>
                    </a:moveTo>
                    <a:cubicBezTo>
                      <a:pt x="-1724" y="15801"/>
                      <a:pt x="3512" y="23281"/>
                      <a:pt x="12114" y="25899"/>
                    </a:cubicBezTo>
                    <a:lnTo>
                      <a:pt x="91028" y="48713"/>
                    </a:lnTo>
                    <a:cubicBezTo>
                      <a:pt x="99630" y="51331"/>
                      <a:pt x="108980" y="47591"/>
                      <a:pt x="111224" y="40859"/>
                    </a:cubicBezTo>
                    <a:cubicBezTo>
                      <a:pt x="113468" y="33753"/>
                      <a:pt x="108232" y="26273"/>
                      <a:pt x="99630" y="23655"/>
                    </a:cubicBezTo>
                    <a:lnTo>
                      <a:pt x="20716" y="841"/>
                    </a:lnTo>
                    <a:cubicBezTo>
                      <a:pt x="12114" y="-1777"/>
                      <a:pt x="2764" y="1963"/>
                      <a:pt x="520" y="8695"/>
                    </a:cubicBezTo>
                    <a:close/>
                  </a:path>
                </a:pathLst>
              </a:custGeom>
              <a:solidFill>
                <a:srgbClr val="FF9985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2" name="任意多边形: 形状 101" descr="89874695-db8b-44f2-ac74-a5a4eadbf828"/>
              <p:cNvSpPr/>
              <p:nvPr/>
            </p:nvSpPr>
            <p:spPr>
              <a:xfrm>
                <a:off x="9931860" y="3922968"/>
                <a:ext cx="221013" cy="148254"/>
              </a:xfrm>
              <a:custGeom>
                <a:avLst/>
                <a:gdLst>
                  <a:gd name="connsiteX0" fmla="*/ 77848 w 195781"/>
                  <a:gd name="connsiteY0" fmla="*/ 130954 h 131328"/>
                  <a:gd name="connsiteX1" fmla="*/ 40822 w 195781"/>
                  <a:gd name="connsiteY1" fmla="*/ 126840 h 131328"/>
                  <a:gd name="connsiteX2" fmla="*/ 24740 w 195781"/>
                  <a:gd name="connsiteY2" fmla="*/ 111880 h 131328"/>
                  <a:gd name="connsiteX3" fmla="*/ 2300 w 195781"/>
                  <a:gd name="connsiteY3" fmla="*/ 64008 h 131328"/>
                  <a:gd name="connsiteX4" fmla="*/ 16512 w 195781"/>
                  <a:gd name="connsiteY4" fmla="*/ 15762 h 131328"/>
                  <a:gd name="connsiteX5" fmla="*/ 82336 w 195781"/>
                  <a:gd name="connsiteY5" fmla="*/ 428 h 131328"/>
                  <a:gd name="connsiteX6" fmla="*/ 168357 w 195781"/>
                  <a:gd name="connsiteY6" fmla="*/ 24738 h 131328"/>
                  <a:gd name="connsiteX7" fmla="*/ 157511 w 195781"/>
                  <a:gd name="connsiteY7" fmla="*/ 101782 h 131328"/>
                  <a:gd name="connsiteX8" fmla="*/ 77848 w 195781"/>
                  <a:gd name="connsiteY8" fmla="*/ 131328 h 131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5781" h="131328">
                    <a:moveTo>
                      <a:pt x="77848" y="130954"/>
                    </a:moveTo>
                    <a:cubicBezTo>
                      <a:pt x="64384" y="131702"/>
                      <a:pt x="50546" y="130954"/>
                      <a:pt x="40822" y="126840"/>
                    </a:cubicBezTo>
                    <a:cubicBezTo>
                      <a:pt x="33342" y="123100"/>
                      <a:pt x="28480" y="117490"/>
                      <a:pt x="24740" y="111880"/>
                    </a:cubicBezTo>
                    <a:cubicBezTo>
                      <a:pt x="14268" y="96920"/>
                      <a:pt x="6788" y="80838"/>
                      <a:pt x="2300" y="64008"/>
                    </a:cubicBezTo>
                    <a:cubicBezTo>
                      <a:pt x="-1814" y="48674"/>
                      <a:pt x="-2188" y="29600"/>
                      <a:pt x="16512" y="15762"/>
                    </a:cubicBezTo>
                    <a:cubicBezTo>
                      <a:pt x="34838" y="2671"/>
                      <a:pt x="59896" y="-1443"/>
                      <a:pt x="82336" y="428"/>
                    </a:cubicBezTo>
                    <a:cubicBezTo>
                      <a:pt x="124972" y="4167"/>
                      <a:pt x="139932" y="5664"/>
                      <a:pt x="168357" y="24738"/>
                    </a:cubicBezTo>
                    <a:cubicBezTo>
                      <a:pt x="203887" y="48674"/>
                      <a:pt x="209497" y="77846"/>
                      <a:pt x="157511" y="101782"/>
                    </a:cubicBezTo>
                    <a:cubicBezTo>
                      <a:pt x="130582" y="114124"/>
                      <a:pt x="106646" y="129458"/>
                      <a:pt x="77848" y="131328"/>
                    </a:cubicBezTo>
                    <a:close/>
                  </a:path>
                </a:pathLst>
              </a:custGeom>
              <a:solidFill>
                <a:srgbClr val="FF9985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3" name="任意多边形: 形状 102" descr="6161b01e-2597-4f0d-a628-56824eee3499"/>
              <p:cNvSpPr/>
              <p:nvPr/>
            </p:nvSpPr>
            <p:spPr>
              <a:xfrm>
                <a:off x="9829531" y="3937300"/>
                <a:ext cx="146199" cy="82073"/>
              </a:xfrm>
              <a:custGeom>
                <a:avLst/>
                <a:gdLst>
                  <a:gd name="connsiteX0" fmla="*/ 122493 w 129508"/>
                  <a:gd name="connsiteY0" fmla="*/ 23261 h 72703"/>
                  <a:gd name="connsiteX1" fmla="*/ 21887 w 129508"/>
                  <a:gd name="connsiteY1" fmla="*/ 71134 h 72703"/>
                  <a:gd name="connsiteX2" fmla="*/ 2065 w 129508"/>
                  <a:gd name="connsiteY2" fmla="*/ 66272 h 72703"/>
                  <a:gd name="connsiteX3" fmla="*/ 6927 w 129508"/>
                  <a:gd name="connsiteY3" fmla="*/ 49442 h 72703"/>
                  <a:gd name="connsiteX4" fmla="*/ 107533 w 129508"/>
                  <a:gd name="connsiteY4" fmla="*/ 1569 h 72703"/>
                  <a:gd name="connsiteX5" fmla="*/ 127355 w 129508"/>
                  <a:gd name="connsiteY5" fmla="*/ 6431 h 72703"/>
                  <a:gd name="connsiteX6" fmla="*/ 122493 w 129508"/>
                  <a:gd name="connsiteY6" fmla="*/ 23261 h 72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508" h="72703">
                    <a:moveTo>
                      <a:pt x="122493" y="23261"/>
                    </a:moveTo>
                    <a:lnTo>
                      <a:pt x="21887" y="71134"/>
                    </a:lnTo>
                    <a:cubicBezTo>
                      <a:pt x="15155" y="74500"/>
                      <a:pt x="6179" y="72256"/>
                      <a:pt x="2065" y="66272"/>
                    </a:cubicBezTo>
                    <a:cubicBezTo>
                      <a:pt x="-2049" y="60288"/>
                      <a:pt x="195" y="52808"/>
                      <a:pt x="6927" y="49442"/>
                    </a:cubicBezTo>
                    <a:lnTo>
                      <a:pt x="107533" y="1569"/>
                    </a:lnTo>
                    <a:cubicBezTo>
                      <a:pt x="114265" y="-1797"/>
                      <a:pt x="123241" y="447"/>
                      <a:pt x="127355" y="6431"/>
                    </a:cubicBezTo>
                    <a:cubicBezTo>
                      <a:pt x="131469" y="12416"/>
                      <a:pt x="129599" y="19895"/>
                      <a:pt x="122493" y="23261"/>
                    </a:cubicBezTo>
                    <a:close/>
                  </a:path>
                </a:pathLst>
              </a:custGeom>
              <a:solidFill>
                <a:srgbClr val="FF9985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4" name="任意多边形: 形状 103" descr="e8d4353a-b3dc-480d-b574-99aa30b29b97"/>
              <p:cNvSpPr/>
              <p:nvPr/>
            </p:nvSpPr>
            <p:spPr>
              <a:xfrm>
                <a:off x="9841353" y="3976143"/>
                <a:ext cx="146099" cy="82073"/>
              </a:xfrm>
              <a:custGeom>
                <a:avLst/>
                <a:gdLst>
                  <a:gd name="connsiteX0" fmla="*/ 122493 w 129420"/>
                  <a:gd name="connsiteY0" fmla="*/ 23262 h 72703"/>
                  <a:gd name="connsiteX1" fmla="*/ 21887 w 129420"/>
                  <a:gd name="connsiteY1" fmla="*/ 71134 h 72703"/>
                  <a:gd name="connsiteX2" fmla="*/ 2065 w 129420"/>
                  <a:gd name="connsiteY2" fmla="*/ 66272 h 72703"/>
                  <a:gd name="connsiteX3" fmla="*/ 6927 w 129420"/>
                  <a:gd name="connsiteY3" fmla="*/ 49442 h 72703"/>
                  <a:gd name="connsiteX4" fmla="*/ 107533 w 129420"/>
                  <a:gd name="connsiteY4" fmla="*/ 1569 h 72703"/>
                  <a:gd name="connsiteX5" fmla="*/ 127355 w 129420"/>
                  <a:gd name="connsiteY5" fmla="*/ 6431 h 72703"/>
                  <a:gd name="connsiteX6" fmla="*/ 122493 w 129420"/>
                  <a:gd name="connsiteY6" fmla="*/ 23262 h 72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420" h="72703">
                    <a:moveTo>
                      <a:pt x="122493" y="23262"/>
                    </a:moveTo>
                    <a:lnTo>
                      <a:pt x="21887" y="71134"/>
                    </a:lnTo>
                    <a:cubicBezTo>
                      <a:pt x="15155" y="74500"/>
                      <a:pt x="6179" y="72256"/>
                      <a:pt x="2065" y="66272"/>
                    </a:cubicBezTo>
                    <a:cubicBezTo>
                      <a:pt x="-2049" y="60288"/>
                      <a:pt x="195" y="52808"/>
                      <a:pt x="6927" y="49442"/>
                    </a:cubicBezTo>
                    <a:lnTo>
                      <a:pt x="107533" y="1569"/>
                    </a:lnTo>
                    <a:cubicBezTo>
                      <a:pt x="114265" y="-1797"/>
                      <a:pt x="123241" y="447"/>
                      <a:pt x="127355" y="6431"/>
                    </a:cubicBezTo>
                    <a:cubicBezTo>
                      <a:pt x="131469" y="12415"/>
                      <a:pt x="129225" y="19896"/>
                      <a:pt x="122493" y="23262"/>
                    </a:cubicBezTo>
                    <a:close/>
                  </a:path>
                </a:pathLst>
              </a:custGeom>
              <a:solidFill>
                <a:srgbClr val="FF9985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5" name="任意多边形: 形状 104" descr="ceb735b6-7ca0-4c93-81dd-3f31db9994e9"/>
              <p:cNvSpPr/>
              <p:nvPr/>
            </p:nvSpPr>
            <p:spPr>
              <a:xfrm>
                <a:off x="9880195" y="4003586"/>
                <a:ext cx="146099" cy="82073"/>
              </a:xfrm>
              <a:custGeom>
                <a:avLst/>
                <a:gdLst>
                  <a:gd name="connsiteX0" fmla="*/ 122493 w 129420"/>
                  <a:gd name="connsiteY0" fmla="*/ 23261 h 72703"/>
                  <a:gd name="connsiteX1" fmla="*/ 21887 w 129420"/>
                  <a:gd name="connsiteY1" fmla="*/ 71134 h 72703"/>
                  <a:gd name="connsiteX2" fmla="*/ 2065 w 129420"/>
                  <a:gd name="connsiteY2" fmla="*/ 66272 h 72703"/>
                  <a:gd name="connsiteX3" fmla="*/ 6927 w 129420"/>
                  <a:gd name="connsiteY3" fmla="*/ 49442 h 72703"/>
                  <a:gd name="connsiteX4" fmla="*/ 107533 w 129420"/>
                  <a:gd name="connsiteY4" fmla="*/ 1569 h 72703"/>
                  <a:gd name="connsiteX5" fmla="*/ 127355 w 129420"/>
                  <a:gd name="connsiteY5" fmla="*/ 6431 h 72703"/>
                  <a:gd name="connsiteX6" fmla="*/ 122493 w 129420"/>
                  <a:gd name="connsiteY6" fmla="*/ 23261 h 72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420" h="72703">
                    <a:moveTo>
                      <a:pt x="122493" y="23261"/>
                    </a:moveTo>
                    <a:lnTo>
                      <a:pt x="21887" y="71134"/>
                    </a:lnTo>
                    <a:cubicBezTo>
                      <a:pt x="15155" y="74500"/>
                      <a:pt x="6179" y="72256"/>
                      <a:pt x="2065" y="66272"/>
                    </a:cubicBezTo>
                    <a:cubicBezTo>
                      <a:pt x="-2049" y="60288"/>
                      <a:pt x="195" y="52808"/>
                      <a:pt x="6927" y="49442"/>
                    </a:cubicBezTo>
                    <a:lnTo>
                      <a:pt x="107533" y="1569"/>
                    </a:lnTo>
                    <a:cubicBezTo>
                      <a:pt x="114265" y="-1797"/>
                      <a:pt x="123241" y="447"/>
                      <a:pt x="127355" y="6431"/>
                    </a:cubicBezTo>
                    <a:cubicBezTo>
                      <a:pt x="131469" y="12415"/>
                      <a:pt x="129225" y="19895"/>
                      <a:pt x="122493" y="23261"/>
                    </a:cubicBezTo>
                    <a:close/>
                  </a:path>
                </a:pathLst>
              </a:custGeom>
              <a:solidFill>
                <a:srgbClr val="FF9985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6" name="任意多边形: 形状 105" descr="6ef89af8-0007-4160-bc85-5f896b875dc8"/>
              <p:cNvSpPr/>
              <p:nvPr/>
            </p:nvSpPr>
            <p:spPr>
              <a:xfrm>
                <a:off x="9931604" y="4020896"/>
                <a:ext cx="146297" cy="82073"/>
              </a:xfrm>
              <a:custGeom>
                <a:avLst/>
                <a:gdLst>
                  <a:gd name="connsiteX0" fmla="*/ 122581 w 129595"/>
                  <a:gd name="connsiteY0" fmla="*/ 23261 h 72703"/>
                  <a:gd name="connsiteX1" fmla="*/ 21975 w 129595"/>
                  <a:gd name="connsiteY1" fmla="*/ 71134 h 72703"/>
                  <a:gd name="connsiteX2" fmla="*/ 2153 w 129595"/>
                  <a:gd name="connsiteY2" fmla="*/ 66272 h 72703"/>
                  <a:gd name="connsiteX3" fmla="*/ 7015 w 129595"/>
                  <a:gd name="connsiteY3" fmla="*/ 49442 h 72703"/>
                  <a:gd name="connsiteX4" fmla="*/ 107621 w 129595"/>
                  <a:gd name="connsiteY4" fmla="*/ 1569 h 72703"/>
                  <a:gd name="connsiteX5" fmla="*/ 127443 w 129595"/>
                  <a:gd name="connsiteY5" fmla="*/ 6431 h 72703"/>
                  <a:gd name="connsiteX6" fmla="*/ 122581 w 129595"/>
                  <a:gd name="connsiteY6" fmla="*/ 23261 h 72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595" h="72703">
                    <a:moveTo>
                      <a:pt x="122581" y="23261"/>
                    </a:moveTo>
                    <a:lnTo>
                      <a:pt x="21975" y="71134"/>
                    </a:lnTo>
                    <a:cubicBezTo>
                      <a:pt x="15243" y="74500"/>
                      <a:pt x="6267" y="72256"/>
                      <a:pt x="2153" y="66272"/>
                    </a:cubicBezTo>
                    <a:cubicBezTo>
                      <a:pt x="-1961" y="60288"/>
                      <a:pt x="-91" y="52808"/>
                      <a:pt x="7015" y="49442"/>
                    </a:cubicBezTo>
                    <a:lnTo>
                      <a:pt x="107621" y="1569"/>
                    </a:lnTo>
                    <a:cubicBezTo>
                      <a:pt x="114353" y="-1797"/>
                      <a:pt x="123329" y="447"/>
                      <a:pt x="127443" y="6431"/>
                    </a:cubicBezTo>
                    <a:cubicBezTo>
                      <a:pt x="131557" y="12415"/>
                      <a:pt x="129687" y="19895"/>
                      <a:pt x="122581" y="23261"/>
                    </a:cubicBezTo>
                    <a:close/>
                  </a:path>
                </a:pathLst>
              </a:custGeom>
              <a:solidFill>
                <a:srgbClr val="FF9985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7" name="任意多边形: 形状 96" descr="a1f1023e-d788-459a-947a-79bcc1637bc4"/>
              <p:cNvSpPr/>
              <p:nvPr/>
            </p:nvSpPr>
            <p:spPr>
              <a:xfrm>
                <a:off x="10542427" y="3164754"/>
                <a:ext cx="272578" cy="473856"/>
              </a:xfrm>
              <a:custGeom>
                <a:avLst/>
                <a:gdLst>
                  <a:gd name="connsiteX0" fmla="*/ 208319 w 241459"/>
                  <a:gd name="connsiteY0" fmla="*/ 0 h 419758"/>
                  <a:gd name="connsiteX1" fmla="*/ 241231 w 241459"/>
                  <a:gd name="connsiteY1" fmla="*/ 359415 h 419758"/>
                  <a:gd name="connsiteX2" fmla="*/ 195229 w 241459"/>
                  <a:gd name="connsiteY2" fmla="*/ 419256 h 419758"/>
                  <a:gd name="connsiteX3" fmla="*/ 63954 w 241459"/>
                  <a:gd name="connsiteY3" fmla="*/ 321641 h 419758"/>
                  <a:gd name="connsiteX4" fmla="*/ 0 w 241459"/>
                  <a:gd name="connsiteY4" fmla="*/ 23188 h 419758"/>
                  <a:gd name="connsiteX5" fmla="*/ 208693 w 241459"/>
                  <a:gd name="connsiteY5" fmla="*/ 0 h 419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1459" h="419758">
                    <a:moveTo>
                      <a:pt x="208319" y="0"/>
                    </a:moveTo>
                    <a:lnTo>
                      <a:pt x="241231" y="359415"/>
                    </a:lnTo>
                    <a:cubicBezTo>
                      <a:pt x="243849" y="388214"/>
                      <a:pt x="223653" y="414393"/>
                      <a:pt x="195229" y="419256"/>
                    </a:cubicBezTo>
                    <a:cubicBezTo>
                      <a:pt x="133145" y="424866"/>
                      <a:pt x="77044" y="382977"/>
                      <a:pt x="63954" y="321641"/>
                    </a:cubicBezTo>
                    <a:lnTo>
                      <a:pt x="0" y="23188"/>
                    </a:lnTo>
                    <a:lnTo>
                      <a:pt x="208693" y="0"/>
                    </a:lnTo>
                    <a:close/>
                  </a:path>
                </a:pathLst>
              </a:custGeom>
              <a:solidFill>
                <a:srgbClr val="FF9985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8" name="任意多边形: 形状 97" descr="d790a84a-0eb3-4e59-91f1-24b961aac311"/>
              <p:cNvSpPr/>
              <p:nvPr/>
            </p:nvSpPr>
            <p:spPr>
              <a:xfrm>
                <a:off x="10061539" y="3462092"/>
                <a:ext cx="749395" cy="571974"/>
              </a:xfrm>
              <a:custGeom>
                <a:avLst/>
                <a:gdLst>
                  <a:gd name="connsiteX0" fmla="*/ 0 w 663841"/>
                  <a:gd name="connsiteY0" fmla="*/ 424395 h 506675"/>
                  <a:gd name="connsiteX1" fmla="*/ 370261 w 663841"/>
                  <a:gd name="connsiteY1" fmla="*/ 162968 h 506675"/>
                  <a:gd name="connsiteX2" fmla="*/ 566612 w 663841"/>
                  <a:gd name="connsiteY2" fmla="*/ 651 h 506675"/>
                  <a:gd name="connsiteX3" fmla="*/ 600646 w 663841"/>
                  <a:gd name="connsiteY3" fmla="*/ 18977 h 506675"/>
                  <a:gd name="connsiteX4" fmla="*/ 653381 w 663841"/>
                  <a:gd name="connsiteY4" fmla="*/ 140154 h 506675"/>
                  <a:gd name="connsiteX5" fmla="*/ 42636 w 663841"/>
                  <a:gd name="connsiteY5" fmla="*/ 506675 h 506675"/>
                  <a:gd name="connsiteX6" fmla="*/ 0 w 663841"/>
                  <a:gd name="connsiteY6" fmla="*/ 424395 h 50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3841" h="506675">
                    <a:moveTo>
                      <a:pt x="0" y="424395"/>
                    </a:moveTo>
                    <a:cubicBezTo>
                      <a:pt x="120054" y="345107"/>
                      <a:pt x="231881" y="263574"/>
                      <a:pt x="370261" y="162968"/>
                    </a:cubicBezTo>
                    <a:cubicBezTo>
                      <a:pt x="417012" y="115470"/>
                      <a:pt x="527342" y="30571"/>
                      <a:pt x="566612" y="651"/>
                    </a:cubicBezTo>
                    <a:cubicBezTo>
                      <a:pt x="566612" y="651"/>
                      <a:pt x="567360" y="-5333"/>
                      <a:pt x="600646" y="18977"/>
                    </a:cubicBezTo>
                    <a:cubicBezTo>
                      <a:pt x="667219" y="67972"/>
                      <a:pt x="674325" y="112478"/>
                      <a:pt x="653381" y="140154"/>
                    </a:cubicBezTo>
                    <a:cubicBezTo>
                      <a:pt x="552400" y="272924"/>
                      <a:pt x="238239" y="424395"/>
                      <a:pt x="42636" y="506675"/>
                    </a:cubicBezTo>
                    <a:lnTo>
                      <a:pt x="0" y="424395"/>
                    </a:lnTo>
                    <a:close/>
                  </a:path>
                </a:pathLst>
              </a:custGeom>
              <a:solidFill>
                <a:srgbClr val="FF9985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9" name="任意多边形: 形状 98" descr="a8dd720d-3456-4c97-8d2d-dabc4b7ab813"/>
              <p:cNvSpPr/>
              <p:nvPr/>
            </p:nvSpPr>
            <p:spPr>
              <a:xfrm>
                <a:off x="10467268" y="2831063"/>
                <a:ext cx="416408" cy="574608"/>
              </a:xfrm>
              <a:custGeom>
                <a:avLst/>
                <a:gdLst>
                  <a:gd name="connsiteX0" fmla="*/ 331746 w 368869"/>
                  <a:gd name="connsiteY0" fmla="*/ 158710 h 509008"/>
                  <a:gd name="connsiteX1" fmla="*/ 368773 w 368869"/>
                  <a:gd name="connsiteY1" fmla="*/ 440707 h 509008"/>
                  <a:gd name="connsiteX2" fmla="*/ 332120 w 368869"/>
                  <a:gd name="connsiteY2" fmla="*/ 484839 h 509008"/>
                  <a:gd name="connsiteX3" fmla="*/ 113704 w 368869"/>
                  <a:gd name="connsiteY3" fmla="*/ 508776 h 509008"/>
                  <a:gd name="connsiteX4" fmla="*/ 68449 w 368869"/>
                  <a:gd name="connsiteY4" fmla="*/ 475864 h 509008"/>
                  <a:gd name="connsiteX5" fmla="*/ 2251 w 368869"/>
                  <a:gd name="connsiteY5" fmla="*/ 93634 h 509008"/>
                  <a:gd name="connsiteX6" fmla="*/ 331746 w 368869"/>
                  <a:gd name="connsiteY6" fmla="*/ 159084 h 509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8869" h="509008">
                    <a:moveTo>
                      <a:pt x="331746" y="158710"/>
                    </a:moveTo>
                    <a:cubicBezTo>
                      <a:pt x="354561" y="313921"/>
                      <a:pt x="355683" y="263431"/>
                      <a:pt x="368773" y="440707"/>
                    </a:cubicBezTo>
                    <a:cubicBezTo>
                      <a:pt x="370269" y="462774"/>
                      <a:pt x="354186" y="482596"/>
                      <a:pt x="332120" y="484839"/>
                    </a:cubicBezTo>
                    <a:lnTo>
                      <a:pt x="113704" y="508776"/>
                    </a:lnTo>
                    <a:cubicBezTo>
                      <a:pt x="92386" y="511020"/>
                      <a:pt x="72938" y="496808"/>
                      <a:pt x="68449" y="475864"/>
                    </a:cubicBezTo>
                    <a:cubicBezTo>
                      <a:pt x="38529" y="329255"/>
                      <a:pt x="22447" y="193118"/>
                      <a:pt x="2251" y="93634"/>
                    </a:cubicBezTo>
                    <a:cubicBezTo>
                      <a:pt x="-30661" y="-66439"/>
                      <a:pt x="307810" y="-5850"/>
                      <a:pt x="331746" y="159084"/>
                    </a:cubicBezTo>
                    <a:close/>
                  </a:path>
                </a:pathLst>
              </a:custGeom>
              <a:solidFill>
                <a:srgbClr val="F9EDDC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0" name="任意多边形: 形状 99" descr="b66616da-ff28-4fd1-8a54-8a548dfc19bd"/>
              <p:cNvSpPr/>
              <p:nvPr/>
            </p:nvSpPr>
            <p:spPr>
              <a:xfrm>
                <a:off x="10467158" y="2968312"/>
                <a:ext cx="422457" cy="445962"/>
              </a:xfrm>
              <a:custGeom>
                <a:avLst/>
                <a:gdLst>
                  <a:gd name="connsiteX0" fmla="*/ 104076 w 374227"/>
                  <a:gd name="connsiteY0" fmla="*/ 395049 h 395049"/>
                  <a:gd name="connsiteX1" fmla="*/ 54334 w 374227"/>
                  <a:gd name="connsiteY1" fmla="*/ 354283 h 395049"/>
                  <a:gd name="connsiteX2" fmla="*/ 15438 w 374227"/>
                  <a:gd name="connsiteY2" fmla="*/ 111930 h 395049"/>
                  <a:gd name="connsiteX3" fmla="*/ 104 w 374227"/>
                  <a:gd name="connsiteY3" fmla="*/ 10950 h 395049"/>
                  <a:gd name="connsiteX4" fmla="*/ 7958 w 374227"/>
                  <a:gd name="connsiteY4" fmla="*/ 104 h 395049"/>
                  <a:gd name="connsiteX5" fmla="*/ 18804 w 374227"/>
                  <a:gd name="connsiteY5" fmla="*/ 7958 h 395049"/>
                  <a:gd name="connsiteX6" fmla="*/ 34138 w 374227"/>
                  <a:gd name="connsiteY6" fmla="*/ 109312 h 395049"/>
                  <a:gd name="connsiteX7" fmla="*/ 73034 w 374227"/>
                  <a:gd name="connsiteY7" fmla="*/ 350543 h 395049"/>
                  <a:gd name="connsiteX8" fmla="*/ 108190 w 374227"/>
                  <a:gd name="connsiteY8" fmla="*/ 375975 h 395049"/>
                  <a:gd name="connsiteX9" fmla="*/ 326607 w 374227"/>
                  <a:gd name="connsiteY9" fmla="*/ 352039 h 395049"/>
                  <a:gd name="connsiteX10" fmla="*/ 355031 w 374227"/>
                  <a:gd name="connsiteY10" fmla="*/ 318005 h 395049"/>
                  <a:gd name="connsiteX11" fmla="*/ 335583 w 374227"/>
                  <a:gd name="connsiteY11" fmla="*/ 142972 h 395049"/>
                  <a:gd name="connsiteX12" fmla="*/ 327355 w 374227"/>
                  <a:gd name="connsiteY12" fmla="*/ 96222 h 395049"/>
                  <a:gd name="connsiteX13" fmla="*/ 335209 w 374227"/>
                  <a:gd name="connsiteY13" fmla="*/ 85376 h 395049"/>
                  <a:gd name="connsiteX14" fmla="*/ 346055 w 374227"/>
                  <a:gd name="connsiteY14" fmla="*/ 93230 h 395049"/>
                  <a:gd name="connsiteX15" fmla="*/ 354283 w 374227"/>
                  <a:gd name="connsiteY15" fmla="*/ 139606 h 395049"/>
                  <a:gd name="connsiteX16" fmla="*/ 374105 w 374227"/>
                  <a:gd name="connsiteY16" fmla="*/ 316509 h 395049"/>
                  <a:gd name="connsiteX17" fmla="*/ 328851 w 374227"/>
                  <a:gd name="connsiteY17" fmla="*/ 370739 h 395049"/>
                  <a:gd name="connsiteX18" fmla="*/ 110434 w 374227"/>
                  <a:gd name="connsiteY18" fmla="*/ 394675 h 395049"/>
                  <a:gd name="connsiteX19" fmla="*/ 104824 w 374227"/>
                  <a:gd name="connsiteY19" fmla="*/ 394675 h 395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74227" h="395049">
                    <a:moveTo>
                      <a:pt x="104076" y="395049"/>
                    </a:moveTo>
                    <a:cubicBezTo>
                      <a:pt x="80140" y="395049"/>
                      <a:pt x="59196" y="378219"/>
                      <a:pt x="54334" y="354283"/>
                    </a:cubicBezTo>
                    <a:cubicBezTo>
                      <a:pt x="40870" y="287711"/>
                      <a:pt x="26658" y="190470"/>
                      <a:pt x="15438" y="111930"/>
                    </a:cubicBezTo>
                    <a:cubicBezTo>
                      <a:pt x="9828" y="73034"/>
                      <a:pt x="4592" y="37504"/>
                      <a:pt x="104" y="10950"/>
                    </a:cubicBezTo>
                    <a:cubicBezTo>
                      <a:pt x="-644" y="5714"/>
                      <a:pt x="2722" y="852"/>
                      <a:pt x="7958" y="104"/>
                    </a:cubicBezTo>
                    <a:cubicBezTo>
                      <a:pt x="13568" y="-644"/>
                      <a:pt x="17682" y="2722"/>
                      <a:pt x="18804" y="7958"/>
                    </a:cubicBezTo>
                    <a:cubicBezTo>
                      <a:pt x="23292" y="34512"/>
                      <a:pt x="28154" y="70042"/>
                      <a:pt x="34138" y="109312"/>
                    </a:cubicBezTo>
                    <a:cubicBezTo>
                      <a:pt x="45358" y="187478"/>
                      <a:pt x="59570" y="284719"/>
                      <a:pt x="73034" y="350543"/>
                    </a:cubicBezTo>
                    <a:cubicBezTo>
                      <a:pt x="76400" y="366999"/>
                      <a:pt x="91360" y="378219"/>
                      <a:pt x="108190" y="375975"/>
                    </a:cubicBezTo>
                    <a:lnTo>
                      <a:pt x="326607" y="352039"/>
                    </a:lnTo>
                    <a:cubicBezTo>
                      <a:pt x="343811" y="350169"/>
                      <a:pt x="356153" y="335209"/>
                      <a:pt x="355031" y="318005"/>
                    </a:cubicBezTo>
                    <a:cubicBezTo>
                      <a:pt x="346429" y="203187"/>
                      <a:pt x="343063" y="184486"/>
                      <a:pt x="335583" y="142972"/>
                    </a:cubicBezTo>
                    <a:cubicBezTo>
                      <a:pt x="333339" y="130630"/>
                      <a:pt x="330721" y="116044"/>
                      <a:pt x="327355" y="96222"/>
                    </a:cubicBezTo>
                    <a:cubicBezTo>
                      <a:pt x="326607" y="90986"/>
                      <a:pt x="329973" y="86124"/>
                      <a:pt x="335209" y="85376"/>
                    </a:cubicBezTo>
                    <a:cubicBezTo>
                      <a:pt x="340071" y="84628"/>
                      <a:pt x="345307" y="87994"/>
                      <a:pt x="346055" y="93230"/>
                    </a:cubicBezTo>
                    <a:cubicBezTo>
                      <a:pt x="349421" y="112678"/>
                      <a:pt x="352039" y="127264"/>
                      <a:pt x="354283" y="139606"/>
                    </a:cubicBezTo>
                    <a:cubicBezTo>
                      <a:pt x="362137" y="181868"/>
                      <a:pt x="365503" y="200943"/>
                      <a:pt x="374105" y="316509"/>
                    </a:cubicBezTo>
                    <a:cubicBezTo>
                      <a:pt x="375975" y="343811"/>
                      <a:pt x="356153" y="367747"/>
                      <a:pt x="328851" y="370739"/>
                    </a:cubicBezTo>
                    <a:lnTo>
                      <a:pt x="110434" y="394675"/>
                    </a:lnTo>
                    <a:cubicBezTo>
                      <a:pt x="108564" y="394675"/>
                      <a:pt x="106694" y="394675"/>
                      <a:pt x="104824" y="394675"/>
                    </a:cubicBezTo>
                    <a:close/>
                  </a:path>
                </a:pathLst>
              </a:custGeom>
              <a:solidFill>
                <a:srgbClr val="F7C6A4"/>
              </a:solidFill>
              <a:ln w="373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</p:grpSp>
        <p:sp>
          <p:nvSpPr>
            <p:cNvPr id="228" name="Title" descr="f188042a-f7dc-42dc-b3db-02e5f3d2587c"/>
            <p:cNvSpPr txBox="1"/>
            <p:nvPr/>
          </p:nvSpPr>
          <p:spPr>
            <a:xfrm>
              <a:off x="660400" y="1130300"/>
              <a:ext cx="7321117" cy="1393973"/>
            </a:xfrm>
            <a:prstGeom prst="rect">
              <a:avLst/>
            </a:prstGeom>
            <a:noFill/>
          </p:spPr>
          <p:txBody>
            <a:bodyPr vert="horz" wrap="square" rtlCol="0" anchor="t" anchorCtr="0">
              <a:normAutofit/>
            </a:bodyPr>
            <a:lstStyle/>
            <a:p>
              <a:pPr algn="l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掌握幼儿泌尿系统的独特之处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245" name="组合 244" descr="d3661b31-cc69-460f-9643-8a91a762fb29"/>
            <p:cNvGrpSpPr/>
            <p:nvPr/>
          </p:nvGrpSpPr>
          <p:grpSpPr>
            <a:xfrm>
              <a:off x="679895" y="2371641"/>
              <a:ext cx="3014774" cy="1480879"/>
              <a:chOff x="679895" y="2371641"/>
              <a:chExt cx="3014774" cy="1480879"/>
            </a:xfrm>
          </p:grpSpPr>
          <p:sp>
            <p:nvSpPr>
              <p:cNvPr id="230" name="Bullet1" descr="6b581056-52de-4be6-bcea-569da9b7c438"/>
              <p:cNvSpPr txBox="1"/>
              <p:nvPr/>
            </p:nvSpPr>
            <p:spPr>
              <a:xfrm>
                <a:off x="1302384" y="2371641"/>
                <a:ext cx="2392285" cy="62298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肾脏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31" name="Text1" descr="32c3a917-9679-4e42-988b-7e58dd0b9519"/>
              <p:cNvSpPr/>
              <p:nvPr/>
            </p:nvSpPr>
            <p:spPr>
              <a:xfrm flipH="1">
                <a:off x="1302384" y="3025153"/>
                <a:ext cx="2392285" cy="827367"/>
              </a:xfrm>
              <a:prstGeom prst="rect">
                <a:avLst/>
              </a:prstGeom>
              <a:noFill/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0000" tIns="46800" rIns="90000" bIns="46800" numCol="1" spcCol="0" rtlCol="0" fromWordArt="0" anchor="t" anchorCtr="0" forceAA="0" compatLnSpc="1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儿童肾脏相对较大，功能随年龄增长逐渐完善。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40" name="Number1" descr="8184095c-da71-43ec-b159-1a6ef5267346"/>
              <p:cNvSpPr/>
              <p:nvPr/>
            </p:nvSpPr>
            <p:spPr>
              <a:xfrm>
                <a:off x="679895" y="2544664"/>
                <a:ext cx="541138" cy="54113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800" b="0" i="0" u="none">
                    <a:solidFill>
                      <a:srgbClr val="FFFFFF"/>
                    </a:solidFill>
                    <a:latin typeface="Arial" panose="020B0604020202020204"/>
                  </a:rPr>
                  <a:t>1</a:t>
                </a:r>
                <a:endParaRPr lang="en-US" sz="1800" b="0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46" name="组合 245" descr="477f0b2e-2c17-4464-a3c1-5e6b4fe6eb85"/>
            <p:cNvGrpSpPr/>
            <p:nvPr/>
          </p:nvGrpSpPr>
          <p:grpSpPr>
            <a:xfrm>
              <a:off x="4480293" y="2371641"/>
              <a:ext cx="2918910" cy="1480879"/>
              <a:chOff x="4480293" y="2371641"/>
              <a:chExt cx="2918910" cy="1480879"/>
            </a:xfrm>
          </p:grpSpPr>
          <p:sp>
            <p:nvSpPr>
              <p:cNvPr id="232" name="Bullet2" descr="df61084e-6864-4408-a07d-9969c39e7fcf"/>
              <p:cNvSpPr txBox="1"/>
              <p:nvPr/>
            </p:nvSpPr>
            <p:spPr>
              <a:xfrm>
                <a:off x="5006918" y="2371641"/>
                <a:ext cx="2392285" cy="62298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排尿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33" name="Text2" descr="57ac6946-e87a-4727-8c7c-742040d64374"/>
              <p:cNvSpPr/>
              <p:nvPr/>
            </p:nvSpPr>
            <p:spPr>
              <a:xfrm flipH="1">
                <a:off x="5006918" y="3025153"/>
                <a:ext cx="2392285" cy="827367"/>
              </a:xfrm>
              <a:prstGeom prst="rect">
                <a:avLst/>
              </a:prstGeom>
              <a:noFill/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0000" tIns="46800" rIns="90000" bIns="46800" numCol="1" spcCol="0" rtlCol="0" fromWordArt="0" anchor="t" anchorCtr="0" forceAA="0" compatLnSpc="1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泌尿系统逐渐完善，排尿从无约束到有约束。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41" name="Number2" descr="d196f20d-2abd-4e2f-a983-d21be6dcb336"/>
              <p:cNvSpPr/>
              <p:nvPr/>
            </p:nvSpPr>
            <p:spPr>
              <a:xfrm>
                <a:off x="4480293" y="2544664"/>
                <a:ext cx="541138" cy="54113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800" b="0" i="0" u="none">
                    <a:solidFill>
                      <a:srgbClr val="FFFFFF"/>
                    </a:solidFill>
                    <a:latin typeface="Arial" panose="020B0604020202020204"/>
                  </a:rPr>
                  <a:t>2</a:t>
                </a:r>
                <a:endParaRPr lang="en-US" sz="1800" b="0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48" name="组合 247" descr="bec1f8d2-925b-4110-be2b-f27a2e3db197"/>
            <p:cNvGrpSpPr/>
            <p:nvPr/>
          </p:nvGrpSpPr>
          <p:grpSpPr>
            <a:xfrm>
              <a:off x="683717" y="4633377"/>
              <a:ext cx="3010952" cy="1480879"/>
              <a:chOff x="683717" y="4633377"/>
              <a:chExt cx="3010952" cy="1480879"/>
            </a:xfrm>
          </p:grpSpPr>
          <p:sp>
            <p:nvSpPr>
              <p:cNvPr id="238" name="Bullet3" descr="44e089b5-4a3a-4e0e-8b9e-c581a02eb8e6"/>
              <p:cNvSpPr txBox="1"/>
              <p:nvPr/>
            </p:nvSpPr>
            <p:spPr>
              <a:xfrm>
                <a:off x="1302384" y="4633377"/>
                <a:ext cx="2392285" cy="62298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膀胱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39" name="Text3" descr="d6ab2afb-1174-4026-b5dd-02eb212fb88c"/>
              <p:cNvSpPr/>
              <p:nvPr/>
            </p:nvSpPr>
            <p:spPr>
              <a:xfrm flipH="1">
                <a:off x="1302384" y="5286889"/>
                <a:ext cx="2392285" cy="827367"/>
              </a:xfrm>
              <a:prstGeom prst="rect">
                <a:avLst/>
              </a:prstGeom>
              <a:noFill/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0000" tIns="46800" rIns="90000" bIns="46800" numCol="1" spcCol="0" rtlCol="0" fromWordArt="0" anchor="t" anchorCtr="0" forceAA="0" compatLnSpc="1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肌肉层薄弹性差，贮尿功能差，排尿次数多。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43" name="Number3" descr="38a3c4b5-733b-40c4-90c7-e4a011a6631d"/>
              <p:cNvSpPr/>
              <p:nvPr/>
            </p:nvSpPr>
            <p:spPr>
              <a:xfrm>
                <a:off x="683717" y="4766787"/>
                <a:ext cx="541138" cy="54113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800" b="0" i="0" u="none">
                    <a:solidFill>
                      <a:srgbClr val="FFFFFF"/>
                    </a:solidFill>
                    <a:latin typeface="Arial" panose="020B0604020202020204"/>
                  </a:rPr>
                  <a:t>3</a:t>
                </a:r>
                <a:endParaRPr lang="en-US" sz="1800" b="0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47" name="组合 246" descr="a830fc5b-7f6a-4348-9db3-d308e4e3f35f"/>
            <p:cNvGrpSpPr/>
            <p:nvPr/>
          </p:nvGrpSpPr>
          <p:grpSpPr>
            <a:xfrm>
              <a:off x="4480293" y="4645201"/>
              <a:ext cx="2918910" cy="1480879"/>
              <a:chOff x="4480293" y="4645201"/>
              <a:chExt cx="2918910" cy="1480879"/>
            </a:xfrm>
          </p:grpSpPr>
          <p:sp>
            <p:nvSpPr>
              <p:cNvPr id="234" name="Bullet4" descr="67f1c8c5-80e9-4b60-87ff-2b50b9492f57"/>
              <p:cNvSpPr txBox="1"/>
              <p:nvPr/>
            </p:nvSpPr>
            <p:spPr>
              <a:xfrm>
                <a:off x="5006918" y="4645201"/>
                <a:ext cx="2392285" cy="62298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尿道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35" name="Text4" descr="3889cb15-68be-4a46-a46c-7dbdf73d73a5"/>
              <p:cNvSpPr/>
              <p:nvPr/>
            </p:nvSpPr>
            <p:spPr>
              <a:xfrm flipH="1">
                <a:off x="5006918" y="5298713"/>
                <a:ext cx="2392285" cy="827367"/>
              </a:xfrm>
              <a:prstGeom prst="rect">
                <a:avLst/>
              </a:prstGeom>
              <a:noFill/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0000" tIns="46800" rIns="90000" bIns="46800" numCol="1" spcCol="0" rtlCol="0" fromWordArt="0" anchor="t" anchorCtr="0" forceAA="0" compatLnSpc="1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短且黏膜薄嫩，易受感染，女孩更易上行感染。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42" name="Number4" descr="d0052c59-d326-4ee7-ae5e-41d5b53737de"/>
              <p:cNvSpPr/>
              <p:nvPr/>
            </p:nvSpPr>
            <p:spPr>
              <a:xfrm>
                <a:off x="4480293" y="4766787"/>
                <a:ext cx="541138" cy="54113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800" b="0" i="0" u="none">
                    <a:solidFill>
                      <a:srgbClr val="FFFFFF"/>
                    </a:solidFill>
                    <a:latin typeface="Arial" panose="020B0604020202020204"/>
                  </a:rPr>
                  <a:t>4</a:t>
                </a:r>
                <a:endParaRPr lang="en-US" sz="1800" b="0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学前儿童泌尿系统的保育要点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40" name="e1a3b043-61cf-4427-9134-98f1aafedc9b.source.4.zh-Hans.pptx" descr="e2819bc5-0803-4463-9640-b817396fe680"/>
          <p:cNvGrpSpPr/>
          <p:nvPr/>
        </p:nvGrpSpPr>
        <p:grpSpPr>
          <a:xfrm>
            <a:off x="1355323" y="1163540"/>
            <a:ext cx="9684553" cy="4530917"/>
            <a:chOff x="1355323" y="1163540"/>
            <a:chExt cx="9684553" cy="4530917"/>
          </a:xfrm>
        </p:grpSpPr>
        <p:sp>
          <p:nvSpPr>
            <p:cNvPr id="32" name="Title" descr="cc47301e-b7db-4a9e-a443-ade61c86adef"/>
            <p:cNvSpPr>
              <a:spLocks noChangeAspect="1"/>
            </p:cNvSpPr>
            <p:nvPr/>
          </p:nvSpPr>
          <p:spPr>
            <a:xfrm>
              <a:off x="1722234" y="1163540"/>
              <a:ext cx="8624444" cy="7506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学习保护幼儿泌尿系统的方法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sp>
          <p:nvSpPr>
            <p:cNvPr id="3" name="图形 70" descr="f4ae100e-9c34-4c78-93ab-1fcb7285d59a"/>
            <p:cNvSpPr/>
            <p:nvPr/>
          </p:nvSpPr>
          <p:spPr>
            <a:xfrm flipV="1">
              <a:off x="1524148" y="3593293"/>
              <a:ext cx="9143700" cy="487892"/>
            </a:xfrm>
            <a:custGeom>
              <a:avLst/>
              <a:gdLst>
                <a:gd name="connsiteX0" fmla="*/ 15596 w 12191333"/>
                <a:gd name="connsiteY0" fmla="*/ 639057 h 664913"/>
                <a:gd name="connsiteX1" fmla="*/ 1022266 w 12191333"/>
                <a:gd name="connsiteY1" fmla="*/ 337904 h 664913"/>
                <a:gd name="connsiteX2" fmla="*/ 2236699 w 12191333"/>
                <a:gd name="connsiteY2" fmla="*/ 493590 h 664913"/>
                <a:gd name="connsiteX3" fmla="*/ 3562435 w 12191333"/>
                <a:gd name="connsiteY3" fmla="*/ 629739 h 664913"/>
                <a:gd name="connsiteX4" fmla="*/ 4848193 w 12191333"/>
                <a:gd name="connsiteY4" fmla="*/ 463291 h 664913"/>
                <a:gd name="connsiteX5" fmla="*/ 6112752 w 12191333"/>
                <a:gd name="connsiteY5" fmla="*/ 117249 h 664913"/>
                <a:gd name="connsiteX6" fmla="*/ 7448960 w 12191333"/>
                <a:gd name="connsiteY6" fmla="*/ 36535 h 664913"/>
                <a:gd name="connsiteX7" fmla="*/ 8115151 w 12191333"/>
                <a:gd name="connsiteY7" fmla="*/ 140542 h 664913"/>
                <a:gd name="connsiteX8" fmla="*/ 8727964 w 12191333"/>
                <a:gd name="connsiteY8" fmla="*/ 353505 h 664913"/>
                <a:gd name="connsiteX9" fmla="*/ 9847165 w 12191333"/>
                <a:gd name="connsiteY9" fmla="*/ 650035 h 664913"/>
                <a:gd name="connsiteX10" fmla="*/ 11959711 w 12191333"/>
                <a:gd name="connsiteY10" fmla="*/ 168928 h 664913"/>
                <a:gd name="connsiteX11" fmla="*/ 12187408 w 12191333"/>
                <a:gd name="connsiteY11" fmla="*/ 17286 h 664913"/>
                <a:gd name="connsiteX12" fmla="*/ 12178307 w 12191333"/>
                <a:gd name="connsiteY12" fmla="*/ 1685 h 664913"/>
                <a:gd name="connsiteX13" fmla="*/ 10042107 w 12191333"/>
                <a:gd name="connsiteY13" fmla="*/ 644582 h 664913"/>
                <a:gd name="connsiteX14" fmla="*/ 8891921 w 12191333"/>
                <a:gd name="connsiteY14" fmla="*/ 398033 h 664913"/>
                <a:gd name="connsiteX15" fmla="*/ 8284705 w 12191333"/>
                <a:gd name="connsiteY15" fmla="*/ 170770 h 664913"/>
                <a:gd name="connsiteX16" fmla="*/ 7666509 w 12191333"/>
                <a:gd name="connsiteY16" fmla="*/ 38738 h 664913"/>
                <a:gd name="connsiteX17" fmla="*/ 6360564 w 12191333"/>
                <a:gd name="connsiteY17" fmla="*/ 59792 h 664913"/>
                <a:gd name="connsiteX18" fmla="*/ 5084485 w 12191333"/>
                <a:gd name="connsiteY18" fmla="*/ 373440 h 664913"/>
                <a:gd name="connsiteX19" fmla="*/ 4442816 w 12191333"/>
                <a:gd name="connsiteY19" fmla="*/ 543175 h 664913"/>
                <a:gd name="connsiteX20" fmla="*/ 3760844 w 12191333"/>
                <a:gd name="connsiteY20" fmla="*/ 611466 h 664913"/>
                <a:gd name="connsiteX21" fmla="*/ 2405495 w 12191333"/>
                <a:gd name="connsiteY21" fmla="*/ 500994 h 664913"/>
                <a:gd name="connsiteX22" fmla="*/ 1182106 w 12191333"/>
                <a:gd name="connsiteY22" fmla="*/ 327431 h 664913"/>
                <a:gd name="connsiteX23" fmla="*/ 193023 w 12191333"/>
                <a:gd name="connsiteY23" fmla="*/ 488715 h 664913"/>
                <a:gd name="connsiteX24" fmla="*/ 2884 w 12191333"/>
                <a:gd name="connsiteY24" fmla="*/ 626272 h 664913"/>
                <a:gd name="connsiteX25" fmla="*/ 15668 w 12191333"/>
                <a:gd name="connsiteY25" fmla="*/ 639057 h 664913"/>
                <a:gd name="connsiteX26" fmla="*/ 15668 w 12191333"/>
                <a:gd name="connsiteY26" fmla="*/ 639057 h 664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191333" h="664913">
                  <a:moveTo>
                    <a:pt x="15596" y="639057"/>
                  </a:moveTo>
                  <a:cubicBezTo>
                    <a:pt x="290530" y="391858"/>
                    <a:pt x="663982" y="330031"/>
                    <a:pt x="1022266" y="337904"/>
                  </a:cubicBezTo>
                  <a:cubicBezTo>
                    <a:pt x="1429991" y="346860"/>
                    <a:pt x="1834826" y="431583"/>
                    <a:pt x="2236699" y="493590"/>
                  </a:cubicBezTo>
                  <a:cubicBezTo>
                    <a:pt x="2675734" y="561340"/>
                    <a:pt x="3117586" y="621903"/>
                    <a:pt x="3562435" y="629739"/>
                  </a:cubicBezTo>
                  <a:cubicBezTo>
                    <a:pt x="3999845" y="637432"/>
                    <a:pt x="4427504" y="583441"/>
                    <a:pt x="4848193" y="463291"/>
                  </a:cubicBezTo>
                  <a:cubicBezTo>
                    <a:pt x="5269532" y="342960"/>
                    <a:pt x="5680326" y="195796"/>
                    <a:pt x="6112752" y="117249"/>
                  </a:cubicBezTo>
                  <a:cubicBezTo>
                    <a:pt x="6551895" y="37474"/>
                    <a:pt x="7003317" y="6596"/>
                    <a:pt x="7448960" y="36535"/>
                  </a:cubicBezTo>
                  <a:cubicBezTo>
                    <a:pt x="7673516" y="51630"/>
                    <a:pt x="7897132" y="84133"/>
                    <a:pt x="8115151" y="140542"/>
                  </a:cubicBezTo>
                  <a:cubicBezTo>
                    <a:pt x="8324935" y="194857"/>
                    <a:pt x="8526667" y="274308"/>
                    <a:pt x="8727964" y="353505"/>
                  </a:cubicBezTo>
                  <a:cubicBezTo>
                    <a:pt x="9091919" y="496696"/>
                    <a:pt x="9455873" y="613416"/>
                    <a:pt x="9847165" y="650035"/>
                  </a:cubicBezTo>
                  <a:cubicBezTo>
                    <a:pt x="10578036" y="718399"/>
                    <a:pt x="11331585" y="550000"/>
                    <a:pt x="11959711" y="168928"/>
                  </a:cubicBezTo>
                  <a:cubicBezTo>
                    <a:pt x="12037717" y="121583"/>
                    <a:pt x="12113520" y="70807"/>
                    <a:pt x="12187408" y="17286"/>
                  </a:cubicBezTo>
                  <a:cubicBezTo>
                    <a:pt x="12196726" y="10533"/>
                    <a:pt x="12187733" y="-5140"/>
                    <a:pt x="12178307" y="1685"/>
                  </a:cubicBezTo>
                  <a:cubicBezTo>
                    <a:pt x="11563290" y="447437"/>
                    <a:pt x="10800279" y="671920"/>
                    <a:pt x="10042107" y="644582"/>
                  </a:cubicBezTo>
                  <a:cubicBezTo>
                    <a:pt x="9644134" y="630245"/>
                    <a:pt x="9262953" y="539635"/>
                    <a:pt x="8891921" y="398033"/>
                  </a:cubicBezTo>
                  <a:cubicBezTo>
                    <a:pt x="8690009" y="321003"/>
                    <a:pt x="8490769" y="236424"/>
                    <a:pt x="8284705" y="170770"/>
                  </a:cubicBezTo>
                  <a:cubicBezTo>
                    <a:pt x="8083443" y="106668"/>
                    <a:pt x="7876113" y="64017"/>
                    <a:pt x="7666509" y="38738"/>
                  </a:cubicBezTo>
                  <a:cubicBezTo>
                    <a:pt x="7233939" y="-13447"/>
                    <a:pt x="6791726" y="1360"/>
                    <a:pt x="6360564" y="59792"/>
                  </a:cubicBezTo>
                  <a:cubicBezTo>
                    <a:pt x="5922721" y="119127"/>
                    <a:pt x="5505138" y="242564"/>
                    <a:pt x="5084485" y="373440"/>
                  </a:cubicBezTo>
                  <a:cubicBezTo>
                    <a:pt x="4873184" y="439203"/>
                    <a:pt x="4660437" y="501788"/>
                    <a:pt x="4442816" y="543175"/>
                  </a:cubicBezTo>
                  <a:cubicBezTo>
                    <a:pt x="4218044" y="585933"/>
                    <a:pt x="3989480" y="606807"/>
                    <a:pt x="3760844" y="611466"/>
                  </a:cubicBezTo>
                  <a:cubicBezTo>
                    <a:pt x="3306678" y="620711"/>
                    <a:pt x="2853992" y="567443"/>
                    <a:pt x="2405495" y="500994"/>
                  </a:cubicBezTo>
                  <a:cubicBezTo>
                    <a:pt x="1998963" y="440756"/>
                    <a:pt x="1592539" y="356683"/>
                    <a:pt x="1182106" y="327431"/>
                  </a:cubicBezTo>
                  <a:cubicBezTo>
                    <a:pt x="848776" y="303704"/>
                    <a:pt x="490817" y="321147"/>
                    <a:pt x="193023" y="488715"/>
                  </a:cubicBezTo>
                  <a:cubicBezTo>
                    <a:pt x="124479" y="527285"/>
                    <a:pt x="61316" y="573727"/>
                    <a:pt x="2884" y="626272"/>
                  </a:cubicBezTo>
                  <a:cubicBezTo>
                    <a:pt x="-5784" y="634073"/>
                    <a:pt x="7037" y="646785"/>
                    <a:pt x="15668" y="639057"/>
                  </a:cubicBezTo>
                  <a:lnTo>
                    <a:pt x="15668" y="639057"/>
                  </a:lnTo>
                  <a:close/>
                </a:path>
              </a:pathLst>
            </a:custGeom>
            <a:solidFill>
              <a:schemeClr val="tx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grpSp>
          <p:nvGrpSpPr>
            <p:cNvPr id="35" name="组合 34" descr="4764831f-8656-46bb-84be-f1e39985e32f"/>
            <p:cNvGrpSpPr/>
            <p:nvPr/>
          </p:nvGrpSpPr>
          <p:grpSpPr>
            <a:xfrm>
              <a:off x="1355323" y="3264707"/>
              <a:ext cx="2918968" cy="2429750"/>
              <a:chOff x="1355323" y="3264707"/>
              <a:chExt cx="2918968" cy="2429750"/>
            </a:xfrm>
          </p:grpSpPr>
          <p:sp>
            <p:nvSpPr>
              <p:cNvPr id="8" name="Text1" descr="879f44e2-1776-462f-bbed-29cbe8a74406"/>
              <p:cNvSpPr txBox="1"/>
              <p:nvPr/>
            </p:nvSpPr>
            <p:spPr>
              <a:xfrm>
                <a:off x="1524149" y="4773209"/>
                <a:ext cx="2750142" cy="92124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婴幼儿适量饮水，利于废物排出，保护身体健康。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9" name="Bullet1" descr="99a2dc7f-c70f-441f-8695-94fc237e5ef6"/>
              <p:cNvSpPr txBox="1"/>
              <p:nvPr/>
            </p:nvSpPr>
            <p:spPr>
              <a:xfrm>
                <a:off x="1524149" y="4195044"/>
                <a:ext cx="2750139" cy="578163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适量饮水促排尿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6" name="任意多边形: 形状 25" descr="0d35fb35-e4ad-4bbf-b996-479ad1228ded"/>
              <p:cNvSpPr/>
              <p:nvPr/>
            </p:nvSpPr>
            <p:spPr>
              <a:xfrm>
                <a:off x="1355323" y="3264707"/>
                <a:ext cx="733822" cy="772295"/>
              </a:xfrm>
              <a:custGeom>
                <a:avLst/>
                <a:gdLst>
                  <a:gd name="connsiteX0" fmla="*/ 379401 w 656865"/>
                  <a:gd name="connsiteY0" fmla="*/ 940 h 691303"/>
                  <a:gd name="connsiteX1" fmla="*/ 442321 w 656865"/>
                  <a:gd name="connsiteY1" fmla="*/ 54535 h 691303"/>
                  <a:gd name="connsiteX2" fmla="*/ 466586 w 656865"/>
                  <a:gd name="connsiteY2" fmla="*/ 171477 h 691303"/>
                  <a:gd name="connsiteX3" fmla="*/ 603760 w 656865"/>
                  <a:gd name="connsiteY3" fmla="*/ 194652 h 691303"/>
                  <a:gd name="connsiteX4" fmla="*/ 620643 w 656865"/>
                  <a:gd name="connsiteY4" fmla="*/ 329503 h 691303"/>
                  <a:gd name="connsiteX5" fmla="*/ 512057 w 656865"/>
                  <a:gd name="connsiteY5" fmla="*/ 390298 h 691303"/>
                  <a:gd name="connsiteX6" fmla="*/ 517238 w 656865"/>
                  <a:gd name="connsiteY6" fmla="*/ 401720 h 691303"/>
                  <a:gd name="connsiteX7" fmla="*/ 540111 w 656865"/>
                  <a:gd name="connsiteY7" fmla="*/ 467696 h 691303"/>
                  <a:gd name="connsiteX8" fmla="*/ 557685 w 656865"/>
                  <a:gd name="connsiteY8" fmla="*/ 535277 h 691303"/>
                  <a:gd name="connsiteX9" fmla="*/ 565156 w 656865"/>
                  <a:gd name="connsiteY9" fmla="*/ 580899 h 691303"/>
                  <a:gd name="connsiteX10" fmla="*/ 565845 w 656865"/>
                  <a:gd name="connsiteY10" fmla="*/ 582074 h 691303"/>
                  <a:gd name="connsiteX11" fmla="*/ 569105 w 656865"/>
                  <a:gd name="connsiteY11" fmla="*/ 609739 h 691303"/>
                  <a:gd name="connsiteX12" fmla="*/ 567228 w 656865"/>
                  <a:gd name="connsiteY12" fmla="*/ 616510 h 691303"/>
                  <a:gd name="connsiteX13" fmla="*/ 567390 w 656865"/>
                  <a:gd name="connsiteY13" fmla="*/ 632010 h 691303"/>
                  <a:gd name="connsiteX14" fmla="*/ 558347 w 656865"/>
                  <a:gd name="connsiteY14" fmla="*/ 649468 h 691303"/>
                  <a:gd name="connsiteX15" fmla="*/ 553883 w 656865"/>
                  <a:gd name="connsiteY15" fmla="*/ 647001 h 691303"/>
                  <a:gd name="connsiteX16" fmla="*/ 546518 w 656865"/>
                  <a:gd name="connsiteY16" fmla="*/ 657412 h 691303"/>
                  <a:gd name="connsiteX17" fmla="*/ 446538 w 656865"/>
                  <a:gd name="connsiteY17" fmla="*/ 657151 h 691303"/>
                  <a:gd name="connsiteX18" fmla="*/ 312529 w 656865"/>
                  <a:gd name="connsiteY18" fmla="*/ 523352 h 691303"/>
                  <a:gd name="connsiteX19" fmla="*/ 301609 w 656865"/>
                  <a:gd name="connsiteY19" fmla="*/ 531885 h 691303"/>
                  <a:gd name="connsiteX20" fmla="*/ 296418 w 656865"/>
                  <a:gd name="connsiteY20" fmla="*/ 538465 h 691303"/>
                  <a:gd name="connsiteX21" fmla="*/ 248313 w 656865"/>
                  <a:gd name="connsiteY21" fmla="*/ 589081 h 691303"/>
                  <a:gd name="connsiteX22" fmla="*/ 95213 w 656865"/>
                  <a:gd name="connsiteY22" fmla="*/ 688749 h 691303"/>
                  <a:gd name="connsiteX23" fmla="*/ 95376 w 656865"/>
                  <a:gd name="connsiteY23" fmla="*/ 682830 h 691303"/>
                  <a:gd name="connsiteX24" fmla="*/ 73795 w 656865"/>
                  <a:gd name="connsiteY24" fmla="*/ 680721 h 691303"/>
                  <a:gd name="connsiteX25" fmla="*/ 37129 w 656865"/>
                  <a:gd name="connsiteY25" fmla="*/ 611846 h 691303"/>
                  <a:gd name="connsiteX26" fmla="*/ 56120 w 656865"/>
                  <a:gd name="connsiteY26" fmla="*/ 553901 h 691303"/>
                  <a:gd name="connsiteX27" fmla="*/ 65616 w 656865"/>
                  <a:gd name="connsiteY27" fmla="*/ 527565 h 691303"/>
                  <a:gd name="connsiteX28" fmla="*/ 131038 w 656865"/>
                  <a:gd name="connsiteY28" fmla="*/ 377966 h 691303"/>
                  <a:gd name="connsiteX29" fmla="*/ 35020 w 656865"/>
                  <a:gd name="connsiteY29" fmla="*/ 308433 h 691303"/>
                  <a:gd name="connsiteX30" fmla="*/ 71946 w 656865"/>
                  <a:gd name="connsiteY30" fmla="*/ 170421 h 691303"/>
                  <a:gd name="connsiteX31" fmla="*/ 241833 w 656865"/>
                  <a:gd name="connsiteY31" fmla="*/ 166208 h 691303"/>
                  <a:gd name="connsiteX32" fmla="*/ 306199 w 656865"/>
                  <a:gd name="connsiteY32" fmla="*/ 36626 h 691303"/>
                  <a:gd name="connsiteX33" fmla="*/ 379401 w 656865"/>
                  <a:gd name="connsiteY33" fmla="*/ 940 h 691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656865" h="691303">
                    <a:moveTo>
                      <a:pt x="379401" y="940"/>
                    </a:moveTo>
                    <a:cubicBezTo>
                      <a:pt x="408290" y="5286"/>
                      <a:pt x="435460" y="24508"/>
                      <a:pt x="442321" y="54535"/>
                    </a:cubicBezTo>
                    <a:cubicBezTo>
                      <a:pt x="450760" y="93514"/>
                      <a:pt x="459199" y="132498"/>
                      <a:pt x="466586" y="171477"/>
                    </a:cubicBezTo>
                    <a:cubicBezTo>
                      <a:pt x="511960" y="175690"/>
                      <a:pt x="558386" y="183065"/>
                      <a:pt x="603760" y="194652"/>
                    </a:cubicBezTo>
                    <a:cubicBezTo>
                      <a:pt x="663904" y="209400"/>
                      <a:pt x="677621" y="300007"/>
                      <a:pt x="620643" y="329503"/>
                    </a:cubicBezTo>
                    <a:lnTo>
                      <a:pt x="512057" y="390298"/>
                    </a:lnTo>
                    <a:lnTo>
                      <a:pt x="517238" y="401720"/>
                    </a:lnTo>
                    <a:cubicBezTo>
                      <a:pt x="525160" y="421729"/>
                      <a:pt x="532938" y="444009"/>
                      <a:pt x="540111" y="467696"/>
                    </a:cubicBezTo>
                    <a:cubicBezTo>
                      <a:pt x="547285" y="491384"/>
                      <a:pt x="553175" y="514235"/>
                      <a:pt x="557685" y="535277"/>
                    </a:cubicBezTo>
                    <a:lnTo>
                      <a:pt x="565156" y="580899"/>
                    </a:lnTo>
                    <a:lnTo>
                      <a:pt x="565845" y="582074"/>
                    </a:lnTo>
                    <a:cubicBezTo>
                      <a:pt x="568916" y="591334"/>
                      <a:pt x="569880" y="600685"/>
                      <a:pt x="569105" y="609739"/>
                    </a:cubicBezTo>
                    <a:lnTo>
                      <a:pt x="567228" y="616510"/>
                    </a:lnTo>
                    <a:lnTo>
                      <a:pt x="567390" y="632010"/>
                    </a:lnTo>
                    <a:cubicBezTo>
                      <a:pt x="565984" y="641914"/>
                      <a:pt x="563003" y="648057"/>
                      <a:pt x="558347" y="649468"/>
                    </a:cubicBezTo>
                    <a:lnTo>
                      <a:pt x="553883" y="647001"/>
                    </a:lnTo>
                    <a:lnTo>
                      <a:pt x="546518" y="657412"/>
                    </a:lnTo>
                    <a:cubicBezTo>
                      <a:pt x="521458" y="682698"/>
                      <a:pt x="480306" y="690863"/>
                      <a:pt x="446538" y="657151"/>
                    </a:cubicBezTo>
                    <a:cubicBezTo>
                      <a:pt x="404334" y="609741"/>
                      <a:pt x="358960" y="565492"/>
                      <a:pt x="312529" y="523352"/>
                    </a:cubicBezTo>
                    <a:lnTo>
                      <a:pt x="301609" y="531885"/>
                    </a:lnTo>
                    <a:lnTo>
                      <a:pt x="296418" y="538465"/>
                    </a:lnTo>
                    <a:cubicBezTo>
                      <a:pt x="282282" y="554691"/>
                      <a:pt x="266061" y="571831"/>
                      <a:pt x="248313" y="589081"/>
                    </a:cubicBezTo>
                    <a:cubicBezTo>
                      <a:pt x="177320" y="658080"/>
                      <a:pt x="108775" y="702703"/>
                      <a:pt x="95213" y="688749"/>
                    </a:cubicBezTo>
                    <a:lnTo>
                      <a:pt x="95376" y="682830"/>
                    </a:lnTo>
                    <a:lnTo>
                      <a:pt x="73795" y="680721"/>
                    </a:lnTo>
                    <a:cubicBezTo>
                      <a:pt x="48207" y="669527"/>
                      <a:pt x="28159" y="642925"/>
                      <a:pt x="37129" y="611846"/>
                    </a:cubicBezTo>
                    <a:cubicBezTo>
                      <a:pt x="42407" y="591832"/>
                      <a:pt x="49790" y="572866"/>
                      <a:pt x="56120" y="553901"/>
                    </a:cubicBezTo>
                    <a:cubicBezTo>
                      <a:pt x="57177" y="545474"/>
                      <a:pt x="60342" y="535996"/>
                      <a:pt x="65616" y="527565"/>
                    </a:cubicBezTo>
                    <a:cubicBezTo>
                      <a:pt x="84611" y="476999"/>
                      <a:pt x="106768" y="427484"/>
                      <a:pt x="131038" y="377966"/>
                    </a:cubicBezTo>
                    <a:cubicBezTo>
                      <a:pt x="99381" y="354791"/>
                      <a:pt x="66672" y="331608"/>
                      <a:pt x="35020" y="308433"/>
                    </a:cubicBezTo>
                    <a:cubicBezTo>
                      <a:pt x="-24076" y="267345"/>
                      <a:pt x="-6137" y="170421"/>
                      <a:pt x="71946" y="170421"/>
                    </a:cubicBezTo>
                    <a:cubicBezTo>
                      <a:pt x="128929" y="169369"/>
                      <a:pt x="184851" y="167260"/>
                      <a:pt x="241833" y="166208"/>
                    </a:cubicBezTo>
                    <a:cubicBezTo>
                      <a:pt x="263990" y="123011"/>
                      <a:pt x="286151" y="80871"/>
                      <a:pt x="306199" y="36626"/>
                    </a:cubicBezTo>
                    <a:cubicBezTo>
                      <a:pt x="319916" y="7125"/>
                      <a:pt x="350521" y="-3406"/>
                      <a:pt x="379401" y="94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</a:p>
            </p:txBody>
          </p:sp>
          <p:sp>
            <p:nvSpPr>
              <p:cNvPr id="30" name="Number1" descr="4c00d986-b5ba-4e18-af1d-6a83c491f3a5"/>
              <p:cNvSpPr/>
              <p:nvPr/>
            </p:nvSpPr>
            <p:spPr>
              <a:xfrm>
                <a:off x="1472189" y="3401371"/>
                <a:ext cx="523765" cy="48492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01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36" name="组合 35" descr="c4e43fe3-4db8-43df-832b-89c9a1f4a1eb"/>
            <p:cNvGrpSpPr/>
            <p:nvPr/>
          </p:nvGrpSpPr>
          <p:grpSpPr>
            <a:xfrm>
              <a:off x="3540466" y="1835402"/>
              <a:ext cx="3117053" cy="2144038"/>
              <a:chOff x="3540466" y="1835402"/>
              <a:chExt cx="3117053" cy="2144038"/>
            </a:xfrm>
          </p:grpSpPr>
          <p:sp>
            <p:nvSpPr>
              <p:cNvPr id="12" name="Text2" descr="bf8c0212-5a03-4a24-91b6-99a4aecd04dc"/>
              <p:cNvSpPr txBox="1"/>
              <p:nvPr/>
            </p:nvSpPr>
            <p:spPr>
              <a:xfrm>
                <a:off x="3907377" y="2413567"/>
                <a:ext cx="2750142" cy="92124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训练幼儿及时排尿，防止遗尿。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3" name="Bullet2" descr="1f5bd537-2950-445f-b9c9-862414318991"/>
              <p:cNvSpPr txBox="1"/>
              <p:nvPr/>
            </p:nvSpPr>
            <p:spPr>
              <a:xfrm>
                <a:off x="3907377" y="1835402"/>
                <a:ext cx="2750139" cy="578163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培养排尿习惯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7" name="任意多边形: 形状 26" descr="ebd812b5-a373-450b-b642-074614f8e70a"/>
              <p:cNvSpPr/>
              <p:nvPr/>
            </p:nvSpPr>
            <p:spPr>
              <a:xfrm>
                <a:off x="3540466" y="3207145"/>
                <a:ext cx="733822" cy="772295"/>
              </a:xfrm>
              <a:custGeom>
                <a:avLst/>
                <a:gdLst>
                  <a:gd name="connsiteX0" fmla="*/ 379401 w 656865"/>
                  <a:gd name="connsiteY0" fmla="*/ 940 h 691303"/>
                  <a:gd name="connsiteX1" fmla="*/ 442321 w 656865"/>
                  <a:gd name="connsiteY1" fmla="*/ 54535 h 691303"/>
                  <a:gd name="connsiteX2" fmla="*/ 466586 w 656865"/>
                  <a:gd name="connsiteY2" fmla="*/ 171477 h 691303"/>
                  <a:gd name="connsiteX3" fmla="*/ 603760 w 656865"/>
                  <a:gd name="connsiteY3" fmla="*/ 194652 h 691303"/>
                  <a:gd name="connsiteX4" fmla="*/ 620643 w 656865"/>
                  <a:gd name="connsiteY4" fmla="*/ 329503 h 691303"/>
                  <a:gd name="connsiteX5" fmla="*/ 512057 w 656865"/>
                  <a:gd name="connsiteY5" fmla="*/ 390298 h 691303"/>
                  <a:gd name="connsiteX6" fmla="*/ 517238 w 656865"/>
                  <a:gd name="connsiteY6" fmla="*/ 401720 h 691303"/>
                  <a:gd name="connsiteX7" fmla="*/ 540111 w 656865"/>
                  <a:gd name="connsiteY7" fmla="*/ 467696 h 691303"/>
                  <a:gd name="connsiteX8" fmla="*/ 557685 w 656865"/>
                  <a:gd name="connsiteY8" fmla="*/ 535277 h 691303"/>
                  <a:gd name="connsiteX9" fmla="*/ 565156 w 656865"/>
                  <a:gd name="connsiteY9" fmla="*/ 580899 h 691303"/>
                  <a:gd name="connsiteX10" fmla="*/ 565845 w 656865"/>
                  <a:gd name="connsiteY10" fmla="*/ 582074 h 691303"/>
                  <a:gd name="connsiteX11" fmla="*/ 569105 w 656865"/>
                  <a:gd name="connsiteY11" fmla="*/ 609739 h 691303"/>
                  <a:gd name="connsiteX12" fmla="*/ 567228 w 656865"/>
                  <a:gd name="connsiteY12" fmla="*/ 616510 h 691303"/>
                  <a:gd name="connsiteX13" fmla="*/ 567390 w 656865"/>
                  <a:gd name="connsiteY13" fmla="*/ 632010 h 691303"/>
                  <a:gd name="connsiteX14" fmla="*/ 558347 w 656865"/>
                  <a:gd name="connsiteY14" fmla="*/ 649468 h 691303"/>
                  <a:gd name="connsiteX15" fmla="*/ 553883 w 656865"/>
                  <a:gd name="connsiteY15" fmla="*/ 647001 h 691303"/>
                  <a:gd name="connsiteX16" fmla="*/ 546518 w 656865"/>
                  <a:gd name="connsiteY16" fmla="*/ 657412 h 691303"/>
                  <a:gd name="connsiteX17" fmla="*/ 446538 w 656865"/>
                  <a:gd name="connsiteY17" fmla="*/ 657151 h 691303"/>
                  <a:gd name="connsiteX18" fmla="*/ 312529 w 656865"/>
                  <a:gd name="connsiteY18" fmla="*/ 523352 h 691303"/>
                  <a:gd name="connsiteX19" fmla="*/ 301609 w 656865"/>
                  <a:gd name="connsiteY19" fmla="*/ 531885 h 691303"/>
                  <a:gd name="connsiteX20" fmla="*/ 296418 w 656865"/>
                  <a:gd name="connsiteY20" fmla="*/ 538465 h 691303"/>
                  <a:gd name="connsiteX21" fmla="*/ 248313 w 656865"/>
                  <a:gd name="connsiteY21" fmla="*/ 589081 h 691303"/>
                  <a:gd name="connsiteX22" fmla="*/ 95213 w 656865"/>
                  <a:gd name="connsiteY22" fmla="*/ 688749 h 691303"/>
                  <a:gd name="connsiteX23" fmla="*/ 95376 w 656865"/>
                  <a:gd name="connsiteY23" fmla="*/ 682830 h 691303"/>
                  <a:gd name="connsiteX24" fmla="*/ 73795 w 656865"/>
                  <a:gd name="connsiteY24" fmla="*/ 680721 h 691303"/>
                  <a:gd name="connsiteX25" fmla="*/ 37129 w 656865"/>
                  <a:gd name="connsiteY25" fmla="*/ 611846 h 691303"/>
                  <a:gd name="connsiteX26" fmla="*/ 56120 w 656865"/>
                  <a:gd name="connsiteY26" fmla="*/ 553901 h 691303"/>
                  <a:gd name="connsiteX27" fmla="*/ 65616 w 656865"/>
                  <a:gd name="connsiteY27" fmla="*/ 527565 h 691303"/>
                  <a:gd name="connsiteX28" fmla="*/ 131038 w 656865"/>
                  <a:gd name="connsiteY28" fmla="*/ 377966 h 691303"/>
                  <a:gd name="connsiteX29" fmla="*/ 35020 w 656865"/>
                  <a:gd name="connsiteY29" fmla="*/ 308433 h 691303"/>
                  <a:gd name="connsiteX30" fmla="*/ 71946 w 656865"/>
                  <a:gd name="connsiteY30" fmla="*/ 170421 h 691303"/>
                  <a:gd name="connsiteX31" fmla="*/ 241833 w 656865"/>
                  <a:gd name="connsiteY31" fmla="*/ 166208 h 691303"/>
                  <a:gd name="connsiteX32" fmla="*/ 306199 w 656865"/>
                  <a:gd name="connsiteY32" fmla="*/ 36626 h 691303"/>
                  <a:gd name="connsiteX33" fmla="*/ 379401 w 656865"/>
                  <a:gd name="connsiteY33" fmla="*/ 940 h 691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656865" h="691303">
                    <a:moveTo>
                      <a:pt x="379401" y="940"/>
                    </a:moveTo>
                    <a:cubicBezTo>
                      <a:pt x="408290" y="5286"/>
                      <a:pt x="435460" y="24508"/>
                      <a:pt x="442321" y="54535"/>
                    </a:cubicBezTo>
                    <a:cubicBezTo>
                      <a:pt x="450760" y="93514"/>
                      <a:pt x="459199" y="132498"/>
                      <a:pt x="466586" y="171477"/>
                    </a:cubicBezTo>
                    <a:cubicBezTo>
                      <a:pt x="511960" y="175690"/>
                      <a:pt x="558386" y="183065"/>
                      <a:pt x="603760" y="194652"/>
                    </a:cubicBezTo>
                    <a:cubicBezTo>
                      <a:pt x="663904" y="209400"/>
                      <a:pt x="677621" y="300007"/>
                      <a:pt x="620643" y="329503"/>
                    </a:cubicBezTo>
                    <a:lnTo>
                      <a:pt x="512057" y="390298"/>
                    </a:lnTo>
                    <a:lnTo>
                      <a:pt x="517238" y="401720"/>
                    </a:lnTo>
                    <a:cubicBezTo>
                      <a:pt x="525160" y="421729"/>
                      <a:pt x="532938" y="444009"/>
                      <a:pt x="540111" y="467696"/>
                    </a:cubicBezTo>
                    <a:cubicBezTo>
                      <a:pt x="547285" y="491384"/>
                      <a:pt x="553175" y="514235"/>
                      <a:pt x="557685" y="535277"/>
                    </a:cubicBezTo>
                    <a:lnTo>
                      <a:pt x="565156" y="580899"/>
                    </a:lnTo>
                    <a:lnTo>
                      <a:pt x="565845" y="582074"/>
                    </a:lnTo>
                    <a:cubicBezTo>
                      <a:pt x="568916" y="591334"/>
                      <a:pt x="569880" y="600685"/>
                      <a:pt x="569105" y="609739"/>
                    </a:cubicBezTo>
                    <a:lnTo>
                      <a:pt x="567228" y="616510"/>
                    </a:lnTo>
                    <a:lnTo>
                      <a:pt x="567390" y="632010"/>
                    </a:lnTo>
                    <a:cubicBezTo>
                      <a:pt x="565984" y="641914"/>
                      <a:pt x="563003" y="648057"/>
                      <a:pt x="558347" y="649468"/>
                    </a:cubicBezTo>
                    <a:lnTo>
                      <a:pt x="553883" y="647001"/>
                    </a:lnTo>
                    <a:lnTo>
                      <a:pt x="546518" y="657412"/>
                    </a:lnTo>
                    <a:cubicBezTo>
                      <a:pt x="521458" y="682698"/>
                      <a:pt x="480306" y="690863"/>
                      <a:pt x="446538" y="657151"/>
                    </a:cubicBezTo>
                    <a:cubicBezTo>
                      <a:pt x="404334" y="609741"/>
                      <a:pt x="358960" y="565492"/>
                      <a:pt x="312529" y="523352"/>
                    </a:cubicBezTo>
                    <a:lnTo>
                      <a:pt x="301609" y="531885"/>
                    </a:lnTo>
                    <a:lnTo>
                      <a:pt x="296418" y="538465"/>
                    </a:lnTo>
                    <a:cubicBezTo>
                      <a:pt x="282282" y="554691"/>
                      <a:pt x="266061" y="571831"/>
                      <a:pt x="248313" y="589081"/>
                    </a:cubicBezTo>
                    <a:cubicBezTo>
                      <a:pt x="177320" y="658080"/>
                      <a:pt x="108775" y="702703"/>
                      <a:pt x="95213" y="688749"/>
                    </a:cubicBezTo>
                    <a:lnTo>
                      <a:pt x="95376" y="682830"/>
                    </a:lnTo>
                    <a:lnTo>
                      <a:pt x="73795" y="680721"/>
                    </a:lnTo>
                    <a:cubicBezTo>
                      <a:pt x="48207" y="669527"/>
                      <a:pt x="28159" y="642925"/>
                      <a:pt x="37129" y="611846"/>
                    </a:cubicBezTo>
                    <a:cubicBezTo>
                      <a:pt x="42407" y="591832"/>
                      <a:pt x="49790" y="572866"/>
                      <a:pt x="56120" y="553901"/>
                    </a:cubicBezTo>
                    <a:cubicBezTo>
                      <a:pt x="57177" y="545474"/>
                      <a:pt x="60342" y="535996"/>
                      <a:pt x="65616" y="527565"/>
                    </a:cubicBezTo>
                    <a:cubicBezTo>
                      <a:pt x="84611" y="476999"/>
                      <a:pt x="106768" y="427484"/>
                      <a:pt x="131038" y="377966"/>
                    </a:cubicBezTo>
                    <a:cubicBezTo>
                      <a:pt x="99381" y="354791"/>
                      <a:pt x="66672" y="331608"/>
                      <a:pt x="35020" y="308433"/>
                    </a:cubicBezTo>
                    <a:cubicBezTo>
                      <a:pt x="-24076" y="267345"/>
                      <a:pt x="-6137" y="170421"/>
                      <a:pt x="71946" y="170421"/>
                    </a:cubicBezTo>
                    <a:cubicBezTo>
                      <a:pt x="128929" y="169369"/>
                      <a:pt x="184851" y="167260"/>
                      <a:pt x="241833" y="166208"/>
                    </a:cubicBezTo>
                    <a:cubicBezTo>
                      <a:pt x="263990" y="123011"/>
                      <a:pt x="286151" y="80871"/>
                      <a:pt x="306199" y="36626"/>
                    </a:cubicBezTo>
                    <a:cubicBezTo>
                      <a:pt x="319916" y="7125"/>
                      <a:pt x="350521" y="-3406"/>
                      <a:pt x="379401" y="94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</a:p>
            </p:txBody>
          </p:sp>
          <p:sp>
            <p:nvSpPr>
              <p:cNvPr id="31" name="Number2" descr="33f183f9-704f-4a83-9954-5f10f15a5694"/>
              <p:cNvSpPr/>
              <p:nvPr/>
            </p:nvSpPr>
            <p:spPr>
              <a:xfrm>
                <a:off x="3631551" y="3326236"/>
                <a:ext cx="523765" cy="48492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02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37" name="组合 36" descr="d270dcfc-728f-4899-bc43-4a2c048afdce"/>
            <p:cNvGrpSpPr/>
            <p:nvPr/>
          </p:nvGrpSpPr>
          <p:grpSpPr>
            <a:xfrm>
              <a:off x="5399499" y="3496054"/>
              <a:ext cx="3195496" cy="2198403"/>
              <a:chOff x="5399499" y="3496054"/>
              <a:chExt cx="3195496" cy="2198403"/>
            </a:xfrm>
          </p:grpSpPr>
          <p:sp>
            <p:nvSpPr>
              <p:cNvPr id="10" name="Text3" descr="bb6e5ed9-80ae-4e38-bb4a-96089510934c"/>
              <p:cNvSpPr txBox="1"/>
              <p:nvPr/>
            </p:nvSpPr>
            <p:spPr>
              <a:xfrm>
                <a:off x="5844853" y="4773209"/>
                <a:ext cx="2750142" cy="92124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注意会阴部卫生，预防尿路感染。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1" name="Bullet3" descr="64411983-be69-4aae-88b1-eb4bc8160a2f"/>
              <p:cNvSpPr txBox="1"/>
              <p:nvPr/>
            </p:nvSpPr>
            <p:spPr>
              <a:xfrm>
                <a:off x="5844853" y="4195044"/>
                <a:ext cx="2750139" cy="578163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保持会阴清洁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8" name="任意多边形: 形状 27" descr="c9da09c0-05a4-40ca-8a1d-ddf6074ce9be"/>
              <p:cNvSpPr/>
              <p:nvPr/>
            </p:nvSpPr>
            <p:spPr>
              <a:xfrm>
                <a:off x="5399499" y="3496054"/>
                <a:ext cx="733822" cy="772295"/>
              </a:xfrm>
              <a:custGeom>
                <a:avLst/>
                <a:gdLst>
                  <a:gd name="connsiteX0" fmla="*/ 379401 w 656865"/>
                  <a:gd name="connsiteY0" fmla="*/ 940 h 691303"/>
                  <a:gd name="connsiteX1" fmla="*/ 442321 w 656865"/>
                  <a:gd name="connsiteY1" fmla="*/ 54535 h 691303"/>
                  <a:gd name="connsiteX2" fmla="*/ 466586 w 656865"/>
                  <a:gd name="connsiteY2" fmla="*/ 171477 h 691303"/>
                  <a:gd name="connsiteX3" fmla="*/ 603760 w 656865"/>
                  <a:gd name="connsiteY3" fmla="*/ 194652 h 691303"/>
                  <a:gd name="connsiteX4" fmla="*/ 620643 w 656865"/>
                  <a:gd name="connsiteY4" fmla="*/ 329503 h 691303"/>
                  <a:gd name="connsiteX5" fmla="*/ 512057 w 656865"/>
                  <a:gd name="connsiteY5" fmla="*/ 390298 h 691303"/>
                  <a:gd name="connsiteX6" fmla="*/ 517238 w 656865"/>
                  <a:gd name="connsiteY6" fmla="*/ 401720 h 691303"/>
                  <a:gd name="connsiteX7" fmla="*/ 540111 w 656865"/>
                  <a:gd name="connsiteY7" fmla="*/ 467696 h 691303"/>
                  <a:gd name="connsiteX8" fmla="*/ 557685 w 656865"/>
                  <a:gd name="connsiteY8" fmla="*/ 535277 h 691303"/>
                  <a:gd name="connsiteX9" fmla="*/ 565156 w 656865"/>
                  <a:gd name="connsiteY9" fmla="*/ 580899 h 691303"/>
                  <a:gd name="connsiteX10" fmla="*/ 565845 w 656865"/>
                  <a:gd name="connsiteY10" fmla="*/ 582074 h 691303"/>
                  <a:gd name="connsiteX11" fmla="*/ 569105 w 656865"/>
                  <a:gd name="connsiteY11" fmla="*/ 609739 h 691303"/>
                  <a:gd name="connsiteX12" fmla="*/ 567228 w 656865"/>
                  <a:gd name="connsiteY12" fmla="*/ 616510 h 691303"/>
                  <a:gd name="connsiteX13" fmla="*/ 567390 w 656865"/>
                  <a:gd name="connsiteY13" fmla="*/ 632010 h 691303"/>
                  <a:gd name="connsiteX14" fmla="*/ 558347 w 656865"/>
                  <a:gd name="connsiteY14" fmla="*/ 649468 h 691303"/>
                  <a:gd name="connsiteX15" fmla="*/ 553883 w 656865"/>
                  <a:gd name="connsiteY15" fmla="*/ 647001 h 691303"/>
                  <a:gd name="connsiteX16" fmla="*/ 546518 w 656865"/>
                  <a:gd name="connsiteY16" fmla="*/ 657412 h 691303"/>
                  <a:gd name="connsiteX17" fmla="*/ 446538 w 656865"/>
                  <a:gd name="connsiteY17" fmla="*/ 657151 h 691303"/>
                  <a:gd name="connsiteX18" fmla="*/ 312529 w 656865"/>
                  <a:gd name="connsiteY18" fmla="*/ 523352 h 691303"/>
                  <a:gd name="connsiteX19" fmla="*/ 301609 w 656865"/>
                  <a:gd name="connsiteY19" fmla="*/ 531885 h 691303"/>
                  <a:gd name="connsiteX20" fmla="*/ 296418 w 656865"/>
                  <a:gd name="connsiteY20" fmla="*/ 538465 h 691303"/>
                  <a:gd name="connsiteX21" fmla="*/ 248313 w 656865"/>
                  <a:gd name="connsiteY21" fmla="*/ 589081 h 691303"/>
                  <a:gd name="connsiteX22" fmla="*/ 95213 w 656865"/>
                  <a:gd name="connsiteY22" fmla="*/ 688749 h 691303"/>
                  <a:gd name="connsiteX23" fmla="*/ 95376 w 656865"/>
                  <a:gd name="connsiteY23" fmla="*/ 682830 h 691303"/>
                  <a:gd name="connsiteX24" fmla="*/ 73795 w 656865"/>
                  <a:gd name="connsiteY24" fmla="*/ 680721 h 691303"/>
                  <a:gd name="connsiteX25" fmla="*/ 37129 w 656865"/>
                  <a:gd name="connsiteY25" fmla="*/ 611846 h 691303"/>
                  <a:gd name="connsiteX26" fmla="*/ 56120 w 656865"/>
                  <a:gd name="connsiteY26" fmla="*/ 553901 h 691303"/>
                  <a:gd name="connsiteX27" fmla="*/ 65616 w 656865"/>
                  <a:gd name="connsiteY27" fmla="*/ 527565 h 691303"/>
                  <a:gd name="connsiteX28" fmla="*/ 131038 w 656865"/>
                  <a:gd name="connsiteY28" fmla="*/ 377966 h 691303"/>
                  <a:gd name="connsiteX29" fmla="*/ 35020 w 656865"/>
                  <a:gd name="connsiteY29" fmla="*/ 308433 h 691303"/>
                  <a:gd name="connsiteX30" fmla="*/ 71946 w 656865"/>
                  <a:gd name="connsiteY30" fmla="*/ 170421 h 691303"/>
                  <a:gd name="connsiteX31" fmla="*/ 241833 w 656865"/>
                  <a:gd name="connsiteY31" fmla="*/ 166208 h 691303"/>
                  <a:gd name="connsiteX32" fmla="*/ 306199 w 656865"/>
                  <a:gd name="connsiteY32" fmla="*/ 36626 h 691303"/>
                  <a:gd name="connsiteX33" fmla="*/ 379401 w 656865"/>
                  <a:gd name="connsiteY33" fmla="*/ 940 h 691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656865" h="691303">
                    <a:moveTo>
                      <a:pt x="379401" y="940"/>
                    </a:moveTo>
                    <a:cubicBezTo>
                      <a:pt x="408290" y="5286"/>
                      <a:pt x="435460" y="24508"/>
                      <a:pt x="442321" y="54535"/>
                    </a:cubicBezTo>
                    <a:cubicBezTo>
                      <a:pt x="450760" y="93514"/>
                      <a:pt x="459199" y="132498"/>
                      <a:pt x="466586" y="171477"/>
                    </a:cubicBezTo>
                    <a:cubicBezTo>
                      <a:pt x="511960" y="175690"/>
                      <a:pt x="558386" y="183065"/>
                      <a:pt x="603760" y="194652"/>
                    </a:cubicBezTo>
                    <a:cubicBezTo>
                      <a:pt x="663904" y="209400"/>
                      <a:pt x="677621" y="300007"/>
                      <a:pt x="620643" y="329503"/>
                    </a:cubicBezTo>
                    <a:lnTo>
                      <a:pt x="512057" y="390298"/>
                    </a:lnTo>
                    <a:lnTo>
                      <a:pt x="517238" y="401720"/>
                    </a:lnTo>
                    <a:cubicBezTo>
                      <a:pt x="525160" y="421729"/>
                      <a:pt x="532938" y="444009"/>
                      <a:pt x="540111" y="467696"/>
                    </a:cubicBezTo>
                    <a:cubicBezTo>
                      <a:pt x="547285" y="491384"/>
                      <a:pt x="553175" y="514235"/>
                      <a:pt x="557685" y="535277"/>
                    </a:cubicBezTo>
                    <a:lnTo>
                      <a:pt x="565156" y="580899"/>
                    </a:lnTo>
                    <a:lnTo>
                      <a:pt x="565845" y="582074"/>
                    </a:lnTo>
                    <a:cubicBezTo>
                      <a:pt x="568916" y="591334"/>
                      <a:pt x="569880" y="600685"/>
                      <a:pt x="569105" y="609739"/>
                    </a:cubicBezTo>
                    <a:lnTo>
                      <a:pt x="567228" y="616510"/>
                    </a:lnTo>
                    <a:lnTo>
                      <a:pt x="567390" y="632010"/>
                    </a:lnTo>
                    <a:cubicBezTo>
                      <a:pt x="565984" y="641914"/>
                      <a:pt x="563003" y="648057"/>
                      <a:pt x="558347" y="649468"/>
                    </a:cubicBezTo>
                    <a:lnTo>
                      <a:pt x="553883" y="647001"/>
                    </a:lnTo>
                    <a:lnTo>
                      <a:pt x="546518" y="657412"/>
                    </a:lnTo>
                    <a:cubicBezTo>
                      <a:pt x="521458" y="682698"/>
                      <a:pt x="480306" y="690863"/>
                      <a:pt x="446538" y="657151"/>
                    </a:cubicBezTo>
                    <a:cubicBezTo>
                      <a:pt x="404334" y="609741"/>
                      <a:pt x="358960" y="565492"/>
                      <a:pt x="312529" y="523352"/>
                    </a:cubicBezTo>
                    <a:lnTo>
                      <a:pt x="301609" y="531885"/>
                    </a:lnTo>
                    <a:lnTo>
                      <a:pt x="296418" y="538465"/>
                    </a:lnTo>
                    <a:cubicBezTo>
                      <a:pt x="282282" y="554691"/>
                      <a:pt x="266061" y="571831"/>
                      <a:pt x="248313" y="589081"/>
                    </a:cubicBezTo>
                    <a:cubicBezTo>
                      <a:pt x="177320" y="658080"/>
                      <a:pt x="108775" y="702703"/>
                      <a:pt x="95213" y="688749"/>
                    </a:cubicBezTo>
                    <a:lnTo>
                      <a:pt x="95376" y="682830"/>
                    </a:lnTo>
                    <a:lnTo>
                      <a:pt x="73795" y="680721"/>
                    </a:lnTo>
                    <a:cubicBezTo>
                      <a:pt x="48207" y="669527"/>
                      <a:pt x="28159" y="642925"/>
                      <a:pt x="37129" y="611846"/>
                    </a:cubicBezTo>
                    <a:cubicBezTo>
                      <a:pt x="42407" y="591832"/>
                      <a:pt x="49790" y="572866"/>
                      <a:pt x="56120" y="553901"/>
                    </a:cubicBezTo>
                    <a:cubicBezTo>
                      <a:pt x="57177" y="545474"/>
                      <a:pt x="60342" y="535996"/>
                      <a:pt x="65616" y="527565"/>
                    </a:cubicBezTo>
                    <a:cubicBezTo>
                      <a:pt x="84611" y="476999"/>
                      <a:pt x="106768" y="427484"/>
                      <a:pt x="131038" y="377966"/>
                    </a:cubicBezTo>
                    <a:cubicBezTo>
                      <a:pt x="99381" y="354791"/>
                      <a:pt x="66672" y="331608"/>
                      <a:pt x="35020" y="308433"/>
                    </a:cubicBezTo>
                    <a:cubicBezTo>
                      <a:pt x="-24076" y="267345"/>
                      <a:pt x="-6137" y="170421"/>
                      <a:pt x="71946" y="170421"/>
                    </a:cubicBezTo>
                    <a:cubicBezTo>
                      <a:pt x="128929" y="169369"/>
                      <a:pt x="184851" y="167260"/>
                      <a:pt x="241833" y="166208"/>
                    </a:cubicBezTo>
                    <a:cubicBezTo>
                      <a:pt x="263990" y="123011"/>
                      <a:pt x="286151" y="80871"/>
                      <a:pt x="306199" y="36626"/>
                    </a:cubicBezTo>
                    <a:cubicBezTo>
                      <a:pt x="319916" y="7125"/>
                      <a:pt x="350521" y="-3406"/>
                      <a:pt x="379401" y="94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</a:p>
            </p:txBody>
          </p:sp>
          <p:sp>
            <p:nvSpPr>
              <p:cNvPr id="33" name="Number3" descr="bdf671a7-32a9-4bca-8683-c0c83dee4746"/>
              <p:cNvSpPr/>
              <p:nvPr/>
            </p:nvSpPr>
            <p:spPr>
              <a:xfrm>
                <a:off x="5504527" y="3619909"/>
                <a:ext cx="523765" cy="48492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03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38" name="组合 37" descr="7dcce653-b688-452b-9e33-78f2186c8cb8"/>
            <p:cNvGrpSpPr/>
            <p:nvPr/>
          </p:nvGrpSpPr>
          <p:grpSpPr>
            <a:xfrm>
              <a:off x="7876913" y="1835402"/>
              <a:ext cx="2813242" cy="2293086"/>
              <a:chOff x="7876913" y="1835402"/>
              <a:chExt cx="2813242" cy="2293086"/>
            </a:xfrm>
          </p:grpSpPr>
          <p:sp>
            <p:nvSpPr>
              <p:cNvPr id="14" name="Text4" descr="63d9f74d-e321-4db2-b148-6fb546680ba5"/>
              <p:cNvSpPr txBox="1"/>
              <p:nvPr/>
            </p:nvSpPr>
            <p:spPr>
              <a:xfrm>
                <a:off x="8176437" y="2413567"/>
                <a:ext cx="2513718" cy="92124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采取措施预防肾炎，保护肾脏正常功能。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5" name="Bullet4" descr="49ea94a5-b970-43ce-a30b-c230e9c0e96c"/>
              <p:cNvSpPr txBox="1"/>
              <p:nvPr/>
            </p:nvSpPr>
            <p:spPr>
              <a:xfrm>
                <a:off x="8176437" y="1835402"/>
                <a:ext cx="2513715" cy="578163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预防肾炎护肾脏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9" name="任意多边形: 形状 28" descr="98ee81f8-0e97-436b-9c00-cfa5f561c191"/>
              <p:cNvSpPr/>
              <p:nvPr/>
            </p:nvSpPr>
            <p:spPr>
              <a:xfrm>
                <a:off x="7876913" y="3356193"/>
                <a:ext cx="733822" cy="772295"/>
              </a:xfrm>
              <a:custGeom>
                <a:avLst/>
                <a:gdLst>
                  <a:gd name="connsiteX0" fmla="*/ 379401 w 656865"/>
                  <a:gd name="connsiteY0" fmla="*/ 940 h 691303"/>
                  <a:gd name="connsiteX1" fmla="*/ 442321 w 656865"/>
                  <a:gd name="connsiteY1" fmla="*/ 54535 h 691303"/>
                  <a:gd name="connsiteX2" fmla="*/ 466586 w 656865"/>
                  <a:gd name="connsiteY2" fmla="*/ 171477 h 691303"/>
                  <a:gd name="connsiteX3" fmla="*/ 603760 w 656865"/>
                  <a:gd name="connsiteY3" fmla="*/ 194652 h 691303"/>
                  <a:gd name="connsiteX4" fmla="*/ 620643 w 656865"/>
                  <a:gd name="connsiteY4" fmla="*/ 329503 h 691303"/>
                  <a:gd name="connsiteX5" fmla="*/ 512057 w 656865"/>
                  <a:gd name="connsiteY5" fmla="*/ 390298 h 691303"/>
                  <a:gd name="connsiteX6" fmla="*/ 517238 w 656865"/>
                  <a:gd name="connsiteY6" fmla="*/ 401720 h 691303"/>
                  <a:gd name="connsiteX7" fmla="*/ 540111 w 656865"/>
                  <a:gd name="connsiteY7" fmla="*/ 467696 h 691303"/>
                  <a:gd name="connsiteX8" fmla="*/ 557685 w 656865"/>
                  <a:gd name="connsiteY8" fmla="*/ 535277 h 691303"/>
                  <a:gd name="connsiteX9" fmla="*/ 565156 w 656865"/>
                  <a:gd name="connsiteY9" fmla="*/ 580899 h 691303"/>
                  <a:gd name="connsiteX10" fmla="*/ 565845 w 656865"/>
                  <a:gd name="connsiteY10" fmla="*/ 582074 h 691303"/>
                  <a:gd name="connsiteX11" fmla="*/ 569105 w 656865"/>
                  <a:gd name="connsiteY11" fmla="*/ 609739 h 691303"/>
                  <a:gd name="connsiteX12" fmla="*/ 567228 w 656865"/>
                  <a:gd name="connsiteY12" fmla="*/ 616510 h 691303"/>
                  <a:gd name="connsiteX13" fmla="*/ 567390 w 656865"/>
                  <a:gd name="connsiteY13" fmla="*/ 632010 h 691303"/>
                  <a:gd name="connsiteX14" fmla="*/ 558347 w 656865"/>
                  <a:gd name="connsiteY14" fmla="*/ 649468 h 691303"/>
                  <a:gd name="connsiteX15" fmla="*/ 553883 w 656865"/>
                  <a:gd name="connsiteY15" fmla="*/ 647001 h 691303"/>
                  <a:gd name="connsiteX16" fmla="*/ 546518 w 656865"/>
                  <a:gd name="connsiteY16" fmla="*/ 657412 h 691303"/>
                  <a:gd name="connsiteX17" fmla="*/ 446538 w 656865"/>
                  <a:gd name="connsiteY17" fmla="*/ 657151 h 691303"/>
                  <a:gd name="connsiteX18" fmla="*/ 312529 w 656865"/>
                  <a:gd name="connsiteY18" fmla="*/ 523352 h 691303"/>
                  <a:gd name="connsiteX19" fmla="*/ 301609 w 656865"/>
                  <a:gd name="connsiteY19" fmla="*/ 531885 h 691303"/>
                  <a:gd name="connsiteX20" fmla="*/ 296418 w 656865"/>
                  <a:gd name="connsiteY20" fmla="*/ 538465 h 691303"/>
                  <a:gd name="connsiteX21" fmla="*/ 248313 w 656865"/>
                  <a:gd name="connsiteY21" fmla="*/ 589081 h 691303"/>
                  <a:gd name="connsiteX22" fmla="*/ 95213 w 656865"/>
                  <a:gd name="connsiteY22" fmla="*/ 688749 h 691303"/>
                  <a:gd name="connsiteX23" fmla="*/ 95376 w 656865"/>
                  <a:gd name="connsiteY23" fmla="*/ 682830 h 691303"/>
                  <a:gd name="connsiteX24" fmla="*/ 73795 w 656865"/>
                  <a:gd name="connsiteY24" fmla="*/ 680721 h 691303"/>
                  <a:gd name="connsiteX25" fmla="*/ 37129 w 656865"/>
                  <a:gd name="connsiteY25" fmla="*/ 611846 h 691303"/>
                  <a:gd name="connsiteX26" fmla="*/ 56120 w 656865"/>
                  <a:gd name="connsiteY26" fmla="*/ 553901 h 691303"/>
                  <a:gd name="connsiteX27" fmla="*/ 65616 w 656865"/>
                  <a:gd name="connsiteY27" fmla="*/ 527565 h 691303"/>
                  <a:gd name="connsiteX28" fmla="*/ 131038 w 656865"/>
                  <a:gd name="connsiteY28" fmla="*/ 377966 h 691303"/>
                  <a:gd name="connsiteX29" fmla="*/ 35020 w 656865"/>
                  <a:gd name="connsiteY29" fmla="*/ 308433 h 691303"/>
                  <a:gd name="connsiteX30" fmla="*/ 71946 w 656865"/>
                  <a:gd name="connsiteY30" fmla="*/ 170421 h 691303"/>
                  <a:gd name="connsiteX31" fmla="*/ 241833 w 656865"/>
                  <a:gd name="connsiteY31" fmla="*/ 166208 h 691303"/>
                  <a:gd name="connsiteX32" fmla="*/ 306199 w 656865"/>
                  <a:gd name="connsiteY32" fmla="*/ 36626 h 691303"/>
                  <a:gd name="connsiteX33" fmla="*/ 379401 w 656865"/>
                  <a:gd name="connsiteY33" fmla="*/ 940 h 691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656865" h="691303">
                    <a:moveTo>
                      <a:pt x="379401" y="940"/>
                    </a:moveTo>
                    <a:cubicBezTo>
                      <a:pt x="408290" y="5286"/>
                      <a:pt x="435460" y="24508"/>
                      <a:pt x="442321" y="54535"/>
                    </a:cubicBezTo>
                    <a:cubicBezTo>
                      <a:pt x="450760" y="93514"/>
                      <a:pt x="459199" y="132498"/>
                      <a:pt x="466586" y="171477"/>
                    </a:cubicBezTo>
                    <a:cubicBezTo>
                      <a:pt x="511960" y="175690"/>
                      <a:pt x="558386" y="183065"/>
                      <a:pt x="603760" y="194652"/>
                    </a:cubicBezTo>
                    <a:cubicBezTo>
                      <a:pt x="663904" y="209400"/>
                      <a:pt x="677621" y="300007"/>
                      <a:pt x="620643" y="329503"/>
                    </a:cubicBezTo>
                    <a:lnTo>
                      <a:pt x="512057" y="390298"/>
                    </a:lnTo>
                    <a:lnTo>
                      <a:pt x="517238" y="401720"/>
                    </a:lnTo>
                    <a:cubicBezTo>
                      <a:pt x="525160" y="421729"/>
                      <a:pt x="532938" y="444009"/>
                      <a:pt x="540111" y="467696"/>
                    </a:cubicBezTo>
                    <a:cubicBezTo>
                      <a:pt x="547285" y="491384"/>
                      <a:pt x="553175" y="514235"/>
                      <a:pt x="557685" y="535277"/>
                    </a:cubicBezTo>
                    <a:lnTo>
                      <a:pt x="565156" y="580899"/>
                    </a:lnTo>
                    <a:lnTo>
                      <a:pt x="565845" y="582074"/>
                    </a:lnTo>
                    <a:cubicBezTo>
                      <a:pt x="568916" y="591334"/>
                      <a:pt x="569880" y="600685"/>
                      <a:pt x="569105" y="609739"/>
                    </a:cubicBezTo>
                    <a:lnTo>
                      <a:pt x="567228" y="616510"/>
                    </a:lnTo>
                    <a:lnTo>
                      <a:pt x="567390" y="632010"/>
                    </a:lnTo>
                    <a:cubicBezTo>
                      <a:pt x="565984" y="641914"/>
                      <a:pt x="563003" y="648057"/>
                      <a:pt x="558347" y="649468"/>
                    </a:cubicBezTo>
                    <a:lnTo>
                      <a:pt x="553883" y="647001"/>
                    </a:lnTo>
                    <a:lnTo>
                      <a:pt x="546518" y="657412"/>
                    </a:lnTo>
                    <a:cubicBezTo>
                      <a:pt x="521458" y="682698"/>
                      <a:pt x="480306" y="690863"/>
                      <a:pt x="446538" y="657151"/>
                    </a:cubicBezTo>
                    <a:cubicBezTo>
                      <a:pt x="404334" y="609741"/>
                      <a:pt x="358960" y="565492"/>
                      <a:pt x="312529" y="523352"/>
                    </a:cubicBezTo>
                    <a:lnTo>
                      <a:pt x="301609" y="531885"/>
                    </a:lnTo>
                    <a:lnTo>
                      <a:pt x="296418" y="538465"/>
                    </a:lnTo>
                    <a:cubicBezTo>
                      <a:pt x="282282" y="554691"/>
                      <a:pt x="266061" y="571831"/>
                      <a:pt x="248313" y="589081"/>
                    </a:cubicBezTo>
                    <a:cubicBezTo>
                      <a:pt x="177320" y="658080"/>
                      <a:pt x="108775" y="702703"/>
                      <a:pt x="95213" y="688749"/>
                    </a:cubicBezTo>
                    <a:lnTo>
                      <a:pt x="95376" y="682830"/>
                    </a:lnTo>
                    <a:lnTo>
                      <a:pt x="73795" y="680721"/>
                    </a:lnTo>
                    <a:cubicBezTo>
                      <a:pt x="48207" y="669527"/>
                      <a:pt x="28159" y="642925"/>
                      <a:pt x="37129" y="611846"/>
                    </a:cubicBezTo>
                    <a:cubicBezTo>
                      <a:pt x="42407" y="591832"/>
                      <a:pt x="49790" y="572866"/>
                      <a:pt x="56120" y="553901"/>
                    </a:cubicBezTo>
                    <a:cubicBezTo>
                      <a:pt x="57177" y="545474"/>
                      <a:pt x="60342" y="535996"/>
                      <a:pt x="65616" y="527565"/>
                    </a:cubicBezTo>
                    <a:cubicBezTo>
                      <a:pt x="84611" y="476999"/>
                      <a:pt x="106768" y="427484"/>
                      <a:pt x="131038" y="377966"/>
                    </a:cubicBezTo>
                    <a:cubicBezTo>
                      <a:pt x="99381" y="354791"/>
                      <a:pt x="66672" y="331608"/>
                      <a:pt x="35020" y="308433"/>
                    </a:cubicBezTo>
                    <a:cubicBezTo>
                      <a:pt x="-24076" y="267345"/>
                      <a:pt x="-6137" y="170421"/>
                      <a:pt x="71946" y="170421"/>
                    </a:cubicBezTo>
                    <a:cubicBezTo>
                      <a:pt x="128929" y="169369"/>
                      <a:pt x="184851" y="167260"/>
                      <a:pt x="241833" y="166208"/>
                    </a:cubicBezTo>
                    <a:cubicBezTo>
                      <a:pt x="263990" y="123011"/>
                      <a:pt x="286151" y="80871"/>
                      <a:pt x="306199" y="36626"/>
                    </a:cubicBezTo>
                    <a:cubicBezTo>
                      <a:pt x="319916" y="7125"/>
                      <a:pt x="350521" y="-3406"/>
                      <a:pt x="379401" y="94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</a:p>
            </p:txBody>
          </p:sp>
          <p:sp>
            <p:nvSpPr>
              <p:cNvPr id="34" name="Number4" descr="957e8f5b-a149-43eb-8af7-109591ce534e"/>
              <p:cNvSpPr/>
              <p:nvPr/>
            </p:nvSpPr>
            <p:spPr>
              <a:xfrm>
                <a:off x="7981941" y="3468498"/>
                <a:ext cx="523765" cy="48492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04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sp>
          <p:nvSpPr>
            <p:cNvPr id="39" name="paint-splash_65654" descr="e9acfd24-3085-4fd9-95d3-c1dbfb12590a"/>
            <p:cNvSpPr/>
            <p:nvPr/>
          </p:nvSpPr>
          <p:spPr>
            <a:xfrm>
              <a:off x="10124468" y="3529097"/>
              <a:ext cx="915408" cy="924241"/>
            </a:xfrm>
            <a:custGeom>
              <a:avLst/>
              <a:gdLst>
                <a:gd name="T0" fmla="*/ 5545 w 5635"/>
                <a:gd name="T1" fmla="*/ 1959 h 5698"/>
                <a:gd name="T2" fmla="*/ 4627 w 5635"/>
                <a:gd name="T3" fmla="*/ 1769 h 5698"/>
                <a:gd name="T4" fmla="*/ 3854 w 5635"/>
                <a:gd name="T5" fmla="*/ 2463 h 5698"/>
                <a:gd name="T6" fmla="*/ 4288 w 5635"/>
                <a:gd name="T7" fmla="*/ 1701 h 5698"/>
                <a:gd name="T8" fmla="*/ 3618 w 5635"/>
                <a:gd name="T9" fmla="*/ 1862 h 5698"/>
                <a:gd name="T10" fmla="*/ 2953 w 5635"/>
                <a:gd name="T11" fmla="*/ 1830 h 5698"/>
                <a:gd name="T12" fmla="*/ 3448 w 5635"/>
                <a:gd name="T13" fmla="*/ 811 h 5698"/>
                <a:gd name="T14" fmla="*/ 2390 w 5635"/>
                <a:gd name="T15" fmla="*/ 677 h 5698"/>
                <a:gd name="T16" fmla="*/ 2517 w 5635"/>
                <a:gd name="T17" fmla="*/ 1792 h 5698"/>
                <a:gd name="T18" fmla="*/ 1936 w 5635"/>
                <a:gd name="T19" fmla="*/ 1910 h 5698"/>
                <a:gd name="T20" fmla="*/ 1200 w 5635"/>
                <a:gd name="T21" fmla="*/ 1849 h 5698"/>
                <a:gd name="T22" fmla="*/ 1541 w 5635"/>
                <a:gd name="T23" fmla="*/ 2618 h 5698"/>
                <a:gd name="T24" fmla="*/ 621 w 5635"/>
                <a:gd name="T25" fmla="*/ 2355 h 5698"/>
                <a:gd name="T26" fmla="*/ 590 w 5635"/>
                <a:gd name="T27" fmla="*/ 3544 h 5698"/>
                <a:gd name="T28" fmla="*/ 1918 w 5635"/>
                <a:gd name="T29" fmla="*/ 3583 h 5698"/>
                <a:gd name="T30" fmla="*/ 1152 w 5635"/>
                <a:gd name="T31" fmla="*/ 4183 h 5698"/>
                <a:gd name="T32" fmla="*/ 2120 w 5635"/>
                <a:gd name="T33" fmla="*/ 4713 h 5698"/>
                <a:gd name="T34" fmla="*/ 2427 w 5635"/>
                <a:gd name="T35" fmla="*/ 4154 h 5698"/>
                <a:gd name="T36" fmla="*/ 2757 w 5635"/>
                <a:gd name="T37" fmla="*/ 4971 h 5698"/>
                <a:gd name="T38" fmla="*/ 3128 w 5635"/>
                <a:gd name="T39" fmla="*/ 4219 h 5698"/>
                <a:gd name="T40" fmla="*/ 3308 w 5635"/>
                <a:gd name="T41" fmla="*/ 5112 h 5698"/>
                <a:gd name="T42" fmla="*/ 4091 w 5635"/>
                <a:gd name="T43" fmla="*/ 4498 h 5698"/>
                <a:gd name="T44" fmla="*/ 4775 w 5635"/>
                <a:gd name="T45" fmla="*/ 3746 h 5698"/>
                <a:gd name="T46" fmla="*/ 4308 w 5635"/>
                <a:gd name="T47" fmla="*/ 3356 h 5698"/>
                <a:gd name="T48" fmla="*/ 4777 w 5635"/>
                <a:gd name="T49" fmla="*/ 2720 h 5698"/>
                <a:gd name="T50" fmla="*/ 5546 w 5635"/>
                <a:gd name="T51" fmla="*/ 1959 h 5698"/>
                <a:gd name="T52" fmla="*/ 398 w 5635"/>
                <a:gd name="T53" fmla="*/ 2689 h 5698"/>
                <a:gd name="T54" fmla="*/ 832 w 5635"/>
                <a:gd name="T55" fmla="*/ 2662 h 5698"/>
                <a:gd name="T56" fmla="*/ 1625 w 5635"/>
                <a:gd name="T57" fmla="*/ 1745 h 5698"/>
                <a:gd name="T58" fmla="*/ 1617 w 5635"/>
                <a:gd name="T59" fmla="*/ 1613 h 5698"/>
                <a:gd name="T60" fmla="*/ 1625 w 5635"/>
                <a:gd name="T61" fmla="*/ 1745 h 5698"/>
                <a:gd name="T62" fmla="*/ 1351 w 5635"/>
                <a:gd name="T63" fmla="*/ 4458 h 5698"/>
                <a:gd name="T64" fmla="*/ 1587 w 5635"/>
                <a:gd name="T65" fmla="*/ 4384 h 5698"/>
                <a:gd name="T66" fmla="*/ 2885 w 5635"/>
                <a:gd name="T67" fmla="*/ 440 h 5698"/>
                <a:gd name="T68" fmla="*/ 2885 w 5635"/>
                <a:gd name="T69" fmla="*/ 192 h 5698"/>
                <a:gd name="T70" fmla="*/ 2885 w 5635"/>
                <a:gd name="T71" fmla="*/ 440 h 5698"/>
                <a:gd name="T72" fmla="*/ 3756 w 5635"/>
                <a:gd name="T73" fmla="*/ 5234 h 5698"/>
                <a:gd name="T74" fmla="*/ 3609 w 5635"/>
                <a:gd name="T75" fmla="*/ 4765 h 5698"/>
                <a:gd name="T76" fmla="*/ 5009 w 5635"/>
                <a:gd name="T77" fmla="*/ 1971 h 5698"/>
                <a:gd name="T78" fmla="*/ 4993 w 5635"/>
                <a:gd name="T79" fmla="*/ 1724 h 5698"/>
                <a:gd name="T80" fmla="*/ 5009 w 5635"/>
                <a:gd name="T81" fmla="*/ 1971 h 5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635" h="5698">
                  <a:moveTo>
                    <a:pt x="5546" y="1959"/>
                  </a:moveTo>
                  <a:cubicBezTo>
                    <a:pt x="5559" y="1992"/>
                    <a:pt x="5568" y="2013"/>
                    <a:pt x="5545" y="1959"/>
                  </a:cubicBezTo>
                  <a:cubicBezTo>
                    <a:pt x="5493" y="1833"/>
                    <a:pt x="5524" y="1908"/>
                    <a:pt x="5545" y="1958"/>
                  </a:cubicBezTo>
                  <a:cubicBezTo>
                    <a:pt x="5398" y="1607"/>
                    <a:pt x="4897" y="1462"/>
                    <a:pt x="4627" y="1769"/>
                  </a:cubicBezTo>
                  <a:cubicBezTo>
                    <a:pt x="4514" y="1897"/>
                    <a:pt x="4475" y="2064"/>
                    <a:pt x="4403" y="2214"/>
                  </a:cubicBezTo>
                  <a:cubicBezTo>
                    <a:pt x="4319" y="2391"/>
                    <a:pt x="4051" y="2563"/>
                    <a:pt x="3854" y="2463"/>
                  </a:cubicBezTo>
                  <a:cubicBezTo>
                    <a:pt x="3983" y="2371"/>
                    <a:pt x="4109" y="2309"/>
                    <a:pt x="4208" y="2177"/>
                  </a:cubicBezTo>
                  <a:cubicBezTo>
                    <a:pt x="4304" y="2048"/>
                    <a:pt x="4381" y="1852"/>
                    <a:pt x="4288" y="1701"/>
                  </a:cubicBezTo>
                  <a:cubicBezTo>
                    <a:pt x="4210" y="1573"/>
                    <a:pt x="4032" y="1508"/>
                    <a:pt x="3888" y="1540"/>
                  </a:cubicBezTo>
                  <a:cubicBezTo>
                    <a:pt x="3722" y="1577"/>
                    <a:pt x="3663" y="1715"/>
                    <a:pt x="3618" y="1862"/>
                  </a:cubicBezTo>
                  <a:cubicBezTo>
                    <a:pt x="3564" y="2038"/>
                    <a:pt x="3505" y="2126"/>
                    <a:pt x="3308" y="2097"/>
                  </a:cubicBezTo>
                  <a:cubicBezTo>
                    <a:pt x="3176" y="2077"/>
                    <a:pt x="2942" y="1997"/>
                    <a:pt x="2953" y="1830"/>
                  </a:cubicBezTo>
                  <a:cubicBezTo>
                    <a:pt x="2964" y="1656"/>
                    <a:pt x="3088" y="1488"/>
                    <a:pt x="3178" y="1345"/>
                  </a:cubicBezTo>
                  <a:cubicBezTo>
                    <a:pt x="3285" y="1174"/>
                    <a:pt x="3408" y="1014"/>
                    <a:pt x="3448" y="811"/>
                  </a:cubicBezTo>
                  <a:cubicBezTo>
                    <a:pt x="3520" y="446"/>
                    <a:pt x="3341" y="101"/>
                    <a:pt x="2951" y="50"/>
                  </a:cubicBezTo>
                  <a:cubicBezTo>
                    <a:pt x="2568" y="0"/>
                    <a:pt x="2348" y="321"/>
                    <a:pt x="2390" y="677"/>
                  </a:cubicBezTo>
                  <a:cubicBezTo>
                    <a:pt x="2410" y="852"/>
                    <a:pt x="2504" y="995"/>
                    <a:pt x="2545" y="1162"/>
                  </a:cubicBezTo>
                  <a:cubicBezTo>
                    <a:pt x="2597" y="1370"/>
                    <a:pt x="2564" y="1587"/>
                    <a:pt x="2517" y="1792"/>
                  </a:cubicBezTo>
                  <a:cubicBezTo>
                    <a:pt x="2482" y="1944"/>
                    <a:pt x="2379" y="2108"/>
                    <a:pt x="2219" y="2156"/>
                  </a:cubicBezTo>
                  <a:cubicBezTo>
                    <a:pt x="2044" y="2208"/>
                    <a:pt x="1957" y="2054"/>
                    <a:pt x="1936" y="1910"/>
                  </a:cubicBezTo>
                  <a:cubicBezTo>
                    <a:pt x="1901" y="1681"/>
                    <a:pt x="1795" y="1462"/>
                    <a:pt x="1527" y="1526"/>
                  </a:cubicBezTo>
                  <a:cubicBezTo>
                    <a:pt x="1364" y="1564"/>
                    <a:pt x="1243" y="1688"/>
                    <a:pt x="1200" y="1849"/>
                  </a:cubicBezTo>
                  <a:cubicBezTo>
                    <a:pt x="1152" y="2029"/>
                    <a:pt x="1239" y="2175"/>
                    <a:pt x="1350" y="2310"/>
                  </a:cubicBezTo>
                  <a:cubicBezTo>
                    <a:pt x="1406" y="2379"/>
                    <a:pt x="1556" y="2516"/>
                    <a:pt x="1541" y="2618"/>
                  </a:cubicBezTo>
                  <a:cubicBezTo>
                    <a:pt x="1514" y="2789"/>
                    <a:pt x="1175" y="2587"/>
                    <a:pt x="1120" y="2545"/>
                  </a:cubicBezTo>
                  <a:cubicBezTo>
                    <a:pt x="970" y="2432"/>
                    <a:pt x="819" y="2331"/>
                    <a:pt x="621" y="2355"/>
                  </a:cubicBezTo>
                  <a:cubicBezTo>
                    <a:pt x="437" y="2377"/>
                    <a:pt x="263" y="2511"/>
                    <a:pt x="180" y="2674"/>
                  </a:cubicBezTo>
                  <a:cubicBezTo>
                    <a:pt x="0" y="3026"/>
                    <a:pt x="262" y="3407"/>
                    <a:pt x="590" y="3544"/>
                  </a:cubicBezTo>
                  <a:cubicBezTo>
                    <a:pt x="957" y="3698"/>
                    <a:pt x="1283" y="3449"/>
                    <a:pt x="1655" y="3449"/>
                  </a:cubicBezTo>
                  <a:cubicBezTo>
                    <a:pt x="1728" y="3449"/>
                    <a:pt x="1956" y="3455"/>
                    <a:pt x="1918" y="3583"/>
                  </a:cubicBezTo>
                  <a:cubicBezTo>
                    <a:pt x="1867" y="3752"/>
                    <a:pt x="1678" y="3836"/>
                    <a:pt x="1528" y="3892"/>
                  </a:cubicBezTo>
                  <a:cubicBezTo>
                    <a:pt x="1372" y="3951"/>
                    <a:pt x="1224" y="4022"/>
                    <a:pt x="1152" y="4183"/>
                  </a:cubicBezTo>
                  <a:cubicBezTo>
                    <a:pt x="1080" y="4345"/>
                    <a:pt x="1132" y="4530"/>
                    <a:pt x="1249" y="4656"/>
                  </a:cubicBezTo>
                  <a:cubicBezTo>
                    <a:pt x="1476" y="4898"/>
                    <a:pt x="1878" y="4978"/>
                    <a:pt x="2120" y="4713"/>
                  </a:cubicBezTo>
                  <a:cubicBezTo>
                    <a:pt x="2229" y="4595"/>
                    <a:pt x="2273" y="4444"/>
                    <a:pt x="2321" y="4295"/>
                  </a:cubicBezTo>
                  <a:cubicBezTo>
                    <a:pt x="2334" y="4256"/>
                    <a:pt x="2362" y="4127"/>
                    <a:pt x="2427" y="4154"/>
                  </a:cubicBezTo>
                  <a:cubicBezTo>
                    <a:pt x="2526" y="4196"/>
                    <a:pt x="2444" y="4320"/>
                    <a:pt x="2408" y="4374"/>
                  </a:cubicBezTo>
                  <a:cubicBezTo>
                    <a:pt x="2215" y="4660"/>
                    <a:pt x="2372" y="5062"/>
                    <a:pt x="2757" y="4971"/>
                  </a:cubicBezTo>
                  <a:cubicBezTo>
                    <a:pt x="2891" y="4939"/>
                    <a:pt x="2989" y="4839"/>
                    <a:pt x="3008" y="4701"/>
                  </a:cubicBezTo>
                  <a:cubicBezTo>
                    <a:pt x="3031" y="4535"/>
                    <a:pt x="2935" y="4317"/>
                    <a:pt x="3128" y="4219"/>
                  </a:cubicBezTo>
                  <a:cubicBezTo>
                    <a:pt x="3284" y="4140"/>
                    <a:pt x="3261" y="4464"/>
                    <a:pt x="3255" y="4539"/>
                  </a:cubicBezTo>
                  <a:cubicBezTo>
                    <a:pt x="3240" y="4732"/>
                    <a:pt x="3248" y="4927"/>
                    <a:pt x="3308" y="5112"/>
                  </a:cubicBezTo>
                  <a:cubicBezTo>
                    <a:pt x="3422" y="5462"/>
                    <a:pt x="3818" y="5698"/>
                    <a:pt x="4130" y="5409"/>
                  </a:cubicBezTo>
                  <a:cubicBezTo>
                    <a:pt x="4404" y="5154"/>
                    <a:pt x="4381" y="4726"/>
                    <a:pt x="4091" y="4498"/>
                  </a:cubicBezTo>
                  <a:cubicBezTo>
                    <a:pt x="3964" y="4399"/>
                    <a:pt x="3408" y="4168"/>
                    <a:pt x="3710" y="3966"/>
                  </a:cubicBezTo>
                  <a:cubicBezTo>
                    <a:pt x="4017" y="3759"/>
                    <a:pt x="4634" y="4247"/>
                    <a:pt x="4775" y="3746"/>
                  </a:cubicBezTo>
                  <a:cubicBezTo>
                    <a:pt x="4816" y="3602"/>
                    <a:pt x="4745" y="3448"/>
                    <a:pt x="4611" y="3385"/>
                  </a:cubicBezTo>
                  <a:cubicBezTo>
                    <a:pt x="4517" y="3340"/>
                    <a:pt x="4409" y="3342"/>
                    <a:pt x="4308" y="3356"/>
                  </a:cubicBezTo>
                  <a:cubicBezTo>
                    <a:pt x="4252" y="3365"/>
                    <a:pt x="4114" y="3420"/>
                    <a:pt x="4086" y="3346"/>
                  </a:cubicBezTo>
                  <a:cubicBezTo>
                    <a:pt x="3967" y="3027"/>
                    <a:pt x="4537" y="2738"/>
                    <a:pt x="4777" y="2720"/>
                  </a:cubicBezTo>
                  <a:cubicBezTo>
                    <a:pt x="4999" y="2704"/>
                    <a:pt x="5218" y="2742"/>
                    <a:pt x="5402" y="2583"/>
                  </a:cubicBezTo>
                  <a:cubicBezTo>
                    <a:pt x="5581" y="2428"/>
                    <a:pt x="5635" y="2176"/>
                    <a:pt x="5546" y="1959"/>
                  </a:cubicBezTo>
                  <a:close/>
                  <a:moveTo>
                    <a:pt x="619" y="2733"/>
                  </a:moveTo>
                  <a:cubicBezTo>
                    <a:pt x="499" y="2740"/>
                    <a:pt x="404" y="2779"/>
                    <a:pt x="398" y="2689"/>
                  </a:cubicBezTo>
                  <a:cubicBezTo>
                    <a:pt x="392" y="2599"/>
                    <a:pt x="485" y="2521"/>
                    <a:pt x="605" y="2513"/>
                  </a:cubicBezTo>
                  <a:cubicBezTo>
                    <a:pt x="725" y="2506"/>
                    <a:pt x="827" y="2572"/>
                    <a:pt x="832" y="2662"/>
                  </a:cubicBezTo>
                  <a:cubicBezTo>
                    <a:pt x="838" y="2752"/>
                    <a:pt x="739" y="2725"/>
                    <a:pt x="619" y="2733"/>
                  </a:cubicBezTo>
                  <a:close/>
                  <a:moveTo>
                    <a:pt x="1625" y="1745"/>
                  </a:moveTo>
                  <a:cubicBezTo>
                    <a:pt x="1553" y="1749"/>
                    <a:pt x="1496" y="1772"/>
                    <a:pt x="1492" y="1718"/>
                  </a:cubicBezTo>
                  <a:cubicBezTo>
                    <a:pt x="1489" y="1665"/>
                    <a:pt x="1545" y="1617"/>
                    <a:pt x="1617" y="1613"/>
                  </a:cubicBezTo>
                  <a:cubicBezTo>
                    <a:pt x="1689" y="1608"/>
                    <a:pt x="1750" y="1648"/>
                    <a:pt x="1753" y="1702"/>
                  </a:cubicBezTo>
                  <a:cubicBezTo>
                    <a:pt x="1756" y="1756"/>
                    <a:pt x="1697" y="1740"/>
                    <a:pt x="1625" y="1745"/>
                  </a:cubicBezTo>
                  <a:close/>
                  <a:moveTo>
                    <a:pt x="1599" y="4638"/>
                  </a:moveTo>
                  <a:cubicBezTo>
                    <a:pt x="1502" y="4668"/>
                    <a:pt x="1391" y="4588"/>
                    <a:pt x="1351" y="4458"/>
                  </a:cubicBezTo>
                  <a:cubicBezTo>
                    <a:pt x="1310" y="4329"/>
                    <a:pt x="1356" y="4199"/>
                    <a:pt x="1453" y="4169"/>
                  </a:cubicBezTo>
                  <a:cubicBezTo>
                    <a:pt x="1549" y="4139"/>
                    <a:pt x="1547" y="4255"/>
                    <a:pt x="1587" y="4384"/>
                  </a:cubicBezTo>
                  <a:cubicBezTo>
                    <a:pt x="1628" y="4514"/>
                    <a:pt x="1696" y="4608"/>
                    <a:pt x="1599" y="4638"/>
                  </a:cubicBezTo>
                  <a:close/>
                  <a:moveTo>
                    <a:pt x="2885" y="440"/>
                  </a:moveTo>
                  <a:cubicBezTo>
                    <a:pt x="2749" y="440"/>
                    <a:pt x="2640" y="477"/>
                    <a:pt x="2640" y="376"/>
                  </a:cubicBezTo>
                  <a:cubicBezTo>
                    <a:pt x="2640" y="274"/>
                    <a:pt x="2749" y="192"/>
                    <a:pt x="2885" y="192"/>
                  </a:cubicBezTo>
                  <a:cubicBezTo>
                    <a:pt x="3020" y="192"/>
                    <a:pt x="3130" y="274"/>
                    <a:pt x="3130" y="376"/>
                  </a:cubicBezTo>
                  <a:cubicBezTo>
                    <a:pt x="3130" y="477"/>
                    <a:pt x="3020" y="440"/>
                    <a:pt x="2885" y="440"/>
                  </a:cubicBezTo>
                  <a:close/>
                  <a:moveTo>
                    <a:pt x="3744" y="4980"/>
                  </a:moveTo>
                  <a:cubicBezTo>
                    <a:pt x="3784" y="5110"/>
                    <a:pt x="3852" y="5204"/>
                    <a:pt x="3756" y="5234"/>
                  </a:cubicBezTo>
                  <a:cubicBezTo>
                    <a:pt x="3659" y="5264"/>
                    <a:pt x="3548" y="5184"/>
                    <a:pt x="3507" y="5054"/>
                  </a:cubicBezTo>
                  <a:cubicBezTo>
                    <a:pt x="3467" y="4925"/>
                    <a:pt x="3512" y="4796"/>
                    <a:pt x="3609" y="4765"/>
                  </a:cubicBezTo>
                  <a:cubicBezTo>
                    <a:pt x="3706" y="4735"/>
                    <a:pt x="3704" y="4851"/>
                    <a:pt x="3744" y="4980"/>
                  </a:cubicBezTo>
                  <a:close/>
                  <a:moveTo>
                    <a:pt x="5009" y="1971"/>
                  </a:moveTo>
                  <a:cubicBezTo>
                    <a:pt x="4873" y="1980"/>
                    <a:pt x="4766" y="2023"/>
                    <a:pt x="4760" y="1922"/>
                  </a:cubicBezTo>
                  <a:cubicBezTo>
                    <a:pt x="4754" y="1821"/>
                    <a:pt x="4858" y="1732"/>
                    <a:pt x="4993" y="1724"/>
                  </a:cubicBezTo>
                  <a:cubicBezTo>
                    <a:pt x="5129" y="1715"/>
                    <a:pt x="5243" y="1791"/>
                    <a:pt x="5250" y="1892"/>
                  </a:cubicBezTo>
                  <a:cubicBezTo>
                    <a:pt x="5256" y="1993"/>
                    <a:pt x="5144" y="1963"/>
                    <a:pt x="5009" y="197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</p:grp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生殖系统</a:t>
            </a:r>
            <a:endParaRPr 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 panose="020B0400000000000000" charset="-122"/>
              </a:rPr>
              <a:t>了解生殖系统的基本特点</a:t>
            </a:r>
            <a:endParaRPr lang="en-US" sz="2400" b="0" i="0" u="none">
              <a:solidFill>
                <a:srgbClr val="2F2F2F"/>
              </a:solidFill>
              <a:ea typeface="思源黑体 CN Normal" panose="020B0400000000000000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概述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6" name="75746ef1-1c3c-43b0-9ec6-f9d79e4b0336.source.2.zh-Hans.pptx" descr="392a5d12-66d0-49f5-a43c-dc4446ac5066"/>
          <p:cNvGrpSpPr/>
          <p:nvPr/>
        </p:nvGrpSpPr>
        <p:grpSpPr>
          <a:xfrm>
            <a:off x="666750" y="1130301"/>
            <a:ext cx="10858500" cy="4417458"/>
            <a:chOff x="666750" y="1130301"/>
            <a:chExt cx="10858500" cy="4417458"/>
          </a:xfrm>
        </p:grpSpPr>
        <p:sp>
          <p:nvSpPr>
            <p:cNvPr id="30" name="Title" descr="d807bb71-be14-4e90-bee2-42c51559e1f8"/>
            <p:cNvSpPr>
              <a:spLocks noChangeAspect="1"/>
            </p:cNvSpPr>
            <p:nvPr/>
          </p:nvSpPr>
          <p:spPr>
            <a:xfrm>
              <a:off x="666750" y="1130301"/>
              <a:ext cx="10858500" cy="7366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认识生殖系统的基本概念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4" name="组合 3" descr="024a6e39-c1ab-4dcb-b14d-3a444b92d8ab"/>
            <p:cNvGrpSpPr/>
            <p:nvPr/>
          </p:nvGrpSpPr>
          <p:grpSpPr>
            <a:xfrm>
              <a:off x="666750" y="2690574"/>
              <a:ext cx="5242487" cy="2857185"/>
              <a:chOff x="666750" y="2690574"/>
              <a:chExt cx="5242487" cy="2857185"/>
            </a:xfrm>
          </p:grpSpPr>
          <p:sp>
            <p:nvSpPr>
              <p:cNvPr id="39" name="ComponentBackground1" descr="3c044861-1629-4474-bd82-1a3bd1ea5fd9"/>
              <p:cNvSpPr/>
              <p:nvPr/>
            </p:nvSpPr>
            <p:spPr bwMode="auto">
              <a:xfrm>
                <a:off x="666750" y="3138310"/>
                <a:ext cx="5242487" cy="2409449"/>
              </a:xfrm>
              <a:prstGeom prst="cloud">
                <a:avLst/>
              </a:prstGeom>
              <a:solidFill>
                <a:srgbClr val="FFFFFF"/>
              </a:solidFill>
              <a:ln w="6350">
                <a:solidFill>
                  <a:schemeClr val="tx1">
                    <a:alpha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l"/>
              </a:p>
            </p:txBody>
          </p:sp>
          <p:sp>
            <p:nvSpPr>
              <p:cNvPr id="41" name="Number1" descr="e7a52337-9681-4f6c-9cfc-3aafae818e7d"/>
              <p:cNvSpPr/>
              <p:nvPr/>
            </p:nvSpPr>
            <p:spPr>
              <a:xfrm>
                <a:off x="2553246" y="2690574"/>
                <a:ext cx="1469494" cy="73106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1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43" name="Text1" descr="b8e35b30-16be-4438-89de-d38b992d4636"/>
              <p:cNvSpPr/>
              <p:nvPr/>
            </p:nvSpPr>
            <p:spPr>
              <a:xfrm>
                <a:off x="1498882" y="4179655"/>
                <a:ext cx="3578220" cy="7821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000000"/>
                    </a:solidFill>
                    <a:ea typeface="思源黑体 CN Normal" panose="020B0400000000000000" charset="-122"/>
                  </a:rPr>
                  <a:t>生殖系统分内生殖器和外生殖器，因性别有明显区别。</a:t>
                </a:r>
                <a:endParaRPr lang="en-US" sz="1200" b="0" i="0" u="none">
                  <a:solidFill>
                    <a:srgbClr val="000000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44" name="Bullet1" descr="0d125cfd-5d68-4f8a-9d51-9387b2072f78"/>
              <p:cNvSpPr/>
              <p:nvPr/>
            </p:nvSpPr>
            <p:spPr>
              <a:xfrm>
                <a:off x="1498882" y="3501275"/>
                <a:ext cx="3578220" cy="67837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000000"/>
                    </a:solidFill>
                    <a:ea typeface="华康方圆体 Std W7"/>
                  </a:rPr>
                  <a:t>生殖系统的组成</a:t>
                </a:r>
                <a:endParaRPr lang="en-US" sz="1800" b="1" i="0" u="none">
                  <a:solidFill>
                    <a:srgbClr val="000000"/>
                  </a:solidFill>
                  <a:ea typeface="华康方圆体 Std W7"/>
                </a:endParaRPr>
              </a:p>
            </p:txBody>
          </p:sp>
        </p:grpSp>
        <p:grpSp>
          <p:nvGrpSpPr>
            <p:cNvPr id="5" name="组合 4" descr="55133322-e5be-4f5e-b83b-d10ccae19769"/>
            <p:cNvGrpSpPr/>
            <p:nvPr/>
          </p:nvGrpSpPr>
          <p:grpSpPr>
            <a:xfrm>
              <a:off x="6276413" y="2690574"/>
              <a:ext cx="5242487" cy="2857185"/>
              <a:chOff x="6276413" y="2690574"/>
              <a:chExt cx="5242487" cy="2857185"/>
            </a:xfrm>
          </p:grpSpPr>
          <p:sp>
            <p:nvSpPr>
              <p:cNvPr id="33" name="ComponentBackground2" descr="075631e9-3162-421d-be67-474eaf2d75b6"/>
              <p:cNvSpPr/>
              <p:nvPr/>
            </p:nvSpPr>
            <p:spPr bwMode="auto">
              <a:xfrm>
                <a:off x="6276413" y="3138310"/>
                <a:ext cx="5242487" cy="2409449"/>
              </a:xfrm>
              <a:prstGeom prst="cloud">
                <a:avLst/>
              </a:prstGeom>
              <a:solidFill>
                <a:srgbClr val="FFFFFF"/>
              </a:solidFill>
              <a:ln w="6350">
                <a:solidFill>
                  <a:schemeClr val="tx1">
                    <a:alpha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l"/>
              </a:p>
            </p:txBody>
          </p:sp>
          <p:sp>
            <p:nvSpPr>
              <p:cNvPr id="35" name="Number2" descr="70cfe8be-f4f3-486d-bd0b-3a45d38cea5f"/>
              <p:cNvSpPr/>
              <p:nvPr/>
            </p:nvSpPr>
            <p:spPr>
              <a:xfrm>
                <a:off x="8162909" y="2690574"/>
                <a:ext cx="1469494" cy="73106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2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37" name="Text2" descr="ddc8fed5-8a90-424e-9f76-f64ad83aa375"/>
              <p:cNvSpPr/>
              <p:nvPr/>
            </p:nvSpPr>
            <p:spPr>
              <a:xfrm>
                <a:off x="7108545" y="4179655"/>
                <a:ext cx="3578220" cy="7821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000000"/>
                    </a:solidFill>
                    <a:ea typeface="思源黑体 CN Normal" panose="020B0400000000000000" charset="-122"/>
                  </a:rPr>
                  <a:t>主要功能是产生生殖细胞、繁殖后代和分泌性激素。</a:t>
                </a:r>
                <a:endParaRPr lang="en-US" sz="1200" b="0" i="0" u="none">
                  <a:solidFill>
                    <a:srgbClr val="000000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38" name="Bullet2" descr="258bcdad-3be7-4d41-a533-6a9a463817e6"/>
              <p:cNvSpPr/>
              <p:nvPr/>
            </p:nvSpPr>
            <p:spPr>
              <a:xfrm>
                <a:off x="7108545" y="3501275"/>
                <a:ext cx="3578220" cy="67837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000000"/>
                    </a:solidFill>
                    <a:ea typeface="华康方圆体 Std W7"/>
                  </a:rPr>
                  <a:t>生殖系统的功能</a:t>
                </a:r>
                <a:endParaRPr lang="en-US" sz="1800" b="1" i="0" u="none">
                  <a:solidFill>
                    <a:srgbClr val="000000"/>
                  </a:solidFill>
                  <a:ea typeface="华康方圆体 Std W7"/>
                </a:endParaRPr>
              </a:p>
            </p:txBody>
          </p:sp>
        </p:grpSp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学前儿童生殖系统的特点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53" name="5b5450dc-e851-44ed-8e3a-a92397b190a1.source.2.zh-Hans.pptx" descr="8b6f8f49-7c65-426a-a0ab-ca31d95df0b3"/>
          <p:cNvGrpSpPr/>
          <p:nvPr/>
        </p:nvGrpSpPr>
        <p:grpSpPr>
          <a:xfrm>
            <a:off x="1288411" y="1727200"/>
            <a:ext cx="9474931" cy="4173621"/>
            <a:chOff x="1288411" y="1727200"/>
            <a:chExt cx="9474931" cy="4173621"/>
          </a:xfrm>
        </p:grpSpPr>
        <p:sp>
          <p:nvSpPr>
            <p:cNvPr id="3" name="Title" descr="7fa93150-e620-4cd6-bfe6-fdfe8bc715b2"/>
            <p:cNvSpPr>
              <a:spLocks noChangeAspect="1"/>
            </p:cNvSpPr>
            <p:nvPr/>
          </p:nvSpPr>
          <p:spPr>
            <a:xfrm>
              <a:off x="1288411" y="1727200"/>
              <a:ext cx="9064121" cy="78889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知晓幼儿生殖系统的独特表现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5" name="组合 4" descr="c2b8f659-0d83-477f-b8af-4da6a635cf4a"/>
            <p:cNvGrpSpPr/>
            <p:nvPr/>
          </p:nvGrpSpPr>
          <p:grpSpPr>
            <a:xfrm>
              <a:off x="1415958" y="2736078"/>
              <a:ext cx="3924484" cy="3164743"/>
              <a:chOff x="1524147" y="2273828"/>
              <a:chExt cx="3314207" cy="2556249"/>
            </a:xfrm>
          </p:grpSpPr>
          <p:grpSp>
            <p:nvGrpSpPr>
              <p:cNvPr id="45" name="组合 44" descr="1e9a2849-61db-4b5f-8c7d-5f528a4bb5f7"/>
              <p:cNvGrpSpPr/>
              <p:nvPr/>
            </p:nvGrpSpPr>
            <p:grpSpPr>
              <a:xfrm flipH="1">
                <a:off x="1524147" y="2273828"/>
                <a:ext cx="3314207" cy="2556249"/>
                <a:chOff x="1610219" y="2466181"/>
                <a:chExt cx="2656644" cy="2153789"/>
              </a:xfrm>
            </p:grpSpPr>
            <p:sp>
              <p:nvSpPr>
                <p:cNvPr id="49" name="Shape1" descr="f7d0c7a2-c9ea-43b9-9161-0a510179adaa"/>
                <p:cNvSpPr/>
                <p:nvPr/>
              </p:nvSpPr>
              <p:spPr>
                <a:xfrm>
                  <a:off x="1610219" y="2646229"/>
                  <a:ext cx="2656644" cy="1973741"/>
                </a:xfrm>
                <a:custGeom>
                  <a:avLst/>
                  <a:gdLst>
                    <a:gd name="connsiteX0" fmla="*/ 1286236 w 2656644"/>
                    <a:gd name="connsiteY0" fmla="*/ 0 h 1806266"/>
                    <a:gd name="connsiteX1" fmla="*/ 1986354 w 2656644"/>
                    <a:gd name="connsiteY1" fmla="*/ 84280 h 1806266"/>
                    <a:gd name="connsiteX2" fmla="*/ 2297748 w 2656644"/>
                    <a:gd name="connsiteY2" fmla="*/ 214770 h 1806266"/>
                    <a:gd name="connsiteX3" fmla="*/ 2567909 w 2656644"/>
                    <a:gd name="connsiteY3" fmla="*/ 537211 h 1806266"/>
                    <a:gd name="connsiteX4" fmla="*/ 2655975 w 2656644"/>
                    <a:gd name="connsiteY4" fmla="*/ 897047 h 1806266"/>
                    <a:gd name="connsiteX5" fmla="*/ 2515993 w 2656644"/>
                    <a:gd name="connsiteY5" fmla="*/ 1298477 h 1806266"/>
                    <a:gd name="connsiteX6" fmla="*/ 1938846 w 2656644"/>
                    <a:gd name="connsiteY6" fmla="*/ 1695447 h 1806266"/>
                    <a:gd name="connsiteX7" fmla="*/ 1724646 w 2656644"/>
                    <a:gd name="connsiteY7" fmla="*/ 1754936 h 1806266"/>
                    <a:gd name="connsiteX8" fmla="*/ 1104451 w 2656644"/>
                    <a:gd name="connsiteY8" fmla="*/ 1804311 h 1806266"/>
                    <a:gd name="connsiteX9" fmla="*/ 534047 w 2656644"/>
                    <a:gd name="connsiteY9" fmla="*/ 1716556 h 1806266"/>
                    <a:gd name="connsiteX10" fmla="*/ 239613 w 2656644"/>
                    <a:gd name="connsiteY10" fmla="*/ 1563037 h 1806266"/>
                    <a:gd name="connsiteX11" fmla="*/ 19448 w 2656644"/>
                    <a:gd name="connsiteY11" fmla="*/ 1177581 h 1806266"/>
                    <a:gd name="connsiteX12" fmla="*/ 92785 w 2656644"/>
                    <a:gd name="connsiteY12" fmla="*/ 568952 h 1806266"/>
                    <a:gd name="connsiteX13" fmla="*/ 501165 w 2656644"/>
                    <a:gd name="connsiteY13" fmla="*/ 159639 h 1806266"/>
                    <a:gd name="connsiteX14" fmla="*/ 1014622 w 2656644"/>
                    <a:gd name="connsiteY14" fmla="*/ 10736 h 1806266"/>
                    <a:gd name="connsiteX15" fmla="*/ 1286236 w 2656644"/>
                    <a:gd name="connsiteY15" fmla="*/ 0 h 1806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656644" h="1806266">
                      <a:moveTo>
                        <a:pt x="1286236" y="0"/>
                      </a:moveTo>
                      <a:cubicBezTo>
                        <a:pt x="1496131" y="6846"/>
                        <a:pt x="1743836" y="23339"/>
                        <a:pt x="1986354" y="84280"/>
                      </a:cubicBezTo>
                      <a:cubicBezTo>
                        <a:pt x="2096617" y="111975"/>
                        <a:pt x="2201643" y="153000"/>
                        <a:pt x="2297748" y="214770"/>
                      </a:cubicBezTo>
                      <a:cubicBezTo>
                        <a:pt x="2421340" y="294175"/>
                        <a:pt x="2511688" y="401534"/>
                        <a:pt x="2567909" y="537211"/>
                      </a:cubicBezTo>
                      <a:cubicBezTo>
                        <a:pt x="2615676" y="652558"/>
                        <a:pt x="2649907" y="771379"/>
                        <a:pt x="2655975" y="897047"/>
                      </a:cubicBezTo>
                      <a:cubicBezTo>
                        <a:pt x="2663340" y="1049787"/>
                        <a:pt x="2609504" y="1181730"/>
                        <a:pt x="2515993" y="1298477"/>
                      </a:cubicBezTo>
                      <a:cubicBezTo>
                        <a:pt x="2363823" y="1488560"/>
                        <a:pt x="2165649" y="1613242"/>
                        <a:pt x="1938846" y="1695447"/>
                      </a:cubicBezTo>
                      <a:cubicBezTo>
                        <a:pt x="1853270" y="1726462"/>
                        <a:pt x="1788283" y="1740725"/>
                        <a:pt x="1724646" y="1754936"/>
                      </a:cubicBezTo>
                      <a:cubicBezTo>
                        <a:pt x="1668581" y="1767435"/>
                        <a:pt x="1437732" y="1816602"/>
                        <a:pt x="1104451" y="1804311"/>
                      </a:cubicBezTo>
                      <a:cubicBezTo>
                        <a:pt x="789479" y="1792693"/>
                        <a:pt x="589749" y="1733879"/>
                        <a:pt x="534047" y="1716556"/>
                      </a:cubicBezTo>
                      <a:cubicBezTo>
                        <a:pt x="442247" y="1688031"/>
                        <a:pt x="339815" y="1645761"/>
                        <a:pt x="239613" y="1563037"/>
                      </a:cubicBezTo>
                      <a:cubicBezTo>
                        <a:pt x="117731" y="1462369"/>
                        <a:pt x="48700" y="1330426"/>
                        <a:pt x="19448" y="1177581"/>
                      </a:cubicBezTo>
                      <a:cubicBezTo>
                        <a:pt x="-20747" y="967478"/>
                        <a:pt x="258" y="762822"/>
                        <a:pt x="92785" y="568952"/>
                      </a:cubicBezTo>
                      <a:cubicBezTo>
                        <a:pt x="180384" y="385352"/>
                        <a:pt x="324307" y="255121"/>
                        <a:pt x="501165" y="159639"/>
                      </a:cubicBezTo>
                      <a:cubicBezTo>
                        <a:pt x="661426" y="73129"/>
                        <a:pt x="834082" y="28629"/>
                        <a:pt x="1014622" y="10736"/>
                      </a:cubicBezTo>
                      <a:cubicBezTo>
                        <a:pt x="1092108" y="3060"/>
                        <a:pt x="1169645" y="363"/>
                        <a:pt x="128623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/>
                </a:p>
              </p:txBody>
            </p:sp>
            <p:sp>
              <p:nvSpPr>
                <p:cNvPr id="50" name="Shape1" descr="f1078544-72ec-4b0e-a41f-9cb4342cc4d2"/>
                <p:cNvSpPr/>
                <p:nvPr/>
              </p:nvSpPr>
              <p:spPr>
                <a:xfrm rot="355532">
                  <a:off x="3500456" y="2466181"/>
                  <a:ext cx="706553" cy="619902"/>
                </a:xfrm>
                <a:custGeom>
                  <a:avLst/>
                  <a:gdLst>
                    <a:gd name="connsiteX0" fmla="*/ 1286236 w 2656644"/>
                    <a:gd name="connsiteY0" fmla="*/ 0 h 1806266"/>
                    <a:gd name="connsiteX1" fmla="*/ 1986354 w 2656644"/>
                    <a:gd name="connsiteY1" fmla="*/ 84280 h 1806266"/>
                    <a:gd name="connsiteX2" fmla="*/ 2297748 w 2656644"/>
                    <a:gd name="connsiteY2" fmla="*/ 214770 h 1806266"/>
                    <a:gd name="connsiteX3" fmla="*/ 2567909 w 2656644"/>
                    <a:gd name="connsiteY3" fmla="*/ 537211 h 1806266"/>
                    <a:gd name="connsiteX4" fmla="*/ 2655975 w 2656644"/>
                    <a:gd name="connsiteY4" fmla="*/ 897047 h 1806266"/>
                    <a:gd name="connsiteX5" fmla="*/ 2515993 w 2656644"/>
                    <a:gd name="connsiteY5" fmla="*/ 1298477 h 1806266"/>
                    <a:gd name="connsiteX6" fmla="*/ 1938846 w 2656644"/>
                    <a:gd name="connsiteY6" fmla="*/ 1695447 h 1806266"/>
                    <a:gd name="connsiteX7" fmla="*/ 1724646 w 2656644"/>
                    <a:gd name="connsiteY7" fmla="*/ 1754936 h 1806266"/>
                    <a:gd name="connsiteX8" fmla="*/ 1104451 w 2656644"/>
                    <a:gd name="connsiteY8" fmla="*/ 1804311 h 1806266"/>
                    <a:gd name="connsiteX9" fmla="*/ 534047 w 2656644"/>
                    <a:gd name="connsiteY9" fmla="*/ 1716556 h 1806266"/>
                    <a:gd name="connsiteX10" fmla="*/ 239613 w 2656644"/>
                    <a:gd name="connsiteY10" fmla="*/ 1563037 h 1806266"/>
                    <a:gd name="connsiteX11" fmla="*/ 19448 w 2656644"/>
                    <a:gd name="connsiteY11" fmla="*/ 1177581 h 1806266"/>
                    <a:gd name="connsiteX12" fmla="*/ 92785 w 2656644"/>
                    <a:gd name="connsiteY12" fmla="*/ 568952 h 1806266"/>
                    <a:gd name="connsiteX13" fmla="*/ 501165 w 2656644"/>
                    <a:gd name="connsiteY13" fmla="*/ 159639 h 1806266"/>
                    <a:gd name="connsiteX14" fmla="*/ 1014622 w 2656644"/>
                    <a:gd name="connsiteY14" fmla="*/ 10736 h 1806266"/>
                    <a:gd name="connsiteX15" fmla="*/ 1286236 w 2656644"/>
                    <a:gd name="connsiteY15" fmla="*/ 0 h 1806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656644" h="1806266">
                      <a:moveTo>
                        <a:pt x="1286236" y="0"/>
                      </a:moveTo>
                      <a:cubicBezTo>
                        <a:pt x="1496131" y="6846"/>
                        <a:pt x="1743836" y="23339"/>
                        <a:pt x="1986354" y="84280"/>
                      </a:cubicBezTo>
                      <a:cubicBezTo>
                        <a:pt x="2096617" y="111975"/>
                        <a:pt x="2201643" y="153000"/>
                        <a:pt x="2297748" y="214770"/>
                      </a:cubicBezTo>
                      <a:cubicBezTo>
                        <a:pt x="2421340" y="294175"/>
                        <a:pt x="2511688" y="401534"/>
                        <a:pt x="2567909" y="537211"/>
                      </a:cubicBezTo>
                      <a:cubicBezTo>
                        <a:pt x="2615676" y="652558"/>
                        <a:pt x="2649907" y="771379"/>
                        <a:pt x="2655975" y="897047"/>
                      </a:cubicBezTo>
                      <a:cubicBezTo>
                        <a:pt x="2663340" y="1049787"/>
                        <a:pt x="2609504" y="1181730"/>
                        <a:pt x="2515993" y="1298477"/>
                      </a:cubicBezTo>
                      <a:cubicBezTo>
                        <a:pt x="2363823" y="1488560"/>
                        <a:pt x="2165649" y="1613242"/>
                        <a:pt x="1938846" y="1695447"/>
                      </a:cubicBezTo>
                      <a:cubicBezTo>
                        <a:pt x="1853270" y="1726462"/>
                        <a:pt x="1788283" y="1740725"/>
                        <a:pt x="1724646" y="1754936"/>
                      </a:cubicBezTo>
                      <a:cubicBezTo>
                        <a:pt x="1668581" y="1767435"/>
                        <a:pt x="1437732" y="1816602"/>
                        <a:pt x="1104451" y="1804311"/>
                      </a:cubicBezTo>
                      <a:cubicBezTo>
                        <a:pt x="789479" y="1792693"/>
                        <a:pt x="589749" y="1733879"/>
                        <a:pt x="534047" y="1716556"/>
                      </a:cubicBezTo>
                      <a:cubicBezTo>
                        <a:pt x="442247" y="1688031"/>
                        <a:pt x="339815" y="1645761"/>
                        <a:pt x="239613" y="1563037"/>
                      </a:cubicBezTo>
                      <a:cubicBezTo>
                        <a:pt x="117731" y="1462369"/>
                        <a:pt x="48700" y="1330426"/>
                        <a:pt x="19448" y="1177581"/>
                      </a:cubicBezTo>
                      <a:cubicBezTo>
                        <a:pt x="-20747" y="967478"/>
                        <a:pt x="258" y="762822"/>
                        <a:pt x="92785" y="568952"/>
                      </a:cubicBezTo>
                      <a:cubicBezTo>
                        <a:pt x="180384" y="385352"/>
                        <a:pt x="324307" y="255121"/>
                        <a:pt x="501165" y="159639"/>
                      </a:cubicBezTo>
                      <a:cubicBezTo>
                        <a:pt x="661426" y="73129"/>
                        <a:pt x="834082" y="28629"/>
                        <a:pt x="1014622" y="10736"/>
                      </a:cubicBezTo>
                      <a:cubicBezTo>
                        <a:pt x="1092108" y="3060"/>
                        <a:pt x="1169645" y="363"/>
                        <a:pt x="128623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solidFill>
                    <a:srgbClr val="FFFFF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/>
                </a:p>
              </p:txBody>
            </p:sp>
          </p:grpSp>
          <p:sp>
            <p:nvSpPr>
              <p:cNvPr id="46" name="Text1" descr="cf82a2fc-af7f-4ae5-bef2-9c04567eab89"/>
              <p:cNvSpPr txBox="1"/>
              <p:nvPr/>
            </p:nvSpPr>
            <p:spPr>
              <a:xfrm>
                <a:off x="1839514" y="3547733"/>
                <a:ext cx="2859294" cy="956067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FFFFFF"/>
                    </a:solidFill>
                    <a:ea typeface="思源黑体 CN Normal" panose="020B0400000000000000" charset="-122"/>
                  </a:rPr>
                  <a:t>发育缓慢，到青春期才迅速发育。</a:t>
                </a:r>
                <a:endParaRPr lang="en-US" sz="1400" b="0" i="0" u="none">
                  <a:solidFill>
                    <a:srgbClr val="FFFFF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47" name="Bullet1" descr="5538df4e-794b-432a-9638-6d61fc617a5c"/>
              <p:cNvSpPr txBox="1"/>
              <p:nvPr/>
            </p:nvSpPr>
            <p:spPr>
              <a:xfrm>
                <a:off x="1839513" y="3030599"/>
                <a:ext cx="2859291" cy="517133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2000" b="1" i="0" u="none">
                    <a:solidFill>
                      <a:srgbClr val="FFFFFF"/>
                    </a:solidFill>
                    <a:ea typeface="华康方圆体 Std W7"/>
                  </a:rPr>
                  <a:t>学前儿童生殖系统发育</a:t>
                </a:r>
                <a:endParaRPr lang="en-US" sz="20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48" name="Number1" descr="97b0599c-407f-41e7-be01-dc5acd245164"/>
              <p:cNvSpPr/>
              <p:nvPr/>
            </p:nvSpPr>
            <p:spPr>
              <a:xfrm>
                <a:off x="1676399" y="2303125"/>
                <a:ext cx="736601" cy="727473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2400" b="1" i="0" u="none">
                    <a:solidFill>
                      <a:srgbClr val="FFFFFF"/>
                    </a:solidFill>
                    <a:latin typeface="Arial" panose="020B0604020202020204"/>
                  </a:rPr>
                  <a:t>01</a:t>
                </a:r>
                <a:endParaRPr lang="en-US" sz="24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51" name="组合 50" descr="32694b76-20b0-4892-824f-17c1d67d3464"/>
            <p:cNvGrpSpPr/>
            <p:nvPr/>
          </p:nvGrpSpPr>
          <p:grpSpPr>
            <a:xfrm>
              <a:off x="6336920" y="2326105"/>
              <a:ext cx="4426422" cy="3574716"/>
              <a:chOff x="5865449" y="2183652"/>
              <a:chExt cx="3649331" cy="2947148"/>
            </a:xfrm>
          </p:grpSpPr>
          <p:grpSp>
            <p:nvGrpSpPr>
              <p:cNvPr id="16" name="组合 15" descr="fd090e53-4303-471b-a337-b1b1fdfcfbb6"/>
              <p:cNvGrpSpPr/>
              <p:nvPr/>
            </p:nvGrpSpPr>
            <p:grpSpPr>
              <a:xfrm>
                <a:off x="5865449" y="2521651"/>
                <a:ext cx="3235512" cy="2609149"/>
                <a:chOff x="1524147" y="2273828"/>
                <a:chExt cx="3314207" cy="2556249"/>
              </a:xfrm>
            </p:grpSpPr>
            <p:grpSp>
              <p:nvGrpSpPr>
                <p:cNvPr id="39" name="组合 38" descr="f462a5f5-2991-4317-a2df-806e437c960a"/>
                <p:cNvGrpSpPr/>
                <p:nvPr/>
              </p:nvGrpSpPr>
              <p:grpSpPr>
                <a:xfrm flipH="1">
                  <a:off x="1524147" y="2273828"/>
                  <a:ext cx="3314207" cy="2556249"/>
                  <a:chOff x="1610219" y="2466181"/>
                  <a:chExt cx="2656644" cy="2153789"/>
                </a:xfrm>
              </p:grpSpPr>
              <p:sp>
                <p:nvSpPr>
                  <p:cNvPr id="43" name="Shape2" descr="5ec21cb0-718c-4cf4-b279-af533c96ce19"/>
                  <p:cNvSpPr/>
                  <p:nvPr/>
                </p:nvSpPr>
                <p:spPr>
                  <a:xfrm>
                    <a:off x="1610219" y="2646229"/>
                    <a:ext cx="2656644" cy="1973741"/>
                  </a:xfrm>
                  <a:custGeom>
                    <a:avLst/>
                    <a:gdLst>
                      <a:gd name="connsiteX0" fmla="*/ 1286236 w 2656644"/>
                      <a:gd name="connsiteY0" fmla="*/ 0 h 1806266"/>
                      <a:gd name="connsiteX1" fmla="*/ 1986354 w 2656644"/>
                      <a:gd name="connsiteY1" fmla="*/ 84280 h 1806266"/>
                      <a:gd name="connsiteX2" fmla="*/ 2297748 w 2656644"/>
                      <a:gd name="connsiteY2" fmla="*/ 214770 h 1806266"/>
                      <a:gd name="connsiteX3" fmla="*/ 2567909 w 2656644"/>
                      <a:gd name="connsiteY3" fmla="*/ 537211 h 1806266"/>
                      <a:gd name="connsiteX4" fmla="*/ 2655975 w 2656644"/>
                      <a:gd name="connsiteY4" fmla="*/ 897047 h 1806266"/>
                      <a:gd name="connsiteX5" fmla="*/ 2515993 w 2656644"/>
                      <a:gd name="connsiteY5" fmla="*/ 1298477 h 1806266"/>
                      <a:gd name="connsiteX6" fmla="*/ 1938846 w 2656644"/>
                      <a:gd name="connsiteY6" fmla="*/ 1695447 h 1806266"/>
                      <a:gd name="connsiteX7" fmla="*/ 1724646 w 2656644"/>
                      <a:gd name="connsiteY7" fmla="*/ 1754936 h 1806266"/>
                      <a:gd name="connsiteX8" fmla="*/ 1104451 w 2656644"/>
                      <a:gd name="connsiteY8" fmla="*/ 1804311 h 1806266"/>
                      <a:gd name="connsiteX9" fmla="*/ 534047 w 2656644"/>
                      <a:gd name="connsiteY9" fmla="*/ 1716556 h 1806266"/>
                      <a:gd name="connsiteX10" fmla="*/ 239613 w 2656644"/>
                      <a:gd name="connsiteY10" fmla="*/ 1563037 h 1806266"/>
                      <a:gd name="connsiteX11" fmla="*/ 19448 w 2656644"/>
                      <a:gd name="connsiteY11" fmla="*/ 1177581 h 1806266"/>
                      <a:gd name="connsiteX12" fmla="*/ 92785 w 2656644"/>
                      <a:gd name="connsiteY12" fmla="*/ 568952 h 1806266"/>
                      <a:gd name="connsiteX13" fmla="*/ 501165 w 2656644"/>
                      <a:gd name="connsiteY13" fmla="*/ 159639 h 1806266"/>
                      <a:gd name="connsiteX14" fmla="*/ 1014622 w 2656644"/>
                      <a:gd name="connsiteY14" fmla="*/ 10736 h 1806266"/>
                      <a:gd name="connsiteX15" fmla="*/ 1286236 w 2656644"/>
                      <a:gd name="connsiteY15" fmla="*/ 0 h 18062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2656644" h="1806266">
                        <a:moveTo>
                          <a:pt x="1286236" y="0"/>
                        </a:moveTo>
                        <a:cubicBezTo>
                          <a:pt x="1496131" y="6846"/>
                          <a:pt x="1743836" y="23339"/>
                          <a:pt x="1986354" y="84280"/>
                        </a:cubicBezTo>
                        <a:cubicBezTo>
                          <a:pt x="2096617" y="111975"/>
                          <a:pt x="2201643" y="153000"/>
                          <a:pt x="2297748" y="214770"/>
                        </a:cubicBezTo>
                        <a:cubicBezTo>
                          <a:pt x="2421340" y="294175"/>
                          <a:pt x="2511688" y="401534"/>
                          <a:pt x="2567909" y="537211"/>
                        </a:cubicBezTo>
                        <a:cubicBezTo>
                          <a:pt x="2615676" y="652558"/>
                          <a:pt x="2649907" y="771379"/>
                          <a:pt x="2655975" y="897047"/>
                        </a:cubicBezTo>
                        <a:cubicBezTo>
                          <a:pt x="2663340" y="1049787"/>
                          <a:pt x="2609504" y="1181730"/>
                          <a:pt x="2515993" y="1298477"/>
                        </a:cubicBezTo>
                        <a:cubicBezTo>
                          <a:pt x="2363823" y="1488560"/>
                          <a:pt x="2165649" y="1613242"/>
                          <a:pt x="1938846" y="1695447"/>
                        </a:cubicBezTo>
                        <a:cubicBezTo>
                          <a:pt x="1853270" y="1726462"/>
                          <a:pt x="1788283" y="1740725"/>
                          <a:pt x="1724646" y="1754936"/>
                        </a:cubicBezTo>
                        <a:cubicBezTo>
                          <a:pt x="1668581" y="1767435"/>
                          <a:pt x="1437732" y="1816602"/>
                          <a:pt x="1104451" y="1804311"/>
                        </a:cubicBezTo>
                        <a:cubicBezTo>
                          <a:pt x="789479" y="1792693"/>
                          <a:pt x="589749" y="1733879"/>
                          <a:pt x="534047" y="1716556"/>
                        </a:cubicBezTo>
                        <a:cubicBezTo>
                          <a:pt x="442247" y="1688031"/>
                          <a:pt x="339815" y="1645761"/>
                          <a:pt x="239613" y="1563037"/>
                        </a:cubicBezTo>
                        <a:cubicBezTo>
                          <a:pt x="117731" y="1462369"/>
                          <a:pt x="48700" y="1330426"/>
                          <a:pt x="19448" y="1177581"/>
                        </a:cubicBezTo>
                        <a:cubicBezTo>
                          <a:pt x="-20747" y="967478"/>
                          <a:pt x="258" y="762822"/>
                          <a:pt x="92785" y="568952"/>
                        </a:cubicBezTo>
                        <a:cubicBezTo>
                          <a:pt x="180384" y="385352"/>
                          <a:pt x="324307" y="255121"/>
                          <a:pt x="501165" y="159639"/>
                        </a:cubicBezTo>
                        <a:cubicBezTo>
                          <a:pt x="661426" y="73129"/>
                          <a:pt x="834082" y="28629"/>
                          <a:pt x="1014622" y="10736"/>
                        </a:cubicBezTo>
                        <a:cubicBezTo>
                          <a:pt x="1092108" y="3060"/>
                          <a:pt x="1169645" y="363"/>
                          <a:pt x="1286236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l"/>
                  </a:p>
                </p:txBody>
              </p:sp>
              <p:sp>
                <p:nvSpPr>
                  <p:cNvPr id="44" name="Shape2" descr="24ae881b-bde9-483e-8252-b235fded426c"/>
                  <p:cNvSpPr/>
                  <p:nvPr/>
                </p:nvSpPr>
                <p:spPr>
                  <a:xfrm rot="355532">
                    <a:off x="3500456" y="2466181"/>
                    <a:ext cx="706553" cy="619902"/>
                  </a:xfrm>
                  <a:custGeom>
                    <a:avLst/>
                    <a:gdLst>
                      <a:gd name="connsiteX0" fmla="*/ 1286236 w 2656644"/>
                      <a:gd name="connsiteY0" fmla="*/ 0 h 1806266"/>
                      <a:gd name="connsiteX1" fmla="*/ 1986354 w 2656644"/>
                      <a:gd name="connsiteY1" fmla="*/ 84280 h 1806266"/>
                      <a:gd name="connsiteX2" fmla="*/ 2297748 w 2656644"/>
                      <a:gd name="connsiteY2" fmla="*/ 214770 h 1806266"/>
                      <a:gd name="connsiteX3" fmla="*/ 2567909 w 2656644"/>
                      <a:gd name="connsiteY3" fmla="*/ 537211 h 1806266"/>
                      <a:gd name="connsiteX4" fmla="*/ 2655975 w 2656644"/>
                      <a:gd name="connsiteY4" fmla="*/ 897047 h 1806266"/>
                      <a:gd name="connsiteX5" fmla="*/ 2515993 w 2656644"/>
                      <a:gd name="connsiteY5" fmla="*/ 1298477 h 1806266"/>
                      <a:gd name="connsiteX6" fmla="*/ 1938846 w 2656644"/>
                      <a:gd name="connsiteY6" fmla="*/ 1695447 h 1806266"/>
                      <a:gd name="connsiteX7" fmla="*/ 1724646 w 2656644"/>
                      <a:gd name="connsiteY7" fmla="*/ 1754936 h 1806266"/>
                      <a:gd name="connsiteX8" fmla="*/ 1104451 w 2656644"/>
                      <a:gd name="connsiteY8" fmla="*/ 1804311 h 1806266"/>
                      <a:gd name="connsiteX9" fmla="*/ 534047 w 2656644"/>
                      <a:gd name="connsiteY9" fmla="*/ 1716556 h 1806266"/>
                      <a:gd name="connsiteX10" fmla="*/ 239613 w 2656644"/>
                      <a:gd name="connsiteY10" fmla="*/ 1563037 h 1806266"/>
                      <a:gd name="connsiteX11" fmla="*/ 19448 w 2656644"/>
                      <a:gd name="connsiteY11" fmla="*/ 1177581 h 1806266"/>
                      <a:gd name="connsiteX12" fmla="*/ 92785 w 2656644"/>
                      <a:gd name="connsiteY12" fmla="*/ 568952 h 1806266"/>
                      <a:gd name="connsiteX13" fmla="*/ 501165 w 2656644"/>
                      <a:gd name="connsiteY13" fmla="*/ 159639 h 1806266"/>
                      <a:gd name="connsiteX14" fmla="*/ 1014622 w 2656644"/>
                      <a:gd name="connsiteY14" fmla="*/ 10736 h 1806266"/>
                      <a:gd name="connsiteX15" fmla="*/ 1286236 w 2656644"/>
                      <a:gd name="connsiteY15" fmla="*/ 0 h 18062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2656644" h="1806266">
                        <a:moveTo>
                          <a:pt x="1286236" y="0"/>
                        </a:moveTo>
                        <a:cubicBezTo>
                          <a:pt x="1496131" y="6846"/>
                          <a:pt x="1743836" y="23339"/>
                          <a:pt x="1986354" y="84280"/>
                        </a:cubicBezTo>
                        <a:cubicBezTo>
                          <a:pt x="2096617" y="111975"/>
                          <a:pt x="2201643" y="153000"/>
                          <a:pt x="2297748" y="214770"/>
                        </a:cubicBezTo>
                        <a:cubicBezTo>
                          <a:pt x="2421340" y="294175"/>
                          <a:pt x="2511688" y="401534"/>
                          <a:pt x="2567909" y="537211"/>
                        </a:cubicBezTo>
                        <a:cubicBezTo>
                          <a:pt x="2615676" y="652558"/>
                          <a:pt x="2649907" y="771379"/>
                          <a:pt x="2655975" y="897047"/>
                        </a:cubicBezTo>
                        <a:cubicBezTo>
                          <a:pt x="2663340" y="1049787"/>
                          <a:pt x="2609504" y="1181730"/>
                          <a:pt x="2515993" y="1298477"/>
                        </a:cubicBezTo>
                        <a:cubicBezTo>
                          <a:pt x="2363823" y="1488560"/>
                          <a:pt x="2165649" y="1613242"/>
                          <a:pt x="1938846" y="1695447"/>
                        </a:cubicBezTo>
                        <a:cubicBezTo>
                          <a:pt x="1853270" y="1726462"/>
                          <a:pt x="1788283" y="1740725"/>
                          <a:pt x="1724646" y="1754936"/>
                        </a:cubicBezTo>
                        <a:cubicBezTo>
                          <a:pt x="1668581" y="1767435"/>
                          <a:pt x="1437732" y="1816602"/>
                          <a:pt x="1104451" y="1804311"/>
                        </a:cubicBezTo>
                        <a:cubicBezTo>
                          <a:pt x="789479" y="1792693"/>
                          <a:pt x="589749" y="1733879"/>
                          <a:pt x="534047" y="1716556"/>
                        </a:cubicBezTo>
                        <a:cubicBezTo>
                          <a:pt x="442247" y="1688031"/>
                          <a:pt x="339815" y="1645761"/>
                          <a:pt x="239613" y="1563037"/>
                        </a:cubicBezTo>
                        <a:cubicBezTo>
                          <a:pt x="117731" y="1462369"/>
                          <a:pt x="48700" y="1330426"/>
                          <a:pt x="19448" y="1177581"/>
                        </a:cubicBezTo>
                        <a:cubicBezTo>
                          <a:pt x="-20747" y="967478"/>
                          <a:pt x="258" y="762822"/>
                          <a:pt x="92785" y="568952"/>
                        </a:cubicBezTo>
                        <a:cubicBezTo>
                          <a:pt x="180384" y="385352"/>
                          <a:pt x="324307" y="255121"/>
                          <a:pt x="501165" y="159639"/>
                        </a:cubicBezTo>
                        <a:cubicBezTo>
                          <a:pt x="661426" y="73129"/>
                          <a:pt x="834082" y="28629"/>
                          <a:pt x="1014622" y="10736"/>
                        </a:cubicBezTo>
                        <a:cubicBezTo>
                          <a:pt x="1092108" y="3060"/>
                          <a:pt x="1169645" y="363"/>
                          <a:pt x="1286236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12700" cap="flat">
                    <a:solidFill>
                      <a:srgbClr val="FFFFFF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l"/>
                  </a:p>
                </p:txBody>
              </p:sp>
            </p:grpSp>
            <p:sp>
              <p:nvSpPr>
                <p:cNvPr id="40" name="Text2" descr="000a615f-edc8-47ac-89a2-4626eb4f9a55"/>
                <p:cNvSpPr txBox="1"/>
                <p:nvPr/>
              </p:nvSpPr>
              <p:spPr>
                <a:xfrm>
                  <a:off x="1839514" y="3547733"/>
                  <a:ext cx="2859294" cy="956067"/>
                </a:xfrm>
                <a:prstGeom prst="rect">
                  <a:avLst/>
                </a:prstGeom>
                <a:noFill/>
              </p:spPr>
              <p:txBody>
                <a:bodyPr wrap="square" rtlCol="0" anchor="t" anchorCtr="0">
                  <a:normAutofit/>
                </a:bodyPr>
                <a:lstStyle>
                  <a:defPPr>
                    <a:defRPr lang="zh-CN"/>
                  </a:defPPr>
                  <a:lvl1pPr marL="0" algn="ctr" defTabSz="914400" rtl="0" eaLnBrk="1" latinLnBrk="0" hangingPunct="1">
                    <a:lnSpc>
                      <a:spcPct val="150000"/>
                    </a:lnSpc>
                    <a:defRPr sz="1200" kern="120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lnSpc>
                      <a:spcPct val="120000"/>
                    </a:lnSpc>
                  </a:pPr>
                  <a:r>
                    <a:rPr lang="en-US" sz="1400" b="0" i="0" u="none">
                      <a:solidFill>
                        <a:srgbClr val="FFFFFF"/>
                      </a:solidFill>
                      <a:ea typeface="思源黑体 CN Normal" panose="020B0400000000000000" charset="-122"/>
                    </a:rPr>
                    <a:t>注意生殖系统卫生，避免剧烈运动影响。</a:t>
                  </a:r>
                  <a:endParaRPr lang="en-US" sz="1400" b="0" i="0" u="none">
                    <a:solidFill>
                      <a:srgbClr val="FFFFFF"/>
                    </a:solidFill>
                    <a:ea typeface="思源黑体 CN Normal" panose="020B0400000000000000" charset="-122"/>
                  </a:endParaRPr>
                </a:p>
              </p:txBody>
            </p:sp>
            <p:sp>
              <p:nvSpPr>
                <p:cNvPr id="41" name="Bullet2" descr="9c1b1b77-ed8d-4774-afc3-a1b3ad09b0e2"/>
                <p:cNvSpPr txBox="1"/>
                <p:nvPr/>
              </p:nvSpPr>
              <p:spPr>
                <a:xfrm>
                  <a:off x="1839513" y="3030599"/>
                  <a:ext cx="2859291" cy="517133"/>
                </a:xfrm>
                <a:prstGeom prst="rect">
                  <a:avLst/>
                </a:prstGeom>
                <a:noFill/>
              </p:spPr>
              <p:txBody>
                <a:bodyPr wrap="square" rtlCol="0" anchor="b" anchorCtr="0">
                  <a:normAutofit/>
                </a:bodyPr>
                <a:lstStyle>
                  <a:defPPr>
                    <a:defRPr lang="zh-CN"/>
                  </a:defPPr>
                  <a:lvl1pPr marL="0" algn="ctr" defTabSz="914400" rtl="0" eaLnBrk="1" latinLnBrk="0" hangingPunct="1">
                    <a:lnSpc>
                      <a:spcPct val="150000"/>
                    </a:lnSpc>
                    <a:defRPr sz="1200" kern="120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lnSpc>
                      <a:spcPct val="100000"/>
                    </a:lnSpc>
                  </a:pPr>
                  <a:r>
                    <a:rPr lang="en-US" sz="2000" b="1" i="0" u="none">
                      <a:solidFill>
                        <a:srgbClr val="FFFFFF"/>
                      </a:solidFill>
                      <a:ea typeface="华康方圆体 Std W7"/>
                    </a:rPr>
                    <a:t>注意事项</a:t>
                  </a:r>
                  <a:endParaRPr lang="en-US" sz="2000" b="1" i="0" u="none">
                    <a:solidFill>
                      <a:srgbClr val="FFFFFF"/>
                    </a:solidFill>
                    <a:ea typeface="华康方圆体 Std W7"/>
                  </a:endParaRPr>
                </a:p>
              </p:txBody>
            </p:sp>
            <p:sp>
              <p:nvSpPr>
                <p:cNvPr id="42" name="Number2" descr="c482c726-ebdc-4114-b8f3-2f958ff0ec43"/>
                <p:cNvSpPr/>
                <p:nvPr/>
              </p:nvSpPr>
              <p:spPr>
                <a:xfrm>
                  <a:off x="1676399" y="2303126"/>
                  <a:ext cx="736601" cy="727473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rmAutofit/>
                </a:bodyPr>
                <a:lstStyle/>
                <a:p>
                  <a:pPr algn="ctr"/>
                  <a:r>
                    <a:rPr lang="en-US" sz="2400" b="1" i="0" u="none">
                      <a:solidFill>
                        <a:srgbClr val="FFFFFF"/>
                      </a:solidFill>
                      <a:latin typeface="Arial" panose="020B0604020202020204"/>
                    </a:rPr>
                    <a:t>02</a:t>
                  </a:r>
                  <a:endParaRPr lang="en-US" sz="2400" b="1" i="0" u="none">
                    <a:solidFill>
                      <a:srgbClr val="FFFFFF"/>
                    </a:solidFill>
                    <a:latin typeface="Arial" panose="020B0604020202020204"/>
                  </a:endParaRPr>
                </a:p>
              </p:txBody>
            </p:sp>
          </p:grpSp>
          <p:grpSp>
            <p:nvGrpSpPr>
              <p:cNvPr id="21" name="组合 20" descr="39bb22ab-9564-4980-a07b-eca5e30f88aa"/>
              <p:cNvGrpSpPr/>
              <p:nvPr/>
            </p:nvGrpSpPr>
            <p:grpSpPr>
              <a:xfrm>
                <a:off x="7984525" y="2183652"/>
                <a:ext cx="1530255" cy="972752"/>
                <a:chOff x="9283671" y="1742682"/>
                <a:chExt cx="1456026" cy="925566"/>
              </a:xfrm>
            </p:grpSpPr>
            <p:sp>
              <p:nvSpPr>
                <p:cNvPr id="22" name="任意多边形: 形状 21" descr="2604420d-f3fb-40c7-a13f-405bcfac7756"/>
                <p:cNvSpPr/>
                <p:nvPr/>
              </p:nvSpPr>
              <p:spPr>
                <a:xfrm rot="2536999">
                  <a:off x="9283671" y="2447932"/>
                  <a:ext cx="168735" cy="137837"/>
                </a:xfrm>
                <a:custGeom>
                  <a:avLst/>
                  <a:gdLst>
                    <a:gd name="connsiteX0" fmla="*/ 2185 w 237402"/>
                    <a:gd name="connsiteY0" fmla="*/ -62 h 193929"/>
                    <a:gd name="connsiteX1" fmla="*/ 237092 w 237402"/>
                    <a:gd name="connsiteY1" fmla="*/ 88028 h 193929"/>
                    <a:gd name="connsiteX2" fmla="*/ 46230 w 237402"/>
                    <a:gd name="connsiteY2" fmla="*/ 192268 h 193929"/>
                    <a:gd name="connsiteX3" fmla="*/ -310 w 237402"/>
                    <a:gd name="connsiteY3" fmla="*/ 232 h 1939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7402" h="193929">
                      <a:moveTo>
                        <a:pt x="2185" y="-62"/>
                      </a:moveTo>
                      <a:cubicBezTo>
                        <a:pt x="72188" y="47918"/>
                        <a:pt x="152805" y="78147"/>
                        <a:pt x="237092" y="88028"/>
                      </a:cubicBezTo>
                      <a:cubicBezTo>
                        <a:pt x="147828" y="153508"/>
                        <a:pt x="66785" y="203573"/>
                        <a:pt x="46230" y="192268"/>
                      </a:cubicBezTo>
                      <a:cubicBezTo>
                        <a:pt x="34926" y="186395"/>
                        <a:pt x="16867" y="102269"/>
                        <a:pt x="-310" y="232"/>
                      </a:cubicBezTo>
                      <a:close/>
                    </a:path>
                  </a:pathLst>
                </a:custGeom>
                <a:solidFill>
                  <a:srgbClr val="494546"/>
                </a:solidFill>
                <a:ln w="1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/>
                </a:p>
              </p:txBody>
            </p:sp>
            <p:sp>
              <p:nvSpPr>
                <p:cNvPr id="23" name="任意多边形: 形状 22" descr="55b2537b-c868-4274-a318-b551c9522ef5"/>
                <p:cNvSpPr/>
                <p:nvPr/>
              </p:nvSpPr>
              <p:spPr>
                <a:xfrm rot="2536999">
                  <a:off x="10258831" y="1742682"/>
                  <a:ext cx="480866" cy="327207"/>
                </a:xfrm>
                <a:custGeom>
                  <a:avLst/>
                  <a:gdLst>
                    <a:gd name="connsiteX0" fmla="*/ 674459 w 676554"/>
                    <a:gd name="connsiteY0" fmla="*/ 194859 h 460364"/>
                    <a:gd name="connsiteX1" fmla="*/ 609566 w 676554"/>
                    <a:gd name="connsiteY1" fmla="*/ 460303 h 460364"/>
                    <a:gd name="connsiteX2" fmla="*/ -310 w 676554"/>
                    <a:gd name="connsiteY2" fmla="*/ 259017 h 460364"/>
                    <a:gd name="connsiteX3" fmla="*/ 122869 w 676554"/>
                    <a:gd name="connsiteY3" fmla="*/ 30718 h 460364"/>
                    <a:gd name="connsiteX4" fmla="*/ 674459 w 676554"/>
                    <a:gd name="connsiteY4" fmla="*/ 194859 h 4603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6554" h="460364">
                      <a:moveTo>
                        <a:pt x="674459" y="194859"/>
                      </a:moveTo>
                      <a:cubicBezTo>
                        <a:pt x="683709" y="216440"/>
                        <a:pt x="656254" y="318772"/>
                        <a:pt x="609566" y="460303"/>
                      </a:cubicBezTo>
                      <a:cubicBezTo>
                        <a:pt x="183798" y="381316"/>
                        <a:pt x="-310" y="259017"/>
                        <a:pt x="-310" y="259017"/>
                      </a:cubicBezTo>
                      <a:cubicBezTo>
                        <a:pt x="50048" y="137306"/>
                        <a:pt x="93799" y="50831"/>
                        <a:pt x="122869" y="30718"/>
                      </a:cubicBezTo>
                      <a:cubicBezTo>
                        <a:pt x="245902" y="-54877"/>
                        <a:pt x="612796" y="50391"/>
                        <a:pt x="674459" y="19485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/>
                </a:p>
              </p:txBody>
            </p:sp>
            <p:sp>
              <p:nvSpPr>
                <p:cNvPr id="24" name="任意多边形: 形状 23" descr="bd2f6f1b-9a9c-4fdb-a44b-ed99c075748c"/>
                <p:cNvSpPr/>
                <p:nvPr/>
              </p:nvSpPr>
              <p:spPr>
                <a:xfrm rot="2536999">
                  <a:off x="10169819" y="1874077"/>
                  <a:ext cx="451944" cy="194092"/>
                </a:xfrm>
                <a:custGeom>
                  <a:avLst/>
                  <a:gdLst>
                    <a:gd name="connsiteX0" fmla="*/ 635553 w 635862"/>
                    <a:gd name="connsiteY0" fmla="*/ 201224 h 273078"/>
                    <a:gd name="connsiteX1" fmla="*/ 611475 w 635862"/>
                    <a:gd name="connsiteY1" fmla="*/ 273017 h 273078"/>
                    <a:gd name="connsiteX2" fmla="*/ 287303 w 635862"/>
                    <a:gd name="connsiteY2" fmla="*/ 201224 h 273078"/>
                    <a:gd name="connsiteX3" fmla="*/ -310 w 635862"/>
                    <a:gd name="connsiteY3" fmla="*/ 64684 h 273078"/>
                    <a:gd name="connsiteX4" fmla="*/ 25676 w 635862"/>
                    <a:gd name="connsiteY4" fmla="*/ -62 h 273078"/>
                    <a:gd name="connsiteX5" fmla="*/ 635553 w 635862"/>
                    <a:gd name="connsiteY5" fmla="*/ 201224 h 273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5862" h="273078">
                      <a:moveTo>
                        <a:pt x="635553" y="201224"/>
                      </a:moveTo>
                      <a:cubicBezTo>
                        <a:pt x="628109" y="224230"/>
                        <a:pt x="620093" y="248161"/>
                        <a:pt x="611475" y="273017"/>
                      </a:cubicBezTo>
                      <a:cubicBezTo>
                        <a:pt x="611475" y="273017"/>
                        <a:pt x="479340" y="264208"/>
                        <a:pt x="287303" y="201224"/>
                      </a:cubicBezTo>
                      <a:cubicBezTo>
                        <a:pt x="85871" y="135156"/>
                        <a:pt x="-310" y="64684"/>
                        <a:pt x="-310" y="64684"/>
                      </a:cubicBezTo>
                      <a:cubicBezTo>
                        <a:pt x="8499" y="42177"/>
                        <a:pt x="17161" y="20595"/>
                        <a:pt x="25676" y="-62"/>
                      </a:cubicBezTo>
                      <a:cubicBezTo>
                        <a:pt x="25676" y="-62"/>
                        <a:pt x="210372" y="122236"/>
                        <a:pt x="635553" y="201224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/>
                </a:p>
              </p:txBody>
            </p:sp>
            <p:sp>
              <p:nvSpPr>
                <p:cNvPr id="25" name="任意多边形: 形状 24" descr="3eba1506-cfb1-48d7-9d88-d4ec23a8925c"/>
                <p:cNvSpPr/>
                <p:nvPr/>
              </p:nvSpPr>
              <p:spPr>
                <a:xfrm rot="2536999">
                  <a:off x="10117790" y="1893359"/>
                  <a:ext cx="457370" cy="205049"/>
                </a:xfrm>
                <a:custGeom>
                  <a:avLst/>
                  <a:gdLst>
                    <a:gd name="connsiteX0" fmla="*/ 643187 w 643497"/>
                    <a:gd name="connsiteY0" fmla="*/ 208271 h 288494"/>
                    <a:gd name="connsiteX1" fmla="*/ 615292 w 643497"/>
                    <a:gd name="connsiteY1" fmla="*/ 288433 h 288494"/>
                    <a:gd name="connsiteX2" fmla="*/ 296113 w 643497"/>
                    <a:gd name="connsiteY2" fmla="*/ 221778 h 288494"/>
                    <a:gd name="connsiteX3" fmla="*/ -310 w 643497"/>
                    <a:gd name="connsiteY3" fmla="*/ 82302 h 288494"/>
                    <a:gd name="connsiteX4" fmla="*/ 31402 w 643497"/>
                    <a:gd name="connsiteY4" fmla="*/ -62 h 288494"/>
                    <a:gd name="connsiteX5" fmla="*/ 319016 w 643497"/>
                    <a:gd name="connsiteY5" fmla="*/ 136478 h 288494"/>
                    <a:gd name="connsiteX6" fmla="*/ 643187 w 643497"/>
                    <a:gd name="connsiteY6" fmla="*/ 208271 h 288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43497" h="288494">
                      <a:moveTo>
                        <a:pt x="643187" y="208271"/>
                      </a:moveTo>
                      <a:cubicBezTo>
                        <a:pt x="634378" y="234111"/>
                        <a:pt x="625129" y="260685"/>
                        <a:pt x="615292" y="288433"/>
                      </a:cubicBezTo>
                      <a:cubicBezTo>
                        <a:pt x="506912" y="277143"/>
                        <a:pt x="399956" y="254812"/>
                        <a:pt x="296113" y="221778"/>
                      </a:cubicBezTo>
                      <a:cubicBezTo>
                        <a:pt x="191829" y="187952"/>
                        <a:pt x="92228" y="141088"/>
                        <a:pt x="-310" y="82302"/>
                      </a:cubicBezTo>
                      <a:cubicBezTo>
                        <a:pt x="10451" y="53820"/>
                        <a:pt x="21022" y="26365"/>
                        <a:pt x="31402" y="-62"/>
                      </a:cubicBezTo>
                      <a:cubicBezTo>
                        <a:pt x="31402" y="-62"/>
                        <a:pt x="117583" y="70410"/>
                        <a:pt x="319016" y="136478"/>
                      </a:cubicBezTo>
                      <a:cubicBezTo>
                        <a:pt x="510612" y="199462"/>
                        <a:pt x="643187" y="208271"/>
                        <a:pt x="643187" y="208271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/>
                </a:p>
              </p:txBody>
            </p:sp>
            <p:sp>
              <p:nvSpPr>
                <p:cNvPr id="26" name="任意多边形: 形状 25" descr="11db6972-50b2-4944-9896-ce0628f6d9aa"/>
                <p:cNvSpPr/>
                <p:nvPr/>
              </p:nvSpPr>
              <p:spPr>
                <a:xfrm rot="2536999">
                  <a:off x="9620536" y="1752359"/>
                  <a:ext cx="691638" cy="915889"/>
                </a:xfrm>
                <a:custGeom>
                  <a:avLst/>
                  <a:gdLst>
                    <a:gd name="connsiteX0" fmla="*/ 653611 w 973100"/>
                    <a:gd name="connsiteY0" fmla="*/ 138827 h 1288609"/>
                    <a:gd name="connsiteX1" fmla="*/ 972791 w 973100"/>
                    <a:gd name="connsiteY1" fmla="*/ 205481 h 1288609"/>
                    <a:gd name="connsiteX2" fmla="*/ 548931 w 973100"/>
                    <a:gd name="connsiteY2" fmla="*/ 1283556 h 1288609"/>
                    <a:gd name="connsiteX3" fmla="*/ 545114 w 973100"/>
                    <a:gd name="connsiteY3" fmla="*/ 1288548 h 1288609"/>
                    <a:gd name="connsiteX4" fmla="*/ 532047 w 973100"/>
                    <a:gd name="connsiteY4" fmla="*/ 1236868 h 1288609"/>
                    <a:gd name="connsiteX5" fmla="*/ 437938 w 973100"/>
                    <a:gd name="connsiteY5" fmla="*/ 1251550 h 1288609"/>
                    <a:gd name="connsiteX6" fmla="*/ 391397 w 973100"/>
                    <a:gd name="connsiteY6" fmla="*/ 1166103 h 1288609"/>
                    <a:gd name="connsiteX7" fmla="*/ 297140 w 973100"/>
                    <a:gd name="connsiteY7" fmla="*/ 1179757 h 1288609"/>
                    <a:gd name="connsiteX8" fmla="*/ 238414 w 973100"/>
                    <a:gd name="connsiteY8" fmla="*/ 1100476 h 1288609"/>
                    <a:gd name="connsiteX9" fmla="*/ 143130 w 973100"/>
                    <a:gd name="connsiteY9" fmla="*/ 1115157 h 1288609"/>
                    <a:gd name="connsiteX10" fmla="*/ 80733 w 973100"/>
                    <a:gd name="connsiteY10" fmla="*/ 1039694 h 1288609"/>
                    <a:gd name="connsiteX11" fmla="*/ -310 w 973100"/>
                    <a:gd name="connsiteY11" fmla="*/ 1075664 h 1288609"/>
                    <a:gd name="connsiteX12" fmla="*/ 2039 w 973100"/>
                    <a:gd name="connsiteY12" fmla="*/ 1063478 h 1288609"/>
                    <a:gd name="connsiteX13" fmla="*/ 356601 w 973100"/>
                    <a:gd name="connsiteY13" fmla="*/ -62 h 1288609"/>
                    <a:gd name="connsiteX14" fmla="*/ 653611 w 973100"/>
                    <a:gd name="connsiteY14" fmla="*/ 138827 h 1288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73100" h="1288609">
                      <a:moveTo>
                        <a:pt x="653611" y="138827"/>
                      </a:moveTo>
                      <a:cubicBezTo>
                        <a:pt x="757455" y="171860"/>
                        <a:pt x="864411" y="194191"/>
                        <a:pt x="972791" y="205481"/>
                      </a:cubicBezTo>
                      <a:cubicBezTo>
                        <a:pt x="822010" y="633452"/>
                        <a:pt x="577413" y="1239658"/>
                        <a:pt x="548931" y="1283556"/>
                      </a:cubicBezTo>
                      <a:cubicBezTo>
                        <a:pt x="547903" y="1285024"/>
                        <a:pt x="546729" y="1286639"/>
                        <a:pt x="545114" y="1288548"/>
                      </a:cubicBezTo>
                      <a:cubicBezTo>
                        <a:pt x="544703" y="1270563"/>
                        <a:pt x="540240" y="1252886"/>
                        <a:pt x="532047" y="1236868"/>
                      </a:cubicBezTo>
                      <a:cubicBezTo>
                        <a:pt x="506648" y="1208386"/>
                        <a:pt x="454968" y="1259919"/>
                        <a:pt x="437938" y="1251550"/>
                      </a:cubicBezTo>
                      <a:cubicBezTo>
                        <a:pt x="416502" y="1241126"/>
                        <a:pt x="426779" y="1179610"/>
                        <a:pt x="391397" y="1166103"/>
                      </a:cubicBezTo>
                      <a:cubicBezTo>
                        <a:pt x="360418" y="1154357"/>
                        <a:pt x="319016" y="1188125"/>
                        <a:pt x="297140" y="1179757"/>
                      </a:cubicBezTo>
                      <a:cubicBezTo>
                        <a:pt x="283340" y="1174618"/>
                        <a:pt x="273944" y="1111193"/>
                        <a:pt x="238414" y="1100476"/>
                      </a:cubicBezTo>
                      <a:cubicBezTo>
                        <a:pt x="207729" y="1091079"/>
                        <a:pt x="158545" y="1122205"/>
                        <a:pt x="143130" y="1115157"/>
                      </a:cubicBezTo>
                      <a:cubicBezTo>
                        <a:pt x="127714" y="1108110"/>
                        <a:pt x="119199" y="1049384"/>
                        <a:pt x="80733" y="1039694"/>
                      </a:cubicBezTo>
                      <a:cubicBezTo>
                        <a:pt x="57829" y="1033968"/>
                        <a:pt x="8352" y="1069057"/>
                        <a:pt x="-310" y="1075664"/>
                      </a:cubicBezTo>
                      <a:cubicBezTo>
                        <a:pt x="71" y="1071538"/>
                        <a:pt x="864" y="1067457"/>
                        <a:pt x="2039" y="1063478"/>
                      </a:cubicBezTo>
                      <a:cubicBezTo>
                        <a:pt x="15987" y="1020314"/>
                        <a:pt x="200682" y="412933"/>
                        <a:pt x="356601" y="-62"/>
                      </a:cubicBezTo>
                      <a:cubicBezTo>
                        <a:pt x="449360" y="58562"/>
                        <a:pt x="549151" y="105235"/>
                        <a:pt x="653611" y="138827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1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/>
                </a:p>
              </p:txBody>
            </p:sp>
            <p:sp>
              <p:nvSpPr>
                <p:cNvPr id="27" name="任意多边形: 形状 26" descr="b019bc0e-1aed-41d5-91c2-7e53fdd0d7f7"/>
                <p:cNvSpPr/>
                <p:nvPr/>
              </p:nvSpPr>
              <p:spPr>
                <a:xfrm rot="2536999">
                  <a:off x="9355953" y="2270441"/>
                  <a:ext cx="388064" cy="343028"/>
                </a:xfrm>
                <a:custGeom>
                  <a:avLst/>
                  <a:gdLst>
                    <a:gd name="connsiteX0" fmla="*/ 532610 w 545986"/>
                    <a:gd name="connsiteY0" fmla="*/ 198618 h 482623"/>
                    <a:gd name="connsiteX1" fmla="*/ 545677 w 545986"/>
                    <a:gd name="connsiteY1" fmla="*/ 250298 h 482623"/>
                    <a:gd name="connsiteX2" fmla="*/ 272891 w 545986"/>
                    <a:gd name="connsiteY2" fmla="*/ 482561 h 482623"/>
                    <a:gd name="connsiteX3" fmla="*/ 37984 w 545986"/>
                    <a:gd name="connsiteY3" fmla="*/ 394471 h 482623"/>
                    <a:gd name="connsiteX4" fmla="*/ 35342 w 545986"/>
                    <a:gd name="connsiteY4" fmla="*/ 394471 h 482623"/>
                    <a:gd name="connsiteX5" fmla="*/ 35342 w 545986"/>
                    <a:gd name="connsiteY5" fmla="*/ 394471 h 482623"/>
                    <a:gd name="connsiteX6" fmla="*/ 987 w 545986"/>
                    <a:gd name="connsiteY6" fmla="*/ 36532 h 482623"/>
                    <a:gd name="connsiteX7" fmla="*/ 82029 w 545986"/>
                    <a:gd name="connsiteY7" fmla="*/ 562 h 482623"/>
                    <a:gd name="connsiteX8" fmla="*/ 144426 w 545986"/>
                    <a:gd name="connsiteY8" fmla="*/ 76026 h 482623"/>
                    <a:gd name="connsiteX9" fmla="*/ 239710 w 545986"/>
                    <a:gd name="connsiteY9" fmla="*/ 61344 h 482623"/>
                    <a:gd name="connsiteX10" fmla="*/ 298437 w 545986"/>
                    <a:gd name="connsiteY10" fmla="*/ 140626 h 482623"/>
                    <a:gd name="connsiteX11" fmla="*/ 392693 w 545986"/>
                    <a:gd name="connsiteY11" fmla="*/ 126972 h 482623"/>
                    <a:gd name="connsiteX12" fmla="*/ 439234 w 545986"/>
                    <a:gd name="connsiteY12" fmla="*/ 212419 h 482623"/>
                    <a:gd name="connsiteX13" fmla="*/ 532610 w 545986"/>
                    <a:gd name="connsiteY13" fmla="*/ 198618 h 482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45986" h="482623">
                      <a:moveTo>
                        <a:pt x="532610" y="198618"/>
                      </a:moveTo>
                      <a:cubicBezTo>
                        <a:pt x="540802" y="214636"/>
                        <a:pt x="545265" y="232313"/>
                        <a:pt x="545677" y="250298"/>
                      </a:cubicBezTo>
                      <a:cubicBezTo>
                        <a:pt x="516313" y="288029"/>
                        <a:pt x="387849" y="398289"/>
                        <a:pt x="272891" y="482561"/>
                      </a:cubicBezTo>
                      <a:cubicBezTo>
                        <a:pt x="188604" y="472681"/>
                        <a:pt x="107987" y="442451"/>
                        <a:pt x="37984" y="394471"/>
                      </a:cubicBezTo>
                      <a:lnTo>
                        <a:pt x="35342" y="394471"/>
                      </a:lnTo>
                      <a:lnTo>
                        <a:pt x="35342" y="394471"/>
                      </a:lnTo>
                      <a:cubicBezTo>
                        <a:pt x="13172" y="259107"/>
                        <a:pt x="-5473" y="92176"/>
                        <a:pt x="987" y="36532"/>
                      </a:cubicBezTo>
                      <a:cubicBezTo>
                        <a:pt x="9649" y="30219"/>
                        <a:pt x="59713" y="-5163"/>
                        <a:pt x="82029" y="562"/>
                      </a:cubicBezTo>
                      <a:cubicBezTo>
                        <a:pt x="120495" y="10252"/>
                        <a:pt x="129011" y="68392"/>
                        <a:pt x="144426" y="76026"/>
                      </a:cubicBezTo>
                      <a:cubicBezTo>
                        <a:pt x="159842" y="83661"/>
                        <a:pt x="209026" y="52536"/>
                        <a:pt x="239710" y="61344"/>
                      </a:cubicBezTo>
                      <a:cubicBezTo>
                        <a:pt x="274653" y="72062"/>
                        <a:pt x="283755" y="135487"/>
                        <a:pt x="298437" y="140626"/>
                      </a:cubicBezTo>
                      <a:cubicBezTo>
                        <a:pt x="320313" y="148994"/>
                        <a:pt x="361715" y="115226"/>
                        <a:pt x="392693" y="126972"/>
                      </a:cubicBezTo>
                      <a:cubicBezTo>
                        <a:pt x="428076" y="140479"/>
                        <a:pt x="417799" y="201995"/>
                        <a:pt x="439234" y="212419"/>
                      </a:cubicBezTo>
                      <a:cubicBezTo>
                        <a:pt x="455531" y="221668"/>
                        <a:pt x="507210" y="170136"/>
                        <a:pt x="532610" y="198618"/>
                      </a:cubicBez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1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/>
                </a:p>
              </p:txBody>
            </p:sp>
            <p:sp>
              <p:nvSpPr>
                <p:cNvPr id="28" name="任意多边形: 形状 27" descr="ae956620-ceab-4d3a-ad0c-816913410775"/>
                <p:cNvSpPr/>
                <p:nvPr/>
              </p:nvSpPr>
              <p:spPr>
                <a:xfrm rot="2536999">
                  <a:off x="9918232" y="2012998"/>
                  <a:ext cx="241688" cy="588177"/>
                </a:xfrm>
                <a:custGeom>
                  <a:avLst/>
                  <a:gdLst>
                    <a:gd name="connsiteX0" fmla="*/ 324079 w 340043"/>
                    <a:gd name="connsiteY0" fmla="*/ 2942 h 827535"/>
                    <a:gd name="connsiteX1" fmla="*/ 289430 w 340043"/>
                    <a:gd name="connsiteY1" fmla="*/ 72093 h 827535"/>
                    <a:gd name="connsiteX2" fmla="*/ 260067 w 340043"/>
                    <a:gd name="connsiteY2" fmla="*/ 149171 h 827535"/>
                    <a:gd name="connsiteX3" fmla="*/ 210002 w 340043"/>
                    <a:gd name="connsiteY3" fmla="*/ 309789 h 827535"/>
                    <a:gd name="connsiteX4" fmla="*/ 70233 w 340043"/>
                    <a:gd name="connsiteY4" fmla="*/ 633813 h 827535"/>
                    <a:gd name="connsiteX5" fmla="*/ -239 w 340043"/>
                    <a:gd name="connsiteY5" fmla="*/ 822766 h 827535"/>
                    <a:gd name="connsiteX6" fmla="*/ 2917 w 340043"/>
                    <a:gd name="connsiteY6" fmla="*/ 827405 h 827535"/>
                    <a:gd name="connsiteX7" fmla="*/ 6955 w 340043"/>
                    <a:gd name="connsiteY7" fmla="*/ 825702 h 827535"/>
                    <a:gd name="connsiteX8" fmla="*/ 160672 w 340043"/>
                    <a:gd name="connsiteY8" fmla="*/ 502706 h 827535"/>
                    <a:gd name="connsiteX9" fmla="*/ 275483 w 340043"/>
                    <a:gd name="connsiteY9" fmla="*/ 190867 h 827535"/>
                    <a:gd name="connsiteX10" fmla="*/ 304846 w 340043"/>
                    <a:gd name="connsiteY10" fmla="*/ 99988 h 827535"/>
                    <a:gd name="connsiteX11" fmla="*/ 339495 w 340043"/>
                    <a:gd name="connsiteY11" fmla="*/ 11898 h 827535"/>
                    <a:gd name="connsiteX12" fmla="*/ 324079 w 340043"/>
                    <a:gd name="connsiteY12" fmla="*/ 2942 h 827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40043" h="827535">
                      <a:moveTo>
                        <a:pt x="324079" y="2942"/>
                      </a:moveTo>
                      <a:cubicBezTo>
                        <a:pt x="309529" y="24363"/>
                        <a:pt x="297887" y="47618"/>
                        <a:pt x="289430" y="72093"/>
                      </a:cubicBezTo>
                      <a:cubicBezTo>
                        <a:pt x="278859" y="97492"/>
                        <a:pt x="269463" y="123185"/>
                        <a:pt x="260067" y="149171"/>
                      </a:cubicBezTo>
                      <a:cubicBezTo>
                        <a:pt x="241862" y="202172"/>
                        <a:pt x="227180" y="256347"/>
                        <a:pt x="210002" y="309789"/>
                      </a:cubicBezTo>
                      <a:cubicBezTo>
                        <a:pt x="173885" y="422397"/>
                        <a:pt x="116920" y="525462"/>
                        <a:pt x="70233" y="633813"/>
                      </a:cubicBezTo>
                      <a:cubicBezTo>
                        <a:pt x="42807" y="695256"/>
                        <a:pt x="19273" y="758372"/>
                        <a:pt x="-239" y="822766"/>
                      </a:cubicBezTo>
                      <a:cubicBezTo>
                        <a:pt x="-650" y="824924"/>
                        <a:pt x="759" y="826994"/>
                        <a:pt x="2917" y="827405"/>
                      </a:cubicBezTo>
                      <a:cubicBezTo>
                        <a:pt x="4488" y="827699"/>
                        <a:pt x="6074" y="827024"/>
                        <a:pt x="6955" y="825702"/>
                      </a:cubicBezTo>
                      <a:cubicBezTo>
                        <a:pt x="63920" y="721022"/>
                        <a:pt x="106203" y="609001"/>
                        <a:pt x="160672" y="502706"/>
                      </a:cubicBezTo>
                      <a:cubicBezTo>
                        <a:pt x="211911" y="403017"/>
                        <a:pt x="243623" y="297162"/>
                        <a:pt x="275483" y="190867"/>
                      </a:cubicBezTo>
                      <a:cubicBezTo>
                        <a:pt x="284438" y="160329"/>
                        <a:pt x="293688" y="129938"/>
                        <a:pt x="304846" y="99988"/>
                      </a:cubicBezTo>
                      <a:cubicBezTo>
                        <a:pt x="316004" y="70037"/>
                        <a:pt x="331273" y="41261"/>
                        <a:pt x="339495" y="11898"/>
                      </a:cubicBezTo>
                      <a:cubicBezTo>
                        <a:pt x="341550" y="3676"/>
                        <a:pt x="329805" y="-4693"/>
                        <a:pt x="324079" y="2942"/>
                      </a:cubicBezTo>
                      <a:close/>
                    </a:path>
                  </a:pathLst>
                </a:custGeom>
                <a:solidFill>
                  <a:srgbClr val="BA8F17"/>
                </a:solidFill>
                <a:ln w="1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/>
                </a:p>
              </p:txBody>
            </p:sp>
            <p:sp>
              <p:nvSpPr>
                <p:cNvPr id="29" name="任意多边形: 形状 28" descr="106d93a1-499a-4a12-be10-48ff712830ef"/>
                <p:cNvSpPr/>
                <p:nvPr/>
              </p:nvSpPr>
              <p:spPr>
                <a:xfrm rot="2536999">
                  <a:off x="9802500" y="1780879"/>
                  <a:ext cx="241943" cy="614670"/>
                </a:xfrm>
                <a:custGeom>
                  <a:avLst/>
                  <a:gdLst>
                    <a:gd name="connsiteX0" fmla="*/ 331419 w 340402"/>
                    <a:gd name="connsiteY0" fmla="*/ 1672 h 864809"/>
                    <a:gd name="connsiteX1" fmla="*/ 309396 w 340402"/>
                    <a:gd name="connsiteY1" fmla="*/ 47772 h 864809"/>
                    <a:gd name="connsiteX2" fmla="*/ 291191 w 340402"/>
                    <a:gd name="connsiteY2" fmla="*/ 100039 h 864809"/>
                    <a:gd name="connsiteX3" fmla="*/ 252725 w 340402"/>
                    <a:gd name="connsiteY3" fmla="*/ 203985 h 864809"/>
                    <a:gd name="connsiteX4" fmla="*/ 165957 w 340402"/>
                    <a:gd name="connsiteY4" fmla="*/ 424210 h 864809"/>
                    <a:gd name="connsiteX5" fmla="*/ 80069 w 340402"/>
                    <a:gd name="connsiteY5" fmla="*/ 637241 h 864809"/>
                    <a:gd name="connsiteX6" fmla="*/ -93 w 340402"/>
                    <a:gd name="connsiteY6" fmla="*/ 858640 h 864809"/>
                    <a:gd name="connsiteX7" fmla="*/ 2975 w 340402"/>
                    <a:gd name="connsiteY7" fmla="*/ 864528 h 864809"/>
                    <a:gd name="connsiteX8" fmla="*/ 8422 w 340402"/>
                    <a:gd name="connsiteY8" fmla="*/ 862458 h 864809"/>
                    <a:gd name="connsiteX9" fmla="*/ 98421 w 340402"/>
                    <a:gd name="connsiteY9" fmla="*/ 655153 h 864809"/>
                    <a:gd name="connsiteX10" fmla="*/ 184309 w 340402"/>
                    <a:gd name="connsiteY10" fmla="*/ 434928 h 864809"/>
                    <a:gd name="connsiteX11" fmla="*/ 268875 w 340402"/>
                    <a:gd name="connsiteY11" fmla="*/ 220575 h 864809"/>
                    <a:gd name="connsiteX12" fmla="*/ 309103 w 340402"/>
                    <a:gd name="connsiteY12" fmla="*/ 113252 h 864809"/>
                    <a:gd name="connsiteX13" fmla="*/ 327455 w 340402"/>
                    <a:gd name="connsiteY13" fmla="*/ 60986 h 864809"/>
                    <a:gd name="connsiteX14" fmla="*/ 340081 w 340402"/>
                    <a:gd name="connsiteY14" fmla="*/ 5342 h 864809"/>
                    <a:gd name="connsiteX15" fmla="*/ 331419 w 340402"/>
                    <a:gd name="connsiteY15" fmla="*/ 1672 h 864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40402" h="864809">
                      <a:moveTo>
                        <a:pt x="331419" y="1672"/>
                      </a:moveTo>
                      <a:cubicBezTo>
                        <a:pt x="321215" y="15502"/>
                        <a:pt x="313742" y="31152"/>
                        <a:pt x="309396" y="47772"/>
                      </a:cubicBezTo>
                      <a:cubicBezTo>
                        <a:pt x="303524" y="65243"/>
                        <a:pt x="297504" y="82714"/>
                        <a:pt x="291191" y="100039"/>
                      </a:cubicBezTo>
                      <a:cubicBezTo>
                        <a:pt x="278859" y="134834"/>
                        <a:pt x="265939" y="169483"/>
                        <a:pt x="252725" y="203985"/>
                      </a:cubicBezTo>
                      <a:cubicBezTo>
                        <a:pt x="224345" y="277687"/>
                        <a:pt x="195422" y="351095"/>
                        <a:pt x="165957" y="424210"/>
                      </a:cubicBezTo>
                      <a:cubicBezTo>
                        <a:pt x="136593" y="495269"/>
                        <a:pt x="108111" y="565888"/>
                        <a:pt x="80069" y="637241"/>
                      </a:cubicBezTo>
                      <a:cubicBezTo>
                        <a:pt x="52027" y="708594"/>
                        <a:pt x="19140" y="782296"/>
                        <a:pt x="-93" y="858640"/>
                      </a:cubicBezTo>
                      <a:cubicBezTo>
                        <a:pt x="-871" y="861121"/>
                        <a:pt x="509" y="863750"/>
                        <a:pt x="2975" y="864528"/>
                      </a:cubicBezTo>
                      <a:cubicBezTo>
                        <a:pt x="5060" y="865188"/>
                        <a:pt x="7306" y="864322"/>
                        <a:pt x="8422" y="862458"/>
                      </a:cubicBezTo>
                      <a:cubicBezTo>
                        <a:pt x="44979" y="796977"/>
                        <a:pt x="70379" y="725037"/>
                        <a:pt x="98421" y="655153"/>
                      </a:cubicBezTo>
                      <a:cubicBezTo>
                        <a:pt x="127784" y="581744"/>
                        <a:pt x="155973" y="508336"/>
                        <a:pt x="184309" y="434928"/>
                      </a:cubicBezTo>
                      <a:cubicBezTo>
                        <a:pt x="212644" y="361519"/>
                        <a:pt x="241127" y="292222"/>
                        <a:pt x="268875" y="220575"/>
                      </a:cubicBezTo>
                      <a:cubicBezTo>
                        <a:pt x="282676" y="184899"/>
                        <a:pt x="296036" y="149222"/>
                        <a:pt x="309103" y="113252"/>
                      </a:cubicBezTo>
                      <a:cubicBezTo>
                        <a:pt x="315269" y="95781"/>
                        <a:pt x="321435" y="78457"/>
                        <a:pt x="327455" y="60986"/>
                      </a:cubicBezTo>
                      <a:cubicBezTo>
                        <a:pt x="335324" y="43456"/>
                        <a:pt x="339611" y="24546"/>
                        <a:pt x="340081" y="5342"/>
                      </a:cubicBezTo>
                      <a:cubicBezTo>
                        <a:pt x="340374" y="1231"/>
                        <a:pt x="334796" y="-2292"/>
                        <a:pt x="331419" y="1672"/>
                      </a:cubicBezTo>
                      <a:close/>
                    </a:path>
                  </a:pathLst>
                </a:custGeom>
                <a:solidFill>
                  <a:srgbClr val="BA8F17"/>
                </a:solidFill>
                <a:ln w="1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/>
                </a:p>
              </p:txBody>
            </p:sp>
            <p:sp>
              <p:nvSpPr>
                <p:cNvPr id="30" name="任意多边形: 形状 29" descr="57e74046-2c68-4b9c-91b8-82f2bbe4747c"/>
                <p:cNvSpPr/>
                <p:nvPr/>
              </p:nvSpPr>
              <p:spPr>
                <a:xfrm rot="2536999">
                  <a:off x="9841578" y="1899626"/>
                  <a:ext cx="255160" cy="615517"/>
                </a:xfrm>
                <a:custGeom>
                  <a:avLst/>
                  <a:gdLst>
                    <a:gd name="connsiteX0" fmla="*/ 346407 w 358997"/>
                    <a:gd name="connsiteY0" fmla="*/ 2805 h 866000"/>
                    <a:gd name="connsiteX1" fmla="*/ 305739 w 358997"/>
                    <a:gd name="connsiteY1" fmla="*/ 88252 h 866000"/>
                    <a:gd name="connsiteX2" fmla="*/ 265511 w 358997"/>
                    <a:gd name="connsiteY2" fmla="*/ 178398 h 866000"/>
                    <a:gd name="connsiteX3" fmla="*/ 192103 w 358997"/>
                    <a:gd name="connsiteY3" fmla="*/ 353403 h 866000"/>
                    <a:gd name="connsiteX4" fmla="*/ 119869 w 358997"/>
                    <a:gd name="connsiteY4" fmla="*/ 529583 h 866000"/>
                    <a:gd name="connsiteX5" fmla="*/ 69511 w 358997"/>
                    <a:gd name="connsiteY5" fmla="*/ 689467 h 866000"/>
                    <a:gd name="connsiteX6" fmla="*/ 214 w 358997"/>
                    <a:gd name="connsiteY6" fmla="*/ 860508 h 866000"/>
                    <a:gd name="connsiteX7" fmla="*/ 5940 w 358997"/>
                    <a:gd name="connsiteY7" fmla="*/ 864766 h 866000"/>
                    <a:gd name="connsiteX8" fmla="*/ 124274 w 358997"/>
                    <a:gd name="connsiteY8" fmla="*/ 569958 h 866000"/>
                    <a:gd name="connsiteX9" fmla="*/ 200031 w 358997"/>
                    <a:gd name="connsiteY9" fmla="*/ 392310 h 866000"/>
                    <a:gd name="connsiteX10" fmla="*/ 278578 w 358997"/>
                    <a:gd name="connsiteY10" fmla="*/ 211138 h 866000"/>
                    <a:gd name="connsiteX11" fmla="*/ 318219 w 358997"/>
                    <a:gd name="connsiteY11" fmla="*/ 113358 h 866000"/>
                    <a:gd name="connsiteX12" fmla="*/ 358593 w 358997"/>
                    <a:gd name="connsiteY12" fmla="*/ 7797 h 866000"/>
                    <a:gd name="connsiteX13" fmla="*/ 353043 w 358997"/>
                    <a:gd name="connsiteY13" fmla="*/ 30 h 866000"/>
                    <a:gd name="connsiteX14" fmla="*/ 346407 w 358997"/>
                    <a:gd name="connsiteY14" fmla="*/ 2805 h 866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58997" h="866000">
                      <a:moveTo>
                        <a:pt x="346407" y="2805"/>
                      </a:moveTo>
                      <a:cubicBezTo>
                        <a:pt x="329817" y="29731"/>
                        <a:pt x="316178" y="58390"/>
                        <a:pt x="305739" y="88252"/>
                      </a:cubicBezTo>
                      <a:cubicBezTo>
                        <a:pt x="292819" y="118497"/>
                        <a:pt x="278431" y="148153"/>
                        <a:pt x="265511" y="178398"/>
                      </a:cubicBezTo>
                      <a:cubicBezTo>
                        <a:pt x="240846" y="237125"/>
                        <a:pt x="216372" y="295455"/>
                        <a:pt x="192103" y="353403"/>
                      </a:cubicBezTo>
                      <a:cubicBezTo>
                        <a:pt x="167878" y="412130"/>
                        <a:pt x="142920" y="470857"/>
                        <a:pt x="119869" y="529583"/>
                      </a:cubicBezTo>
                      <a:cubicBezTo>
                        <a:pt x="99462" y="581850"/>
                        <a:pt x="84633" y="635438"/>
                        <a:pt x="69511" y="689467"/>
                      </a:cubicBezTo>
                      <a:cubicBezTo>
                        <a:pt x="52774" y="748193"/>
                        <a:pt x="34129" y="808682"/>
                        <a:pt x="214" y="860508"/>
                      </a:cubicBezTo>
                      <a:cubicBezTo>
                        <a:pt x="-1989" y="863885"/>
                        <a:pt x="3297" y="867996"/>
                        <a:pt x="5940" y="864766"/>
                      </a:cubicBezTo>
                      <a:cubicBezTo>
                        <a:pt x="74503" y="779612"/>
                        <a:pt x="87423" y="669793"/>
                        <a:pt x="124274" y="569958"/>
                      </a:cubicBezTo>
                      <a:cubicBezTo>
                        <a:pt x="146443" y="509616"/>
                        <a:pt x="174338" y="451183"/>
                        <a:pt x="200031" y="392310"/>
                      </a:cubicBezTo>
                      <a:cubicBezTo>
                        <a:pt x="225724" y="333436"/>
                        <a:pt x="252738" y="271773"/>
                        <a:pt x="278578" y="211138"/>
                      </a:cubicBezTo>
                      <a:cubicBezTo>
                        <a:pt x="292232" y="178691"/>
                        <a:pt x="305152" y="146098"/>
                        <a:pt x="318219" y="113358"/>
                      </a:cubicBezTo>
                      <a:cubicBezTo>
                        <a:pt x="331285" y="80618"/>
                        <a:pt x="351987" y="44354"/>
                        <a:pt x="358593" y="7797"/>
                      </a:cubicBezTo>
                      <a:cubicBezTo>
                        <a:pt x="359210" y="4112"/>
                        <a:pt x="356714" y="632"/>
                        <a:pt x="353043" y="30"/>
                      </a:cubicBezTo>
                      <a:cubicBezTo>
                        <a:pt x="350474" y="-396"/>
                        <a:pt x="347905" y="676"/>
                        <a:pt x="346407" y="2805"/>
                      </a:cubicBezTo>
                      <a:close/>
                    </a:path>
                  </a:pathLst>
                </a:custGeom>
                <a:solidFill>
                  <a:srgbClr val="BA8F17"/>
                </a:solidFill>
                <a:ln w="1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/>
                </a:p>
              </p:txBody>
            </p:sp>
            <p:sp>
              <p:nvSpPr>
                <p:cNvPr id="31" name="任意多边形: 形状 30" descr="e6e70337-5878-4dbb-9dc2-789a9994e5e7"/>
                <p:cNvSpPr/>
                <p:nvPr/>
              </p:nvSpPr>
              <p:spPr>
                <a:xfrm rot="2536999">
                  <a:off x="10151881" y="1903700"/>
                  <a:ext cx="444157" cy="157653"/>
                </a:xfrm>
                <a:custGeom>
                  <a:avLst/>
                  <a:gdLst>
                    <a:gd name="connsiteX0" fmla="*/ 10252 w 624907"/>
                    <a:gd name="connsiteY0" fmla="*/ 790 h 221810"/>
                    <a:gd name="connsiteX1" fmla="*/ 80724 w 624907"/>
                    <a:gd name="connsiteY1" fmla="*/ 39843 h 221810"/>
                    <a:gd name="connsiteX2" fmla="*/ 154132 w 624907"/>
                    <a:gd name="connsiteY2" fmla="*/ 74345 h 221810"/>
                    <a:gd name="connsiteX3" fmla="*/ 305060 w 624907"/>
                    <a:gd name="connsiteY3" fmla="*/ 131163 h 221810"/>
                    <a:gd name="connsiteX4" fmla="*/ 460392 w 624907"/>
                    <a:gd name="connsiteY4" fmla="*/ 176382 h 221810"/>
                    <a:gd name="connsiteX5" fmla="*/ 539232 w 624907"/>
                    <a:gd name="connsiteY5" fmla="*/ 194441 h 221810"/>
                    <a:gd name="connsiteX6" fmla="*/ 618513 w 624907"/>
                    <a:gd name="connsiteY6" fmla="*/ 207801 h 221810"/>
                    <a:gd name="connsiteX7" fmla="*/ 618513 w 624907"/>
                    <a:gd name="connsiteY7" fmla="*/ 207801 h 221810"/>
                    <a:gd name="connsiteX8" fmla="*/ 624548 w 624907"/>
                    <a:gd name="connsiteY8" fmla="*/ 215465 h 221810"/>
                    <a:gd name="connsiteX9" fmla="*/ 624533 w 624907"/>
                    <a:gd name="connsiteY9" fmla="*/ 215582 h 221810"/>
                    <a:gd name="connsiteX10" fmla="*/ 617632 w 624907"/>
                    <a:gd name="connsiteY10" fmla="*/ 221749 h 221810"/>
                    <a:gd name="connsiteX11" fmla="*/ 454079 w 624907"/>
                    <a:gd name="connsiteY11" fmla="*/ 201341 h 221810"/>
                    <a:gd name="connsiteX12" fmla="*/ 295370 w 624907"/>
                    <a:gd name="connsiteY12" fmla="*/ 159058 h 221810"/>
                    <a:gd name="connsiteX13" fmla="*/ 142680 w 624907"/>
                    <a:gd name="connsiteY13" fmla="*/ 97835 h 221810"/>
                    <a:gd name="connsiteX14" fmla="*/ 1883 w 624907"/>
                    <a:gd name="connsiteY14" fmla="*/ 12094 h 221810"/>
                    <a:gd name="connsiteX15" fmla="*/ 1619 w 624907"/>
                    <a:gd name="connsiteY15" fmla="*/ 2126 h 221810"/>
                    <a:gd name="connsiteX16" fmla="*/ 9811 w 624907"/>
                    <a:gd name="connsiteY16" fmla="*/ 643 h 221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24907" h="221810">
                      <a:moveTo>
                        <a:pt x="10252" y="790"/>
                      </a:moveTo>
                      <a:cubicBezTo>
                        <a:pt x="32862" y="14590"/>
                        <a:pt x="56646" y="27804"/>
                        <a:pt x="80724" y="39843"/>
                      </a:cubicBezTo>
                      <a:cubicBezTo>
                        <a:pt x="104802" y="51882"/>
                        <a:pt x="129027" y="63627"/>
                        <a:pt x="154132" y="74345"/>
                      </a:cubicBezTo>
                      <a:cubicBezTo>
                        <a:pt x="203610" y="95486"/>
                        <a:pt x="253674" y="114866"/>
                        <a:pt x="305060" y="131163"/>
                      </a:cubicBezTo>
                      <a:cubicBezTo>
                        <a:pt x="356446" y="147459"/>
                        <a:pt x="407832" y="162728"/>
                        <a:pt x="460392" y="176382"/>
                      </a:cubicBezTo>
                      <a:cubicBezTo>
                        <a:pt x="486525" y="183136"/>
                        <a:pt x="512806" y="189155"/>
                        <a:pt x="539232" y="194441"/>
                      </a:cubicBezTo>
                      <a:cubicBezTo>
                        <a:pt x="565513" y="200020"/>
                        <a:pt x="592380" y="204571"/>
                        <a:pt x="618513" y="207801"/>
                      </a:cubicBezTo>
                      <a:lnTo>
                        <a:pt x="618513" y="207801"/>
                      </a:lnTo>
                      <a:cubicBezTo>
                        <a:pt x="622301" y="208256"/>
                        <a:pt x="625003" y="211692"/>
                        <a:pt x="624548" y="215465"/>
                      </a:cubicBezTo>
                      <a:cubicBezTo>
                        <a:pt x="624548" y="215509"/>
                        <a:pt x="624533" y="215538"/>
                        <a:pt x="624533" y="215582"/>
                      </a:cubicBezTo>
                      <a:cubicBezTo>
                        <a:pt x="624151" y="219106"/>
                        <a:pt x="621171" y="221763"/>
                        <a:pt x="617632" y="221749"/>
                      </a:cubicBezTo>
                      <a:cubicBezTo>
                        <a:pt x="562591" y="220222"/>
                        <a:pt x="507814" y="213380"/>
                        <a:pt x="454079" y="201341"/>
                      </a:cubicBezTo>
                      <a:cubicBezTo>
                        <a:pt x="400461" y="190066"/>
                        <a:pt x="347490" y="175942"/>
                        <a:pt x="295370" y="159058"/>
                      </a:cubicBezTo>
                      <a:cubicBezTo>
                        <a:pt x="243074" y="142321"/>
                        <a:pt x="192055" y="121855"/>
                        <a:pt x="142680" y="97835"/>
                      </a:cubicBezTo>
                      <a:cubicBezTo>
                        <a:pt x="92910" y="74198"/>
                        <a:pt x="45737" y="45451"/>
                        <a:pt x="1883" y="12094"/>
                      </a:cubicBezTo>
                      <a:cubicBezTo>
                        <a:pt x="-935" y="9422"/>
                        <a:pt x="-1053" y="4959"/>
                        <a:pt x="1619" y="2126"/>
                      </a:cubicBezTo>
                      <a:cubicBezTo>
                        <a:pt x="3733" y="-91"/>
                        <a:pt x="7051" y="-693"/>
                        <a:pt x="9811" y="64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464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/>
                </a:p>
              </p:txBody>
            </p:sp>
          </p:grpSp>
        </p:grpSp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内分泌系统</a:t>
            </a:r>
            <a:endParaRPr 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 panose="020B0400000000000000" charset="-122"/>
              </a:rPr>
              <a:t>认识人体内的“化学信使”</a:t>
            </a:r>
            <a:endParaRPr lang="en-US" sz="2400" b="0" i="0" u="none">
              <a:solidFill>
                <a:srgbClr val="2F2F2F"/>
              </a:solidFill>
              <a:ea typeface="思源黑体 CN Normal" panose="020B0400000000000000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概述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41" name="52dab7d8-e5c9-4dba-b3f3-01d40911abb5.source.3.zh-Hans.pptx" descr="04a6ff87-ca39-492d-8f2c-ad4d87190425"/>
          <p:cNvGrpSpPr/>
          <p:nvPr/>
        </p:nvGrpSpPr>
        <p:grpSpPr>
          <a:xfrm>
            <a:off x="1499680" y="1130300"/>
            <a:ext cx="9179940" cy="5003800"/>
            <a:chOff x="1813515" y="1130300"/>
            <a:chExt cx="7896341" cy="4304136"/>
          </a:xfrm>
        </p:grpSpPr>
        <p:sp>
          <p:nvSpPr>
            <p:cNvPr id="4" name="Title" descr="a1fb9e1d-af7f-4758-9216-94e21d677013"/>
            <p:cNvSpPr>
              <a:spLocks noChangeAspect="1"/>
            </p:cNvSpPr>
            <p:nvPr/>
          </p:nvSpPr>
          <p:spPr>
            <a:xfrm>
              <a:off x="2677790" y="1130300"/>
              <a:ext cx="6823720" cy="7506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了解内分泌系统的基本概念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sp>
          <p:nvSpPr>
            <p:cNvPr id="29" name="图形 49" descr="429ea764-b2f7-4f56-ad18-e67eb6560a46"/>
            <p:cNvSpPr/>
            <p:nvPr/>
          </p:nvSpPr>
          <p:spPr>
            <a:xfrm>
              <a:off x="5926409" y="2210991"/>
              <a:ext cx="452801" cy="451624"/>
            </a:xfrm>
            <a:custGeom>
              <a:avLst/>
              <a:gdLst>
                <a:gd name="connsiteX0" fmla="*/ 1224244 w 3459897"/>
                <a:gd name="connsiteY0" fmla="*/ 3350918 h 3352124"/>
                <a:gd name="connsiteX1" fmla="*/ 824735 w 3459897"/>
                <a:gd name="connsiteY1" fmla="*/ 3322228 h 3352124"/>
                <a:gd name="connsiteX2" fmla="*/ 247955 w 3459897"/>
                <a:gd name="connsiteY2" fmla="*/ 2870089 h 3352124"/>
                <a:gd name="connsiteX3" fmla="*/ 106405 w 3459897"/>
                <a:gd name="connsiteY3" fmla="*/ 2315603 h 3352124"/>
                <a:gd name="connsiteX4" fmla="*/ 99121 w 3459897"/>
                <a:gd name="connsiteY4" fmla="*/ 1844147 h 3352124"/>
                <a:gd name="connsiteX5" fmla="*/ 72964 w 3459897"/>
                <a:gd name="connsiteY5" fmla="*/ 1551355 h 3352124"/>
                <a:gd name="connsiteX6" fmla="*/ 12544 w 3459897"/>
                <a:gd name="connsiteY6" fmla="*/ 1362938 h 3352124"/>
                <a:gd name="connsiteX7" fmla="*/ 105898 w 3459897"/>
                <a:gd name="connsiteY7" fmla="*/ 857788 h 3352124"/>
                <a:gd name="connsiteX8" fmla="*/ 269679 w 3459897"/>
                <a:gd name="connsiteY8" fmla="*/ 574117 h 3352124"/>
                <a:gd name="connsiteX9" fmla="*/ 714914 w 3459897"/>
                <a:gd name="connsiteY9" fmla="*/ 325089 h 3352124"/>
                <a:gd name="connsiteX10" fmla="*/ 1090673 w 3459897"/>
                <a:gd name="connsiteY10" fmla="*/ 226542 h 3352124"/>
                <a:gd name="connsiteX11" fmla="*/ 1587209 w 3459897"/>
                <a:gd name="connsiteY11" fmla="*/ 67764 h 3352124"/>
                <a:gd name="connsiteX12" fmla="*/ 1933644 w 3459897"/>
                <a:gd name="connsiteY12" fmla="*/ 820 h 3352124"/>
                <a:gd name="connsiteX13" fmla="*/ 2418400 w 3459897"/>
                <a:gd name="connsiteY13" fmla="*/ 89994 h 3352124"/>
                <a:gd name="connsiteX14" fmla="*/ 2983273 w 3459897"/>
                <a:gd name="connsiteY14" fmla="*/ 413693 h 3352124"/>
                <a:gd name="connsiteX15" fmla="*/ 3381262 w 3459897"/>
                <a:gd name="connsiteY15" fmla="*/ 1066156 h 3352124"/>
                <a:gd name="connsiteX16" fmla="*/ 3330911 w 3459897"/>
                <a:gd name="connsiteY16" fmla="*/ 2246316 h 3352124"/>
                <a:gd name="connsiteX17" fmla="*/ 2267476 w 3459897"/>
                <a:gd name="connsiteY17" fmla="*/ 3211014 h 3352124"/>
                <a:gd name="connsiteX18" fmla="*/ 1703806 w 3459897"/>
                <a:gd name="connsiteY18" fmla="*/ 3319504 h 3352124"/>
                <a:gd name="connsiteX19" fmla="*/ 1224244 w 3459897"/>
                <a:gd name="connsiteY19" fmla="*/ 3350728 h 335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459897" h="3352124">
                  <a:moveTo>
                    <a:pt x="1224244" y="3350918"/>
                  </a:moveTo>
                  <a:cubicBezTo>
                    <a:pt x="1090103" y="3354148"/>
                    <a:pt x="956342" y="3352818"/>
                    <a:pt x="824735" y="3322228"/>
                  </a:cubicBezTo>
                  <a:cubicBezTo>
                    <a:pt x="562280" y="3261238"/>
                    <a:pt x="377219" y="3100370"/>
                    <a:pt x="247955" y="2870089"/>
                  </a:cubicBezTo>
                  <a:cubicBezTo>
                    <a:pt x="151498" y="2698265"/>
                    <a:pt x="108495" y="2512000"/>
                    <a:pt x="106405" y="2315603"/>
                  </a:cubicBezTo>
                  <a:cubicBezTo>
                    <a:pt x="104694" y="2158408"/>
                    <a:pt x="105011" y="2001151"/>
                    <a:pt x="99121" y="1844147"/>
                  </a:cubicBezTo>
                  <a:cubicBezTo>
                    <a:pt x="96461" y="1773656"/>
                    <a:pt x="101338" y="1676629"/>
                    <a:pt x="72964" y="1551355"/>
                  </a:cubicBezTo>
                  <a:cubicBezTo>
                    <a:pt x="48264" y="1442105"/>
                    <a:pt x="29517" y="1438431"/>
                    <a:pt x="12544" y="1362938"/>
                  </a:cubicBezTo>
                  <a:cubicBezTo>
                    <a:pt x="-29700" y="1174900"/>
                    <a:pt x="43197" y="1004406"/>
                    <a:pt x="105898" y="857788"/>
                  </a:cubicBezTo>
                  <a:cubicBezTo>
                    <a:pt x="155615" y="741571"/>
                    <a:pt x="187345" y="657844"/>
                    <a:pt x="269679" y="574117"/>
                  </a:cubicBezTo>
                  <a:cubicBezTo>
                    <a:pt x="393813" y="447956"/>
                    <a:pt x="548917" y="376706"/>
                    <a:pt x="714914" y="325089"/>
                  </a:cubicBezTo>
                  <a:cubicBezTo>
                    <a:pt x="838668" y="286645"/>
                    <a:pt x="965336" y="258905"/>
                    <a:pt x="1090673" y="226542"/>
                  </a:cubicBezTo>
                  <a:cubicBezTo>
                    <a:pt x="1259267" y="183031"/>
                    <a:pt x="1421211" y="119191"/>
                    <a:pt x="1587209" y="67764"/>
                  </a:cubicBezTo>
                  <a:cubicBezTo>
                    <a:pt x="1700196" y="32804"/>
                    <a:pt x="1814640" y="5760"/>
                    <a:pt x="1933644" y="820"/>
                  </a:cubicBezTo>
                  <a:cubicBezTo>
                    <a:pt x="2102112" y="-6146"/>
                    <a:pt x="2262156" y="31917"/>
                    <a:pt x="2418400" y="89994"/>
                  </a:cubicBezTo>
                  <a:cubicBezTo>
                    <a:pt x="2624551" y="166565"/>
                    <a:pt x="2817085" y="267392"/>
                    <a:pt x="2983273" y="413693"/>
                  </a:cubicBezTo>
                  <a:cubicBezTo>
                    <a:pt x="3183471" y="589887"/>
                    <a:pt x="3308048" y="812885"/>
                    <a:pt x="3381262" y="1066156"/>
                  </a:cubicBezTo>
                  <a:cubicBezTo>
                    <a:pt x="3496592" y="1464841"/>
                    <a:pt x="3489372" y="1860867"/>
                    <a:pt x="3330911" y="2246316"/>
                  </a:cubicBezTo>
                  <a:cubicBezTo>
                    <a:pt x="3130207" y="2734555"/>
                    <a:pt x="2772055" y="3055087"/>
                    <a:pt x="2267476" y="3211014"/>
                  </a:cubicBezTo>
                  <a:cubicBezTo>
                    <a:pt x="2083618" y="3267824"/>
                    <a:pt x="1894947" y="3299618"/>
                    <a:pt x="1703806" y="3319504"/>
                  </a:cubicBezTo>
                  <a:cubicBezTo>
                    <a:pt x="1544269" y="3336098"/>
                    <a:pt x="1384351" y="3344775"/>
                    <a:pt x="1224244" y="33507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</a:p>
          </p:txBody>
        </p:sp>
        <p:sp>
          <p:nvSpPr>
            <p:cNvPr id="24" name="图形 49" descr="1250a90f-40b8-41b6-aa63-dc75e431f983"/>
            <p:cNvSpPr/>
            <p:nvPr/>
          </p:nvSpPr>
          <p:spPr>
            <a:xfrm>
              <a:off x="5557097" y="3419148"/>
              <a:ext cx="452801" cy="451624"/>
            </a:xfrm>
            <a:custGeom>
              <a:avLst/>
              <a:gdLst>
                <a:gd name="connsiteX0" fmla="*/ 1224244 w 3459897"/>
                <a:gd name="connsiteY0" fmla="*/ 3350918 h 3352124"/>
                <a:gd name="connsiteX1" fmla="*/ 824735 w 3459897"/>
                <a:gd name="connsiteY1" fmla="*/ 3322228 h 3352124"/>
                <a:gd name="connsiteX2" fmla="*/ 247955 w 3459897"/>
                <a:gd name="connsiteY2" fmla="*/ 2870089 h 3352124"/>
                <a:gd name="connsiteX3" fmla="*/ 106405 w 3459897"/>
                <a:gd name="connsiteY3" fmla="*/ 2315603 h 3352124"/>
                <a:gd name="connsiteX4" fmla="*/ 99121 w 3459897"/>
                <a:gd name="connsiteY4" fmla="*/ 1844147 h 3352124"/>
                <a:gd name="connsiteX5" fmla="*/ 72964 w 3459897"/>
                <a:gd name="connsiteY5" fmla="*/ 1551355 h 3352124"/>
                <a:gd name="connsiteX6" fmla="*/ 12544 w 3459897"/>
                <a:gd name="connsiteY6" fmla="*/ 1362938 h 3352124"/>
                <a:gd name="connsiteX7" fmla="*/ 105898 w 3459897"/>
                <a:gd name="connsiteY7" fmla="*/ 857788 h 3352124"/>
                <a:gd name="connsiteX8" fmla="*/ 269679 w 3459897"/>
                <a:gd name="connsiteY8" fmla="*/ 574117 h 3352124"/>
                <a:gd name="connsiteX9" fmla="*/ 714914 w 3459897"/>
                <a:gd name="connsiteY9" fmla="*/ 325089 h 3352124"/>
                <a:gd name="connsiteX10" fmla="*/ 1090673 w 3459897"/>
                <a:gd name="connsiteY10" fmla="*/ 226542 h 3352124"/>
                <a:gd name="connsiteX11" fmla="*/ 1587209 w 3459897"/>
                <a:gd name="connsiteY11" fmla="*/ 67764 h 3352124"/>
                <a:gd name="connsiteX12" fmla="*/ 1933644 w 3459897"/>
                <a:gd name="connsiteY12" fmla="*/ 820 h 3352124"/>
                <a:gd name="connsiteX13" fmla="*/ 2418400 w 3459897"/>
                <a:gd name="connsiteY13" fmla="*/ 89994 h 3352124"/>
                <a:gd name="connsiteX14" fmla="*/ 2983273 w 3459897"/>
                <a:gd name="connsiteY14" fmla="*/ 413693 h 3352124"/>
                <a:gd name="connsiteX15" fmla="*/ 3381262 w 3459897"/>
                <a:gd name="connsiteY15" fmla="*/ 1066156 h 3352124"/>
                <a:gd name="connsiteX16" fmla="*/ 3330911 w 3459897"/>
                <a:gd name="connsiteY16" fmla="*/ 2246316 h 3352124"/>
                <a:gd name="connsiteX17" fmla="*/ 2267476 w 3459897"/>
                <a:gd name="connsiteY17" fmla="*/ 3211014 h 3352124"/>
                <a:gd name="connsiteX18" fmla="*/ 1703806 w 3459897"/>
                <a:gd name="connsiteY18" fmla="*/ 3319504 h 3352124"/>
                <a:gd name="connsiteX19" fmla="*/ 1224244 w 3459897"/>
                <a:gd name="connsiteY19" fmla="*/ 3350728 h 335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459897" h="3352124">
                  <a:moveTo>
                    <a:pt x="1224244" y="3350918"/>
                  </a:moveTo>
                  <a:cubicBezTo>
                    <a:pt x="1090103" y="3354148"/>
                    <a:pt x="956342" y="3352818"/>
                    <a:pt x="824735" y="3322228"/>
                  </a:cubicBezTo>
                  <a:cubicBezTo>
                    <a:pt x="562280" y="3261238"/>
                    <a:pt x="377219" y="3100370"/>
                    <a:pt x="247955" y="2870089"/>
                  </a:cubicBezTo>
                  <a:cubicBezTo>
                    <a:pt x="151498" y="2698265"/>
                    <a:pt x="108495" y="2512000"/>
                    <a:pt x="106405" y="2315603"/>
                  </a:cubicBezTo>
                  <a:cubicBezTo>
                    <a:pt x="104694" y="2158408"/>
                    <a:pt x="105011" y="2001151"/>
                    <a:pt x="99121" y="1844147"/>
                  </a:cubicBezTo>
                  <a:cubicBezTo>
                    <a:pt x="96461" y="1773656"/>
                    <a:pt x="101338" y="1676629"/>
                    <a:pt x="72964" y="1551355"/>
                  </a:cubicBezTo>
                  <a:cubicBezTo>
                    <a:pt x="48264" y="1442105"/>
                    <a:pt x="29517" y="1438431"/>
                    <a:pt x="12544" y="1362938"/>
                  </a:cubicBezTo>
                  <a:cubicBezTo>
                    <a:pt x="-29700" y="1174900"/>
                    <a:pt x="43197" y="1004406"/>
                    <a:pt x="105898" y="857788"/>
                  </a:cubicBezTo>
                  <a:cubicBezTo>
                    <a:pt x="155615" y="741571"/>
                    <a:pt x="187345" y="657844"/>
                    <a:pt x="269679" y="574117"/>
                  </a:cubicBezTo>
                  <a:cubicBezTo>
                    <a:pt x="393813" y="447956"/>
                    <a:pt x="548917" y="376706"/>
                    <a:pt x="714914" y="325089"/>
                  </a:cubicBezTo>
                  <a:cubicBezTo>
                    <a:pt x="838668" y="286645"/>
                    <a:pt x="965336" y="258905"/>
                    <a:pt x="1090673" y="226542"/>
                  </a:cubicBezTo>
                  <a:cubicBezTo>
                    <a:pt x="1259267" y="183031"/>
                    <a:pt x="1421211" y="119191"/>
                    <a:pt x="1587209" y="67764"/>
                  </a:cubicBezTo>
                  <a:cubicBezTo>
                    <a:pt x="1700196" y="32804"/>
                    <a:pt x="1814640" y="5760"/>
                    <a:pt x="1933644" y="820"/>
                  </a:cubicBezTo>
                  <a:cubicBezTo>
                    <a:pt x="2102112" y="-6146"/>
                    <a:pt x="2262156" y="31917"/>
                    <a:pt x="2418400" y="89994"/>
                  </a:cubicBezTo>
                  <a:cubicBezTo>
                    <a:pt x="2624551" y="166565"/>
                    <a:pt x="2817085" y="267392"/>
                    <a:pt x="2983273" y="413693"/>
                  </a:cubicBezTo>
                  <a:cubicBezTo>
                    <a:pt x="3183471" y="589887"/>
                    <a:pt x="3308048" y="812885"/>
                    <a:pt x="3381262" y="1066156"/>
                  </a:cubicBezTo>
                  <a:cubicBezTo>
                    <a:pt x="3496592" y="1464841"/>
                    <a:pt x="3489372" y="1860867"/>
                    <a:pt x="3330911" y="2246316"/>
                  </a:cubicBezTo>
                  <a:cubicBezTo>
                    <a:pt x="3130207" y="2734555"/>
                    <a:pt x="2772055" y="3055087"/>
                    <a:pt x="2267476" y="3211014"/>
                  </a:cubicBezTo>
                  <a:cubicBezTo>
                    <a:pt x="2083618" y="3267824"/>
                    <a:pt x="1894947" y="3299618"/>
                    <a:pt x="1703806" y="3319504"/>
                  </a:cubicBezTo>
                  <a:cubicBezTo>
                    <a:pt x="1544269" y="3336098"/>
                    <a:pt x="1384351" y="3344775"/>
                    <a:pt x="1224244" y="33507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</a:p>
          </p:txBody>
        </p:sp>
        <p:sp>
          <p:nvSpPr>
            <p:cNvPr id="19" name="图形 49" descr="351fa22b-0307-46d5-89a9-06a56a3f970c"/>
            <p:cNvSpPr/>
            <p:nvPr/>
          </p:nvSpPr>
          <p:spPr>
            <a:xfrm>
              <a:off x="5068326" y="4627304"/>
              <a:ext cx="452801" cy="451624"/>
            </a:xfrm>
            <a:custGeom>
              <a:avLst/>
              <a:gdLst>
                <a:gd name="connsiteX0" fmla="*/ 1224244 w 3459897"/>
                <a:gd name="connsiteY0" fmla="*/ 3350918 h 3352124"/>
                <a:gd name="connsiteX1" fmla="*/ 824735 w 3459897"/>
                <a:gd name="connsiteY1" fmla="*/ 3322228 h 3352124"/>
                <a:gd name="connsiteX2" fmla="*/ 247955 w 3459897"/>
                <a:gd name="connsiteY2" fmla="*/ 2870089 h 3352124"/>
                <a:gd name="connsiteX3" fmla="*/ 106405 w 3459897"/>
                <a:gd name="connsiteY3" fmla="*/ 2315603 h 3352124"/>
                <a:gd name="connsiteX4" fmla="*/ 99121 w 3459897"/>
                <a:gd name="connsiteY4" fmla="*/ 1844147 h 3352124"/>
                <a:gd name="connsiteX5" fmla="*/ 72964 w 3459897"/>
                <a:gd name="connsiteY5" fmla="*/ 1551355 h 3352124"/>
                <a:gd name="connsiteX6" fmla="*/ 12544 w 3459897"/>
                <a:gd name="connsiteY6" fmla="*/ 1362938 h 3352124"/>
                <a:gd name="connsiteX7" fmla="*/ 105898 w 3459897"/>
                <a:gd name="connsiteY7" fmla="*/ 857788 h 3352124"/>
                <a:gd name="connsiteX8" fmla="*/ 269679 w 3459897"/>
                <a:gd name="connsiteY8" fmla="*/ 574117 h 3352124"/>
                <a:gd name="connsiteX9" fmla="*/ 714914 w 3459897"/>
                <a:gd name="connsiteY9" fmla="*/ 325089 h 3352124"/>
                <a:gd name="connsiteX10" fmla="*/ 1090673 w 3459897"/>
                <a:gd name="connsiteY10" fmla="*/ 226542 h 3352124"/>
                <a:gd name="connsiteX11" fmla="*/ 1587209 w 3459897"/>
                <a:gd name="connsiteY11" fmla="*/ 67764 h 3352124"/>
                <a:gd name="connsiteX12" fmla="*/ 1933644 w 3459897"/>
                <a:gd name="connsiteY12" fmla="*/ 820 h 3352124"/>
                <a:gd name="connsiteX13" fmla="*/ 2418400 w 3459897"/>
                <a:gd name="connsiteY13" fmla="*/ 89994 h 3352124"/>
                <a:gd name="connsiteX14" fmla="*/ 2983273 w 3459897"/>
                <a:gd name="connsiteY14" fmla="*/ 413693 h 3352124"/>
                <a:gd name="connsiteX15" fmla="*/ 3381262 w 3459897"/>
                <a:gd name="connsiteY15" fmla="*/ 1066156 h 3352124"/>
                <a:gd name="connsiteX16" fmla="*/ 3330911 w 3459897"/>
                <a:gd name="connsiteY16" fmla="*/ 2246316 h 3352124"/>
                <a:gd name="connsiteX17" fmla="*/ 2267476 w 3459897"/>
                <a:gd name="connsiteY17" fmla="*/ 3211014 h 3352124"/>
                <a:gd name="connsiteX18" fmla="*/ 1703806 w 3459897"/>
                <a:gd name="connsiteY18" fmla="*/ 3319504 h 3352124"/>
                <a:gd name="connsiteX19" fmla="*/ 1224244 w 3459897"/>
                <a:gd name="connsiteY19" fmla="*/ 3350728 h 335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459897" h="3352124">
                  <a:moveTo>
                    <a:pt x="1224244" y="3350918"/>
                  </a:moveTo>
                  <a:cubicBezTo>
                    <a:pt x="1090103" y="3354148"/>
                    <a:pt x="956342" y="3352818"/>
                    <a:pt x="824735" y="3322228"/>
                  </a:cubicBezTo>
                  <a:cubicBezTo>
                    <a:pt x="562280" y="3261238"/>
                    <a:pt x="377219" y="3100370"/>
                    <a:pt x="247955" y="2870089"/>
                  </a:cubicBezTo>
                  <a:cubicBezTo>
                    <a:pt x="151498" y="2698265"/>
                    <a:pt x="108495" y="2512000"/>
                    <a:pt x="106405" y="2315603"/>
                  </a:cubicBezTo>
                  <a:cubicBezTo>
                    <a:pt x="104694" y="2158408"/>
                    <a:pt x="105011" y="2001151"/>
                    <a:pt x="99121" y="1844147"/>
                  </a:cubicBezTo>
                  <a:cubicBezTo>
                    <a:pt x="96461" y="1773656"/>
                    <a:pt x="101338" y="1676629"/>
                    <a:pt x="72964" y="1551355"/>
                  </a:cubicBezTo>
                  <a:cubicBezTo>
                    <a:pt x="48264" y="1442105"/>
                    <a:pt x="29517" y="1438431"/>
                    <a:pt x="12544" y="1362938"/>
                  </a:cubicBezTo>
                  <a:cubicBezTo>
                    <a:pt x="-29700" y="1174900"/>
                    <a:pt x="43197" y="1004406"/>
                    <a:pt x="105898" y="857788"/>
                  </a:cubicBezTo>
                  <a:cubicBezTo>
                    <a:pt x="155615" y="741571"/>
                    <a:pt x="187345" y="657844"/>
                    <a:pt x="269679" y="574117"/>
                  </a:cubicBezTo>
                  <a:cubicBezTo>
                    <a:pt x="393813" y="447956"/>
                    <a:pt x="548917" y="376706"/>
                    <a:pt x="714914" y="325089"/>
                  </a:cubicBezTo>
                  <a:cubicBezTo>
                    <a:pt x="838668" y="286645"/>
                    <a:pt x="965336" y="258905"/>
                    <a:pt x="1090673" y="226542"/>
                  </a:cubicBezTo>
                  <a:cubicBezTo>
                    <a:pt x="1259267" y="183031"/>
                    <a:pt x="1421211" y="119191"/>
                    <a:pt x="1587209" y="67764"/>
                  </a:cubicBezTo>
                  <a:cubicBezTo>
                    <a:pt x="1700196" y="32804"/>
                    <a:pt x="1814640" y="5760"/>
                    <a:pt x="1933644" y="820"/>
                  </a:cubicBezTo>
                  <a:cubicBezTo>
                    <a:pt x="2102112" y="-6146"/>
                    <a:pt x="2262156" y="31917"/>
                    <a:pt x="2418400" y="89994"/>
                  </a:cubicBezTo>
                  <a:cubicBezTo>
                    <a:pt x="2624551" y="166565"/>
                    <a:pt x="2817085" y="267392"/>
                    <a:pt x="2983273" y="413693"/>
                  </a:cubicBezTo>
                  <a:cubicBezTo>
                    <a:pt x="3183471" y="589887"/>
                    <a:pt x="3308048" y="812885"/>
                    <a:pt x="3381262" y="1066156"/>
                  </a:cubicBezTo>
                  <a:cubicBezTo>
                    <a:pt x="3496592" y="1464841"/>
                    <a:pt x="3489372" y="1860867"/>
                    <a:pt x="3330911" y="2246316"/>
                  </a:cubicBezTo>
                  <a:cubicBezTo>
                    <a:pt x="3130207" y="2734555"/>
                    <a:pt x="2772055" y="3055087"/>
                    <a:pt x="2267476" y="3211014"/>
                  </a:cubicBezTo>
                  <a:cubicBezTo>
                    <a:pt x="2083618" y="3267824"/>
                    <a:pt x="1894947" y="3299618"/>
                    <a:pt x="1703806" y="3319504"/>
                  </a:cubicBezTo>
                  <a:cubicBezTo>
                    <a:pt x="1544269" y="3336098"/>
                    <a:pt x="1384351" y="3344775"/>
                    <a:pt x="1224244" y="335072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</a:p>
          </p:txBody>
        </p:sp>
        <p:sp>
          <p:nvSpPr>
            <p:cNvPr id="31" name="任意多边形: 形状 30" descr="a3a3dac8-fc95-470f-855f-88d24cee70ca"/>
            <p:cNvSpPr/>
            <p:nvPr/>
          </p:nvSpPr>
          <p:spPr>
            <a:xfrm>
              <a:off x="1861317" y="2082302"/>
              <a:ext cx="3251675" cy="868462"/>
            </a:xfrm>
            <a:custGeom>
              <a:avLst/>
              <a:gdLst>
                <a:gd name="connsiteX0" fmla="*/ 1107916 w 2430636"/>
                <a:gd name="connsiteY0" fmla="*/ 1 h 606970"/>
                <a:gd name="connsiteX1" fmla="*/ 2091743 w 2430636"/>
                <a:gd name="connsiteY1" fmla="*/ 75256 h 606970"/>
                <a:gd name="connsiteX2" fmla="*/ 2421997 w 2430636"/>
                <a:gd name="connsiteY2" fmla="*/ 304880 h 606970"/>
                <a:gd name="connsiteX3" fmla="*/ 2427348 w 2430636"/>
                <a:gd name="connsiteY3" fmla="*/ 328248 h 606970"/>
                <a:gd name="connsiteX4" fmla="*/ 2069336 w 2430636"/>
                <a:gd name="connsiteY4" fmla="*/ 606691 h 606970"/>
                <a:gd name="connsiteX5" fmla="*/ 1998564 w 2430636"/>
                <a:gd name="connsiteY5" fmla="*/ 604859 h 606970"/>
                <a:gd name="connsiteX6" fmla="*/ 504221 w 2430636"/>
                <a:gd name="connsiteY6" fmla="*/ 593832 h 606970"/>
                <a:gd name="connsiteX7" fmla="*/ 35179 w 2430636"/>
                <a:gd name="connsiteY7" fmla="*/ 428820 h 606970"/>
                <a:gd name="connsiteX8" fmla="*/ 15207 w 2430636"/>
                <a:gd name="connsiteY8" fmla="*/ 251296 h 606970"/>
                <a:gd name="connsiteX9" fmla="*/ 401220 w 2430636"/>
                <a:gd name="connsiteY9" fmla="*/ 35221 h 606970"/>
                <a:gd name="connsiteX10" fmla="*/ 1107916 w 2430636"/>
                <a:gd name="connsiteY10" fmla="*/ 1 h 606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30636" h="606970">
                  <a:moveTo>
                    <a:pt x="1107916" y="1"/>
                  </a:moveTo>
                  <a:cubicBezTo>
                    <a:pt x="1401956" y="-16"/>
                    <a:pt x="1742184" y="18379"/>
                    <a:pt x="2091743" y="75256"/>
                  </a:cubicBezTo>
                  <a:cubicBezTo>
                    <a:pt x="2260199" y="103261"/>
                    <a:pt x="2392045" y="194930"/>
                    <a:pt x="2421997" y="304880"/>
                  </a:cubicBezTo>
                  <a:cubicBezTo>
                    <a:pt x="2424043" y="312482"/>
                    <a:pt x="2425763" y="321003"/>
                    <a:pt x="2427348" y="328248"/>
                  </a:cubicBezTo>
                  <a:cubicBezTo>
                    <a:pt x="2455879" y="475298"/>
                    <a:pt x="2295613" y="599971"/>
                    <a:pt x="2069336" y="606691"/>
                  </a:cubicBezTo>
                  <a:cubicBezTo>
                    <a:pt x="2045877" y="607387"/>
                    <a:pt x="2022188" y="606783"/>
                    <a:pt x="1998564" y="604859"/>
                  </a:cubicBezTo>
                  <a:cubicBezTo>
                    <a:pt x="1644818" y="576120"/>
                    <a:pt x="1045092" y="543709"/>
                    <a:pt x="504221" y="593832"/>
                  </a:cubicBezTo>
                  <a:cubicBezTo>
                    <a:pt x="315810" y="611303"/>
                    <a:pt x="113921" y="546103"/>
                    <a:pt x="35179" y="428820"/>
                  </a:cubicBezTo>
                  <a:cubicBezTo>
                    <a:pt x="-3455" y="371333"/>
                    <a:pt x="-10506" y="308492"/>
                    <a:pt x="15207" y="251296"/>
                  </a:cubicBezTo>
                  <a:cubicBezTo>
                    <a:pt x="66342" y="135458"/>
                    <a:pt x="214732" y="52403"/>
                    <a:pt x="401220" y="35221"/>
                  </a:cubicBezTo>
                  <a:cubicBezTo>
                    <a:pt x="566024" y="18449"/>
                    <a:pt x="813876" y="19"/>
                    <a:pt x="1107916" y="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32" name="任意多边形: 形状 31" descr="6c1d4a39-6597-4245-b6f2-343a9447e944"/>
            <p:cNvSpPr/>
            <p:nvPr/>
          </p:nvSpPr>
          <p:spPr>
            <a:xfrm>
              <a:off x="2380224" y="3343104"/>
              <a:ext cx="2213861" cy="868462"/>
            </a:xfrm>
            <a:custGeom>
              <a:avLst/>
              <a:gdLst>
                <a:gd name="connsiteX0" fmla="*/ 1107916 w 2430636"/>
                <a:gd name="connsiteY0" fmla="*/ 1 h 606970"/>
                <a:gd name="connsiteX1" fmla="*/ 2091743 w 2430636"/>
                <a:gd name="connsiteY1" fmla="*/ 75256 h 606970"/>
                <a:gd name="connsiteX2" fmla="*/ 2421997 w 2430636"/>
                <a:gd name="connsiteY2" fmla="*/ 304880 h 606970"/>
                <a:gd name="connsiteX3" fmla="*/ 2427348 w 2430636"/>
                <a:gd name="connsiteY3" fmla="*/ 328248 h 606970"/>
                <a:gd name="connsiteX4" fmla="*/ 2069336 w 2430636"/>
                <a:gd name="connsiteY4" fmla="*/ 606691 h 606970"/>
                <a:gd name="connsiteX5" fmla="*/ 1998564 w 2430636"/>
                <a:gd name="connsiteY5" fmla="*/ 604859 h 606970"/>
                <a:gd name="connsiteX6" fmla="*/ 504221 w 2430636"/>
                <a:gd name="connsiteY6" fmla="*/ 593832 h 606970"/>
                <a:gd name="connsiteX7" fmla="*/ 35179 w 2430636"/>
                <a:gd name="connsiteY7" fmla="*/ 428820 h 606970"/>
                <a:gd name="connsiteX8" fmla="*/ 15207 w 2430636"/>
                <a:gd name="connsiteY8" fmla="*/ 251296 h 606970"/>
                <a:gd name="connsiteX9" fmla="*/ 401220 w 2430636"/>
                <a:gd name="connsiteY9" fmla="*/ 35221 h 606970"/>
                <a:gd name="connsiteX10" fmla="*/ 1107916 w 2430636"/>
                <a:gd name="connsiteY10" fmla="*/ 1 h 606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30636" h="606970">
                  <a:moveTo>
                    <a:pt x="1107916" y="1"/>
                  </a:moveTo>
                  <a:cubicBezTo>
                    <a:pt x="1401956" y="-16"/>
                    <a:pt x="1742184" y="18379"/>
                    <a:pt x="2091743" y="75256"/>
                  </a:cubicBezTo>
                  <a:cubicBezTo>
                    <a:pt x="2260199" y="103261"/>
                    <a:pt x="2392045" y="194930"/>
                    <a:pt x="2421997" y="304880"/>
                  </a:cubicBezTo>
                  <a:cubicBezTo>
                    <a:pt x="2424043" y="312482"/>
                    <a:pt x="2425763" y="321003"/>
                    <a:pt x="2427348" y="328248"/>
                  </a:cubicBezTo>
                  <a:cubicBezTo>
                    <a:pt x="2455879" y="475298"/>
                    <a:pt x="2295613" y="599971"/>
                    <a:pt x="2069336" y="606691"/>
                  </a:cubicBezTo>
                  <a:cubicBezTo>
                    <a:pt x="2045877" y="607387"/>
                    <a:pt x="2022188" y="606783"/>
                    <a:pt x="1998564" y="604859"/>
                  </a:cubicBezTo>
                  <a:cubicBezTo>
                    <a:pt x="1644818" y="576120"/>
                    <a:pt x="1045092" y="543709"/>
                    <a:pt x="504221" y="593832"/>
                  </a:cubicBezTo>
                  <a:cubicBezTo>
                    <a:pt x="315810" y="611303"/>
                    <a:pt x="113921" y="546103"/>
                    <a:pt x="35179" y="428820"/>
                  </a:cubicBezTo>
                  <a:cubicBezTo>
                    <a:pt x="-3455" y="371333"/>
                    <a:pt x="-10506" y="308492"/>
                    <a:pt x="15207" y="251296"/>
                  </a:cubicBezTo>
                  <a:cubicBezTo>
                    <a:pt x="66342" y="135458"/>
                    <a:pt x="214732" y="52403"/>
                    <a:pt x="401220" y="35221"/>
                  </a:cubicBezTo>
                  <a:cubicBezTo>
                    <a:pt x="566024" y="18449"/>
                    <a:pt x="813876" y="19"/>
                    <a:pt x="1107916" y="1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33" name="任意多边形: 形状 32" descr="922d5209-8c42-4b93-907b-82e2dd2c1df2"/>
            <p:cNvSpPr/>
            <p:nvPr/>
          </p:nvSpPr>
          <p:spPr>
            <a:xfrm>
              <a:off x="2715011" y="4603905"/>
              <a:ext cx="1544285" cy="650591"/>
            </a:xfrm>
            <a:custGeom>
              <a:avLst/>
              <a:gdLst>
                <a:gd name="connsiteX0" fmla="*/ 1107916 w 2430636"/>
                <a:gd name="connsiteY0" fmla="*/ 1 h 606970"/>
                <a:gd name="connsiteX1" fmla="*/ 2091743 w 2430636"/>
                <a:gd name="connsiteY1" fmla="*/ 75256 h 606970"/>
                <a:gd name="connsiteX2" fmla="*/ 2421997 w 2430636"/>
                <a:gd name="connsiteY2" fmla="*/ 304880 h 606970"/>
                <a:gd name="connsiteX3" fmla="*/ 2427348 w 2430636"/>
                <a:gd name="connsiteY3" fmla="*/ 328248 h 606970"/>
                <a:gd name="connsiteX4" fmla="*/ 2069336 w 2430636"/>
                <a:gd name="connsiteY4" fmla="*/ 606691 h 606970"/>
                <a:gd name="connsiteX5" fmla="*/ 1998564 w 2430636"/>
                <a:gd name="connsiteY5" fmla="*/ 604859 h 606970"/>
                <a:gd name="connsiteX6" fmla="*/ 504221 w 2430636"/>
                <a:gd name="connsiteY6" fmla="*/ 593832 h 606970"/>
                <a:gd name="connsiteX7" fmla="*/ 35179 w 2430636"/>
                <a:gd name="connsiteY7" fmla="*/ 428820 h 606970"/>
                <a:gd name="connsiteX8" fmla="*/ 15207 w 2430636"/>
                <a:gd name="connsiteY8" fmla="*/ 251296 h 606970"/>
                <a:gd name="connsiteX9" fmla="*/ 401220 w 2430636"/>
                <a:gd name="connsiteY9" fmla="*/ 35221 h 606970"/>
                <a:gd name="connsiteX10" fmla="*/ 1107916 w 2430636"/>
                <a:gd name="connsiteY10" fmla="*/ 1 h 606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30636" h="606970">
                  <a:moveTo>
                    <a:pt x="1107916" y="1"/>
                  </a:moveTo>
                  <a:cubicBezTo>
                    <a:pt x="1401956" y="-16"/>
                    <a:pt x="1742184" y="18379"/>
                    <a:pt x="2091743" y="75256"/>
                  </a:cubicBezTo>
                  <a:cubicBezTo>
                    <a:pt x="2260199" y="103261"/>
                    <a:pt x="2392045" y="194930"/>
                    <a:pt x="2421997" y="304880"/>
                  </a:cubicBezTo>
                  <a:cubicBezTo>
                    <a:pt x="2424043" y="312482"/>
                    <a:pt x="2425763" y="321003"/>
                    <a:pt x="2427348" y="328248"/>
                  </a:cubicBezTo>
                  <a:cubicBezTo>
                    <a:pt x="2455879" y="475298"/>
                    <a:pt x="2295613" y="599971"/>
                    <a:pt x="2069336" y="606691"/>
                  </a:cubicBezTo>
                  <a:cubicBezTo>
                    <a:pt x="2045877" y="607387"/>
                    <a:pt x="2022188" y="606783"/>
                    <a:pt x="1998564" y="604859"/>
                  </a:cubicBezTo>
                  <a:cubicBezTo>
                    <a:pt x="1644818" y="576120"/>
                    <a:pt x="1045092" y="543709"/>
                    <a:pt x="504221" y="593832"/>
                  </a:cubicBezTo>
                  <a:cubicBezTo>
                    <a:pt x="315810" y="611303"/>
                    <a:pt x="113921" y="546103"/>
                    <a:pt x="35179" y="428820"/>
                  </a:cubicBezTo>
                  <a:cubicBezTo>
                    <a:pt x="-3455" y="371333"/>
                    <a:pt x="-10506" y="308492"/>
                    <a:pt x="15207" y="251296"/>
                  </a:cubicBezTo>
                  <a:cubicBezTo>
                    <a:pt x="66342" y="135458"/>
                    <a:pt x="214732" y="52403"/>
                    <a:pt x="401220" y="35221"/>
                  </a:cubicBezTo>
                  <a:cubicBezTo>
                    <a:pt x="566024" y="18449"/>
                    <a:pt x="813876" y="19"/>
                    <a:pt x="1107916" y="1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9" name="任意多边形: 形状 8" descr="0deb3887-14d6-460e-821e-6040f24e425b"/>
            <p:cNvSpPr/>
            <p:nvPr/>
          </p:nvSpPr>
          <p:spPr>
            <a:xfrm>
              <a:off x="1813515" y="1980355"/>
              <a:ext cx="3251675" cy="868462"/>
            </a:xfrm>
            <a:custGeom>
              <a:avLst/>
              <a:gdLst>
                <a:gd name="connsiteX0" fmla="*/ 1107916 w 2430636"/>
                <a:gd name="connsiteY0" fmla="*/ 1 h 606970"/>
                <a:gd name="connsiteX1" fmla="*/ 2091743 w 2430636"/>
                <a:gd name="connsiteY1" fmla="*/ 75256 h 606970"/>
                <a:gd name="connsiteX2" fmla="*/ 2421997 w 2430636"/>
                <a:gd name="connsiteY2" fmla="*/ 304880 h 606970"/>
                <a:gd name="connsiteX3" fmla="*/ 2427348 w 2430636"/>
                <a:gd name="connsiteY3" fmla="*/ 328248 h 606970"/>
                <a:gd name="connsiteX4" fmla="*/ 2069336 w 2430636"/>
                <a:gd name="connsiteY4" fmla="*/ 606691 h 606970"/>
                <a:gd name="connsiteX5" fmla="*/ 1998564 w 2430636"/>
                <a:gd name="connsiteY5" fmla="*/ 604859 h 606970"/>
                <a:gd name="connsiteX6" fmla="*/ 504221 w 2430636"/>
                <a:gd name="connsiteY6" fmla="*/ 593832 h 606970"/>
                <a:gd name="connsiteX7" fmla="*/ 35179 w 2430636"/>
                <a:gd name="connsiteY7" fmla="*/ 428820 h 606970"/>
                <a:gd name="connsiteX8" fmla="*/ 15207 w 2430636"/>
                <a:gd name="connsiteY8" fmla="*/ 251296 h 606970"/>
                <a:gd name="connsiteX9" fmla="*/ 401220 w 2430636"/>
                <a:gd name="connsiteY9" fmla="*/ 35221 h 606970"/>
                <a:gd name="connsiteX10" fmla="*/ 1107916 w 2430636"/>
                <a:gd name="connsiteY10" fmla="*/ 1 h 606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30636" h="606970">
                  <a:moveTo>
                    <a:pt x="1107916" y="1"/>
                  </a:moveTo>
                  <a:cubicBezTo>
                    <a:pt x="1401956" y="-16"/>
                    <a:pt x="1742184" y="18379"/>
                    <a:pt x="2091743" y="75256"/>
                  </a:cubicBezTo>
                  <a:cubicBezTo>
                    <a:pt x="2260199" y="103261"/>
                    <a:pt x="2392045" y="194930"/>
                    <a:pt x="2421997" y="304880"/>
                  </a:cubicBezTo>
                  <a:cubicBezTo>
                    <a:pt x="2424043" y="312482"/>
                    <a:pt x="2425763" y="321003"/>
                    <a:pt x="2427348" y="328248"/>
                  </a:cubicBezTo>
                  <a:cubicBezTo>
                    <a:pt x="2455879" y="475298"/>
                    <a:pt x="2295613" y="599971"/>
                    <a:pt x="2069336" y="606691"/>
                  </a:cubicBezTo>
                  <a:cubicBezTo>
                    <a:pt x="2045877" y="607387"/>
                    <a:pt x="2022188" y="606783"/>
                    <a:pt x="1998564" y="604859"/>
                  </a:cubicBezTo>
                  <a:cubicBezTo>
                    <a:pt x="1644818" y="576120"/>
                    <a:pt x="1045092" y="543709"/>
                    <a:pt x="504221" y="593832"/>
                  </a:cubicBezTo>
                  <a:cubicBezTo>
                    <a:pt x="315810" y="611303"/>
                    <a:pt x="113921" y="546103"/>
                    <a:pt x="35179" y="428820"/>
                  </a:cubicBezTo>
                  <a:cubicBezTo>
                    <a:pt x="-3455" y="371333"/>
                    <a:pt x="-10506" y="308492"/>
                    <a:pt x="15207" y="251296"/>
                  </a:cubicBezTo>
                  <a:cubicBezTo>
                    <a:pt x="66342" y="135458"/>
                    <a:pt x="214732" y="52403"/>
                    <a:pt x="401220" y="35221"/>
                  </a:cubicBezTo>
                  <a:cubicBezTo>
                    <a:pt x="566024" y="18449"/>
                    <a:pt x="813876" y="19"/>
                    <a:pt x="1107916" y="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0" name="任意多边形: 形状 9" descr="a64c86c9-d0d7-4d54-8c98-6340433928a4"/>
            <p:cNvSpPr/>
            <p:nvPr/>
          </p:nvSpPr>
          <p:spPr>
            <a:xfrm>
              <a:off x="2332422" y="3241157"/>
              <a:ext cx="2213861" cy="868462"/>
            </a:xfrm>
            <a:custGeom>
              <a:avLst/>
              <a:gdLst>
                <a:gd name="connsiteX0" fmla="*/ 1107916 w 2430636"/>
                <a:gd name="connsiteY0" fmla="*/ 1 h 606970"/>
                <a:gd name="connsiteX1" fmla="*/ 2091743 w 2430636"/>
                <a:gd name="connsiteY1" fmla="*/ 75256 h 606970"/>
                <a:gd name="connsiteX2" fmla="*/ 2421997 w 2430636"/>
                <a:gd name="connsiteY2" fmla="*/ 304880 h 606970"/>
                <a:gd name="connsiteX3" fmla="*/ 2427348 w 2430636"/>
                <a:gd name="connsiteY3" fmla="*/ 328248 h 606970"/>
                <a:gd name="connsiteX4" fmla="*/ 2069336 w 2430636"/>
                <a:gd name="connsiteY4" fmla="*/ 606691 h 606970"/>
                <a:gd name="connsiteX5" fmla="*/ 1998564 w 2430636"/>
                <a:gd name="connsiteY5" fmla="*/ 604859 h 606970"/>
                <a:gd name="connsiteX6" fmla="*/ 504221 w 2430636"/>
                <a:gd name="connsiteY6" fmla="*/ 593832 h 606970"/>
                <a:gd name="connsiteX7" fmla="*/ 35179 w 2430636"/>
                <a:gd name="connsiteY7" fmla="*/ 428820 h 606970"/>
                <a:gd name="connsiteX8" fmla="*/ 15207 w 2430636"/>
                <a:gd name="connsiteY8" fmla="*/ 251296 h 606970"/>
                <a:gd name="connsiteX9" fmla="*/ 401220 w 2430636"/>
                <a:gd name="connsiteY9" fmla="*/ 35221 h 606970"/>
                <a:gd name="connsiteX10" fmla="*/ 1107916 w 2430636"/>
                <a:gd name="connsiteY10" fmla="*/ 1 h 606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30636" h="606970">
                  <a:moveTo>
                    <a:pt x="1107916" y="1"/>
                  </a:moveTo>
                  <a:cubicBezTo>
                    <a:pt x="1401956" y="-16"/>
                    <a:pt x="1742184" y="18379"/>
                    <a:pt x="2091743" y="75256"/>
                  </a:cubicBezTo>
                  <a:cubicBezTo>
                    <a:pt x="2260199" y="103261"/>
                    <a:pt x="2392045" y="194930"/>
                    <a:pt x="2421997" y="304880"/>
                  </a:cubicBezTo>
                  <a:cubicBezTo>
                    <a:pt x="2424043" y="312482"/>
                    <a:pt x="2425763" y="321003"/>
                    <a:pt x="2427348" y="328248"/>
                  </a:cubicBezTo>
                  <a:cubicBezTo>
                    <a:pt x="2455879" y="475298"/>
                    <a:pt x="2295613" y="599971"/>
                    <a:pt x="2069336" y="606691"/>
                  </a:cubicBezTo>
                  <a:cubicBezTo>
                    <a:pt x="2045877" y="607387"/>
                    <a:pt x="2022188" y="606783"/>
                    <a:pt x="1998564" y="604859"/>
                  </a:cubicBezTo>
                  <a:cubicBezTo>
                    <a:pt x="1644818" y="576120"/>
                    <a:pt x="1045092" y="543709"/>
                    <a:pt x="504221" y="593832"/>
                  </a:cubicBezTo>
                  <a:cubicBezTo>
                    <a:pt x="315810" y="611303"/>
                    <a:pt x="113921" y="546103"/>
                    <a:pt x="35179" y="428820"/>
                  </a:cubicBezTo>
                  <a:cubicBezTo>
                    <a:pt x="-3455" y="371333"/>
                    <a:pt x="-10506" y="308492"/>
                    <a:pt x="15207" y="251296"/>
                  </a:cubicBezTo>
                  <a:cubicBezTo>
                    <a:pt x="66342" y="135458"/>
                    <a:pt x="214732" y="52403"/>
                    <a:pt x="401220" y="35221"/>
                  </a:cubicBezTo>
                  <a:cubicBezTo>
                    <a:pt x="566024" y="18449"/>
                    <a:pt x="813876" y="19"/>
                    <a:pt x="110791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1" name="任意多边形: 形状 10" descr="1c3dd0d3-49e2-4bbe-9aa1-0af80685c996"/>
            <p:cNvSpPr/>
            <p:nvPr/>
          </p:nvSpPr>
          <p:spPr>
            <a:xfrm>
              <a:off x="2667209" y="4501959"/>
              <a:ext cx="1544285" cy="650591"/>
            </a:xfrm>
            <a:custGeom>
              <a:avLst/>
              <a:gdLst>
                <a:gd name="connsiteX0" fmla="*/ 1107916 w 2430636"/>
                <a:gd name="connsiteY0" fmla="*/ 1 h 606970"/>
                <a:gd name="connsiteX1" fmla="*/ 2091743 w 2430636"/>
                <a:gd name="connsiteY1" fmla="*/ 75256 h 606970"/>
                <a:gd name="connsiteX2" fmla="*/ 2421997 w 2430636"/>
                <a:gd name="connsiteY2" fmla="*/ 304880 h 606970"/>
                <a:gd name="connsiteX3" fmla="*/ 2427348 w 2430636"/>
                <a:gd name="connsiteY3" fmla="*/ 328248 h 606970"/>
                <a:gd name="connsiteX4" fmla="*/ 2069336 w 2430636"/>
                <a:gd name="connsiteY4" fmla="*/ 606691 h 606970"/>
                <a:gd name="connsiteX5" fmla="*/ 1998564 w 2430636"/>
                <a:gd name="connsiteY5" fmla="*/ 604859 h 606970"/>
                <a:gd name="connsiteX6" fmla="*/ 504221 w 2430636"/>
                <a:gd name="connsiteY6" fmla="*/ 593832 h 606970"/>
                <a:gd name="connsiteX7" fmla="*/ 35179 w 2430636"/>
                <a:gd name="connsiteY7" fmla="*/ 428820 h 606970"/>
                <a:gd name="connsiteX8" fmla="*/ 15207 w 2430636"/>
                <a:gd name="connsiteY8" fmla="*/ 251296 h 606970"/>
                <a:gd name="connsiteX9" fmla="*/ 401220 w 2430636"/>
                <a:gd name="connsiteY9" fmla="*/ 35221 h 606970"/>
                <a:gd name="connsiteX10" fmla="*/ 1107916 w 2430636"/>
                <a:gd name="connsiteY10" fmla="*/ 1 h 606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30636" h="606970">
                  <a:moveTo>
                    <a:pt x="1107916" y="1"/>
                  </a:moveTo>
                  <a:cubicBezTo>
                    <a:pt x="1401956" y="-16"/>
                    <a:pt x="1742184" y="18379"/>
                    <a:pt x="2091743" y="75256"/>
                  </a:cubicBezTo>
                  <a:cubicBezTo>
                    <a:pt x="2260199" y="103261"/>
                    <a:pt x="2392045" y="194930"/>
                    <a:pt x="2421997" y="304880"/>
                  </a:cubicBezTo>
                  <a:cubicBezTo>
                    <a:pt x="2424043" y="312482"/>
                    <a:pt x="2425763" y="321003"/>
                    <a:pt x="2427348" y="328248"/>
                  </a:cubicBezTo>
                  <a:cubicBezTo>
                    <a:pt x="2455879" y="475298"/>
                    <a:pt x="2295613" y="599971"/>
                    <a:pt x="2069336" y="606691"/>
                  </a:cubicBezTo>
                  <a:cubicBezTo>
                    <a:pt x="2045877" y="607387"/>
                    <a:pt x="2022188" y="606783"/>
                    <a:pt x="1998564" y="604859"/>
                  </a:cubicBezTo>
                  <a:cubicBezTo>
                    <a:pt x="1644818" y="576120"/>
                    <a:pt x="1045092" y="543709"/>
                    <a:pt x="504221" y="593832"/>
                  </a:cubicBezTo>
                  <a:cubicBezTo>
                    <a:pt x="315810" y="611303"/>
                    <a:pt x="113921" y="546103"/>
                    <a:pt x="35179" y="428820"/>
                  </a:cubicBezTo>
                  <a:cubicBezTo>
                    <a:pt x="-3455" y="371333"/>
                    <a:pt x="-10506" y="308492"/>
                    <a:pt x="15207" y="251296"/>
                  </a:cubicBezTo>
                  <a:cubicBezTo>
                    <a:pt x="66342" y="135458"/>
                    <a:pt x="214732" y="52403"/>
                    <a:pt x="401220" y="35221"/>
                  </a:cubicBezTo>
                  <a:cubicBezTo>
                    <a:pt x="566024" y="18449"/>
                    <a:pt x="813876" y="19"/>
                    <a:pt x="11079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grpSp>
          <p:nvGrpSpPr>
            <p:cNvPr id="8" name="组合 7" descr="710de13b-cd13-466c-b3af-a79e493a714b"/>
            <p:cNvGrpSpPr/>
            <p:nvPr/>
          </p:nvGrpSpPr>
          <p:grpSpPr>
            <a:xfrm>
              <a:off x="3171530" y="1980355"/>
              <a:ext cx="6538326" cy="1037768"/>
              <a:chOff x="3171530" y="1980355"/>
              <a:chExt cx="6538326" cy="1037768"/>
            </a:xfrm>
          </p:grpSpPr>
          <p:sp>
            <p:nvSpPr>
              <p:cNvPr id="13" name="Icon1" descr="3df6602c-bc31-448c-9af2-0293d234cfbe"/>
              <p:cNvSpPr/>
              <p:nvPr/>
            </p:nvSpPr>
            <p:spPr>
              <a:xfrm rot="16720407">
                <a:off x="3190666" y="2129968"/>
                <a:ext cx="465603" cy="503875"/>
              </a:xfrm>
              <a:custGeom>
                <a:avLst/>
                <a:gdLst>
                  <a:gd name="T0" fmla="*/ 3681 w 4569"/>
                  <a:gd name="T1" fmla="*/ 853 h 4559"/>
                  <a:gd name="T2" fmla="*/ 3572 w 4569"/>
                  <a:gd name="T3" fmla="*/ 737 h 4559"/>
                  <a:gd name="T4" fmla="*/ 1889 w 4569"/>
                  <a:gd name="T5" fmla="*/ 108 h 4559"/>
                  <a:gd name="T6" fmla="*/ 1109 w 4569"/>
                  <a:gd name="T7" fmla="*/ 1062 h 4559"/>
                  <a:gd name="T8" fmla="*/ 1193 w 4569"/>
                  <a:gd name="T9" fmla="*/ 1426 h 4559"/>
                  <a:gd name="T10" fmla="*/ 1421 w 4569"/>
                  <a:gd name="T11" fmla="*/ 1776 h 4559"/>
                  <a:gd name="T12" fmla="*/ 1047 w 4569"/>
                  <a:gd name="T13" fmla="*/ 2226 h 4559"/>
                  <a:gd name="T14" fmla="*/ 202 w 4569"/>
                  <a:gd name="T15" fmla="*/ 3462 h 4559"/>
                  <a:gd name="T16" fmla="*/ 1483 w 4569"/>
                  <a:gd name="T17" fmla="*/ 4421 h 4559"/>
                  <a:gd name="T18" fmla="*/ 3124 w 4569"/>
                  <a:gd name="T19" fmla="*/ 4190 h 4559"/>
                  <a:gd name="T20" fmla="*/ 3681 w 4569"/>
                  <a:gd name="T21" fmla="*/ 853 h 4559"/>
                  <a:gd name="T22" fmla="*/ 1858 w 4569"/>
                  <a:gd name="T23" fmla="*/ 3965 h 4559"/>
                  <a:gd name="T24" fmla="*/ 1538 w 4569"/>
                  <a:gd name="T25" fmla="*/ 3645 h 4559"/>
                  <a:gd name="T26" fmla="*/ 1858 w 4569"/>
                  <a:gd name="T27" fmla="*/ 3325 h 4559"/>
                  <a:gd name="T28" fmla="*/ 2178 w 4569"/>
                  <a:gd name="T29" fmla="*/ 3645 h 4559"/>
                  <a:gd name="T30" fmla="*/ 1858 w 4569"/>
                  <a:gd name="T31" fmla="*/ 3965 h 4559"/>
                  <a:gd name="T32" fmla="*/ 2513 w 4569"/>
                  <a:gd name="T33" fmla="*/ 1185 h 4559"/>
                  <a:gd name="T34" fmla="*/ 2833 w 4569"/>
                  <a:gd name="T35" fmla="*/ 865 h 4559"/>
                  <a:gd name="T36" fmla="*/ 3153 w 4569"/>
                  <a:gd name="T37" fmla="*/ 1185 h 4559"/>
                  <a:gd name="T38" fmla="*/ 2833 w 4569"/>
                  <a:gd name="T39" fmla="*/ 1505 h 4559"/>
                  <a:gd name="T40" fmla="*/ 2513 w 4569"/>
                  <a:gd name="T41" fmla="*/ 1185 h 4559"/>
                  <a:gd name="T42" fmla="*/ 2973 w 4569"/>
                  <a:gd name="T43" fmla="*/ 3578 h 4559"/>
                  <a:gd name="T44" fmla="*/ 2653 w 4569"/>
                  <a:gd name="T45" fmla="*/ 3258 h 4559"/>
                  <a:gd name="T46" fmla="*/ 2973 w 4569"/>
                  <a:gd name="T47" fmla="*/ 2938 h 4559"/>
                  <a:gd name="T48" fmla="*/ 3293 w 4569"/>
                  <a:gd name="T49" fmla="*/ 3258 h 4559"/>
                  <a:gd name="T50" fmla="*/ 2973 w 4569"/>
                  <a:gd name="T51" fmla="*/ 3578 h 4559"/>
                  <a:gd name="T52" fmla="*/ 3393 w 4569"/>
                  <a:gd name="T53" fmla="*/ 2511 h 4559"/>
                  <a:gd name="T54" fmla="*/ 3073 w 4569"/>
                  <a:gd name="T55" fmla="*/ 2191 h 4559"/>
                  <a:gd name="T56" fmla="*/ 3393 w 4569"/>
                  <a:gd name="T57" fmla="*/ 1871 h 4559"/>
                  <a:gd name="T58" fmla="*/ 3713 w 4569"/>
                  <a:gd name="T59" fmla="*/ 2191 h 4559"/>
                  <a:gd name="T60" fmla="*/ 3393 w 4569"/>
                  <a:gd name="T61" fmla="*/ 2511 h 45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69" h="4559">
                    <a:moveTo>
                      <a:pt x="3681" y="853"/>
                    </a:moveTo>
                    <a:cubicBezTo>
                      <a:pt x="3646" y="813"/>
                      <a:pt x="3610" y="774"/>
                      <a:pt x="3572" y="737"/>
                    </a:cubicBezTo>
                    <a:cubicBezTo>
                      <a:pt x="3131" y="296"/>
                      <a:pt x="2526" y="0"/>
                      <a:pt x="1889" y="108"/>
                    </a:cubicBezTo>
                    <a:cubicBezTo>
                      <a:pt x="1391" y="193"/>
                      <a:pt x="1084" y="569"/>
                      <a:pt x="1109" y="1062"/>
                    </a:cubicBezTo>
                    <a:cubicBezTo>
                      <a:pt x="1116" y="1187"/>
                      <a:pt x="1142" y="1311"/>
                      <a:pt x="1193" y="1426"/>
                    </a:cubicBezTo>
                    <a:cubicBezTo>
                      <a:pt x="1251" y="1556"/>
                      <a:pt x="1366" y="1648"/>
                      <a:pt x="1421" y="1776"/>
                    </a:cubicBezTo>
                    <a:cubicBezTo>
                      <a:pt x="1538" y="2048"/>
                      <a:pt x="1288" y="2226"/>
                      <a:pt x="1047" y="2226"/>
                    </a:cubicBezTo>
                    <a:cubicBezTo>
                      <a:pt x="416" y="2191"/>
                      <a:pt x="0" y="2912"/>
                      <a:pt x="202" y="3462"/>
                    </a:cubicBezTo>
                    <a:cubicBezTo>
                      <a:pt x="384" y="3961"/>
                      <a:pt x="998" y="4300"/>
                      <a:pt x="1483" y="4421"/>
                    </a:cubicBezTo>
                    <a:cubicBezTo>
                      <a:pt x="2035" y="4559"/>
                      <a:pt x="2632" y="4476"/>
                      <a:pt x="3124" y="4190"/>
                    </a:cubicBezTo>
                    <a:cubicBezTo>
                      <a:pt x="4295" y="3508"/>
                      <a:pt x="4569" y="1878"/>
                      <a:pt x="3681" y="853"/>
                    </a:cubicBezTo>
                    <a:close/>
                    <a:moveTo>
                      <a:pt x="1858" y="3965"/>
                    </a:moveTo>
                    <a:cubicBezTo>
                      <a:pt x="1681" y="3965"/>
                      <a:pt x="1538" y="3821"/>
                      <a:pt x="1538" y="3645"/>
                    </a:cubicBezTo>
                    <a:cubicBezTo>
                      <a:pt x="1538" y="3468"/>
                      <a:pt x="1681" y="3325"/>
                      <a:pt x="1858" y="3325"/>
                    </a:cubicBezTo>
                    <a:cubicBezTo>
                      <a:pt x="2035" y="3325"/>
                      <a:pt x="2178" y="3468"/>
                      <a:pt x="2178" y="3645"/>
                    </a:cubicBezTo>
                    <a:cubicBezTo>
                      <a:pt x="2178" y="3821"/>
                      <a:pt x="2035" y="3965"/>
                      <a:pt x="1858" y="3965"/>
                    </a:cubicBezTo>
                    <a:close/>
                    <a:moveTo>
                      <a:pt x="2513" y="1185"/>
                    </a:moveTo>
                    <a:cubicBezTo>
                      <a:pt x="2513" y="1008"/>
                      <a:pt x="2656" y="865"/>
                      <a:pt x="2833" y="865"/>
                    </a:cubicBezTo>
                    <a:cubicBezTo>
                      <a:pt x="3009" y="865"/>
                      <a:pt x="3153" y="1008"/>
                      <a:pt x="3153" y="1185"/>
                    </a:cubicBezTo>
                    <a:cubicBezTo>
                      <a:pt x="3153" y="1361"/>
                      <a:pt x="3009" y="1505"/>
                      <a:pt x="2833" y="1505"/>
                    </a:cubicBezTo>
                    <a:cubicBezTo>
                      <a:pt x="2656" y="1505"/>
                      <a:pt x="2513" y="1361"/>
                      <a:pt x="2513" y="1185"/>
                    </a:cubicBezTo>
                    <a:close/>
                    <a:moveTo>
                      <a:pt x="2973" y="3578"/>
                    </a:moveTo>
                    <a:cubicBezTo>
                      <a:pt x="2796" y="3578"/>
                      <a:pt x="2653" y="3435"/>
                      <a:pt x="2653" y="3258"/>
                    </a:cubicBezTo>
                    <a:cubicBezTo>
                      <a:pt x="2653" y="3081"/>
                      <a:pt x="2796" y="2938"/>
                      <a:pt x="2973" y="2938"/>
                    </a:cubicBezTo>
                    <a:cubicBezTo>
                      <a:pt x="3149" y="2938"/>
                      <a:pt x="3293" y="3081"/>
                      <a:pt x="3293" y="3258"/>
                    </a:cubicBezTo>
                    <a:cubicBezTo>
                      <a:pt x="3293" y="3435"/>
                      <a:pt x="3149" y="3578"/>
                      <a:pt x="2973" y="3578"/>
                    </a:cubicBezTo>
                    <a:close/>
                    <a:moveTo>
                      <a:pt x="3393" y="2511"/>
                    </a:moveTo>
                    <a:cubicBezTo>
                      <a:pt x="3216" y="2511"/>
                      <a:pt x="3073" y="2368"/>
                      <a:pt x="3073" y="2191"/>
                    </a:cubicBezTo>
                    <a:cubicBezTo>
                      <a:pt x="3073" y="2015"/>
                      <a:pt x="3216" y="1871"/>
                      <a:pt x="3393" y="1871"/>
                    </a:cubicBezTo>
                    <a:cubicBezTo>
                      <a:pt x="3569" y="1871"/>
                      <a:pt x="3713" y="2015"/>
                      <a:pt x="3713" y="2191"/>
                    </a:cubicBezTo>
                    <a:cubicBezTo>
                      <a:pt x="3713" y="2368"/>
                      <a:pt x="3569" y="2511"/>
                      <a:pt x="3393" y="25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30" name="Number1" descr="b87d7e94-9a4a-4b63-bd2a-0106343efdc7"/>
              <p:cNvSpPr/>
              <p:nvPr/>
            </p:nvSpPr>
            <p:spPr>
              <a:xfrm>
                <a:off x="5971929" y="2267444"/>
                <a:ext cx="358625" cy="358624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 lnSpcReduction="10000"/>
              </a:bodyPr>
              <a:lstStyle/>
              <a:p>
                <a:pPr algn="ctr"/>
                <a:r>
                  <a:rPr lang="en-US" sz="1400" b="1" i="0" u="none">
                    <a:solidFill>
                      <a:srgbClr val="FFFFFF"/>
                    </a:solidFill>
                    <a:latin typeface="Arial" panose="020B0604020202020204"/>
                  </a:rPr>
                  <a:t>01</a:t>
                </a:r>
                <a:endParaRPr lang="en-US" sz="14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27" name="Bullet1" descr="b9beae8c-13b7-40ba-901e-b52ba2ea889c"/>
              <p:cNvSpPr/>
              <p:nvPr/>
            </p:nvSpPr>
            <p:spPr>
              <a:xfrm>
                <a:off x="6623527" y="1980355"/>
                <a:ext cx="3086329" cy="451624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内分泌系统的定义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8" name="Text1" descr="43e42262-d051-494d-b462-04404b5bff1f"/>
              <p:cNvSpPr txBox="1"/>
              <p:nvPr/>
            </p:nvSpPr>
            <p:spPr>
              <a:xfrm>
                <a:off x="6623527" y="2431981"/>
                <a:ext cx="3086329" cy="586142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内分泌系统是人体调节系统，与神经配合调节生理功能。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12" name="组合 11" descr="ca8c07a8-ca28-4593-9900-49ada1b2d0ec"/>
            <p:cNvGrpSpPr/>
            <p:nvPr/>
          </p:nvGrpSpPr>
          <p:grpSpPr>
            <a:xfrm>
              <a:off x="3230053" y="3188512"/>
              <a:ext cx="6407693" cy="1037768"/>
              <a:chOff x="3230053" y="3188512"/>
              <a:chExt cx="6407693" cy="1037768"/>
            </a:xfrm>
          </p:grpSpPr>
          <p:sp>
            <p:nvSpPr>
              <p:cNvPr id="14" name="Icon2" descr="6daa03f1-6319-4c7d-8087-b6664c6a7673"/>
              <p:cNvSpPr/>
              <p:nvPr/>
            </p:nvSpPr>
            <p:spPr>
              <a:xfrm>
                <a:off x="3230053" y="3459421"/>
                <a:ext cx="386833" cy="384853"/>
              </a:xfrm>
              <a:custGeom>
                <a:avLst/>
                <a:gdLst>
                  <a:gd name="connsiteX0" fmla="*/ 436800 w 607639"/>
                  <a:gd name="connsiteY0" fmla="*/ 516690 h 598264"/>
                  <a:gd name="connsiteX1" fmla="*/ 607639 w 607639"/>
                  <a:gd name="connsiteY1" fmla="*/ 516690 h 598264"/>
                  <a:gd name="connsiteX2" fmla="*/ 607639 w 607639"/>
                  <a:gd name="connsiteY2" fmla="*/ 577115 h 598264"/>
                  <a:gd name="connsiteX3" fmla="*/ 586451 w 607639"/>
                  <a:gd name="connsiteY3" fmla="*/ 598264 h 598264"/>
                  <a:gd name="connsiteX4" fmla="*/ 457988 w 607639"/>
                  <a:gd name="connsiteY4" fmla="*/ 598264 h 598264"/>
                  <a:gd name="connsiteX5" fmla="*/ 436800 w 607639"/>
                  <a:gd name="connsiteY5" fmla="*/ 577115 h 598264"/>
                  <a:gd name="connsiteX6" fmla="*/ 218400 w 607639"/>
                  <a:gd name="connsiteY6" fmla="*/ 516690 h 598264"/>
                  <a:gd name="connsiteX7" fmla="*/ 389239 w 607639"/>
                  <a:gd name="connsiteY7" fmla="*/ 516690 h 598264"/>
                  <a:gd name="connsiteX8" fmla="*/ 389239 w 607639"/>
                  <a:gd name="connsiteY8" fmla="*/ 577115 h 598264"/>
                  <a:gd name="connsiteX9" fmla="*/ 368051 w 607639"/>
                  <a:gd name="connsiteY9" fmla="*/ 598264 h 598264"/>
                  <a:gd name="connsiteX10" fmla="*/ 239588 w 607639"/>
                  <a:gd name="connsiteY10" fmla="*/ 598264 h 598264"/>
                  <a:gd name="connsiteX11" fmla="*/ 218400 w 607639"/>
                  <a:gd name="connsiteY11" fmla="*/ 577115 h 598264"/>
                  <a:gd name="connsiteX12" fmla="*/ 0 w 607639"/>
                  <a:gd name="connsiteY12" fmla="*/ 516690 h 598264"/>
                  <a:gd name="connsiteX13" fmla="*/ 170768 w 607639"/>
                  <a:gd name="connsiteY13" fmla="*/ 516690 h 598264"/>
                  <a:gd name="connsiteX14" fmla="*/ 170768 w 607639"/>
                  <a:gd name="connsiteY14" fmla="*/ 577115 h 598264"/>
                  <a:gd name="connsiteX15" fmla="*/ 149589 w 607639"/>
                  <a:gd name="connsiteY15" fmla="*/ 598264 h 598264"/>
                  <a:gd name="connsiteX16" fmla="*/ 21179 w 607639"/>
                  <a:gd name="connsiteY16" fmla="*/ 598264 h 598264"/>
                  <a:gd name="connsiteX17" fmla="*/ 0 w 607639"/>
                  <a:gd name="connsiteY17" fmla="*/ 577115 h 598264"/>
                  <a:gd name="connsiteX18" fmla="*/ 218400 w 607639"/>
                  <a:gd name="connsiteY18" fmla="*/ 228572 h 598264"/>
                  <a:gd name="connsiteX19" fmla="*/ 389239 w 607639"/>
                  <a:gd name="connsiteY19" fmla="*/ 228572 h 598264"/>
                  <a:gd name="connsiteX20" fmla="*/ 389239 w 607639"/>
                  <a:gd name="connsiteY20" fmla="*/ 474351 h 598264"/>
                  <a:gd name="connsiteX21" fmla="*/ 218400 w 607639"/>
                  <a:gd name="connsiteY21" fmla="*/ 474351 h 598264"/>
                  <a:gd name="connsiteX22" fmla="*/ 436800 w 607639"/>
                  <a:gd name="connsiteY22" fmla="*/ 228501 h 598264"/>
                  <a:gd name="connsiteX23" fmla="*/ 607639 w 607639"/>
                  <a:gd name="connsiteY23" fmla="*/ 228501 h 598264"/>
                  <a:gd name="connsiteX24" fmla="*/ 607639 w 607639"/>
                  <a:gd name="connsiteY24" fmla="*/ 474351 h 598264"/>
                  <a:gd name="connsiteX25" fmla="*/ 436800 w 607639"/>
                  <a:gd name="connsiteY25" fmla="*/ 474351 h 598264"/>
                  <a:gd name="connsiteX26" fmla="*/ 0 w 607639"/>
                  <a:gd name="connsiteY26" fmla="*/ 228501 h 598264"/>
                  <a:gd name="connsiteX27" fmla="*/ 170768 w 607639"/>
                  <a:gd name="connsiteY27" fmla="*/ 228501 h 598264"/>
                  <a:gd name="connsiteX28" fmla="*/ 170768 w 607639"/>
                  <a:gd name="connsiteY28" fmla="*/ 474351 h 598264"/>
                  <a:gd name="connsiteX29" fmla="*/ 0 w 607639"/>
                  <a:gd name="connsiteY29" fmla="*/ 474351 h 598264"/>
                  <a:gd name="connsiteX30" fmla="*/ 436800 w 607639"/>
                  <a:gd name="connsiteY30" fmla="*/ 146927 h 598264"/>
                  <a:gd name="connsiteX31" fmla="*/ 607639 w 607639"/>
                  <a:gd name="connsiteY31" fmla="*/ 146927 h 598264"/>
                  <a:gd name="connsiteX32" fmla="*/ 607639 w 607639"/>
                  <a:gd name="connsiteY32" fmla="*/ 186161 h 598264"/>
                  <a:gd name="connsiteX33" fmla="*/ 436800 w 607639"/>
                  <a:gd name="connsiteY33" fmla="*/ 186161 h 598264"/>
                  <a:gd name="connsiteX34" fmla="*/ 218400 w 607639"/>
                  <a:gd name="connsiteY34" fmla="*/ 146927 h 598264"/>
                  <a:gd name="connsiteX35" fmla="*/ 389239 w 607639"/>
                  <a:gd name="connsiteY35" fmla="*/ 146927 h 598264"/>
                  <a:gd name="connsiteX36" fmla="*/ 389239 w 607639"/>
                  <a:gd name="connsiteY36" fmla="*/ 186161 h 598264"/>
                  <a:gd name="connsiteX37" fmla="*/ 218400 w 607639"/>
                  <a:gd name="connsiteY37" fmla="*/ 186161 h 598264"/>
                  <a:gd name="connsiteX38" fmla="*/ 0 w 607639"/>
                  <a:gd name="connsiteY38" fmla="*/ 146927 h 598264"/>
                  <a:gd name="connsiteX39" fmla="*/ 170768 w 607639"/>
                  <a:gd name="connsiteY39" fmla="*/ 146927 h 598264"/>
                  <a:gd name="connsiteX40" fmla="*/ 170768 w 607639"/>
                  <a:gd name="connsiteY40" fmla="*/ 186161 h 598264"/>
                  <a:gd name="connsiteX41" fmla="*/ 0 w 607639"/>
                  <a:gd name="connsiteY41" fmla="*/ 186161 h 598264"/>
                  <a:gd name="connsiteX42" fmla="*/ 303775 w 607639"/>
                  <a:gd name="connsiteY42" fmla="*/ 65 h 598264"/>
                  <a:gd name="connsiteX43" fmla="*/ 335989 w 607639"/>
                  <a:gd name="connsiteY43" fmla="*/ 19450 h 598264"/>
                  <a:gd name="connsiteX44" fmla="*/ 380841 w 607639"/>
                  <a:gd name="connsiteY44" fmla="*/ 104588 h 598264"/>
                  <a:gd name="connsiteX45" fmla="*/ 226797 w 607639"/>
                  <a:gd name="connsiteY45" fmla="*/ 104588 h 598264"/>
                  <a:gd name="connsiteX46" fmla="*/ 271560 w 607639"/>
                  <a:gd name="connsiteY46" fmla="*/ 19539 h 598264"/>
                  <a:gd name="connsiteX47" fmla="*/ 303775 w 607639"/>
                  <a:gd name="connsiteY47" fmla="*/ 65 h 598264"/>
                  <a:gd name="connsiteX48" fmla="*/ 85375 w 607639"/>
                  <a:gd name="connsiteY48" fmla="*/ 65 h 598264"/>
                  <a:gd name="connsiteX49" fmla="*/ 117589 w 607639"/>
                  <a:gd name="connsiteY49" fmla="*/ 19450 h 598264"/>
                  <a:gd name="connsiteX50" fmla="*/ 162441 w 607639"/>
                  <a:gd name="connsiteY50" fmla="*/ 104588 h 598264"/>
                  <a:gd name="connsiteX51" fmla="*/ 8397 w 607639"/>
                  <a:gd name="connsiteY51" fmla="*/ 104588 h 598264"/>
                  <a:gd name="connsiteX52" fmla="*/ 53160 w 607639"/>
                  <a:gd name="connsiteY52" fmla="*/ 19539 h 598264"/>
                  <a:gd name="connsiteX53" fmla="*/ 85375 w 607639"/>
                  <a:gd name="connsiteY53" fmla="*/ 65 h 598264"/>
                  <a:gd name="connsiteX54" fmla="*/ 522117 w 607639"/>
                  <a:gd name="connsiteY54" fmla="*/ 0 h 598264"/>
                  <a:gd name="connsiteX55" fmla="*/ 554403 w 607639"/>
                  <a:gd name="connsiteY55" fmla="*/ 19424 h 598264"/>
                  <a:gd name="connsiteX56" fmla="*/ 599171 w 607639"/>
                  <a:gd name="connsiteY56" fmla="*/ 104588 h 598264"/>
                  <a:gd name="connsiteX57" fmla="*/ 445197 w 607639"/>
                  <a:gd name="connsiteY57" fmla="*/ 104588 h 598264"/>
                  <a:gd name="connsiteX58" fmla="*/ 489965 w 607639"/>
                  <a:gd name="connsiteY58" fmla="*/ 19513 h 598264"/>
                  <a:gd name="connsiteX59" fmla="*/ 522117 w 607639"/>
                  <a:gd name="connsiteY59" fmla="*/ 0 h 598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607639" h="598264">
                    <a:moveTo>
                      <a:pt x="436800" y="516690"/>
                    </a:moveTo>
                    <a:lnTo>
                      <a:pt x="607639" y="516690"/>
                    </a:lnTo>
                    <a:lnTo>
                      <a:pt x="607639" y="577115"/>
                    </a:lnTo>
                    <a:cubicBezTo>
                      <a:pt x="607639" y="588756"/>
                      <a:pt x="598113" y="598264"/>
                      <a:pt x="586451" y="598264"/>
                    </a:cubicBezTo>
                    <a:lnTo>
                      <a:pt x="457988" y="598264"/>
                    </a:lnTo>
                    <a:cubicBezTo>
                      <a:pt x="446237" y="598264"/>
                      <a:pt x="436800" y="588756"/>
                      <a:pt x="436800" y="577115"/>
                    </a:cubicBezTo>
                    <a:close/>
                    <a:moveTo>
                      <a:pt x="218400" y="516690"/>
                    </a:moveTo>
                    <a:lnTo>
                      <a:pt x="389239" y="516690"/>
                    </a:lnTo>
                    <a:lnTo>
                      <a:pt x="389239" y="577115"/>
                    </a:lnTo>
                    <a:cubicBezTo>
                      <a:pt x="389239" y="588756"/>
                      <a:pt x="379713" y="598264"/>
                      <a:pt x="368051" y="598264"/>
                    </a:cubicBezTo>
                    <a:lnTo>
                      <a:pt x="239588" y="598264"/>
                    </a:lnTo>
                    <a:cubicBezTo>
                      <a:pt x="227926" y="598264"/>
                      <a:pt x="218400" y="588756"/>
                      <a:pt x="218400" y="577115"/>
                    </a:cubicBezTo>
                    <a:close/>
                    <a:moveTo>
                      <a:pt x="0" y="516690"/>
                    </a:moveTo>
                    <a:lnTo>
                      <a:pt x="170768" y="516690"/>
                    </a:lnTo>
                    <a:lnTo>
                      <a:pt x="170768" y="577115"/>
                    </a:lnTo>
                    <a:cubicBezTo>
                      <a:pt x="170768" y="588756"/>
                      <a:pt x="161246" y="598264"/>
                      <a:pt x="149589" y="598264"/>
                    </a:cubicBezTo>
                    <a:lnTo>
                      <a:pt x="21179" y="598264"/>
                    </a:lnTo>
                    <a:cubicBezTo>
                      <a:pt x="9522" y="598264"/>
                      <a:pt x="0" y="588756"/>
                      <a:pt x="0" y="577115"/>
                    </a:cubicBezTo>
                    <a:close/>
                    <a:moveTo>
                      <a:pt x="218400" y="228572"/>
                    </a:moveTo>
                    <a:lnTo>
                      <a:pt x="389239" y="228572"/>
                    </a:lnTo>
                    <a:lnTo>
                      <a:pt x="389239" y="474351"/>
                    </a:lnTo>
                    <a:lnTo>
                      <a:pt x="218400" y="474351"/>
                    </a:lnTo>
                    <a:close/>
                    <a:moveTo>
                      <a:pt x="436800" y="228501"/>
                    </a:moveTo>
                    <a:lnTo>
                      <a:pt x="607639" y="228501"/>
                    </a:lnTo>
                    <a:lnTo>
                      <a:pt x="607639" y="474351"/>
                    </a:lnTo>
                    <a:lnTo>
                      <a:pt x="436800" y="474351"/>
                    </a:lnTo>
                    <a:close/>
                    <a:moveTo>
                      <a:pt x="0" y="228501"/>
                    </a:moveTo>
                    <a:lnTo>
                      <a:pt x="170768" y="228501"/>
                    </a:lnTo>
                    <a:lnTo>
                      <a:pt x="170768" y="474351"/>
                    </a:lnTo>
                    <a:lnTo>
                      <a:pt x="0" y="474351"/>
                    </a:lnTo>
                    <a:close/>
                    <a:moveTo>
                      <a:pt x="436800" y="146927"/>
                    </a:moveTo>
                    <a:lnTo>
                      <a:pt x="607639" y="146927"/>
                    </a:lnTo>
                    <a:lnTo>
                      <a:pt x="607639" y="186161"/>
                    </a:lnTo>
                    <a:lnTo>
                      <a:pt x="436800" y="186161"/>
                    </a:lnTo>
                    <a:close/>
                    <a:moveTo>
                      <a:pt x="218400" y="146927"/>
                    </a:moveTo>
                    <a:lnTo>
                      <a:pt x="389239" y="146927"/>
                    </a:lnTo>
                    <a:lnTo>
                      <a:pt x="389239" y="186161"/>
                    </a:lnTo>
                    <a:lnTo>
                      <a:pt x="218400" y="186161"/>
                    </a:lnTo>
                    <a:close/>
                    <a:moveTo>
                      <a:pt x="0" y="146927"/>
                    </a:moveTo>
                    <a:lnTo>
                      <a:pt x="170768" y="146927"/>
                    </a:lnTo>
                    <a:lnTo>
                      <a:pt x="170768" y="186161"/>
                    </a:lnTo>
                    <a:lnTo>
                      <a:pt x="0" y="186161"/>
                    </a:lnTo>
                    <a:close/>
                    <a:moveTo>
                      <a:pt x="303775" y="65"/>
                    </a:moveTo>
                    <a:cubicBezTo>
                      <a:pt x="316478" y="54"/>
                      <a:pt x="329181" y="6520"/>
                      <a:pt x="335989" y="19450"/>
                    </a:cubicBezTo>
                    <a:lnTo>
                      <a:pt x="380841" y="104588"/>
                    </a:lnTo>
                    <a:lnTo>
                      <a:pt x="226797" y="104588"/>
                    </a:lnTo>
                    <a:lnTo>
                      <a:pt x="271560" y="19539"/>
                    </a:lnTo>
                    <a:cubicBezTo>
                      <a:pt x="278368" y="6564"/>
                      <a:pt x="291071" y="77"/>
                      <a:pt x="303775" y="65"/>
                    </a:cubicBezTo>
                    <a:close/>
                    <a:moveTo>
                      <a:pt x="85375" y="65"/>
                    </a:moveTo>
                    <a:cubicBezTo>
                      <a:pt x="98078" y="54"/>
                      <a:pt x="110782" y="6520"/>
                      <a:pt x="117589" y="19450"/>
                    </a:cubicBezTo>
                    <a:lnTo>
                      <a:pt x="162441" y="104588"/>
                    </a:lnTo>
                    <a:lnTo>
                      <a:pt x="8397" y="104588"/>
                    </a:lnTo>
                    <a:lnTo>
                      <a:pt x="53160" y="19539"/>
                    </a:lnTo>
                    <a:cubicBezTo>
                      <a:pt x="59968" y="6564"/>
                      <a:pt x="72671" y="77"/>
                      <a:pt x="85375" y="65"/>
                    </a:cubicBezTo>
                    <a:close/>
                    <a:moveTo>
                      <a:pt x="522117" y="0"/>
                    </a:moveTo>
                    <a:cubicBezTo>
                      <a:pt x="534822" y="-44"/>
                      <a:pt x="547549" y="6401"/>
                      <a:pt x="554403" y="19424"/>
                    </a:cubicBezTo>
                    <a:lnTo>
                      <a:pt x="599171" y="104588"/>
                    </a:lnTo>
                    <a:lnTo>
                      <a:pt x="445197" y="104588"/>
                    </a:lnTo>
                    <a:lnTo>
                      <a:pt x="489965" y="19513"/>
                    </a:lnTo>
                    <a:cubicBezTo>
                      <a:pt x="496730" y="6579"/>
                      <a:pt x="509412" y="45"/>
                      <a:pt x="5221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25" name="Number2" descr="46648008-daeb-4cb7-88af-9c63678507ff"/>
              <p:cNvSpPr/>
              <p:nvPr/>
            </p:nvSpPr>
            <p:spPr>
              <a:xfrm>
                <a:off x="5602617" y="3475601"/>
                <a:ext cx="358625" cy="358624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 lnSpcReduction="10000"/>
              </a:bodyPr>
              <a:lstStyle/>
              <a:p>
                <a:pPr algn="ctr"/>
                <a:r>
                  <a:rPr lang="en-US" sz="1400" b="1" i="0" u="none">
                    <a:solidFill>
                      <a:srgbClr val="FFFFFF"/>
                    </a:solidFill>
                    <a:latin typeface="Arial" panose="020B0604020202020204"/>
                  </a:rPr>
                  <a:t>02</a:t>
                </a:r>
                <a:endParaRPr lang="en-US" sz="14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22" name="Bullet2" descr="16a13182-4815-4877-bf64-952235829c54"/>
              <p:cNvSpPr/>
              <p:nvPr/>
            </p:nvSpPr>
            <p:spPr>
              <a:xfrm>
                <a:off x="6182104" y="3188512"/>
                <a:ext cx="3455642" cy="451624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内分泌系统的组成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3" name="Text2" descr="c7f6bbf0-0e54-4ad3-b2ff-a19dee9b5610"/>
              <p:cNvSpPr txBox="1"/>
              <p:nvPr/>
            </p:nvSpPr>
            <p:spPr>
              <a:xfrm>
                <a:off x="6182104" y="3640138"/>
                <a:ext cx="3455642" cy="586142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由内分泌腺、组织和细胞组成，分泌激素调节机体。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34" name="组合 33" descr="20af3ac1-d9a0-4f3f-b83b-3c4604642eeb"/>
            <p:cNvGrpSpPr/>
            <p:nvPr/>
          </p:nvGrpSpPr>
          <p:grpSpPr>
            <a:xfrm>
              <a:off x="3178560" y="4396668"/>
              <a:ext cx="6427125" cy="1037768"/>
              <a:chOff x="3178560" y="4396668"/>
              <a:chExt cx="6427125" cy="1037768"/>
            </a:xfrm>
          </p:grpSpPr>
          <p:sp>
            <p:nvSpPr>
              <p:cNvPr id="15" name="Icon3" descr="990d7b21-3251-4d64-8dc7-eb9ed158e1f9"/>
              <p:cNvSpPr/>
              <p:nvPr/>
            </p:nvSpPr>
            <p:spPr>
              <a:xfrm>
                <a:off x="3178560" y="4603905"/>
                <a:ext cx="474278" cy="455686"/>
              </a:xfrm>
              <a:custGeom>
                <a:avLst/>
                <a:gdLst>
                  <a:gd name="connsiteX0" fmla="*/ 179184 w 587513"/>
                  <a:gd name="connsiteY0" fmla="*/ 415650 h 606761"/>
                  <a:gd name="connsiteX1" fmla="*/ 191342 w 587513"/>
                  <a:gd name="connsiteY1" fmla="*/ 417926 h 606761"/>
                  <a:gd name="connsiteX2" fmla="*/ 297727 w 587513"/>
                  <a:gd name="connsiteY2" fmla="*/ 524126 h 606761"/>
                  <a:gd name="connsiteX3" fmla="*/ 270371 w 587513"/>
                  <a:gd name="connsiteY3" fmla="*/ 537021 h 606761"/>
                  <a:gd name="connsiteX4" fmla="*/ 243015 w 587513"/>
                  <a:gd name="connsiteY4" fmla="*/ 548400 h 606761"/>
                  <a:gd name="connsiteX5" fmla="*/ 124471 w 587513"/>
                  <a:gd name="connsiteY5" fmla="*/ 430063 h 606761"/>
                  <a:gd name="connsiteX6" fmla="*/ 142709 w 587513"/>
                  <a:gd name="connsiteY6" fmla="*/ 428546 h 606761"/>
                  <a:gd name="connsiteX7" fmla="*/ 144229 w 587513"/>
                  <a:gd name="connsiteY7" fmla="*/ 428546 h 606761"/>
                  <a:gd name="connsiteX8" fmla="*/ 179184 w 587513"/>
                  <a:gd name="connsiteY8" fmla="*/ 415650 h 606761"/>
                  <a:gd name="connsiteX9" fmla="*/ 38731 w 587513"/>
                  <a:gd name="connsiteY9" fmla="*/ 397457 h 606761"/>
                  <a:gd name="connsiteX10" fmla="*/ 53160 w 587513"/>
                  <a:gd name="connsiteY10" fmla="*/ 397457 h 606761"/>
                  <a:gd name="connsiteX11" fmla="*/ 78222 w 587513"/>
                  <a:gd name="connsiteY11" fmla="*/ 422494 h 606761"/>
                  <a:gd name="connsiteX12" fmla="*/ 78222 w 587513"/>
                  <a:gd name="connsiteY12" fmla="*/ 487741 h 606761"/>
                  <a:gd name="connsiteX13" fmla="*/ 46325 w 587513"/>
                  <a:gd name="connsiteY13" fmla="*/ 500639 h 606761"/>
                  <a:gd name="connsiteX14" fmla="*/ 13669 w 587513"/>
                  <a:gd name="connsiteY14" fmla="*/ 487741 h 606761"/>
                  <a:gd name="connsiteX15" fmla="*/ 13669 w 587513"/>
                  <a:gd name="connsiteY15" fmla="*/ 422494 h 606761"/>
                  <a:gd name="connsiteX16" fmla="*/ 238418 w 587513"/>
                  <a:gd name="connsiteY16" fmla="*/ 267733 h 606761"/>
                  <a:gd name="connsiteX17" fmla="*/ 223228 w 587513"/>
                  <a:gd name="connsiteY17" fmla="*/ 303381 h 606761"/>
                  <a:gd name="connsiteX18" fmla="*/ 238418 w 587513"/>
                  <a:gd name="connsiteY18" fmla="*/ 339028 h 606761"/>
                  <a:gd name="connsiteX19" fmla="*/ 274115 w 587513"/>
                  <a:gd name="connsiteY19" fmla="*/ 354197 h 606761"/>
                  <a:gd name="connsiteX20" fmla="*/ 309811 w 587513"/>
                  <a:gd name="connsiteY20" fmla="*/ 339028 h 606761"/>
                  <a:gd name="connsiteX21" fmla="*/ 325002 w 587513"/>
                  <a:gd name="connsiteY21" fmla="*/ 303381 h 606761"/>
                  <a:gd name="connsiteX22" fmla="*/ 309811 w 587513"/>
                  <a:gd name="connsiteY22" fmla="*/ 267733 h 606761"/>
                  <a:gd name="connsiteX23" fmla="*/ 295381 w 587513"/>
                  <a:gd name="connsiteY23" fmla="*/ 282144 h 606761"/>
                  <a:gd name="connsiteX24" fmla="*/ 304495 w 587513"/>
                  <a:gd name="connsiteY24" fmla="*/ 303381 h 606761"/>
                  <a:gd name="connsiteX25" fmla="*/ 295381 w 587513"/>
                  <a:gd name="connsiteY25" fmla="*/ 324617 h 606761"/>
                  <a:gd name="connsiteX26" fmla="*/ 252849 w 587513"/>
                  <a:gd name="connsiteY26" fmla="*/ 324617 h 606761"/>
                  <a:gd name="connsiteX27" fmla="*/ 243735 w 587513"/>
                  <a:gd name="connsiteY27" fmla="*/ 303381 h 606761"/>
                  <a:gd name="connsiteX28" fmla="*/ 252849 w 587513"/>
                  <a:gd name="connsiteY28" fmla="*/ 282144 h 606761"/>
                  <a:gd name="connsiteX29" fmla="*/ 283988 w 587513"/>
                  <a:gd name="connsiteY29" fmla="*/ 187337 h 606761"/>
                  <a:gd name="connsiteX30" fmla="*/ 264241 w 587513"/>
                  <a:gd name="connsiteY30" fmla="*/ 211608 h 606761"/>
                  <a:gd name="connsiteX31" fmla="*/ 264241 w 587513"/>
                  <a:gd name="connsiteY31" fmla="*/ 303381 h 606761"/>
                  <a:gd name="connsiteX32" fmla="*/ 283988 w 587513"/>
                  <a:gd name="connsiteY32" fmla="*/ 303381 h 606761"/>
                  <a:gd name="connsiteX33" fmla="*/ 411628 w 587513"/>
                  <a:gd name="connsiteY33" fmla="*/ 144867 h 606761"/>
                  <a:gd name="connsiteX34" fmla="*/ 521790 w 587513"/>
                  <a:gd name="connsiteY34" fmla="*/ 254835 h 606761"/>
                  <a:gd name="connsiteX35" fmla="*/ 520271 w 587513"/>
                  <a:gd name="connsiteY35" fmla="*/ 291996 h 606761"/>
                  <a:gd name="connsiteX36" fmla="*/ 476966 w 587513"/>
                  <a:gd name="connsiteY36" fmla="*/ 361010 h 606761"/>
                  <a:gd name="connsiteX37" fmla="*/ 369082 w 587513"/>
                  <a:gd name="connsiteY37" fmla="*/ 254076 h 606761"/>
                  <a:gd name="connsiteX38" fmla="*/ 369082 w 587513"/>
                  <a:gd name="connsiteY38" fmla="*/ 235116 h 606761"/>
                  <a:gd name="connsiteX39" fmla="*/ 408589 w 587513"/>
                  <a:gd name="connsiteY39" fmla="*/ 163827 h 606761"/>
                  <a:gd name="connsiteX40" fmla="*/ 264241 w 587513"/>
                  <a:gd name="connsiteY40" fmla="*/ 92531 h 606761"/>
                  <a:gd name="connsiteX41" fmla="*/ 157911 w 587513"/>
                  <a:gd name="connsiteY41" fmla="*/ 177478 h 606761"/>
                  <a:gd name="connsiteX42" fmla="*/ 57656 w 587513"/>
                  <a:gd name="connsiteY42" fmla="*/ 334477 h 606761"/>
                  <a:gd name="connsiteX43" fmla="*/ 62213 w 587513"/>
                  <a:gd name="connsiteY43" fmla="*/ 335994 h 606761"/>
                  <a:gd name="connsiteX44" fmla="*/ 64492 w 587513"/>
                  <a:gd name="connsiteY44" fmla="*/ 335994 h 606761"/>
                  <a:gd name="connsiteX45" fmla="*/ 214874 w 587513"/>
                  <a:gd name="connsiteY45" fmla="*/ 234361 h 606761"/>
                  <a:gd name="connsiteX46" fmla="*/ 229304 w 587513"/>
                  <a:gd name="connsiteY46" fmla="*/ 219951 h 606761"/>
                  <a:gd name="connsiteX47" fmla="*/ 236899 w 587513"/>
                  <a:gd name="connsiteY47" fmla="*/ 211608 h 606761"/>
                  <a:gd name="connsiteX48" fmla="*/ 241456 w 587513"/>
                  <a:gd name="connsiteY48" fmla="*/ 206299 h 606761"/>
                  <a:gd name="connsiteX49" fmla="*/ 250570 w 587513"/>
                  <a:gd name="connsiteY49" fmla="*/ 196439 h 606761"/>
                  <a:gd name="connsiteX50" fmla="*/ 253608 w 587513"/>
                  <a:gd name="connsiteY50" fmla="*/ 192647 h 606761"/>
                  <a:gd name="connsiteX51" fmla="*/ 261963 w 587513"/>
                  <a:gd name="connsiteY51" fmla="*/ 182787 h 606761"/>
                  <a:gd name="connsiteX52" fmla="*/ 264241 w 587513"/>
                  <a:gd name="connsiteY52" fmla="*/ 180511 h 606761"/>
                  <a:gd name="connsiteX53" fmla="*/ 309052 w 587513"/>
                  <a:gd name="connsiteY53" fmla="*/ 75087 h 606761"/>
                  <a:gd name="connsiteX54" fmla="*/ 283988 w 587513"/>
                  <a:gd name="connsiteY54" fmla="*/ 81913 h 606761"/>
                  <a:gd name="connsiteX55" fmla="*/ 283988 w 587513"/>
                  <a:gd name="connsiteY55" fmla="*/ 153207 h 606761"/>
                  <a:gd name="connsiteX56" fmla="*/ 285507 w 587513"/>
                  <a:gd name="connsiteY56" fmla="*/ 151690 h 606761"/>
                  <a:gd name="connsiteX57" fmla="*/ 287786 w 587513"/>
                  <a:gd name="connsiteY57" fmla="*/ 148656 h 606761"/>
                  <a:gd name="connsiteX58" fmla="*/ 312090 w 587513"/>
                  <a:gd name="connsiteY58" fmla="*/ 104666 h 606761"/>
                  <a:gd name="connsiteX59" fmla="*/ 315128 w 587513"/>
                  <a:gd name="connsiteY59" fmla="*/ 77362 h 606761"/>
                  <a:gd name="connsiteX60" fmla="*/ 309052 w 587513"/>
                  <a:gd name="connsiteY60" fmla="*/ 75087 h 606761"/>
                  <a:gd name="connsiteX61" fmla="*/ 208038 w 587513"/>
                  <a:gd name="connsiteY61" fmla="*/ 20478 h 606761"/>
                  <a:gd name="connsiteX62" fmla="*/ 152594 w 587513"/>
                  <a:gd name="connsiteY62" fmla="*/ 75845 h 606761"/>
                  <a:gd name="connsiteX63" fmla="*/ 152594 w 587513"/>
                  <a:gd name="connsiteY63" fmla="*/ 153966 h 606761"/>
                  <a:gd name="connsiteX64" fmla="*/ 263482 w 587513"/>
                  <a:gd name="connsiteY64" fmla="*/ 69778 h 606761"/>
                  <a:gd name="connsiteX65" fmla="*/ 208038 w 587513"/>
                  <a:gd name="connsiteY65" fmla="*/ 20478 h 606761"/>
                  <a:gd name="connsiteX66" fmla="*/ 208038 w 587513"/>
                  <a:gd name="connsiteY66" fmla="*/ 0 h 606761"/>
                  <a:gd name="connsiteX67" fmla="*/ 282469 w 587513"/>
                  <a:gd name="connsiteY67" fmla="*/ 61435 h 606761"/>
                  <a:gd name="connsiteX68" fmla="*/ 309052 w 587513"/>
                  <a:gd name="connsiteY68" fmla="*/ 55367 h 606761"/>
                  <a:gd name="connsiteX69" fmla="*/ 329559 w 587513"/>
                  <a:gd name="connsiteY69" fmla="*/ 62951 h 606761"/>
                  <a:gd name="connsiteX70" fmla="*/ 394116 w 587513"/>
                  <a:gd name="connsiteY70" fmla="*/ 127420 h 606761"/>
                  <a:gd name="connsiteX71" fmla="*/ 388800 w 587513"/>
                  <a:gd name="connsiteY71" fmla="*/ 160033 h 606761"/>
                  <a:gd name="connsiteX72" fmla="*/ 353103 w 587513"/>
                  <a:gd name="connsiteY72" fmla="*/ 221468 h 606761"/>
                  <a:gd name="connsiteX73" fmla="*/ 354622 w 587513"/>
                  <a:gd name="connsiteY73" fmla="*/ 267733 h 606761"/>
                  <a:gd name="connsiteX74" fmla="*/ 462472 w 587513"/>
                  <a:gd name="connsiteY74" fmla="*/ 375433 h 606761"/>
                  <a:gd name="connsiteX75" fmla="*/ 476902 w 587513"/>
                  <a:gd name="connsiteY75" fmla="*/ 381501 h 606761"/>
                  <a:gd name="connsiteX76" fmla="*/ 491333 w 587513"/>
                  <a:gd name="connsiteY76" fmla="*/ 374675 h 606761"/>
                  <a:gd name="connsiteX77" fmla="*/ 539941 w 587513"/>
                  <a:gd name="connsiteY77" fmla="*/ 295038 h 606761"/>
                  <a:gd name="connsiteX78" fmla="*/ 540700 w 587513"/>
                  <a:gd name="connsiteY78" fmla="*/ 273801 h 606761"/>
                  <a:gd name="connsiteX79" fmla="*/ 580195 w 587513"/>
                  <a:gd name="connsiteY79" fmla="*/ 313240 h 606761"/>
                  <a:gd name="connsiteX80" fmla="*/ 479940 w 587513"/>
                  <a:gd name="connsiteY80" fmla="*/ 499061 h 606761"/>
                  <a:gd name="connsiteX81" fmla="*/ 314368 w 587513"/>
                  <a:gd name="connsiteY81" fmla="*/ 606761 h 606761"/>
                  <a:gd name="connsiteX82" fmla="*/ 293862 w 587513"/>
                  <a:gd name="connsiteY82" fmla="*/ 599177 h 606761"/>
                  <a:gd name="connsiteX83" fmla="*/ 258165 w 587513"/>
                  <a:gd name="connsiteY83" fmla="*/ 563529 h 606761"/>
                  <a:gd name="connsiteX84" fmla="*/ 277153 w 587513"/>
                  <a:gd name="connsiteY84" fmla="*/ 555945 h 606761"/>
                  <a:gd name="connsiteX85" fmla="*/ 307533 w 587513"/>
                  <a:gd name="connsiteY85" fmla="*/ 541534 h 606761"/>
                  <a:gd name="connsiteX86" fmla="*/ 318166 w 587513"/>
                  <a:gd name="connsiteY86" fmla="*/ 526365 h 606761"/>
                  <a:gd name="connsiteX87" fmla="*/ 312090 w 587513"/>
                  <a:gd name="connsiteY87" fmla="*/ 508921 h 606761"/>
                  <a:gd name="connsiteX88" fmla="*/ 205760 w 587513"/>
                  <a:gd name="connsiteY88" fmla="*/ 403496 h 606761"/>
                  <a:gd name="connsiteX89" fmla="*/ 170063 w 587513"/>
                  <a:gd name="connsiteY89" fmla="*/ 398187 h 606761"/>
                  <a:gd name="connsiteX90" fmla="*/ 141202 w 587513"/>
                  <a:gd name="connsiteY90" fmla="*/ 408805 h 606761"/>
                  <a:gd name="connsiteX91" fmla="*/ 104746 w 587513"/>
                  <a:gd name="connsiteY91" fmla="*/ 410322 h 606761"/>
                  <a:gd name="connsiteX92" fmla="*/ 43226 w 587513"/>
                  <a:gd name="connsiteY92" fmla="*/ 348888 h 606761"/>
                  <a:gd name="connsiteX93" fmla="*/ 132088 w 587513"/>
                  <a:gd name="connsiteY93" fmla="*/ 174444 h 606761"/>
                  <a:gd name="connsiteX94" fmla="*/ 132088 w 587513"/>
                  <a:gd name="connsiteY94" fmla="*/ 75845 h 606761"/>
                  <a:gd name="connsiteX95" fmla="*/ 208038 w 587513"/>
                  <a:gd name="connsiteY95" fmla="*/ 0 h 606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</a:cxnLst>
                <a:rect l="l" t="t" r="r" b="b"/>
                <a:pathLst>
                  <a:path w="587513" h="606761">
                    <a:moveTo>
                      <a:pt x="179184" y="415650"/>
                    </a:moveTo>
                    <a:cubicBezTo>
                      <a:pt x="183743" y="414133"/>
                      <a:pt x="188302" y="414892"/>
                      <a:pt x="191342" y="417926"/>
                    </a:cubicBezTo>
                    <a:lnTo>
                      <a:pt x="297727" y="524126"/>
                    </a:lnTo>
                    <a:cubicBezTo>
                      <a:pt x="289368" y="528677"/>
                      <a:pt x="278730" y="533987"/>
                      <a:pt x="270371" y="537021"/>
                    </a:cubicBezTo>
                    <a:lnTo>
                      <a:pt x="243015" y="548400"/>
                    </a:lnTo>
                    <a:lnTo>
                      <a:pt x="124471" y="430063"/>
                    </a:lnTo>
                    <a:lnTo>
                      <a:pt x="142709" y="428546"/>
                    </a:lnTo>
                    <a:lnTo>
                      <a:pt x="144229" y="428546"/>
                    </a:lnTo>
                    <a:cubicBezTo>
                      <a:pt x="154107" y="427029"/>
                      <a:pt x="165506" y="423236"/>
                      <a:pt x="179184" y="415650"/>
                    </a:cubicBezTo>
                    <a:close/>
                    <a:moveTo>
                      <a:pt x="38731" y="397457"/>
                    </a:moveTo>
                    <a:cubicBezTo>
                      <a:pt x="42528" y="393664"/>
                      <a:pt x="49363" y="393664"/>
                      <a:pt x="53160" y="397457"/>
                    </a:cubicBezTo>
                    <a:lnTo>
                      <a:pt x="78222" y="422494"/>
                    </a:lnTo>
                    <a:cubicBezTo>
                      <a:pt x="96448" y="440703"/>
                      <a:pt x="96448" y="469533"/>
                      <a:pt x="78222" y="487741"/>
                    </a:cubicBezTo>
                    <a:cubicBezTo>
                      <a:pt x="69868" y="496087"/>
                      <a:pt x="58476" y="500639"/>
                      <a:pt x="46325" y="500639"/>
                    </a:cubicBezTo>
                    <a:cubicBezTo>
                      <a:pt x="33415" y="500639"/>
                      <a:pt x="22024" y="496087"/>
                      <a:pt x="13669" y="487741"/>
                    </a:cubicBezTo>
                    <a:cubicBezTo>
                      <a:pt x="-4557" y="469533"/>
                      <a:pt x="-4557" y="440703"/>
                      <a:pt x="13669" y="422494"/>
                    </a:cubicBezTo>
                    <a:close/>
                    <a:moveTo>
                      <a:pt x="238418" y="267733"/>
                    </a:moveTo>
                    <a:cubicBezTo>
                      <a:pt x="228545" y="276835"/>
                      <a:pt x="223228" y="289728"/>
                      <a:pt x="223228" y="303381"/>
                    </a:cubicBezTo>
                    <a:cubicBezTo>
                      <a:pt x="223228" y="317033"/>
                      <a:pt x="228545" y="329926"/>
                      <a:pt x="238418" y="339028"/>
                    </a:cubicBezTo>
                    <a:cubicBezTo>
                      <a:pt x="247532" y="348888"/>
                      <a:pt x="260444" y="354197"/>
                      <a:pt x="274115" y="354197"/>
                    </a:cubicBezTo>
                    <a:cubicBezTo>
                      <a:pt x="287786" y="354197"/>
                      <a:pt x="300697" y="348888"/>
                      <a:pt x="309811" y="339028"/>
                    </a:cubicBezTo>
                    <a:cubicBezTo>
                      <a:pt x="319685" y="329926"/>
                      <a:pt x="325002" y="317033"/>
                      <a:pt x="325002" y="303381"/>
                    </a:cubicBezTo>
                    <a:cubicBezTo>
                      <a:pt x="325002" y="289728"/>
                      <a:pt x="319685" y="276835"/>
                      <a:pt x="309811" y="267733"/>
                    </a:cubicBezTo>
                    <a:lnTo>
                      <a:pt x="295381" y="282144"/>
                    </a:lnTo>
                    <a:cubicBezTo>
                      <a:pt x="301457" y="287453"/>
                      <a:pt x="304495" y="295038"/>
                      <a:pt x="304495" y="303381"/>
                    </a:cubicBezTo>
                    <a:cubicBezTo>
                      <a:pt x="304495" y="311723"/>
                      <a:pt x="301457" y="319308"/>
                      <a:pt x="295381" y="324617"/>
                    </a:cubicBezTo>
                    <a:cubicBezTo>
                      <a:pt x="283988" y="335994"/>
                      <a:pt x="264241" y="335994"/>
                      <a:pt x="252849" y="324617"/>
                    </a:cubicBezTo>
                    <a:cubicBezTo>
                      <a:pt x="246773" y="319308"/>
                      <a:pt x="243735" y="311723"/>
                      <a:pt x="243735" y="303381"/>
                    </a:cubicBezTo>
                    <a:cubicBezTo>
                      <a:pt x="243735" y="295038"/>
                      <a:pt x="246773" y="287453"/>
                      <a:pt x="252849" y="282144"/>
                    </a:cubicBezTo>
                    <a:close/>
                    <a:moveTo>
                      <a:pt x="283988" y="187337"/>
                    </a:moveTo>
                    <a:cubicBezTo>
                      <a:pt x="277912" y="195680"/>
                      <a:pt x="271077" y="203265"/>
                      <a:pt x="264241" y="211608"/>
                    </a:cubicBezTo>
                    <a:lnTo>
                      <a:pt x="264241" y="303381"/>
                    </a:lnTo>
                    <a:lnTo>
                      <a:pt x="283988" y="303381"/>
                    </a:lnTo>
                    <a:close/>
                    <a:moveTo>
                      <a:pt x="411628" y="144867"/>
                    </a:moveTo>
                    <a:lnTo>
                      <a:pt x="521790" y="254835"/>
                    </a:lnTo>
                    <a:lnTo>
                      <a:pt x="520271" y="291996"/>
                    </a:lnTo>
                    <a:cubicBezTo>
                      <a:pt x="516472" y="310197"/>
                      <a:pt x="500518" y="335983"/>
                      <a:pt x="476966" y="361010"/>
                    </a:cubicBezTo>
                    <a:lnTo>
                      <a:pt x="369082" y="254076"/>
                    </a:lnTo>
                    <a:cubicBezTo>
                      <a:pt x="363764" y="248767"/>
                      <a:pt x="363764" y="240425"/>
                      <a:pt x="369082" y="235116"/>
                    </a:cubicBezTo>
                    <a:cubicBezTo>
                      <a:pt x="391115" y="208572"/>
                      <a:pt x="405550" y="182787"/>
                      <a:pt x="408589" y="163827"/>
                    </a:cubicBezTo>
                    <a:close/>
                    <a:moveTo>
                      <a:pt x="264241" y="92531"/>
                    </a:moveTo>
                    <a:cubicBezTo>
                      <a:pt x="235380" y="109217"/>
                      <a:pt x="198165" y="137280"/>
                      <a:pt x="157911" y="177478"/>
                    </a:cubicBezTo>
                    <a:cubicBezTo>
                      <a:pt x="74365" y="260907"/>
                      <a:pt x="47783" y="324617"/>
                      <a:pt x="57656" y="334477"/>
                    </a:cubicBezTo>
                    <a:cubicBezTo>
                      <a:pt x="59175" y="335994"/>
                      <a:pt x="60694" y="335994"/>
                      <a:pt x="62213" y="335994"/>
                    </a:cubicBezTo>
                    <a:cubicBezTo>
                      <a:pt x="62973" y="335994"/>
                      <a:pt x="63732" y="335994"/>
                      <a:pt x="64492" y="335994"/>
                    </a:cubicBezTo>
                    <a:cubicBezTo>
                      <a:pt x="88796" y="335994"/>
                      <a:pt x="148037" y="301105"/>
                      <a:pt x="214874" y="234361"/>
                    </a:cubicBezTo>
                    <a:cubicBezTo>
                      <a:pt x="220190" y="229811"/>
                      <a:pt x="224747" y="225260"/>
                      <a:pt x="229304" y="219951"/>
                    </a:cubicBezTo>
                    <a:cubicBezTo>
                      <a:pt x="231583" y="217676"/>
                      <a:pt x="234621" y="214642"/>
                      <a:pt x="236899" y="211608"/>
                    </a:cubicBezTo>
                    <a:cubicBezTo>
                      <a:pt x="238418" y="210091"/>
                      <a:pt x="239937" y="208574"/>
                      <a:pt x="241456" y="206299"/>
                    </a:cubicBezTo>
                    <a:cubicBezTo>
                      <a:pt x="244494" y="203265"/>
                      <a:pt x="247532" y="199473"/>
                      <a:pt x="250570" y="196439"/>
                    </a:cubicBezTo>
                    <a:cubicBezTo>
                      <a:pt x="251330" y="194922"/>
                      <a:pt x="252849" y="194164"/>
                      <a:pt x="253608" y="192647"/>
                    </a:cubicBezTo>
                    <a:cubicBezTo>
                      <a:pt x="256646" y="189613"/>
                      <a:pt x="258925" y="186579"/>
                      <a:pt x="261963" y="182787"/>
                    </a:cubicBezTo>
                    <a:cubicBezTo>
                      <a:pt x="262722" y="182028"/>
                      <a:pt x="263482" y="181270"/>
                      <a:pt x="264241" y="180511"/>
                    </a:cubicBezTo>
                    <a:close/>
                    <a:moveTo>
                      <a:pt x="309052" y="75087"/>
                    </a:moveTo>
                    <a:cubicBezTo>
                      <a:pt x="302976" y="75087"/>
                      <a:pt x="294621" y="77362"/>
                      <a:pt x="283988" y="81913"/>
                    </a:cubicBezTo>
                    <a:lnTo>
                      <a:pt x="283988" y="153207"/>
                    </a:lnTo>
                    <a:cubicBezTo>
                      <a:pt x="284748" y="152449"/>
                      <a:pt x="284748" y="152449"/>
                      <a:pt x="285507" y="151690"/>
                    </a:cubicBezTo>
                    <a:cubicBezTo>
                      <a:pt x="286267" y="150173"/>
                      <a:pt x="287026" y="149415"/>
                      <a:pt x="287786" y="148656"/>
                    </a:cubicBezTo>
                    <a:cubicBezTo>
                      <a:pt x="299178" y="131212"/>
                      <a:pt x="306773" y="116802"/>
                      <a:pt x="312090" y="104666"/>
                    </a:cubicBezTo>
                    <a:cubicBezTo>
                      <a:pt x="318166" y="88739"/>
                      <a:pt x="318166" y="79637"/>
                      <a:pt x="315128" y="77362"/>
                    </a:cubicBezTo>
                    <a:cubicBezTo>
                      <a:pt x="313609" y="75845"/>
                      <a:pt x="310571" y="75087"/>
                      <a:pt x="309052" y="75087"/>
                    </a:cubicBezTo>
                    <a:close/>
                    <a:moveTo>
                      <a:pt x="208038" y="20478"/>
                    </a:moveTo>
                    <a:cubicBezTo>
                      <a:pt x="177658" y="20478"/>
                      <a:pt x="152594" y="45507"/>
                      <a:pt x="152594" y="75845"/>
                    </a:cubicBezTo>
                    <a:lnTo>
                      <a:pt x="152594" y="153966"/>
                    </a:lnTo>
                    <a:cubicBezTo>
                      <a:pt x="192088" y="116043"/>
                      <a:pt x="231583" y="86463"/>
                      <a:pt x="263482" y="69778"/>
                    </a:cubicBezTo>
                    <a:cubicBezTo>
                      <a:pt x="260444" y="41715"/>
                      <a:pt x="236899" y="20478"/>
                      <a:pt x="208038" y="20478"/>
                    </a:cubicBezTo>
                    <a:close/>
                    <a:moveTo>
                      <a:pt x="208038" y="0"/>
                    </a:moveTo>
                    <a:cubicBezTo>
                      <a:pt x="245254" y="0"/>
                      <a:pt x="275634" y="26546"/>
                      <a:pt x="282469" y="61435"/>
                    </a:cubicBezTo>
                    <a:cubicBezTo>
                      <a:pt x="293102" y="57642"/>
                      <a:pt x="301457" y="55367"/>
                      <a:pt x="309052" y="55367"/>
                    </a:cubicBezTo>
                    <a:cubicBezTo>
                      <a:pt x="317407" y="55367"/>
                      <a:pt x="325002" y="57642"/>
                      <a:pt x="329559" y="62951"/>
                    </a:cubicBezTo>
                    <a:lnTo>
                      <a:pt x="394116" y="127420"/>
                    </a:lnTo>
                    <a:lnTo>
                      <a:pt x="388800" y="160033"/>
                    </a:lnTo>
                    <a:cubicBezTo>
                      <a:pt x="386521" y="175961"/>
                      <a:pt x="372850" y="198714"/>
                      <a:pt x="353103" y="221468"/>
                    </a:cubicBezTo>
                    <a:cubicBezTo>
                      <a:pt x="341711" y="235878"/>
                      <a:pt x="342470" y="255598"/>
                      <a:pt x="354622" y="267733"/>
                    </a:cubicBezTo>
                    <a:lnTo>
                      <a:pt x="462472" y="375433"/>
                    </a:lnTo>
                    <a:cubicBezTo>
                      <a:pt x="466269" y="379226"/>
                      <a:pt x="471586" y="381501"/>
                      <a:pt x="476902" y="381501"/>
                    </a:cubicBezTo>
                    <a:cubicBezTo>
                      <a:pt x="482978" y="381501"/>
                      <a:pt x="487535" y="379226"/>
                      <a:pt x="491333" y="374675"/>
                    </a:cubicBezTo>
                    <a:cubicBezTo>
                      <a:pt x="518675" y="345854"/>
                      <a:pt x="536143" y="317033"/>
                      <a:pt x="539941" y="295038"/>
                    </a:cubicBezTo>
                    <a:lnTo>
                      <a:pt x="540700" y="273801"/>
                    </a:lnTo>
                    <a:lnTo>
                      <a:pt x="580195" y="313240"/>
                    </a:lnTo>
                    <a:cubicBezTo>
                      <a:pt x="608296" y="341303"/>
                      <a:pt x="551333" y="427767"/>
                      <a:pt x="479940" y="499061"/>
                    </a:cubicBezTo>
                    <a:cubicBezTo>
                      <a:pt x="415382" y="563529"/>
                      <a:pt x="349306" y="606761"/>
                      <a:pt x="314368" y="606761"/>
                    </a:cubicBezTo>
                    <a:cubicBezTo>
                      <a:pt x="306014" y="606761"/>
                      <a:pt x="299178" y="604486"/>
                      <a:pt x="293862" y="599177"/>
                    </a:cubicBezTo>
                    <a:lnTo>
                      <a:pt x="258165" y="563529"/>
                    </a:lnTo>
                    <a:lnTo>
                      <a:pt x="277153" y="555945"/>
                    </a:lnTo>
                    <a:cubicBezTo>
                      <a:pt x="284748" y="553669"/>
                      <a:pt x="293862" y="549119"/>
                      <a:pt x="307533" y="541534"/>
                    </a:cubicBezTo>
                    <a:cubicBezTo>
                      <a:pt x="313609" y="538500"/>
                      <a:pt x="317407" y="532433"/>
                      <a:pt x="318166" y="526365"/>
                    </a:cubicBezTo>
                    <a:cubicBezTo>
                      <a:pt x="318926" y="520298"/>
                      <a:pt x="316647" y="513472"/>
                      <a:pt x="312090" y="508921"/>
                    </a:cubicBezTo>
                    <a:lnTo>
                      <a:pt x="205760" y="403496"/>
                    </a:lnTo>
                    <a:cubicBezTo>
                      <a:pt x="196646" y="394395"/>
                      <a:pt x="182215" y="392119"/>
                      <a:pt x="170063" y="398187"/>
                    </a:cubicBezTo>
                    <a:cubicBezTo>
                      <a:pt x="158670" y="403496"/>
                      <a:pt x="148797" y="407288"/>
                      <a:pt x="141202" y="408805"/>
                    </a:cubicBezTo>
                    <a:lnTo>
                      <a:pt x="104746" y="410322"/>
                    </a:lnTo>
                    <a:lnTo>
                      <a:pt x="43226" y="348888"/>
                    </a:lnTo>
                    <a:cubicBezTo>
                      <a:pt x="16643" y="322342"/>
                      <a:pt x="66770" y="243463"/>
                      <a:pt x="132088" y="174444"/>
                    </a:cubicBezTo>
                    <a:lnTo>
                      <a:pt x="132088" y="75845"/>
                    </a:lnTo>
                    <a:cubicBezTo>
                      <a:pt x="132088" y="34130"/>
                      <a:pt x="166265" y="0"/>
                      <a:pt x="20803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20" name="Number3" descr="f381766b-4f65-4e6f-8971-4bd0d3f637f3"/>
              <p:cNvSpPr/>
              <p:nvPr/>
            </p:nvSpPr>
            <p:spPr>
              <a:xfrm>
                <a:off x="5113846" y="4683757"/>
                <a:ext cx="358625" cy="358624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 lnSpcReduction="10000"/>
              </a:bodyPr>
              <a:lstStyle/>
              <a:p>
                <a:pPr algn="ctr"/>
                <a:r>
                  <a:rPr lang="en-US" sz="1400" b="1" i="0" u="none">
                    <a:solidFill>
                      <a:srgbClr val="FFFFFF"/>
                    </a:solidFill>
                    <a:latin typeface="Arial" panose="020B0604020202020204"/>
                  </a:rPr>
                  <a:t>03</a:t>
                </a:r>
                <a:endParaRPr lang="en-US" sz="14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17" name="Bullet3" descr="0c95c9d2-6fea-45bc-9b8f-5f0ff9f1c522"/>
              <p:cNvSpPr/>
              <p:nvPr/>
            </p:nvSpPr>
            <p:spPr>
              <a:xfrm>
                <a:off x="5661272" y="4396668"/>
                <a:ext cx="3944413" cy="451624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激素的作用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8" name="Text3" descr="f6783f1b-f6e8-4aaf-962a-50a6f041fabe"/>
              <p:cNvSpPr txBox="1"/>
              <p:nvPr/>
            </p:nvSpPr>
            <p:spPr>
              <a:xfrm>
                <a:off x="5661272" y="4848294"/>
                <a:ext cx="3944413" cy="586142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激素对代谢、生长、性成熟和免疫力有重要作用。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人体的基本形态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8" name="1ef9cb1d-36b6-4546-bdcf-aa0a46373d12.source.4.zh-Hans.pptx" descr="6c091134-197e-4a5f-be3d-85441a8996f5"/>
          <p:cNvGrpSpPr/>
          <p:nvPr/>
        </p:nvGrpSpPr>
        <p:grpSpPr>
          <a:xfrm>
            <a:off x="1722234" y="1130300"/>
            <a:ext cx="8624444" cy="4561833"/>
            <a:chOff x="1722234" y="1130300"/>
            <a:chExt cx="8624444" cy="4561833"/>
          </a:xfrm>
        </p:grpSpPr>
        <p:sp>
          <p:nvSpPr>
            <p:cNvPr id="101" name="Title" descr="8661f2fe-4a0b-4b64-bfc2-6d8a5ba20de3"/>
            <p:cNvSpPr>
              <a:spLocks noChangeAspect="1"/>
            </p:cNvSpPr>
            <p:nvPr/>
          </p:nvSpPr>
          <p:spPr>
            <a:xfrm>
              <a:off x="1722234" y="1130300"/>
              <a:ext cx="8624444" cy="6217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认识人体的外在结构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sp>
          <p:nvSpPr>
            <p:cNvPr id="146" name="任意多边形: 形状 145" descr="fab5f959-92a8-4b67-bd57-50e68ba17611"/>
            <p:cNvSpPr/>
            <p:nvPr/>
          </p:nvSpPr>
          <p:spPr>
            <a:xfrm>
              <a:off x="4433418" y="1770701"/>
              <a:ext cx="2700636" cy="1752895"/>
            </a:xfrm>
            <a:custGeom>
              <a:avLst/>
              <a:gdLst>
                <a:gd name="connsiteX0" fmla="*/ 1135970 w 1893022"/>
                <a:gd name="connsiteY0" fmla="*/ 1283595 h 1285857"/>
                <a:gd name="connsiteX1" fmla="*/ 479602 w 1893022"/>
                <a:gd name="connsiteY1" fmla="*/ 1208157 h 1285857"/>
                <a:gd name="connsiteX2" fmla="*/ 126796 w 1893022"/>
                <a:gd name="connsiteY2" fmla="*/ 1021658 h 1285857"/>
                <a:gd name="connsiteX3" fmla="*/ 17545 w 1893022"/>
                <a:gd name="connsiteY3" fmla="*/ 800201 h 1285857"/>
                <a:gd name="connsiteX4" fmla="*/ 10496 w 1893022"/>
                <a:gd name="connsiteY4" fmla="*/ 521976 h 1285857"/>
                <a:gd name="connsiteX5" fmla="*/ 158229 w 1893022"/>
                <a:gd name="connsiteY5" fmla="*/ 267182 h 1285857"/>
                <a:gd name="connsiteX6" fmla="*/ 746588 w 1893022"/>
                <a:gd name="connsiteY6" fmla="*/ 12389 h 1285857"/>
                <a:gd name="connsiteX7" fmla="*/ 1437437 w 1893022"/>
                <a:gd name="connsiteY7" fmla="*/ 114497 h 1285857"/>
                <a:gd name="connsiteX8" fmla="*/ 1861013 w 1893022"/>
                <a:gd name="connsiteY8" fmla="*/ 559600 h 1285857"/>
                <a:gd name="connsiteX9" fmla="*/ 1442866 w 1893022"/>
                <a:gd name="connsiteY9" fmla="*/ 1266355 h 1285857"/>
                <a:gd name="connsiteX10" fmla="*/ 1135970 w 1893022"/>
                <a:gd name="connsiteY10" fmla="*/ 1283595 h 1285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93022" h="1285857">
                  <a:moveTo>
                    <a:pt x="1135970" y="1283595"/>
                  </a:moveTo>
                  <a:cubicBezTo>
                    <a:pt x="901941" y="1273499"/>
                    <a:pt x="688295" y="1259687"/>
                    <a:pt x="479602" y="1208157"/>
                  </a:cubicBezTo>
                  <a:cubicBezTo>
                    <a:pt x="347205" y="1175486"/>
                    <a:pt x="225094" y="1120337"/>
                    <a:pt x="126796" y="1021658"/>
                  </a:cubicBezTo>
                  <a:cubicBezTo>
                    <a:pt x="65455" y="960031"/>
                    <a:pt x="28879" y="887165"/>
                    <a:pt x="17545" y="800201"/>
                  </a:cubicBezTo>
                  <a:cubicBezTo>
                    <a:pt x="5448" y="707523"/>
                    <a:pt x="-11126" y="615607"/>
                    <a:pt x="10496" y="521976"/>
                  </a:cubicBezTo>
                  <a:cubicBezTo>
                    <a:pt x="33737" y="421583"/>
                    <a:pt x="81934" y="336429"/>
                    <a:pt x="158229" y="267182"/>
                  </a:cubicBezTo>
                  <a:cubicBezTo>
                    <a:pt x="325488" y="115544"/>
                    <a:pt x="527704" y="42583"/>
                    <a:pt x="746588" y="12389"/>
                  </a:cubicBezTo>
                  <a:cubicBezTo>
                    <a:pt x="985951" y="-20663"/>
                    <a:pt x="1217885" y="12103"/>
                    <a:pt x="1437437" y="114497"/>
                  </a:cubicBezTo>
                  <a:cubicBezTo>
                    <a:pt x="1636033" y="207080"/>
                    <a:pt x="1788433" y="346145"/>
                    <a:pt x="1861013" y="559600"/>
                  </a:cubicBezTo>
                  <a:cubicBezTo>
                    <a:pt x="1972456" y="887355"/>
                    <a:pt x="1783289" y="1207109"/>
                    <a:pt x="1442866" y="1266355"/>
                  </a:cubicBezTo>
                  <a:cubicBezTo>
                    <a:pt x="1334662" y="1285214"/>
                    <a:pt x="1225410" y="1289024"/>
                    <a:pt x="1135970" y="1283595"/>
                  </a:cubicBezTo>
                  <a:close/>
                </a:path>
              </a:pathLst>
            </a:custGeom>
            <a:solidFill>
              <a:schemeClr val="accent3">
                <a:alpha val="15000"/>
              </a:schemeClr>
            </a:solidFill>
            <a:ln w="31750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</a:p>
          </p:txBody>
        </p:sp>
        <p:sp>
          <p:nvSpPr>
            <p:cNvPr id="147" name="任意多边形: 形状 146" descr="d6631bb9-69f6-45ef-8afa-7a1c84160ddc"/>
            <p:cNvSpPr/>
            <p:nvPr/>
          </p:nvSpPr>
          <p:spPr>
            <a:xfrm>
              <a:off x="4364969" y="1728308"/>
              <a:ext cx="2700636" cy="1752895"/>
            </a:xfrm>
            <a:custGeom>
              <a:avLst/>
              <a:gdLst>
                <a:gd name="connsiteX0" fmla="*/ 1135970 w 1893022"/>
                <a:gd name="connsiteY0" fmla="*/ 1283595 h 1285857"/>
                <a:gd name="connsiteX1" fmla="*/ 479602 w 1893022"/>
                <a:gd name="connsiteY1" fmla="*/ 1208157 h 1285857"/>
                <a:gd name="connsiteX2" fmla="*/ 126796 w 1893022"/>
                <a:gd name="connsiteY2" fmla="*/ 1021658 h 1285857"/>
                <a:gd name="connsiteX3" fmla="*/ 17545 w 1893022"/>
                <a:gd name="connsiteY3" fmla="*/ 800201 h 1285857"/>
                <a:gd name="connsiteX4" fmla="*/ 10496 w 1893022"/>
                <a:gd name="connsiteY4" fmla="*/ 521976 h 1285857"/>
                <a:gd name="connsiteX5" fmla="*/ 158229 w 1893022"/>
                <a:gd name="connsiteY5" fmla="*/ 267182 h 1285857"/>
                <a:gd name="connsiteX6" fmla="*/ 746588 w 1893022"/>
                <a:gd name="connsiteY6" fmla="*/ 12389 h 1285857"/>
                <a:gd name="connsiteX7" fmla="*/ 1437437 w 1893022"/>
                <a:gd name="connsiteY7" fmla="*/ 114497 h 1285857"/>
                <a:gd name="connsiteX8" fmla="*/ 1861013 w 1893022"/>
                <a:gd name="connsiteY8" fmla="*/ 559600 h 1285857"/>
                <a:gd name="connsiteX9" fmla="*/ 1442866 w 1893022"/>
                <a:gd name="connsiteY9" fmla="*/ 1266355 h 1285857"/>
                <a:gd name="connsiteX10" fmla="*/ 1135970 w 1893022"/>
                <a:gd name="connsiteY10" fmla="*/ 1283595 h 1285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93022" h="1285857">
                  <a:moveTo>
                    <a:pt x="1135970" y="1283595"/>
                  </a:moveTo>
                  <a:cubicBezTo>
                    <a:pt x="901941" y="1273499"/>
                    <a:pt x="688295" y="1259687"/>
                    <a:pt x="479602" y="1208157"/>
                  </a:cubicBezTo>
                  <a:cubicBezTo>
                    <a:pt x="347205" y="1175486"/>
                    <a:pt x="225094" y="1120337"/>
                    <a:pt x="126796" y="1021658"/>
                  </a:cubicBezTo>
                  <a:cubicBezTo>
                    <a:pt x="65455" y="960031"/>
                    <a:pt x="28879" y="887165"/>
                    <a:pt x="17545" y="800201"/>
                  </a:cubicBezTo>
                  <a:cubicBezTo>
                    <a:pt x="5448" y="707523"/>
                    <a:pt x="-11126" y="615607"/>
                    <a:pt x="10496" y="521976"/>
                  </a:cubicBezTo>
                  <a:cubicBezTo>
                    <a:pt x="33737" y="421583"/>
                    <a:pt x="81934" y="336429"/>
                    <a:pt x="158229" y="267182"/>
                  </a:cubicBezTo>
                  <a:cubicBezTo>
                    <a:pt x="325488" y="115544"/>
                    <a:pt x="527704" y="42583"/>
                    <a:pt x="746588" y="12389"/>
                  </a:cubicBezTo>
                  <a:cubicBezTo>
                    <a:pt x="985951" y="-20663"/>
                    <a:pt x="1217885" y="12103"/>
                    <a:pt x="1437437" y="114497"/>
                  </a:cubicBezTo>
                  <a:cubicBezTo>
                    <a:pt x="1636033" y="207080"/>
                    <a:pt x="1788433" y="346145"/>
                    <a:pt x="1861013" y="559600"/>
                  </a:cubicBezTo>
                  <a:cubicBezTo>
                    <a:pt x="1972456" y="887355"/>
                    <a:pt x="1783289" y="1207109"/>
                    <a:pt x="1442866" y="1266355"/>
                  </a:cubicBezTo>
                  <a:cubicBezTo>
                    <a:pt x="1334662" y="1285214"/>
                    <a:pt x="1225410" y="1289024"/>
                    <a:pt x="1135970" y="1283595"/>
                  </a:cubicBezTo>
                  <a:close/>
                </a:path>
              </a:pathLst>
            </a:custGeom>
            <a:noFill/>
            <a:ln w="12700">
              <a:solidFill>
                <a:schemeClr val="accent3">
                  <a:lumMod val="50000"/>
                </a:schemeClr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</a:p>
          </p:txBody>
        </p:sp>
        <p:sp>
          <p:nvSpPr>
            <p:cNvPr id="136" name="任意多边形: 形状 135" descr="c0f210fe-3b3f-49de-ad54-5e08a8016a9d"/>
            <p:cNvSpPr/>
            <p:nvPr/>
          </p:nvSpPr>
          <p:spPr>
            <a:xfrm>
              <a:off x="7180395" y="2792167"/>
              <a:ext cx="2845086" cy="1977669"/>
            </a:xfrm>
            <a:custGeom>
              <a:avLst/>
              <a:gdLst>
                <a:gd name="connsiteX0" fmla="*/ 877727 w 1994275"/>
                <a:gd name="connsiteY0" fmla="*/ 1450401 h 1450743"/>
                <a:gd name="connsiteX1" fmla="*/ 393857 w 1994275"/>
                <a:gd name="connsiteY1" fmla="*/ 1422683 h 1450743"/>
                <a:gd name="connsiteX2" fmla="*/ 89724 w 1994275"/>
                <a:gd name="connsiteY2" fmla="*/ 1164651 h 1450743"/>
                <a:gd name="connsiteX3" fmla="*/ 1903 w 1994275"/>
                <a:gd name="connsiteY3" fmla="*/ 494472 h 1450743"/>
                <a:gd name="connsiteX4" fmla="*/ 70674 w 1994275"/>
                <a:gd name="connsiteY4" fmla="*/ 325689 h 1450743"/>
                <a:gd name="connsiteX5" fmla="*/ 575404 w 1994275"/>
                <a:gd name="connsiteY5" fmla="*/ 41749 h 1450743"/>
                <a:gd name="connsiteX6" fmla="*/ 1224628 w 1994275"/>
                <a:gd name="connsiteY6" fmla="*/ 3268 h 1450743"/>
                <a:gd name="connsiteX7" fmla="*/ 1710308 w 1994275"/>
                <a:gd name="connsiteY7" fmla="*/ 85754 h 1450743"/>
                <a:gd name="connsiteX8" fmla="*/ 1987199 w 1994275"/>
                <a:gd name="connsiteY8" fmla="*/ 415986 h 1450743"/>
                <a:gd name="connsiteX9" fmla="*/ 1934050 w 1994275"/>
                <a:gd name="connsiteY9" fmla="*/ 1032634 h 1450743"/>
                <a:gd name="connsiteX10" fmla="*/ 1479707 w 1994275"/>
                <a:gd name="connsiteY10" fmla="*/ 1421921 h 1450743"/>
                <a:gd name="connsiteX11" fmla="*/ 877632 w 1994275"/>
                <a:gd name="connsiteY11" fmla="*/ 1450401 h 1450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94275" h="1450743">
                  <a:moveTo>
                    <a:pt x="877727" y="1450401"/>
                  </a:moveTo>
                  <a:cubicBezTo>
                    <a:pt x="732661" y="1436494"/>
                    <a:pt x="562354" y="1448496"/>
                    <a:pt x="393857" y="1422683"/>
                  </a:cubicBezTo>
                  <a:cubicBezTo>
                    <a:pt x="239076" y="1399061"/>
                    <a:pt x="136301" y="1312955"/>
                    <a:pt x="89724" y="1164651"/>
                  </a:cubicBezTo>
                  <a:cubicBezTo>
                    <a:pt x="21334" y="946719"/>
                    <a:pt x="-8098" y="722881"/>
                    <a:pt x="1903" y="494472"/>
                  </a:cubicBezTo>
                  <a:cubicBezTo>
                    <a:pt x="4666" y="430654"/>
                    <a:pt x="31431" y="375409"/>
                    <a:pt x="70674" y="325689"/>
                  </a:cubicBezTo>
                  <a:cubicBezTo>
                    <a:pt x="200024" y="161764"/>
                    <a:pt x="370616" y="71371"/>
                    <a:pt x="575404" y="41749"/>
                  </a:cubicBezTo>
                  <a:cubicBezTo>
                    <a:pt x="790764" y="10602"/>
                    <a:pt x="1006982" y="-7877"/>
                    <a:pt x="1224628" y="3268"/>
                  </a:cubicBezTo>
                  <a:cubicBezTo>
                    <a:pt x="1389601" y="11745"/>
                    <a:pt x="1552478" y="34605"/>
                    <a:pt x="1710308" y="85754"/>
                  </a:cubicBezTo>
                  <a:cubicBezTo>
                    <a:pt x="1871185" y="137856"/>
                    <a:pt x="1974340" y="240726"/>
                    <a:pt x="1987199" y="415986"/>
                  </a:cubicBezTo>
                  <a:cubicBezTo>
                    <a:pt x="2002439" y="624107"/>
                    <a:pt x="1996629" y="831085"/>
                    <a:pt x="1934050" y="1032634"/>
                  </a:cubicBezTo>
                  <a:cubicBezTo>
                    <a:pt x="1864327" y="1257138"/>
                    <a:pt x="1704783" y="1377058"/>
                    <a:pt x="1479707" y="1421921"/>
                  </a:cubicBezTo>
                  <a:cubicBezTo>
                    <a:pt x="1288159" y="1460116"/>
                    <a:pt x="1094611" y="1448686"/>
                    <a:pt x="877632" y="1450401"/>
                  </a:cubicBezTo>
                  <a:close/>
                </a:path>
              </a:pathLst>
            </a:custGeom>
            <a:solidFill>
              <a:schemeClr val="accent2">
                <a:alpha val="15000"/>
              </a:schemeClr>
            </a:solidFill>
            <a:ln w="31750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</a:p>
          </p:txBody>
        </p:sp>
        <p:sp>
          <p:nvSpPr>
            <p:cNvPr id="137" name="任意多边形: 形状 136" descr="8255fb22-e733-43e0-8356-3bbaf61b4ba2"/>
            <p:cNvSpPr/>
            <p:nvPr/>
          </p:nvSpPr>
          <p:spPr>
            <a:xfrm>
              <a:off x="7111945" y="2749774"/>
              <a:ext cx="2845086" cy="1977669"/>
            </a:xfrm>
            <a:custGeom>
              <a:avLst/>
              <a:gdLst>
                <a:gd name="connsiteX0" fmla="*/ 877727 w 1994275"/>
                <a:gd name="connsiteY0" fmla="*/ 1450401 h 1450743"/>
                <a:gd name="connsiteX1" fmla="*/ 393857 w 1994275"/>
                <a:gd name="connsiteY1" fmla="*/ 1422683 h 1450743"/>
                <a:gd name="connsiteX2" fmla="*/ 89724 w 1994275"/>
                <a:gd name="connsiteY2" fmla="*/ 1164651 h 1450743"/>
                <a:gd name="connsiteX3" fmla="*/ 1903 w 1994275"/>
                <a:gd name="connsiteY3" fmla="*/ 494472 h 1450743"/>
                <a:gd name="connsiteX4" fmla="*/ 70674 w 1994275"/>
                <a:gd name="connsiteY4" fmla="*/ 325689 h 1450743"/>
                <a:gd name="connsiteX5" fmla="*/ 575404 w 1994275"/>
                <a:gd name="connsiteY5" fmla="*/ 41749 h 1450743"/>
                <a:gd name="connsiteX6" fmla="*/ 1224628 w 1994275"/>
                <a:gd name="connsiteY6" fmla="*/ 3268 h 1450743"/>
                <a:gd name="connsiteX7" fmla="*/ 1710308 w 1994275"/>
                <a:gd name="connsiteY7" fmla="*/ 85754 h 1450743"/>
                <a:gd name="connsiteX8" fmla="*/ 1987199 w 1994275"/>
                <a:gd name="connsiteY8" fmla="*/ 415986 h 1450743"/>
                <a:gd name="connsiteX9" fmla="*/ 1934050 w 1994275"/>
                <a:gd name="connsiteY9" fmla="*/ 1032634 h 1450743"/>
                <a:gd name="connsiteX10" fmla="*/ 1479707 w 1994275"/>
                <a:gd name="connsiteY10" fmla="*/ 1421921 h 1450743"/>
                <a:gd name="connsiteX11" fmla="*/ 877632 w 1994275"/>
                <a:gd name="connsiteY11" fmla="*/ 1450401 h 1450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94275" h="1450743">
                  <a:moveTo>
                    <a:pt x="877727" y="1450401"/>
                  </a:moveTo>
                  <a:cubicBezTo>
                    <a:pt x="732661" y="1436494"/>
                    <a:pt x="562354" y="1448496"/>
                    <a:pt x="393857" y="1422683"/>
                  </a:cubicBezTo>
                  <a:cubicBezTo>
                    <a:pt x="239076" y="1399061"/>
                    <a:pt x="136301" y="1312955"/>
                    <a:pt x="89724" y="1164651"/>
                  </a:cubicBezTo>
                  <a:cubicBezTo>
                    <a:pt x="21334" y="946719"/>
                    <a:pt x="-8098" y="722881"/>
                    <a:pt x="1903" y="494472"/>
                  </a:cubicBezTo>
                  <a:cubicBezTo>
                    <a:pt x="4666" y="430654"/>
                    <a:pt x="31431" y="375409"/>
                    <a:pt x="70674" y="325689"/>
                  </a:cubicBezTo>
                  <a:cubicBezTo>
                    <a:pt x="200024" y="161764"/>
                    <a:pt x="370616" y="71371"/>
                    <a:pt x="575404" y="41749"/>
                  </a:cubicBezTo>
                  <a:cubicBezTo>
                    <a:pt x="790764" y="10602"/>
                    <a:pt x="1006982" y="-7877"/>
                    <a:pt x="1224628" y="3268"/>
                  </a:cubicBezTo>
                  <a:cubicBezTo>
                    <a:pt x="1389601" y="11745"/>
                    <a:pt x="1552478" y="34605"/>
                    <a:pt x="1710308" y="85754"/>
                  </a:cubicBezTo>
                  <a:cubicBezTo>
                    <a:pt x="1871185" y="137856"/>
                    <a:pt x="1974340" y="240726"/>
                    <a:pt x="1987199" y="415986"/>
                  </a:cubicBezTo>
                  <a:cubicBezTo>
                    <a:pt x="2002439" y="624107"/>
                    <a:pt x="1996629" y="831085"/>
                    <a:pt x="1934050" y="1032634"/>
                  </a:cubicBezTo>
                  <a:cubicBezTo>
                    <a:pt x="1864327" y="1257138"/>
                    <a:pt x="1704783" y="1377058"/>
                    <a:pt x="1479707" y="1421921"/>
                  </a:cubicBezTo>
                  <a:cubicBezTo>
                    <a:pt x="1288159" y="1460116"/>
                    <a:pt x="1094611" y="1448686"/>
                    <a:pt x="877632" y="1450401"/>
                  </a:cubicBezTo>
                  <a:close/>
                </a:path>
              </a:pathLst>
            </a:custGeom>
            <a:noFill/>
            <a:ln w="12700">
              <a:solidFill>
                <a:schemeClr val="accent2">
                  <a:lumMod val="50000"/>
                </a:schemeClr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</a:p>
          </p:txBody>
        </p:sp>
        <p:sp>
          <p:nvSpPr>
            <p:cNvPr id="125" name="任意多边形: 形状 124" descr="3298365d-8182-43f4-8ab4-a06362d08e54"/>
            <p:cNvSpPr/>
            <p:nvPr/>
          </p:nvSpPr>
          <p:spPr>
            <a:xfrm>
              <a:off x="4487395" y="3752137"/>
              <a:ext cx="2826349" cy="1939996"/>
            </a:xfrm>
            <a:custGeom>
              <a:avLst/>
              <a:gdLst>
                <a:gd name="connsiteX0" fmla="*/ 1028698 w 1981142"/>
                <a:gd name="connsiteY0" fmla="*/ 1415810 h 1423107"/>
                <a:gd name="connsiteX1" fmla="*/ 372044 w 1981142"/>
                <a:gd name="connsiteY1" fmla="*/ 1305892 h 1423107"/>
                <a:gd name="connsiteX2" fmla="*/ 6665 w 1981142"/>
                <a:gd name="connsiteY2" fmla="*/ 897650 h 1423107"/>
                <a:gd name="connsiteX3" fmla="*/ 120680 w 1981142"/>
                <a:gd name="connsiteY3" fmla="*/ 488266 h 1423107"/>
                <a:gd name="connsiteX4" fmla="*/ 505490 w 1981142"/>
                <a:gd name="connsiteY4" fmla="*/ 123172 h 1423107"/>
                <a:gd name="connsiteX5" fmla="*/ 925161 w 1981142"/>
                <a:gd name="connsiteY5" fmla="*/ 3062 h 1423107"/>
                <a:gd name="connsiteX6" fmla="*/ 1882138 w 1981142"/>
                <a:gd name="connsiteY6" fmla="*/ 447975 h 1423107"/>
                <a:gd name="connsiteX7" fmla="*/ 1897569 w 1981142"/>
                <a:gd name="connsiteY7" fmla="*/ 904699 h 1423107"/>
                <a:gd name="connsiteX8" fmla="*/ 1408364 w 1981142"/>
                <a:gd name="connsiteY8" fmla="*/ 1359422 h 1423107"/>
                <a:gd name="connsiteX9" fmla="*/ 1028793 w 1981142"/>
                <a:gd name="connsiteY9" fmla="*/ 1415620 h 1423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81142" h="1423107">
                  <a:moveTo>
                    <a:pt x="1028698" y="1415810"/>
                  </a:moveTo>
                  <a:cubicBezTo>
                    <a:pt x="817148" y="1418858"/>
                    <a:pt x="592072" y="1375996"/>
                    <a:pt x="372044" y="1305892"/>
                  </a:cubicBezTo>
                  <a:cubicBezTo>
                    <a:pt x="171162" y="1241979"/>
                    <a:pt x="41336" y="1111201"/>
                    <a:pt x="6665" y="897650"/>
                  </a:cubicBezTo>
                  <a:cubicBezTo>
                    <a:pt x="-18290" y="744107"/>
                    <a:pt x="28382" y="609424"/>
                    <a:pt x="120680" y="488266"/>
                  </a:cubicBezTo>
                  <a:cubicBezTo>
                    <a:pt x="229169" y="345867"/>
                    <a:pt x="356138" y="222994"/>
                    <a:pt x="505490" y="123172"/>
                  </a:cubicBezTo>
                  <a:cubicBezTo>
                    <a:pt x="632934" y="38019"/>
                    <a:pt x="776286" y="13921"/>
                    <a:pt x="925161" y="3062"/>
                  </a:cubicBezTo>
                  <a:cubicBezTo>
                    <a:pt x="1327307" y="-26180"/>
                    <a:pt x="1631345" y="156415"/>
                    <a:pt x="1882138" y="447975"/>
                  </a:cubicBezTo>
                  <a:cubicBezTo>
                    <a:pt x="2008535" y="594946"/>
                    <a:pt x="2014155" y="750584"/>
                    <a:pt x="1897569" y="904699"/>
                  </a:cubicBezTo>
                  <a:cubicBezTo>
                    <a:pt x="1761837" y="1084150"/>
                    <a:pt x="1593435" y="1232359"/>
                    <a:pt x="1408364" y="1359422"/>
                  </a:cubicBezTo>
                  <a:cubicBezTo>
                    <a:pt x="1300446" y="1433527"/>
                    <a:pt x="1173954" y="1428193"/>
                    <a:pt x="1028793" y="1415620"/>
                  </a:cubicBezTo>
                  <a:close/>
                </a:path>
              </a:pathLst>
            </a:custGeom>
            <a:solidFill>
              <a:schemeClr val="accent4">
                <a:alpha val="15000"/>
              </a:schemeClr>
            </a:solidFill>
            <a:ln w="31750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</a:p>
          </p:txBody>
        </p:sp>
        <p:sp>
          <p:nvSpPr>
            <p:cNvPr id="126" name="任意多边形: 形状 125" descr="1314114c-f855-45e8-8663-a38f50b02e50"/>
            <p:cNvSpPr/>
            <p:nvPr/>
          </p:nvSpPr>
          <p:spPr>
            <a:xfrm>
              <a:off x="4418946" y="3709745"/>
              <a:ext cx="2826349" cy="1939996"/>
            </a:xfrm>
            <a:custGeom>
              <a:avLst/>
              <a:gdLst>
                <a:gd name="connsiteX0" fmla="*/ 1028698 w 1981142"/>
                <a:gd name="connsiteY0" fmla="*/ 1415810 h 1423107"/>
                <a:gd name="connsiteX1" fmla="*/ 372044 w 1981142"/>
                <a:gd name="connsiteY1" fmla="*/ 1305892 h 1423107"/>
                <a:gd name="connsiteX2" fmla="*/ 6665 w 1981142"/>
                <a:gd name="connsiteY2" fmla="*/ 897650 h 1423107"/>
                <a:gd name="connsiteX3" fmla="*/ 120680 w 1981142"/>
                <a:gd name="connsiteY3" fmla="*/ 488266 h 1423107"/>
                <a:gd name="connsiteX4" fmla="*/ 505490 w 1981142"/>
                <a:gd name="connsiteY4" fmla="*/ 123172 h 1423107"/>
                <a:gd name="connsiteX5" fmla="*/ 925161 w 1981142"/>
                <a:gd name="connsiteY5" fmla="*/ 3062 h 1423107"/>
                <a:gd name="connsiteX6" fmla="*/ 1882138 w 1981142"/>
                <a:gd name="connsiteY6" fmla="*/ 447975 h 1423107"/>
                <a:gd name="connsiteX7" fmla="*/ 1897569 w 1981142"/>
                <a:gd name="connsiteY7" fmla="*/ 904699 h 1423107"/>
                <a:gd name="connsiteX8" fmla="*/ 1408364 w 1981142"/>
                <a:gd name="connsiteY8" fmla="*/ 1359422 h 1423107"/>
                <a:gd name="connsiteX9" fmla="*/ 1028793 w 1981142"/>
                <a:gd name="connsiteY9" fmla="*/ 1415620 h 1423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81142" h="1423107">
                  <a:moveTo>
                    <a:pt x="1028698" y="1415810"/>
                  </a:moveTo>
                  <a:cubicBezTo>
                    <a:pt x="817148" y="1418858"/>
                    <a:pt x="592072" y="1375996"/>
                    <a:pt x="372044" y="1305892"/>
                  </a:cubicBezTo>
                  <a:cubicBezTo>
                    <a:pt x="171162" y="1241979"/>
                    <a:pt x="41336" y="1111201"/>
                    <a:pt x="6665" y="897650"/>
                  </a:cubicBezTo>
                  <a:cubicBezTo>
                    <a:pt x="-18290" y="744107"/>
                    <a:pt x="28382" y="609424"/>
                    <a:pt x="120680" y="488266"/>
                  </a:cubicBezTo>
                  <a:cubicBezTo>
                    <a:pt x="229169" y="345867"/>
                    <a:pt x="356138" y="222994"/>
                    <a:pt x="505490" y="123172"/>
                  </a:cubicBezTo>
                  <a:cubicBezTo>
                    <a:pt x="632934" y="38019"/>
                    <a:pt x="776286" y="13921"/>
                    <a:pt x="925161" y="3062"/>
                  </a:cubicBezTo>
                  <a:cubicBezTo>
                    <a:pt x="1327307" y="-26180"/>
                    <a:pt x="1631345" y="156415"/>
                    <a:pt x="1882138" y="447975"/>
                  </a:cubicBezTo>
                  <a:cubicBezTo>
                    <a:pt x="2008535" y="594946"/>
                    <a:pt x="2014155" y="750584"/>
                    <a:pt x="1897569" y="904699"/>
                  </a:cubicBezTo>
                  <a:cubicBezTo>
                    <a:pt x="1761837" y="1084150"/>
                    <a:pt x="1593435" y="1232359"/>
                    <a:pt x="1408364" y="1359422"/>
                  </a:cubicBezTo>
                  <a:cubicBezTo>
                    <a:pt x="1300446" y="1433527"/>
                    <a:pt x="1173954" y="1428193"/>
                    <a:pt x="1028793" y="1415620"/>
                  </a:cubicBezTo>
                  <a:close/>
                </a:path>
              </a:pathLst>
            </a:custGeom>
            <a:noFill/>
            <a:ln w="12700">
              <a:solidFill>
                <a:schemeClr val="accent4">
                  <a:lumMod val="50000"/>
                </a:schemeClr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</a:p>
          </p:txBody>
        </p:sp>
        <p:sp>
          <p:nvSpPr>
            <p:cNvPr id="115" name="任意多边形: 形状 114" descr="4a640ac6-5dea-47b9-8ae0-20f417fc88bb"/>
            <p:cNvSpPr/>
            <p:nvPr/>
          </p:nvSpPr>
          <p:spPr>
            <a:xfrm>
              <a:off x="2263724" y="2707099"/>
              <a:ext cx="2486686" cy="2245332"/>
            </a:xfrm>
            <a:custGeom>
              <a:avLst/>
              <a:gdLst>
                <a:gd name="connsiteX0" fmla="*/ 804692 w 1648981"/>
                <a:gd name="connsiteY0" fmla="*/ 1646820 h 1647090"/>
                <a:gd name="connsiteX1" fmla="*/ 478080 w 1648981"/>
                <a:gd name="connsiteY1" fmla="*/ 1524329 h 1647090"/>
                <a:gd name="connsiteX2" fmla="*/ 111368 w 1648981"/>
                <a:gd name="connsiteY2" fmla="*/ 1139614 h 1647090"/>
                <a:gd name="connsiteX3" fmla="*/ 94889 w 1648981"/>
                <a:gd name="connsiteY3" fmla="*/ 577163 h 1647090"/>
                <a:gd name="connsiteX4" fmla="*/ 533135 w 1648981"/>
                <a:gd name="connsiteY4" fmla="*/ 114153 h 1647090"/>
                <a:gd name="connsiteX5" fmla="*/ 1152641 w 1648981"/>
                <a:gd name="connsiteY5" fmla="*/ 84244 h 1647090"/>
                <a:gd name="connsiteX6" fmla="*/ 1536022 w 1648981"/>
                <a:gd name="connsiteY6" fmla="*/ 420858 h 1647090"/>
                <a:gd name="connsiteX7" fmla="*/ 1614698 w 1648981"/>
                <a:gd name="connsiteY7" fmla="*/ 919777 h 1647090"/>
                <a:gd name="connsiteX8" fmla="*/ 1077107 w 1648981"/>
                <a:gd name="connsiteY8" fmla="*/ 1575097 h 1647090"/>
                <a:gd name="connsiteX9" fmla="*/ 804692 w 1648981"/>
                <a:gd name="connsiteY9" fmla="*/ 1646916 h 1647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8981" h="1647090">
                  <a:moveTo>
                    <a:pt x="804692" y="1646820"/>
                  </a:moveTo>
                  <a:cubicBezTo>
                    <a:pt x="679343" y="1649869"/>
                    <a:pt x="571520" y="1602625"/>
                    <a:pt x="478080" y="1524329"/>
                  </a:cubicBezTo>
                  <a:cubicBezTo>
                    <a:pt x="341777" y="1409934"/>
                    <a:pt x="216619" y="1283632"/>
                    <a:pt x="111368" y="1139614"/>
                  </a:cubicBezTo>
                  <a:cubicBezTo>
                    <a:pt x="-31888" y="943685"/>
                    <a:pt x="-36460" y="781189"/>
                    <a:pt x="94889" y="577163"/>
                  </a:cubicBezTo>
                  <a:cubicBezTo>
                    <a:pt x="211761" y="395617"/>
                    <a:pt x="353588" y="238454"/>
                    <a:pt x="533135" y="114153"/>
                  </a:cubicBezTo>
                  <a:cubicBezTo>
                    <a:pt x="736208" y="-26436"/>
                    <a:pt x="940614" y="-38057"/>
                    <a:pt x="1152641" y="84244"/>
                  </a:cubicBezTo>
                  <a:cubicBezTo>
                    <a:pt x="1302469" y="170731"/>
                    <a:pt x="1432104" y="281793"/>
                    <a:pt x="1536022" y="420858"/>
                  </a:cubicBezTo>
                  <a:cubicBezTo>
                    <a:pt x="1649750" y="572972"/>
                    <a:pt x="1680707" y="742612"/>
                    <a:pt x="1614698" y="919777"/>
                  </a:cubicBezTo>
                  <a:cubicBezTo>
                    <a:pt x="1511162" y="1198193"/>
                    <a:pt x="1336759" y="1423459"/>
                    <a:pt x="1077107" y="1575097"/>
                  </a:cubicBezTo>
                  <a:cubicBezTo>
                    <a:pt x="994049" y="1623580"/>
                    <a:pt x="902514" y="1649487"/>
                    <a:pt x="804692" y="1646916"/>
                  </a:cubicBezTo>
                  <a:close/>
                </a:path>
              </a:pathLst>
            </a:custGeom>
            <a:solidFill>
              <a:schemeClr val="accent1">
                <a:alpha val="15000"/>
              </a:schemeClr>
            </a:solidFill>
            <a:ln w="31750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</a:p>
          </p:txBody>
        </p:sp>
        <p:sp>
          <p:nvSpPr>
            <p:cNvPr id="116" name="任意多边形: 形状 115" descr="ec0cc42d-30c0-4954-9339-b4d86731b203"/>
            <p:cNvSpPr/>
            <p:nvPr/>
          </p:nvSpPr>
          <p:spPr>
            <a:xfrm>
              <a:off x="2195274" y="2664706"/>
              <a:ext cx="2480189" cy="2245332"/>
            </a:xfrm>
            <a:custGeom>
              <a:avLst/>
              <a:gdLst>
                <a:gd name="connsiteX0" fmla="*/ 804692 w 1648981"/>
                <a:gd name="connsiteY0" fmla="*/ 1646820 h 1647090"/>
                <a:gd name="connsiteX1" fmla="*/ 478080 w 1648981"/>
                <a:gd name="connsiteY1" fmla="*/ 1524329 h 1647090"/>
                <a:gd name="connsiteX2" fmla="*/ 111368 w 1648981"/>
                <a:gd name="connsiteY2" fmla="*/ 1139614 h 1647090"/>
                <a:gd name="connsiteX3" fmla="*/ 94889 w 1648981"/>
                <a:gd name="connsiteY3" fmla="*/ 577163 h 1647090"/>
                <a:gd name="connsiteX4" fmla="*/ 533135 w 1648981"/>
                <a:gd name="connsiteY4" fmla="*/ 114153 h 1647090"/>
                <a:gd name="connsiteX5" fmla="*/ 1152641 w 1648981"/>
                <a:gd name="connsiteY5" fmla="*/ 84244 h 1647090"/>
                <a:gd name="connsiteX6" fmla="*/ 1536022 w 1648981"/>
                <a:gd name="connsiteY6" fmla="*/ 420858 h 1647090"/>
                <a:gd name="connsiteX7" fmla="*/ 1614698 w 1648981"/>
                <a:gd name="connsiteY7" fmla="*/ 919777 h 1647090"/>
                <a:gd name="connsiteX8" fmla="*/ 1077107 w 1648981"/>
                <a:gd name="connsiteY8" fmla="*/ 1575097 h 1647090"/>
                <a:gd name="connsiteX9" fmla="*/ 804692 w 1648981"/>
                <a:gd name="connsiteY9" fmla="*/ 1646916 h 1647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8981" h="1647090">
                  <a:moveTo>
                    <a:pt x="804692" y="1646820"/>
                  </a:moveTo>
                  <a:cubicBezTo>
                    <a:pt x="679343" y="1649869"/>
                    <a:pt x="571520" y="1602625"/>
                    <a:pt x="478080" y="1524329"/>
                  </a:cubicBezTo>
                  <a:cubicBezTo>
                    <a:pt x="341777" y="1409934"/>
                    <a:pt x="216619" y="1283632"/>
                    <a:pt x="111368" y="1139614"/>
                  </a:cubicBezTo>
                  <a:cubicBezTo>
                    <a:pt x="-31888" y="943685"/>
                    <a:pt x="-36460" y="781189"/>
                    <a:pt x="94889" y="577163"/>
                  </a:cubicBezTo>
                  <a:cubicBezTo>
                    <a:pt x="211761" y="395617"/>
                    <a:pt x="353588" y="238454"/>
                    <a:pt x="533135" y="114153"/>
                  </a:cubicBezTo>
                  <a:cubicBezTo>
                    <a:pt x="736208" y="-26436"/>
                    <a:pt x="940614" y="-38057"/>
                    <a:pt x="1152641" y="84244"/>
                  </a:cubicBezTo>
                  <a:cubicBezTo>
                    <a:pt x="1302469" y="170731"/>
                    <a:pt x="1432104" y="281793"/>
                    <a:pt x="1536022" y="420858"/>
                  </a:cubicBezTo>
                  <a:cubicBezTo>
                    <a:pt x="1649750" y="572972"/>
                    <a:pt x="1680707" y="742612"/>
                    <a:pt x="1614698" y="919777"/>
                  </a:cubicBezTo>
                  <a:cubicBezTo>
                    <a:pt x="1511162" y="1198193"/>
                    <a:pt x="1336759" y="1423459"/>
                    <a:pt x="1077107" y="1575097"/>
                  </a:cubicBezTo>
                  <a:cubicBezTo>
                    <a:pt x="994049" y="1623580"/>
                    <a:pt x="902514" y="1649487"/>
                    <a:pt x="804692" y="1646916"/>
                  </a:cubicBezTo>
                  <a:close/>
                </a:path>
              </a:pathLst>
            </a:custGeom>
            <a:noFill/>
            <a:ln w="12700">
              <a:solidFill>
                <a:schemeClr val="accent1">
                  <a:lumMod val="50000"/>
                </a:schemeClr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</a:p>
          </p:txBody>
        </p:sp>
        <p:sp>
          <p:nvSpPr>
            <p:cNvPr id="145" name="图形 17" descr="27da0727-eca8-4942-82fb-d4f326271d0a"/>
            <p:cNvSpPr/>
            <p:nvPr/>
          </p:nvSpPr>
          <p:spPr>
            <a:xfrm rot="7302224">
              <a:off x="3801337" y="2387266"/>
              <a:ext cx="594633" cy="688448"/>
            </a:xfrm>
            <a:custGeom>
              <a:avLst/>
              <a:gdLst>
                <a:gd name="connsiteX0" fmla="*/ 8846 w 160511"/>
                <a:gd name="connsiteY0" fmla="*/ 9103 h 166571"/>
                <a:gd name="connsiteX1" fmla="*/ 30563 w 160511"/>
                <a:gd name="connsiteY1" fmla="*/ 150740 h 166571"/>
                <a:gd name="connsiteX2" fmla="*/ 160389 w 160511"/>
                <a:gd name="connsiteY2" fmla="*/ 109782 h 166571"/>
                <a:gd name="connsiteX3" fmla="*/ 110097 w 160511"/>
                <a:gd name="connsiteY3" fmla="*/ 41488 h 166571"/>
                <a:gd name="connsiteX4" fmla="*/ 17514 w 160511"/>
                <a:gd name="connsiteY4" fmla="*/ 5388 h 166571"/>
                <a:gd name="connsiteX5" fmla="*/ 8846 w 160511"/>
                <a:gd name="connsiteY5" fmla="*/ 9103 h 166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0511" h="166571">
                  <a:moveTo>
                    <a:pt x="8846" y="9103"/>
                  </a:moveTo>
                  <a:cubicBezTo>
                    <a:pt x="8846" y="9103"/>
                    <a:pt x="-21634" y="111592"/>
                    <a:pt x="30563" y="150740"/>
                  </a:cubicBezTo>
                  <a:cubicBezTo>
                    <a:pt x="82760" y="189888"/>
                    <a:pt x="164103" y="148835"/>
                    <a:pt x="160389" y="109782"/>
                  </a:cubicBezTo>
                  <a:cubicBezTo>
                    <a:pt x="156674" y="70730"/>
                    <a:pt x="145149" y="52632"/>
                    <a:pt x="110097" y="41488"/>
                  </a:cubicBezTo>
                  <a:cubicBezTo>
                    <a:pt x="75045" y="30344"/>
                    <a:pt x="22181" y="19009"/>
                    <a:pt x="17514" y="5388"/>
                  </a:cubicBezTo>
                  <a:cubicBezTo>
                    <a:pt x="12846" y="-8232"/>
                    <a:pt x="9132" y="8151"/>
                    <a:pt x="8846" y="910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accent3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144" name="图形 17" descr="f4528938-02d5-4d35-a3de-d06b9ed9da94"/>
            <p:cNvSpPr/>
            <p:nvPr/>
          </p:nvSpPr>
          <p:spPr>
            <a:xfrm rot="7302224">
              <a:off x="3752997" y="2374989"/>
              <a:ext cx="594633" cy="688448"/>
            </a:xfrm>
            <a:custGeom>
              <a:avLst/>
              <a:gdLst>
                <a:gd name="connsiteX0" fmla="*/ 8846 w 160511"/>
                <a:gd name="connsiteY0" fmla="*/ 9103 h 166571"/>
                <a:gd name="connsiteX1" fmla="*/ 30563 w 160511"/>
                <a:gd name="connsiteY1" fmla="*/ 150740 h 166571"/>
                <a:gd name="connsiteX2" fmla="*/ 160389 w 160511"/>
                <a:gd name="connsiteY2" fmla="*/ 109782 h 166571"/>
                <a:gd name="connsiteX3" fmla="*/ 110097 w 160511"/>
                <a:gd name="connsiteY3" fmla="*/ 41488 h 166571"/>
                <a:gd name="connsiteX4" fmla="*/ 17514 w 160511"/>
                <a:gd name="connsiteY4" fmla="*/ 5388 h 166571"/>
                <a:gd name="connsiteX5" fmla="*/ 8846 w 160511"/>
                <a:gd name="connsiteY5" fmla="*/ 9103 h 166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0511" h="166571">
                  <a:moveTo>
                    <a:pt x="8846" y="9103"/>
                  </a:moveTo>
                  <a:cubicBezTo>
                    <a:pt x="8846" y="9103"/>
                    <a:pt x="-21634" y="111592"/>
                    <a:pt x="30563" y="150740"/>
                  </a:cubicBezTo>
                  <a:cubicBezTo>
                    <a:pt x="82760" y="189888"/>
                    <a:pt x="164103" y="148835"/>
                    <a:pt x="160389" y="109782"/>
                  </a:cubicBezTo>
                  <a:cubicBezTo>
                    <a:pt x="156674" y="70730"/>
                    <a:pt x="145149" y="52632"/>
                    <a:pt x="110097" y="41488"/>
                  </a:cubicBezTo>
                  <a:cubicBezTo>
                    <a:pt x="75045" y="30344"/>
                    <a:pt x="22181" y="19009"/>
                    <a:pt x="17514" y="5388"/>
                  </a:cubicBezTo>
                  <a:cubicBezTo>
                    <a:pt x="12846" y="-8232"/>
                    <a:pt x="9132" y="8151"/>
                    <a:pt x="8846" y="9103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135" name="图形 17" descr="7ff8e8a3-cde9-4fee-b7b7-149a58c097c5"/>
            <p:cNvSpPr/>
            <p:nvPr/>
          </p:nvSpPr>
          <p:spPr>
            <a:xfrm rot="9301222">
              <a:off x="6980544" y="2552064"/>
              <a:ext cx="594633" cy="688448"/>
            </a:xfrm>
            <a:custGeom>
              <a:avLst/>
              <a:gdLst>
                <a:gd name="connsiteX0" fmla="*/ 8846 w 160511"/>
                <a:gd name="connsiteY0" fmla="*/ 9103 h 166571"/>
                <a:gd name="connsiteX1" fmla="*/ 30563 w 160511"/>
                <a:gd name="connsiteY1" fmla="*/ 150740 h 166571"/>
                <a:gd name="connsiteX2" fmla="*/ 160389 w 160511"/>
                <a:gd name="connsiteY2" fmla="*/ 109782 h 166571"/>
                <a:gd name="connsiteX3" fmla="*/ 110097 w 160511"/>
                <a:gd name="connsiteY3" fmla="*/ 41488 h 166571"/>
                <a:gd name="connsiteX4" fmla="*/ 17514 w 160511"/>
                <a:gd name="connsiteY4" fmla="*/ 5388 h 166571"/>
                <a:gd name="connsiteX5" fmla="*/ 8846 w 160511"/>
                <a:gd name="connsiteY5" fmla="*/ 9103 h 166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0511" h="166571">
                  <a:moveTo>
                    <a:pt x="8846" y="9103"/>
                  </a:moveTo>
                  <a:cubicBezTo>
                    <a:pt x="8846" y="9103"/>
                    <a:pt x="-21634" y="111592"/>
                    <a:pt x="30563" y="150740"/>
                  </a:cubicBezTo>
                  <a:cubicBezTo>
                    <a:pt x="82760" y="189888"/>
                    <a:pt x="164103" y="148835"/>
                    <a:pt x="160389" y="109782"/>
                  </a:cubicBezTo>
                  <a:cubicBezTo>
                    <a:pt x="156674" y="70730"/>
                    <a:pt x="145149" y="52632"/>
                    <a:pt x="110097" y="41488"/>
                  </a:cubicBezTo>
                  <a:cubicBezTo>
                    <a:pt x="75045" y="30344"/>
                    <a:pt x="22181" y="19009"/>
                    <a:pt x="17514" y="5388"/>
                  </a:cubicBezTo>
                  <a:cubicBezTo>
                    <a:pt x="12846" y="-8232"/>
                    <a:pt x="9132" y="8151"/>
                    <a:pt x="8846" y="910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134" name="图形 17" descr="58113294-0873-4d02-998d-9f0757786c08"/>
            <p:cNvSpPr/>
            <p:nvPr/>
          </p:nvSpPr>
          <p:spPr>
            <a:xfrm rot="9301222">
              <a:off x="6946892" y="2515253"/>
              <a:ext cx="594633" cy="688448"/>
            </a:xfrm>
            <a:custGeom>
              <a:avLst/>
              <a:gdLst>
                <a:gd name="connsiteX0" fmla="*/ 8846 w 160511"/>
                <a:gd name="connsiteY0" fmla="*/ 9103 h 166571"/>
                <a:gd name="connsiteX1" fmla="*/ 30563 w 160511"/>
                <a:gd name="connsiteY1" fmla="*/ 150740 h 166571"/>
                <a:gd name="connsiteX2" fmla="*/ 160389 w 160511"/>
                <a:gd name="connsiteY2" fmla="*/ 109782 h 166571"/>
                <a:gd name="connsiteX3" fmla="*/ 110097 w 160511"/>
                <a:gd name="connsiteY3" fmla="*/ 41488 h 166571"/>
                <a:gd name="connsiteX4" fmla="*/ 17514 w 160511"/>
                <a:gd name="connsiteY4" fmla="*/ 5388 h 166571"/>
                <a:gd name="connsiteX5" fmla="*/ 8846 w 160511"/>
                <a:gd name="connsiteY5" fmla="*/ 9103 h 166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0511" h="166571">
                  <a:moveTo>
                    <a:pt x="8846" y="9103"/>
                  </a:moveTo>
                  <a:cubicBezTo>
                    <a:pt x="8846" y="9103"/>
                    <a:pt x="-21634" y="111592"/>
                    <a:pt x="30563" y="150740"/>
                  </a:cubicBezTo>
                  <a:cubicBezTo>
                    <a:pt x="82760" y="189888"/>
                    <a:pt x="164103" y="148835"/>
                    <a:pt x="160389" y="109782"/>
                  </a:cubicBezTo>
                  <a:cubicBezTo>
                    <a:pt x="156674" y="70730"/>
                    <a:pt x="145149" y="52632"/>
                    <a:pt x="110097" y="41488"/>
                  </a:cubicBezTo>
                  <a:cubicBezTo>
                    <a:pt x="75045" y="30344"/>
                    <a:pt x="22181" y="19009"/>
                    <a:pt x="17514" y="5388"/>
                  </a:cubicBezTo>
                  <a:cubicBezTo>
                    <a:pt x="12846" y="-8232"/>
                    <a:pt x="9132" y="8151"/>
                    <a:pt x="8846" y="9103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124" name="图形 17" descr="e0d76815-38a8-473a-8553-579d3ba23f20"/>
            <p:cNvSpPr/>
            <p:nvPr/>
          </p:nvSpPr>
          <p:spPr>
            <a:xfrm rot="18188051">
              <a:off x="7126509" y="4448299"/>
              <a:ext cx="594634" cy="688448"/>
            </a:xfrm>
            <a:custGeom>
              <a:avLst/>
              <a:gdLst>
                <a:gd name="connsiteX0" fmla="*/ 8846 w 160511"/>
                <a:gd name="connsiteY0" fmla="*/ 9103 h 166571"/>
                <a:gd name="connsiteX1" fmla="*/ 30563 w 160511"/>
                <a:gd name="connsiteY1" fmla="*/ 150740 h 166571"/>
                <a:gd name="connsiteX2" fmla="*/ 160389 w 160511"/>
                <a:gd name="connsiteY2" fmla="*/ 109782 h 166571"/>
                <a:gd name="connsiteX3" fmla="*/ 110097 w 160511"/>
                <a:gd name="connsiteY3" fmla="*/ 41488 h 166571"/>
                <a:gd name="connsiteX4" fmla="*/ 17514 w 160511"/>
                <a:gd name="connsiteY4" fmla="*/ 5388 h 166571"/>
                <a:gd name="connsiteX5" fmla="*/ 8846 w 160511"/>
                <a:gd name="connsiteY5" fmla="*/ 9103 h 166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0511" h="166571">
                  <a:moveTo>
                    <a:pt x="8846" y="9103"/>
                  </a:moveTo>
                  <a:cubicBezTo>
                    <a:pt x="8846" y="9103"/>
                    <a:pt x="-21634" y="111592"/>
                    <a:pt x="30563" y="150740"/>
                  </a:cubicBezTo>
                  <a:cubicBezTo>
                    <a:pt x="82760" y="189888"/>
                    <a:pt x="164103" y="148835"/>
                    <a:pt x="160389" y="109782"/>
                  </a:cubicBezTo>
                  <a:cubicBezTo>
                    <a:pt x="156674" y="70730"/>
                    <a:pt x="145149" y="52632"/>
                    <a:pt x="110097" y="41488"/>
                  </a:cubicBezTo>
                  <a:cubicBezTo>
                    <a:pt x="75045" y="30344"/>
                    <a:pt x="22181" y="19009"/>
                    <a:pt x="17514" y="5388"/>
                  </a:cubicBezTo>
                  <a:cubicBezTo>
                    <a:pt x="12846" y="-8232"/>
                    <a:pt x="9132" y="8151"/>
                    <a:pt x="8846" y="910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accent4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123" name="图形 17" descr="3a5b9e2d-ac75-4e47-9936-010a093159cf"/>
            <p:cNvSpPr/>
            <p:nvPr/>
          </p:nvSpPr>
          <p:spPr>
            <a:xfrm rot="18188051">
              <a:off x="7174528" y="4461778"/>
              <a:ext cx="594634" cy="688448"/>
            </a:xfrm>
            <a:custGeom>
              <a:avLst/>
              <a:gdLst>
                <a:gd name="connsiteX0" fmla="*/ 8846 w 160511"/>
                <a:gd name="connsiteY0" fmla="*/ 9103 h 166571"/>
                <a:gd name="connsiteX1" fmla="*/ 30563 w 160511"/>
                <a:gd name="connsiteY1" fmla="*/ 150740 h 166571"/>
                <a:gd name="connsiteX2" fmla="*/ 160389 w 160511"/>
                <a:gd name="connsiteY2" fmla="*/ 109782 h 166571"/>
                <a:gd name="connsiteX3" fmla="*/ 110097 w 160511"/>
                <a:gd name="connsiteY3" fmla="*/ 41488 h 166571"/>
                <a:gd name="connsiteX4" fmla="*/ 17514 w 160511"/>
                <a:gd name="connsiteY4" fmla="*/ 5388 h 166571"/>
                <a:gd name="connsiteX5" fmla="*/ 8846 w 160511"/>
                <a:gd name="connsiteY5" fmla="*/ 9103 h 166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0511" h="166571">
                  <a:moveTo>
                    <a:pt x="8846" y="9103"/>
                  </a:moveTo>
                  <a:cubicBezTo>
                    <a:pt x="8846" y="9103"/>
                    <a:pt x="-21634" y="111592"/>
                    <a:pt x="30563" y="150740"/>
                  </a:cubicBezTo>
                  <a:cubicBezTo>
                    <a:pt x="82760" y="189888"/>
                    <a:pt x="164103" y="148835"/>
                    <a:pt x="160389" y="109782"/>
                  </a:cubicBezTo>
                  <a:cubicBezTo>
                    <a:pt x="156674" y="70730"/>
                    <a:pt x="145149" y="52632"/>
                    <a:pt x="110097" y="41488"/>
                  </a:cubicBezTo>
                  <a:cubicBezTo>
                    <a:pt x="75045" y="30344"/>
                    <a:pt x="22181" y="19009"/>
                    <a:pt x="17514" y="5388"/>
                  </a:cubicBezTo>
                  <a:cubicBezTo>
                    <a:pt x="12846" y="-8232"/>
                    <a:pt x="9132" y="8151"/>
                    <a:pt x="8846" y="9103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114" name="图形 17" descr="825ed896-5007-441b-a81f-453281e802fb"/>
            <p:cNvSpPr/>
            <p:nvPr/>
          </p:nvSpPr>
          <p:spPr>
            <a:xfrm>
              <a:off x="4031720" y="4425653"/>
              <a:ext cx="517066" cy="536588"/>
            </a:xfrm>
            <a:custGeom>
              <a:avLst/>
              <a:gdLst>
                <a:gd name="connsiteX0" fmla="*/ 8846 w 160511"/>
                <a:gd name="connsiteY0" fmla="*/ 9103 h 166571"/>
                <a:gd name="connsiteX1" fmla="*/ 30563 w 160511"/>
                <a:gd name="connsiteY1" fmla="*/ 150740 h 166571"/>
                <a:gd name="connsiteX2" fmla="*/ 160389 w 160511"/>
                <a:gd name="connsiteY2" fmla="*/ 109782 h 166571"/>
                <a:gd name="connsiteX3" fmla="*/ 110097 w 160511"/>
                <a:gd name="connsiteY3" fmla="*/ 41488 h 166571"/>
                <a:gd name="connsiteX4" fmla="*/ 17514 w 160511"/>
                <a:gd name="connsiteY4" fmla="*/ 5388 h 166571"/>
                <a:gd name="connsiteX5" fmla="*/ 8846 w 160511"/>
                <a:gd name="connsiteY5" fmla="*/ 9103 h 166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0511" h="166571">
                  <a:moveTo>
                    <a:pt x="8846" y="9103"/>
                  </a:moveTo>
                  <a:cubicBezTo>
                    <a:pt x="8846" y="9103"/>
                    <a:pt x="-21634" y="111592"/>
                    <a:pt x="30563" y="150740"/>
                  </a:cubicBezTo>
                  <a:cubicBezTo>
                    <a:pt x="82760" y="189888"/>
                    <a:pt x="164103" y="148835"/>
                    <a:pt x="160389" y="109782"/>
                  </a:cubicBezTo>
                  <a:cubicBezTo>
                    <a:pt x="156674" y="70730"/>
                    <a:pt x="145149" y="52632"/>
                    <a:pt x="110097" y="41488"/>
                  </a:cubicBezTo>
                  <a:cubicBezTo>
                    <a:pt x="75045" y="30344"/>
                    <a:pt x="22181" y="19009"/>
                    <a:pt x="17514" y="5388"/>
                  </a:cubicBezTo>
                  <a:cubicBezTo>
                    <a:pt x="12846" y="-8232"/>
                    <a:pt x="9132" y="8151"/>
                    <a:pt x="8846" y="910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113" name="图形 17" descr="4664af23-ab56-483b-a86c-54dc2f51b3d9"/>
            <p:cNvSpPr/>
            <p:nvPr/>
          </p:nvSpPr>
          <p:spPr>
            <a:xfrm>
              <a:off x="4044727" y="4462737"/>
              <a:ext cx="517066" cy="536588"/>
            </a:xfrm>
            <a:custGeom>
              <a:avLst/>
              <a:gdLst>
                <a:gd name="connsiteX0" fmla="*/ 8846 w 160511"/>
                <a:gd name="connsiteY0" fmla="*/ 9103 h 166571"/>
                <a:gd name="connsiteX1" fmla="*/ 30563 w 160511"/>
                <a:gd name="connsiteY1" fmla="*/ 150740 h 166571"/>
                <a:gd name="connsiteX2" fmla="*/ 160389 w 160511"/>
                <a:gd name="connsiteY2" fmla="*/ 109782 h 166571"/>
                <a:gd name="connsiteX3" fmla="*/ 110097 w 160511"/>
                <a:gd name="connsiteY3" fmla="*/ 41488 h 166571"/>
                <a:gd name="connsiteX4" fmla="*/ 17514 w 160511"/>
                <a:gd name="connsiteY4" fmla="*/ 5388 h 166571"/>
                <a:gd name="connsiteX5" fmla="*/ 8846 w 160511"/>
                <a:gd name="connsiteY5" fmla="*/ 9103 h 166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0511" h="166571">
                  <a:moveTo>
                    <a:pt x="8846" y="9103"/>
                  </a:moveTo>
                  <a:cubicBezTo>
                    <a:pt x="8846" y="9103"/>
                    <a:pt x="-21634" y="111592"/>
                    <a:pt x="30563" y="150740"/>
                  </a:cubicBezTo>
                  <a:cubicBezTo>
                    <a:pt x="82760" y="189888"/>
                    <a:pt x="164103" y="148835"/>
                    <a:pt x="160389" y="109782"/>
                  </a:cubicBezTo>
                  <a:cubicBezTo>
                    <a:pt x="156674" y="70730"/>
                    <a:pt x="145149" y="52632"/>
                    <a:pt x="110097" y="41488"/>
                  </a:cubicBezTo>
                  <a:cubicBezTo>
                    <a:pt x="75045" y="30344"/>
                    <a:pt x="22181" y="19009"/>
                    <a:pt x="17514" y="5388"/>
                  </a:cubicBezTo>
                  <a:cubicBezTo>
                    <a:pt x="12846" y="-8232"/>
                    <a:pt x="9132" y="8151"/>
                    <a:pt x="8846" y="9103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grpSp>
          <p:nvGrpSpPr>
            <p:cNvPr id="3" name="组合 2" descr="7202518d-f196-461d-a5ac-05f2cec2399d"/>
            <p:cNvGrpSpPr/>
            <p:nvPr/>
          </p:nvGrpSpPr>
          <p:grpSpPr>
            <a:xfrm>
              <a:off x="3768044" y="1971406"/>
              <a:ext cx="3137581" cy="1333768"/>
              <a:chOff x="3768044" y="1971406"/>
              <a:chExt cx="3137581" cy="1333768"/>
            </a:xfrm>
          </p:grpSpPr>
          <p:sp>
            <p:nvSpPr>
              <p:cNvPr id="142" name="Bullet1" descr="6235b8c5-fae6-4b38-8274-753fa6891466"/>
              <p:cNvSpPr/>
              <p:nvPr/>
            </p:nvSpPr>
            <p:spPr>
              <a:xfrm>
                <a:off x="4589621" y="1971406"/>
                <a:ext cx="2316004" cy="521955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自上而下划分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43" name="Text1" descr="97b06fb8-c0e0-4914-ad27-5319008cd6f6"/>
              <p:cNvSpPr txBox="1"/>
              <p:nvPr/>
            </p:nvSpPr>
            <p:spPr>
              <a:xfrm>
                <a:off x="4589621" y="2493361"/>
                <a:ext cx="2316004" cy="811813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 lnSpcReduction="1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8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人体自上而下分为头、颈、躯干、四肢四大部分。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41" name="Number1" descr="6be8b5b9-a7c7-4b7b-8615-5ae6481446fe"/>
              <p:cNvSpPr/>
              <p:nvPr/>
            </p:nvSpPr>
            <p:spPr>
              <a:xfrm>
                <a:off x="3768044" y="2447565"/>
                <a:ext cx="517494" cy="517492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 lnSpcReduction="10000"/>
              </a:bodyPr>
              <a:lstStyle/>
              <a:p>
                <a:pPr algn="ctr"/>
                <a:r>
                  <a:rPr lang="en-US" sz="2000" b="1" i="0" u="none">
                    <a:solidFill>
                      <a:srgbClr val="FFFFFF"/>
                    </a:solidFill>
                    <a:latin typeface="Arial" panose="020B0604020202020204"/>
                  </a:rPr>
                  <a:t>02</a:t>
                </a:r>
                <a:endParaRPr lang="en-US" sz="20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4" name="组合 3" descr="6df65c14-7853-4894-8e03-4d5bf086f655"/>
            <p:cNvGrpSpPr/>
            <p:nvPr/>
          </p:nvGrpSpPr>
          <p:grpSpPr>
            <a:xfrm>
              <a:off x="6981543" y="2576737"/>
              <a:ext cx="2836319" cy="1861913"/>
              <a:chOff x="6981543" y="2576737"/>
              <a:chExt cx="2836319" cy="1861913"/>
            </a:xfrm>
          </p:grpSpPr>
          <p:sp>
            <p:nvSpPr>
              <p:cNvPr id="130" name="Bullet2" descr="c9e02f07-5113-44a3-9ee6-4fc2028f238a"/>
              <p:cNvSpPr/>
              <p:nvPr/>
            </p:nvSpPr>
            <p:spPr>
              <a:xfrm>
                <a:off x="7323333" y="3062630"/>
                <a:ext cx="2494529" cy="521955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由表及里划分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31" name="Text2" descr="e9ea6f1c-b004-42d0-b4d7-a093ee675ef5"/>
              <p:cNvSpPr txBox="1"/>
              <p:nvPr/>
            </p:nvSpPr>
            <p:spPr>
              <a:xfrm>
                <a:off x="7323333" y="3584585"/>
                <a:ext cx="2494529" cy="854065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人体由表及里包含皮肤、皮下组织、肌肉、骨骼等层次。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29" name="Number2" descr="89377ad1-0035-4499-b151-42d2e207dfdb"/>
              <p:cNvSpPr/>
              <p:nvPr/>
            </p:nvSpPr>
            <p:spPr>
              <a:xfrm rot="21043559">
                <a:off x="6981543" y="2576737"/>
                <a:ext cx="517494" cy="517492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 lnSpcReduction="10000"/>
              </a:bodyPr>
              <a:lstStyle/>
              <a:p>
                <a:pPr algn="ctr"/>
                <a:r>
                  <a:rPr lang="en-US" sz="2000" b="1" i="0" u="none">
                    <a:solidFill>
                      <a:srgbClr val="FFFFFF"/>
                    </a:solidFill>
                    <a:latin typeface="Arial" panose="020B0604020202020204"/>
                  </a:rPr>
                  <a:t>03</a:t>
                </a:r>
                <a:endParaRPr lang="en-US" sz="20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5" name="组合 4" descr="9b684738-ffc6-4524-aacd-2dd075841083"/>
            <p:cNvGrpSpPr/>
            <p:nvPr/>
          </p:nvGrpSpPr>
          <p:grpSpPr>
            <a:xfrm>
              <a:off x="4676842" y="4033839"/>
              <a:ext cx="3064307" cy="1417016"/>
              <a:chOff x="4676842" y="4033839"/>
              <a:chExt cx="3064307" cy="1417016"/>
            </a:xfrm>
          </p:grpSpPr>
          <p:sp>
            <p:nvSpPr>
              <p:cNvPr id="119" name="Bullet3" descr="58d3a692-f182-4549-9a26-4a52aed93075"/>
              <p:cNvSpPr/>
              <p:nvPr/>
            </p:nvSpPr>
            <p:spPr>
              <a:xfrm>
                <a:off x="4676842" y="4033839"/>
                <a:ext cx="2324033" cy="562952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头部的组成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20" name="Text3" descr="51b77a4a-d274-4d99-a8a2-7ea353127948"/>
              <p:cNvSpPr txBox="1"/>
              <p:nvPr/>
            </p:nvSpPr>
            <p:spPr>
              <a:xfrm>
                <a:off x="4676842" y="4596790"/>
                <a:ext cx="2324033" cy="854065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头部包含颅部和面部，是人体的重要感知和思维器官所在。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18" name="Number3" descr="68a5cdce-8cb0-4d32-817c-8292d72d9de2"/>
              <p:cNvSpPr/>
              <p:nvPr/>
            </p:nvSpPr>
            <p:spPr>
              <a:xfrm>
                <a:off x="7223655" y="4582000"/>
                <a:ext cx="517494" cy="517492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 lnSpcReduction="10000"/>
              </a:bodyPr>
              <a:lstStyle/>
              <a:p>
                <a:pPr algn="ctr"/>
                <a:r>
                  <a:rPr lang="en-US" sz="2000" b="1" i="0" u="none">
                    <a:solidFill>
                      <a:srgbClr val="FFFFFF"/>
                    </a:solidFill>
                    <a:latin typeface="Arial" panose="020B0604020202020204"/>
                  </a:rPr>
                  <a:t>04</a:t>
                </a:r>
                <a:endParaRPr lang="en-US" sz="20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6" name="组合 5" descr="8361413d-0620-423c-8bc9-de041a48c807"/>
            <p:cNvGrpSpPr/>
            <p:nvPr/>
          </p:nvGrpSpPr>
          <p:grpSpPr>
            <a:xfrm>
              <a:off x="2461461" y="3062630"/>
              <a:ext cx="2132746" cy="1955986"/>
              <a:chOff x="2461461" y="3062630"/>
              <a:chExt cx="2132746" cy="1955986"/>
            </a:xfrm>
          </p:grpSpPr>
          <p:sp>
            <p:nvSpPr>
              <p:cNvPr id="109" name="Bullet4" descr="c72c9cc4-dacb-4818-8ef1-e330f4077b04"/>
              <p:cNvSpPr/>
              <p:nvPr/>
            </p:nvSpPr>
            <p:spPr>
              <a:xfrm>
                <a:off x="2461461" y="3062630"/>
                <a:ext cx="2132746" cy="599567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 fontScale="925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躯干的结构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10" name="Text4" descr="d42c5e83-08c9-4e85-b182-60d6c0cfd12e"/>
              <p:cNvSpPr txBox="1"/>
              <p:nvPr/>
            </p:nvSpPr>
            <p:spPr>
              <a:xfrm>
                <a:off x="2461462" y="3662197"/>
                <a:ext cx="2091576" cy="854065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 fontScale="925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躯干由胸部、腹部、背部等组成，内部有诸多重要脏器。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07" name="Number4" descr="30d85f54-1999-4f69-88bc-208e74b03ea5"/>
              <p:cNvSpPr/>
              <p:nvPr/>
            </p:nvSpPr>
            <p:spPr>
              <a:xfrm>
                <a:off x="4018456" y="4501124"/>
                <a:ext cx="517494" cy="517492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 lnSpcReduction="10000"/>
              </a:bodyPr>
              <a:lstStyle/>
              <a:p>
                <a:pPr algn="ctr"/>
                <a:r>
                  <a:rPr lang="en-US" sz="2000" b="1" i="0" u="none">
                    <a:solidFill>
                      <a:srgbClr val="FFFFFF"/>
                    </a:solidFill>
                    <a:latin typeface="Arial" panose="020B0604020202020204"/>
                  </a:rPr>
                  <a:t>01</a:t>
                </a:r>
                <a:endParaRPr lang="en-US" sz="20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内分泌系统的常见疾病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9" name="52cf9bbc-971e-4973-b067-cf1b0e382157.source.3.zh-Hans.pptx" descr="8fa24e0b-df42-4d2e-a896-8ddc8214b42c"/>
          <p:cNvGrpSpPr/>
          <p:nvPr/>
        </p:nvGrpSpPr>
        <p:grpSpPr>
          <a:xfrm>
            <a:off x="763828" y="1295400"/>
            <a:ext cx="10651644" cy="4603704"/>
            <a:chOff x="1546013" y="1633465"/>
            <a:chExt cx="9087274" cy="3927574"/>
          </a:xfrm>
        </p:grpSpPr>
        <p:sp>
          <p:nvSpPr>
            <p:cNvPr id="4" name="Title" descr="2bdee416-26ed-4b4e-9147-faf99ce5e86f"/>
            <p:cNvSpPr>
              <a:spLocks noChangeAspect="1"/>
            </p:cNvSpPr>
            <p:nvPr/>
          </p:nvSpPr>
          <p:spPr>
            <a:xfrm>
              <a:off x="2058949" y="1633465"/>
              <a:ext cx="8195892" cy="57749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认识内分泌系统的常见疾病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sp>
          <p:nvSpPr>
            <p:cNvPr id="40" name="图形 5" descr="31054af9-fd0c-4367-bda1-e66dd1aaa823"/>
            <p:cNvSpPr/>
            <p:nvPr/>
          </p:nvSpPr>
          <p:spPr>
            <a:xfrm>
              <a:off x="1546013" y="2921152"/>
              <a:ext cx="2780706" cy="2639887"/>
            </a:xfrm>
            <a:custGeom>
              <a:avLst/>
              <a:gdLst>
                <a:gd name="connsiteX0" fmla="*/ 4721249 w 9082714"/>
                <a:gd name="connsiteY0" fmla="*/ 10304 h 6856112"/>
                <a:gd name="connsiteX1" fmla="*/ 8136702 w 9082714"/>
                <a:gd name="connsiteY1" fmla="*/ 145848 h 6856112"/>
                <a:gd name="connsiteX2" fmla="*/ 8729214 w 9082714"/>
                <a:gd name="connsiteY2" fmla="*/ 422939 h 6856112"/>
                <a:gd name="connsiteX3" fmla="*/ 9002842 w 9082714"/>
                <a:gd name="connsiteY3" fmla="*/ 1192251 h 6856112"/>
                <a:gd name="connsiteX4" fmla="*/ 9077348 w 9082714"/>
                <a:gd name="connsiteY4" fmla="*/ 5214534 h 6856112"/>
                <a:gd name="connsiteX5" fmla="*/ 9031629 w 9082714"/>
                <a:gd name="connsiteY5" fmla="*/ 6002011 h 6856112"/>
                <a:gd name="connsiteX6" fmla="*/ 8626075 w 9082714"/>
                <a:gd name="connsiteY6" fmla="*/ 6658639 h 6856112"/>
                <a:gd name="connsiteX7" fmla="*/ 7743079 w 9082714"/>
                <a:gd name="connsiteY7" fmla="*/ 6837671 h 6856112"/>
                <a:gd name="connsiteX8" fmla="*/ 3200712 w 9082714"/>
                <a:gd name="connsiteY8" fmla="*/ 6855066 h 6856112"/>
                <a:gd name="connsiteX9" fmla="*/ 1505378 w 9082714"/>
                <a:gd name="connsiteY9" fmla="*/ 6824971 h 6856112"/>
                <a:gd name="connsiteX10" fmla="*/ 528555 w 9082714"/>
                <a:gd name="connsiteY10" fmla="*/ 6647864 h 6856112"/>
                <a:gd name="connsiteX11" fmla="*/ 94677 w 9082714"/>
                <a:gd name="connsiteY11" fmla="*/ 6310275 h 6856112"/>
                <a:gd name="connsiteX12" fmla="*/ 4 w 9082714"/>
                <a:gd name="connsiteY12" fmla="*/ 5920038 h 6856112"/>
                <a:gd name="connsiteX13" fmla="*/ 76974 w 9082714"/>
                <a:gd name="connsiteY13" fmla="*/ 1347576 h 6856112"/>
                <a:gd name="connsiteX14" fmla="*/ 274555 w 9082714"/>
                <a:gd name="connsiteY14" fmla="*/ 716732 h 6856112"/>
                <a:gd name="connsiteX15" fmla="*/ 709434 w 9082714"/>
                <a:gd name="connsiteY15" fmla="*/ 308485 h 6856112"/>
                <a:gd name="connsiteX16" fmla="*/ 4721249 w 9082714"/>
                <a:gd name="connsiteY16" fmla="*/ 10304 h 6856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082714" h="6856112">
                  <a:moveTo>
                    <a:pt x="4721249" y="10304"/>
                  </a:moveTo>
                  <a:cubicBezTo>
                    <a:pt x="4721249" y="10304"/>
                    <a:pt x="6848691" y="-55582"/>
                    <a:pt x="8136702" y="145848"/>
                  </a:cubicBezTo>
                  <a:cubicBezTo>
                    <a:pt x="8250232" y="163628"/>
                    <a:pt x="8522474" y="210657"/>
                    <a:pt x="8729214" y="422939"/>
                  </a:cubicBezTo>
                  <a:cubicBezTo>
                    <a:pt x="8972901" y="673168"/>
                    <a:pt x="8985524" y="1019069"/>
                    <a:pt x="9002842" y="1192251"/>
                  </a:cubicBezTo>
                  <a:cubicBezTo>
                    <a:pt x="9136384" y="2527214"/>
                    <a:pt x="9057413" y="3873106"/>
                    <a:pt x="9077348" y="5214534"/>
                  </a:cubicBezTo>
                  <a:cubicBezTo>
                    <a:pt x="9081274" y="5478078"/>
                    <a:pt x="9088740" y="5744701"/>
                    <a:pt x="9031629" y="6002011"/>
                  </a:cubicBezTo>
                  <a:cubicBezTo>
                    <a:pt x="8974517" y="6259320"/>
                    <a:pt x="8844438" y="6511011"/>
                    <a:pt x="8626075" y="6658639"/>
                  </a:cubicBezTo>
                  <a:cubicBezTo>
                    <a:pt x="8373384" y="6829435"/>
                    <a:pt x="8048110" y="6836516"/>
                    <a:pt x="7743079" y="6837671"/>
                  </a:cubicBezTo>
                  <a:cubicBezTo>
                    <a:pt x="6228931" y="6843443"/>
                    <a:pt x="4714860" y="6849293"/>
                    <a:pt x="3200712" y="6855066"/>
                  </a:cubicBezTo>
                  <a:cubicBezTo>
                    <a:pt x="2635370" y="6857221"/>
                    <a:pt x="2069643" y="6859376"/>
                    <a:pt x="1505378" y="6824971"/>
                  </a:cubicBezTo>
                  <a:cubicBezTo>
                    <a:pt x="1173638" y="6804728"/>
                    <a:pt x="837435" y="6770707"/>
                    <a:pt x="528555" y="6647864"/>
                  </a:cubicBezTo>
                  <a:cubicBezTo>
                    <a:pt x="354758" y="6578744"/>
                    <a:pt x="184347" y="6474451"/>
                    <a:pt x="94677" y="6310275"/>
                  </a:cubicBezTo>
                  <a:cubicBezTo>
                    <a:pt x="3160" y="6142942"/>
                    <a:pt x="-149" y="5979997"/>
                    <a:pt x="4" y="5920038"/>
                  </a:cubicBezTo>
                  <a:cubicBezTo>
                    <a:pt x="9549" y="2159375"/>
                    <a:pt x="32024" y="1888827"/>
                    <a:pt x="76974" y="1347576"/>
                  </a:cubicBezTo>
                  <a:cubicBezTo>
                    <a:pt x="86134" y="1237278"/>
                    <a:pt x="107146" y="976736"/>
                    <a:pt x="274555" y="716732"/>
                  </a:cubicBezTo>
                  <a:cubicBezTo>
                    <a:pt x="274555" y="716732"/>
                    <a:pt x="429572" y="476125"/>
                    <a:pt x="709434" y="308485"/>
                  </a:cubicBezTo>
                  <a:cubicBezTo>
                    <a:pt x="1376915" y="-91296"/>
                    <a:pt x="3369892" y="52176"/>
                    <a:pt x="4721249" y="10304"/>
                  </a:cubicBezTo>
                  <a:close/>
                </a:path>
              </a:pathLst>
            </a:custGeom>
            <a:solidFill>
              <a:schemeClr val="accent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32" name="图形 5" descr="43abc04a-ac64-4b74-8fce-65193bce1b85"/>
            <p:cNvSpPr/>
            <p:nvPr/>
          </p:nvSpPr>
          <p:spPr>
            <a:xfrm>
              <a:off x="4699296" y="2921152"/>
              <a:ext cx="2780706" cy="2639887"/>
            </a:xfrm>
            <a:custGeom>
              <a:avLst/>
              <a:gdLst>
                <a:gd name="connsiteX0" fmla="*/ 4721249 w 9082714"/>
                <a:gd name="connsiteY0" fmla="*/ 10304 h 6856112"/>
                <a:gd name="connsiteX1" fmla="*/ 8136702 w 9082714"/>
                <a:gd name="connsiteY1" fmla="*/ 145848 h 6856112"/>
                <a:gd name="connsiteX2" fmla="*/ 8729214 w 9082714"/>
                <a:gd name="connsiteY2" fmla="*/ 422939 h 6856112"/>
                <a:gd name="connsiteX3" fmla="*/ 9002842 w 9082714"/>
                <a:gd name="connsiteY3" fmla="*/ 1192251 h 6856112"/>
                <a:gd name="connsiteX4" fmla="*/ 9077348 w 9082714"/>
                <a:gd name="connsiteY4" fmla="*/ 5214534 h 6856112"/>
                <a:gd name="connsiteX5" fmla="*/ 9031629 w 9082714"/>
                <a:gd name="connsiteY5" fmla="*/ 6002011 h 6856112"/>
                <a:gd name="connsiteX6" fmla="*/ 8626075 w 9082714"/>
                <a:gd name="connsiteY6" fmla="*/ 6658639 h 6856112"/>
                <a:gd name="connsiteX7" fmla="*/ 7743079 w 9082714"/>
                <a:gd name="connsiteY7" fmla="*/ 6837671 h 6856112"/>
                <a:gd name="connsiteX8" fmla="*/ 3200712 w 9082714"/>
                <a:gd name="connsiteY8" fmla="*/ 6855066 h 6856112"/>
                <a:gd name="connsiteX9" fmla="*/ 1505378 w 9082714"/>
                <a:gd name="connsiteY9" fmla="*/ 6824971 h 6856112"/>
                <a:gd name="connsiteX10" fmla="*/ 528555 w 9082714"/>
                <a:gd name="connsiteY10" fmla="*/ 6647864 h 6856112"/>
                <a:gd name="connsiteX11" fmla="*/ 94677 w 9082714"/>
                <a:gd name="connsiteY11" fmla="*/ 6310275 h 6856112"/>
                <a:gd name="connsiteX12" fmla="*/ 4 w 9082714"/>
                <a:gd name="connsiteY12" fmla="*/ 5920038 h 6856112"/>
                <a:gd name="connsiteX13" fmla="*/ 76974 w 9082714"/>
                <a:gd name="connsiteY13" fmla="*/ 1347576 h 6856112"/>
                <a:gd name="connsiteX14" fmla="*/ 274555 w 9082714"/>
                <a:gd name="connsiteY14" fmla="*/ 716732 h 6856112"/>
                <a:gd name="connsiteX15" fmla="*/ 709434 w 9082714"/>
                <a:gd name="connsiteY15" fmla="*/ 308485 h 6856112"/>
                <a:gd name="connsiteX16" fmla="*/ 4721249 w 9082714"/>
                <a:gd name="connsiteY16" fmla="*/ 10304 h 6856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082714" h="6856112">
                  <a:moveTo>
                    <a:pt x="4721249" y="10304"/>
                  </a:moveTo>
                  <a:cubicBezTo>
                    <a:pt x="4721249" y="10304"/>
                    <a:pt x="6848691" y="-55582"/>
                    <a:pt x="8136702" y="145848"/>
                  </a:cubicBezTo>
                  <a:cubicBezTo>
                    <a:pt x="8250232" y="163628"/>
                    <a:pt x="8522474" y="210657"/>
                    <a:pt x="8729214" y="422939"/>
                  </a:cubicBezTo>
                  <a:cubicBezTo>
                    <a:pt x="8972901" y="673168"/>
                    <a:pt x="8985524" y="1019069"/>
                    <a:pt x="9002842" y="1192251"/>
                  </a:cubicBezTo>
                  <a:cubicBezTo>
                    <a:pt x="9136384" y="2527214"/>
                    <a:pt x="9057413" y="3873106"/>
                    <a:pt x="9077348" y="5214534"/>
                  </a:cubicBezTo>
                  <a:cubicBezTo>
                    <a:pt x="9081274" y="5478078"/>
                    <a:pt x="9088740" y="5744701"/>
                    <a:pt x="9031629" y="6002011"/>
                  </a:cubicBezTo>
                  <a:cubicBezTo>
                    <a:pt x="8974517" y="6259320"/>
                    <a:pt x="8844438" y="6511011"/>
                    <a:pt x="8626075" y="6658639"/>
                  </a:cubicBezTo>
                  <a:cubicBezTo>
                    <a:pt x="8373384" y="6829435"/>
                    <a:pt x="8048110" y="6836516"/>
                    <a:pt x="7743079" y="6837671"/>
                  </a:cubicBezTo>
                  <a:cubicBezTo>
                    <a:pt x="6228931" y="6843443"/>
                    <a:pt x="4714860" y="6849293"/>
                    <a:pt x="3200712" y="6855066"/>
                  </a:cubicBezTo>
                  <a:cubicBezTo>
                    <a:pt x="2635370" y="6857221"/>
                    <a:pt x="2069643" y="6859376"/>
                    <a:pt x="1505378" y="6824971"/>
                  </a:cubicBezTo>
                  <a:cubicBezTo>
                    <a:pt x="1173638" y="6804728"/>
                    <a:pt x="837435" y="6770707"/>
                    <a:pt x="528555" y="6647864"/>
                  </a:cubicBezTo>
                  <a:cubicBezTo>
                    <a:pt x="354758" y="6578744"/>
                    <a:pt x="184347" y="6474451"/>
                    <a:pt x="94677" y="6310275"/>
                  </a:cubicBezTo>
                  <a:cubicBezTo>
                    <a:pt x="3160" y="6142942"/>
                    <a:pt x="-149" y="5979997"/>
                    <a:pt x="4" y="5920038"/>
                  </a:cubicBezTo>
                  <a:cubicBezTo>
                    <a:pt x="9549" y="2159375"/>
                    <a:pt x="32024" y="1888827"/>
                    <a:pt x="76974" y="1347576"/>
                  </a:cubicBezTo>
                  <a:cubicBezTo>
                    <a:pt x="86134" y="1237278"/>
                    <a:pt x="107146" y="976736"/>
                    <a:pt x="274555" y="716732"/>
                  </a:cubicBezTo>
                  <a:cubicBezTo>
                    <a:pt x="274555" y="716732"/>
                    <a:pt x="429572" y="476125"/>
                    <a:pt x="709434" y="308485"/>
                  </a:cubicBezTo>
                  <a:cubicBezTo>
                    <a:pt x="1376915" y="-91296"/>
                    <a:pt x="3369892" y="52176"/>
                    <a:pt x="4721249" y="10304"/>
                  </a:cubicBez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24" name="图形 5" descr="a37ae0eb-f2e9-437f-9dc3-6d5488b07f9e"/>
            <p:cNvSpPr/>
            <p:nvPr/>
          </p:nvSpPr>
          <p:spPr>
            <a:xfrm>
              <a:off x="7852579" y="2921152"/>
              <a:ext cx="2780708" cy="2639887"/>
            </a:xfrm>
            <a:custGeom>
              <a:avLst/>
              <a:gdLst>
                <a:gd name="connsiteX0" fmla="*/ 4721249 w 9082714"/>
                <a:gd name="connsiteY0" fmla="*/ 10304 h 6856112"/>
                <a:gd name="connsiteX1" fmla="*/ 8136702 w 9082714"/>
                <a:gd name="connsiteY1" fmla="*/ 145848 h 6856112"/>
                <a:gd name="connsiteX2" fmla="*/ 8729214 w 9082714"/>
                <a:gd name="connsiteY2" fmla="*/ 422939 h 6856112"/>
                <a:gd name="connsiteX3" fmla="*/ 9002842 w 9082714"/>
                <a:gd name="connsiteY3" fmla="*/ 1192251 h 6856112"/>
                <a:gd name="connsiteX4" fmla="*/ 9077348 w 9082714"/>
                <a:gd name="connsiteY4" fmla="*/ 5214534 h 6856112"/>
                <a:gd name="connsiteX5" fmla="*/ 9031629 w 9082714"/>
                <a:gd name="connsiteY5" fmla="*/ 6002011 h 6856112"/>
                <a:gd name="connsiteX6" fmla="*/ 8626075 w 9082714"/>
                <a:gd name="connsiteY6" fmla="*/ 6658639 h 6856112"/>
                <a:gd name="connsiteX7" fmla="*/ 7743079 w 9082714"/>
                <a:gd name="connsiteY7" fmla="*/ 6837671 h 6856112"/>
                <a:gd name="connsiteX8" fmla="*/ 3200712 w 9082714"/>
                <a:gd name="connsiteY8" fmla="*/ 6855066 h 6856112"/>
                <a:gd name="connsiteX9" fmla="*/ 1505378 w 9082714"/>
                <a:gd name="connsiteY9" fmla="*/ 6824971 h 6856112"/>
                <a:gd name="connsiteX10" fmla="*/ 528555 w 9082714"/>
                <a:gd name="connsiteY10" fmla="*/ 6647864 h 6856112"/>
                <a:gd name="connsiteX11" fmla="*/ 94677 w 9082714"/>
                <a:gd name="connsiteY11" fmla="*/ 6310275 h 6856112"/>
                <a:gd name="connsiteX12" fmla="*/ 4 w 9082714"/>
                <a:gd name="connsiteY12" fmla="*/ 5920038 h 6856112"/>
                <a:gd name="connsiteX13" fmla="*/ 76974 w 9082714"/>
                <a:gd name="connsiteY13" fmla="*/ 1347576 h 6856112"/>
                <a:gd name="connsiteX14" fmla="*/ 274555 w 9082714"/>
                <a:gd name="connsiteY14" fmla="*/ 716732 h 6856112"/>
                <a:gd name="connsiteX15" fmla="*/ 709434 w 9082714"/>
                <a:gd name="connsiteY15" fmla="*/ 308485 h 6856112"/>
                <a:gd name="connsiteX16" fmla="*/ 4721249 w 9082714"/>
                <a:gd name="connsiteY16" fmla="*/ 10304 h 6856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082714" h="6856112">
                  <a:moveTo>
                    <a:pt x="4721249" y="10304"/>
                  </a:moveTo>
                  <a:cubicBezTo>
                    <a:pt x="4721249" y="10304"/>
                    <a:pt x="6848691" y="-55582"/>
                    <a:pt x="8136702" y="145848"/>
                  </a:cubicBezTo>
                  <a:cubicBezTo>
                    <a:pt x="8250232" y="163628"/>
                    <a:pt x="8522474" y="210657"/>
                    <a:pt x="8729214" y="422939"/>
                  </a:cubicBezTo>
                  <a:cubicBezTo>
                    <a:pt x="8972901" y="673168"/>
                    <a:pt x="8985524" y="1019069"/>
                    <a:pt x="9002842" y="1192251"/>
                  </a:cubicBezTo>
                  <a:cubicBezTo>
                    <a:pt x="9136384" y="2527214"/>
                    <a:pt x="9057413" y="3873106"/>
                    <a:pt x="9077348" y="5214534"/>
                  </a:cubicBezTo>
                  <a:cubicBezTo>
                    <a:pt x="9081274" y="5478078"/>
                    <a:pt x="9088740" y="5744701"/>
                    <a:pt x="9031629" y="6002011"/>
                  </a:cubicBezTo>
                  <a:cubicBezTo>
                    <a:pt x="8974517" y="6259320"/>
                    <a:pt x="8844438" y="6511011"/>
                    <a:pt x="8626075" y="6658639"/>
                  </a:cubicBezTo>
                  <a:cubicBezTo>
                    <a:pt x="8373384" y="6829435"/>
                    <a:pt x="8048110" y="6836516"/>
                    <a:pt x="7743079" y="6837671"/>
                  </a:cubicBezTo>
                  <a:cubicBezTo>
                    <a:pt x="6228931" y="6843443"/>
                    <a:pt x="4714860" y="6849293"/>
                    <a:pt x="3200712" y="6855066"/>
                  </a:cubicBezTo>
                  <a:cubicBezTo>
                    <a:pt x="2635370" y="6857221"/>
                    <a:pt x="2069643" y="6859376"/>
                    <a:pt x="1505378" y="6824971"/>
                  </a:cubicBezTo>
                  <a:cubicBezTo>
                    <a:pt x="1173638" y="6804728"/>
                    <a:pt x="837435" y="6770707"/>
                    <a:pt x="528555" y="6647864"/>
                  </a:cubicBezTo>
                  <a:cubicBezTo>
                    <a:pt x="354758" y="6578744"/>
                    <a:pt x="184347" y="6474451"/>
                    <a:pt x="94677" y="6310275"/>
                  </a:cubicBezTo>
                  <a:cubicBezTo>
                    <a:pt x="3160" y="6142942"/>
                    <a:pt x="-149" y="5979997"/>
                    <a:pt x="4" y="5920038"/>
                  </a:cubicBezTo>
                  <a:cubicBezTo>
                    <a:pt x="9549" y="2159375"/>
                    <a:pt x="32024" y="1888827"/>
                    <a:pt x="76974" y="1347576"/>
                  </a:cubicBezTo>
                  <a:cubicBezTo>
                    <a:pt x="86134" y="1237278"/>
                    <a:pt x="107146" y="976736"/>
                    <a:pt x="274555" y="716732"/>
                  </a:cubicBezTo>
                  <a:cubicBezTo>
                    <a:pt x="274555" y="716732"/>
                    <a:pt x="429572" y="476125"/>
                    <a:pt x="709434" y="308485"/>
                  </a:cubicBezTo>
                  <a:cubicBezTo>
                    <a:pt x="1376915" y="-91296"/>
                    <a:pt x="3369892" y="52176"/>
                    <a:pt x="4721249" y="10304"/>
                  </a:cubicBez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grpSp>
          <p:nvGrpSpPr>
            <p:cNvPr id="3" name="组合 2" descr="3e00cf94-f3cf-411a-a284-ea887ad7dafa"/>
            <p:cNvGrpSpPr/>
            <p:nvPr/>
          </p:nvGrpSpPr>
          <p:grpSpPr>
            <a:xfrm>
              <a:off x="1571665" y="2619923"/>
              <a:ext cx="2694198" cy="2878669"/>
              <a:chOff x="1571665" y="2619923"/>
              <a:chExt cx="2694198" cy="2878669"/>
            </a:xfrm>
          </p:grpSpPr>
          <p:sp>
            <p:nvSpPr>
              <p:cNvPr id="41" name="ComponentBackground1" descr="ec4fd331-fc62-476a-96f6-35623016a08b"/>
              <p:cNvSpPr/>
              <p:nvPr/>
            </p:nvSpPr>
            <p:spPr>
              <a:xfrm>
                <a:off x="1571665" y="2940834"/>
                <a:ext cx="2694198" cy="2557758"/>
              </a:xfrm>
              <a:custGeom>
                <a:avLst/>
                <a:gdLst>
                  <a:gd name="connsiteX0" fmla="*/ 4721249 w 9082714"/>
                  <a:gd name="connsiteY0" fmla="*/ 10304 h 6856112"/>
                  <a:gd name="connsiteX1" fmla="*/ 8136702 w 9082714"/>
                  <a:gd name="connsiteY1" fmla="*/ 145848 h 6856112"/>
                  <a:gd name="connsiteX2" fmla="*/ 8729214 w 9082714"/>
                  <a:gd name="connsiteY2" fmla="*/ 422939 h 6856112"/>
                  <a:gd name="connsiteX3" fmla="*/ 9002842 w 9082714"/>
                  <a:gd name="connsiteY3" fmla="*/ 1192251 h 6856112"/>
                  <a:gd name="connsiteX4" fmla="*/ 9077348 w 9082714"/>
                  <a:gd name="connsiteY4" fmla="*/ 5214534 h 6856112"/>
                  <a:gd name="connsiteX5" fmla="*/ 9031629 w 9082714"/>
                  <a:gd name="connsiteY5" fmla="*/ 6002011 h 6856112"/>
                  <a:gd name="connsiteX6" fmla="*/ 8626075 w 9082714"/>
                  <a:gd name="connsiteY6" fmla="*/ 6658639 h 6856112"/>
                  <a:gd name="connsiteX7" fmla="*/ 7743079 w 9082714"/>
                  <a:gd name="connsiteY7" fmla="*/ 6837671 h 6856112"/>
                  <a:gd name="connsiteX8" fmla="*/ 3200712 w 9082714"/>
                  <a:gd name="connsiteY8" fmla="*/ 6855066 h 6856112"/>
                  <a:gd name="connsiteX9" fmla="*/ 1505378 w 9082714"/>
                  <a:gd name="connsiteY9" fmla="*/ 6824971 h 6856112"/>
                  <a:gd name="connsiteX10" fmla="*/ 528555 w 9082714"/>
                  <a:gd name="connsiteY10" fmla="*/ 6647864 h 6856112"/>
                  <a:gd name="connsiteX11" fmla="*/ 94677 w 9082714"/>
                  <a:gd name="connsiteY11" fmla="*/ 6310275 h 6856112"/>
                  <a:gd name="connsiteX12" fmla="*/ 4 w 9082714"/>
                  <a:gd name="connsiteY12" fmla="*/ 5920038 h 6856112"/>
                  <a:gd name="connsiteX13" fmla="*/ 76974 w 9082714"/>
                  <a:gd name="connsiteY13" fmla="*/ 1347576 h 6856112"/>
                  <a:gd name="connsiteX14" fmla="*/ 274555 w 9082714"/>
                  <a:gd name="connsiteY14" fmla="*/ 716732 h 6856112"/>
                  <a:gd name="connsiteX15" fmla="*/ 709434 w 9082714"/>
                  <a:gd name="connsiteY15" fmla="*/ 308485 h 6856112"/>
                  <a:gd name="connsiteX16" fmla="*/ 4721249 w 9082714"/>
                  <a:gd name="connsiteY16" fmla="*/ 10304 h 6856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082714" h="6856112">
                    <a:moveTo>
                      <a:pt x="4721249" y="10304"/>
                    </a:moveTo>
                    <a:cubicBezTo>
                      <a:pt x="4721249" y="10304"/>
                      <a:pt x="6848691" y="-55582"/>
                      <a:pt x="8136702" y="145848"/>
                    </a:cubicBezTo>
                    <a:cubicBezTo>
                      <a:pt x="8250232" y="163628"/>
                      <a:pt x="8522474" y="210657"/>
                      <a:pt x="8729214" y="422939"/>
                    </a:cubicBezTo>
                    <a:cubicBezTo>
                      <a:pt x="8972901" y="673168"/>
                      <a:pt x="8985524" y="1019069"/>
                      <a:pt x="9002842" y="1192251"/>
                    </a:cubicBezTo>
                    <a:cubicBezTo>
                      <a:pt x="9136384" y="2527214"/>
                      <a:pt x="9057413" y="3873106"/>
                      <a:pt x="9077348" y="5214534"/>
                    </a:cubicBezTo>
                    <a:cubicBezTo>
                      <a:pt x="9081274" y="5478078"/>
                      <a:pt x="9088740" y="5744701"/>
                      <a:pt x="9031629" y="6002011"/>
                    </a:cubicBezTo>
                    <a:cubicBezTo>
                      <a:pt x="8974517" y="6259320"/>
                      <a:pt x="8844438" y="6511011"/>
                      <a:pt x="8626075" y="6658639"/>
                    </a:cubicBezTo>
                    <a:cubicBezTo>
                      <a:pt x="8373384" y="6829435"/>
                      <a:pt x="8048110" y="6836516"/>
                      <a:pt x="7743079" y="6837671"/>
                    </a:cubicBezTo>
                    <a:cubicBezTo>
                      <a:pt x="6228931" y="6843443"/>
                      <a:pt x="4714860" y="6849293"/>
                      <a:pt x="3200712" y="6855066"/>
                    </a:cubicBezTo>
                    <a:cubicBezTo>
                      <a:pt x="2635370" y="6857221"/>
                      <a:pt x="2069643" y="6859376"/>
                      <a:pt x="1505378" y="6824971"/>
                    </a:cubicBezTo>
                    <a:cubicBezTo>
                      <a:pt x="1173638" y="6804728"/>
                      <a:pt x="837435" y="6770707"/>
                      <a:pt x="528555" y="6647864"/>
                    </a:cubicBezTo>
                    <a:cubicBezTo>
                      <a:pt x="354758" y="6578744"/>
                      <a:pt x="184347" y="6474451"/>
                      <a:pt x="94677" y="6310275"/>
                    </a:cubicBezTo>
                    <a:cubicBezTo>
                      <a:pt x="3160" y="6142942"/>
                      <a:pt x="-149" y="5979997"/>
                      <a:pt x="4" y="5920038"/>
                    </a:cubicBezTo>
                    <a:cubicBezTo>
                      <a:pt x="9549" y="2159375"/>
                      <a:pt x="32024" y="1888827"/>
                      <a:pt x="76974" y="1347576"/>
                    </a:cubicBezTo>
                    <a:cubicBezTo>
                      <a:pt x="86134" y="1237278"/>
                      <a:pt x="107146" y="976736"/>
                      <a:pt x="274555" y="716732"/>
                    </a:cubicBezTo>
                    <a:cubicBezTo>
                      <a:pt x="274555" y="716732"/>
                      <a:pt x="429572" y="476125"/>
                      <a:pt x="709434" y="308485"/>
                    </a:cubicBezTo>
                    <a:cubicBezTo>
                      <a:pt x="1376915" y="-91296"/>
                      <a:pt x="3369892" y="52176"/>
                      <a:pt x="4721249" y="10304"/>
                    </a:cubicBezTo>
                    <a:close/>
                  </a:path>
                </a:pathLst>
              </a:custGeom>
              <a:solidFill>
                <a:schemeClr val="bg1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35" name="Text1" descr="e6c58a1a-e537-43ec-ad9c-fa1f8db6473b"/>
              <p:cNvSpPr txBox="1"/>
              <p:nvPr/>
            </p:nvSpPr>
            <p:spPr>
              <a:xfrm>
                <a:off x="1674659" y="4199803"/>
                <a:ext cx="2479402" cy="1146652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甲状腺激素分泌异常会导致甲亢或甲减，影响代谢。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36" name="Bullet1" descr="2b99f98b-87ae-4a3b-ae0b-fae78f4caaae"/>
              <p:cNvSpPr txBox="1"/>
              <p:nvPr/>
            </p:nvSpPr>
            <p:spPr>
              <a:xfrm>
                <a:off x="1674658" y="3244903"/>
                <a:ext cx="2479400" cy="892453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甲状腺疾病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42" name="IconBackground1" descr="916a5c80-71b4-41ec-87fe-8f5251cd688e"/>
              <p:cNvSpPr/>
              <p:nvPr/>
            </p:nvSpPr>
            <p:spPr>
              <a:xfrm flipH="1">
                <a:off x="3379811" y="2619923"/>
                <a:ext cx="660400" cy="602458"/>
              </a:xfrm>
              <a:custGeom>
                <a:avLst/>
                <a:gdLst>
                  <a:gd name="connsiteX0" fmla="*/ 1224244 w 3459897"/>
                  <a:gd name="connsiteY0" fmla="*/ 3350918 h 3352124"/>
                  <a:gd name="connsiteX1" fmla="*/ 824735 w 3459897"/>
                  <a:gd name="connsiteY1" fmla="*/ 3322228 h 3352124"/>
                  <a:gd name="connsiteX2" fmla="*/ 247955 w 3459897"/>
                  <a:gd name="connsiteY2" fmla="*/ 2870089 h 3352124"/>
                  <a:gd name="connsiteX3" fmla="*/ 106405 w 3459897"/>
                  <a:gd name="connsiteY3" fmla="*/ 2315603 h 3352124"/>
                  <a:gd name="connsiteX4" fmla="*/ 99121 w 3459897"/>
                  <a:gd name="connsiteY4" fmla="*/ 1844147 h 3352124"/>
                  <a:gd name="connsiteX5" fmla="*/ 72964 w 3459897"/>
                  <a:gd name="connsiteY5" fmla="*/ 1551355 h 3352124"/>
                  <a:gd name="connsiteX6" fmla="*/ 12544 w 3459897"/>
                  <a:gd name="connsiteY6" fmla="*/ 1362938 h 3352124"/>
                  <a:gd name="connsiteX7" fmla="*/ 105898 w 3459897"/>
                  <a:gd name="connsiteY7" fmla="*/ 857788 h 3352124"/>
                  <a:gd name="connsiteX8" fmla="*/ 269679 w 3459897"/>
                  <a:gd name="connsiteY8" fmla="*/ 574117 h 3352124"/>
                  <a:gd name="connsiteX9" fmla="*/ 714914 w 3459897"/>
                  <a:gd name="connsiteY9" fmla="*/ 325089 h 3352124"/>
                  <a:gd name="connsiteX10" fmla="*/ 1090673 w 3459897"/>
                  <a:gd name="connsiteY10" fmla="*/ 226542 h 3352124"/>
                  <a:gd name="connsiteX11" fmla="*/ 1587209 w 3459897"/>
                  <a:gd name="connsiteY11" fmla="*/ 67764 h 3352124"/>
                  <a:gd name="connsiteX12" fmla="*/ 1933644 w 3459897"/>
                  <a:gd name="connsiteY12" fmla="*/ 820 h 3352124"/>
                  <a:gd name="connsiteX13" fmla="*/ 2418400 w 3459897"/>
                  <a:gd name="connsiteY13" fmla="*/ 89994 h 3352124"/>
                  <a:gd name="connsiteX14" fmla="*/ 2983273 w 3459897"/>
                  <a:gd name="connsiteY14" fmla="*/ 413693 h 3352124"/>
                  <a:gd name="connsiteX15" fmla="*/ 3381262 w 3459897"/>
                  <a:gd name="connsiteY15" fmla="*/ 1066156 h 3352124"/>
                  <a:gd name="connsiteX16" fmla="*/ 3330911 w 3459897"/>
                  <a:gd name="connsiteY16" fmla="*/ 2246316 h 3352124"/>
                  <a:gd name="connsiteX17" fmla="*/ 2267476 w 3459897"/>
                  <a:gd name="connsiteY17" fmla="*/ 3211014 h 3352124"/>
                  <a:gd name="connsiteX18" fmla="*/ 1703806 w 3459897"/>
                  <a:gd name="connsiteY18" fmla="*/ 3319504 h 3352124"/>
                  <a:gd name="connsiteX19" fmla="*/ 1224244 w 3459897"/>
                  <a:gd name="connsiteY19" fmla="*/ 3350728 h 335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459897" h="3352124">
                    <a:moveTo>
                      <a:pt x="1224244" y="3350918"/>
                    </a:moveTo>
                    <a:cubicBezTo>
                      <a:pt x="1090103" y="3354148"/>
                      <a:pt x="956342" y="3352818"/>
                      <a:pt x="824735" y="3322228"/>
                    </a:cubicBezTo>
                    <a:cubicBezTo>
                      <a:pt x="562280" y="3261238"/>
                      <a:pt x="377219" y="3100370"/>
                      <a:pt x="247955" y="2870089"/>
                    </a:cubicBezTo>
                    <a:cubicBezTo>
                      <a:pt x="151498" y="2698265"/>
                      <a:pt x="108495" y="2512000"/>
                      <a:pt x="106405" y="2315603"/>
                    </a:cubicBezTo>
                    <a:cubicBezTo>
                      <a:pt x="104694" y="2158408"/>
                      <a:pt x="105011" y="2001151"/>
                      <a:pt x="99121" y="1844147"/>
                    </a:cubicBezTo>
                    <a:cubicBezTo>
                      <a:pt x="96461" y="1773656"/>
                      <a:pt x="101338" y="1676629"/>
                      <a:pt x="72964" y="1551355"/>
                    </a:cubicBezTo>
                    <a:cubicBezTo>
                      <a:pt x="48264" y="1442105"/>
                      <a:pt x="29517" y="1438431"/>
                      <a:pt x="12544" y="1362938"/>
                    </a:cubicBezTo>
                    <a:cubicBezTo>
                      <a:pt x="-29700" y="1174900"/>
                      <a:pt x="43197" y="1004406"/>
                      <a:pt x="105898" y="857788"/>
                    </a:cubicBezTo>
                    <a:cubicBezTo>
                      <a:pt x="155615" y="741571"/>
                      <a:pt x="187345" y="657844"/>
                      <a:pt x="269679" y="574117"/>
                    </a:cubicBezTo>
                    <a:cubicBezTo>
                      <a:pt x="393813" y="447956"/>
                      <a:pt x="548917" y="376706"/>
                      <a:pt x="714914" y="325089"/>
                    </a:cubicBezTo>
                    <a:cubicBezTo>
                      <a:pt x="838668" y="286645"/>
                      <a:pt x="965336" y="258905"/>
                      <a:pt x="1090673" y="226542"/>
                    </a:cubicBezTo>
                    <a:cubicBezTo>
                      <a:pt x="1259267" y="183031"/>
                      <a:pt x="1421211" y="119191"/>
                      <a:pt x="1587209" y="67764"/>
                    </a:cubicBezTo>
                    <a:cubicBezTo>
                      <a:pt x="1700196" y="32804"/>
                      <a:pt x="1814640" y="5760"/>
                      <a:pt x="1933644" y="820"/>
                    </a:cubicBezTo>
                    <a:cubicBezTo>
                      <a:pt x="2102112" y="-6146"/>
                      <a:pt x="2262156" y="31917"/>
                      <a:pt x="2418400" y="89994"/>
                    </a:cubicBezTo>
                    <a:cubicBezTo>
                      <a:pt x="2624551" y="166565"/>
                      <a:pt x="2817085" y="267392"/>
                      <a:pt x="2983273" y="413693"/>
                    </a:cubicBezTo>
                    <a:cubicBezTo>
                      <a:pt x="3183471" y="589887"/>
                      <a:pt x="3308048" y="812885"/>
                      <a:pt x="3381262" y="1066156"/>
                    </a:cubicBezTo>
                    <a:cubicBezTo>
                      <a:pt x="3496592" y="1464841"/>
                      <a:pt x="3489372" y="1860867"/>
                      <a:pt x="3330911" y="2246316"/>
                    </a:cubicBezTo>
                    <a:cubicBezTo>
                      <a:pt x="3130207" y="2734555"/>
                      <a:pt x="2772055" y="3055087"/>
                      <a:pt x="2267476" y="3211014"/>
                    </a:cubicBezTo>
                    <a:cubicBezTo>
                      <a:pt x="2083618" y="3267824"/>
                      <a:pt x="1894947" y="3299618"/>
                      <a:pt x="1703806" y="3319504"/>
                    </a:cubicBezTo>
                    <a:cubicBezTo>
                      <a:pt x="1544269" y="3336098"/>
                      <a:pt x="1384351" y="3344775"/>
                      <a:pt x="1224244" y="335072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47" name="Icon1" descr="62a4da21-ca96-461e-aedb-b2face074071"/>
              <p:cNvSpPr/>
              <p:nvPr/>
            </p:nvSpPr>
            <p:spPr>
              <a:xfrm>
                <a:off x="3550728" y="2776347"/>
                <a:ext cx="313157" cy="289609"/>
              </a:xfrm>
              <a:custGeom>
                <a:avLst/>
                <a:gdLst>
                  <a:gd name="connsiteX0" fmla="*/ 307303 w 605085"/>
                  <a:gd name="connsiteY0" fmla="*/ 440470 h 559584"/>
                  <a:gd name="connsiteX1" fmla="*/ 325920 w 605085"/>
                  <a:gd name="connsiteY1" fmla="*/ 448113 h 559584"/>
                  <a:gd name="connsiteX2" fmla="*/ 325920 w 605085"/>
                  <a:gd name="connsiteY2" fmla="*/ 485127 h 559584"/>
                  <a:gd name="connsiteX3" fmla="*/ 288836 w 605085"/>
                  <a:gd name="connsiteY3" fmla="*/ 485127 h 559584"/>
                  <a:gd name="connsiteX4" fmla="*/ 288836 w 605085"/>
                  <a:gd name="connsiteY4" fmla="*/ 448113 h 559584"/>
                  <a:gd name="connsiteX5" fmla="*/ 307303 w 605085"/>
                  <a:gd name="connsiteY5" fmla="*/ 440470 h 559584"/>
                  <a:gd name="connsiteX6" fmla="*/ 307301 w 605085"/>
                  <a:gd name="connsiteY6" fmla="*/ 418902 h 559584"/>
                  <a:gd name="connsiteX7" fmla="*/ 273533 w 605085"/>
                  <a:gd name="connsiteY7" fmla="*/ 432985 h 559584"/>
                  <a:gd name="connsiteX8" fmla="*/ 273533 w 605085"/>
                  <a:gd name="connsiteY8" fmla="*/ 500405 h 559584"/>
                  <a:gd name="connsiteX9" fmla="*/ 307301 w 605085"/>
                  <a:gd name="connsiteY9" fmla="*/ 514338 h 559584"/>
                  <a:gd name="connsiteX10" fmla="*/ 341068 w 605085"/>
                  <a:gd name="connsiteY10" fmla="*/ 500405 h 559584"/>
                  <a:gd name="connsiteX11" fmla="*/ 341068 w 605085"/>
                  <a:gd name="connsiteY11" fmla="*/ 432985 h 559584"/>
                  <a:gd name="connsiteX12" fmla="*/ 307301 w 605085"/>
                  <a:gd name="connsiteY12" fmla="*/ 418902 h 559584"/>
                  <a:gd name="connsiteX13" fmla="*/ 188893 w 605085"/>
                  <a:gd name="connsiteY13" fmla="*/ 374420 h 559584"/>
                  <a:gd name="connsiteX14" fmla="*/ 207368 w 605085"/>
                  <a:gd name="connsiteY14" fmla="*/ 382063 h 559584"/>
                  <a:gd name="connsiteX15" fmla="*/ 215179 w 605085"/>
                  <a:gd name="connsiteY15" fmla="*/ 400645 h 559584"/>
                  <a:gd name="connsiteX16" fmla="*/ 207368 w 605085"/>
                  <a:gd name="connsiteY16" fmla="*/ 419077 h 559584"/>
                  <a:gd name="connsiteX17" fmla="*/ 170268 w 605085"/>
                  <a:gd name="connsiteY17" fmla="*/ 419077 h 559584"/>
                  <a:gd name="connsiteX18" fmla="*/ 162608 w 605085"/>
                  <a:gd name="connsiteY18" fmla="*/ 400645 h 559584"/>
                  <a:gd name="connsiteX19" fmla="*/ 170268 w 605085"/>
                  <a:gd name="connsiteY19" fmla="*/ 382063 h 559584"/>
                  <a:gd name="connsiteX20" fmla="*/ 188893 w 605085"/>
                  <a:gd name="connsiteY20" fmla="*/ 374420 h 559584"/>
                  <a:gd name="connsiteX21" fmla="*/ 426769 w 605085"/>
                  <a:gd name="connsiteY21" fmla="*/ 373503 h 559584"/>
                  <a:gd name="connsiteX22" fmla="*/ 445395 w 605085"/>
                  <a:gd name="connsiteY22" fmla="*/ 381145 h 559584"/>
                  <a:gd name="connsiteX23" fmla="*/ 453055 w 605085"/>
                  <a:gd name="connsiteY23" fmla="*/ 399724 h 559584"/>
                  <a:gd name="connsiteX24" fmla="*/ 445395 w 605085"/>
                  <a:gd name="connsiteY24" fmla="*/ 418302 h 559584"/>
                  <a:gd name="connsiteX25" fmla="*/ 408144 w 605085"/>
                  <a:gd name="connsiteY25" fmla="*/ 418302 h 559584"/>
                  <a:gd name="connsiteX26" fmla="*/ 400484 w 605085"/>
                  <a:gd name="connsiteY26" fmla="*/ 399724 h 559584"/>
                  <a:gd name="connsiteX27" fmla="*/ 408144 w 605085"/>
                  <a:gd name="connsiteY27" fmla="*/ 381145 h 559584"/>
                  <a:gd name="connsiteX28" fmla="*/ 426769 w 605085"/>
                  <a:gd name="connsiteY28" fmla="*/ 373503 h 559584"/>
                  <a:gd name="connsiteX29" fmla="*/ 188890 w 605085"/>
                  <a:gd name="connsiteY29" fmla="*/ 352830 h 559584"/>
                  <a:gd name="connsiteX30" fmla="*/ 155123 w 605085"/>
                  <a:gd name="connsiteY30" fmla="*/ 366764 h 559584"/>
                  <a:gd name="connsiteX31" fmla="*/ 141016 w 605085"/>
                  <a:gd name="connsiteY31" fmla="*/ 400623 h 559584"/>
                  <a:gd name="connsiteX32" fmla="*/ 155123 w 605085"/>
                  <a:gd name="connsiteY32" fmla="*/ 434333 h 559584"/>
                  <a:gd name="connsiteX33" fmla="*/ 188890 w 605085"/>
                  <a:gd name="connsiteY33" fmla="*/ 448267 h 559584"/>
                  <a:gd name="connsiteX34" fmla="*/ 222657 w 605085"/>
                  <a:gd name="connsiteY34" fmla="*/ 434333 h 559584"/>
                  <a:gd name="connsiteX35" fmla="*/ 236615 w 605085"/>
                  <a:gd name="connsiteY35" fmla="*/ 400623 h 559584"/>
                  <a:gd name="connsiteX36" fmla="*/ 222657 w 605085"/>
                  <a:gd name="connsiteY36" fmla="*/ 366764 h 559584"/>
                  <a:gd name="connsiteX37" fmla="*/ 188890 w 605085"/>
                  <a:gd name="connsiteY37" fmla="*/ 352830 h 559584"/>
                  <a:gd name="connsiteX38" fmla="*/ 426762 w 605085"/>
                  <a:gd name="connsiteY38" fmla="*/ 351931 h 559584"/>
                  <a:gd name="connsiteX39" fmla="*/ 392994 w 605085"/>
                  <a:gd name="connsiteY39" fmla="*/ 366015 h 559584"/>
                  <a:gd name="connsiteX40" fmla="*/ 379037 w 605085"/>
                  <a:gd name="connsiteY40" fmla="*/ 399724 h 559584"/>
                  <a:gd name="connsiteX41" fmla="*/ 392994 w 605085"/>
                  <a:gd name="connsiteY41" fmla="*/ 433434 h 559584"/>
                  <a:gd name="connsiteX42" fmla="*/ 426762 w 605085"/>
                  <a:gd name="connsiteY42" fmla="*/ 447368 h 559584"/>
                  <a:gd name="connsiteX43" fmla="*/ 460529 w 605085"/>
                  <a:gd name="connsiteY43" fmla="*/ 433434 h 559584"/>
                  <a:gd name="connsiteX44" fmla="*/ 474486 w 605085"/>
                  <a:gd name="connsiteY44" fmla="*/ 399724 h 559584"/>
                  <a:gd name="connsiteX45" fmla="*/ 460529 w 605085"/>
                  <a:gd name="connsiteY45" fmla="*/ 366015 h 559584"/>
                  <a:gd name="connsiteX46" fmla="*/ 426762 w 605085"/>
                  <a:gd name="connsiteY46" fmla="*/ 351931 h 559584"/>
                  <a:gd name="connsiteX47" fmla="*/ 494154 w 605085"/>
                  <a:gd name="connsiteY47" fmla="*/ 253965 h 559584"/>
                  <a:gd name="connsiteX48" fmla="*/ 512775 w 605085"/>
                  <a:gd name="connsiteY48" fmla="*/ 261607 h 559584"/>
                  <a:gd name="connsiteX49" fmla="*/ 512775 w 605085"/>
                  <a:gd name="connsiteY49" fmla="*/ 298764 h 559584"/>
                  <a:gd name="connsiteX50" fmla="*/ 475533 w 605085"/>
                  <a:gd name="connsiteY50" fmla="*/ 298764 h 559584"/>
                  <a:gd name="connsiteX51" fmla="*/ 467874 w 605085"/>
                  <a:gd name="connsiteY51" fmla="*/ 280186 h 559584"/>
                  <a:gd name="connsiteX52" fmla="*/ 475533 w 605085"/>
                  <a:gd name="connsiteY52" fmla="*/ 261607 h 559584"/>
                  <a:gd name="connsiteX53" fmla="*/ 494154 w 605085"/>
                  <a:gd name="connsiteY53" fmla="*/ 253965 h 559584"/>
                  <a:gd name="connsiteX54" fmla="*/ 119099 w 605085"/>
                  <a:gd name="connsiteY54" fmla="*/ 252483 h 559584"/>
                  <a:gd name="connsiteX55" fmla="*/ 137720 w 605085"/>
                  <a:gd name="connsiteY55" fmla="*/ 260125 h 559584"/>
                  <a:gd name="connsiteX56" fmla="*/ 137569 w 605085"/>
                  <a:gd name="connsiteY56" fmla="*/ 297282 h 559584"/>
                  <a:gd name="connsiteX57" fmla="*/ 100478 w 605085"/>
                  <a:gd name="connsiteY57" fmla="*/ 297282 h 559584"/>
                  <a:gd name="connsiteX58" fmla="*/ 92819 w 605085"/>
                  <a:gd name="connsiteY58" fmla="*/ 278704 h 559584"/>
                  <a:gd name="connsiteX59" fmla="*/ 100478 w 605085"/>
                  <a:gd name="connsiteY59" fmla="*/ 260125 h 559584"/>
                  <a:gd name="connsiteX60" fmla="*/ 119099 w 605085"/>
                  <a:gd name="connsiteY60" fmla="*/ 252483 h 559584"/>
                  <a:gd name="connsiteX61" fmla="*/ 494146 w 605085"/>
                  <a:gd name="connsiteY61" fmla="*/ 232524 h 559584"/>
                  <a:gd name="connsiteX62" fmla="*/ 460379 w 605085"/>
                  <a:gd name="connsiteY62" fmla="*/ 246457 h 559584"/>
                  <a:gd name="connsiteX63" fmla="*/ 446422 w 605085"/>
                  <a:gd name="connsiteY63" fmla="*/ 280167 h 559584"/>
                  <a:gd name="connsiteX64" fmla="*/ 460379 w 605085"/>
                  <a:gd name="connsiteY64" fmla="*/ 313877 h 559584"/>
                  <a:gd name="connsiteX65" fmla="*/ 494146 w 605085"/>
                  <a:gd name="connsiteY65" fmla="*/ 327810 h 559584"/>
                  <a:gd name="connsiteX66" fmla="*/ 527913 w 605085"/>
                  <a:gd name="connsiteY66" fmla="*/ 313877 h 559584"/>
                  <a:gd name="connsiteX67" fmla="*/ 527913 w 605085"/>
                  <a:gd name="connsiteY67" fmla="*/ 246457 h 559584"/>
                  <a:gd name="connsiteX68" fmla="*/ 494146 w 605085"/>
                  <a:gd name="connsiteY68" fmla="*/ 232524 h 559584"/>
                  <a:gd name="connsiteX69" fmla="*/ 119105 w 605085"/>
                  <a:gd name="connsiteY69" fmla="*/ 231025 h 559584"/>
                  <a:gd name="connsiteX70" fmla="*/ 85338 w 605085"/>
                  <a:gd name="connsiteY70" fmla="*/ 244959 h 559584"/>
                  <a:gd name="connsiteX71" fmla="*/ 71230 w 605085"/>
                  <a:gd name="connsiteY71" fmla="*/ 278669 h 559584"/>
                  <a:gd name="connsiteX72" fmla="*/ 85338 w 605085"/>
                  <a:gd name="connsiteY72" fmla="*/ 312378 h 559584"/>
                  <a:gd name="connsiteX73" fmla="*/ 119105 w 605085"/>
                  <a:gd name="connsiteY73" fmla="*/ 326312 h 559584"/>
                  <a:gd name="connsiteX74" fmla="*/ 152872 w 605085"/>
                  <a:gd name="connsiteY74" fmla="*/ 312378 h 559584"/>
                  <a:gd name="connsiteX75" fmla="*/ 152872 w 605085"/>
                  <a:gd name="connsiteY75" fmla="*/ 244959 h 559584"/>
                  <a:gd name="connsiteX76" fmla="*/ 119105 w 605085"/>
                  <a:gd name="connsiteY76" fmla="*/ 231025 h 559584"/>
                  <a:gd name="connsiteX77" fmla="*/ 194432 w 605085"/>
                  <a:gd name="connsiteY77" fmla="*/ 78398 h 559584"/>
                  <a:gd name="connsiteX78" fmla="*/ 221890 w 605085"/>
                  <a:gd name="connsiteY78" fmla="*/ 90821 h 559584"/>
                  <a:gd name="connsiteX79" fmla="*/ 228192 w 605085"/>
                  <a:gd name="connsiteY79" fmla="*/ 134077 h 559584"/>
                  <a:gd name="connsiteX80" fmla="*/ 212287 w 605085"/>
                  <a:gd name="connsiteY80" fmla="*/ 140213 h 559584"/>
                  <a:gd name="connsiteX81" fmla="*/ 184829 w 605085"/>
                  <a:gd name="connsiteY81" fmla="*/ 127790 h 559584"/>
                  <a:gd name="connsiteX82" fmla="*/ 178527 w 605085"/>
                  <a:gd name="connsiteY82" fmla="*/ 84535 h 559584"/>
                  <a:gd name="connsiteX83" fmla="*/ 194432 w 605085"/>
                  <a:gd name="connsiteY83" fmla="*/ 78398 h 559584"/>
                  <a:gd name="connsiteX84" fmla="*/ 194443 w 605085"/>
                  <a:gd name="connsiteY84" fmla="*/ 56932 h 559584"/>
                  <a:gd name="connsiteX85" fmla="*/ 163377 w 605085"/>
                  <a:gd name="connsiteY85" fmla="*/ 69368 h 559584"/>
                  <a:gd name="connsiteX86" fmla="*/ 169681 w 605085"/>
                  <a:gd name="connsiteY86" fmla="*/ 143080 h 559584"/>
                  <a:gd name="connsiteX87" fmla="*/ 212302 w 605085"/>
                  <a:gd name="connsiteY87" fmla="*/ 161658 h 559584"/>
                  <a:gd name="connsiteX88" fmla="*/ 243518 w 605085"/>
                  <a:gd name="connsiteY88" fmla="*/ 149372 h 559584"/>
                  <a:gd name="connsiteX89" fmla="*/ 237215 w 605085"/>
                  <a:gd name="connsiteY89" fmla="*/ 75660 h 559584"/>
                  <a:gd name="connsiteX90" fmla="*/ 194443 w 605085"/>
                  <a:gd name="connsiteY90" fmla="*/ 56932 h 559584"/>
                  <a:gd name="connsiteX91" fmla="*/ 184688 w 605085"/>
                  <a:gd name="connsiteY91" fmla="*/ 0 h 559584"/>
                  <a:gd name="connsiteX92" fmla="*/ 274284 w 605085"/>
                  <a:gd name="connsiteY92" fmla="*/ 37006 h 559584"/>
                  <a:gd name="connsiteX93" fmla="*/ 311203 w 605085"/>
                  <a:gd name="connsiteY93" fmla="*/ 121955 h 559584"/>
                  <a:gd name="connsiteX94" fmla="*/ 311353 w 605085"/>
                  <a:gd name="connsiteY94" fmla="*/ 123004 h 559584"/>
                  <a:gd name="connsiteX95" fmla="*/ 311203 w 605085"/>
                  <a:gd name="connsiteY95" fmla="*/ 124053 h 559584"/>
                  <a:gd name="connsiteX96" fmla="*/ 311053 w 605085"/>
                  <a:gd name="connsiteY96" fmla="*/ 128547 h 559584"/>
                  <a:gd name="connsiteX97" fmla="*/ 311203 w 605085"/>
                  <a:gd name="connsiteY97" fmla="*/ 131244 h 559584"/>
                  <a:gd name="connsiteX98" fmla="*/ 324409 w 605085"/>
                  <a:gd name="connsiteY98" fmla="*/ 165853 h 559584"/>
                  <a:gd name="connsiteX99" fmla="*/ 356226 w 605085"/>
                  <a:gd name="connsiteY99" fmla="*/ 179037 h 559584"/>
                  <a:gd name="connsiteX100" fmla="*/ 388042 w 605085"/>
                  <a:gd name="connsiteY100" fmla="*/ 165853 h 559584"/>
                  <a:gd name="connsiteX101" fmla="*/ 477637 w 605085"/>
                  <a:gd name="connsiteY101" fmla="*/ 128697 h 559584"/>
                  <a:gd name="connsiteX102" fmla="*/ 567383 w 605085"/>
                  <a:gd name="connsiteY102" fmla="*/ 165853 h 559584"/>
                  <a:gd name="connsiteX103" fmla="*/ 604302 w 605085"/>
                  <a:gd name="connsiteY103" fmla="*/ 249753 h 559584"/>
                  <a:gd name="connsiteX104" fmla="*/ 605052 w 605085"/>
                  <a:gd name="connsiteY104" fmla="*/ 252899 h 559584"/>
                  <a:gd name="connsiteX105" fmla="*/ 516357 w 605085"/>
                  <a:gd name="connsiteY105" fmla="*/ 471189 h 559584"/>
                  <a:gd name="connsiteX106" fmla="*/ 302348 w 605085"/>
                  <a:gd name="connsiteY106" fmla="*/ 559584 h 559584"/>
                  <a:gd name="connsiteX107" fmla="*/ 88489 w 605085"/>
                  <a:gd name="connsiteY107" fmla="*/ 471189 h 559584"/>
                  <a:gd name="connsiteX108" fmla="*/ 88339 w 605085"/>
                  <a:gd name="connsiteY108" fmla="*/ 44048 h 559584"/>
                  <a:gd name="connsiteX109" fmla="*/ 89239 w 605085"/>
                  <a:gd name="connsiteY109" fmla="*/ 43149 h 559584"/>
                  <a:gd name="connsiteX110" fmla="*/ 89840 w 605085"/>
                  <a:gd name="connsiteY110" fmla="*/ 42550 h 559584"/>
                  <a:gd name="connsiteX111" fmla="*/ 94792 w 605085"/>
                  <a:gd name="connsiteY111" fmla="*/ 37006 h 559584"/>
                  <a:gd name="connsiteX112" fmla="*/ 111451 w 605085"/>
                  <a:gd name="connsiteY112" fmla="*/ 23223 h 559584"/>
                  <a:gd name="connsiteX113" fmla="*/ 184688 w 605085"/>
                  <a:gd name="connsiteY113" fmla="*/ 0 h 55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605085" h="559584">
                    <a:moveTo>
                      <a:pt x="307303" y="440470"/>
                    </a:moveTo>
                    <a:cubicBezTo>
                      <a:pt x="314359" y="440470"/>
                      <a:pt x="320965" y="443168"/>
                      <a:pt x="325920" y="448113"/>
                    </a:cubicBezTo>
                    <a:cubicBezTo>
                      <a:pt x="336129" y="458303"/>
                      <a:pt x="336129" y="474937"/>
                      <a:pt x="325920" y="485127"/>
                    </a:cubicBezTo>
                    <a:cubicBezTo>
                      <a:pt x="316011" y="495017"/>
                      <a:pt x="298745" y="495017"/>
                      <a:pt x="288836" y="485127"/>
                    </a:cubicBezTo>
                    <a:cubicBezTo>
                      <a:pt x="278477" y="474937"/>
                      <a:pt x="278477" y="458303"/>
                      <a:pt x="288836" y="448113"/>
                    </a:cubicBezTo>
                    <a:cubicBezTo>
                      <a:pt x="293791" y="443168"/>
                      <a:pt x="300397" y="440470"/>
                      <a:pt x="307303" y="440470"/>
                    </a:cubicBezTo>
                    <a:close/>
                    <a:moveTo>
                      <a:pt x="307301" y="418902"/>
                    </a:moveTo>
                    <a:cubicBezTo>
                      <a:pt x="294544" y="418902"/>
                      <a:pt x="282538" y="423846"/>
                      <a:pt x="273533" y="432985"/>
                    </a:cubicBezTo>
                    <a:cubicBezTo>
                      <a:pt x="254924" y="451563"/>
                      <a:pt x="254924" y="481827"/>
                      <a:pt x="273533" y="500405"/>
                    </a:cubicBezTo>
                    <a:cubicBezTo>
                      <a:pt x="282538" y="509394"/>
                      <a:pt x="294544" y="514338"/>
                      <a:pt x="307301" y="514338"/>
                    </a:cubicBezTo>
                    <a:cubicBezTo>
                      <a:pt x="320057" y="514338"/>
                      <a:pt x="332063" y="509394"/>
                      <a:pt x="341068" y="500405"/>
                    </a:cubicBezTo>
                    <a:cubicBezTo>
                      <a:pt x="359677" y="481827"/>
                      <a:pt x="359677" y="451563"/>
                      <a:pt x="341068" y="432985"/>
                    </a:cubicBezTo>
                    <a:cubicBezTo>
                      <a:pt x="332063" y="423846"/>
                      <a:pt x="320057" y="418902"/>
                      <a:pt x="307301" y="418902"/>
                    </a:cubicBezTo>
                    <a:close/>
                    <a:moveTo>
                      <a:pt x="188893" y="374420"/>
                    </a:moveTo>
                    <a:cubicBezTo>
                      <a:pt x="195803" y="374420"/>
                      <a:pt x="202412" y="377118"/>
                      <a:pt x="207368" y="382063"/>
                    </a:cubicBezTo>
                    <a:cubicBezTo>
                      <a:pt x="212325" y="387008"/>
                      <a:pt x="215179" y="393602"/>
                      <a:pt x="215179" y="400645"/>
                    </a:cubicBezTo>
                    <a:cubicBezTo>
                      <a:pt x="215179" y="407538"/>
                      <a:pt x="212325" y="414132"/>
                      <a:pt x="207368" y="419077"/>
                    </a:cubicBezTo>
                    <a:cubicBezTo>
                      <a:pt x="197455" y="428967"/>
                      <a:pt x="180182" y="428967"/>
                      <a:pt x="170268" y="419077"/>
                    </a:cubicBezTo>
                    <a:cubicBezTo>
                      <a:pt x="165312" y="414132"/>
                      <a:pt x="162608" y="407538"/>
                      <a:pt x="162608" y="400645"/>
                    </a:cubicBezTo>
                    <a:cubicBezTo>
                      <a:pt x="162608" y="393602"/>
                      <a:pt x="165312" y="387008"/>
                      <a:pt x="170268" y="382063"/>
                    </a:cubicBezTo>
                    <a:cubicBezTo>
                      <a:pt x="175225" y="377118"/>
                      <a:pt x="181834" y="374420"/>
                      <a:pt x="188893" y="374420"/>
                    </a:cubicBezTo>
                    <a:close/>
                    <a:moveTo>
                      <a:pt x="426769" y="373503"/>
                    </a:moveTo>
                    <a:cubicBezTo>
                      <a:pt x="433829" y="373503"/>
                      <a:pt x="440438" y="376200"/>
                      <a:pt x="445395" y="381145"/>
                    </a:cubicBezTo>
                    <a:cubicBezTo>
                      <a:pt x="450351" y="386089"/>
                      <a:pt x="453055" y="392682"/>
                      <a:pt x="453055" y="399724"/>
                    </a:cubicBezTo>
                    <a:cubicBezTo>
                      <a:pt x="453055" y="406766"/>
                      <a:pt x="450351" y="413208"/>
                      <a:pt x="445395" y="418302"/>
                    </a:cubicBezTo>
                    <a:cubicBezTo>
                      <a:pt x="435331" y="428191"/>
                      <a:pt x="418058" y="428191"/>
                      <a:pt x="408144" y="418302"/>
                    </a:cubicBezTo>
                    <a:cubicBezTo>
                      <a:pt x="403188" y="413208"/>
                      <a:pt x="400484" y="406766"/>
                      <a:pt x="400484" y="399724"/>
                    </a:cubicBezTo>
                    <a:cubicBezTo>
                      <a:pt x="400484" y="392682"/>
                      <a:pt x="403188" y="386089"/>
                      <a:pt x="408144" y="381145"/>
                    </a:cubicBezTo>
                    <a:cubicBezTo>
                      <a:pt x="413101" y="376200"/>
                      <a:pt x="419710" y="373503"/>
                      <a:pt x="426769" y="373503"/>
                    </a:cubicBezTo>
                    <a:close/>
                    <a:moveTo>
                      <a:pt x="188890" y="352830"/>
                    </a:moveTo>
                    <a:cubicBezTo>
                      <a:pt x="176134" y="352830"/>
                      <a:pt x="164128" y="357774"/>
                      <a:pt x="155123" y="366764"/>
                    </a:cubicBezTo>
                    <a:cubicBezTo>
                      <a:pt x="145968" y="375903"/>
                      <a:pt x="141016" y="387889"/>
                      <a:pt x="141016" y="400623"/>
                    </a:cubicBezTo>
                    <a:cubicBezTo>
                      <a:pt x="141016" y="413358"/>
                      <a:pt x="145968" y="425194"/>
                      <a:pt x="155123" y="434333"/>
                    </a:cubicBezTo>
                    <a:cubicBezTo>
                      <a:pt x="164128" y="443323"/>
                      <a:pt x="176134" y="448267"/>
                      <a:pt x="188890" y="448267"/>
                    </a:cubicBezTo>
                    <a:cubicBezTo>
                      <a:pt x="201647" y="448267"/>
                      <a:pt x="213503" y="443323"/>
                      <a:pt x="222657" y="434333"/>
                    </a:cubicBezTo>
                    <a:cubicBezTo>
                      <a:pt x="231662" y="425194"/>
                      <a:pt x="236615" y="413358"/>
                      <a:pt x="236615" y="400623"/>
                    </a:cubicBezTo>
                    <a:cubicBezTo>
                      <a:pt x="236615" y="387739"/>
                      <a:pt x="231662" y="375903"/>
                      <a:pt x="222657" y="366764"/>
                    </a:cubicBezTo>
                    <a:cubicBezTo>
                      <a:pt x="213653" y="357774"/>
                      <a:pt x="201647" y="352830"/>
                      <a:pt x="188890" y="352830"/>
                    </a:cubicBezTo>
                    <a:close/>
                    <a:moveTo>
                      <a:pt x="426762" y="351931"/>
                    </a:moveTo>
                    <a:cubicBezTo>
                      <a:pt x="414005" y="351931"/>
                      <a:pt x="401999" y="356875"/>
                      <a:pt x="392994" y="366015"/>
                    </a:cubicBezTo>
                    <a:cubicBezTo>
                      <a:pt x="383990" y="375004"/>
                      <a:pt x="379037" y="386990"/>
                      <a:pt x="379037" y="399724"/>
                    </a:cubicBezTo>
                    <a:cubicBezTo>
                      <a:pt x="379037" y="412459"/>
                      <a:pt x="383990" y="424445"/>
                      <a:pt x="392994" y="433434"/>
                    </a:cubicBezTo>
                    <a:cubicBezTo>
                      <a:pt x="401999" y="442424"/>
                      <a:pt x="414005" y="447368"/>
                      <a:pt x="426762" y="447368"/>
                    </a:cubicBezTo>
                    <a:cubicBezTo>
                      <a:pt x="439518" y="447368"/>
                      <a:pt x="451524" y="442424"/>
                      <a:pt x="460529" y="433434"/>
                    </a:cubicBezTo>
                    <a:cubicBezTo>
                      <a:pt x="469533" y="424445"/>
                      <a:pt x="474486" y="412459"/>
                      <a:pt x="474486" y="399724"/>
                    </a:cubicBezTo>
                    <a:cubicBezTo>
                      <a:pt x="474486" y="386990"/>
                      <a:pt x="469533" y="375004"/>
                      <a:pt x="460529" y="366015"/>
                    </a:cubicBezTo>
                    <a:cubicBezTo>
                      <a:pt x="451524" y="356875"/>
                      <a:pt x="439518" y="351931"/>
                      <a:pt x="426762" y="351931"/>
                    </a:cubicBezTo>
                    <a:close/>
                    <a:moveTo>
                      <a:pt x="494154" y="253965"/>
                    </a:moveTo>
                    <a:cubicBezTo>
                      <a:pt x="501212" y="253965"/>
                      <a:pt x="507819" y="256662"/>
                      <a:pt x="512775" y="261607"/>
                    </a:cubicBezTo>
                    <a:cubicBezTo>
                      <a:pt x="522986" y="271795"/>
                      <a:pt x="522986" y="288426"/>
                      <a:pt x="512775" y="298764"/>
                    </a:cubicBezTo>
                    <a:cubicBezTo>
                      <a:pt x="502863" y="308653"/>
                      <a:pt x="485594" y="308653"/>
                      <a:pt x="475533" y="298764"/>
                    </a:cubicBezTo>
                    <a:cubicBezTo>
                      <a:pt x="470577" y="293820"/>
                      <a:pt x="467874" y="287228"/>
                      <a:pt x="467874" y="280186"/>
                    </a:cubicBezTo>
                    <a:cubicBezTo>
                      <a:pt x="467874" y="273144"/>
                      <a:pt x="470577" y="266551"/>
                      <a:pt x="475533" y="261607"/>
                    </a:cubicBezTo>
                    <a:cubicBezTo>
                      <a:pt x="480638" y="256662"/>
                      <a:pt x="487246" y="253965"/>
                      <a:pt x="494154" y="253965"/>
                    </a:cubicBezTo>
                    <a:close/>
                    <a:moveTo>
                      <a:pt x="119099" y="252483"/>
                    </a:moveTo>
                    <a:cubicBezTo>
                      <a:pt x="126157" y="252483"/>
                      <a:pt x="132764" y="255180"/>
                      <a:pt x="137720" y="260125"/>
                    </a:cubicBezTo>
                    <a:cubicBezTo>
                      <a:pt x="147931" y="270463"/>
                      <a:pt x="147931" y="287094"/>
                      <a:pt x="137569" y="297282"/>
                    </a:cubicBezTo>
                    <a:cubicBezTo>
                      <a:pt x="127658" y="307171"/>
                      <a:pt x="110389" y="307171"/>
                      <a:pt x="100478" y="297282"/>
                    </a:cubicBezTo>
                    <a:cubicBezTo>
                      <a:pt x="95522" y="292338"/>
                      <a:pt x="92819" y="285746"/>
                      <a:pt x="92819" y="278704"/>
                    </a:cubicBezTo>
                    <a:cubicBezTo>
                      <a:pt x="92819" y="271662"/>
                      <a:pt x="95522" y="265219"/>
                      <a:pt x="100478" y="260125"/>
                    </a:cubicBezTo>
                    <a:cubicBezTo>
                      <a:pt x="105433" y="255180"/>
                      <a:pt x="112041" y="252483"/>
                      <a:pt x="119099" y="252483"/>
                    </a:cubicBezTo>
                    <a:close/>
                    <a:moveTo>
                      <a:pt x="494146" y="232524"/>
                    </a:moveTo>
                    <a:cubicBezTo>
                      <a:pt x="481389" y="232524"/>
                      <a:pt x="469383" y="237468"/>
                      <a:pt x="460379" y="246457"/>
                    </a:cubicBezTo>
                    <a:cubicBezTo>
                      <a:pt x="451374" y="255446"/>
                      <a:pt x="446422" y="267432"/>
                      <a:pt x="446422" y="280167"/>
                    </a:cubicBezTo>
                    <a:cubicBezTo>
                      <a:pt x="446422" y="292902"/>
                      <a:pt x="451374" y="304887"/>
                      <a:pt x="460379" y="313877"/>
                    </a:cubicBezTo>
                    <a:cubicBezTo>
                      <a:pt x="469383" y="322866"/>
                      <a:pt x="481389" y="327810"/>
                      <a:pt x="494146" y="327810"/>
                    </a:cubicBezTo>
                    <a:cubicBezTo>
                      <a:pt x="506902" y="327810"/>
                      <a:pt x="518909" y="322866"/>
                      <a:pt x="527913" y="313877"/>
                    </a:cubicBezTo>
                    <a:cubicBezTo>
                      <a:pt x="546523" y="295299"/>
                      <a:pt x="546523" y="265035"/>
                      <a:pt x="527913" y="246457"/>
                    </a:cubicBezTo>
                    <a:cubicBezTo>
                      <a:pt x="518909" y="237468"/>
                      <a:pt x="506902" y="232524"/>
                      <a:pt x="494146" y="232524"/>
                    </a:cubicBezTo>
                    <a:close/>
                    <a:moveTo>
                      <a:pt x="119105" y="231025"/>
                    </a:moveTo>
                    <a:cubicBezTo>
                      <a:pt x="106348" y="231025"/>
                      <a:pt x="94342" y="235969"/>
                      <a:pt x="85338" y="244959"/>
                    </a:cubicBezTo>
                    <a:cubicBezTo>
                      <a:pt x="76333" y="253948"/>
                      <a:pt x="71230" y="265934"/>
                      <a:pt x="71230" y="278669"/>
                    </a:cubicBezTo>
                    <a:cubicBezTo>
                      <a:pt x="71230" y="291403"/>
                      <a:pt x="76333" y="303389"/>
                      <a:pt x="85338" y="312378"/>
                    </a:cubicBezTo>
                    <a:cubicBezTo>
                      <a:pt x="94342" y="321368"/>
                      <a:pt x="106348" y="326312"/>
                      <a:pt x="119105" y="326312"/>
                    </a:cubicBezTo>
                    <a:cubicBezTo>
                      <a:pt x="131861" y="326312"/>
                      <a:pt x="143867" y="321368"/>
                      <a:pt x="152872" y="312378"/>
                    </a:cubicBezTo>
                    <a:cubicBezTo>
                      <a:pt x="171481" y="293801"/>
                      <a:pt x="171481" y="263537"/>
                      <a:pt x="152872" y="244959"/>
                    </a:cubicBezTo>
                    <a:cubicBezTo>
                      <a:pt x="143867" y="235969"/>
                      <a:pt x="131861" y="231025"/>
                      <a:pt x="119105" y="231025"/>
                    </a:cubicBezTo>
                    <a:close/>
                    <a:moveTo>
                      <a:pt x="194432" y="78398"/>
                    </a:moveTo>
                    <a:cubicBezTo>
                      <a:pt x="204035" y="78398"/>
                      <a:pt x="214088" y="82888"/>
                      <a:pt x="221890" y="90821"/>
                    </a:cubicBezTo>
                    <a:cubicBezTo>
                      <a:pt x="235694" y="104441"/>
                      <a:pt x="238395" y="123899"/>
                      <a:pt x="228192" y="134077"/>
                    </a:cubicBezTo>
                    <a:cubicBezTo>
                      <a:pt x="223240" y="139166"/>
                      <a:pt x="216789" y="140213"/>
                      <a:pt x="212287" y="140213"/>
                    </a:cubicBezTo>
                    <a:cubicBezTo>
                      <a:pt x="202684" y="140213"/>
                      <a:pt x="192631" y="135723"/>
                      <a:pt x="184829" y="127790"/>
                    </a:cubicBezTo>
                    <a:cubicBezTo>
                      <a:pt x="171175" y="114170"/>
                      <a:pt x="168324" y="94713"/>
                      <a:pt x="178527" y="84535"/>
                    </a:cubicBezTo>
                    <a:cubicBezTo>
                      <a:pt x="183479" y="79446"/>
                      <a:pt x="189930" y="78398"/>
                      <a:pt x="194432" y="78398"/>
                    </a:cubicBezTo>
                    <a:close/>
                    <a:moveTo>
                      <a:pt x="194443" y="56932"/>
                    </a:moveTo>
                    <a:cubicBezTo>
                      <a:pt x="182437" y="56932"/>
                      <a:pt x="171331" y="61277"/>
                      <a:pt x="163377" y="69368"/>
                    </a:cubicBezTo>
                    <a:cubicBezTo>
                      <a:pt x="144768" y="87946"/>
                      <a:pt x="147469" y="120906"/>
                      <a:pt x="169681" y="143080"/>
                    </a:cubicBezTo>
                    <a:cubicBezTo>
                      <a:pt x="181537" y="154916"/>
                      <a:pt x="196994" y="161658"/>
                      <a:pt x="212302" y="161658"/>
                    </a:cubicBezTo>
                    <a:cubicBezTo>
                      <a:pt x="224458" y="161658"/>
                      <a:pt x="235414" y="157313"/>
                      <a:pt x="243518" y="149372"/>
                    </a:cubicBezTo>
                    <a:cubicBezTo>
                      <a:pt x="262128" y="130795"/>
                      <a:pt x="259276" y="97684"/>
                      <a:pt x="237215" y="75660"/>
                    </a:cubicBezTo>
                    <a:cubicBezTo>
                      <a:pt x="225359" y="63824"/>
                      <a:pt x="209751" y="56932"/>
                      <a:pt x="194443" y="56932"/>
                    </a:cubicBezTo>
                    <a:close/>
                    <a:moveTo>
                      <a:pt x="184688" y="0"/>
                    </a:moveTo>
                    <a:cubicBezTo>
                      <a:pt x="218455" y="0"/>
                      <a:pt x="250272" y="13185"/>
                      <a:pt x="274284" y="37006"/>
                    </a:cubicBezTo>
                    <a:cubicBezTo>
                      <a:pt x="296945" y="59629"/>
                      <a:pt x="310002" y="89893"/>
                      <a:pt x="311203" y="121955"/>
                    </a:cubicBezTo>
                    <a:cubicBezTo>
                      <a:pt x="311203" y="122255"/>
                      <a:pt x="311203" y="122704"/>
                      <a:pt x="311353" y="123004"/>
                    </a:cubicBezTo>
                    <a:cubicBezTo>
                      <a:pt x="311353" y="123303"/>
                      <a:pt x="311353" y="123603"/>
                      <a:pt x="311203" y="124053"/>
                    </a:cubicBezTo>
                    <a:cubicBezTo>
                      <a:pt x="311203" y="125551"/>
                      <a:pt x="311203" y="127049"/>
                      <a:pt x="311053" y="128547"/>
                    </a:cubicBezTo>
                    <a:cubicBezTo>
                      <a:pt x="311203" y="129446"/>
                      <a:pt x="311353" y="130345"/>
                      <a:pt x="311203" y="131244"/>
                    </a:cubicBezTo>
                    <a:cubicBezTo>
                      <a:pt x="310452" y="144129"/>
                      <a:pt x="315255" y="156714"/>
                      <a:pt x="324409" y="165853"/>
                    </a:cubicBezTo>
                    <a:cubicBezTo>
                      <a:pt x="332814" y="174243"/>
                      <a:pt x="344219" y="179037"/>
                      <a:pt x="356226" y="179037"/>
                    </a:cubicBezTo>
                    <a:cubicBezTo>
                      <a:pt x="368232" y="179037"/>
                      <a:pt x="379487" y="174243"/>
                      <a:pt x="388042" y="165853"/>
                    </a:cubicBezTo>
                    <a:cubicBezTo>
                      <a:pt x="411904" y="141881"/>
                      <a:pt x="443870" y="128697"/>
                      <a:pt x="477637" y="128697"/>
                    </a:cubicBezTo>
                    <a:cubicBezTo>
                      <a:pt x="511555" y="128697"/>
                      <a:pt x="543371" y="141881"/>
                      <a:pt x="567383" y="165853"/>
                    </a:cubicBezTo>
                    <a:cubicBezTo>
                      <a:pt x="589895" y="188326"/>
                      <a:pt x="602951" y="217991"/>
                      <a:pt x="604302" y="249753"/>
                    </a:cubicBezTo>
                    <a:cubicBezTo>
                      <a:pt x="604752" y="250802"/>
                      <a:pt x="604902" y="251850"/>
                      <a:pt x="605052" y="252899"/>
                    </a:cubicBezTo>
                    <a:cubicBezTo>
                      <a:pt x="606253" y="335451"/>
                      <a:pt x="574737" y="412909"/>
                      <a:pt x="516357" y="471189"/>
                    </a:cubicBezTo>
                    <a:cubicBezTo>
                      <a:pt x="459178" y="528271"/>
                      <a:pt x="383239" y="559584"/>
                      <a:pt x="302348" y="559584"/>
                    </a:cubicBezTo>
                    <a:cubicBezTo>
                      <a:pt x="221607" y="559584"/>
                      <a:pt x="145668" y="528271"/>
                      <a:pt x="88489" y="471189"/>
                    </a:cubicBezTo>
                    <a:cubicBezTo>
                      <a:pt x="-29471" y="353430"/>
                      <a:pt x="-29471" y="161808"/>
                      <a:pt x="88339" y="44048"/>
                    </a:cubicBezTo>
                    <a:cubicBezTo>
                      <a:pt x="88639" y="43748"/>
                      <a:pt x="88939" y="43449"/>
                      <a:pt x="89239" y="43149"/>
                    </a:cubicBezTo>
                    <a:lnTo>
                      <a:pt x="89840" y="42550"/>
                    </a:lnTo>
                    <a:cubicBezTo>
                      <a:pt x="91491" y="40602"/>
                      <a:pt x="93141" y="38804"/>
                      <a:pt x="94792" y="37006"/>
                    </a:cubicBezTo>
                    <a:cubicBezTo>
                      <a:pt x="99595" y="32212"/>
                      <a:pt x="105148" y="27717"/>
                      <a:pt x="111451" y="23223"/>
                    </a:cubicBezTo>
                    <a:cubicBezTo>
                      <a:pt x="132912" y="8091"/>
                      <a:pt x="158275" y="0"/>
                      <a:pt x="18468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6" name="组合 5" descr="affad12d-f135-4171-932f-5966c2f42643"/>
            <p:cNvGrpSpPr/>
            <p:nvPr/>
          </p:nvGrpSpPr>
          <p:grpSpPr>
            <a:xfrm>
              <a:off x="4724948" y="2619923"/>
              <a:ext cx="2694198" cy="2878669"/>
              <a:chOff x="4724948" y="2619923"/>
              <a:chExt cx="2694198" cy="2878669"/>
            </a:xfrm>
          </p:grpSpPr>
          <p:sp>
            <p:nvSpPr>
              <p:cNvPr id="33" name="ComponentBackground2" descr="f5f3e8a4-ec30-4c58-a371-5d55453021c7"/>
              <p:cNvSpPr/>
              <p:nvPr/>
            </p:nvSpPr>
            <p:spPr>
              <a:xfrm>
                <a:off x="4724948" y="2940834"/>
                <a:ext cx="2694198" cy="2557758"/>
              </a:xfrm>
              <a:custGeom>
                <a:avLst/>
                <a:gdLst>
                  <a:gd name="connsiteX0" fmla="*/ 4721249 w 9082714"/>
                  <a:gd name="connsiteY0" fmla="*/ 10304 h 6856112"/>
                  <a:gd name="connsiteX1" fmla="*/ 8136702 w 9082714"/>
                  <a:gd name="connsiteY1" fmla="*/ 145848 h 6856112"/>
                  <a:gd name="connsiteX2" fmla="*/ 8729214 w 9082714"/>
                  <a:gd name="connsiteY2" fmla="*/ 422939 h 6856112"/>
                  <a:gd name="connsiteX3" fmla="*/ 9002842 w 9082714"/>
                  <a:gd name="connsiteY3" fmla="*/ 1192251 h 6856112"/>
                  <a:gd name="connsiteX4" fmla="*/ 9077348 w 9082714"/>
                  <a:gd name="connsiteY4" fmla="*/ 5214534 h 6856112"/>
                  <a:gd name="connsiteX5" fmla="*/ 9031629 w 9082714"/>
                  <a:gd name="connsiteY5" fmla="*/ 6002011 h 6856112"/>
                  <a:gd name="connsiteX6" fmla="*/ 8626075 w 9082714"/>
                  <a:gd name="connsiteY6" fmla="*/ 6658639 h 6856112"/>
                  <a:gd name="connsiteX7" fmla="*/ 7743079 w 9082714"/>
                  <a:gd name="connsiteY7" fmla="*/ 6837671 h 6856112"/>
                  <a:gd name="connsiteX8" fmla="*/ 3200712 w 9082714"/>
                  <a:gd name="connsiteY8" fmla="*/ 6855066 h 6856112"/>
                  <a:gd name="connsiteX9" fmla="*/ 1505378 w 9082714"/>
                  <a:gd name="connsiteY9" fmla="*/ 6824971 h 6856112"/>
                  <a:gd name="connsiteX10" fmla="*/ 528555 w 9082714"/>
                  <a:gd name="connsiteY10" fmla="*/ 6647864 h 6856112"/>
                  <a:gd name="connsiteX11" fmla="*/ 94677 w 9082714"/>
                  <a:gd name="connsiteY11" fmla="*/ 6310275 h 6856112"/>
                  <a:gd name="connsiteX12" fmla="*/ 4 w 9082714"/>
                  <a:gd name="connsiteY12" fmla="*/ 5920038 h 6856112"/>
                  <a:gd name="connsiteX13" fmla="*/ 76974 w 9082714"/>
                  <a:gd name="connsiteY13" fmla="*/ 1347576 h 6856112"/>
                  <a:gd name="connsiteX14" fmla="*/ 274555 w 9082714"/>
                  <a:gd name="connsiteY14" fmla="*/ 716732 h 6856112"/>
                  <a:gd name="connsiteX15" fmla="*/ 709434 w 9082714"/>
                  <a:gd name="connsiteY15" fmla="*/ 308485 h 6856112"/>
                  <a:gd name="connsiteX16" fmla="*/ 4721249 w 9082714"/>
                  <a:gd name="connsiteY16" fmla="*/ 10304 h 6856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082714" h="6856112">
                    <a:moveTo>
                      <a:pt x="4721249" y="10304"/>
                    </a:moveTo>
                    <a:cubicBezTo>
                      <a:pt x="4721249" y="10304"/>
                      <a:pt x="6848691" y="-55582"/>
                      <a:pt x="8136702" y="145848"/>
                    </a:cubicBezTo>
                    <a:cubicBezTo>
                      <a:pt x="8250232" y="163628"/>
                      <a:pt x="8522474" y="210657"/>
                      <a:pt x="8729214" y="422939"/>
                    </a:cubicBezTo>
                    <a:cubicBezTo>
                      <a:pt x="8972901" y="673168"/>
                      <a:pt x="8985524" y="1019069"/>
                      <a:pt x="9002842" y="1192251"/>
                    </a:cubicBezTo>
                    <a:cubicBezTo>
                      <a:pt x="9136384" y="2527214"/>
                      <a:pt x="9057413" y="3873106"/>
                      <a:pt x="9077348" y="5214534"/>
                    </a:cubicBezTo>
                    <a:cubicBezTo>
                      <a:pt x="9081274" y="5478078"/>
                      <a:pt x="9088740" y="5744701"/>
                      <a:pt x="9031629" y="6002011"/>
                    </a:cubicBezTo>
                    <a:cubicBezTo>
                      <a:pt x="8974517" y="6259320"/>
                      <a:pt x="8844438" y="6511011"/>
                      <a:pt x="8626075" y="6658639"/>
                    </a:cubicBezTo>
                    <a:cubicBezTo>
                      <a:pt x="8373384" y="6829435"/>
                      <a:pt x="8048110" y="6836516"/>
                      <a:pt x="7743079" y="6837671"/>
                    </a:cubicBezTo>
                    <a:cubicBezTo>
                      <a:pt x="6228931" y="6843443"/>
                      <a:pt x="4714860" y="6849293"/>
                      <a:pt x="3200712" y="6855066"/>
                    </a:cubicBezTo>
                    <a:cubicBezTo>
                      <a:pt x="2635370" y="6857221"/>
                      <a:pt x="2069643" y="6859376"/>
                      <a:pt x="1505378" y="6824971"/>
                    </a:cubicBezTo>
                    <a:cubicBezTo>
                      <a:pt x="1173638" y="6804728"/>
                      <a:pt x="837435" y="6770707"/>
                      <a:pt x="528555" y="6647864"/>
                    </a:cubicBezTo>
                    <a:cubicBezTo>
                      <a:pt x="354758" y="6578744"/>
                      <a:pt x="184347" y="6474451"/>
                      <a:pt x="94677" y="6310275"/>
                    </a:cubicBezTo>
                    <a:cubicBezTo>
                      <a:pt x="3160" y="6142942"/>
                      <a:pt x="-149" y="5979997"/>
                      <a:pt x="4" y="5920038"/>
                    </a:cubicBezTo>
                    <a:cubicBezTo>
                      <a:pt x="9549" y="2159375"/>
                      <a:pt x="32024" y="1888827"/>
                      <a:pt x="76974" y="1347576"/>
                    </a:cubicBezTo>
                    <a:cubicBezTo>
                      <a:pt x="86134" y="1237278"/>
                      <a:pt x="107146" y="976736"/>
                      <a:pt x="274555" y="716732"/>
                    </a:cubicBezTo>
                    <a:cubicBezTo>
                      <a:pt x="274555" y="716732"/>
                      <a:pt x="429572" y="476125"/>
                      <a:pt x="709434" y="308485"/>
                    </a:cubicBezTo>
                    <a:cubicBezTo>
                      <a:pt x="1376915" y="-91296"/>
                      <a:pt x="3369892" y="52176"/>
                      <a:pt x="4721249" y="10304"/>
                    </a:cubicBezTo>
                    <a:close/>
                  </a:path>
                </a:pathLst>
              </a:custGeom>
              <a:solidFill>
                <a:schemeClr val="bg1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7" name="Text2" descr="f9a38a1f-c2da-4184-ae14-b0bc030223fe"/>
              <p:cNvSpPr txBox="1"/>
              <p:nvPr/>
            </p:nvSpPr>
            <p:spPr>
              <a:xfrm>
                <a:off x="4827941" y="4199803"/>
                <a:ext cx="2479402" cy="1146652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脑垂体分泌多种激素，异常会影响生长和性发育。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8" name="Bullet2" descr="d80457fc-3899-438a-9fbf-8435392d4b73"/>
              <p:cNvSpPr txBox="1"/>
              <p:nvPr/>
            </p:nvSpPr>
            <p:spPr>
              <a:xfrm>
                <a:off x="4827941" y="3244903"/>
                <a:ext cx="2479400" cy="892453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脑垂体疾病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43" name="IconBackground2" descr="e249d932-c886-49ea-bc7e-b149e3925dc9"/>
              <p:cNvSpPr/>
              <p:nvPr/>
            </p:nvSpPr>
            <p:spPr>
              <a:xfrm flipH="1">
                <a:off x="6533092" y="2619923"/>
                <a:ext cx="660400" cy="602458"/>
              </a:xfrm>
              <a:custGeom>
                <a:avLst/>
                <a:gdLst>
                  <a:gd name="connsiteX0" fmla="*/ 1224244 w 3459897"/>
                  <a:gd name="connsiteY0" fmla="*/ 3350918 h 3352124"/>
                  <a:gd name="connsiteX1" fmla="*/ 824735 w 3459897"/>
                  <a:gd name="connsiteY1" fmla="*/ 3322228 h 3352124"/>
                  <a:gd name="connsiteX2" fmla="*/ 247955 w 3459897"/>
                  <a:gd name="connsiteY2" fmla="*/ 2870089 h 3352124"/>
                  <a:gd name="connsiteX3" fmla="*/ 106405 w 3459897"/>
                  <a:gd name="connsiteY3" fmla="*/ 2315603 h 3352124"/>
                  <a:gd name="connsiteX4" fmla="*/ 99121 w 3459897"/>
                  <a:gd name="connsiteY4" fmla="*/ 1844147 h 3352124"/>
                  <a:gd name="connsiteX5" fmla="*/ 72964 w 3459897"/>
                  <a:gd name="connsiteY5" fmla="*/ 1551355 h 3352124"/>
                  <a:gd name="connsiteX6" fmla="*/ 12544 w 3459897"/>
                  <a:gd name="connsiteY6" fmla="*/ 1362938 h 3352124"/>
                  <a:gd name="connsiteX7" fmla="*/ 105898 w 3459897"/>
                  <a:gd name="connsiteY7" fmla="*/ 857788 h 3352124"/>
                  <a:gd name="connsiteX8" fmla="*/ 269679 w 3459897"/>
                  <a:gd name="connsiteY8" fmla="*/ 574117 h 3352124"/>
                  <a:gd name="connsiteX9" fmla="*/ 714914 w 3459897"/>
                  <a:gd name="connsiteY9" fmla="*/ 325089 h 3352124"/>
                  <a:gd name="connsiteX10" fmla="*/ 1090673 w 3459897"/>
                  <a:gd name="connsiteY10" fmla="*/ 226542 h 3352124"/>
                  <a:gd name="connsiteX11" fmla="*/ 1587209 w 3459897"/>
                  <a:gd name="connsiteY11" fmla="*/ 67764 h 3352124"/>
                  <a:gd name="connsiteX12" fmla="*/ 1933644 w 3459897"/>
                  <a:gd name="connsiteY12" fmla="*/ 820 h 3352124"/>
                  <a:gd name="connsiteX13" fmla="*/ 2418400 w 3459897"/>
                  <a:gd name="connsiteY13" fmla="*/ 89994 h 3352124"/>
                  <a:gd name="connsiteX14" fmla="*/ 2983273 w 3459897"/>
                  <a:gd name="connsiteY14" fmla="*/ 413693 h 3352124"/>
                  <a:gd name="connsiteX15" fmla="*/ 3381262 w 3459897"/>
                  <a:gd name="connsiteY15" fmla="*/ 1066156 h 3352124"/>
                  <a:gd name="connsiteX16" fmla="*/ 3330911 w 3459897"/>
                  <a:gd name="connsiteY16" fmla="*/ 2246316 h 3352124"/>
                  <a:gd name="connsiteX17" fmla="*/ 2267476 w 3459897"/>
                  <a:gd name="connsiteY17" fmla="*/ 3211014 h 3352124"/>
                  <a:gd name="connsiteX18" fmla="*/ 1703806 w 3459897"/>
                  <a:gd name="connsiteY18" fmla="*/ 3319504 h 3352124"/>
                  <a:gd name="connsiteX19" fmla="*/ 1224244 w 3459897"/>
                  <a:gd name="connsiteY19" fmla="*/ 3350728 h 335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459897" h="3352124">
                    <a:moveTo>
                      <a:pt x="1224244" y="3350918"/>
                    </a:moveTo>
                    <a:cubicBezTo>
                      <a:pt x="1090103" y="3354148"/>
                      <a:pt x="956342" y="3352818"/>
                      <a:pt x="824735" y="3322228"/>
                    </a:cubicBezTo>
                    <a:cubicBezTo>
                      <a:pt x="562280" y="3261238"/>
                      <a:pt x="377219" y="3100370"/>
                      <a:pt x="247955" y="2870089"/>
                    </a:cubicBezTo>
                    <a:cubicBezTo>
                      <a:pt x="151498" y="2698265"/>
                      <a:pt x="108495" y="2512000"/>
                      <a:pt x="106405" y="2315603"/>
                    </a:cubicBezTo>
                    <a:cubicBezTo>
                      <a:pt x="104694" y="2158408"/>
                      <a:pt x="105011" y="2001151"/>
                      <a:pt x="99121" y="1844147"/>
                    </a:cubicBezTo>
                    <a:cubicBezTo>
                      <a:pt x="96461" y="1773656"/>
                      <a:pt x="101338" y="1676629"/>
                      <a:pt x="72964" y="1551355"/>
                    </a:cubicBezTo>
                    <a:cubicBezTo>
                      <a:pt x="48264" y="1442105"/>
                      <a:pt x="29517" y="1438431"/>
                      <a:pt x="12544" y="1362938"/>
                    </a:cubicBezTo>
                    <a:cubicBezTo>
                      <a:pt x="-29700" y="1174900"/>
                      <a:pt x="43197" y="1004406"/>
                      <a:pt x="105898" y="857788"/>
                    </a:cubicBezTo>
                    <a:cubicBezTo>
                      <a:pt x="155615" y="741571"/>
                      <a:pt x="187345" y="657844"/>
                      <a:pt x="269679" y="574117"/>
                    </a:cubicBezTo>
                    <a:cubicBezTo>
                      <a:pt x="393813" y="447956"/>
                      <a:pt x="548917" y="376706"/>
                      <a:pt x="714914" y="325089"/>
                    </a:cubicBezTo>
                    <a:cubicBezTo>
                      <a:pt x="838668" y="286645"/>
                      <a:pt x="965336" y="258905"/>
                      <a:pt x="1090673" y="226542"/>
                    </a:cubicBezTo>
                    <a:cubicBezTo>
                      <a:pt x="1259267" y="183031"/>
                      <a:pt x="1421211" y="119191"/>
                      <a:pt x="1587209" y="67764"/>
                    </a:cubicBezTo>
                    <a:cubicBezTo>
                      <a:pt x="1700196" y="32804"/>
                      <a:pt x="1814640" y="5760"/>
                      <a:pt x="1933644" y="820"/>
                    </a:cubicBezTo>
                    <a:cubicBezTo>
                      <a:pt x="2102112" y="-6146"/>
                      <a:pt x="2262156" y="31917"/>
                      <a:pt x="2418400" y="89994"/>
                    </a:cubicBezTo>
                    <a:cubicBezTo>
                      <a:pt x="2624551" y="166565"/>
                      <a:pt x="2817085" y="267392"/>
                      <a:pt x="2983273" y="413693"/>
                    </a:cubicBezTo>
                    <a:cubicBezTo>
                      <a:pt x="3183471" y="589887"/>
                      <a:pt x="3308048" y="812885"/>
                      <a:pt x="3381262" y="1066156"/>
                    </a:cubicBezTo>
                    <a:cubicBezTo>
                      <a:pt x="3496592" y="1464841"/>
                      <a:pt x="3489372" y="1860867"/>
                      <a:pt x="3330911" y="2246316"/>
                    </a:cubicBezTo>
                    <a:cubicBezTo>
                      <a:pt x="3130207" y="2734555"/>
                      <a:pt x="2772055" y="3055087"/>
                      <a:pt x="2267476" y="3211014"/>
                    </a:cubicBezTo>
                    <a:cubicBezTo>
                      <a:pt x="2083618" y="3267824"/>
                      <a:pt x="1894947" y="3299618"/>
                      <a:pt x="1703806" y="3319504"/>
                    </a:cubicBezTo>
                    <a:cubicBezTo>
                      <a:pt x="1544269" y="3336098"/>
                      <a:pt x="1384351" y="3344775"/>
                      <a:pt x="1224244" y="335072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53" name="Icon2" descr="e8a1df50-f1df-4ff7-90fa-aa81209da537"/>
              <p:cNvSpPr/>
              <p:nvPr/>
            </p:nvSpPr>
            <p:spPr>
              <a:xfrm>
                <a:off x="6717745" y="2773295"/>
                <a:ext cx="313157" cy="295714"/>
              </a:xfrm>
              <a:custGeom>
                <a:avLst/>
                <a:gdLst>
                  <a:gd name="T0" fmla="*/ 88862 h 440259"/>
                  <a:gd name="T1" fmla="*/ 88862 h 440259"/>
                  <a:gd name="T2" fmla="*/ 278945 h 440259"/>
                  <a:gd name="T3" fmla="*/ 278945 h 440259"/>
                  <a:gd name="T4" fmla="*/ 278945 h 440259"/>
                  <a:gd name="T5" fmla="*/ 278945 h 440259"/>
                  <a:gd name="T6" fmla="*/ 278945 h 440259"/>
                  <a:gd name="T7" fmla="*/ 278945 h 440259"/>
                  <a:gd name="T8" fmla="*/ 278945 h 440259"/>
                  <a:gd name="T9" fmla="*/ 278945 h 440259"/>
                  <a:gd name="T10" fmla="*/ 278945 h 440259"/>
                  <a:gd name="T11" fmla="*/ 278945 h 440259"/>
                  <a:gd name="T12" fmla="*/ 278945 h 440259"/>
                  <a:gd name="T13" fmla="*/ 278945 h 440259"/>
                  <a:gd name="T14" fmla="*/ 278945 h 440259"/>
                  <a:gd name="T15" fmla="*/ 278945 h 440259"/>
                  <a:gd name="T16" fmla="*/ 278945 h 440259"/>
                  <a:gd name="T17" fmla="*/ 278945 h 440259"/>
                  <a:gd name="T18" fmla="*/ 278945 h 440259"/>
                  <a:gd name="T19" fmla="*/ 278945 h 440259"/>
                  <a:gd name="T20" fmla="*/ 278945 h 440259"/>
                  <a:gd name="T21" fmla="*/ 278945 h 440259"/>
                  <a:gd name="T22" fmla="*/ 278945 h 440259"/>
                  <a:gd name="T23" fmla="*/ 278945 h 440259"/>
                  <a:gd name="T24" fmla="*/ 278945 h 440259"/>
                  <a:gd name="T25" fmla="*/ 278945 h 440259"/>
                  <a:gd name="T26" fmla="*/ 278945 h 440259"/>
                  <a:gd name="T27" fmla="*/ 278945 h 440259"/>
                  <a:gd name="T28" fmla="*/ 278945 h 440259"/>
                  <a:gd name="T29" fmla="*/ 278945 h 440259"/>
                  <a:gd name="T30" fmla="*/ 278945 h 440259"/>
                  <a:gd name="T31" fmla="*/ 278945 h 440259"/>
                  <a:gd name="T32" fmla="*/ 278945 h 440259"/>
                  <a:gd name="T33" fmla="*/ 278945 h 440259"/>
                  <a:gd name="T34" fmla="*/ 278945 h 440259"/>
                  <a:gd name="T35" fmla="*/ 278945 h 440259"/>
                  <a:gd name="T36" fmla="*/ 278945 h 440259"/>
                  <a:gd name="T37" fmla="*/ 278945 h 440259"/>
                  <a:gd name="T38" fmla="*/ 278945 h 440259"/>
                  <a:gd name="T39" fmla="*/ 278945 h 440259"/>
                  <a:gd name="T40" fmla="*/ 278945 h 440259"/>
                  <a:gd name="T41" fmla="*/ 278945 h 440259"/>
                  <a:gd name="T42" fmla="*/ 278945 h 440259"/>
                  <a:gd name="T43" fmla="*/ 278945 h 440259"/>
                  <a:gd name="T44" fmla="*/ 278945 h 440259"/>
                  <a:gd name="T45" fmla="*/ 278945 h 440259"/>
                  <a:gd name="T46" fmla="*/ 278945 h 440259"/>
                  <a:gd name="T47" fmla="*/ 278945 h 440259"/>
                  <a:gd name="T48" fmla="*/ 278945 h 440259"/>
                  <a:gd name="T49" fmla="*/ 278945 h 440259"/>
                  <a:gd name="T50" fmla="*/ 278945 h 440259"/>
                  <a:gd name="T51" fmla="*/ 278945 h 440259"/>
                  <a:gd name="T52" fmla="*/ 278945 h 440259"/>
                  <a:gd name="T53" fmla="*/ 278945 h 440259"/>
                  <a:gd name="T54" fmla="*/ 278945 h 440259"/>
                  <a:gd name="T55" fmla="*/ 278945 h 440259"/>
                  <a:gd name="T56" fmla="*/ 278945 h 440259"/>
                  <a:gd name="T57" fmla="*/ 278945 h 440259"/>
                  <a:gd name="T58" fmla="*/ 278945 h 440259"/>
                  <a:gd name="T59" fmla="*/ 278945 h 440259"/>
                  <a:gd name="T60" fmla="*/ 278945 h 440259"/>
                  <a:gd name="T61" fmla="*/ 278945 h 440259"/>
                  <a:gd name="T62" fmla="*/ 278945 h 440259"/>
                  <a:gd name="T63" fmla="*/ 278945 h 440259"/>
                  <a:gd name="T64" fmla="*/ 278945 h 440259"/>
                  <a:gd name="T65" fmla="*/ 278945 h 440259"/>
                  <a:gd name="T66" fmla="*/ 278945 h 440259"/>
                  <a:gd name="T67" fmla="*/ 278945 h 440259"/>
                  <a:gd name="T68" fmla="*/ 278945 h 440259"/>
                  <a:gd name="T69" fmla="*/ 278945 h 440259"/>
                  <a:gd name="T70" fmla="*/ 278945 h 440259"/>
                  <a:gd name="T71" fmla="*/ 278945 h 440259"/>
                  <a:gd name="T72" fmla="*/ 278945 h 440259"/>
                  <a:gd name="T73" fmla="*/ 278945 h 440259"/>
                  <a:gd name="T74" fmla="*/ 278945 h 440259"/>
                  <a:gd name="T75" fmla="*/ 278945 h 440259"/>
                  <a:gd name="T76" fmla="*/ 278945 h 440259"/>
                  <a:gd name="T77" fmla="*/ 278945 h 440259"/>
                  <a:gd name="T78" fmla="*/ 278945 h 440259"/>
                  <a:gd name="T79" fmla="*/ 278945 h 440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980" h="3764">
                    <a:moveTo>
                      <a:pt x="3484" y="818"/>
                    </a:moveTo>
                    <a:cubicBezTo>
                      <a:pt x="3484" y="818"/>
                      <a:pt x="3484" y="818"/>
                      <a:pt x="3484" y="818"/>
                    </a:cubicBezTo>
                    <a:cubicBezTo>
                      <a:pt x="3484" y="818"/>
                      <a:pt x="3484" y="818"/>
                      <a:pt x="3484" y="818"/>
                    </a:cubicBezTo>
                    <a:cubicBezTo>
                      <a:pt x="3339" y="815"/>
                      <a:pt x="3288" y="861"/>
                      <a:pt x="3161" y="899"/>
                    </a:cubicBezTo>
                    <a:cubicBezTo>
                      <a:pt x="3014" y="944"/>
                      <a:pt x="2864" y="834"/>
                      <a:pt x="2864" y="680"/>
                    </a:cubicBezTo>
                    <a:lnTo>
                      <a:pt x="2862" y="229"/>
                    </a:lnTo>
                    <a:cubicBezTo>
                      <a:pt x="2862" y="103"/>
                      <a:pt x="2760" y="0"/>
                      <a:pt x="2633" y="0"/>
                    </a:cubicBezTo>
                    <a:lnTo>
                      <a:pt x="229" y="0"/>
                    </a:lnTo>
                    <a:cubicBezTo>
                      <a:pt x="103" y="0"/>
                      <a:pt x="0" y="103"/>
                      <a:pt x="0" y="229"/>
                    </a:cubicBezTo>
                    <a:lnTo>
                      <a:pt x="0" y="945"/>
                    </a:lnTo>
                    <a:cubicBezTo>
                      <a:pt x="311" y="918"/>
                      <a:pt x="349" y="814"/>
                      <a:pt x="557" y="818"/>
                    </a:cubicBezTo>
                    <a:cubicBezTo>
                      <a:pt x="557" y="818"/>
                      <a:pt x="558" y="818"/>
                      <a:pt x="558" y="818"/>
                    </a:cubicBezTo>
                    <a:cubicBezTo>
                      <a:pt x="558" y="818"/>
                      <a:pt x="558" y="818"/>
                      <a:pt x="558" y="818"/>
                    </a:cubicBezTo>
                    <a:cubicBezTo>
                      <a:pt x="833" y="824"/>
                      <a:pt x="1054" y="1048"/>
                      <a:pt x="1053" y="1324"/>
                    </a:cubicBezTo>
                    <a:cubicBezTo>
                      <a:pt x="1054" y="1600"/>
                      <a:pt x="833" y="1825"/>
                      <a:pt x="558" y="1831"/>
                    </a:cubicBezTo>
                    <a:cubicBezTo>
                      <a:pt x="558" y="1831"/>
                      <a:pt x="558" y="1831"/>
                      <a:pt x="558" y="1831"/>
                    </a:cubicBezTo>
                    <a:cubicBezTo>
                      <a:pt x="558" y="1831"/>
                      <a:pt x="557" y="1831"/>
                      <a:pt x="557" y="1831"/>
                    </a:cubicBezTo>
                    <a:cubicBezTo>
                      <a:pt x="349" y="1835"/>
                      <a:pt x="310" y="1731"/>
                      <a:pt x="0" y="1703"/>
                    </a:cubicBezTo>
                    <a:lnTo>
                      <a:pt x="0" y="2419"/>
                    </a:lnTo>
                    <a:cubicBezTo>
                      <a:pt x="0" y="2546"/>
                      <a:pt x="103" y="2649"/>
                      <a:pt x="229" y="2649"/>
                    </a:cubicBezTo>
                    <a:lnTo>
                      <a:pt x="787" y="2649"/>
                    </a:lnTo>
                    <a:cubicBezTo>
                      <a:pt x="941" y="2649"/>
                      <a:pt x="1051" y="2798"/>
                      <a:pt x="1006" y="2945"/>
                    </a:cubicBezTo>
                    <a:cubicBezTo>
                      <a:pt x="968" y="3070"/>
                      <a:pt x="922" y="3124"/>
                      <a:pt x="925" y="3268"/>
                    </a:cubicBezTo>
                    <a:cubicBezTo>
                      <a:pt x="925" y="3268"/>
                      <a:pt x="925" y="3268"/>
                      <a:pt x="924" y="3268"/>
                    </a:cubicBezTo>
                    <a:cubicBezTo>
                      <a:pt x="925" y="3269"/>
                      <a:pt x="925" y="3269"/>
                      <a:pt x="925" y="3269"/>
                    </a:cubicBezTo>
                    <a:cubicBezTo>
                      <a:pt x="931" y="3543"/>
                      <a:pt x="1155" y="3764"/>
                      <a:pt x="1431" y="3764"/>
                    </a:cubicBezTo>
                    <a:cubicBezTo>
                      <a:pt x="1707" y="3764"/>
                      <a:pt x="1932" y="3543"/>
                      <a:pt x="1938" y="3269"/>
                    </a:cubicBezTo>
                    <a:cubicBezTo>
                      <a:pt x="1938" y="3269"/>
                      <a:pt x="1938" y="3269"/>
                      <a:pt x="1938" y="3268"/>
                    </a:cubicBezTo>
                    <a:cubicBezTo>
                      <a:pt x="1938" y="3268"/>
                      <a:pt x="1938" y="3268"/>
                      <a:pt x="1938" y="3268"/>
                    </a:cubicBezTo>
                    <a:cubicBezTo>
                      <a:pt x="1940" y="3123"/>
                      <a:pt x="1894" y="3070"/>
                      <a:pt x="1856" y="2945"/>
                    </a:cubicBezTo>
                    <a:cubicBezTo>
                      <a:pt x="1811" y="2798"/>
                      <a:pt x="1921" y="2649"/>
                      <a:pt x="2075" y="2649"/>
                    </a:cubicBezTo>
                    <a:lnTo>
                      <a:pt x="2633" y="2649"/>
                    </a:lnTo>
                    <a:cubicBezTo>
                      <a:pt x="2760" y="2649"/>
                      <a:pt x="2862" y="2546"/>
                      <a:pt x="2862" y="2419"/>
                    </a:cubicBezTo>
                    <a:lnTo>
                      <a:pt x="2864" y="1968"/>
                    </a:lnTo>
                    <a:cubicBezTo>
                      <a:pt x="2864" y="1814"/>
                      <a:pt x="3014" y="1704"/>
                      <a:pt x="3161" y="1749"/>
                    </a:cubicBezTo>
                    <a:cubicBezTo>
                      <a:pt x="3286" y="1787"/>
                      <a:pt x="3339" y="1833"/>
                      <a:pt x="3484" y="1831"/>
                    </a:cubicBezTo>
                    <a:cubicBezTo>
                      <a:pt x="3484" y="1831"/>
                      <a:pt x="3484" y="1831"/>
                      <a:pt x="3484" y="1831"/>
                    </a:cubicBezTo>
                    <a:cubicBezTo>
                      <a:pt x="3484" y="1831"/>
                      <a:pt x="3484" y="1831"/>
                      <a:pt x="3484" y="1831"/>
                    </a:cubicBezTo>
                    <a:cubicBezTo>
                      <a:pt x="3759" y="1825"/>
                      <a:pt x="3980" y="1600"/>
                      <a:pt x="3980" y="1324"/>
                    </a:cubicBezTo>
                    <a:cubicBezTo>
                      <a:pt x="3980" y="1048"/>
                      <a:pt x="3759" y="824"/>
                      <a:pt x="3484" y="8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7" name="组合 6" descr="05d291d1-be77-4989-a340-58b896a8642e"/>
            <p:cNvGrpSpPr/>
            <p:nvPr/>
          </p:nvGrpSpPr>
          <p:grpSpPr>
            <a:xfrm>
              <a:off x="7878232" y="2619923"/>
              <a:ext cx="2694199" cy="2878669"/>
              <a:chOff x="7878232" y="2619923"/>
              <a:chExt cx="2694199" cy="2878669"/>
            </a:xfrm>
          </p:grpSpPr>
          <p:sp>
            <p:nvSpPr>
              <p:cNvPr id="25" name="ComponentBackground3" descr="9f07e935-e0df-4f4f-b2e5-f5bb78a2e060"/>
              <p:cNvSpPr/>
              <p:nvPr/>
            </p:nvSpPr>
            <p:spPr>
              <a:xfrm>
                <a:off x="7878232" y="2940834"/>
                <a:ext cx="2694199" cy="2557758"/>
              </a:xfrm>
              <a:custGeom>
                <a:avLst/>
                <a:gdLst>
                  <a:gd name="connsiteX0" fmla="*/ 4721249 w 9082714"/>
                  <a:gd name="connsiteY0" fmla="*/ 10304 h 6856112"/>
                  <a:gd name="connsiteX1" fmla="*/ 8136702 w 9082714"/>
                  <a:gd name="connsiteY1" fmla="*/ 145848 h 6856112"/>
                  <a:gd name="connsiteX2" fmla="*/ 8729214 w 9082714"/>
                  <a:gd name="connsiteY2" fmla="*/ 422939 h 6856112"/>
                  <a:gd name="connsiteX3" fmla="*/ 9002842 w 9082714"/>
                  <a:gd name="connsiteY3" fmla="*/ 1192251 h 6856112"/>
                  <a:gd name="connsiteX4" fmla="*/ 9077348 w 9082714"/>
                  <a:gd name="connsiteY4" fmla="*/ 5214534 h 6856112"/>
                  <a:gd name="connsiteX5" fmla="*/ 9031629 w 9082714"/>
                  <a:gd name="connsiteY5" fmla="*/ 6002011 h 6856112"/>
                  <a:gd name="connsiteX6" fmla="*/ 8626075 w 9082714"/>
                  <a:gd name="connsiteY6" fmla="*/ 6658639 h 6856112"/>
                  <a:gd name="connsiteX7" fmla="*/ 7743079 w 9082714"/>
                  <a:gd name="connsiteY7" fmla="*/ 6837671 h 6856112"/>
                  <a:gd name="connsiteX8" fmla="*/ 3200712 w 9082714"/>
                  <a:gd name="connsiteY8" fmla="*/ 6855066 h 6856112"/>
                  <a:gd name="connsiteX9" fmla="*/ 1505378 w 9082714"/>
                  <a:gd name="connsiteY9" fmla="*/ 6824971 h 6856112"/>
                  <a:gd name="connsiteX10" fmla="*/ 528555 w 9082714"/>
                  <a:gd name="connsiteY10" fmla="*/ 6647864 h 6856112"/>
                  <a:gd name="connsiteX11" fmla="*/ 94677 w 9082714"/>
                  <a:gd name="connsiteY11" fmla="*/ 6310275 h 6856112"/>
                  <a:gd name="connsiteX12" fmla="*/ 4 w 9082714"/>
                  <a:gd name="connsiteY12" fmla="*/ 5920038 h 6856112"/>
                  <a:gd name="connsiteX13" fmla="*/ 76974 w 9082714"/>
                  <a:gd name="connsiteY13" fmla="*/ 1347576 h 6856112"/>
                  <a:gd name="connsiteX14" fmla="*/ 274555 w 9082714"/>
                  <a:gd name="connsiteY14" fmla="*/ 716732 h 6856112"/>
                  <a:gd name="connsiteX15" fmla="*/ 709434 w 9082714"/>
                  <a:gd name="connsiteY15" fmla="*/ 308485 h 6856112"/>
                  <a:gd name="connsiteX16" fmla="*/ 4721249 w 9082714"/>
                  <a:gd name="connsiteY16" fmla="*/ 10304 h 6856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082714" h="6856112">
                    <a:moveTo>
                      <a:pt x="4721249" y="10304"/>
                    </a:moveTo>
                    <a:cubicBezTo>
                      <a:pt x="4721249" y="10304"/>
                      <a:pt x="6848691" y="-55582"/>
                      <a:pt x="8136702" y="145848"/>
                    </a:cubicBezTo>
                    <a:cubicBezTo>
                      <a:pt x="8250232" y="163628"/>
                      <a:pt x="8522474" y="210657"/>
                      <a:pt x="8729214" y="422939"/>
                    </a:cubicBezTo>
                    <a:cubicBezTo>
                      <a:pt x="8972901" y="673168"/>
                      <a:pt x="8985524" y="1019069"/>
                      <a:pt x="9002842" y="1192251"/>
                    </a:cubicBezTo>
                    <a:cubicBezTo>
                      <a:pt x="9136384" y="2527214"/>
                      <a:pt x="9057413" y="3873106"/>
                      <a:pt x="9077348" y="5214534"/>
                    </a:cubicBezTo>
                    <a:cubicBezTo>
                      <a:pt x="9081274" y="5478078"/>
                      <a:pt x="9088740" y="5744701"/>
                      <a:pt x="9031629" y="6002011"/>
                    </a:cubicBezTo>
                    <a:cubicBezTo>
                      <a:pt x="8974517" y="6259320"/>
                      <a:pt x="8844438" y="6511011"/>
                      <a:pt x="8626075" y="6658639"/>
                    </a:cubicBezTo>
                    <a:cubicBezTo>
                      <a:pt x="8373384" y="6829435"/>
                      <a:pt x="8048110" y="6836516"/>
                      <a:pt x="7743079" y="6837671"/>
                    </a:cubicBezTo>
                    <a:cubicBezTo>
                      <a:pt x="6228931" y="6843443"/>
                      <a:pt x="4714860" y="6849293"/>
                      <a:pt x="3200712" y="6855066"/>
                    </a:cubicBezTo>
                    <a:cubicBezTo>
                      <a:pt x="2635370" y="6857221"/>
                      <a:pt x="2069643" y="6859376"/>
                      <a:pt x="1505378" y="6824971"/>
                    </a:cubicBezTo>
                    <a:cubicBezTo>
                      <a:pt x="1173638" y="6804728"/>
                      <a:pt x="837435" y="6770707"/>
                      <a:pt x="528555" y="6647864"/>
                    </a:cubicBezTo>
                    <a:cubicBezTo>
                      <a:pt x="354758" y="6578744"/>
                      <a:pt x="184347" y="6474451"/>
                      <a:pt x="94677" y="6310275"/>
                    </a:cubicBezTo>
                    <a:cubicBezTo>
                      <a:pt x="3160" y="6142942"/>
                      <a:pt x="-149" y="5979997"/>
                      <a:pt x="4" y="5920038"/>
                    </a:cubicBezTo>
                    <a:cubicBezTo>
                      <a:pt x="9549" y="2159375"/>
                      <a:pt x="32024" y="1888827"/>
                      <a:pt x="76974" y="1347576"/>
                    </a:cubicBezTo>
                    <a:cubicBezTo>
                      <a:pt x="86134" y="1237278"/>
                      <a:pt x="107146" y="976736"/>
                      <a:pt x="274555" y="716732"/>
                    </a:cubicBezTo>
                    <a:cubicBezTo>
                      <a:pt x="274555" y="716732"/>
                      <a:pt x="429572" y="476125"/>
                      <a:pt x="709434" y="308485"/>
                    </a:cubicBezTo>
                    <a:cubicBezTo>
                      <a:pt x="1376915" y="-91296"/>
                      <a:pt x="3369892" y="52176"/>
                      <a:pt x="4721249" y="10304"/>
                    </a:cubicBezTo>
                    <a:close/>
                  </a:path>
                </a:pathLst>
              </a:custGeom>
              <a:solidFill>
                <a:schemeClr val="bg1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" name="Text3" descr="1b93fabb-6207-4d37-9e67-d9dd23a4bd4a"/>
              <p:cNvSpPr txBox="1"/>
              <p:nvPr/>
            </p:nvSpPr>
            <p:spPr>
              <a:xfrm>
                <a:off x="7981227" y="4199803"/>
                <a:ext cx="2479402" cy="1146652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胸腺发育不全会影响免疫功能，易患呼吸道感染。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0" name="Bullet3" descr="ed009670-66c9-442f-abe3-cef0730d995b"/>
              <p:cNvSpPr txBox="1"/>
              <p:nvPr/>
            </p:nvSpPr>
            <p:spPr>
              <a:xfrm>
                <a:off x="7981226" y="3244903"/>
                <a:ext cx="2479400" cy="892453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胸腺疾病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44" name="IconBackground3" descr="c65a39c5-f9a5-41ea-b0f6-db54261dc929"/>
              <p:cNvSpPr/>
              <p:nvPr/>
            </p:nvSpPr>
            <p:spPr>
              <a:xfrm flipH="1">
                <a:off x="9686378" y="2619923"/>
                <a:ext cx="660400" cy="602458"/>
              </a:xfrm>
              <a:custGeom>
                <a:avLst/>
                <a:gdLst>
                  <a:gd name="connsiteX0" fmla="*/ 1224244 w 3459897"/>
                  <a:gd name="connsiteY0" fmla="*/ 3350918 h 3352124"/>
                  <a:gd name="connsiteX1" fmla="*/ 824735 w 3459897"/>
                  <a:gd name="connsiteY1" fmla="*/ 3322228 h 3352124"/>
                  <a:gd name="connsiteX2" fmla="*/ 247955 w 3459897"/>
                  <a:gd name="connsiteY2" fmla="*/ 2870089 h 3352124"/>
                  <a:gd name="connsiteX3" fmla="*/ 106405 w 3459897"/>
                  <a:gd name="connsiteY3" fmla="*/ 2315603 h 3352124"/>
                  <a:gd name="connsiteX4" fmla="*/ 99121 w 3459897"/>
                  <a:gd name="connsiteY4" fmla="*/ 1844147 h 3352124"/>
                  <a:gd name="connsiteX5" fmla="*/ 72964 w 3459897"/>
                  <a:gd name="connsiteY5" fmla="*/ 1551355 h 3352124"/>
                  <a:gd name="connsiteX6" fmla="*/ 12544 w 3459897"/>
                  <a:gd name="connsiteY6" fmla="*/ 1362938 h 3352124"/>
                  <a:gd name="connsiteX7" fmla="*/ 105898 w 3459897"/>
                  <a:gd name="connsiteY7" fmla="*/ 857788 h 3352124"/>
                  <a:gd name="connsiteX8" fmla="*/ 269679 w 3459897"/>
                  <a:gd name="connsiteY8" fmla="*/ 574117 h 3352124"/>
                  <a:gd name="connsiteX9" fmla="*/ 714914 w 3459897"/>
                  <a:gd name="connsiteY9" fmla="*/ 325089 h 3352124"/>
                  <a:gd name="connsiteX10" fmla="*/ 1090673 w 3459897"/>
                  <a:gd name="connsiteY10" fmla="*/ 226542 h 3352124"/>
                  <a:gd name="connsiteX11" fmla="*/ 1587209 w 3459897"/>
                  <a:gd name="connsiteY11" fmla="*/ 67764 h 3352124"/>
                  <a:gd name="connsiteX12" fmla="*/ 1933644 w 3459897"/>
                  <a:gd name="connsiteY12" fmla="*/ 820 h 3352124"/>
                  <a:gd name="connsiteX13" fmla="*/ 2418400 w 3459897"/>
                  <a:gd name="connsiteY13" fmla="*/ 89994 h 3352124"/>
                  <a:gd name="connsiteX14" fmla="*/ 2983273 w 3459897"/>
                  <a:gd name="connsiteY14" fmla="*/ 413693 h 3352124"/>
                  <a:gd name="connsiteX15" fmla="*/ 3381262 w 3459897"/>
                  <a:gd name="connsiteY15" fmla="*/ 1066156 h 3352124"/>
                  <a:gd name="connsiteX16" fmla="*/ 3330911 w 3459897"/>
                  <a:gd name="connsiteY16" fmla="*/ 2246316 h 3352124"/>
                  <a:gd name="connsiteX17" fmla="*/ 2267476 w 3459897"/>
                  <a:gd name="connsiteY17" fmla="*/ 3211014 h 3352124"/>
                  <a:gd name="connsiteX18" fmla="*/ 1703806 w 3459897"/>
                  <a:gd name="connsiteY18" fmla="*/ 3319504 h 3352124"/>
                  <a:gd name="connsiteX19" fmla="*/ 1224244 w 3459897"/>
                  <a:gd name="connsiteY19" fmla="*/ 3350728 h 335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459897" h="3352124">
                    <a:moveTo>
                      <a:pt x="1224244" y="3350918"/>
                    </a:moveTo>
                    <a:cubicBezTo>
                      <a:pt x="1090103" y="3354148"/>
                      <a:pt x="956342" y="3352818"/>
                      <a:pt x="824735" y="3322228"/>
                    </a:cubicBezTo>
                    <a:cubicBezTo>
                      <a:pt x="562280" y="3261238"/>
                      <a:pt x="377219" y="3100370"/>
                      <a:pt x="247955" y="2870089"/>
                    </a:cubicBezTo>
                    <a:cubicBezTo>
                      <a:pt x="151498" y="2698265"/>
                      <a:pt x="108495" y="2512000"/>
                      <a:pt x="106405" y="2315603"/>
                    </a:cubicBezTo>
                    <a:cubicBezTo>
                      <a:pt x="104694" y="2158408"/>
                      <a:pt x="105011" y="2001151"/>
                      <a:pt x="99121" y="1844147"/>
                    </a:cubicBezTo>
                    <a:cubicBezTo>
                      <a:pt x="96461" y="1773656"/>
                      <a:pt x="101338" y="1676629"/>
                      <a:pt x="72964" y="1551355"/>
                    </a:cubicBezTo>
                    <a:cubicBezTo>
                      <a:pt x="48264" y="1442105"/>
                      <a:pt x="29517" y="1438431"/>
                      <a:pt x="12544" y="1362938"/>
                    </a:cubicBezTo>
                    <a:cubicBezTo>
                      <a:pt x="-29700" y="1174900"/>
                      <a:pt x="43197" y="1004406"/>
                      <a:pt x="105898" y="857788"/>
                    </a:cubicBezTo>
                    <a:cubicBezTo>
                      <a:pt x="155615" y="741571"/>
                      <a:pt x="187345" y="657844"/>
                      <a:pt x="269679" y="574117"/>
                    </a:cubicBezTo>
                    <a:cubicBezTo>
                      <a:pt x="393813" y="447956"/>
                      <a:pt x="548917" y="376706"/>
                      <a:pt x="714914" y="325089"/>
                    </a:cubicBezTo>
                    <a:cubicBezTo>
                      <a:pt x="838668" y="286645"/>
                      <a:pt x="965336" y="258905"/>
                      <a:pt x="1090673" y="226542"/>
                    </a:cubicBezTo>
                    <a:cubicBezTo>
                      <a:pt x="1259267" y="183031"/>
                      <a:pt x="1421211" y="119191"/>
                      <a:pt x="1587209" y="67764"/>
                    </a:cubicBezTo>
                    <a:cubicBezTo>
                      <a:pt x="1700196" y="32804"/>
                      <a:pt x="1814640" y="5760"/>
                      <a:pt x="1933644" y="820"/>
                    </a:cubicBezTo>
                    <a:cubicBezTo>
                      <a:pt x="2102112" y="-6146"/>
                      <a:pt x="2262156" y="31917"/>
                      <a:pt x="2418400" y="89994"/>
                    </a:cubicBezTo>
                    <a:cubicBezTo>
                      <a:pt x="2624551" y="166565"/>
                      <a:pt x="2817085" y="267392"/>
                      <a:pt x="2983273" y="413693"/>
                    </a:cubicBezTo>
                    <a:cubicBezTo>
                      <a:pt x="3183471" y="589887"/>
                      <a:pt x="3308048" y="812885"/>
                      <a:pt x="3381262" y="1066156"/>
                    </a:cubicBezTo>
                    <a:cubicBezTo>
                      <a:pt x="3496592" y="1464841"/>
                      <a:pt x="3489372" y="1860867"/>
                      <a:pt x="3330911" y="2246316"/>
                    </a:cubicBezTo>
                    <a:cubicBezTo>
                      <a:pt x="3130207" y="2734555"/>
                      <a:pt x="2772055" y="3055087"/>
                      <a:pt x="2267476" y="3211014"/>
                    </a:cubicBezTo>
                    <a:cubicBezTo>
                      <a:pt x="2083618" y="3267824"/>
                      <a:pt x="1894947" y="3299618"/>
                      <a:pt x="1703806" y="3319504"/>
                    </a:cubicBezTo>
                    <a:cubicBezTo>
                      <a:pt x="1544269" y="3336098"/>
                      <a:pt x="1384351" y="3344775"/>
                      <a:pt x="1224244" y="3350728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54" name="Icon3" descr="c4c07ff4-9e16-4e35-9ba5-d7a26de89255"/>
              <p:cNvSpPr/>
              <p:nvPr/>
            </p:nvSpPr>
            <p:spPr>
              <a:xfrm>
                <a:off x="9855659" y="2764573"/>
                <a:ext cx="353023" cy="356328"/>
              </a:xfrm>
              <a:custGeom>
                <a:avLst/>
                <a:gdLst>
                  <a:gd name="T0" fmla="*/ 278945 h 440259"/>
                  <a:gd name="T1" fmla="*/ 278945 h 440259"/>
                  <a:gd name="T2" fmla="*/ 278945 h 440259"/>
                  <a:gd name="T3" fmla="*/ 278945 h 440259"/>
                  <a:gd name="T4" fmla="*/ 278945 h 440259"/>
                  <a:gd name="T5" fmla="*/ 278945 h 440259"/>
                  <a:gd name="T6" fmla="*/ 278945 h 440259"/>
                  <a:gd name="T7" fmla="*/ 278945 h 440259"/>
                  <a:gd name="T8" fmla="*/ 278945 h 440259"/>
                  <a:gd name="T9" fmla="*/ 278945 h 440259"/>
                  <a:gd name="T10" fmla="*/ 278945 h 440259"/>
                  <a:gd name="T11" fmla="*/ 278945 h 440259"/>
                  <a:gd name="T12" fmla="*/ 278945 h 440259"/>
                  <a:gd name="T13" fmla="*/ 278945 h 440259"/>
                  <a:gd name="T14" fmla="*/ 278945 h 440259"/>
                  <a:gd name="T15" fmla="*/ 278945 h 440259"/>
                  <a:gd name="T16" fmla="*/ 278945 h 440259"/>
                  <a:gd name="T17" fmla="*/ 278945 h 440259"/>
                  <a:gd name="T18" fmla="*/ 278945 h 440259"/>
                  <a:gd name="T19" fmla="*/ 278945 h 440259"/>
                  <a:gd name="T20" fmla="*/ 278945 h 440259"/>
                  <a:gd name="T21" fmla="*/ 278945 h 440259"/>
                  <a:gd name="T22" fmla="*/ 278945 h 440259"/>
                  <a:gd name="T23" fmla="*/ 278945 h 440259"/>
                  <a:gd name="T24" fmla="*/ 278945 h 440259"/>
                  <a:gd name="T25" fmla="*/ 278945 h 440259"/>
                  <a:gd name="T26" fmla="*/ 278945 h 440259"/>
                  <a:gd name="T27" fmla="*/ 278945 h 440259"/>
                  <a:gd name="T28" fmla="*/ 278945 h 440259"/>
                  <a:gd name="T29" fmla="*/ 278945 h 440259"/>
                  <a:gd name="T30" fmla="*/ 278945 h 440259"/>
                  <a:gd name="T31" fmla="*/ 278945 h 440259"/>
                  <a:gd name="T32" fmla="*/ 278945 h 440259"/>
                  <a:gd name="T33" fmla="*/ 278945 h 440259"/>
                  <a:gd name="T34" fmla="*/ 278945 h 440259"/>
                  <a:gd name="T35" fmla="*/ 278945 h 440259"/>
                  <a:gd name="T36" fmla="*/ 278945 h 440259"/>
                  <a:gd name="T37" fmla="*/ 278945 h 440259"/>
                  <a:gd name="T38" fmla="*/ 278945 h 440259"/>
                  <a:gd name="T39" fmla="*/ 278945 h 440259"/>
                  <a:gd name="T40" fmla="*/ 278945 h 440259"/>
                  <a:gd name="T41" fmla="*/ 278945 h 440259"/>
                  <a:gd name="T42" fmla="*/ 278945 h 440259"/>
                  <a:gd name="T43" fmla="*/ 278945 h 440259"/>
                  <a:gd name="T44" fmla="*/ 278945 h 440259"/>
                  <a:gd name="T45" fmla="*/ 278945 h 440259"/>
                  <a:gd name="T46" fmla="*/ 278945 h 440259"/>
                  <a:gd name="T47" fmla="*/ 278945 h 440259"/>
                  <a:gd name="T48" fmla="*/ 278945 h 440259"/>
                  <a:gd name="T49" fmla="*/ 278945 h 440259"/>
                  <a:gd name="T50" fmla="*/ 278945 h 440259"/>
                  <a:gd name="T51" fmla="*/ 278945 h 440259"/>
                  <a:gd name="T52" fmla="*/ 278945 h 440259"/>
                  <a:gd name="T53" fmla="*/ 278945 h 440259"/>
                  <a:gd name="T54" fmla="*/ 278945 h 440259"/>
                  <a:gd name="T55" fmla="*/ 278945 h 440259"/>
                  <a:gd name="T56" fmla="*/ 88862 h 440259"/>
                  <a:gd name="T57" fmla="*/ 88862 h 440259"/>
                  <a:gd name="T58" fmla="*/ 278945 h 440259"/>
                  <a:gd name="T59" fmla="*/ 278945 h 440259"/>
                  <a:gd name="T60" fmla="*/ 278945 h 440259"/>
                  <a:gd name="T61" fmla="*/ 278945 h 440259"/>
                  <a:gd name="T62" fmla="*/ 278945 h 440259"/>
                  <a:gd name="T63" fmla="*/ 278945 h 440259"/>
                  <a:gd name="T64" fmla="*/ 278945 h 440259"/>
                  <a:gd name="T65" fmla="*/ 278945 h 440259"/>
                  <a:gd name="T66" fmla="*/ 278945 h 440259"/>
                  <a:gd name="T67" fmla="*/ 278945 h 440259"/>
                  <a:gd name="T68" fmla="*/ 278945 h 440259"/>
                  <a:gd name="T69" fmla="*/ 278945 h 440259"/>
                  <a:gd name="T70" fmla="*/ 278945 h 440259"/>
                  <a:gd name="T71" fmla="*/ 278945 h 440259"/>
                  <a:gd name="T72" fmla="*/ 278945 h 440259"/>
                  <a:gd name="T73" fmla="*/ 278945 h 440259"/>
                  <a:gd name="T74" fmla="*/ 278945 h 440259"/>
                  <a:gd name="T75" fmla="*/ 278945 h 440259"/>
                  <a:gd name="T76" fmla="*/ 278945 h 440259"/>
                  <a:gd name="T77" fmla="*/ 278945 h 440259"/>
                  <a:gd name="T78" fmla="*/ 278945 h 440259"/>
                  <a:gd name="T79" fmla="*/ 278945 h 440259"/>
                  <a:gd name="T80" fmla="*/ 278945 h 440259"/>
                  <a:gd name="T81" fmla="*/ 278945 h 440259"/>
                  <a:gd name="T82" fmla="*/ 278945 h 440259"/>
                  <a:gd name="T83" fmla="*/ 278945 h 440259"/>
                  <a:gd name="T84" fmla="*/ 278945 h 440259"/>
                  <a:gd name="T85" fmla="*/ 278945 h 440259"/>
                  <a:gd name="T86" fmla="*/ 278945 h 440259"/>
                  <a:gd name="T87" fmla="*/ 278945 h 440259"/>
                  <a:gd name="T88" fmla="*/ 278945 h 440259"/>
                  <a:gd name="T89" fmla="*/ 278945 h 440259"/>
                  <a:gd name="T90" fmla="*/ 278945 h 440259"/>
                  <a:gd name="T91" fmla="*/ 278945 h 440259"/>
                  <a:gd name="T92" fmla="*/ 278945 h 440259"/>
                  <a:gd name="T93" fmla="*/ 278945 h 440259"/>
                  <a:gd name="T94" fmla="*/ 278945 h 440259"/>
                  <a:gd name="T95" fmla="*/ 278945 h 440259"/>
                  <a:gd name="T96" fmla="*/ 278945 h 440259"/>
                  <a:gd name="T97" fmla="*/ 278945 h 440259"/>
                  <a:gd name="T98" fmla="*/ 278945 h 440259"/>
                  <a:gd name="T99" fmla="*/ 278945 h 440259"/>
                  <a:gd name="T100" fmla="*/ 278945 h 440259"/>
                  <a:gd name="T101" fmla="*/ 278945 h 440259"/>
                  <a:gd name="T102" fmla="*/ 278945 h 440259"/>
                  <a:gd name="T103" fmla="*/ 278945 h 440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001" h="5055">
                    <a:moveTo>
                      <a:pt x="4952" y="4387"/>
                    </a:moveTo>
                    <a:cubicBezTo>
                      <a:pt x="4926" y="4300"/>
                      <a:pt x="4856" y="4236"/>
                      <a:pt x="4743" y="4197"/>
                    </a:cubicBezTo>
                    <a:cubicBezTo>
                      <a:pt x="4679" y="4174"/>
                      <a:pt x="4607" y="4161"/>
                      <a:pt x="4531" y="4146"/>
                    </a:cubicBezTo>
                    <a:cubicBezTo>
                      <a:pt x="4469" y="4134"/>
                      <a:pt x="4406" y="4122"/>
                      <a:pt x="4354" y="4106"/>
                    </a:cubicBezTo>
                    <a:cubicBezTo>
                      <a:pt x="4348" y="4104"/>
                      <a:pt x="4342" y="4102"/>
                      <a:pt x="4336" y="4100"/>
                    </a:cubicBezTo>
                    <a:cubicBezTo>
                      <a:pt x="4350" y="4086"/>
                      <a:pt x="4363" y="4073"/>
                      <a:pt x="4375" y="4061"/>
                    </a:cubicBezTo>
                    <a:cubicBezTo>
                      <a:pt x="4430" y="4007"/>
                      <a:pt x="4486" y="3951"/>
                      <a:pt x="4525" y="3887"/>
                    </a:cubicBezTo>
                    <a:cubicBezTo>
                      <a:pt x="4598" y="3768"/>
                      <a:pt x="4589" y="3642"/>
                      <a:pt x="4503" y="3550"/>
                    </a:cubicBezTo>
                    <a:cubicBezTo>
                      <a:pt x="4503" y="3550"/>
                      <a:pt x="4421" y="3457"/>
                      <a:pt x="4263" y="3457"/>
                    </a:cubicBezTo>
                    <a:cubicBezTo>
                      <a:pt x="4219" y="3457"/>
                      <a:pt x="4173" y="3465"/>
                      <a:pt x="4127" y="3481"/>
                    </a:cubicBezTo>
                    <a:cubicBezTo>
                      <a:pt x="4128" y="3397"/>
                      <a:pt x="4127" y="3316"/>
                      <a:pt x="4125" y="3240"/>
                    </a:cubicBezTo>
                    <a:cubicBezTo>
                      <a:pt x="4110" y="2844"/>
                      <a:pt x="4045" y="2598"/>
                      <a:pt x="3919" y="2464"/>
                    </a:cubicBezTo>
                    <a:cubicBezTo>
                      <a:pt x="3919" y="2161"/>
                      <a:pt x="3799" y="1716"/>
                      <a:pt x="3596" y="1272"/>
                    </a:cubicBezTo>
                    <a:cubicBezTo>
                      <a:pt x="3289" y="598"/>
                      <a:pt x="2883" y="109"/>
                      <a:pt x="2632" y="109"/>
                    </a:cubicBezTo>
                    <a:cubicBezTo>
                      <a:pt x="2609" y="109"/>
                      <a:pt x="2587" y="114"/>
                      <a:pt x="2567" y="123"/>
                    </a:cubicBezTo>
                    <a:cubicBezTo>
                      <a:pt x="2564" y="124"/>
                      <a:pt x="2562" y="125"/>
                      <a:pt x="2559" y="126"/>
                    </a:cubicBezTo>
                    <a:lnTo>
                      <a:pt x="2435" y="183"/>
                    </a:lnTo>
                    <a:cubicBezTo>
                      <a:pt x="2345" y="152"/>
                      <a:pt x="2164" y="92"/>
                      <a:pt x="1969" y="50"/>
                    </a:cubicBezTo>
                    <a:cubicBezTo>
                      <a:pt x="1819" y="17"/>
                      <a:pt x="1690" y="0"/>
                      <a:pt x="1584" y="0"/>
                    </a:cubicBezTo>
                    <a:cubicBezTo>
                      <a:pt x="1404" y="0"/>
                      <a:pt x="1287" y="46"/>
                      <a:pt x="1225" y="141"/>
                    </a:cubicBezTo>
                    <a:cubicBezTo>
                      <a:pt x="1193" y="190"/>
                      <a:pt x="1161" y="274"/>
                      <a:pt x="1194" y="391"/>
                    </a:cubicBezTo>
                    <a:cubicBezTo>
                      <a:pt x="1201" y="415"/>
                      <a:pt x="1210" y="440"/>
                      <a:pt x="1221" y="465"/>
                    </a:cubicBezTo>
                    <a:cubicBezTo>
                      <a:pt x="1347" y="741"/>
                      <a:pt x="1923" y="1198"/>
                      <a:pt x="2561" y="1528"/>
                    </a:cubicBezTo>
                    <a:cubicBezTo>
                      <a:pt x="2576" y="1535"/>
                      <a:pt x="2592" y="1537"/>
                      <a:pt x="2607" y="1534"/>
                    </a:cubicBezTo>
                    <a:cubicBezTo>
                      <a:pt x="2620" y="1531"/>
                      <a:pt x="2633" y="1529"/>
                      <a:pt x="2646" y="1529"/>
                    </a:cubicBezTo>
                    <a:cubicBezTo>
                      <a:pt x="2715" y="1529"/>
                      <a:pt x="2778" y="1570"/>
                      <a:pt x="2807" y="1632"/>
                    </a:cubicBezTo>
                    <a:cubicBezTo>
                      <a:pt x="2827" y="1675"/>
                      <a:pt x="2828" y="1723"/>
                      <a:pt x="2812" y="1768"/>
                    </a:cubicBezTo>
                    <a:cubicBezTo>
                      <a:pt x="2795" y="1812"/>
                      <a:pt x="2762" y="1847"/>
                      <a:pt x="2720" y="1866"/>
                    </a:cubicBezTo>
                    <a:cubicBezTo>
                      <a:pt x="2696" y="1877"/>
                      <a:pt x="2672" y="1882"/>
                      <a:pt x="2646" y="1882"/>
                    </a:cubicBezTo>
                    <a:cubicBezTo>
                      <a:pt x="2577" y="1882"/>
                      <a:pt x="2514" y="1842"/>
                      <a:pt x="2485" y="1779"/>
                    </a:cubicBezTo>
                    <a:cubicBezTo>
                      <a:pt x="2479" y="1765"/>
                      <a:pt x="2475" y="1751"/>
                      <a:pt x="2472" y="1737"/>
                    </a:cubicBezTo>
                    <a:cubicBezTo>
                      <a:pt x="2469" y="1716"/>
                      <a:pt x="2456" y="1699"/>
                      <a:pt x="2437" y="1689"/>
                    </a:cubicBezTo>
                    <a:cubicBezTo>
                      <a:pt x="1929" y="1426"/>
                      <a:pt x="1462" y="1094"/>
                      <a:pt x="1188" y="802"/>
                    </a:cubicBezTo>
                    <a:cubicBezTo>
                      <a:pt x="1169" y="781"/>
                      <a:pt x="1138" y="775"/>
                      <a:pt x="1112" y="787"/>
                    </a:cubicBezTo>
                    <a:lnTo>
                      <a:pt x="42" y="1274"/>
                    </a:lnTo>
                    <a:cubicBezTo>
                      <a:pt x="16" y="1287"/>
                      <a:pt x="0" y="1315"/>
                      <a:pt x="4" y="1344"/>
                    </a:cubicBezTo>
                    <a:cubicBezTo>
                      <a:pt x="24" y="1493"/>
                      <a:pt x="112" y="2033"/>
                      <a:pt x="425" y="2719"/>
                    </a:cubicBezTo>
                    <a:cubicBezTo>
                      <a:pt x="738" y="3405"/>
                      <a:pt x="1088" y="3826"/>
                      <a:pt x="1188" y="3938"/>
                    </a:cubicBezTo>
                    <a:cubicBezTo>
                      <a:pt x="1207" y="3960"/>
                      <a:pt x="1238" y="3967"/>
                      <a:pt x="1265" y="3955"/>
                    </a:cubicBezTo>
                    <a:lnTo>
                      <a:pt x="3494" y="2938"/>
                    </a:lnTo>
                    <a:cubicBezTo>
                      <a:pt x="3497" y="2958"/>
                      <a:pt x="3500" y="2979"/>
                      <a:pt x="3503" y="3001"/>
                    </a:cubicBezTo>
                    <a:cubicBezTo>
                      <a:pt x="3522" y="3142"/>
                      <a:pt x="3544" y="3302"/>
                      <a:pt x="3544" y="3433"/>
                    </a:cubicBezTo>
                    <a:cubicBezTo>
                      <a:pt x="3545" y="3525"/>
                      <a:pt x="3534" y="3576"/>
                      <a:pt x="3526" y="3603"/>
                    </a:cubicBezTo>
                    <a:lnTo>
                      <a:pt x="3526" y="3603"/>
                    </a:lnTo>
                    <a:cubicBezTo>
                      <a:pt x="3499" y="3600"/>
                      <a:pt x="3467" y="3595"/>
                      <a:pt x="3435" y="3590"/>
                    </a:cubicBezTo>
                    <a:cubicBezTo>
                      <a:pt x="3371" y="3579"/>
                      <a:pt x="3305" y="3568"/>
                      <a:pt x="3242" y="3568"/>
                    </a:cubicBezTo>
                    <a:cubicBezTo>
                      <a:pt x="3087" y="3568"/>
                      <a:pt x="3014" y="3639"/>
                      <a:pt x="2980" y="3699"/>
                    </a:cubicBezTo>
                    <a:cubicBezTo>
                      <a:pt x="2900" y="3839"/>
                      <a:pt x="2980" y="4012"/>
                      <a:pt x="3058" y="4146"/>
                    </a:cubicBezTo>
                    <a:cubicBezTo>
                      <a:pt x="3014" y="4158"/>
                      <a:pt x="2954" y="4169"/>
                      <a:pt x="2914" y="4176"/>
                    </a:cubicBezTo>
                    <a:cubicBezTo>
                      <a:pt x="2854" y="4186"/>
                      <a:pt x="2793" y="4197"/>
                      <a:pt x="2739" y="4214"/>
                    </a:cubicBezTo>
                    <a:cubicBezTo>
                      <a:pt x="2639" y="4245"/>
                      <a:pt x="2574" y="4300"/>
                      <a:pt x="2546" y="4376"/>
                    </a:cubicBezTo>
                    <a:cubicBezTo>
                      <a:pt x="2523" y="4435"/>
                      <a:pt x="2516" y="4529"/>
                      <a:pt x="2605" y="4640"/>
                    </a:cubicBezTo>
                    <a:cubicBezTo>
                      <a:pt x="2723" y="4785"/>
                      <a:pt x="2892" y="4895"/>
                      <a:pt x="3108" y="4965"/>
                    </a:cubicBezTo>
                    <a:cubicBezTo>
                      <a:pt x="3287" y="5024"/>
                      <a:pt x="3499" y="5055"/>
                      <a:pt x="3720" y="5055"/>
                    </a:cubicBezTo>
                    <a:cubicBezTo>
                      <a:pt x="3933" y="5055"/>
                      <a:pt x="4147" y="5027"/>
                      <a:pt x="4338" y="4975"/>
                    </a:cubicBezTo>
                    <a:cubicBezTo>
                      <a:pt x="4480" y="4936"/>
                      <a:pt x="4676" y="4863"/>
                      <a:pt x="4804" y="4742"/>
                    </a:cubicBezTo>
                    <a:cubicBezTo>
                      <a:pt x="4858" y="4690"/>
                      <a:pt x="5001" y="4555"/>
                      <a:pt x="4952" y="4387"/>
                    </a:cubicBezTo>
                    <a:close/>
                    <a:moveTo>
                      <a:pt x="3311" y="4229"/>
                    </a:moveTo>
                    <a:cubicBezTo>
                      <a:pt x="3326" y="4193"/>
                      <a:pt x="3319" y="4150"/>
                      <a:pt x="3288" y="4095"/>
                    </a:cubicBezTo>
                    <a:cubicBezTo>
                      <a:pt x="3213" y="3963"/>
                      <a:pt x="3187" y="3873"/>
                      <a:pt x="3211" y="3829"/>
                    </a:cubicBezTo>
                    <a:cubicBezTo>
                      <a:pt x="3216" y="3819"/>
                      <a:pt x="3232" y="3790"/>
                      <a:pt x="3307" y="3790"/>
                    </a:cubicBezTo>
                    <a:cubicBezTo>
                      <a:pt x="3349" y="3790"/>
                      <a:pt x="3401" y="3799"/>
                      <a:pt x="3450" y="3807"/>
                    </a:cubicBezTo>
                    <a:cubicBezTo>
                      <a:pt x="3499" y="3816"/>
                      <a:pt x="3544" y="3824"/>
                      <a:pt x="3581" y="3824"/>
                    </a:cubicBezTo>
                    <a:cubicBezTo>
                      <a:pt x="3601" y="3824"/>
                      <a:pt x="3616" y="3821"/>
                      <a:pt x="3628" y="3817"/>
                    </a:cubicBezTo>
                    <a:cubicBezTo>
                      <a:pt x="3636" y="3814"/>
                      <a:pt x="3643" y="3809"/>
                      <a:pt x="3649" y="3803"/>
                    </a:cubicBezTo>
                    <a:cubicBezTo>
                      <a:pt x="3773" y="3674"/>
                      <a:pt x="3744" y="3311"/>
                      <a:pt x="3704" y="2950"/>
                    </a:cubicBezTo>
                    <a:cubicBezTo>
                      <a:pt x="3690" y="2823"/>
                      <a:pt x="3677" y="2722"/>
                      <a:pt x="3691" y="2702"/>
                    </a:cubicBezTo>
                    <a:cubicBezTo>
                      <a:pt x="3694" y="2699"/>
                      <a:pt x="3697" y="2697"/>
                      <a:pt x="3700" y="2698"/>
                    </a:cubicBezTo>
                    <a:cubicBezTo>
                      <a:pt x="3815" y="2734"/>
                      <a:pt x="3888" y="2948"/>
                      <a:pt x="3911" y="3314"/>
                    </a:cubicBezTo>
                    <a:cubicBezTo>
                      <a:pt x="3921" y="3469"/>
                      <a:pt x="3920" y="3619"/>
                      <a:pt x="3917" y="3718"/>
                    </a:cubicBezTo>
                    <a:cubicBezTo>
                      <a:pt x="3917" y="3741"/>
                      <a:pt x="3929" y="3762"/>
                      <a:pt x="3948" y="3773"/>
                    </a:cubicBezTo>
                    <a:cubicBezTo>
                      <a:pt x="3968" y="3784"/>
                      <a:pt x="3992" y="3782"/>
                      <a:pt x="4010" y="3768"/>
                    </a:cubicBezTo>
                    <a:cubicBezTo>
                      <a:pt x="4057" y="3732"/>
                      <a:pt x="4127" y="3689"/>
                      <a:pt x="4197" y="3689"/>
                    </a:cubicBezTo>
                    <a:cubicBezTo>
                      <a:pt x="4233" y="3689"/>
                      <a:pt x="4265" y="3700"/>
                      <a:pt x="4295" y="3723"/>
                    </a:cubicBezTo>
                    <a:lnTo>
                      <a:pt x="4295" y="3723"/>
                    </a:lnTo>
                    <a:cubicBezTo>
                      <a:pt x="4347" y="3782"/>
                      <a:pt x="4302" y="3848"/>
                      <a:pt x="4187" y="3967"/>
                    </a:cubicBezTo>
                    <a:cubicBezTo>
                      <a:pt x="4109" y="4049"/>
                      <a:pt x="4073" y="4092"/>
                      <a:pt x="4070" y="4132"/>
                    </a:cubicBezTo>
                    <a:cubicBezTo>
                      <a:pt x="4069" y="4142"/>
                      <a:pt x="4071" y="4151"/>
                      <a:pt x="4074" y="4160"/>
                    </a:cubicBezTo>
                    <a:cubicBezTo>
                      <a:pt x="4112" y="4256"/>
                      <a:pt x="4259" y="4286"/>
                      <a:pt x="4402" y="4315"/>
                    </a:cubicBezTo>
                    <a:cubicBezTo>
                      <a:pt x="4521" y="4339"/>
                      <a:pt x="4633" y="4361"/>
                      <a:pt x="4651" y="4423"/>
                    </a:cubicBezTo>
                    <a:cubicBezTo>
                      <a:pt x="4662" y="4463"/>
                      <a:pt x="4633" y="4516"/>
                      <a:pt x="4563" y="4586"/>
                    </a:cubicBezTo>
                    <a:cubicBezTo>
                      <a:pt x="4420" y="4729"/>
                      <a:pt x="4075" y="4828"/>
                      <a:pt x="3723" y="4828"/>
                    </a:cubicBezTo>
                    <a:cubicBezTo>
                      <a:pt x="3338" y="4828"/>
                      <a:pt x="3027" y="4712"/>
                      <a:pt x="2870" y="4509"/>
                    </a:cubicBezTo>
                    <a:cubicBezTo>
                      <a:pt x="2844" y="4475"/>
                      <a:pt x="2834" y="4446"/>
                      <a:pt x="2842" y="4424"/>
                    </a:cubicBezTo>
                    <a:cubicBezTo>
                      <a:pt x="2859" y="4377"/>
                      <a:pt x="2951" y="4360"/>
                      <a:pt x="3047" y="4342"/>
                    </a:cubicBezTo>
                    <a:cubicBezTo>
                      <a:pt x="3183" y="4317"/>
                      <a:pt x="3282" y="4295"/>
                      <a:pt x="3311" y="4229"/>
                    </a:cubicBezTo>
                    <a:close/>
                    <a:moveTo>
                      <a:pt x="3039" y="1526"/>
                    </a:moveTo>
                    <a:cubicBezTo>
                      <a:pt x="2915" y="1253"/>
                      <a:pt x="2821" y="973"/>
                      <a:pt x="2775" y="738"/>
                    </a:cubicBezTo>
                    <a:cubicBezTo>
                      <a:pt x="2759" y="657"/>
                      <a:pt x="2749" y="582"/>
                      <a:pt x="2746" y="515"/>
                    </a:cubicBezTo>
                    <a:lnTo>
                      <a:pt x="2746" y="515"/>
                    </a:lnTo>
                    <a:cubicBezTo>
                      <a:pt x="2794" y="561"/>
                      <a:pt x="2844" y="618"/>
                      <a:pt x="2895" y="684"/>
                    </a:cubicBezTo>
                    <a:cubicBezTo>
                      <a:pt x="3043" y="872"/>
                      <a:pt x="3192" y="1127"/>
                      <a:pt x="3317" y="1400"/>
                    </a:cubicBezTo>
                    <a:cubicBezTo>
                      <a:pt x="3442" y="1673"/>
                      <a:pt x="3535" y="1953"/>
                      <a:pt x="3581" y="2188"/>
                    </a:cubicBezTo>
                    <a:cubicBezTo>
                      <a:pt x="3597" y="2269"/>
                      <a:pt x="3607" y="2344"/>
                      <a:pt x="3611" y="2411"/>
                    </a:cubicBezTo>
                    <a:cubicBezTo>
                      <a:pt x="3563" y="2365"/>
                      <a:pt x="3513" y="2308"/>
                      <a:pt x="3461" y="2242"/>
                    </a:cubicBezTo>
                    <a:cubicBezTo>
                      <a:pt x="3314" y="2054"/>
                      <a:pt x="3164" y="1799"/>
                      <a:pt x="3039" y="1526"/>
                    </a:cubicBezTo>
                    <a:close/>
                    <a:moveTo>
                      <a:pt x="1392" y="250"/>
                    </a:moveTo>
                    <a:cubicBezTo>
                      <a:pt x="1402" y="235"/>
                      <a:pt x="1441" y="200"/>
                      <a:pt x="1582" y="200"/>
                    </a:cubicBezTo>
                    <a:cubicBezTo>
                      <a:pt x="1674" y="200"/>
                      <a:pt x="1789" y="215"/>
                      <a:pt x="1924" y="245"/>
                    </a:cubicBezTo>
                    <a:cubicBezTo>
                      <a:pt x="1999" y="261"/>
                      <a:pt x="2080" y="282"/>
                      <a:pt x="2164" y="307"/>
                    </a:cubicBezTo>
                    <a:lnTo>
                      <a:pt x="1550" y="587"/>
                    </a:lnTo>
                    <a:cubicBezTo>
                      <a:pt x="1480" y="511"/>
                      <a:pt x="1431" y="443"/>
                      <a:pt x="1403" y="383"/>
                    </a:cubicBezTo>
                    <a:cubicBezTo>
                      <a:pt x="1396" y="367"/>
                      <a:pt x="1391" y="352"/>
                      <a:pt x="1387" y="338"/>
                    </a:cubicBezTo>
                    <a:cubicBezTo>
                      <a:pt x="1376" y="301"/>
                      <a:pt x="1378" y="272"/>
                      <a:pt x="1392" y="25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</p:grpSp>
      </p:grp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学前儿童内分泌系统的特点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13" name="e5e8b918-337a-4acb-b2c9-4c4c92d4a6bd.source.5.zh-Hans.pptx" descr="31509550-a0e7-4102-994f-d0bae7b674d8"/>
          <p:cNvGrpSpPr/>
          <p:nvPr/>
        </p:nvGrpSpPr>
        <p:grpSpPr>
          <a:xfrm>
            <a:off x="660399" y="1130300"/>
            <a:ext cx="11311739" cy="5303954"/>
            <a:chOff x="660399" y="1130300"/>
            <a:chExt cx="11311739" cy="5303954"/>
          </a:xfrm>
        </p:grpSpPr>
        <p:sp>
          <p:nvSpPr>
            <p:cNvPr id="6" name="Title" descr="57812013-564a-4d74-92ac-7fd0bd407f93"/>
            <p:cNvSpPr>
              <a:spLocks noChangeAspect="1"/>
            </p:cNvSpPr>
            <p:nvPr/>
          </p:nvSpPr>
          <p:spPr>
            <a:xfrm>
              <a:off x="660399" y="1130300"/>
              <a:ext cx="10858500" cy="9450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掌握幼儿内分泌系统的独特之处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7" name="组合 6" descr="1c0c1f61-6344-4c12-ac57-d108f56ad5b8"/>
            <p:cNvGrpSpPr/>
            <p:nvPr/>
          </p:nvGrpSpPr>
          <p:grpSpPr>
            <a:xfrm>
              <a:off x="2555876" y="2155260"/>
              <a:ext cx="3314699" cy="1932744"/>
              <a:chOff x="2555876" y="2155260"/>
              <a:chExt cx="3314699" cy="1932744"/>
            </a:xfrm>
          </p:grpSpPr>
          <p:sp>
            <p:nvSpPr>
              <p:cNvPr id="8" name="Shape1" descr="f661066a-8d84-46fa-bb1b-2de3435203e9"/>
              <p:cNvSpPr/>
              <p:nvPr/>
            </p:nvSpPr>
            <p:spPr>
              <a:xfrm>
                <a:off x="2555876" y="2783336"/>
                <a:ext cx="3314699" cy="1304668"/>
              </a:xfrm>
              <a:prstGeom prst="roundRect">
                <a:avLst/>
              </a:prstGeom>
              <a:solidFill>
                <a:schemeClr val="accent1">
                  <a:alpha val="15000"/>
                </a:schemeClr>
              </a:solidFill>
              <a:ln w="6350">
                <a:solidFill>
                  <a:schemeClr val="accent1"/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3" name="Text1" descr="f998888e-f364-488b-9b59-dcae9f1130a4"/>
              <p:cNvSpPr txBox="1"/>
              <p:nvPr/>
            </p:nvSpPr>
            <p:spPr>
              <a:xfrm>
                <a:off x="2555877" y="2974884"/>
                <a:ext cx="3314696" cy="10193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幼儿内分泌系统从不完善到完善，逐渐成熟。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33" name="Bullet1" descr="8d06100f-c74a-459c-8958-a9ab0d9333cf"/>
              <p:cNvSpPr/>
              <p:nvPr/>
            </p:nvSpPr>
            <p:spPr>
              <a:xfrm>
                <a:off x="2771775" y="2155260"/>
                <a:ext cx="2882900" cy="792321"/>
              </a:xfrm>
              <a:custGeom>
                <a:avLst/>
                <a:gdLst>
                  <a:gd name="connsiteX0" fmla="*/ 1242153 w 7619146"/>
                  <a:gd name="connsiteY0" fmla="*/ 219848 h 2199471"/>
                  <a:gd name="connsiteX1" fmla="*/ 6540910 w 7619146"/>
                  <a:gd name="connsiteY1" fmla="*/ 164603 h 2199471"/>
                  <a:gd name="connsiteX2" fmla="*/ 7588660 w 7619146"/>
                  <a:gd name="connsiteY2" fmla="*/ 937081 h 2199471"/>
                  <a:gd name="connsiteX3" fmla="*/ 7606758 w 7619146"/>
                  <a:gd name="connsiteY3" fmla="*/ 1018996 h 2199471"/>
                  <a:gd name="connsiteX4" fmla="*/ 6500906 w 7619146"/>
                  <a:gd name="connsiteY4" fmla="*/ 2043886 h 2199471"/>
                  <a:gd name="connsiteX5" fmla="*/ 6278973 w 7619146"/>
                  <a:gd name="connsiteY5" fmla="*/ 2045791 h 2199471"/>
                  <a:gd name="connsiteX6" fmla="*/ 1595530 w 7619146"/>
                  <a:gd name="connsiteY6" fmla="*/ 2181046 h 2199471"/>
                  <a:gd name="connsiteX7" fmla="*/ 116298 w 7619146"/>
                  <a:gd name="connsiteY7" fmla="*/ 1653361 h 2199471"/>
                  <a:gd name="connsiteX8" fmla="*/ 43908 w 7619146"/>
                  <a:gd name="connsiteY8" fmla="*/ 1028521 h 2199471"/>
                  <a:gd name="connsiteX9" fmla="*/ 1242153 w 7619146"/>
                  <a:gd name="connsiteY9" fmla="*/ 219848 h 2199471"/>
                  <a:gd name="connsiteX10" fmla="*/ 1242153 w 7619146"/>
                  <a:gd name="connsiteY10" fmla="*/ 219848 h 2199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619146" h="2199471">
                    <a:moveTo>
                      <a:pt x="1242153" y="219848"/>
                    </a:moveTo>
                    <a:cubicBezTo>
                      <a:pt x="2272758" y="62686"/>
                      <a:pt x="4344445" y="-155437"/>
                      <a:pt x="6540910" y="164603"/>
                    </a:cubicBezTo>
                    <a:cubicBezTo>
                      <a:pt x="7070501" y="243661"/>
                      <a:pt x="7488648" y="552271"/>
                      <a:pt x="7588660" y="937081"/>
                    </a:cubicBezTo>
                    <a:cubicBezTo>
                      <a:pt x="7595328" y="963751"/>
                      <a:pt x="7601043" y="993278"/>
                      <a:pt x="7606758" y="1018996"/>
                    </a:cubicBezTo>
                    <a:cubicBezTo>
                      <a:pt x="7704865" y="1535251"/>
                      <a:pt x="7209565" y="1993403"/>
                      <a:pt x="6500906" y="2043886"/>
                    </a:cubicBezTo>
                    <a:cubicBezTo>
                      <a:pt x="6427563" y="2048648"/>
                      <a:pt x="6353268" y="2049601"/>
                      <a:pt x="6278973" y="2045791"/>
                    </a:cubicBezTo>
                    <a:cubicBezTo>
                      <a:pt x="5169310" y="1985783"/>
                      <a:pt x="3288123" y="1941016"/>
                      <a:pt x="1595530" y="2181046"/>
                    </a:cubicBezTo>
                    <a:cubicBezTo>
                      <a:pt x="1005933" y="2264866"/>
                      <a:pt x="369663" y="2058173"/>
                      <a:pt x="116298" y="1653361"/>
                    </a:cubicBezTo>
                    <a:cubicBezTo>
                      <a:pt x="-8480" y="1455241"/>
                      <a:pt x="-33245" y="1234261"/>
                      <a:pt x="43908" y="1028521"/>
                    </a:cubicBezTo>
                    <a:cubicBezTo>
                      <a:pt x="198213" y="612278"/>
                      <a:pt x="658270" y="301763"/>
                      <a:pt x="1242153" y="219848"/>
                    </a:cubicBezTo>
                    <a:lnTo>
                      <a:pt x="1242153" y="219848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rmAutofit/>
              </a:bodyPr>
              <a:lstStyle/>
              <a:p>
                <a:pPr algn="l"/>
                <a:r>
                  <a:rPr lang="en-US" sz="1800" b="1" i="0" u="none" strike="noStrike">
                    <a:solidFill>
                      <a:srgbClr val="FFFFFF"/>
                    </a:solidFill>
                    <a:ea typeface="华康方圆体 Std W7"/>
                  </a:rPr>
                  <a:t>内分泌系统发育</a:t>
                </a:r>
                <a:endParaRPr lang="en-US" sz="1800" b="1" i="0" u="none" strike="noStrike">
                  <a:solidFill>
                    <a:srgbClr val="FFFFFF"/>
                  </a:solidFill>
                  <a:ea typeface="华康方圆体 Std W7"/>
                </a:endParaRPr>
              </a:p>
            </p:txBody>
          </p:sp>
        </p:grpSp>
        <p:grpSp>
          <p:nvGrpSpPr>
            <p:cNvPr id="9" name="组合 8" descr="991b3615-8345-48f3-86ac-b96d09cfe184"/>
            <p:cNvGrpSpPr/>
            <p:nvPr/>
          </p:nvGrpSpPr>
          <p:grpSpPr>
            <a:xfrm>
              <a:off x="6321426" y="2155260"/>
              <a:ext cx="3314699" cy="1932744"/>
              <a:chOff x="6321426" y="2155260"/>
              <a:chExt cx="3314699" cy="1932744"/>
            </a:xfrm>
          </p:grpSpPr>
          <p:sp>
            <p:nvSpPr>
              <p:cNvPr id="72" name="Shape2" descr="7a7aa34f-b165-4475-907f-23f081a6b74a"/>
              <p:cNvSpPr/>
              <p:nvPr/>
            </p:nvSpPr>
            <p:spPr>
              <a:xfrm>
                <a:off x="6321426" y="2783336"/>
                <a:ext cx="3314699" cy="1304668"/>
              </a:xfrm>
              <a:prstGeom prst="roundRect">
                <a:avLst/>
              </a:prstGeom>
              <a:solidFill>
                <a:schemeClr val="accent2">
                  <a:alpha val="15000"/>
                </a:schemeClr>
              </a:solidFill>
              <a:ln w="6350">
                <a:solidFill>
                  <a:schemeClr val="accent2"/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73" name="Text2" descr="69b7bd2c-236c-45ea-b80f-00928cc93f65"/>
              <p:cNvSpPr txBox="1"/>
              <p:nvPr/>
            </p:nvSpPr>
            <p:spPr>
              <a:xfrm>
                <a:off x="6321427" y="2974884"/>
                <a:ext cx="3314696" cy="10193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脑垂体分泌生长激素多，睡眠时分泌旺盛。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74" name="Bullet2" descr="64081858-8b72-4490-a10b-7da01ed9be25"/>
              <p:cNvSpPr/>
              <p:nvPr/>
            </p:nvSpPr>
            <p:spPr>
              <a:xfrm>
                <a:off x="6537325" y="2155260"/>
                <a:ext cx="2882900" cy="792321"/>
              </a:xfrm>
              <a:custGeom>
                <a:avLst/>
                <a:gdLst>
                  <a:gd name="connsiteX0" fmla="*/ 1242153 w 7619146"/>
                  <a:gd name="connsiteY0" fmla="*/ 219848 h 2199471"/>
                  <a:gd name="connsiteX1" fmla="*/ 6540910 w 7619146"/>
                  <a:gd name="connsiteY1" fmla="*/ 164603 h 2199471"/>
                  <a:gd name="connsiteX2" fmla="*/ 7588660 w 7619146"/>
                  <a:gd name="connsiteY2" fmla="*/ 937081 h 2199471"/>
                  <a:gd name="connsiteX3" fmla="*/ 7606758 w 7619146"/>
                  <a:gd name="connsiteY3" fmla="*/ 1018996 h 2199471"/>
                  <a:gd name="connsiteX4" fmla="*/ 6500906 w 7619146"/>
                  <a:gd name="connsiteY4" fmla="*/ 2043886 h 2199471"/>
                  <a:gd name="connsiteX5" fmla="*/ 6278973 w 7619146"/>
                  <a:gd name="connsiteY5" fmla="*/ 2045791 h 2199471"/>
                  <a:gd name="connsiteX6" fmla="*/ 1595530 w 7619146"/>
                  <a:gd name="connsiteY6" fmla="*/ 2181046 h 2199471"/>
                  <a:gd name="connsiteX7" fmla="*/ 116298 w 7619146"/>
                  <a:gd name="connsiteY7" fmla="*/ 1653361 h 2199471"/>
                  <a:gd name="connsiteX8" fmla="*/ 43908 w 7619146"/>
                  <a:gd name="connsiteY8" fmla="*/ 1028521 h 2199471"/>
                  <a:gd name="connsiteX9" fmla="*/ 1242153 w 7619146"/>
                  <a:gd name="connsiteY9" fmla="*/ 219848 h 2199471"/>
                  <a:gd name="connsiteX10" fmla="*/ 1242153 w 7619146"/>
                  <a:gd name="connsiteY10" fmla="*/ 219848 h 2199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619146" h="2199471">
                    <a:moveTo>
                      <a:pt x="1242153" y="219848"/>
                    </a:moveTo>
                    <a:cubicBezTo>
                      <a:pt x="2272758" y="62686"/>
                      <a:pt x="4344445" y="-155437"/>
                      <a:pt x="6540910" y="164603"/>
                    </a:cubicBezTo>
                    <a:cubicBezTo>
                      <a:pt x="7070501" y="243661"/>
                      <a:pt x="7488648" y="552271"/>
                      <a:pt x="7588660" y="937081"/>
                    </a:cubicBezTo>
                    <a:cubicBezTo>
                      <a:pt x="7595328" y="963751"/>
                      <a:pt x="7601043" y="993278"/>
                      <a:pt x="7606758" y="1018996"/>
                    </a:cubicBezTo>
                    <a:cubicBezTo>
                      <a:pt x="7704865" y="1535251"/>
                      <a:pt x="7209565" y="1993403"/>
                      <a:pt x="6500906" y="2043886"/>
                    </a:cubicBezTo>
                    <a:cubicBezTo>
                      <a:pt x="6427563" y="2048648"/>
                      <a:pt x="6353268" y="2049601"/>
                      <a:pt x="6278973" y="2045791"/>
                    </a:cubicBezTo>
                    <a:cubicBezTo>
                      <a:pt x="5169310" y="1985783"/>
                      <a:pt x="3288123" y="1941016"/>
                      <a:pt x="1595530" y="2181046"/>
                    </a:cubicBezTo>
                    <a:cubicBezTo>
                      <a:pt x="1005933" y="2264866"/>
                      <a:pt x="369663" y="2058173"/>
                      <a:pt x="116298" y="1653361"/>
                    </a:cubicBezTo>
                    <a:cubicBezTo>
                      <a:pt x="-8480" y="1455241"/>
                      <a:pt x="-33245" y="1234261"/>
                      <a:pt x="43908" y="1028521"/>
                    </a:cubicBezTo>
                    <a:cubicBezTo>
                      <a:pt x="198213" y="612278"/>
                      <a:pt x="658270" y="301763"/>
                      <a:pt x="1242153" y="219848"/>
                    </a:cubicBezTo>
                    <a:lnTo>
                      <a:pt x="1242153" y="21984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rmAutofit/>
              </a:bodyPr>
              <a:lstStyle/>
              <a:p>
                <a:pPr algn="l"/>
                <a:r>
                  <a:rPr lang="en-US" sz="1800" b="1" i="0" u="none" strike="noStrike">
                    <a:solidFill>
                      <a:srgbClr val="FFFFFF"/>
                    </a:solidFill>
                    <a:ea typeface="华康方圆体 Std W7"/>
                  </a:rPr>
                  <a:t>脑垂体分泌特点</a:t>
                </a:r>
                <a:endParaRPr lang="en-US" sz="1800" b="1" i="0" u="none" strike="noStrike">
                  <a:solidFill>
                    <a:srgbClr val="FFFFFF"/>
                  </a:solidFill>
                  <a:ea typeface="华康方圆体 Std W7"/>
                </a:endParaRPr>
              </a:p>
            </p:txBody>
          </p:sp>
        </p:grpSp>
        <p:grpSp>
          <p:nvGrpSpPr>
            <p:cNvPr id="10" name="组合 9" descr="c0394ce9-082d-4fec-8572-ebce8dfc3ab6"/>
            <p:cNvGrpSpPr/>
            <p:nvPr/>
          </p:nvGrpSpPr>
          <p:grpSpPr>
            <a:xfrm>
              <a:off x="660400" y="4167899"/>
              <a:ext cx="3314699" cy="1932744"/>
              <a:chOff x="660400" y="4167899"/>
              <a:chExt cx="3314699" cy="1932744"/>
            </a:xfrm>
          </p:grpSpPr>
          <p:sp>
            <p:nvSpPr>
              <p:cNvPr id="76" name="Shape3" descr="6a8ae16f-575d-418d-9abc-66e890aa461c"/>
              <p:cNvSpPr/>
              <p:nvPr/>
            </p:nvSpPr>
            <p:spPr>
              <a:xfrm>
                <a:off x="660400" y="4795975"/>
                <a:ext cx="3314699" cy="1304668"/>
              </a:xfrm>
              <a:prstGeom prst="roundRect">
                <a:avLst/>
              </a:prstGeom>
              <a:solidFill>
                <a:schemeClr val="accent3">
                  <a:alpha val="15000"/>
                </a:schemeClr>
              </a:solidFill>
              <a:ln w="6350">
                <a:solidFill>
                  <a:schemeClr val="accent3"/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77" name="Text3" descr="94f31f02-083e-4a81-a313-895bda28881c"/>
              <p:cNvSpPr txBox="1"/>
              <p:nvPr/>
            </p:nvSpPr>
            <p:spPr>
              <a:xfrm>
                <a:off x="660401" y="4987523"/>
                <a:ext cx="3314696" cy="10193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缺碘影响甲状腺功能，阻碍幼儿正常发育。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78" name="Bullet3" descr="ebfc12c6-d9cf-41d2-96fb-fa115abbd57e"/>
              <p:cNvSpPr/>
              <p:nvPr/>
            </p:nvSpPr>
            <p:spPr>
              <a:xfrm>
                <a:off x="876299" y="4167899"/>
                <a:ext cx="2882900" cy="792321"/>
              </a:xfrm>
              <a:custGeom>
                <a:avLst/>
                <a:gdLst>
                  <a:gd name="connsiteX0" fmla="*/ 1242153 w 7619146"/>
                  <a:gd name="connsiteY0" fmla="*/ 219848 h 2199471"/>
                  <a:gd name="connsiteX1" fmla="*/ 6540910 w 7619146"/>
                  <a:gd name="connsiteY1" fmla="*/ 164603 h 2199471"/>
                  <a:gd name="connsiteX2" fmla="*/ 7588660 w 7619146"/>
                  <a:gd name="connsiteY2" fmla="*/ 937081 h 2199471"/>
                  <a:gd name="connsiteX3" fmla="*/ 7606758 w 7619146"/>
                  <a:gd name="connsiteY3" fmla="*/ 1018996 h 2199471"/>
                  <a:gd name="connsiteX4" fmla="*/ 6500906 w 7619146"/>
                  <a:gd name="connsiteY4" fmla="*/ 2043886 h 2199471"/>
                  <a:gd name="connsiteX5" fmla="*/ 6278973 w 7619146"/>
                  <a:gd name="connsiteY5" fmla="*/ 2045791 h 2199471"/>
                  <a:gd name="connsiteX6" fmla="*/ 1595530 w 7619146"/>
                  <a:gd name="connsiteY6" fmla="*/ 2181046 h 2199471"/>
                  <a:gd name="connsiteX7" fmla="*/ 116298 w 7619146"/>
                  <a:gd name="connsiteY7" fmla="*/ 1653361 h 2199471"/>
                  <a:gd name="connsiteX8" fmla="*/ 43908 w 7619146"/>
                  <a:gd name="connsiteY8" fmla="*/ 1028521 h 2199471"/>
                  <a:gd name="connsiteX9" fmla="*/ 1242153 w 7619146"/>
                  <a:gd name="connsiteY9" fmla="*/ 219848 h 2199471"/>
                  <a:gd name="connsiteX10" fmla="*/ 1242153 w 7619146"/>
                  <a:gd name="connsiteY10" fmla="*/ 219848 h 2199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619146" h="2199471">
                    <a:moveTo>
                      <a:pt x="1242153" y="219848"/>
                    </a:moveTo>
                    <a:cubicBezTo>
                      <a:pt x="2272758" y="62686"/>
                      <a:pt x="4344445" y="-155437"/>
                      <a:pt x="6540910" y="164603"/>
                    </a:cubicBezTo>
                    <a:cubicBezTo>
                      <a:pt x="7070501" y="243661"/>
                      <a:pt x="7488648" y="552271"/>
                      <a:pt x="7588660" y="937081"/>
                    </a:cubicBezTo>
                    <a:cubicBezTo>
                      <a:pt x="7595328" y="963751"/>
                      <a:pt x="7601043" y="993278"/>
                      <a:pt x="7606758" y="1018996"/>
                    </a:cubicBezTo>
                    <a:cubicBezTo>
                      <a:pt x="7704865" y="1535251"/>
                      <a:pt x="7209565" y="1993403"/>
                      <a:pt x="6500906" y="2043886"/>
                    </a:cubicBezTo>
                    <a:cubicBezTo>
                      <a:pt x="6427563" y="2048648"/>
                      <a:pt x="6353268" y="2049601"/>
                      <a:pt x="6278973" y="2045791"/>
                    </a:cubicBezTo>
                    <a:cubicBezTo>
                      <a:pt x="5169310" y="1985783"/>
                      <a:pt x="3288123" y="1941016"/>
                      <a:pt x="1595530" y="2181046"/>
                    </a:cubicBezTo>
                    <a:cubicBezTo>
                      <a:pt x="1005933" y="2264866"/>
                      <a:pt x="369663" y="2058173"/>
                      <a:pt x="116298" y="1653361"/>
                    </a:cubicBezTo>
                    <a:cubicBezTo>
                      <a:pt x="-8480" y="1455241"/>
                      <a:pt x="-33245" y="1234261"/>
                      <a:pt x="43908" y="1028521"/>
                    </a:cubicBezTo>
                    <a:cubicBezTo>
                      <a:pt x="198213" y="612278"/>
                      <a:pt x="658270" y="301763"/>
                      <a:pt x="1242153" y="219848"/>
                    </a:cubicBezTo>
                    <a:lnTo>
                      <a:pt x="1242153" y="219848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rmAutofit/>
              </a:bodyPr>
              <a:lstStyle/>
              <a:p>
                <a:pPr algn="l"/>
                <a:r>
                  <a:rPr lang="en-US" sz="1800" b="1" i="0" u="none" strike="noStrike">
                    <a:solidFill>
                      <a:srgbClr val="FFFFFF"/>
                    </a:solidFill>
                    <a:ea typeface="华康方圆体 Std W7"/>
                  </a:rPr>
                  <a:t>碘与甲状腺</a:t>
                </a:r>
                <a:endParaRPr lang="en-US" sz="1800" b="1" i="0" u="none" strike="noStrike">
                  <a:solidFill>
                    <a:srgbClr val="FFFFFF"/>
                  </a:solidFill>
                  <a:ea typeface="华康方圆体 Std W7"/>
                </a:endParaRPr>
              </a:p>
            </p:txBody>
          </p:sp>
        </p:grpSp>
        <p:grpSp>
          <p:nvGrpSpPr>
            <p:cNvPr id="11" name="组合 10" descr="2ce3c2a3-b5c2-4011-91c0-f8d968e94a69"/>
            <p:cNvGrpSpPr/>
            <p:nvPr/>
          </p:nvGrpSpPr>
          <p:grpSpPr>
            <a:xfrm>
              <a:off x="4677407" y="4167899"/>
              <a:ext cx="3314699" cy="1932744"/>
              <a:chOff x="4677407" y="4167899"/>
              <a:chExt cx="3314699" cy="1932744"/>
            </a:xfrm>
          </p:grpSpPr>
          <p:sp>
            <p:nvSpPr>
              <p:cNvPr id="80" name="Shape4" descr="af68d2f7-6328-4ca9-9d2a-d53f7cb7ef4f"/>
              <p:cNvSpPr/>
              <p:nvPr/>
            </p:nvSpPr>
            <p:spPr>
              <a:xfrm>
                <a:off x="4677407" y="4795975"/>
                <a:ext cx="3314699" cy="1304668"/>
              </a:xfrm>
              <a:prstGeom prst="roundRect">
                <a:avLst/>
              </a:prstGeom>
              <a:solidFill>
                <a:schemeClr val="accent4">
                  <a:alpha val="15000"/>
                </a:schemeClr>
              </a:solidFill>
              <a:ln w="6350">
                <a:solidFill>
                  <a:schemeClr val="accent4"/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81" name="Text4" descr="746bd698-98f6-45ff-94f0-910bcbbdc529"/>
              <p:cNvSpPr txBox="1"/>
              <p:nvPr/>
            </p:nvSpPr>
            <p:spPr>
              <a:xfrm>
                <a:off x="4677408" y="4987523"/>
                <a:ext cx="3314696" cy="10193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幼年胸腺发育不全影响免疫功能，易反复感染。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82" name="Bullet4" descr="4999f4b0-62c7-456d-b9c8-be676ec2a222"/>
              <p:cNvSpPr/>
              <p:nvPr/>
            </p:nvSpPr>
            <p:spPr>
              <a:xfrm>
                <a:off x="4893306" y="4167899"/>
                <a:ext cx="2882900" cy="792321"/>
              </a:xfrm>
              <a:custGeom>
                <a:avLst/>
                <a:gdLst>
                  <a:gd name="connsiteX0" fmla="*/ 1242153 w 7619146"/>
                  <a:gd name="connsiteY0" fmla="*/ 219848 h 2199471"/>
                  <a:gd name="connsiteX1" fmla="*/ 6540910 w 7619146"/>
                  <a:gd name="connsiteY1" fmla="*/ 164603 h 2199471"/>
                  <a:gd name="connsiteX2" fmla="*/ 7588660 w 7619146"/>
                  <a:gd name="connsiteY2" fmla="*/ 937081 h 2199471"/>
                  <a:gd name="connsiteX3" fmla="*/ 7606758 w 7619146"/>
                  <a:gd name="connsiteY3" fmla="*/ 1018996 h 2199471"/>
                  <a:gd name="connsiteX4" fmla="*/ 6500906 w 7619146"/>
                  <a:gd name="connsiteY4" fmla="*/ 2043886 h 2199471"/>
                  <a:gd name="connsiteX5" fmla="*/ 6278973 w 7619146"/>
                  <a:gd name="connsiteY5" fmla="*/ 2045791 h 2199471"/>
                  <a:gd name="connsiteX6" fmla="*/ 1595530 w 7619146"/>
                  <a:gd name="connsiteY6" fmla="*/ 2181046 h 2199471"/>
                  <a:gd name="connsiteX7" fmla="*/ 116298 w 7619146"/>
                  <a:gd name="connsiteY7" fmla="*/ 1653361 h 2199471"/>
                  <a:gd name="connsiteX8" fmla="*/ 43908 w 7619146"/>
                  <a:gd name="connsiteY8" fmla="*/ 1028521 h 2199471"/>
                  <a:gd name="connsiteX9" fmla="*/ 1242153 w 7619146"/>
                  <a:gd name="connsiteY9" fmla="*/ 219848 h 2199471"/>
                  <a:gd name="connsiteX10" fmla="*/ 1242153 w 7619146"/>
                  <a:gd name="connsiteY10" fmla="*/ 219848 h 2199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619146" h="2199471">
                    <a:moveTo>
                      <a:pt x="1242153" y="219848"/>
                    </a:moveTo>
                    <a:cubicBezTo>
                      <a:pt x="2272758" y="62686"/>
                      <a:pt x="4344445" y="-155437"/>
                      <a:pt x="6540910" y="164603"/>
                    </a:cubicBezTo>
                    <a:cubicBezTo>
                      <a:pt x="7070501" y="243661"/>
                      <a:pt x="7488648" y="552271"/>
                      <a:pt x="7588660" y="937081"/>
                    </a:cubicBezTo>
                    <a:cubicBezTo>
                      <a:pt x="7595328" y="963751"/>
                      <a:pt x="7601043" y="993278"/>
                      <a:pt x="7606758" y="1018996"/>
                    </a:cubicBezTo>
                    <a:cubicBezTo>
                      <a:pt x="7704865" y="1535251"/>
                      <a:pt x="7209565" y="1993403"/>
                      <a:pt x="6500906" y="2043886"/>
                    </a:cubicBezTo>
                    <a:cubicBezTo>
                      <a:pt x="6427563" y="2048648"/>
                      <a:pt x="6353268" y="2049601"/>
                      <a:pt x="6278973" y="2045791"/>
                    </a:cubicBezTo>
                    <a:cubicBezTo>
                      <a:pt x="5169310" y="1985783"/>
                      <a:pt x="3288123" y="1941016"/>
                      <a:pt x="1595530" y="2181046"/>
                    </a:cubicBezTo>
                    <a:cubicBezTo>
                      <a:pt x="1005933" y="2264866"/>
                      <a:pt x="369663" y="2058173"/>
                      <a:pt x="116298" y="1653361"/>
                    </a:cubicBezTo>
                    <a:cubicBezTo>
                      <a:pt x="-8480" y="1455241"/>
                      <a:pt x="-33245" y="1234261"/>
                      <a:pt x="43908" y="1028521"/>
                    </a:cubicBezTo>
                    <a:cubicBezTo>
                      <a:pt x="198213" y="612278"/>
                      <a:pt x="658270" y="301763"/>
                      <a:pt x="1242153" y="219848"/>
                    </a:cubicBezTo>
                    <a:lnTo>
                      <a:pt x="1242153" y="219848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rmAutofit/>
              </a:bodyPr>
              <a:lstStyle/>
              <a:p>
                <a:pPr algn="l"/>
                <a:r>
                  <a:rPr lang="en-US" sz="1800" b="1" i="0" u="none" strike="noStrike">
                    <a:solidFill>
                      <a:srgbClr val="FFFFFF"/>
                    </a:solidFill>
                    <a:ea typeface="华康方圆体 Std W7"/>
                  </a:rPr>
                  <a:t>胸腺与免疫</a:t>
                </a:r>
                <a:endParaRPr lang="en-US" sz="1800" b="1" i="0" u="none" strike="noStrike">
                  <a:solidFill>
                    <a:srgbClr val="FFFFFF"/>
                  </a:solidFill>
                  <a:ea typeface="华康方圆体 Std W7"/>
                </a:endParaRPr>
              </a:p>
            </p:txBody>
          </p:sp>
        </p:grpSp>
        <p:grpSp>
          <p:nvGrpSpPr>
            <p:cNvPr id="12" name="组合 11" descr="06418e5f-66ef-493c-9e51-1a8ea9922885"/>
            <p:cNvGrpSpPr/>
            <p:nvPr/>
          </p:nvGrpSpPr>
          <p:grpSpPr>
            <a:xfrm>
              <a:off x="8204202" y="4167899"/>
              <a:ext cx="3314699" cy="1932744"/>
              <a:chOff x="8204202" y="4167899"/>
              <a:chExt cx="3314699" cy="1932744"/>
            </a:xfrm>
          </p:grpSpPr>
          <p:sp>
            <p:nvSpPr>
              <p:cNvPr id="84" name="Shape5" descr="dd96ac48-01c0-4e63-8de9-934440558222"/>
              <p:cNvSpPr/>
              <p:nvPr/>
            </p:nvSpPr>
            <p:spPr>
              <a:xfrm>
                <a:off x="8204202" y="4795975"/>
                <a:ext cx="3314699" cy="1304668"/>
              </a:xfrm>
              <a:prstGeom prst="roundRect">
                <a:avLst/>
              </a:prstGeom>
              <a:solidFill>
                <a:schemeClr val="accent5">
                  <a:alpha val="15000"/>
                </a:schemeClr>
              </a:solidFill>
              <a:ln w="6350"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85" name="Text5" descr="a8df2467-ed24-4873-810e-fe77b2986043"/>
              <p:cNvSpPr txBox="1"/>
              <p:nvPr/>
            </p:nvSpPr>
            <p:spPr>
              <a:xfrm>
                <a:off x="8204203" y="4987523"/>
                <a:ext cx="3314696" cy="10193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儿童甲状腺逐渐生长，14 - 15岁发育最快。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86" name="Bullet5" descr="873f554d-c949-4062-b700-6473eaa46286"/>
              <p:cNvSpPr/>
              <p:nvPr/>
            </p:nvSpPr>
            <p:spPr>
              <a:xfrm>
                <a:off x="8420101" y="4167899"/>
                <a:ext cx="2882900" cy="792321"/>
              </a:xfrm>
              <a:custGeom>
                <a:avLst/>
                <a:gdLst>
                  <a:gd name="connsiteX0" fmla="*/ 1242153 w 7619146"/>
                  <a:gd name="connsiteY0" fmla="*/ 219848 h 2199471"/>
                  <a:gd name="connsiteX1" fmla="*/ 6540910 w 7619146"/>
                  <a:gd name="connsiteY1" fmla="*/ 164603 h 2199471"/>
                  <a:gd name="connsiteX2" fmla="*/ 7588660 w 7619146"/>
                  <a:gd name="connsiteY2" fmla="*/ 937081 h 2199471"/>
                  <a:gd name="connsiteX3" fmla="*/ 7606758 w 7619146"/>
                  <a:gd name="connsiteY3" fmla="*/ 1018996 h 2199471"/>
                  <a:gd name="connsiteX4" fmla="*/ 6500906 w 7619146"/>
                  <a:gd name="connsiteY4" fmla="*/ 2043886 h 2199471"/>
                  <a:gd name="connsiteX5" fmla="*/ 6278973 w 7619146"/>
                  <a:gd name="connsiteY5" fmla="*/ 2045791 h 2199471"/>
                  <a:gd name="connsiteX6" fmla="*/ 1595530 w 7619146"/>
                  <a:gd name="connsiteY6" fmla="*/ 2181046 h 2199471"/>
                  <a:gd name="connsiteX7" fmla="*/ 116298 w 7619146"/>
                  <a:gd name="connsiteY7" fmla="*/ 1653361 h 2199471"/>
                  <a:gd name="connsiteX8" fmla="*/ 43908 w 7619146"/>
                  <a:gd name="connsiteY8" fmla="*/ 1028521 h 2199471"/>
                  <a:gd name="connsiteX9" fmla="*/ 1242153 w 7619146"/>
                  <a:gd name="connsiteY9" fmla="*/ 219848 h 2199471"/>
                  <a:gd name="connsiteX10" fmla="*/ 1242153 w 7619146"/>
                  <a:gd name="connsiteY10" fmla="*/ 219848 h 2199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619146" h="2199471">
                    <a:moveTo>
                      <a:pt x="1242153" y="219848"/>
                    </a:moveTo>
                    <a:cubicBezTo>
                      <a:pt x="2272758" y="62686"/>
                      <a:pt x="4344445" y="-155437"/>
                      <a:pt x="6540910" y="164603"/>
                    </a:cubicBezTo>
                    <a:cubicBezTo>
                      <a:pt x="7070501" y="243661"/>
                      <a:pt x="7488648" y="552271"/>
                      <a:pt x="7588660" y="937081"/>
                    </a:cubicBezTo>
                    <a:cubicBezTo>
                      <a:pt x="7595328" y="963751"/>
                      <a:pt x="7601043" y="993278"/>
                      <a:pt x="7606758" y="1018996"/>
                    </a:cubicBezTo>
                    <a:cubicBezTo>
                      <a:pt x="7704865" y="1535251"/>
                      <a:pt x="7209565" y="1993403"/>
                      <a:pt x="6500906" y="2043886"/>
                    </a:cubicBezTo>
                    <a:cubicBezTo>
                      <a:pt x="6427563" y="2048648"/>
                      <a:pt x="6353268" y="2049601"/>
                      <a:pt x="6278973" y="2045791"/>
                    </a:cubicBezTo>
                    <a:cubicBezTo>
                      <a:pt x="5169310" y="1985783"/>
                      <a:pt x="3288123" y="1941016"/>
                      <a:pt x="1595530" y="2181046"/>
                    </a:cubicBezTo>
                    <a:cubicBezTo>
                      <a:pt x="1005933" y="2264866"/>
                      <a:pt x="369663" y="2058173"/>
                      <a:pt x="116298" y="1653361"/>
                    </a:cubicBezTo>
                    <a:cubicBezTo>
                      <a:pt x="-8480" y="1455241"/>
                      <a:pt x="-33245" y="1234261"/>
                      <a:pt x="43908" y="1028521"/>
                    </a:cubicBezTo>
                    <a:cubicBezTo>
                      <a:pt x="198213" y="612278"/>
                      <a:pt x="658270" y="301763"/>
                      <a:pt x="1242153" y="219848"/>
                    </a:cubicBezTo>
                    <a:lnTo>
                      <a:pt x="1242153" y="219848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rmAutofit/>
              </a:bodyPr>
              <a:lstStyle/>
              <a:p>
                <a:pPr algn="l"/>
                <a:r>
                  <a:rPr lang="en-US" sz="1800" b="1" i="0" u="none" strike="noStrike">
                    <a:solidFill>
                      <a:srgbClr val="FFFFFF"/>
                    </a:solidFill>
                    <a:ea typeface="华康方圆体 Std W7"/>
                  </a:rPr>
                  <a:t>甲状腺发育</a:t>
                </a:r>
                <a:endParaRPr lang="en-US" sz="1800" b="1" i="0" u="none" strike="noStrike">
                  <a:solidFill>
                    <a:srgbClr val="FFFFFF"/>
                  </a:solidFill>
                  <a:ea typeface="华康方圆体 Std W7"/>
                </a:endParaRPr>
              </a:p>
            </p:txBody>
          </p:sp>
        </p:grpSp>
        <p:sp>
          <p:nvSpPr>
            <p:cNvPr id="5" name="任意多边形: 形状 4" descr="ef70f89c-003c-43e3-85f8-22bb9fc9c1fb"/>
            <p:cNvSpPr/>
            <p:nvPr/>
          </p:nvSpPr>
          <p:spPr>
            <a:xfrm>
              <a:off x="10913241" y="4951230"/>
              <a:ext cx="1058897" cy="1483024"/>
            </a:xfrm>
            <a:custGeom>
              <a:avLst/>
              <a:gdLst>
                <a:gd name="connsiteX0" fmla="*/ 377469 w 1227210"/>
                <a:gd name="connsiteY0" fmla="*/ 1294580 h 1718754"/>
                <a:gd name="connsiteX1" fmla="*/ 227992 w 1227210"/>
                <a:gd name="connsiteY1" fmla="*/ 1535169 h 1718754"/>
                <a:gd name="connsiteX2" fmla="*/ 92635 w 1227210"/>
                <a:gd name="connsiteY2" fmla="*/ 1649796 h 1718754"/>
                <a:gd name="connsiteX3" fmla="*/ 26643 w 1227210"/>
                <a:gd name="connsiteY3" fmla="*/ 1718754 h 1718754"/>
                <a:gd name="connsiteX4" fmla="*/ 107062 w 1227210"/>
                <a:gd name="connsiteY4" fmla="*/ 1711400 h 1718754"/>
                <a:gd name="connsiteX5" fmla="*/ 325596 w 1227210"/>
                <a:gd name="connsiteY5" fmla="*/ 1674620 h 1718754"/>
                <a:gd name="connsiteX6" fmla="*/ 455123 w 1227210"/>
                <a:gd name="connsiteY6" fmla="*/ 1310211 h 1718754"/>
                <a:gd name="connsiteX7" fmla="*/ 377469 w 1227210"/>
                <a:gd name="connsiteY7" fmla="*/ 1294580 h 1718754"/>
                <a:gd name="connsiteX8" fmla="*/ 425270 w 1227210"/>
                <a:gd name="connsiteY8" fmla="*/ 1174795 h 1718754"/>
                <a:gd name="connsiteX9" fmla="*/ 465778 w 1227210"/>
                <a:gd name="connsiteY9" fmla="*/ 1276505 h 1718754"/>
                <a:gd name="connsiteX10" fmla="*/ 618294 w 1227210"/>
                <a:gd name="connsiteY10" fmla="*/ 1348808 h 1718754"/>
                <a:gd name="connsiteX11" fmla="*/ 652969 w 1227210"/>
                <a:gd name="connsiteY11" fmla="*/ 1356466 h 1718754"/>
                <a:gd name="connsiteX12" fmla="*/ 719867 w 1227210"/>
                <a:gd name="connsiteY12" fmla="*/ 1320010 h 1718754"/>
                <a:gd name="connsiteX13" fmla="*/ 425270 w 1227210"/>
                <a:gd name="connsiteY13" fmla="*/ 1174795 h 1718754"/>
                <a:gd name="connsiteX14" fmla="*/ 466985 w 1227210"/>
                <a:gd name="connsiteY14" fmla="*/ 1085639 h 1718754"/>
                <a:gd name="connsiteX15" fmla="*/ 442117 w 1227210"/>
                <a:gd name="connsiteY15" fmla="*/ 1138372 h 1718754"/>
                <a:gd name="connsiteX16" fmla="*/ 559090 w 1227210"/>
                <a:gd name="connsiteY16" fmla="*/ 1184049 h 1718754"/>
                <a:gd name="connsiteX17" fmla="*/ 630010 w 1227210"/>
                <a:gd name="connsiteY17" fmla="*/ 1218080 h 1718754"/>
                <a:gd name="connsiteX18" fmla="*/ 739307 w 1227210"/>
                <a:gd name="connsiteY18" fmla="*/ 1284300 h 1718754"/>
                <a:gd name="connsiteX19" fmla="*/ 766018 w 1227210"/>
                <a:gd name="connsiteY19" fmla="*/ 1227890 h 1718754"/>
                <a:gd name="connsiteX20" fmla="*/ 704617 w 1227210"/>
                <a:gd name="connsiteY20" fmla="*/ 1192329 h 1718754"/>
                <a:gd name="connsiteX21" fmla="*/ 532994 w 1227210"/>
                <a:gd name="connsiteY21" fmla="*/ 1108940 h 1718754"/>
                <a:gd name="connsiteX22" fmla="*/ 466985 w 1227210"/>
                <a:gd name="connsiteY22" fmla="*/ 1085639 h 1718754"/>
                <a:gd name="connsiteX23" fmla="*/ 553287 w 1227210"/>
                <a:gd name="connsiteY23" fmla="*/ 1013054 h 1718754"/>
                <a:gd name="connsiteX24" fmla="*/ 529656 w 1227210"/>
                <a:gd name="connsiteY24" fmla="*/ 1016732 h 1718754"/>
                <a:gd name="connsiteX25" fmla="*/ 486383 w 1227210"/>
                <a:gd name="connsiteY25" fmla="*/ 1049534 h 1718754"/>
                <a:gd name="connsiteX26" fmla="*/ 529043 w 1227210"/>
                <a:gd name="connsiteY26" fmla="*/ 1064859 h 1718754"/>
                <a:gd name="connsiteX27" fmla="*/ 742030 w 1227210"/>
                <a:gd name="connsiteY27" fmla="*/ 1167247 h 1718754"/>
                <a:gd name="connsiteX28" fmla="*/ 782541 w 1227210"/>
                <a:gd name="connsiteY28" fmla="*/ 1191157 h 1718754"/>
                <a:gd name="connsiteX29" fmla="*/ 780392 w 1227210"/>
                <a:gd name="connsiteY29" fmla="*/ 1135366 h 1718754"/>
                <a:gd name="connsiteX30" fmla="*/ 740496 w 1227210"/>
                <a:gd name="connsiteY30" fmla="*/ 1093062 h 1718754"/>
                <a:gd name="connsiteX31" fmla="*/ 587968 w 1227210"/>
                <a:gd name="connsiteY31" fmla="*/ 1021024 h 1718754"/>
                <a:gd name="connsiteX32" fmla="*/ 553287 w 1227210"/>
                <a:gd name="connsiteY32" fmla="*/ 1013054 h 1718754"/>
                <a:gd name="connsiteX33" fmla="*/ 1119514 w 1227210"/>
                <a:gd name="connsiteY33" fmla="*/ 675 h 1718754"/>
                <a:gd name="connsiteX34" fmla="*/ 679386 w 1227210"/>
                <a:gd name="connsiteY34" fmla="*/ 515519 h 1718754"/>
                <a:gd name="connsiteX35" fmla="*/ 532952 w 1227210"/>
                <a:gd name="connsiteY35" fmla="*/ 982924 h 1718754"/>
                <a:gd name="connsiteX36" fmla="*/ 553215 w 1227210"/>
                <a:gd name="connsiteY36" fmla="*/ 981084 h 1718754"/>
                <a:gd name="connsiteX37" fmla="*/ 601411 w 1227210"/>
                <a:gd name="connsiteY37" fmla="*/ 991813 h 1718754"/>
                <a:gd name="connsiteX38" fmla="*/ 754293 w 1227210"/>
                <a:gd name="connsiteY38" fmla="*/ 1064146 h 1718754"/>
                <a:gd name="connsiteX39" fmla="*/ 804638 w 1227210"/>
                <a:gd name="connsiteY39" fmla="*/ 1111652 h 1718754"/>
                <a:gd name="connsiteX40" fmla="*/ 1076324 w 1227210"/>
                <a:gd name="connsiteY40" fmla="*/ 703093 h 1718754"/>
                <a:gd name="connsiteX41" fmla="*/ 1165352 w 1227210"/>
                <a:gd name="connsiteY41" fmla="*/ 7352 h 1718754"/>
                <a:gd name="connsiteX42" fmla="*/ 1119514 w 1227210"/>
                <a:gd name="connsiteY42" fmla="*/ 675 h 1718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227210" h="1718754">
                  <a:moveTo>
                    <a:pt x="377469" y="1294580"/>
                  </a:moveTo>
                  <a:cubicBezTo>
                    <a:pt x="244259" y="1294580"/>
                    <a:pt x="163843" y="1436483"/>
                    <a:pt x="227992" y="1535169"/>
                  </a:cubicBezTo>
                  <a:cubicBezTo>
                    <a:pt x="247021" y="1564592"/>
                    <a:pt x="163843" y="1610873"/>
                    <a:pt x="92635" y="1649796"/>
                  </a:cubicBezTo>
                  <a:cubicBezTo>
                    <a:pt x="22348" y="1688107"/>
                    <a:pt x="-35971" y="1718754"/>
                    <a:pt x="26643" y="1718754"/>
                  </a:cubicBezTo>
                  <a:cubicBezTo>
                    <a:pt x="43832" y="1718754"/>
                    <a:pt x="69922" y="1716608"/>
                    <a:pt x="107062" y="1711400"/>
                  </a:cubicBezTo>
                  <a:cubicBezTo>
                    <a:pt x="157398" y="1704657"/>
                    <a:pt x="228607" y="1692703"/>
                    <a:pt x="325596" y="1674620"/>
                  </a:cubicBezTo>
                  <a:cubicBezTo>
                    <a:pt x="862728" y="1573787"/>
                    <a:pt x="455123" y="1310211"/>
                    <a:pt x="455123" y="1310211"/>
                  </a:cubicBezTo>
                  <a:cubicBezTo>
                    <a:pt x="427806" y="1299485"/>
                    <a:pt x="401716" y="1294580"/>
                    <a:pt x="377469" y="1294580"/>
                  </a:cubicBezTo>
                  <a:close/>
                  <a:moveTo>
                    <a:pt x="425270" y="1174795"/>
                  </a:moveTo>
                  <a:cubicBezTo>
                    <a:pt x="410233" y="1214010"/>
                    <a:pt x="427113" y="1258430"/>
                    <a:pt x="465778" y="1276505"/>
                  </a:cubicBezTo>
                  <a:lnTo>
                    <a:pt x="618294" y="1348808"/>
                  </a:lnTo>
                  <a:cubicBezTo>
                    <a:pt x="629647" y="1354016"/>
                    <a:pt x="641310" y="1356466"/>
                    <a:pt x="652969" y="1356466"/>
                  </a:cubicBezTo>
                  <a:cubicBezTo>
                    <a:pt x="679668" y="1356466"/>
                    <a:pt x="704524" y="1342987"/>
                    <a:pt x="719867" y="1320010"/>
                  </a:cubicBezTo>
                  <a:cubicBezTo>
                    <a:pt x="629035" y="1257205"/>
                    <a:pt x="529914" y="1209414"/>
                    <a:pt x="425270" y="1174795"/>
                  </a:cubicBezTo>
                  <a:close/>
                  <a:moveTo>
                    <a:pt x="466985" y="1085639"/>
                  </a:moveTo>
                  <a:lnTo>
                    <a:pt x="442117" y="1138372"/>
                  </a:lnTo>
                  <a:cubicBezTo>
                    <a:pt x="482030" y="1151553"/>
                    <a:pt x="521020" y="1166881"/>
                    <a:pt x="559090" y="1184049"/>
                  </a:cubicBezTo>
                  <a:cubicBezTo>
                    <a:pt x="583039" y="1194778"/>
                    <a:pt x="606679" y="1205817"/>
                    <a:pt x="630010" y="1218080"/>
                  </a:cubicBezTo>
                  <a:cubicBezTo>
                    <a:pt x="667468" y="1238007"/>
                    <a:pt x="703695" y="1260080"/>
                    <a:pt x="739307" y="1284300"/>
                  </a:cubicBezTo>
                  <a:lnTo>
                    <a:pt x="766018" y="1227890"/>
                  </a:lnTo>
                  <a:cubicBezTo>
                    <a:pt x="745755" y="1215933"/>
                    <a:pt x="725186" y="1203976"/>
                    <a:pt x="704617" y="1192329"/>
                  </a:cubicBezTo>
                  <a:cubicBezTo>
                    <a:pt x="649045" y="1161057"/>
                    <a:pt x="592249" y="1132545"/>
                    <a:pt x="532994" y="1108940"/>
                  </a:cubicBezTo>
                  <a:cubicBezTo>
                    <a:pt x="511197" y="1100661"/>
                    <a:pt x="489397" y="1092997"/>
                    <a:pt x="466985" y="1085639"/>
                  </a:cubicBezTo>
                  <a:close/>
                  <a:moveTo>
                    <a:pt x="553287" y="1013054"/>
                  </a:moveTo>
                  <a:cubicBezTo>
                    <a:pt x="545308" y="1013054"/>
                    <a:pt x="537328" y="1014588"/>
                    <a:pt x="529656" y="1016732"/>
                  </a:cubicBezTo>
                  <a:cubicBezTo>
                    <a:pt x="512163" y="1021943"/>
                    <a:pt x="497124" y="1033594"/>
                    <a:pt x="486383" y="1049534"/>
                  </a:cubicBezTo>
                  <a:cubicBezTo>
                    <a:pt x="500807" y="1054439"/>
                    <a:pt x="514925" y="1059651"/>
                    <a:pt x="529043" y="1064859"/>
                  </a:cubicBezTo>
                  <a:cubicBezTo>
                    <a:pt x="603005" y="1092756"/>
                    <a:pt x="673592" y="1128008"/>
                    <a:pt x="742030" y="1167247"/>
                  </a:cubicBezTo>
                  <a:cubicBezTo>
                    <a:pt x="755533" y="1175217"/>
                    <a:pt x="769035" y="1182881"/>
                    <a:pt x="782541" y="1191157"/>
                  </a:cubicBezTo>
                  <a:cubicBezTo>
                    <a:pt x="788677" y="1172152"/>
                    <a:pt x="787449" y="1152840"/>
                    <a:pt x="780392" y="1135366"/>
                  </a:cubicBezTo>
                  <a:cubicBezTo>
                    <a:pt x="773025" y="1117585"/>
                    <a:pt x="759522" y="1101951"/>
                    <a:pt x="740496" y="1093062"/>
                  </a:cubicBezTo>
                  <a:lnTo>
                    <a:pt x="587968" y="1021024"/>
                  </a:lnTo>
                  <a:cubicBezTo>
                    <a:pt x="576612" y="1015813"/>
                    <a:pt x="564949" y="1013054"/>
                    <a:pt x="553287" y="1013054"/>
                  </a:cubicBezTo>
                  <a:close/>
                  <a:moveTo>
                    <a:pt x="1119514" y="675"/>
                  </a:moveTo>
                  <a:cubicBezTo>
                    <a:pt x="1002264" y="14050"/>
                    <a:pt x="818263" y="224542"/>
                    <a:pt x="679386" y="515519"/>
                  </a:cubicBezTo>
                  <a:cubicBezTo>
                    <a:pt x="596806" y="688384"/>
                    <a:pt x="546767" y="855116"/>
                    <a:pt x="532952" y="982924"/>
                  </a:cubicBezTo>
                  <a:cubicBezTo>
                    <a:pt x="539401" y="982006"/>
                    <a:pt x="546155" y="981084"/>
                    <a:pt x="553215" y="981084"/>
                  </a:cubicBezTo>
                  <a:cubicBezTo>
                    <a:pt x="570098" y="981084"/>
                    <a:pt x="586369" y="984762"/>
                    <a:pt x="601411" y="991813"/>
                  </a:cubicBezTo>
                  <a:lnTo>
                    <a:pt x="754293" y="1064146"/>
                  </a:lnTo>
                  <a:cubicBezTo>
                    <a:pt x="776090" y="1074259"/>
                    <a:pt x="793279" y="1091115"/>
                    <a:pt x="804638" y="1111652"/>
                  </a:cubicBezTo>
                  <a:cubicBezTo>
                    <a:pt x="895506" y="1020011"/>
                    <a:pt x="993744" y="875958"/>
                    <a:pt x="1076324" y="703093"/>
                  </a:cubicBezTo>
                  <a:cubicBezTo>
                    <a:pt x="1235038" y="370548"/>
                    <a:pt x="1274946" y="59148"/>
                    <a:pt x="1165352" y="7352"/>
                  </a:cubicBezTo>
                  <a:cubicBezTo>
                    <a:pt x="1151653" y="877"/>
                    <a:pt x="1136263" y="-1234"/>
                    <a:pt x="1119514" y="6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</a:p>
          </p:txBody>
        </p:sp>
      </p:grp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学前儿童内分泌系统的保育要点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20" name="61ce3926-92d1-4ce3-bb97-c514787fe11b.source.2.zh-Hans.pptx" descr="416984f5-93b8-4c01-a2f5-fe2004f53971"/>
          <p:cNvGrpSpPr/>
          <p:nvPr/>
        </p:nvGrpSpPr>
        <p:grpSpPr>
          <a:xfrm>
            <a:off x="660400" y="1130300"/>
            <a:ext cx="10858500" cy="5003800"/>
            <a:chOff x="660400" y="1130300"/>
            <a:chExt cx="10858500" cy="5003800"/>
          </a:xfrm>
        </p:grpSpPr>
        <p:sp>
          <p:nvSpPr>
            <p:cNvPr id="113" name="Title" descr="c091ac08-cc92-450e-92b4-277e639c80fb"/>
            <p:cNvSpPr txBox="1"/>
            <p:nvPr/>
          </p:nvSpPr>
          <p:spPr>
            <a:xfrm>
              <a:off x="660400" y="1130300"/>
              <a:ext cx="10858500" cy="461665"/>
            </a:xfrm>
            <a:prstGeom prst="rect">
              <a:avLst/>
            </a:prstGeom>
            <a:noFill/>
          </p:spPr>
          <p:txBody>
            <a:bodyPr vert="horz" wrap="square" rtlCol="0" anchor="t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学习保护幼儿内分泌系统的方法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19" name="组合 18" descr="b0d34578-5784-4c67-b8ff-a9a7e17805c2"/>
            <p:cNvGrpSpPr/>
            <p:nvPr/>
          </p:nvGrpSpPr>
          <p:grpSpPr>
            <a:xfrm>
              <a:off x="671512" y="1664847"/>
              <a:ext cx="2986210" cy="4469253"/>
              <a:chOff x="671512" y="1664847"/>
              <a:chExt cx="2986210" cy="4469253"/>
            </a:xfrm>
          </p:grpSpPr>
          <p:sp>
            <p:nvSpPr>
              <p:cNvPr id="4" name="任意多边形: 形状 3" descr="0b1bb09c-9fef-459f-9ddf-14a2eb509f6b"/>
              <p:cNvSpPr/>
              <p:nvPr/>
            </p:nvSpPr>
            <p:spPr>
              <a:xfrm flipH="1">
                <a:off x="994947" y="1664847"/>
                <a:ext cx="721549" cy="1001001"/>
              </a:xfrm>
              <a:custGeom>
                <a:avLst/>
                <a:gdLst>
                  <a:gd name="connsiteX0" fmla="*/ 308330 w 861347"/>
                  <a:gd name="connsiteY0" fmla="*/ 1048184 h 1194940"/>
                  <a:gd name="connsiteX1" fmla="*/ 245561 w 861347"/>
                  <a:gd name="connsiteY1" fmla="*/ 969221 h 1194940"/>
                  <a:gd name="connsiteX2" fmla="*/ 144882 w 861347"/>
                  <a:gd name="connsiteY2" fmla="*/ 934551 h 1194940"/>
                  <a:gd name="connsiteX3" fmla="*/ 27724 w 861347"/>
                  <a:gd name="connsiteY3" fmla="*/ 801962 h 1194940"/>
                  <a:gd name="connsiteX4" fmla="*/ -851 w 861347"/>
                  <a:gd name="connsiteY4" fmla="*/ 623750 h 1194940"/>
                  <a:gd name="connsiteX5" fmla="*/ 61443 w 861347"/>
                  <a:gd name="connsiteY5" fmla="*/ 285612 h 1194940"/>
                  <a:gd name="connsiteX6" fmla="*/ 295186 w 861347"/>
                  <a:gd name="connsiteY6" fmla="*/ 39677 h 1194940"/>
                  <a:gd name="connsiteX7" fmla="*/ 564076 w 861347"/>
                  <a:gd name="connsiteY7" fmla="*/ 3958 h 1194940"/>
                  <a:gd name="connsiteX8" fmla="*/ 677044 w 861347"/>
                  <a:gd name="connsiteY8" fmla="*/ 34533 h 1194940"/>
                  <a:gd name="connsiteX9" fmla="*/ 827920 w 861347"/>
                  <a:gd name="connsiteY9" fmla="*/ 226748 h 1194940"/>
                  <a:gd name="connsiteX10" fmla="*/ 767531 w 861347"/>
                  <a:gd name="connsiteY10" fmla="*/ 656420 h 1194940"/>
                  <a:gd name="connsiteX11" fmla="*/ 703427 w 861347"/>
                  <a:gd name="connsiteY11" fmla="*/ 736430 h 1194940"/>
                  <a:gd name="connsiteX12" fmla="*/ 705524 w 861347"/>
                  <a:gd name="connsiteY12" fmla="*/ 904166 h 1194940"/>
                  <a:gd name="connsiteX13" fmla="*/ 605987 w 861347"/>
                  <a:gd name="connsiteY13" fmla="*/ 981509 h 1194940"/>
                  <a:gd name="connsiteX14" fmla="*/ 560172 w 861347"/>
                  <a:gd name="connsiteY14" fmla="*/ 1078473 h 1194940"/>
                  <a:gd name="connsiteX15" fmla="*/ 503022 w 861347"/>
                  <a:gd name="connsiteY15" fmla="*/ 1166008 h 1194940"/>
                  <a:gd name="connsiteX16" fmla="*/ 341097 w 861347"/>
                  <a:gd name="connsiteY16" fmla="*/ 1162198 h 1194940"/>
                  <a:gd name="connsiteX17" fmla="*/ 306044 w 861347"/>
                  <a:gd name="connsiteY17" fmla="*/ 1114573 h 1194940"/>
                  <a:gd name="connsiteX18" fmla="*/ 308330 w 861347"/>
                  <a:gd name="connsiteY18" fmla="*/ 1048184 h 1194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61347" h="1194940">
                    <a:moveTo>
                      <a:pt x="308330" y="1048184"/>
                    </a:moveTo>
                    <a:cubicBezTo>
                      <a:pt x="308330" y="1012656"/>
                      <a:pt x="277946" y="983890"/>
                      <a:pt x="245561" y="969221"/>
                    </a:cubicBezTo>
                    <a:cubicBezTo>
                      <a:pt x="213176" y="954553"/>
                      <a:pt x="177171" y="949314"/>
                      <a:pt x="144882" y="934551"/>
                    </a:cubicBezTo>
                    <a:cubicBezTo>
                      <a:pt x="89827" y="909500"/>
                      <a:pt x="49632" y="858351"/>
                      <a:pt x="27724" y="801962"/>
                    </a:cubicBezTo>
                    <a:cubicBezTo>
                      <a:pt x="5816" y="745575"/>
                      <a:pt x="6" y="684234"/>
                      <a:pt x="-851" y="623750"/>
                    </a:cubicBezTo>
                    <a:cubicBezTo>
                      <a:pt x="-2280" y="508211"/>
                      <a:pt x="13913" y="390959"/>
                      <a:pt x="61443" y="285612"/>
                    </a:cubicBezTo>
                    <a:cubicBezTo>
                      <a:pt x="108973" y="180266"/>
                      <a:pt x="190031" y="87683"/>
                      <a:pt x="295186" y="39677"/>
                    </a:cubicBezTo>
                    <a:cubicBezTo>
                      <a:pt x="378434" y="1577"/>
                      <a:pt x="473113" y="-6900"/>
                      <a:pt x="564076" y="3958"/>
                    </a:cubicBezTo>
                    <a:cubicBezTo>
                      <a:pt x="603225" y="7492"/>
                      <a:pt x="641420" y="17836"/>
                      <a:pt x="677044" y="34533"/>
                    </a:cubicBezTo>
                    <a:cubicBezTo>
                      <a:pt x="751529" y="72633"/>
                      <a:pt x="799154" y="148833"/>
                      <a:pt x="827920" y="226748"/>
                    </a:cubicBezTo>
                    <a:cubicBezTo>
                      <a:pt x="880688" y="370099"/>
                      <a:pt x="874973" y="547836"/>
                      <a:pt x="767531" y="656420"/>
                    </a:cubicBezTo>
                    <a:cubicBezTo>
                      <a:pt x="743242" y="680995"/>
                      <a:pt x="713238" y="703284"/>
                      <a:pt x="703427" y="736430"/>
                    </a:cubicBezTo>
                    <a:cubicBezTo>
                      <a:pt x="687235" y="791009"/>
                      <a:pt x="732002" y="853874"/>
                      <a:pt x="705524" y="904166"/>
                    </a:cubicBezTo>
                    <a:cubicBezTo>
                      <a:pt x="685615" y="941694"/>
                      <a:pt x="635800" y="951314"/>
                      <a:pt x="605987" y="981509"/>
                    </a:cubicBezTo>
                    <a:cubicBezTo>
                      <a:pt x="580079" y="1007607"/>
                      <a:pt x="572174" y="1045040"/>
                      <a:pt x="560172" y="1078473"/>
                    </a:cubicBezTo>
                    <a:cubicBezTo>
                      <a:pt x="548552" y="1111878"/>
                      <a:pt x="528930" y="1141929"/>
                      <a:pt x="503022" y="1166008"/>
                    </a:cubicBezTo>
                    <a:cubicBezTo>
                      <a:pt x="453587" y="1210204"/>
                      <a:pt x="391865" y="1198393"/>
                      <a:pt x="341097" y="1162198"/>
                    </a:cubicBezTo>
                    <a:cubicBezTo>
                      <a:pt x="324333" y="1150825"/>
                      <a:pt x="311950" y="1134004"/>
                      <a:pt x="306044" y="1114573"/>
                    </a:cubicBezTo>
                    <a:cubicBezTo>
                      <a:pt x="299568" y="1091808"/>
                      <a:pt x="308330" y="1071234"/>
                      <a:pt x="308330" y="1048184"/>
                    </a:cubicBezTo>
                    <a:close/>
                  </a:path>
                </a:pathLst>
              </a:custGeom>
              <a:solidFill>
                <a:srgbClr val="FFC9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5" name="任意多边形: 形状 4" descr="f70f822e-65d8-4242-a95b-fe2113a632f4"/>
              <p:cNvSpPr/>
              <p:nvPr/>
            </p:nvSpPr>
            <p:spPr>
              <a:xfrm flipH="1">
                <a:off x="843369" y="1684193"/>
                <a:ext cx="800974" cy="1778387"/>
              </a:xfrm>
              <a:custGeom>
                <a:avLst/>
                <a:gdLst>
                  <a:gd name="connsiteX0" fmla="*/ 190575 w 956159"/>
                  <a:gd name="connsiteY0" fmla="*/ 716860 h 2122943"/>
                  <a:gd name="connsiteX1" fmla="*/ 438225 w 956159"/>
                  <a:gd name="connsiteY1" fmla="*/ 547029 h 2122943"/>
                  <a:gd name="connsiteX2" fmla="*/ 494612 w 956159"/>
                  <a:gd name="connsiteY2" fmla="*/ 393772 h 2122943"/>
                  <a:gd name="connsiteX3" fmla="*/ 397076 w 956159"/>
                  <a:gd name="connsiteY3" fmla="*/ 310905 h 2122943"/>
                  <a:gd name="connsiteX4" fmla="*/ 305161 w 956159"/>
                  <a:gd name="connsiteY4" fmla="*/ 427872 h 2122943"/>
                  <a:gd name="connsiteX5" fmla="*/ 279252 w 956159"/>
                  <a:gd name="connsiteY5" fmla="*/ 603798 h 2122943"/>
                  <a:gd name="connsiteX6" fmla="*/ 360500 w 956159"/>
                  <a:gd name="connsiteY6" fmla="*/ 719432 h 2122943"/>
                  <a:gd name="connsiteX7" fmla="*/ 509090 w 956159"/>
                  <a:gd name="connsiteY7" fmla="*/ 708573 h 2122943"/>
                  <a:gd name="connsiteX8" fmla="*/ 626629 w 956159"/>
                  <a:gd name="connsiteY8" fmla="*/ 586844 h 2122943"/>
                  <a:gd name="connsiteX9" fmla="*/ 668063 w 956159"/>
                  <a:gd name="connsiteY9" fmla="*/ 510644 h 2122943"/>
                  <a:gd name="connsiteX10" fmla="*/ 694066 w 956159"/>
                  <a:gd name="connsiteY10" fmla="*/ 432729 h 2122943"/>
                  <a:gd name="connsiteX11" fmla="*/ 677779 w 956159"/>
                  <a:gd name="connsiteY11" fmla="*/ 363959 h 2122943"/>
                  <a:gd name="connsiteX12" fmla="*/ 615008 w 956159"/>
                  <a:gd name="connsiteY12" fmla="*/ 350719 h 2122943"/>
                  <a:gd name="connsiteX13" fmla="*/ 525283 w 956159"/>
                  <a:gd name="connsiteY13" fmla="*/ 482450 h 2122943"/>
                  <a:gd name="connsiteX14" fmla="*/ 544333 w 956159"/>
                  <a:gd name="connsiteY14" fmla="*/ 761818 h 2122943"/>
                  <a:gd name="connsiteX15" fmla="*/ 676350 w 956159"/>
                  <a:gd name="connsiteY15" fmla="*/ 793727 h 2122943"/>
                  <a:gd name="connsiteX16" fmla="*/ 809700 w 956159"/>
                  <a:gd name="connsiteY16" fmla="*/ 700382 h 2122943"/>
                  <a:gd name="connsiteX17" fmla="*/ 950003 w 956159"/>
                  <a:gd name="connsiteY17" fmla="*/ 400440 h 2122943"/>
                  <a:gd name="connsiteX18" fmla="*/ 938763 w 956159"/>
                  <a:gd name="connsiteY18" fmla="*/ 227752 h 2122943"/>
                  <a:gd name="connsiteX19" fmla="*/ 840465 w 956159"/>
                  <a:gd name="connsiteY19" fmla="*/ 101164 h 2122943"/>
                  <a:gd name="connsiteX20" fmla="*/ 287349 w 956159"/>
                  <a:gd name="connsiteY20" fmla="*/ 56302 h 2122943"/>
                  <a:gd name="connsiteX21" fmla="*/ 79418 w 956159"/>
                  <a:gd name="connsiteY21" fmla="*/ 275377 h 2122943"/>
                  <a:gd name="connsiteX22" fmla="*/ 23410 w 956159"/>
                  <a:gd name="connsiteY22" fmla="*/ 437968 h 2122943"/>
                  <a:gd name="connsiteX23" fmla="*/ -402 w 956159"/>
                  <a:gd name="connsiteY23" fmla="*/ 595321 h 2122943"/>
                  <a:gd name="connsiteX24" fmla="*/ 107326 w 956159"/>
                  <a:gd name="connsiteY24" fmla="*/ 848781 h 2122943"/>
                  <a:gd name="connsiteX25" fmla="*/ 254392 w 956159"/>
                  <a:gd name="connsiteY25" fmla="*/ 924410 h 2122943"/>
                  <a:gd name="connsiteX26" fmla="*/ 288968 w 956159"/>
                  <a:gd name="connsiteY26" fmla="*/ 988037 h 2122943"/>
                  <a:gd name="connsiteX27" fmla="*/ 279443 w 956159"/>
                  <a:gd name="connsiteY27" fmla="*/ 1058903 h 2122943"/>
                  <a:gd name="connsiteX28" fmla="*/ 292396 w 956159"/>
                  <a:gd name="connsiteY28" fmla="*/ 1181871 h 2122943"/>
                  <a:gd name="connsiteX29" fmla="*/ 356024 w 956159"/>
                  <a:gd name="connsiteY29" fmla="*/ 1223685 h 2122943"/>
                  <a:gd name="connsiteX30" fmla="*/ 371168 w 956159"/>
                  <a:gd name="connsiteY30" fmla="*/ 1279121 h 2122943"/>
                  <a:gd name="connsiteX31" fmla="*/ 197146 w 956159"/>
                  <a:gd name="connsiteY31" fmla="*/ 1517246 h 2122943"/>
                  <a:gd name="connsiteX32" fmla="*/ 194194 w 956159"/>
                  <a:gd name="connsiteY32" fmla="*/ 1673647 h 2122943"/>
                  <a:gd name="connsiteX33" fmla="*/ 298017 w 956159"/>
                  <a:gd name="connsiteY33" fmla="*/ 1807854 h 2122943"/>
                  <a:gd name="connsiteX34" fmla="*/ 251154 w 956159"/>
                  <a:gd name="connsiteY34" fmla="*/ 2074554 h 2122943"/>
                  <a:gd name="connsiteX35" fmla="*/ 126186 w 956159"/>
                  <a:gd name="connsiteY35" fmla="*/ 2083412 h 2122943"/>
                  <a:gd name="connsiteX36" fmla="*/ 112089 w 956159"/>
                  <a:gd name="connsiteY36" fmla="*/ 2107606 h 2122943"/>
                  <a:gd name="connsiteX37" fmla="*/ 331735 w 956159"/>
                  <a:gd name="connsiteY37" fmla="*/ 2035882 h 2122943"/>
                  <a:gd name="connsiteX38" fmla="*/ 304018 w 956159"/>
                  <a:gd name="connsiteY38" fmla="*/ 1766801 h 2122943"/>
                  <a:gd name="connsiteX39" fmla="*/ 211434 w 956159"/>
                  <a:gd name="connsiteY39" fmla="*/ 1639452 h 2122943"/>
                  <a:gd name="connsiteX40" fmla="*/ 243628 w 956159"/>
                  <a:gd name="connsiteY40" fmla="*/ 1496577 h 2122943"/>
                  <a:gd name="connsiteX41" fmla="*/ 349832 w 956159"/>
                  <a:gd name="connsiteY41" fmla="*/ 1392849 h 2122943"/>
                  <a:gd name="connsiteX42" fmla="*/ 399172 w 956159"/>
                  <a:gd name="connsiteY42" fmla="*/ 1278549 h 2122943"/>
                  <a:gd name="connsiteX43" fmla="*/ 346308 w 956159"/>
                  <a:gd name="connsiteY43" fmla="*/ 1181204 h 2122943"/>
                  <a:gd name="connsiteX44" fmla="*/ 299445 w 956159"/>
                  <a:gd name="connsiteY44" fmla="*/ 1139865 h 2122943"/>
                  <a:gd name="connsiteX45" fmla="*/ 302969 w 956159"/>
                  <a:gd name="connsiteY45" fmla="*/ 1080906 h 2122943"/>
                  <a:gd name="connsiteX46" fmla="*/ 308113 w 956159"/>
                  <a:gd name="connsiteY46" fmla="*/ 950128 h 2122943"/>
                  <a:gd name="connsiteX47" fmla="*/ 202100 w 956159"/>
                  <a:gd name="connsiteY47" fmla="*/ 860497 h 2122943"/>
                  <a:gd name="connsiteX48" fmla="*/ 73798 w 956159"/>
                  <a:gd name="connsiteY48" fmla="*/ 784297 h 2122943"/>
                  <a:gd name="connsiteX49" fmla="*/ 28840 w 956159"/>
                  <a:gd name="connsiteY49" fmla="*/ 661425 h 2122943"/>
                  <a:gd name="connsiteX50" fmla="*/ 35126 w 956159"/>
                  <a:gd name="connsiteY50" fmla="*/ 522360 h 2122943"/>
                  <a:gd name="connsiteX51" fmla="*/ 71417 w 956159"/>
                  <a:gd name="connsiteY51" fmla="*/ 369103 h 2122943"/>
                  <a:gd name="connsiteX52" fmla="*/ 237818 w 956159"/>
                  <a:gd name="connsiteY52" fmla="*/ 119738 h 2122943"/>
                  <a:gd name="connsiteX53" fmla="*/ 483278 w 956159"/>
                  <a:gd name="connsiteY53" fmla="*/ 29251 h 2122943"/>
                  <a:gd name="connsiteX54" fmla="*/ 744263 w 956159"/>
                  <a:gd name="connsiteY54" fmla="*/ 75256 h 2122943"/>
                  <a:gd name="connsiteX55" fmla="*/ 862944 w 956159"/>
                  <a:gd name="connsiteY55" fmla="*/ 158124 h 2122943"/>
                  <a:gd name="connsiteX56" fmla="*/ 925714 w 956159"/>
                  <a:gd name="connsiteY56" fmla="*/ 303761 h 2122943"/>
                  <a:gd name="connsiteX57" fmla="*/ 845132 w 956159"/>
                  <a:gd name="connsiteY57" fmla="*/ 606561 h 2122943"/>
                  <a:gd name="connsiteX58" fmla="*/ 743406 w 956159"/>
                  <a:gd name="connsiteY58" fmla="*/ 725528 h 2122943"/>
                  <a:gd name="connsiteX59" fmla="*/ 604340 w 956159"/>
                  <a:gd name="connsiteY59" fmla="*/ 767247 h 2122943"/>
                  <a:gd name="connsiteX60" fmla="*/ 536618 w 956159"/>
                  <a:gd name="connsiteY60" fmla="*/ 547696 h 2122943"/>
                  <a:gd name="connsiteX61" fmla="*/ 561478 w 956159"/>
                  <a:gd name="connsiteY61" fmla="*/ 461971 h 2122943"/>
                  <a:gd name="connsiteX62" fmla="*/ 601102 w 956159"/>
                  <a:gd name="connsiteY62" fmla="*/ 389200 h 2122943"/>
                  <a:gd name="connsiteX63" fmla="*/ 660729 w 956159"/>
                  <a:gd name="connsiteY63" fmla="*/ 385867 h 2122943"/>
                  <a:gd name="connsiteX64" fmla="*/ 659967 w 956159"/>
                  <a:gd name="connsiteY64" fmla="*/ 453018 h 2122943"/>
                  <a:gd name="connsiteX65" fmla="*/ 584910 w 956159"/>
                  <a:gd name="connsiteY65" fmla="*/ 597512 h 2122943"/>
                  <a:gd name="connsiteX66" fmla="*/ 461656 w 956159"/>
                  <a:gd name="connsiteY66" fmla="*/ 700287 h 2122943"/>
                  <a:gd name="connsiteX67" fmla="*/ 336306 w 956159"/>
                  <a:gd name="connsiteY67" fmla="*/ 662187 h 2122943"/>
                  <a:gd name="connsiteX68" fmla="*/ 306399 w 956159"/>
                  <a:gd name="connsiteY68" fmla="*/ 518454 h 2122943"/>
                  <a:gd name="connsiteX69" fmla="*/ 333736 w 956159"/>
                  <a:gd name="connsiteY69" fmla="*/ 431491 h 2122943"/>
                  <a:gd name="connsiteX70" fmla="*/ 368692 w 956159"/>
                  <a:gd name="connsiteY70" fmla="*/ 364816 h 2122943"/>
                  <a:gd name="connsiteX71" fmla="*/ 425842 w 956159"/>
                  <a:gd name="connsiteY71" fmla="*/ 338337 h 2122943"/>
                  <a:gd name="connsiteX72" fmla="*/ 466609 w 956159"/>
                  <a:gd name="connsiteY72" fmla="*/ 390248 h 2122943"/>
                  <a:gd name="connsiteX73" fmla="*/ 413269 w 956159"/>
                  <a:gd name="connsiteY73" fmla="*/ 534647 h 2122943"/>
                  <a:gd name="connsiteX74" fmla="*/ 310019 w 956159"/>
                  <a:gd name="connsiteY74" fmla="*/ 634564 h 2122943"/>
                  <a:gd name="connsiteX75" fmla="*/ 183145 w 956159"/>
                  <a:gd name="connsiteY75" fmla="*/ 690095 h 2122943"/>
                  <a:gd name="connsiteX76" fmla="*/ 190575 w 956159"/>
                  <a:gd name="connsiteY76" fmla="*/ 717051 h 212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956159" h="2122943">
                    <a:moveTo>
                      <a:pt x="190575" y="716860"/>
                    </a:moveTo>
                    <a:cubicBezTo>
                      <a:pt x="290969" y="692028"/>
                      <a:pt x="378884" y="631697"/>
                      <a:pt x="438225" y="547029"/>
                    </a:cubicBezTo>
                    <a:cubicBezTo>
                      <a:pt x="468229" y="504262"/>
                      <a:pt x="499470" y="447779"/>
                      <a:pt x="494612" y="393772"/>
                    </a:cubicBezTo>
                    <a:cubicBezTo>
                      <a:pt x="490231" y="346147"/>
                      <a:pt x="449083" y="297951"/>
                      <a:pt x="397076" y="310905"/>
                    </a:cubicBezTo>
                    <a:cubicBezTo>
                      <a:pt x="345070" y="323859"/>
                      <a:pt x="322972" y="385009"/>
                      <a:pt x="305161" y="427872"/>
                    </a:cubicBezTo>
                    <a:cubicBezTo>
                      <a:pt x="282300" y="482831"/>
                      <a:pt x="266489" y="544267"/>
                      <a:pt x="279252" y="603798"/>
                    </a:cubicBezTo>
                    <a:cubicBezTo>
                      <a:pt x="289254" y="650471"/>
                      <a:pt x="318019" y="696096"/>
                      <a:pt x="360500" y="719432"/>
                    </a:cubicBezTo>
                    <a:cubicBezTo>
                      <a:pt x="408125" y="745626"/>
                      <a:pt x="464037" y="736101"/>
                      <a:pt x="509090" y="708573"/>
                    </a:cubicBezTo>
                    <a:cubicBezTo>
                      <a:pt x="557383" y="679141"/>
                      <a:pt x="595769" y="633612"/>
                      <a:pt x="626629" y="586844"/>
                    </a:cubicBezTo>
                    <a:cubicBezTo>
                      <a:pt x="642535" y="562651"/>
                      <a:pt x="656443" y="537161"/>
                      <a:pt x="668063" y="510644"/>
                    </a:cubicBezTo>
                    <a:cubicBezTo>
                      <a:pt x="679874" y="485841"/>
                      <a:pt x="688637" y="459676"/>
                      <a:pt x="694066" y="432729"/>
                    </a:cubicBezTo>
                    <a:cubicBezTo>
                      <a:pt x="697972" y="408631"/>
                      <a:pt x="696161" y="381961"/>
                      <a:pt x="677779" y="363959"/>
                    </a:cubicBezTo>
                    <a:cubicBezTo>
                      <a:pt x="660729" y="348681"/>
                      <a:pt x="636821" y="343633"/>
                      <a:pt x="615008" y="350719"/>
                    </a:cubicBezTo>
                    <a:cubicBezTo>
                      <a:pt x="560239" y="366436"/>
                      <a:pt x="540523" y="434539"/>
                      <a:pt x="525283" y="482450"/>
                    </a:cubicBezTo>
                    <a:cubicBezTo>
                      <a:pt x="498231" y="567699"/>
                      <a:pt x="475372" y="688761"/>
                      <a:pt x="544333" y="761818"/>
                    </a:cubicBezTo>
                    <a:cubicBezTo>
                      <a:pt x="578337" y="797918"/>
                      <a:pt x="630058" y="807157"/>
                      <a:pt x="676350" y="793727"/>
                    </a:cubicBezTo>
                    <a:cubicBezTo>
                      <a:pt x="729594" y="778296"/>
                      <a:pt x="773695" y="740959"/>
                      <a:pt x="809700" y="700382"/>
                    </a:cubicBezTo>
                    <a:cubicBezTo>
                      <a:pt x="884947" y="616391"/>
                      <a:pt x="933811" y="512054"/>
                      <a:pt x="950003" y="400440"/>
                    </a:cubicBezTo>
                    <a:cubicBezTo>
                      <a:pt x="958099" y="343290"/>
                      <a:pt x="958480" y="282806"/>
                      <a:pt x="938763" y="227752"/>
                    </a:cubicBezTo>
                    <a:cubicBezTo>
                      <a:pt x="918951" y="176917"/>
                      <a:pt x="884852" y="132940"/>
                      <a:pt x="840465" y="101164"/>
                    </a:cubicBezTo>
                    <a:cubicBezTo>
                      <a:pt x="685684" y="-17041"/>
                      <a:pt x="459465" y="-32186"/>
                      <a:pt x="287349" y="56302"/>
                    </a:cubicBezTo>
                    <a:cubicBezTo>
                      <a:pt x="196003" y="104679"/>
                      <a:pt x="122947" y="181622"/>
                      <a:pt x="79418" y="275377"/>
                    </a:cubicBezTo>
                    <a:cubicBezTo>
                      <a:pt x="54843" y="327335"/>
                      <a:pt x="35984" y="381866"/>
                      <a:pt x="23410" y="437968"/>
                    </a:cubicBezTo>
                    <a:cubicBezTo>
                      <a:pt x="10743" y="489594"/>
                      <a:pt x="2742" y="542257"/>
                      <a:pt x="-402" y="595321"/>
                    </a:cubicBezTo>
                    <a:cubicBezTo>
                      <a:pt x="-4879" y="691810"/>
                      <a:pt x="17696" y="796870"/>
                      <a:pt x="107326" y="848781"/>
                    </a:cubicBezTo>
                    <a:cubicBezTo>
                      <a:pt x="154951" y="876309"/>
                      <a:pt x="212672" y="886881"/>
                      <a:pt x="254392" y="924410"/>
                    </a:cubicBezTo>
                    <a:cubicBezTo>
                      <a:pt x="273823" y="940269"/>
                      <a:pt x="286206" y="963120"/>
                      <a:pt x="288968" y="988037"/>
                    </a:cubicBezTo>
                    <a:cubicBezTo>
                      <a:pt x="289254" y="1012002"/>
                      <a:pt x="286111" y="1035872"/>
                      <a:pt x="279443" y="1058903"/>
                    </a:cubicBezTo>
                    <a:cubicBezTo>
                      <a:pt x="269918" y="1099384"/>
                      <a:pt x="258393" y="1149200"/>
                      <a:pt x="292396" y="1181871"/>
                    </a:cubicBezTo>
                    <a:cubicBezTo>
                      <a:pt x="311446" y="1199778"/>
                      <a:pt x="339355" y="1203588"/>
                      <a:pt x="356024" y="1223685"/>
                    </a:cubicBezTo>
                    <a:cubicBezTo>
                      <a:pt x="367835" y="1239611"/>
                      <a:pt x="373264" y="1259395"/>
                      <a:pt x="371168" y="1279121"/>
                    </a:cubicBezTo>
                    <a:cubicBezTo>
                      <a:pt x="365454" y="1387611"/>
                      <a:pt x="241724" y="1428663"/>
                      <a:pt x="197146" y="1517246"/>
                    </a:cubicBezTo>
                    <a:cubicBezTo>
                      <a:pt x="172858" y="1566319"/>
                      <a:pt x="171715" y="1623697"/>
                      <a:pt x="194194" y="1673647"/>
                    </a:cubicBezTo>
                    <a:cubicBezTo>
                      <a:pt x="217721" y="1726129"/>
                      <a:pt x="268775" y="1759372"/>
                      <a:pt x="298017" y="1807854"/>
                    </a:cubicBezTo>
                    <a:cubicBezTo>
                      <a:pt x="350404" y="1895484"/>
                      <a:pt x="348119" y="2019785"/>
                      <a:pt x="251154" y="2074554"/>
                    </a:cubicBezTo>
                    <a:cubicBezTo>
                      <a:pt x="213054" y="2095985"/>
                      <a:pt x="166285" y="2103129"/>
                      <a:pt x="126186" y="2083412"/>
                    </a:cubicBezTo>
                    <a:cubicBezTo>
                      <a:pt x="110088" y="2075697"/>
                      <a:pt x="95896" y="2099795"/>
                      <a:pt x="112089" y="2107606"/>
                    </a:cubicBezTo>
                    <a:cubicBezTo>
                      <a:pt x="190765" y="2145706"/>
                      <a:pt x="286206" y="2106939"/>
                      <a:pt x="331735" y="2035882"/>
                    </a:cubicBezTo>
                    <a:cubicBezTo>
                      <a:pt x="384885" y="1953110"/>
                      <a:pt x="360310" y="1841000"/>
                      <a:pt x="304018" y="1766801"/>
                    </a:cubicBezTo>
                    <a:cubicBezTo>
                      <a:pt x="271823" y="1724701"/>
                      <a:pt x="226198" y="1692697"/>
                      <a:pt x="211434" y="1639452"/>
                    </a:cubicBezTo>
                    <a:cubicBezTo>
                      <a:pt x="197909" y="1589436"/>
                      <a:pt x="210006" y="1535982"/>
                      <a:pt x="243628" y="1496577"/>
                    </a:cubicBezTo>
                    <a:cubicBezTo>
                      <a:pt x="275157" y="1458477"/>
                      <a:pt x="316686" y="1429902"/>
                      <a:pt x="349832" y="1392849"/>
                    </a:cubicBezTo>
                    <a:cubicBezTo>
                      <a:pt x="378789" y="1361436"/>
                      <a:pt x="396124" y="1321136"/>
                      <a:pt x="399172" y="1278549"/>
                    </a:cubicBezTo>
                    <a:cubicBezTo>
                      <a:pt x="402887" y="1238383"/>
                      <a:pt x="382027" y="1199940"/>
                      <a:pt x="346308" y="1181204"/>
                    </a:cubicBezTo>
                    <a:cubicBezTo>
                      <a:pt x="326687" y="1171012"/>
                      <a:pt x="305636" y="1163297"/>
                      <a:pt x="299445" y="1139865"/>
                    </a:cubicBezTo>
                    <a:cubicBezTo>
                      <a:pt x="294397" y="1120815"/>
                      <a:pt x="298874" y="1099860"/>
                      <a:pt x="302969" y="1080906"/>
                    </a:cubicBezTo>
                    <a:cubicBezTo>
                      <a:pt x="312494" y="1038234"/>
                      <a:pt x="326211" y="992514"/>
                      <a:pt x="308113" y="950128"/>
                    </a:cubicBezTo>
                    <a:cubicBezTo>
                      <a:pt x="289063" y="905551"/>
                      <a:pt x="244771" y="878880"/>
                      <a:pt x="202100" y="860497"/>
                    </a:cubicBezTo>
                    <a:cubicBezTo>
                      <a:pt x="155808" y="840495"/>
                      <a:pt x="106850" y="824493"/>
                      <a:pt x="73798" y="784297"/>
                    </a:cubicBezTo>
                    <a:cubicBezTo>
                      <a:pt x="45794" y="749912"/>
                      <a:pt x="33126" y="704954"/>
                      <a:pt x="28840" y="661425"/>
                    </a:cubicBezTo>
                    <a:cubicBezTo>
                      <a:pt x="24935" y="614990"/>
                      <a:pt x="27125" y="568251"/>
                      <a:pt x="35126" y="522360"/>
                    </a:cubicBezTo>
                    <a:cubicBezTo>
                      <a:pt x="43128" y="470391"/>
                      <a:pt x="55319" y="419147"/>
                      <a:pt x="71417" y="369103"/>
                    </a:cubicBezTo>
                    <a:cubicBezTo>
                      <a:pt x="103135" y="272995"/>
                      <a:pt x="155808" y="181269"/>
                      <a:pt x="237818" y="119738"/>
                    </a:cubicBezTo>
                    <a:cubicBezTo>
                      <a:pt x="309542" y="67141"/>
                      <a:pt x="394599" y="35784"/>
                      <a:pt x="483278" y="29251"/>
                    </a:cubicBezTo>
                    <a:cubicBezTo>
                      <a:pt x="572813" y="21497"/>
                      <a:pt x="662824" y="37356"/>
                      <a:pt x="744263" y="75256"/>
                    </a:cubicBezTo>
                    <a:cubicBezTo>
                      <a:pt x="788650" y="95306"/>
                      <a:pt x="828845" y="123405"/>
                      <a:pt x="862944" y="158124"/>
                    </a:cubicBezTo>
                    <a:cubicBezTo>
                      <a:pt x="900092" y="197948"/>
                      <a:pt x="922285" y="249421"/>
                      <a:pt x="925714" y="303761"/>
                    </a:cubicBezTo>
                    <a:cubicBezTo>
                      <a:pt x="934000" y="408536"/>
                      <a:pt x="900187" y="517978"/>
                      <a:pt x="845132" y="606561"/>
                    </a:cubicBezTo>
                    <a:cubicBezTo>
                      <a:pt x="818082" y="651585"/>
                      <a:pt x="783697" y="691790"/>
                      <a:pt x="743406" y="725528"/>
                    </a:cubicBezTo>
                    <a:cubicBezTo>
                      <a:pt x="705306" y="755913"/>
                      <a:pt x="653680" y="782678"/>
                      <a:pt x="604340" y="767247"/>
                    </a:cubicBezTo>
                    <a:cubicBezTo>
                      <a:pt x="516139" y="739911"/>
                      <a:pt x="520901" y="619038"/>
                      <a:pt x="536618" y="547696"/>
                    </a:cubicBezTo>
                    <a:cubicBezTo>
                      <a:pt x="543000" y="518607"/>
                      <a:pt x="551286" y="489975"/>
                      <a:pt x="561478" y="461971"/>
                    </a:cubicBezTo>
                    <a:cubicBezTo>
                      <a:pt x="571003" y="436635"/>
                      <a:pt x="580528" y="407869"/>
                      <a:pt x="601102" y="389200"/>
                    </a:cubicBezTo>
                    <a:cubicBezTo>
                      <a:pt x="616437" y="375198"/>
                      <a:pt x="645584" y="367102"/>
                      <a:pt x="660729" y="385867"/>
                    </a:cubicBezTo>
                    <a:cubicBezTo>
                      <a:pt x="675873" y="404631"/>
                      <a:pt x="666253" y="433492"/>
                      <a:pt x="659967" y="453018"/>
                    </a:cubicBezTo>
                    <a:cubicBezTo>
                      <a:pt x="643108" y="505005"/>
                      <a:pt x="617771" y="553830"/>
                      <a:pt x="584910" y="597512"/>
                    </a:cubicBezTo>
                    <a:cubicBezTo>
                      <a:pt x="553286" y="639517"/>
                      <a:pt x="512710" y="683237"/>
                      <a:pt x="461656" y="700287"/>
                    </a:cubicBezTo>
                    <a:cubicBezTo>
                      <a:pt x="416031" y="716565"/>
                      <a:pt x="365168" y="701096"/>
                      <a:pt x="336306" y="662187"/>
                    </a:cubicBezTo>
                    <a:cubicBezTo>
                      <a:pt x="304398" y="621420"/>
                      <a:pt x="297350" y="568365"/>
                      <a:pt x="306399" y="518454"/>
                    </a:cubicBezTo>
                    <a:cubicBezTo>
                      <a:pt x="312114" y="488517"/>
                      <a:pt x="321353" y="459333"/>
                      <a:pt x="333736" y="431491"/>
                    </a:cubicBezTo>
                    <a:cubicBezTo>
                      <a:pt x="342784" y="407984"/>
                      <a:pt x="354500" y="385609"/>
                      <a:pt x="368692" y="364816"/>
                    </a:cubicBezTo>
                    <a:cubicBezTo>
                      <a:pt x="381932" y="347195"/>
                      <a:pt x="402125" y="331384"/>
                      <a:pt x="425842" y="338337"/>
                    </a:cubicBezTo>
                    <a:cubicBezTo>
                      <a:pt x="448036" y="346652"/>
                      <a:pt x="463846" y="366683"/>
                      <a:pt x="466609" y="390248"/>
                    </a:cubicBezTo>
                    <a:cubicBezTo>
                      <a:pt x="474229" y="440540"/>
                      <a:pt x="441272" y="495023"/>
                      <a:pt x="413269" y="534647"/>
                    </a:cubicBezTo>
                    <a:cubicBezTo>
                      <a:pt x="385170" y="573947"/>
                      <a:pt x="350214" y="607809"/>
                      <a:pt x="310019" y="634564"/>
                    </a:cubicBezTo>
                    <a:cubicBezTo>
                      <a:pt x="271346" y="660434"/>
                      <a:pt x="228389" y="679236"/>
                      <a:pt x="183145" y="690095"/>
                    </a:cubicBezTo>
                    <a:cubicBezTo>
                      <a:pt x="165619" y="694381"/>
                      <a:pt x="173049" y="721242"/>
                      <a:pt x="190575" y="717051"/>
                    </a:cubicBezTo>
                    <a:close/>
                  </a:path>
                </a:pathLst>
              </a:custGeom>
              <a:solidFill>
                <a:srgbClr val="010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6" name="任意多边形: 形状 5" descr="7b0bae9a-fbb0-4cef-8d1a-805fb8f79272"/>
              <p:cNvSpPr/>
              <p:nvPr/>
            </p:nvSpPr>
            <p:spPr>
              <a:xfrm flipH="1">
                <a:off x="1078153" y="2435581"/>
                <a:ext cx="190674" cy="259274"/>
              </a:xfrm>
              <a:custGeom>
                <a:avLst/>
                <a:gdLst>
                  <a:gd name="connsiteX0" fmla="*/ 12529 w 227616"/>
                  <a:gd name="connsiteY0" fmla="*/ 309099 h 309508"/>
                  <a:gd name="connsiteX1" fmla="*/ 82538 w 227616"/>
                  <a:gd name="connsiteY1" fmla="*/ 253283 h 309508"/>
                  <a:gd name="connsiteX2" fmla="*/ 99968 w 227616"/>
                  <a:gd name="connsiteY2" fmla="*/ 147555 h 309508"/>
                  <a:gd name="connsiteX3" fmla="*/ 121114 w 227616"/>
                  <a:gd name="connsiteY3" fmla="*/ 99930 h 309508"/>
                  <a:gd name="connsiteX4" fmla="*/ 161786 w 227616"/>
                  <a:gd name="connsiteY4" fmla="*/ 74593 h 309508"/>
                  <a:gd name="connsiteX5" fmla="*/ 225985 w 227616"/>
                  <a:gd name="connsiteY5" fmla="*/ 16777 h 309508"/>
                  <a:gd name="connsiteX6" fmla="*/ 199028 w 227616"/>
                  <a:gd name="connsiteY6" fmla="*/ 9347 h 309508"/>
                  <a:gd name="connsiteX7" fmla="*/ 136640 w 227616"/>
                  <a:gd name="connsiteY7" fmla="*/ 55924 h 309508"/>
                  <a:gd name="connsiteX8" fmla="*/ 77871 w 227616"/>
                  <a:gd name="connsiteY8" fmla="*/ 120313 h 309508"/>
                  <a:gd name="connsiteX9" fmla="*/ 64535 w 227616"/>
                  <a:gd name="connsiteY9" fmla="*/ 217088 h 309508"/>
                  <a:gd name="connsiteX10" fmla="*/ 12529 w 227616"/>
                  <a:gd name="connsiteY10" fmla="*/ 281095 h 309508"/>
                  <a:gd name="connsiteX11" fmla="*/ 12529 w 227616"/>
                  <a:gd name="connsiteY11" fmla="*/ 309004 h 309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7616" h="309508">
                    <a:moveTo>
                      <a:pt x="12529" y="309099"/>
                    </a:moveTo>
                    <a:cubicBezTo>
                      <a:pt x="46628" y="307956"/>
                      <a:pt x="69679" y="283191"/>
                      <a:pt x="82538" y="253283"/>
                    </a:cubicBezTo>
                    <a:cubicBezTo>
                      <a:pt x="96825" y="219278"/>
                      <a:pt x="93682" y="183179"/>
                      <a:pt x="99968" y="147555"/>
                    </a:cubicBezTo>
                    <a:cubicBezTo>
                      <a:pt x="102064" y="129905"/>
                      <a:pt x="109399" y="113293"/>
                      <a:pt x="121114" y="99930"/>
                    </a:cubicBezTo>
                    <a:cubicBezTo>
                      <a:pt x="133116" y="89205"/>
                      <a:pt x="146832" y="80632"/>
                      <a:pt x="161786" y="74593"/>
                    </a:cubicBezTo>
                    <a:cubicBezTo>
                      <a:pt x="188932" y="61449"/>
                      <a:pt x="216269" y="47447"/>
                      <a:pt x="225985" y="16777"/>
                    </a:cubicBezTo>
                    <a:cubicBezTo>
                      <a:pt x="231318" y="-464"/>
                      <a:pt x="204363" y="-7798"/>
                      <a:pt x="199028" y="9347"/>
                    </a:cubicBezTo>
                    <a:cubicBezTo>
                      <a:pt x="190837" y="35350"/>
                      <a:pt x="158547" y="44685"/>
                      <a:pt x="136640" y="55924"/>
                    </a:cubicBezTo>
                    <a:cubicBezTo>
                      <a:pt x="108922" y="68297"/>
                      <a:pt x="87682" y="91624"/>
                      <a:pt x="77871" y="120313"/>
                    </a:cubicBezTo>
                    <a:cubicBezTo>
                      <a:pt x="67679" y="151746"/>
                      <a:pt x="71108" y="185083"/>
                      <a:pt x="64535" y="217088"/>
                    </a:cubicBezTo>
                    <a:cubicBezTo>
                      <a:pt x="59107" y="243758"/>
                      <a:pt x="44342" y="280048"/>
                      <a:pt x="12529" y="281095"/>
                    </a:cubicBezTo>
                    <a:cubicBezTo>
                      <a:pt x="-5378" y="281762"/>
                      <a:pt x="-5473" y="309670"/>
                      <a:pt x="12529" y="309004"/>
                    </a:cubicBezTo>
                    <a:close/>
                  </a:path>
                </a:pathLst>
              </a:custGeom>
              <a:solidFill>
                <a:srgbClr val="010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7" name="任意多边形: 形状 6" descr="79d0d4e0-c96c-4b5a-ab8e-e3e2ef52ddc3"/>
              <p:cNvSpPr/>
              <p:nvPr/>
            </p:nvSpPr>
            <p:spPr>
              <a:xfrm flipH="1">
                <a:off x="1444976" y="5016108"/>
                <a:ext cx="1438389" cy="1117992"/>
              </a:xfrm>
              <a:custGeom>
                <a:avLst/>
                <a:gdLst>
                  <a:gd name="connsiteX0" fmla="*/ 1534493 w 1717071"/>
                  <a:gd name="connsiteY0" fmla="*/ 210598 h 1334599"/>
                  <a:gd name="connsiteX1" fmla="*/ 1652603 w 1717071"/>
                  <a:gd name="connsiteY1" fmla="*/ 667035 h 1334599"/>
                  <a:gd name="connsiteX2" fmla="*/ 1716135 w 1717071"/>
                  <a:gd name="connsiteY2" fmla="*/ 1271111 h 1334599"/>
                  <a:gd name="connsiteX3" fmla="*/ -937 w 1717071"/>
                  <a:gd name="connsiteY3" fmla="*/ 1307973 h 1334599"/>
                  <a:gd name="connsiteX4" fmla="*/ 101552 w 1717071"/>
                  <a:gd name="connsiteY4" fmla="*/ 101346 h 1334599"/>
                  <a:gd name="connsiteX5" fmla="*/ 1017857 w 1717071"/>
                  <a:gd name="connsiteY5" fmla="*/ 2476 h 1334599"/>
                  <a:gd name="connsiteX6" fmla="*/ 1317133 w 1717071"/>
                  <a:gd name="connsiteY6" fmla="*/ 52768 h 1334599"/>
                  <a:gd name="connsiteX7" fmla="*/ 1534493 w 1717071"/>
                  <a:gd name="connsiteY7" fmla="*/ 210598 h 1334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17071" h="1334599">
                    <a:moveTo>
                      <a:pt x="1534493" y="210598"/>
                    </a:moveTo>
                    <a:cubicBezTo>
                      <a:pt x="1602406" y="355473"/>
                      <a:pt x="1629743" y="511873"/>
                      <a:pt x="1652603" y="667035"/>
                    </a:cubicBezTo>
                    <a:cubicBezTo>
                      <a:pt x="1681655" y="867699"/>
                      <a:pt x="1702800" y="1069057"/>
                      <a:pt x="1716135" y="1271111"/>
                    </a:cubicBezTo>
                    <a:cubicBezTo>
                      <a:pt x="1146444" y="1340234"/>
                      <a:pt x="571229" y="1352588"/>
                      <a:pt x="-937" y="1307973"/>
                    </a:cubicBezTo>
                    <a:cubicBezTo>
                      <a:pt x="-937" y="906685"/>
                      <a:pt x="9636" y="494633"/>
                      <a:pt x="101552" y="101346"/>
                    </a:cubicBezTo>
                    <a:cubicBezTo>
                      <a:pt x="394732" y="35433"/>
                      <a:pt x="715533" y="-12954"/>
                      <a:pt x="1017857" y="2476"/>
                    </a:cubicBezTo>
                    <a:cubicBezTo>
                      <a:pt x="1119870" y="7620"/>
                      <a:pt x="1223312" y="17812"/>
                      <a:pt x="1317133" y="52768"/>
                    </a:cubicBezTo>
                    <a:cubicBezTo>
                      <a:pt x="1402762" y="84582"/>
                      <a:pt x="1499441" y="135731"/>
                      <a:pt x="1534493" y="210598"/>
                    </a:cubicBezTo>
                    <a:close/>
                  </a:path>
                </a:pathLst>
              </a:custGeom>
              <a:solidFill>
                <a:srgbClr val="010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8" name="任意多边形: 形状 7" descr="db5756c7-538c-4d24-aa00-9d2814fd7e73"/>
              <p:cNvSpPr/>
              <p:nvPr/>
            </p:nvSpPr>
            <p:spPr>
              <a:xfrm flipH="1">
                <a:off x="2879305" y="2643014"/>
                <a:ext cx="445765" cy="878098"/>
              </a:xfrm>
              <a:custGeom>
                <a:avLst/>
                <a:gdLst>
                  <a:gd name="connsiteX0" fmla="*/ 300604 w 532131"/>
                  <a:gd name="connsiteY0" fmla="*/ 971019 h 1048225"/>
                  <a:gd name="connsiteX1" fmla="*/ 348229 w 532131"/>
                  <a:gd name="connsiteY1" fmla="*/ 702223 h 1048225"/>
                  <a:gd name="connsiteX2" fmla="*/ 518726 w 532131"/>
                  <a:gd name="connsiteY2" fmla="*/ 279694 h 1048225"/>
                  <a:gd name="connsiteX3" fmla="*/ 521584 w 532131"/>
                  <a:gd name="connsiteY3" fmla="*/ 199017 h 1048225"/>
                  <a:gd name="connsiteX4" fmla="*/ 459576 w 532131"/>
                  <a:gd name="connsiteY4" fmla="*/ 187111 h 1048225"/>
                  <a:gd name="connsiteX5" fmla="*/ 408903 w 532131"/>
                  <a:gd name="connsiteY5" fmla="*/ 230926 h 1048225"/>
                  <a:gd name="connsiteX6" fmla="*/ 333370 w 532131"/>
                  <a:gd name="connsiteY6" fmla="*/ 362181 h 1048225"/>
                  <a:gd name="connsiteX7" fmla="*/ 314320 w 532131"/>
                  <a:gd name="connsiteY7" fmla="*/ 320080 h 1048225"/>
                  <a:gd name="connsiteX8" fmla="*/ 293746 w 532131"/>
                  <a:gd name="connsiteY8" fmla="*/ 281980 h 1048225"/>
                  <a:gd name="connsiteX9" fmla="*/ 192686 w 532131"/>
                  <a:gd name="connsiteY9" fmla="*/ 253405 h 1048225"/>
                  <a:gd name="connsiteX10" fmla="*/ 235072 w 532131"/>
                  <a:gd name="connsiteY10" fmla="*/ 159298 h 1048225"/>
                  <a:gd name="connsiteX11" fmla="*/ 332037 w 532131"/>
                  <a:gd name="connsiteY11" fmla="*/ 124723 h 1048225"/>
                  <a:gd name="connsiteX12" fmla="*/ 416047 w 532131"/>
                  <a:gd name="connsiteY12" fmla="*/ 68715 h 1048225"/>
                  <a:gd name="connsiteX13" fmla="*/ 417000 w 532131"/>
                  <a:gd name="connsiteY13" fmla="*/ 13280 h 1048225"/>
                  <a:gd name="connsiteX14" fmla="*/ 361754 w 532131"/>
                  <a:gd name="connsiteY14" fmla="*/ 611 h 1048225"/>
                  <a:gd name="connsiteX15" fmla="*/ 161729 w 532131"/>
                  <a:gd name="connsiteY15" fmla="*/ 69096 h 1048225"/>
                  <a:gd name="connsiteX16" fmla="*/ 53145 w 532131"/>
                  <a:gd name="connsiteY16" fmla="*/ 244737 h 1048225"/>
                  <a:gd name="connsiteX17" fmla="*/ 54383 w 532131"/>
                  <a:gd name="connsiteY17" fmla="*/ 279980 h 1048225"/>
                  <a:gd name="connsiteX18" fmla="*/ 41905 w 532131"/>
                  <a:gd name="connsiteY18" fmla="*/ 393137 h 1048225"/>
                  <a:gd name="connsiteX19" fmla="*/ 16283 w 532131"/>
                  <a:gd name="connsiteY19" fmla="*/ 491244 h 1048225"/>
                  <a:gd name="connsiteX20" fmla="*/ 25808 w 532131"/>
                  <a:gd name="connsiteY20" fmla="*/ 595162 h 1048225"/>
                  <a:gd name="connsiteX21" fmla="*/ 73433 w 532131"/>
                  <a:gd name="connsiteY21" fmla="*/ 759183 h 1048225"/>
                  <a:gd name="connsiteX22" fmla="*/ 50192 w 532131"/>
                  <a:gd name="connsiteY22" fmla="*/ 875673 h 1048225"/>
                  <a:gd name="connsiteX23" fmla="*/ 5805 w 532131"/>
                  <a:gd name="connsiteY23" fmla="*/ 1019406 h 1048225"/>
                  <a:gd name="connsiteX24" fmla="*/ 109819 w 532131"/>
                  <a:gd name="connsiteY24" fmla="*/ 1046742 h 1048225"/>
                  <a:gd name="connsiteX25" fmla="*/ 300604 w 532131"/>
                  <a:gd name="connsiteY25" fmla="*/ 971019 h 1048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532131" h="1048225">
                    <a:moveTo>
                      <a:pt x="300604" y="971019"/>
                    </a:moveTo>
                    <a:cubicBezTo>
                      <a:pt x="278411" y="881103"/>
                      <a:pt x="313749" y="788044"/>
                      <a:pt x="348229" y="702223"/>
                    </a:cubicBezTo>
                    <a:lnTo>
                      <a:pt x="518726" y="279694"/>
                    </a:lnTo>
                    <a:cubicBezTo>
                      <a:pt x="529299" y="253500"/>
                      <a:pt x="539110" y="221211"/>
                      <a:pt x="521584" y="199017"/>
                    </a:cubicBezTo>
                    <a:cubicBezTo>
                      <a:pt x="507583" y="181301"/>
                      <a:pt x="480531" y="178538"/>
                      <a:pt x="459576" y="187111"/>
                    </a:cubicBezTo>
                    <a:cubicBezTo>
                      <a:pt x="439193" y="197112"/>
                      <a:pt x="421762" y="212200"/>
                      <a:pt x="408903" y="230926"/>
                    </a:cubicBezTo>
                    <a:cubicBezTo>
                      <a:pt x="377566" y="270826"/>
                      <a:pt x="352135" y="315032"/>
                      <a:pt x="333370" y="362181"/>
                    </a:cubicBezTo>
                    <a:cubicBezTo>
                      <a:pt x="329465" y="352656"/>
                      <a:pt x="318511" y="329795"/>
                      <a:pt x="314320" y="320080"/>
                    </a:cubicBezTo>
                    <a:cubicBezTo>
                      <a:pt x="309653" y="306307"/>
                      <a:pt x="302700" y="293420"/>
                      <a:pt x="293746" y="281980"/>
                    </a:cubicBezTo>
                    <a:cubicBezTo>
                      <a:pt x="269743" y="254834"/>
                      <a:pt x="228881" y="253405"/>
                      <a:pt x="192686" y="253405"/>
                    </a:cubicBezTo>
                    <a:cubicBezTo>
                      <a:pt x="188876" y="219210"/>
                      <a:pt x="205449" y="177205"/>
                      <a:pt x="235072" y="159298"/>
                    </a:cubicBezTo>
                    <a:cubicBezTo>
                      <a:pt x="264695" y="141391"/>
                      <a:pt x="299271" y="135200"/>
                      <a:pt x="332037" y="124723"/>
                    </a:cubicBezTo>
                    <a:cubicBezTo>
                      <a:pt x="364803" y="114245"/>
                      <a:pt x="398045" y="98053"/>
                      <a:pt x="416047" y="68715"/>
                    </a:cubicBezTo>
                    <a:cubicBezTo>
                      <a:pt x="426334" y="51856"/>
                      <a:pt x="429954" y="28234"/>
                      <a:pt x="417000" y="13280"/>
                    </a:cubicBezTo>
                    <a:cubicBezTo>
                      <a:pt x="404046" y="-1674"/>
                      <a:pt x="381281" y="-1484"/>
                      <a:pt x="361754" y="611"/>
                    </a:cubicBezTo>
                    <a:cubicBezTo>
                      <a:pt x="291079" y="8422"/>
                      <a:pt x="220308" y="28234"/>
                      <a:pt x="161729" y="69096"/>
                    </a:cubicBezTo>
                    <a:cubicBezTo>
                      <a:pt x="103151" y="109959"/>
                      <a:pt x="59336" y="173871"/>
                      <a:pt x="53145" y="244737"/>
                    </a:cubicBezTo>
                    <a:cubicBezTo>
                      <a:pt x="51935" y="256482"/>
                      <a:pt x="52354" y="268350"/>
                      <a:pt x="54383" y="279980"/>
                    </a:cubicBezTo>
                    <a:cubicBezTo>
                      <a:pt x="20760" y="308555"/>
                      <a:pt x="7710" y="365705"/>
                      <a:pt x="41905" y="393137"/>
                    </a:cubicBezTo>
                    <a:cubicBezTo>
                      <a:pt x="13330" y="417712"/>
                      <a:pt x="-3338" y="459240"/>
                      <a:pt x="16283" y="491244"/>
                    </a:cubicBezTo>
                    <a:cubicBezTo>
                      <a:pt x="-9149" y="521344"/>
                      <a:pt x="-6768" y="573636"/>
                      <a:pt x="25808" y="595162"/>
                    </a:cubicBezTo>
                    <a:cubicBezTo>
                      <a:pt x="75148" y="627452"/>
                      <a:pt x="74957" y="699937"/>
                      <a:pt x="73433" y="759183"/>
                    </a:cubicBezTo>
                    <a:cubicBezTo>
                      <a:pt x="72576" y="798902"/>
                      <a:pt x="61527" y="837573"/>
                      <a:pt x="50192" y="875673"/>
                    </a:cubicBezTo>
                    <a:cubicBezTo>
                      <a:pt x="35905" y="923746"/>
                      <a:pt x="21112" y="971657"/>
                      <a:pt x="5805" y="1019406"/>
                    </a:cubicBezTo>
                    <a:cubicBezTo>
                      <a:pt x="43144" y="1026645"/>
                      <a:pt x="72480" y="1041504"/>
                      <a:pt x="109819" y="1046742"/>
                    </a:cubicBezTo>
                    <a:cubicBezTo>
                      <a:pt x="177922" y="1056172"/>
                      <a:pt x="240501" y="1001213"/>
                      <a:pt x="300604" y="971019"/>
                    </a:cubicBezTo>
                    <a:close/>
                  </a:path>
                </a:pathLst>
              </a:custGeom>
              <a:solidFill>
                <a:srgbClr val="FF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4" name="任意多边形: 形状 113" descr="b99a6939-c97b-44dc-a2da-62c7ae2e85e1"/>
              <p:cNvSpPr/>
              <p:nvPr/>
            </p:nvSpPr>
            <p:spPr>
              <a:xfrm flipH="1">
                <a:off x="2969183" y="2645763"/>
                <a:ext cx="77994" cy="33597"/>
              </a:xfrm>
              <a:custGeom>
                <a:avLst/>
                <a:gdLst>
                  <a:gd name="connsiteX0" fmla="*/ -937 w 93105"/>
                  <a:gd name="connsiteY0" fmla="*/ 7711 h 40106"/>
                  <a:gd name="connsiteX1" fmla="*/ 14970 w 93105"/>
                  <a:gd name="connsiteY1" fmla="*/ 28856 h 40106"/>
                  <a:gd name="connsiteX2" fmla="*/ 41926 w 93105"/>
                  <a:gd name="connsiteY2" fmla="*/ 38381 h 40106"/>
                  <a:gd name="connsiteX3" fmla="*/ 91360 w 93105"/>
                  <a:gd name="connsiteY3" fmla="*/ 27904 h 40106"/>
                  <a:gd name="connsiteX4" fmla="*/ 88408 w 93105"/>
                  <a:gd name="connsiteY4" fmla="*/ 18379 h 40106"/>
                  <a:gd name="connsiteX5" fmla="*/ 81835 w 93105"/>
                  <a:gd name="connsiteY5" fmla="*/ 18379 h 40106"/>
                  <a:gd name="connsiteX6" fmla="*/ 46022 w 93105"/>
                  <a:gd name="connsiteY6" fmla="*/ 25237 h 40106"/>
                  <a:gd name="connsiteX7" fmla="*/ 24971 w 93105"/>
                  <a:gd name="connsiteY7" fmla="*/ 19141 h 40106"/>
                  <a:gd name="connsiteX8" fmla="*/ 12875 w 93105"/>
                  <a:gd name="connsiteY8" fmla="*/ 4663 h 40106"/>
                  <a:gd name="connsiteX9" fmla="*/ 4302 w 93105"/>
                  <a:gd name="connsiteY9" fmla="*/ -195 h 40106"/>
                  <a:gd name="connsiteX10" fmla="*/ -555 w 93105"/>
                  <a:gd name="connsiteY10" fmla="*/ 8378 h 40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3105" h="40106">
                    <a:moveTo>
                      <a:pt x="-937" y="7711"/>
                    </a:moveTo>
                    <a:cubicBezTo>
                      <a:pt x="2111" y="16198"/>
                      <a:pt x="7636" y="23561"/>
                      <a:pt x="14970" y="28856"/>
                    </a:cubicBezTo>
                    <a:cubicBezTo>
                      <a:pt x="23066" y="34143"/>
                      <a:pt x="32306" y="37410"/>
                      <a:pt x="41926" y="38381"/>
                    </a:cubicBezTo>
                    <a:cubicBezTo>
                      <a:pt x="58976" y="40858"/>
                      <a:pt x="78311" y="41048"/>
                      <a:pt x="91360" y="27904"/>
                    </a:cubicBezTo>
                    <a:cubicBezTo>
                      <a:pt x="93170" y="24465"/>
                      <a:pt x="91837" y="20198"/>
                      <a:pt x="88408" y="18379"/>
                    </a:cubicBezTo>
                    <a:cubicBezTo>
                      <a:pt x="86408" y="17293"/>
                      <a:pt x="83931" y="17293"/>
                      <a:pt x="81835" y="18379"/>
                    </a:cubicBezTo>
                    <a:cubicBezTo>
                      <a:pt x="72310" y="27904"/>
                      <a:pt x="57928" y="26951"/>
                      <a:pt x="46022" y="25237"/>
                    </a:cubicBezTo>
                    <a:cubicBezTo>
                      <a:pt x="38687" y="24675"/>
                      <a:pt x="31448" y="22598"/>
                      <a:pt x="24971" y="19141"/>
                    </a:cubicBezTo>
                    <a:cubicBezTo>
                      <a:pt x="19447" y="15769"/>
                      <a:pt x="15256" y="10683"/>
                      <a:pt x="12875" y="4663"/>
                    </a:cubicBezTo>
                    <a:cubicBezTo>
                      <a:pt x="11732" y="1015"/>
                      <a:pt x="8017" y="-1119"/>
                      <a:pt x="4302" y="-195"/>
                    </a:cubicBezTo>
                    <a:cubicBezTo>
                      <a:pt x="587" y="872"/>
                      <a:pt x="-1508" y="4672"/>
                      <a:pt x="-555" y="8378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5" name="任意多边形: 形状 114" descr="ed0d480f-fac7-41a9-af55-79e753d9c235"/>
              <p:cNvSpPr/>
              <p:nvPr/>
            </p:nvSpPr>
            <p:spPr>
              <a:xfrm flipH="1">
                <a:off x="2884946" y="2806142"/>
                <a:ext cx="35054" cy="93205"/>
              </a:xfrm>
              <a:custGeom>
                <a:avLst/>
                <a:gdLst>
                  <a:gd name="connsiteX0" fmla="*/ 29651 w 41846"/>
                  <a:gd name="connsiteY0" fmla="*/ 1045 h 111262"/>
                  <a:gd name="connsiteX1" fmla="*/ -353 w 41846"/>
                  <a:gd name="connsiteY1" fmla="*/ 55814 h 111262"/>
                  <a:gd name="connsiteX2" fmla="*/ 18697 w 41846"/>
                  <a:gd name="connsiteY2" fmla="*/ 107439 h 111262"/>
                  <a:gd name="connsiteX3" fmla="*/ 28222 w 41846"/>
                  <a:gd name="connsiteY3" fmla="*/ 109878 h 111262"/>
                  <a:gd name="connsiteX4" fmla="*/ 30699 w 41846"/>
                  <a:gd name="connsiteY4" fmla="*/ 100353 h 111262"/>
                  <a:gd name="connsiteX5" fmla="*/ 28222 w 41846"/>
                  <a:gd name="connsiteY5" fmla="*/ 97914 h 111262"/>
                  <a:gd name="connsiteX6" fmla="*/ 12887 w 41846"/>
                  <a:gd name="connsiteY6" fmla="*/ 56480 h 111262"/>
                  <a:gd name="connsiteX7" fmla="*/ 38795 w 41846"/>
                  <a:gd name="connsiteY7" fmla="*/ 11332 h 111262"/>
                  <a:gd name="connsiteX8" fmla="*/ 29270 w 41846"/>
                  <a:gd name="connsiteY8" fmla="*/ 1807 h 111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1846" h="111262">
                    <a:moveTo>
                      <a:pt x="29651" y="1045"/>
                    </a:moveTo>
                    <a:cubicBezTo>
                      <a:pt x="13649" y="15342"/>
                      <a:pt x="3076" y="34668"/>
                      <a:pt x="-353" y="55814"/>
                    </a:cubicBezTo>
                    <a:cubicBezTo>
                      <a:pt x="-3114" y="75130"/>
                      <a:pt x="4029" y="94533"/>
                      <a:pt x="18697" y="107439"/>
                    </a:cubicBezTo>
                    <a:cubicBezTo>
                      <a:pt x="20698" y="110744"/>
                      <a:pt x="24889" y="111840"/>
                      <a:pt x="28222" y="109878"/>
                    </a:cubicBezTo>
                    <a:cubicBezTo>
                      <a:pt x="31556" y="107925"/>
                      <a:pt x="32604" y="103658"/>
                      <a:pt x="30699" y="100353"/>
                    </a:cubicBezTo>
                    <a:cubicBezTo>
                      <a:pt x="30033" y="99353"/>
                      <a:pt x="29270" y="98514"/>
                      <a:pt x="28222" y="97914"/>
                    </a:cubicBezTo>
                    <a:cubicBezTo>
                      <a:pt x="16221" y="87703"/>
                      <a:pt x="10410" y="72016"/>
                      <a:pt x="12887" y="56480"/>
                    </a:cubicBezTo>
                    <a:cubicBezTo>
                      <a:pt x="16316" y="38992"/>
                      <a:pt x="25461" y="23134"/>
                      <a:pt x="38795" y="11332"/>
                    </a:cubicBezTo>
                    <a:cubicBezTo>
                      <a:pt x="45272" y="5046"/>
                      <a:pt x="35366" y="-4861"/>
                      <a:pt x="29270" y="1807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6" name="任意多边形: 形状 115" descr="3cf5084b-6d00-4f24-b795-a8398778dad9"/>
              <p:cNvSpPr/>
              <p:nvPr/>
            </p:nvSpPr>
            <p:spPr>
              <a:xfrm flipH="1">
                <a:off x="3108617" y="3027447"/>
                <a:ext cx="209364" cy="141825"/>
              </a:xfrm>
              <a:custGeom>
                <a:avLst/>
                <a:gdLst>
                  <a:gd name="connsiteX0" fmla="*/ 7724 w 249927"/>
                  <a:gd name="connsiteY0" fmla="*/ 39854 h 169303"/>
                  <a:gd name="connsiteX1" fmla="*/ 141836 w 249927"/>
                  <a:gd name="connsiteY1" fmla="*/ 13565 h 169303"/>
                  <a:gd name="connsiteX2" fmla="*/ 197557 w 249927"/>
                  <a:gd name="connsiteY2" fmla="*/ 27471 h 169303"/>
                  <a:gd name="connsiteX3" fmla="*/ 227084 w 249927"/>
                  <a:gd name="connsiteY3" fmla="*/ 87288 h 169303"/>
                  <a:gd name="connsiteX4" fmla="*/ 222132 w 249927"/>
                  <a:gd name="connsiteY4" fmla="*/ 150535 h 169303"/>
                  <a:gd name="connsiteX5" fmla="*/ 193557 w 249927"/>
                  <a:gd name="connsiteY5" fmla="*/ 152439 h 169303"/>
                  <a:gd name="connsiteX6" fmla="*/ 174507 w 249927"/>
                  <a:gd name="connsiteY6" fmla="*/ 127388 h 169303"/>
                  <a:gd name="connsiteX7" fmla="*/ 146693 w 249927"/>
                  <a:gd name="connsiteY7" fmla="*/ 93575 h 169303"/>
                  <a:gd name="connsiteX8" fmla="*/ 104308 w 249927"/>
                  <a:gd name="connsiteY8" fmla="*/ 98528 h 169303"/>
                  <a:gd name="connsiteX9" fmla="*/ 111356 w 249927"/>
                  <a:gd name="connsiteY9" fmla="*/ 110625 h 169303"/>
                  <a:gd name="connsiteX10" fmla="*/ 153075 w 249927"/>
                  <a:gd name="connsiteY10" fmla="*/ 115730 h 169303"/>
                  <a:gd name="connsiteX11" fmla="*/ 155933 w 249927"/>
                  <a:gd name="connsiteY11" fmla="*/ 120150 h 169303"/>
                  <a:gd name="connsiteX12" fmla="*/ 179555 w 249927"/>
                  <a:gd name="connsiteY12" fmla="*/ 159964 h 169303"/>
                  <a:gd name="connsiteX13" fmla="*/ 240229 w 249927"/>
                  <a:gd name="connsiteY13" fmla="*/ 151963 h 169303"/>
                  <a:gd name="connsiteX14" fmla="*/ 247087 w 249927"/>
                  <a:gd name="connsiteY14" fmla="*/ 138723 h 169303"/>
                  <a:gd name="connsiteX15" fmla="*/ 241563 w 249927"/>
                  <a:gd name="connsiteY15" fmla="*/ 87765 h 169303"/>
                  <a:gd name="connsiteX16" fmla="*/ 221274 w 249927"/>
                  <a:gd name="connsiteY16" fmla="*/ 35186 h 169303"/>
                  <a:gd name="connsiteX17" fmla="*/ 138026 w 249927"/>
                  <a:gd name="connsiteY17" fmla="*/ -246 h 169303"/>
                  <a:gd name="connsiteX18" fmla="*/ 3818 w 249927"/>
                  <a:gd name="connsiteY18" fmla="*/ 26424 h 169303"/>
                  <a:gd name="connsiteX19" fmla="*/ 7533 w 249927"/>
                  <a:gd name="connsiteY19" fmla="*/ 39854 h 169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49927" h="169303">
                    <a:moveTo>
                      <a:pt x="7724" y="39854"/>
                    </a:moveTo>
                    <a:cubicBezTo>
                      <a:pt x="50758" y="24042"/>
                      <a:pt x="96021" y="15165"/>
                      <a:pt x="141836" y="13565"/>
                    </a:cubicBezTo>
                    <a:cubicBezTo>
                      <a:pt x="160886" y="13565"/>
                      <a:pt x="182412" y="14613"/>
                      <a:pt x="197557" y="27471"/>
                    </a:cubicBezTo>
                    <a:cubicBezTo>
                      <a:pt x="214226" y="41473"/>
                      <a:pt x="221084" y="67191"/>
                      <a:pt x="227084" y="87288"/>
                    </a:cubicBezTo>
                    <a:cubicBezTo>
                      <a:pt x="233085" y="107386"/>
                      <a:pt x="243563" y="136056"/>
                      <a:pt x="222132" y="150535"/>
                    </a:cubicBezTo>
                    <a:cubicBezTo>
                      <a:pt x="213654" y="156240"/>
                      <a:pt x="202700" y="156964"/>
                      <a:pt x="193557" y="152439"/>
                    </a:cubicBezTo>
                    <a:cubicBezTo>
                      <a:pt x="184289" y="146781"/>
                      <a:pt x="177488" y="137838"/>
                      <a:pt x="174507" y="127388"/>
                    </a:cubicBezTo>
                    <a:cubicBezTo>
                      <a:pt x="168506" y="113101"/>
                      <a:pt x="161743" y="99766"/>
                      <a:pt x="146693" y="93575"/>
                    </a:cubicBezTo>
                    <a:cubicBezTo>
                      <a:pt x="132663" y="87726"/>
                      <a:pt x="116614" y="89603"/>
                      <a:pt x="104308" y="98528"/>
                    </a:cubicBezTo>
                    <a:cubicBezTo>
                      <a:pt x="97164" y="103767"/>
                      <a:pt x="104308" y="115959"/>
                      <a:pt x="111356" y="110625"/>
                    </a:cubicBezTo>
                    <a:cubicBezTo>
                      <a:pt x="124291" y="100518"/>
                      <a:pt x="142960" y="102804"/>
                      <a:pt x="153075" y="115730"/>
                    </a:cubicBezTo>
                    <a:cubicBezTo>
                      <a:pt x="154152" y="117120"/>
                      <a:pt x="155114" y="118597"/>
                      <a:pt x="155933" y="120150"/>
                    </a:cubicBezTo>
                    <a:cubicBezTo>
                      <a:pt x="163743" y="133771"/>
                      <a:pt x="166601" y="149677"/>
                      <a:pt x="179555" y="159964"/>
                    </a:cubicBezTo>
                    <a:cubicBezTo>
                      <a:pt x="198509" y="174499"/>
                      <a:pt x="225656" y="170908"/>
                      <a:pt x="240229" y="151963"/>
                    </a:cubicBezTo>
                    <a:cubicBezTo>
                      <a:pt x="243277" y="147982"/>
                      <a:pt x="245563" y="143505"/>
                      <a:pt x="247087" y="138723"/>
                    </a:cubicBezTo>
                    <a:cubicBezTo>
                      <a:pt x="252135" y="122436"/>
                      <a:pt x="246040" y="103576"/>
                      <a:pt x="241563" y="87765"/>
                    </a:cubicBezTo>
                    <a:cubicBezTo>
                      <a:pt x="236895" y="69495"/>
                      <a:pt x="230132" y="51846"/>
                      <a:pt x="221274" y="35186"/>
                    </a:cubicBezTo>
                    <a:cubicBezTo>
                      <a:pt x="203843" y="4802"/>
                      <a:pt x="170506" y="-1580"/>
                      <a:pt x="138026" y="-246"/>
                    </a:cubicBezTo>
                    <a:cubicBezTo>
                      <a:pt x="92191" y="1783"/>
                      <a:pt x="46948" y="10774"/>
                      <a:pt x="3818" y="26424"/>
                    </a:cubicBezTo>
                    <a:cubicBezTo>
                      <a:pt x="-4563" y="29376"/>
                      <a:pt x="-944" y="42902"/>
                      <a:pt x="7533" y="39854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7" name="任意多边形: 形状 116" descr="7b7cc4e8-3bce-4d1a-a22f-63c78c1dd586"/>
              <p:cNvSpPr/>
              <p:nvPr/>
            </p:nvSpPr>
            <p:spPr>
              <a:xfrm flipH="1">
                <a:off x="3115194" y="3159978"/>
                <a:ext cx="24566" cy="74267"/>
              </a:xfrm>
              <a:custGeom>
                <a:avLst/>
                <a:gdLst>
                  <a:gd name="connsiteX0" fmla="*/ 809 w 29326"/>
                  <a:gd name="connsiteY0" fmla="*/ 11662 h 88656"/>
                  <a:gd name="connsiteX1" fmla="*/ 13953 w 29326"/>
                  <a:gd name="connsiteY1" fmla="*/ 44047 h 88656"/>
                  <a:gd name="connsiteX2" fmla="*/ 9286 w 29326"/>
                  <a:gd name="connsiteY2" fmla="*/ 79384 h 88656"/>
                  <a:gd name="connsiteX3" fmla="*/ 14144 w 29326"/>
                  <a:gd name="connsiteY3" fmla="*/ 88052 h 88656"/>
                  <a:gd name="connsiteX4" fmla="*/ 22812 w 29326"/>
                  <a:gd name="connsiteY4" fmla="*/ 83099 h 88656"/>
                  <a:gd name="connsiteX5" fmla="*/ 27574 w 29326"/>
                  <a:gd name="connsiteY5" fmla="*/ 41284 h 88656"/>
                  <a:gd name="connsiteX6" fmla="*/ 10715 w 29326"/>
                  <a:gd name="connsiteY6" fmla="*/ 1756 h 88656"/>
                  <a:gd name="connsiteX7" fmla="*/ 1190 w 29326"/>
                  <a:gd name="connsiteY7" fmla="*/ 11281 h 88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326" h="88656">
                    <a:moveTo>
                      <a:pt x="809" y="11662"/>
                    </a:moveTo>
                    <a:cubicBezTo>
                      <a:pt x="8333" y="20872"/>
                      <a:pt x="12906" y="32169"/>
                      <a:pt x="13953" y="44047"/>
                    </a:cubicBezTo>
                    <a:cubicBezTo>
                      <a:pt x="15287" y="56029"/>
                      <a:pt x="13763" y="68173"/>
                      <a:pt x="9286" y="79384"/>
                    </a:cubicBezTo>
                    <a:cubicBezTo>
                      <a:pt x="8333" y="83108"/>
                      <a:pt x="10429" y="86947"/>
                      <a:pt x="14144" y="88052"/>
                    </a:cubicBezTo>
                    <a:cubicBezTo>
                      <a:pt x="17858" y="88928"/>
                      <a:pt x="21669" y="86766"/>
                      <a:pt x="22812" y="83099"/>
                    </a:cubicBezTo>
                    <a:cubicBezTo>
                      <a:pt x="27860" y="69783"/>
                      <a:pt x="29575" y="55400"/>
                      <a:pt x="27574" y="41284"/>
                    </a:cubicBezTo>
                    <a:cubicBezTo>
                      <a:pt x="26050" y="26711"/>
                      <a:pt x="20145" y="12938"/>
                      <a:pt x="10715" y="1756"/>
                    </a:cubicBezTo>
                    <a:cubicBezTo>
                      <a:pt x="4524" y="-4816"/>
                      <a:pt x="-5287" y="5089"/>
                      <a:pt x="1190" y="11281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8" name="任意多边形: 形状 117" descr="f31a6bdc-96f3-4ea6-bdd0-010bec8c0dba"/>
              <p:cNvSpPr/>
              <p:nvPr/>
            </p:nvSpPr>
            <p:spPr>
              <a:xfrm flipH="1">
                <a:off x="3120776" y="3091801"/>
                <a:ext cx="23746" cy="68899"/>
              </a:xfrm>
              <a:custGeom>
                <a:avLst/>
                <a:gdLst>
                  <a:gd name="connsiteX0" fmla="*/ 17543 w 28346"/>
                  <a:gd name="connsiteY0" fmla="*/ 178 h 82248"/>
                  <a:gd name="connsiteX1" fmla="*/ -936 w 28346"/>
                  <a:gd name="connsiteY1" fmla="*/ 33896 h 82248"/>
                  <a:gd name="connsiteX2" fmla="*/ 13256 w 28346"/>
                  <a:gd name="connsiteY2" fmla="*/ 78378 h 82248"/>
                  <a:gd name="connsiteX3" fmla="*/ 25353 w 28346"/>
                  <a:gd name="connsiteY3" fmla="*/ 71330 h 82248"/>
                  <a:gd name="connsiteX4" fmla="*/ 13066 w 28346"/>
                  <a:gd name="connsiteY4" fmla="*/ 35801 h 82248"/>
                  <a:gd name="connsiteX5" fmla="*/ 24591 w 28346"/>
                  <a:gd name="connsiteY5" fmla="*/ 12274 h 82248"/>
                  <a:gd name="connsiteX6" fmla="*/ 26019 w 28346"/>
                  <a:gd name="connsiteY6" fmla="*/ 2406 h 82248"/>
                  <a:gd name="connsiteX7" fmla="*/ 17543 w 28346"/>
                  <a:gd name="connsiteY7" fmla="*/ 178 h 82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346" h="82248">
                    <a:moveTo>
                      <a:pt x="17543" y="178"/>
                    </a:moveTo>
                    <a:cubicBezTo>
                      <a:pt x="6017" y="7474"/>
                      <a:pt x="-1031" y="20218"/>
                      <a:pt x="-936" y="33896"/>
                    </a:cubicBezTo>
                    <a:cubicBezTo>
                      <a:pt x="-79" y="49698"/>
                      <a:pt x="4779" y="65014"/>
                      <a:pt x="13256" y="78378"/>
                    </a:cubicBezTo>
                    <a:cubicBezTo>
                      <a:pt x="17447" y="86283"/>
                      <a:pt x="29544" y="79235"/>
                      <a:pt x="25353" y="71330"/>
                    </a:cubicBezTo>
                    <a:cubicBezTo>
                      <a:pt x="18590" y="60604"/>
                      <a:pt x="14304" y="48441"/>
                      <a:pt x="13066" y="35801"/>
                    </a:cubicBezTo>
                    <a:cubicBezTo>
                      <a:pt x="12399" y="26447"/>
                      <a:pt x="16780" y="17456"/>
                      <a:pt x="24591" y="12274"/>
                    </a:cubicBezTo>
                    <a:cubicBezTo>
                      <a:pt x="27734" y="9931"/>
                      <a:pt x="28305" y="5521"/>
                      <a:pt x="26019" y="2406"/>
                    </a:cubicBezTo>
                    <a:cubicBezTo>
                      <a:pt x="24020" y="-203"/>
                      <a:pt x="20495" y="-1128"/>
                      <a:pt x="17543" y="178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9" name="任意多边形: 形状 118" descr="9298f341-a90e-4f14-b897-8181c9ed313d"/>
              <p:cNvSpPr/>
              <p:nvPr/>
            </p:nvSpPr>
            <p:spPr>
              <a:xfrm flipH="1">
                <a:off x="3076608" y="2944818"/>
                <a:ext cx="219921" cy="173003"/>
              </a:xfrm>
              <a:custGeom>
                <a:avLst/>
                <a:gdLst>
                  <a:gd name="connsiteX0" fmla="*/ 7643 w 262529"/>
                  <a:gd name="connsiteY0" fmla="*/ 36954 h 206521"/>
                  <a:gd name="connsiteX1" fmla="*/ 108036 w 262529"/>
                  <a:gd name="connsiteY1" fmla="*/ 15999 h 206521"/>
                  <a:gd name="connsiteX2" fmla="*/ 195857 w 262529"/>
                  <a:gd name="connsiteY2" fmla="*/ 21619 h 206521"/>
                  <a:gd name="connsiteX3" fmla="*/ 222527 w 262529"/>
                  <a:gd name="connsiteY3" fmla="*/ 56194 h 206521"/>
                  <a:gd name="connsiteX4" fmla="*/ 239005 w 262529"/>
                  <a:gd name="connsiteY4" fmla="*/ 102581 h 206521"/>
                  <a:gd name="connsiteX5" fmla="*/ 221765 w 262529"/>
                  <a:gd name="connsiteY5" fmla="*/ 192211 h 206521"/>
                  <a:gd name="connsiteX6" fmla="*/ 225480 w 262529"/>
                  <a:gd name="connsiteY6" fmla="*/ 205642 h 206521"/>
                  <a:gd name="connsiteX7" fmla="*/ 259484 w 262529"/>
                  <a:gd name="connsiteY7" fmla="*/ 125155 h 206521"/>
                  <a:gd name="connsiteX8" fmla="*/ 241863 w 262529"/>
                  <a:gd name="connsiteY8" fmla="*/ 68005 h 206521"/>
                  <a:gd name="connsiteX9" fmla="*/ 218241 w 262529"/>
                  <a:gd name="connsiteY9" fmla="*/ 21143 h 206521"/>
                  <a:gd name="connsiteX10" fmla="*/ 128896 w 262529"/>
                  <a:gd name="connsiteY10" fmla="*/ 473 h 206521"/>
                  <a:gd name="connsiteX11" fmla="*/ 3928 w 262529"/>
                  <a:gd name="connsiteY11" fmla="*/ 23714 h 206521"/>
                  <a:gd name="connsiteX12" fmla="*/ 7643 w 262529"/>
                  <a:gd name="connsiteY12" fmla="*/ 37144 h 206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2529" h="206521">
                    <a:moveTo>
                      <a:pt x="7643" y="36954"/>
                    </a:moveTo>
                    <a:cubicBezTo>
                      <a:pt x="40333" y="26657"/>
                      <a:pt x="73956" y="19637"/>
                      <a:pt x="108036" y="15999"/>
                    </a:cubicBezTo>
                    <a:cubicBezTo>
                      <a:pt x="135659" y="13141"/>
                      <a:pt x="170139" y="8379"/>
                      <a:pt x="195857" y="21619"/>
                    </a:cubicBezTo>
                    <a:cubicBezTo>
                      <a:pt x="208716" y="29410"/>
                      <a:pt x="218241" y="41745"/>
                      <a:pt x="222527" y="56194"/>
                    </a:cubicBezTo>
                    <a:cubicBezTo>
                      <a:pt x="228908" y="71434"/>
                      <a:pt x="234338" y="86893"/>
                      <a:pt x="239005" y="102581"/>
                    </a:cubicBezTo>
                    <a:cubicBezTo>
                      <a:pt x="247768" y="131156"/>
                      <a:pt x="258817" y="178781"/>
                      <a:pt x="221765" y="192211"/>
                    </a:cubicBezTo>
                    <a:cubicBezTo>
                      <a:pt x="213383" y="195259"/>
                      <a:pt x="217002" y="208785"/>
                      <a:pt x="225480" y="205642"/>
                    </a:cubicBezTo>
                    <a:cubicBezTo>
                      <a:pt x="259008" y="193449"/>
                      <a:pt x="265770" y="156683"/>
                      <a:pt x="259484" y="125155"/>
                    </a:cubicBezTo>
                    <a:cubicBezTo>
                      <a:pt x="255102" y="105667"/>
                      <a:pt x="249197" y="86560"/>
                      <a:pt x="241863" y="68005"/>
                    </a:cubicBezTo>
                    <a:cubicBezTo>
                      <a:pt x="237195" y="50955"/>
                      <a:pt x="229195" y="35011"/>
                      <a:pt x="218241" y="21143"/>
                    </a:cubicBezTo>
                    <a:cubicBezTo>
                      <a:pt x="195857" y="-2385"/>
                      <a:pt x="158709" y="-1432"/>
                      <a:pt x="128896" y="473"/>
                    </a:cubicBezTo>
                    <a:cubicBezTo>
                      <a:pt x="86463" y="3197"/>
                      <a:pt x="44505" y="10998"/>
                      <a:pt x="3928" y="23714"/>
                    </a:cubicBezTo>
                    <a:cubicBezTo>
                      <a:pt x="-4644" y="26381"/>
                      <a:pt x="-930" y="39811"/>
                      <a:pt x="7643" y="37144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0" name="任意多边形: 形状 119" descr="be8ba974-088d-4b47-a2e3-9113be177d29"/>
              <p:cNvSpPr/>
              <p:nvPr/>
            </p:nvSpPr>
            <p:spPr>
              <a:xfrm flipH="1">
                <a:off x="3086214" y="3024444"/>
                <a:ext cx="22086" cy="72567"/>
              </a:xfrm>
              <a:custGeom>
                <a:avLst/>
                <a:gdLst>
                  <a:gd name="connsiteX0" fmla="*/ 10308 w 26365"/>
                  <a:gd name="connsiteY0" fmla="*/ 2385 h 86627"/>
                  <a:gd name="connsiteX1" fmla="*/ 14118 w 26365"/>
                  <a:gd name="connsiteY1" fmla="*/ 84396 h 86627"/>
                  <a:gd name="connsiteX2" fmla="*/ 23643 w 26365"/>
                  <a:gd name="connsiteY2" fmla="*/ 84396 h 86627"/>
                  <a:gd name="connsiteX3" fmla="*/ 23643 w 26365"/>
                  <a:gd name="connsiteY3" fmla="*/ 74871 h 86627"/>
                  <a:gd name="connsiteX4" fmla="*/ 22023 w 26365"/>
                  <a:gd name="connsiteY4" fmla="*/ 9815 h 86627"/>
                  <a:gd name="connsiteX5" fmla="*/ 9927 w 26365"/>
                  <a:gd name="connsiteY5" fmla="*/ 2766 h 86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365" h="86627">
                    <a:moveTo>
                      <a:pt x="10308" y="2385"/>
                    </a:moveTo>
                    <a:cubicBezTo>
                      <a:pt x="-5980" y="27760"/>
                      <a:pt x="-4456" y="60640"/>
                      <a:pt x="14118" y="84396"/>
                    </a:cubicBezTo>
                    <a:cubicBezTo>
                      <a:pt x="16785" y="86825"/>
                      <a:pt x="20976" y="86825"/>
                      <a:pt x="23643" y="84396"/>
                    </a:cubicBezTo>
                    <a:cubicBezTo>
                      <a:pt x="26024" y="81672"/>
                      <a:pt x="26024" y="77594"/>
                      <a:pt x="23643" y="74871"/>
                    </a:cubicBezTo>
                    <a:cubicBezTo>
                      <a:pt x="9641" y="55639"/>
                      <a:pt x="8974" y="29722"/>
                      <a:pt x="22023" y="9815"/>
                    </a:cubicBezTo>
                    <a:cubicBezTo>
                      <a:pt x="27072" y="2290"/>
                      <a:pt x="14975" y="-4663"/>
                      <a:pt x="9927" y="2766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1" name="任意多边形: 形状 120" descr="52de2a50-5f5a-48cc-883a-3b8fbf92d6d6"/>
              <p:cNvSpPr/>
              <p:nvPr/>
            </p:nvSpPr>
            <p:spPr>
              <a:xfrm flipH="1">
                <a:off x="3030697" y="2851474"/>
                <a:ext cx="253270" cy="206947"/>
              </a:xfrm>
              <a:custGeom>
                <a:avLst/>
                <a:gdLst>
                  <a:gd name="connsiteX0" fmla="*/ 7602 w 302340"/>
                  <a:gd name="connsiteY0" fmla="*/ 35798 h 247042"/>
                  <a:gd name="connsiteX1" fmla="*/ 127903 w 302340"/>
                  <a:gd name="connsiteY1" fmla="*/ 13795 h 247042"/>
                  <a:gd name="connsiteX2" fmla="*/ 231344 w 302340"/>
                  <a:gd name="connsiteY2" fmla="*/ 35798 h 247042"/>
                  <a:gd name="connsiteX3" fmla="*/ 261538 w 302340"/>
                  <a:gd name="connsiteY3" fmla="*/ 81804 h 247042"/>
                  <a:gd name="connsiteX4" fmla="*/ 284494 w 302340"/>
                  <a:gd name="connsiteY4" fmla="*/ 137430 h 247042"/>
                  <a:gd name="connsiteX5" fmla="*/ 243631 w 302340"/>
                  <a:gd name="connsiteY5" fmla="*/ 232680 h 247042"/>
                  <a:gd name="connsiteX6" fmla="*/ 243631 w 302340"/>
                  <a:gd name="connsiteY6" fmla="*/ 246586 h 247042"/>
                  <a:gd name="connsiteX7" fmla="*/ 301353 w 302340"/>
                  <a:gd name="connsiteY7" fmla="*/ 167433 h 247042"/>
                  <a:gd name="connsiteX8" fmla="*/ 252871 w 302340"/>
                  <a:gd name="connsiteY8" fmla="*/ 41227 h 247042"/>
                  <a:gd name="connsiteX9" fmla="*/ 151239 w 302340"/>
                  <a:gd name="connsiteY9" fmla="*/ -397 h 247042"/>
                  <a:gd name="connsiteX10" fmla="*/ 3887 w 302340"/>
                  <a:gd name="connsiteY10" fmla="*/ 22177 h 247042"/>
                  <a:gd name="connsiteX11" fmla="*/ 7602 w 302340"/>
                  <a:gd name="connsiteY11" fmla="*/ 35607 h 247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2340" h="247042">
                    <a:moveTo>
                      <a:pt x="7602" y="35798"/>
                    </a:moveTo>
                    <a:cubicBezTo>
                      <a:pt x="46540" y="23120"/>
                      <a:pt x="87002" y="15719"/>
                      <a:pt x="127903" y="13795"/>
                    </a:cubicBezTo>
                    <a:cubicBezTo>
                      <a:pt x="160954" y="12366"/>
                      <a:pt x="206293" y="9604"/>
                      <a:pt x="231344" y="35798"/>
                    </a:cubicBezTo>
                    <a:cubicBezTo>
                      <a:pt x="243250" y="49857"/>
                      <a:pt x="253347" y="65307"/>
                      <a:pt x="261538" y="81804"/>
                    </a:cubicBezTo>
                    <a:cubicBezTo>
                      <a:pt x="271825" y="99130"/>
                      <a:pt x="279541" y="117866"/>
                      <a:pt x="284494" y="137430"/>
                    </a:cubicBezTo>
                    <a:cubicBezTo>
                      <a:pt x="291637" y="169434"/>
                      <a:pt x="285922" y="227822"/>
                      <a:pt x="243631" y="232680"/>
                    </a:cubicBezTo>
                    <a:cubicBezTo>
                      <a:pt x="234773" y="233632"/>
                      <a:pt x="234678" y="247538"/>
                      <a:pt x="243631" y="246586"/>
                    </a:cubicBezTo>
                    <a:cubicBezTo>
                      <a:pt x="281731" y="242395"/>
                      <a:pt x="300305" y="202295"/>
                      <a:pt x="301353" y="167433"/>
                    </a:cubicBezTo>
                    <a:cubicBezTo>
                      <a:pt x="302686" y="121142"/>
                      <a:pt x="277635" y="78565"/>
                      <a:pt x="252871" y="41227"/>
                    </a:cubicBezTo>
                    <a:cubicBezTo>
                      <a:pt x="229153" y="5699"/>
                      <a:pt x="191339" y="-112"/>
                      <a:pt x="151239" y="-397"/>
                    </a:cubicBezTo>
                    <a:cubicBezTo>
                      <a:pt x="101233" y="-768"/>
                      <a:pt x="51493" y="6851"/>
                      <a:pt x="3887" y="22177"/>
                    </a:cubicBezTo>
                    <a:cubicBezTo>
                      <a:pt x="-4590" y="24845"/>
                      <a:pt x="-971" y="38370"/>
                      <a:pt x="7602" y="35607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5" name="任意多边形: 形状 124" descr="d0376ffe-e5d1-4289-b550-5e589ad4ffd9"/>
              <p:cNvSpPr/>
              <p:nvPr/>
            </p:nvSpPr>
            <p:spPr>
              <a:xfrm flipH="1">
                <a:off x="3041698" y="2936844"/>
                <a:ext cx="25558" cy="88686"/>
              </a:xfrm>
              <a:custGeom>
                <a:avLst/>
                <a:gdLst>
                  <a:gd name="connsiteX0" fmla="*/ 15794 w 30510"/>
                  <a:gd name="connsiteY0" fmla="*/ 657 h 105868"/>
                  <a:gd name="connsiteX1" fmla="*/ -590 w 30510"/>
                  <a:gd name="connsiteY1" fmla="*/ 47615 h 105868"/>
                  <a:gd name="connsiteX2" fmla="*/ 5887 w 30510"/>
                  <a:gd name="connsiteY2" fmla="*/ 76762 h 105868"/>
                  <a:gd name="connsiteX3" fmla="*/ 17984 w 30510"/>
                  <a:gd name="connsiteY3" fmla="*/ 103242 h 105868"/>
                  <a:gd name="connsiteX4" fmla="*/ 27509 w 30510"/>
                  <a:gd name="connsiteY4" fmla="*/ 93717 h 105868"/>
                  <a:gd name="connsiteX5" fmla="*/ 22747 w 30510"/>
                  <a:gd name="connsiteY5" fmla="*/ 84192 h 105868"/>
                  <a:gd name="connsiteX6" fmla="*/ 18651 w 30510"/>
                  <a:gd name="connsiteY6" fmla="*/ 72952 h 105868"/>
                  <a:gd name="connsiteX7" fmla="*/ 12936 w 30510"/>
                  <a:gd name="connsiteY7" fmla="*/ 48282 h 105868"/>
                  <a:gd name="connsiteX8" fmla="*/ 25319 w 30510"/>
                  <a:gd name="connsiteY8" fmla="*/ 11230 h 105868"/>
                  <a:gd name="connsiteX9" fmla="*/ 15794 w 30510"/>
                  <a:gd name="connsiteY9" fmla="*/ 1705 h 105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510" h="105868">
                    <a:moveTo>
                      <a:pt x="15794" y="657"/>
                    </a:moveTo>
                    <a:cubicBezTo>
                      <a:pt x="3506" y="13030"/>
                      <a:pt x="-2495" y="30290"/>
                      <a:pt x="-590" y="47615"/>
                    </a:cubicBezTo>
                    <a:cubicBezTo>
                      <a:pt x="363" y="57569"/>
                      <a:pt x="2458" y="67361"/>
                      <a:pt x="5887" y="76762"/>
                    </a:cubicBezTo>
                    <a:cubicBezTo>
                      <a:pt x="8078" y="86306"/>
                      <a:pt x="12269" y="95307"/>
                      <a:pt x="17984" y="103242"/>
                    </a:cubicBezTo>
                    <a:cubicBezTo>
                      <a:pt x="23985" y="109909"/>
                      <a:pt x="33891" y="100003"/>
                      <a:pt x="27509" y="93717"/>
                    </a:cubicBezTo>
                    <a:cubicBezTo>
                      <a:pt x="25413" y="90840"/>
                      <a:pt x="23794" y="87621"/>
                      <a:pt x="22747" y="84192"/>
                    </a:cubicBezTo>
                    <a:cubicBezTo>
                      <a:pt x="21318" y="80477"/>
                      <a:pt x="19889" y="76762"/>
                      <a:pt x="18651" y="72952"/>
                    </a:cubicBezTo>
                    <a:cubicBezTo>
                      <a:pt x="15794" y="64989"/>
                      <a:pt x="13889" y="56702"/>
                      <a:pt x="12936" y="48282"/>
                    </a:cubicBezTo>
                    <a:cubicBezTo>
                      <a:pt x="11126" y="34681"/>
                      <a:pt x="15698" y="21012"/>
                      <a:pt x="25319" y="11230"/>
                    </a:cubicBezTo>
                    <a:cubicBezTo>
                      <a:pt x="31891" y="5134"/>
                      <a:pt x="21985" y="-4772"/>
                      <a:pt x="15794" y="1705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7" name="任意多边形: 形状 126" descr="3739f6cf-45c1-452a-90fe-521741152f2e"/>
              <p:cNvSpPr/>
              <p:nvPr/>
            </p:nvSpPr>
            <p:spPr>
              <a:xfrm flipH="1">
                <a:off x="2447736" y="3364995"/>
                <a:ext cx="1209986" cy="1129694"/>
              </a:xfrm>
              <a:custGeom>
                <a:avLst/>
                <a:gdLst>
                  <a:gd name="connsiteX0" fmla="*/ 1178813 w 1444415"/>
                  <a:gd name="connsiteY0" fmla="*/ 1275302 h 1348568"/>
                  <a:gd name="connsiteX1" fmla="*/ 82296 w 1444415"/>
                  <a:gd name="connsiteY1" fmla="*/ 1178147 h 1348568"/>
                  <a:gd name="connsiteX2" fmla="*/ 1428 w 1444415"/>
                  <a:gd name="connsiteY2" fmla="*/ 1032890 h 1348568"/>
                  <a:gd name="connsiteX3" fmla="*/ 338328 w 1444415"/>
                  <a:gd name="connsiteY3" fmla="*/ 15811 h 1348568"/>
                  <a:gd name="connsiteX4" fmla="*/ 731710 w 1444415"/>
                  <a:gd name="connsiteY4" fmla="*/ 17716 h 1348568"/>
                  <a:gd name="connsiteX5" fmla="*/ 693039 w 1444415"/>
                  <a:gd name="connsiteY5" fmla="*/ 460629 h 1348568"/>
                  <a:gd name="connsiteX6" fmla="*/ 674846 w 1444415"/>
                  <a:gd name="connsiteY6" fmla="*/ 640841 h 1348568"/>
                  <a:gd name="connsiteX7" fmla="*/ 1188148 w 1444415"/>
                  <a:gd name="connsiteY7" fmla="*/ 349757 h 1348568"/>
                  <a:gd name="connsiteX8" fmla="*/ 1382363 w 1444415"/>
                  <a:gd name="connsiteY8" fmla="*/ 274700 h 1348568"/>
                  <a:gd name="connsiteX9" fmla="*/ 1424082 w 1444415"/>
                  <a:gd name="connsiteY9" fmla="*/ 433673 h 1348568"/>
                  <a:gd name="connsiteX10" fmla="*/ 1438846 w 1444415"/>
                  <a:gd name="connsiteY10" fmla="*/ 618648 h 1348568"/>
                  <a:gd name="connsiteX11" fmla="*/ 1159192 w 1444415"/>
                  <a:gd name="connsiteY11" fmla="*/ 1303877 h 1348568"/>
                  <a:gd name="connsiteX12" fmla="*/ 1178813 w 1444415"/>
                  <a:gd name="connsiteY12" fmla="*/ 1275302 h 1348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44415" h="1348568">
                    <a:moveTo>
                      <a:pt x="1178813" y="1275302"/>
                    </a:moveTo>
                    <a:cubicBezTo>
                      <a:pt x="774953" y="1385125"/>
                      <a:pt x="355568" y="1384458"/>
                      <a:pt x="82296" y="1178147"/>
                    </a:cubicBezTo>
                    <a:cubicBezTo>
                      <a:pt x="35433" y="1142714"/>
                      <a:pt x="-12192" y="1090040"/>
                      <a:pt x="1428" y="1032890"/>
                    </a:cubicBezTo>
                    <a:cubicBezTo>
                      <a:pt x="71818" y="738759"/>
                      <a:pt x="211931" y="290607"/>
                      <a:pt x="338328" y="15811"/>
                    </a:cubicBezTo>
                    <a:cubicBezTo>
                      <a:pt x="461295" y="-18003"/>
                      <a:pt x="604361" y="10382"/>
                      <a:pt x="731710" y="17716"/>
                    </a:cubicBezTo>
                    <a:cubicBezTo>
                      <a:pt x="731139" y="166173"/>
                      <a:pt x="718280" y="314325"/>
                      <a:pt x="693039" y="460629"/>
                    </a:cubicBezTo>
                    <a:cubicBezTo>
                      <a:pt x="683037" y="520350"/>
                      <a:pt x="671036" y="580453"/>
                      <a:pt x="674846" y="640841"/>
                    </a:cubicBezTo>
                    <a:cubicBezTo>
                      <a:pt x="834294" y="524599"/>
                      <a:pt x="1006506" y="426939"/>
                      <a:pt x="1188148" y="349757"/>
                    </a:cubicBezTo>
                    <a:cubicBezTo>
                      <a:pt x="1218914" y="336899"/>
                      <a:pt x="1349026" y="273557"/>
                      <a:pt x="1382363" y="274700"/>
                    </a:cubicBezTo>
                    <a:cubicBezTo>
                      <a:pt x="1444847" y="275939"/>
                      <a:pt x="1400555" y="375665"/>
                      <a:pt x="1424082" y="433673"/>
                    </a:cubicBezTo>
                    <a:cubicBezTo>
                      <a:pt x="1447609" y="491680"/>
                      <a:pt x="1445894" y="556450"/>
                      <a:pt x="1438846" y="618648"/>
                    </a:cubicBezTo>
                    <a:cubicBezTo>
                      <a:pt x="1410271" y="866298"/>
                      <a:pt x="1302258" y="1099756"/>
                      <a:pt x="1159192" y="1303877"/>
                    </a:cubicBezTo>
                    <a:cubicBezTo>
                      <a:pt x="1124616" y="1353407"/>
                      <a:pt x="1195482" y="1217295"/>
                      <a:pt x="1178813" y="1275302"/>
                    </a:cubicBezTo>
                    <a:close/>
                  </a:path>
                </a:pathLst>
              </a:custGeom>
              <a:solidFill>
                <a:srgbClr val="FFCA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8" name="任意多边形: 形状 127" descr="327bff91-06d3-4be6-a1c5-26e2d91d5c3f"/>
              <p:cNvSpPr/>
              <p:nvPr/>
            </p:nvSpPr>
            <p:spPr>
              <a:xfrm flipH="1">
                <a:off x="837338" y="3873653"/>
                <a:ext cx="859697" cy="1067514"/>
              </a:xfrm>
              <a:custGeom>
                <a:avLst/>
                <a:gdLst>
                  <a:gd name="connsiteX0" fmla="*/ 958518 w 1026260"/>
                  <a:gd name="connsiteY0" fmla="*/ 740960 h 1274340"/>
                  <a:gd name="connsiteX1" fmla="*/ 935181 w 1026260"/>
                  <a:gd name="connsiteY1" fmla="*/ 1193111 h 1274340"/>
                  <a:gd name="connsiteX2" fmla="*/ 276051 w 1026260"/>
                  <a:gd name="connsiteY2" fmla="*/ 1232831 h 1274340"/>
                  <a:gd name="connsiteX3" fmla="*/ 11256 w 1026260"/>
                  <a:gd name="connsiteY3" fmla="*/ 933746 h 1274340"/>
                  <a:gd name="connsiteX4" fmla="*/ 20781 w 1026260"/>
                  <a:gd name="connsiteY4" fmla="*/ 675523 h 1274340"/>
                  <a:gd name="connsiteX5" fmla="*/ 309198 w 1026260"/>
                  <a:gd name="connsiteY5" fmla="*/ 287665 h 1274340"/>
                  <a:gd name="connsiteX6" fmla="*/ 512366 w 1026260"/>
                  <a:gd name="connsiteY6" fmla="*/ 28013 h 1274340"/>
                  <a:gd name="connsiteX7" fmla="*/ 958518 w 1026260"/>
                  <a:gd name="connsiteY7" fmla="*/ 740960 h 1274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26260" h="1274340">
                    <a:moveTo>
                      <a:pt x="958518" y="740960"/>
                    </a:moveTo>
                    <a:cubicBezTo>
                      <a:pt x="1009572" y="861641"/>
                      <a:pt x="1089677" y="983276"/>
                      <a:pt x="935181" y="1193111"/>
                    </a:cubicBezTo>
                    <a:cubicBezTo>
                      <a:pt x="853171" y="1304554"/>
                      <a:pt x="404925" y="1283409"/>
                      <a:pt x="276051" y="1232831"/>
                    </a:cubicBezTo>
                    <a:cubicBezTo>
                      <a:pt x="147178" y="1182253"/>
                      <a:pt x="43832" y="1068239"/>
                      <a:pt x="11256" y="933746"/>
                    </a:cubicBezTo>
                    <a:cubicBezTo>
                      <a:pt x="-9223" y="849164"/>
                      <a:pt x="-2459" y="759438"/>
                      <a:pt x="20781" y="675523"/>
                    </a:cubicBezTo>
                    <a:cubicBezTo>
                      <a:pt x="62596" y="523123"/>
                      <a:pt x="166800" y="363198"/>
                      <a:pt x="309198" y="287665"/>
                    </a:cubicBezTo>
                    <a:cubicBezTo>
                      <a:pt x="436643" y="220037"/>
                      <a:pt x="439119" y="-95621"/>
                      <a:pt x="512366" y="28013"/>
                    </a:cubicBezTo>
                    <a:cubicBezTo>
                      <a:pt x="572755" y="130217"/>
                      <a:pt x="914226" y="636280"/>
                      <a:pt x="958518" y="740960"/>
                    </a:cubicBezTo>
                    <a:close/>
                  </a:path>
                </a:pathLst>
              </a:custGeom>
              <a:solidFill>
                <a:srgbClr val="FFCA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9" name="任意多边形: 形状 128" descr="82e5a506-c46d-407a-90b9-1cab47470a6f"/>
              <p:cNvSpPr/>
              <p:nvPr/>
            </p:nvSpPr>
            <p:spPr>
              <a:xfrm flipH="1">
                <a:off x="1663564" y="2777742"/>
                <a:ext cx="464958" cy="627635"/>
              </a:xfrm>
              <a:custGeom>
                <a:avLst/>
                <a:gdLst>
                  <a:gd name="connsiteX0" fmla="*/ -485 w 555042"/>
                  <a:gd name="connsiteY0" fmla="*/ 190967 h 749236"/>
                  <a:gd name="connsiteX1" fmla="*/ 97432 w 555042"/>
                  <a:gd name="connsiteY1" fmla="*/ 23423 h 749236"/>
                  <a:gd name="connsiteX2" fmla="*/ 286312 w 555042"/>
                  <a:gd name="connsiteY2" fmla="*/ 33995 h 749236"/>
                  <a:gd name="connsiteX3" fmla="*/ 368608 w 555042"/>
                  <a:gd name="connsiteY3" fmla="*/ 118197 h 749236"/>
                  <a:gd name="connsiteX4" fmla="*/ 439665 w 555042"/>
                  <a:gd name="connsiteY4" fmla="*/ 154772 h 749236"/>
                  <a:gd name="connsiteX5" fmla="*/ 508339 w 555042"/>
                  <a:gd name="connsiteY5" fmla="*/ 321936 h 749236"/>
                  <a:gd name="connsiteX6" fmla="*/ 503197 w 555042"/>
                  <a:gd name="connsiteY6" fmla="*/ 346415 h 749236"/>
                  <a:gd name="connsiteX7" fmla="*/ 542820 w 555042"/>
                  <a:gd name="connsiteY7" fmla="*/ 421568 h 749236"/>
                  <a:gd name="connsiteX8" fmla="*/ 534344 w 555042"/>
                  <a:gd name="connsiteY8" fmla="*/ 536439 h 749236"/>
                  <a:gd name="connsiteX9" fmla="*/ 446332 w 555042"/>
                  <a:gd name="connsiteY9" fmla="*/ 617497 h 749236"/>
                  <a:gd name="connsiteX10" fmla="*/ 381181 w 555042"/>
                  <a:gd name="connsiteY10" fmla="*/ 665122 h 749236"/>
                  <a:gd name="connsiteX11" fmla="*/ 314506 w 555042"/>
                  <a:gd name="connsiteY11" fmla="*/ 736464 h 749236"/>
                  <a:gd name="connsiteX12" fmla="*/ 260309 w 555042"/>
                  <a:gd name="connsiteY12" fmla="*/ 748084 h 749236"/>
                  <a:gd name="connsiteX13" fmla="*/ 232401 w 555042"/>
                  <a:gd name="connsiteY13" fmla="*/ 745894 h 749236"/>
                  <a:gd name="connsiteX14" fmla="*/ 213351 w 555042"/>
                  <a:gd name="connsiteY14" fmla="*/ 730559 h 749236"/>
                  <a:gd name="connsiteX15" fmla="*/ 166393 w 555042"/>
                  <a:gd name="connsiteY15" fmla="*/ 607591 h 749236"/>
                  <a:gd name="connsiteX16" fmla="*/ 148581 w 555042"/>
                  <a:gd name="connsiteY16" fmla="*/ 475574 h 749236"/>
                  <a:gd name="connsiteX17" fmla="*/ 84097 w 555042"/>
                  <a:gd name="connsiteY17" fmla="*/ 342891 h 749236"/>
                  <a:gd name="connsiteX18" fmla="*/ 16279 w 555042"/>
                  <a:gd name="connsiteY18" fmla="*/ 271263 h 749236"/>
                  <a:gd name="connsiteX19" fmla="*/ -485 w 555042"/>
                  <a:gd name="connsiteY19" fmla="*/ 190967 h 749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55042" h="749236">
                    <a:moveTo>
                      <a:pt x="-485" y="190967"/>
                    </a:moveTo>
                    <a:cubicBezTo>
                      <a:pt x="4087" y="123816"/>
                      <a:pt x="39615" y="57617"/>
                      <a:pt x="97432" y="23423"/>
                    </a:cubicBezTo>
                    <a:cubicBezTo>
                      <a:pt x="155248" y="-10772"/>
                      <a:pt x="234591" y="-8962"/>
                      <a:pt x="286312" y="33995"/>
                    </a:cubicBezTo>
                    <a:cubicBezTo>
                      <a:pt x="316601" y="59141"/>
                      <a:pt x="336319" y="95717"/>
                      <a:pt x="368608" y="118197"/>
                    </a:cubicBezTo>
                    <a:cubicBezTo>
                      <a:pt x="390515" y="133341"/>
                      <a:pt x="416804" y="141056"/>
                      <a:pt x="439665" y="154772"/>
                    </a:cubicBezTo>
                    <a:cubicBezTo>
                      <a:pt x="495767" y="190215"/>
                      <a:pt x="523294" y="257281"/>
                      <a:pt x="508339" y="321936"/>
                    </a:cubicBezTo>
                    <a:cubicBezTo>
                      <a:pt x="505769" y="329890"/>
                      <a:pt x="504054" y="338091"/>
                      <a:pt x="503197" y="346415"/>
                    </a:cubicBezTo>
                    <a:cubicBezTo>
                      <a:pt x="502149" y="374990"/>
                      <a:pt x="528914" y="396326"/>
                      <a:pt x="542820" y="421568"/>
                    </a:cubicBezTo>
                    <a:cubicBezTo>
                      <a:pt x="561870" y="456810"/>
                      <a:pt x="555298" y="502054"/>
                      <a:pt x="534344" y="536439"/>
                    </a:cubicBezTo>
                    <a:cubicBezTo>
                      <a:pt x="513388" y="570824"/>
                      <a:pt x="480337" y="595875"/>
                      <a:pt x="446332" y="617497"/>
                    </a:cubicBezTo>
                    <a:cubicBezTo>
                      <a:pt x="422710" y="630651"/>
                      <a:pt x="400898" y="646643"/>
                      <a:pt x="381181" y="665122"/>
                    </a:cubicBezTo>
                    <a:cubicBezTo>
                      <a:pt x="358607" y="688839"/>
                      <a:pt x="343653" y="721414"/>
                      <a:pt x="314506" y="736464"/>
                    </a:cubicBezTo>
                    <a:cubicBezTo>
                      <a:pt x="297362" y="743836"/>
                      <a:pt x="278978" y="747790"/>
                      <a:pt x="260309" y="748084"/>
                    </a:cubicBezTo>
                    <a:cubicBezTo>
                      <a:pt x="250975" y="749570"/>
                      <a:pt x="241355" y="748818"/>
                      <a:pt x="232401" y="745894"/>
                    </a:cubicBezTo>
                    <a:cubicBezTo>
                      <a:pt x="224875" y="742427"/>
                      <a:pt x="218304" y="737159"/>
                      <a:pt x="213351" y="730559"/>
                    </a:cubicBezTo>
                    <a:cubicBezTo>
                      <a:pt x="184776" y="696364"/>
                      <a:pt x="172774" y="651597"/>
                      <a:pt x="166393" y="607591"/>
                    </a:cubicBezTo>
                    <a:cubicBezTo>
                      <a:pt x="160011" y="563585"/>
                      <a:pt x="158582" y="518818"/>
                      <a:pt x="148581" y="475574"/>
                    </a:cubicBezTo>
                    <a:cubicBezTo>
                      <a:pt x="137246" y="427082"/>
                      <a:pt x="115244" y="381743"/>
                      <a:pt x="84097" y="342891"/>
                    </a:cubicBezTo>
                    <a:cubicBezTo>
                      <a:pt x="63141" y="316888"/>
                      <a:pt x="32376" y="301076"/>
                      <a:pt x="16279" y="271263"/>
                    </a:cubicBezTo>
                    <a:cubicBezTo>
                      <a:pt x="3134" y="246641"/>
                      <a:pt x="-2676" y="218781"/>
                      <a:pt x="-485" y="190967"/>
                    </a:cubicBezTo>
                    <a:close/>
                  </a:path>
                </a:pathLst>
              </a:custGeom>
              <a:solidFill>
                <a:srgbClr val="010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0" name="任意多边形: 形状 129" descr="fb1ec9cc-8cbd-4057-94e4-cdb227790c29"/>
              <p:cNvSpPr/>
              <p:nvPr/>
            </p:nvSpPr>
            <p:spPr>
              <a:xfrm flipH="1">
                <a:off x="1719456" y="2966871"/>
                <a:ext cx="595441" cy="882305"/>
              </a:xfrm>
              <a:custGeom>
                <a:avLst/>
                <a:gdLst>
                  <a:gd name="connsiteX0" fmla="*/ 417451 w 710805"/>
                  <a:gd name="connsiteY0" fmla="*/ 1867 h 1053248"/>
                  <a:gd name="connsiteX1" fmla="*/ 249715 w 710805"/>
                  <a:gd name="connsiteY1" fmla="*/ 68542 h 1053248"/>
                  <a:gd name="connsiteX2" fmla="*/ 125319 w 710805"/>
                  <a:gd name="connsiteY2" fmla="*/ 372294 h 1053248"/>
                  <a:gd name="connsiteX3" fmla="*/ 159133 w 710805"/>
                  <a:gd name="connsiteY3" fmla="*/ 456400 h 1053248"/>
                  <a:gd name="connsiteX4" fmla="*/ 244096 w 710805"/>
                  <a:gd name="connsiteY4" fmla="*/ 487642 h 1053248"/>
                  <a:gd name="connsiteX5" fmla="*/ 198566 w 710805"/>
                  <a:gd name="connsiteY5" fmla="*/ 642328 h 1053248"/>
                  <a:gd name="connsiteX6" fmla="*/ 41214 w 710805"/>
                  <a:gd name="connsiteY6" fmla="*/ 699478 h 1053248"/>
                  <a:gd name="connsiteX7" fmla="*/ 112365 w 710805"/>
                  <a:gd name="connsiteY7" fmla="*/ 1011327 h 1053248"/>
                  <a:gd name="connsiteX8" fmla="*/ 709868 w 710805"/>
                  <a:gd name="connsiteY8" fmla="*/ 837971 h 1053248"/>
                  <a:gd name="connsiteX9" fmla="*/ 486888 w 710805"/>
                  <a:gd name="connsiteY9" fmla="*/ 684333 h 1053248"/>
                  <a:gd name="connsiteX10" fmla="*/ 484983 w 710805"/>
                  <a:gd name="connsiteY10" fmla="*/ 401917 h 1053248"/>
                  <a:gd name="connsiteX11" fmla="*/ 506796 w 710805"/>
                  <a:gd name="connsiteY11" fmla="*/ 390296 h 1053248"/>
                  <a:gd name="connsiteX12" fmla="*/ 527464 w 710805"/>
                  <a:gd name="connsiteY12" fmla="*/ 400869 h 1053248"/>
                  <a:gd name="connsiteX13" fmla="*/ 604332 w 710805"/>
                  <a:gd name="connsiteY13" fmla="*/ 366294 h 1053248"/>
                  <a:gd name="connsiteX14" fmla="*/ 636050 w 710805"/>
                  <a:gd name="connsiteY14" fmla="*/ 311620 h 1053248"/>
                  <a:gd name="connsiteX15" fmla="*/ 603378 w 710805"/>
                  <a:gd name="connsiteY15" fmla="*/ 265328 h 1053248"/>
                  <a:gd name="connsiteX16" fmla="*/ 551754 w 710805"/>
                  <a:gd name="connsiteY16" fmla="*/ 275996 h 1053248"/>
                  <a:gd name="connsiteX17" fmla="*/ 532704 w 710805"/>
                  <a:gd name="connsiteY17" fmla="*/ 249517 h 1053248"/>
                  <a:gd name="connsiteX18" fmla="*/ 535846 w 710805"/>
                  <a:gd name="connsiteY18" fmla="*/ 215608 h 1053248"/>
                  <a:gd name="connsiteX19" fmla="*/ 446216 w 710805"/>
                  <a:gd name="connsiteY19" fmla="*/ 14726 h 1053248"/>
                  <a:gd name="connsiteX20" fmla="*/ 417451 w 710805"/>
                  <a:gd name="connsiteY20" fmla="*/ 1867 h 1053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10805" h="1053248">
                    <a:moveTo>
                      <a:pt x="417451" y="1867"/>
                    </a:moveTo>
                    <a:cubicBezTo>
                      <a:pt x="355728" y="-9563"/>
                      <a:pt x="293626" y="23489"/>
                      <a:pt x="249715" y="68542"/>
                    </a:cubicBezTo>
                    <a:cubicBezTo>
                      <a:pt x="177516" y="143599"/>
                      <a:pt x="119985" y="268567"/>
                      <a:pt x="125319" y="372294"/>
                    </a:cubicBezTo>
                    <a:cubicBezTo>
                      <a:pt x="125510" y="403612"/>
                      <a:pt x="137607" y="433683"/>
                      <a:pt x="159133" y="456400"/>
                    </a:cubicBezTo>
                    <a:cubicBezTo>
                      <a:pt x="179993" y="478117"/>
                      <a:pt x="215140" y="484975"/>
                      <a:pt x="244096" y="487642"/>
                    </a:cubicBezTo>
                    <a:cubicBezTo>
                      <a:pt x="234571" y="534600"/>
                      <a:pt x="233046" y="615087"/>
                      <a:pt x="198566" y="642328"/>
                    </a:cubicBezTo>
                    <a:cubicBezTo>
                      <a:pt x="164085" y="669569"/>
                      <a:pt x="68835" y="696430"/>
                      <a:pt x="41214" y="699478"/>
                    </a:cubicBezTo>
                    <a:cubicBezTo>
                      <a:pt x="9876" y="726243"/>
                      <a:pt x="-63561" y="922458"/>
                      <a:pt x="112365" y="1011327"/>
                    </a:cubicBezTo>
                    <a:cubicBezTo>
                      <a:pt x="197423" y="1054380"/>
                      <a:pt x="426690" y="1128960"/>
                      <a:pt x="709868" y="837971"/>
                    </a:cubicBezTo>
                    <a:cubicBezTo>
                      <a:pt x="654623" y="796443"/>
                      <a:pt x="492127" y="753294"/>
                      <a:pt x="486888" y="684333"/>
                    </a:cubicBezTo>
                    <a:cubicBezTo>
                      <a:pt x="480316" y="596704"/>
                      <a:pt x="454122" y="484308"/>
                      <a:pt x="484983" y="401917"/>
                    </a:cubicBezTo>
                    <a:cubicBezTo>
                      <a:pt x="489078" y="393821"/>
                      <a:pt x="497842" y="389163"/>
                      <a:pt x="506796" y="390296"/>
                    </a:cubicBezTo>
                    <a:cubicBezTo>
                      <a:pt x="513940" y="393364"/>
                      <a:pt x="520797" y="396897"/>
                      <a:pt x="527464" y="400869"/>
                    </a:cubicBezTo>
                    <a:cubicBezTo>
                      <a:pt x="555087" y="412775"/>
                      <a:pt x="584614" y="388773"/>
                      <a:pt x="604332" y="366294"/>
                    </a:cubicBezTo>
                    <a:cubicBezTo>
                      <a:pt x="618524" y="350291"/>
                      <a:pt x="632907" y="332861"/>
                      <a:pt x="636050" y="311620"/>
                    </a:cubicBezTo>
                    <a:cubicBezTo>
                      <a:pt x="639192" y="290379"/>
                      <a:pt x="624810" y="265519"/>
                      <a:pt x="603378" y="265328"/>
                    </a:cubicBezTo>
                    <a:cubicBezTo>
                      <a:pt x="585567" y="265328"/>
                      <a:pt x="568803" y="281426"/>
                      <a:pt x="551754" y="275996"/>
                    </a:cubicBezTo>
                    <a:cubicBezTo>
                      <a:pt x="540895" y="271539"/>
                      <a:pt x="533465" y="261261"/>
                      <a:pt x="532704" y="249517"/>
                    </a:cubicBezTo>
                    <a:cubicBezTo>
                      <a:pt x="532227" y="238125"/>
                      <a:pt x="533275" y="226714"/>
                      <a:pt x="535846" y="215608"/>
                    </a:cubicBezTo>
                    <a:cubicBezTo>
                      <a:pt x="548705" y="132836"/>
                      <a:pt x="517368" y="61494"/>
                      <a:pt x="446216" y="14726"/>
                    </a:cubicBezTo>
                    <a:cubicBezTo>
                      <a:pt x="437454" y="8811"/>
                      <a:pt x="427738" y="4458"/>
                      <a:pt x="417451" y="1867"/>
                    </a:cubicBezTo>
                    <a:close/>
                  </a:path>
                </a:pathLst>
              </a:custGeom>
              <a:solidFill>
                <a:srgbClr val="FF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1" name="任意多边形: 形状 130" descr="e159a714-f55d-4136-bfc4-aa2781503077"/>
              <p:cNvSpPr/>
              <p:nvPr/>
            </p:nvSpPr>
            <p:spPr>
              <a:xfrm flipH="1">
                <a:off x="2046544" y="3113137"/>
                <a:ext cx="69428" cy="115838"/>
              </a:xfrm>
              <a:custGeom>
                <a:avLst/>
                <a:gdLst>
                  <a:gd name="connsiteX0" fmla="*/ 19393 w 82879"/>
                  <a:gd name="connsiteY0" fmla="*/ 137871 h 138281"/>
                  <a:gd name="connsiteX1" fmla="*/ 18631 w 82879"/>
                  <a:gd name="connsiteY1" fmla="*/ 137871 h 138281"/>
                  <a:gd name="connsiteX2" fmla="*/ 3677 w 82879"/>
                  <a:gd name="connsiteY2" fmla="*/ 128346 h 138281"/>
                  <a:gd name="connsiteX3" fmla="*/ 248 w 82879"/>
                  <a:gd name="connsiteY3" fmla="*/ 103581 h 138281"/>
                  <a:gd name="connsiteX4" fmla="*/ 20726 w 82879"/>
                  <a:gd name="connsiteY4" fmla="*/ 75578 h 138281"/>
                  <a:gd name="connsiteX5" fmla="*/ 22632 w 82879"/>
                  <a:gd name="connsiteY5" fmla="*/ 73673 h 138281"/>
                  <a:gd name="connsiteX6" fmla="*/ 54827 w 82879"/>
                  <a:gd name="connsiteY6" fmla="*/ 36811 h 138281"/>
                  <a:gd name="connsiteX7" fmla="*/ 70828 w 82879"/>
                  <a:gd name="connsiteY7" fmla="*/ 4330 h 138281"/>
                  <a:gd name="connsiteX8" fmla="*/ 76924 w 82879"/>
                  <a:gd name="connsiteY8" fmla="*/ -365 h 138281"/>
                  <a:gd name="connsiteX9" fmla="*/ 77115 w 82879"/>
                  <a:gd name="connsiteY9" fmla="*/ -337 h 138281"/>
                  <a:gd name="connsiteX10" fmla="*/ 81877 w 82879"/>
                  <a:gd name="connsiteY10" fmla="*/ 6026 h 138281"/>
                  <a:gd name="connsiteX11" fmla="*/ 81877 w 82879"/>
                  <a:gd name="connsiteY11" fmla="*/ 6045 h 138281"/>
                  <a:gd name="connsiteX12" fmla="*/ 63780 w 82879"/>
                  <a:gd name="connsiteY12" fmla="*/ 43478 h 138281"/>
                  <a:gd name="connsiteX13" fmla="*/ 30442 w 82879"/>
                  <a:gd name="connsiteY13" fmla="*/ 81578 h 138281"/>
                  <a:gd name="connsiteX14" fmla="*/ 28537 w 82879"/>
                  <a:gd name="connsiteY14" fmla="*/ 83483 h 138281"/>
                  <a:gd name="connsiteX15" fmla="*/ 10916 w 82879"/>
                  <a:gd name="connsiteY15" fmla="*/ 106724 h 138281"/>
                  <a:gd name="connsiteX16" fmla="*/ 13012 w 82879"/>
                  <a:gd name="connsiteY16" fmla="*/ 122154 h 138281"/>
                  <a:gd name="connsiteX17" fmla="*/ 20060 w 82879"/>
                  <a:gd name="connsiteY17" fmla="*/ 127012 h 138281"/>
                  <a:gd name="connsiteX18" fmla="*/ 24918 w 82879"/>
                  <a:gd name="connsiteY18" fmla="*/ 133299 h 138281"/>
                  <a:gd name="connsiteX19" fmla="*/ 19393 w 82879"/>
                  <a:gd name="connsiteY19" fmla="*/ 137871 h 138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82879" h="138281">
                    <a:moveTo>
                      <a:pt x="19393" y="137871"/>
                    </a:moveTo>
                    <a:lnTo>
                      <a:pt x="18631" y="137871"/>
                    </a:lnTo>
                    <a:cubicBezTo>
                      <a:pt x="12535" y="137013"/>
                      <a:pt x="7011" y="133537"/>
                      <a:pt x="3677" y="128346"/>
                    </a:cubicBezTo>
                    <a:cubicBezTo>
                      <a:pt x="-894" y="120955"/>
                      <a:pt x="-2133" y="111944"/>
                      <a:pt x="248" y="103581"/>
                    </a:cubicBezTo>
                    <a:cubicBezTo>
                      <a:pt x="4534" y="92646"/>
                      <a:pt x="11583" y="82998"/>
                      <a:pt x="20726" y="75578"/>
                    </a:cubicBezTo>
                    <a:lnTo>
                      <a:pt x="22632" y="73673"/>
                    </a:lnTo>
                    <a:cubicBezTo>
                      <a:pt x="34348" y="62271"/>
                      <a:pt x="45111" y="49945"/>
                      <a:pt x="54827" y="36811"/>
                    </a:cubicBezTo>
                    <a:cubicBezTo>
                      <a:pt x="62732" y="27428"/>
                      <a:pt x="68162" y="16284"/>
                      <a:pt x="70828" y="4330"/>
                    </a:cubicBezTo>
                    <a:cubicBezTo>
                      <a:pt x="71209" y="1358"/>
                      <a:pt x="73972" y="-746"/>
                      <a:pt x="76924" y="-365"/>
                    </a:cubicBezTo>
                    <a:cubicBezTo>
                      <a:pt x="77019" y="-356"/>
                      <a:pt x="77019" y="-346"/>
                      <a:pt x="77115" y="-337"/>
                    </a:cubicBezTo>
                    <a:cubicBezTo>
                      <a:pt x="80162" y="101"/>
                      <a:pt x="82354" y="2950"/>
                      <a:pt x="81877" y="6026"/>
                    </a:cubicBezTo>
                    <a:cubicBezTo>
                      <a:pt x="81877" y="6026"/>
                      <a:pt x="81877" y="6035"/>
                      <a:pt x="81877" y="6045"/>
                    </a:cubicBezTo>
                    <a:cubicBezTo>
                      <a:pt x="78924" y="19799"/>
                      <a:pt x="72734" y="32639"/>
                      <a:pt x="63780" y="43478"/>
                    </a:cubicBezTo>
                    <a:cubicBezTo>
                      <a:pt x="53684" y="57042"/>
                      <a:pt x="42539" y="69777"/>
                      <a:pt x="30442" y="81578"/>
                    </a:cubicBezTo>
                    <a:lnTo>
                      <a:pt x="28537" y="83483"/>
                    </a:lnTo>
                    <a:cubicBezTo>
                      <a:pt x="20822" y="89684"/>
                      <a:pt x="14821" y="97657"/>
                      <a:pt x="10916" y="106724"/>
                    </a:cubicBezTo>
                    <a:cubicBezTo>
                      <a:pt x="9487" y="111934"/>
                      <a:pt x="10249" y="117516"/>
                      <a:pt x="13012" y="122154"/>
                    </a:cubicBezTo>
                    <a:cubicBezTo>
                      <a:pt x="14536" y="124726"/>
                      <a:pt x="17107" y="126508"/>
                      <a:pt x="20060" y="127012"/>
                    </a:cubicBezTo>
                    <a:cubicBezTo>
                      <a:pt x="23108" y="127403"/>
                      <a:pt x="25299" y="130223"/>
                      <a:pt x="24918" y="133299"/>
                    </a:cubicBezTo>
                    <a:cubicBezTo>
                      <a:pt x="24441" y="135976"/>
                      <a:pt x="22155" y="137909"/>
                      <a:pt x="19393" y="137871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2" name="任意多边形: 形状 131" descr="bd452e57-51ef-427e-a5a0-bb6aea132fb0"/>
              <p:cNvSpPr/>
              <p:nvPr/>
            </p:nvSpPr>
            <p:spPr>
              <a:xfrm flipH="1">
                <a:off x="2074707" y="3275336"/>
                <a:ext cx="32330" cy="13484"/>
              </a:xfrm>
              <a:custGeom>
                <a:avLst/>
                <a:gdLst>
                  <a:gd name="connsiteX0" fmla="*/ 13584 w 38593"/>
                  <a:gd name="connsiteY0" fmla="*/ 15686 h 16096"/>
                  <a:gd name="connsiteX1" fmla="*/ 3297 w 38593"/>
                  <a:gd name="connsiteY1" fmla="*/ 14448 h 16096"/>
                  <a:gd name="connsiteX2" fmla="*/ -799 w 38593"/>
                  <a:gd name="connsiteY2" fmla="*/ 7685 h 16096"/>
                  <a:gd name="connsiteX3" fmla="*/ 5965 w 38593"/>
                  <a:gd name="connsiteY3" fmla="*/ 3589 h 16096"/>
                  <a:gd name="connsiteX4" fmla="*/ 28634 w 38593"/>
                  <a:gd name="connsiteY4" fmla="*/ 827 h 16096"/>
                  <a:gd name="connsiteX5" fmla="*/ 36444 w 38593"/>
                  <a:gd name="connsiteY5" fmla="*/ 1627 h 16096"/>
                  <a:gd name="connsiteX6" fmla="*/ 35587 w 38593"/>
                  <a:gd name="connsiteY6" fmla="*/ 9400 h 16096"/>
                  <a:gd name="connsiteX7" fmla="*/ 33872 w 38593"/>
                  <a:gd name="connsiteY7" fmla="*/ 10352 h 16096"/>
                  <a:gd name="connsiteX8" fmla="*/ 13584 w 38593"/>
                  <a:gd name="connsiteY8" fmla="*/ 15686 h 16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593" h="16096">
                    <a:moveTo>
                      <a:pt x="13584" y="15686"/>
                    </a:moveTo>
                    <a:cubicBezTo>
                      <a:pt x="10155" y="15705"/>
                      <a:pt x="6631" y="15286"/>
                      <a:pt x="3297" y="14448"/>
                    </a:cubicBezTo>
                    <a:cubicBezTo>
                      <a:pt x="345" y="13657"/>
                      <a:pt x="-1465" y="10676"/>
                      <a:pt x="-799" y="7685"/>
                    </a:cubicBezTo>
                    <a:cubicBezTo>
                      <a:pt x="-36" y="4694"/>
                      <a:pt x="3011" y="2865"/>
                      <a:pt x="5965" y="3589"/>
                    </a:cubicBezTo>
                    <a:cubicBezTo>
                      <a:pt x="13584" y="5466"/>
                      <a:pt x="21681" y="4484"/>
                      <a:pt x="28634" y="827"/>
                    </a:cubicBezTo>
                    <a:cubicBezTo>
                      <a:pt x="31015" y="-1097"/>
                      <a:pt x="34444" y="-735"/>
                      <a:pt x="36444" y="1627"/>
                    </a:cubicBezTo>
                    <a:cubicBezTo>
                      <a:pt x="38350" y="3999"/>
                      <a:pt x="37968" y="7475"/>
                      <a:pt x="35587" y="9400"/>
                    </a:cubicBezTo>
                    <a:cubicBezTo>
                      <a:pt x="35110" y="9818"/>
                      <a:pt x="34540" y="10142"/>
                      <a:pt x="33872" y="10352"/>
                    </a:cubicBezTo>
                    <a:cubicBezTo>
                      <a:pt x="27682" y="13781"/>
                      <a:pt x="20728" y="15610"/>
                      <a:pt x="13584" y="15686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3" name="任意多边形: 形状 132" descr="7c854f1b-8968-4f29-bd73-3a5118f73dd1"/>
              <p:cNvSpPr/>
              <p:nvPr/>
            </p:nvSpPr>
            <p:spPr>
              <a:xfrm flipH="1">
                <a:off x="2114432" y="3104142"/>
                <a:ext cx="21807" cy="34153"/>
              </a:xfrm>
              <a:custGeom>
                <a:avLst/>
                <a:gdLst>
                  <a:gd name="connsiteX0" fmla="*/ 22155 w 26031"/>
                  <a:gd name="connsiteY0" fmla="*/ 24118 h 40770"/>
                  <a:gd name="connsiteX1" fmla="*/ 3868 w 26031"/>
                  <a:gd name="connsiteY1" fmla="*/ 39930 h 40770"/>
                  <a:gd name="connsiteX2" fmla="*/ 1962 w 26031"/>
                  <a:gd name="connsiteY2" fmla="*/ 15832 h 40770"/>
                  <a:gd name="connsiteX3" fmla="*/ 20251 w 26031"/>
                  <a:gd name="connsiteY3" fmla="*/ 20 h 40770"/>
                  <a:gd name="connsiteX4" fmla="*/ 22155 w 26031"/>
                  <a:gd name="connsiteY4" fmla="*/ 24118 h 4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031" h="40770">
                    <a:moveTo>
                      <a:pt x="22155" y="24118"/>
                    </a:moveTo>
                    <a:cubicBezTo>
                      <a:pt x="17679" y="35168"/>
                      <a:pt x="9487" y="42216"/>
                      <a:pt x="3868" y="39930"/>
                    </a:cubicBezTo>
                    <a:cubicBezTo>
                      <a:pt x="-1751" y="37644"/>
                      <a:pt x="-2514" y="26880"/>
                      <a:pt x="1962" y="15832"/>
                    </a:cubicBezTo>
                    <a:cubicBezTo>
                      <a:pt x="6440" y="4783"/>
                      <a:pt x="14631" y="-2266"/>
                      <a:pt x="20251" y="20"/>
                    </a:cubicBezTo>
                    <a:cubicBezTo>
                      <a:pt x="25870" y="2306"/>
                      <a:pt x="26728" y="13070"/>
                      <a:pt x="22155" y="24118"/>
                    </a:cubicBezTo>
                    <a:close/>
                  </a:path>
                </a:pathLst>
              </a:custGeom>
              <a:solidFill>
                <a:srgbClr val="010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4" name="任意多边形: 形状 133" descr="c4571708-49b5-4f1a-9058-bfad4df281c3"/>
              <p:cNvSpPr/>
              <p:nvPr/>
            </p:nvSpPr>
            <p:spPr>
              <a:xfrm flipH="1">
                <a:off x="1995582" y="3152531"/>
                <a:ext cx="24331" cy="38151"/>
              </a:xfrm>
              <a:custGeom>
                <a:avLst/>
                <a:gdLst>
                  <a:gd name="connsiteX0" fmla="*/ 24834 w 29045"/>
                  <a:gd name="connsiteY0" fmla="*/ 26932 h 45543"/>
                  <a:gd name="connsiteX1" fmla="*/ 4451 w 29045"/>
                  <a:gd name="connsiteY1" fmla="*/ 44649 h 45543"/>
                  <a:gd name="connsiteX2" fmla="*/ 2260 w 29045"/>
                  <a:gd name="connsiteY2" fmla="*/ 17788 h 45543"/>
                  <a:gd name="connsiteX3" fmla="*/ 22738 w 29045"/>
                  <a:gd name="connsiteY3" fmla="*/ 71 h 45543"/>
                  <a:gd name="connsiteX4" fmla="*/ 24834 w 29045"/>
                  <a:gd name="connsiteY4" fmla="*/ 26932 h 45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045" h="45543">
                    <a:moveTo>
                      <a:pt x="24834" y="26932"/>
                    </a:moveTo>
                    <a:cubicBezTo>
                      <a:pt x="19881" y="39315"/>
                      <a:pt x="10736" y="47220"/>
                      <a:pt x="4451" y="44649"/>
                    </a:cubicBezTo>
                    <a:cubicBezTo>
                      <a:pt x="-1836" y="42077"/>
                      <a:pt x="-2693" y="30075"/>
                      <a:pt x="2260" y="17788"/>
                    </a:cubicBezTo>
                    <a:cubicBezTo>
                      <a:pt x="7212" y="5500"/>
                      <a:pt x="16452" y="-2500"/>
                      <a:pt x="22738" y="71"/>
                    </a:cubicBezTo>
                    <a:cubicBezTo>
                      <a:pt x="29025" y="2643"/>
                      <a:pt x="29882" y="14645"/>
                      <a:pt x="24834" y="26932"/>
                    </a:cubicBezTo>
                    <a:close/>
                  </a:path>
                </a:pathLst>
              </a:custGeom>
              <a:solidFill>
                <a:srgbClr val="010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5" name="任意多边形: 形状 134" descr="bf64ce9d-5bdd-4a29-9aaa-3ff56613af66"/>
              <p:cNvSpPr/>
              <p:nvPr/>
            </p:nvSpPr>
            <p:spPr>
              <a:xfrm flipH="1">
                <a:off x="1968142" y="3137341"/>
                <a:ext cx="45802" cy="48309"/>
              </a:xfrm>
              <a:custGeom>
                <a:avLst/>
                <a:gdLst>
                  <a:gd name="connsiteX0" fmla="*/ 48189 w 54677"/>
                  <a:gd name="connsiteY0" fmla="*/ 57259 h 57668"/>
                  <a:gd name="connsiteX1" fmla="*/ 43617 w 54677"/>
                  <a:gd name="connsiteY1" fmla="*/ 54877 h 57668"/>
                  <a:gd name="connsiteX2" fmla="*/ 755 w 54677"/>
                  <a:gd name="connsiteY2" fmla="*/ 9252 h 57668"/>
                  <a:gd name="connsiteX3" fmla="*/ 659 w 54677"/>
                  <a:gd name="connsiteY3" fmla="*/ 1309 h 57668"/>
                  <a:gd name="connsiteX4" fmla="*/ 7708 w 54677"/>
                  <a:gd name="connsiteY4" fmla="*/ 489 h 57668"/>
                  <a:gd name="connsiteX5" fmla="*/ 52761 w 54677"/>
                  <a:gd name="connsiteY5" fmla="*/ 48114 h 57668"/>
                  <a:gd name="connsiteX6" fmla="*/ 51332 w 54677"/>
                  <a:gd name="connsiteY6" fmla="*/ 55801 h 57668"/>
                  <a:gd name="connsiteX7" fmla="*/ 51332 w 54677"/>
                  <a:gd name="connsiteY7" fmla="*/ 55830 h 57668"/>
                  <a:gd name="connsiteX8" fmla="*/ 48189 w 54677"/>
                  <a:gd name="connsiteY8" fmla="*/ 57259 h 57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677" h="57668">
                    <a:moveTo>
                      <a:pt x="48189" y="57259"/>
                    </a:moveTo>
                    <a:cubicBezTo>
                      <a:pt x="46380" y="57268"/>
                      <a:pt x="44665" y="56373"/>
                      <a:pt x="43617" y="54877"/>
                    </a:cubicBezTo>
                    <a:cubicBezTo>
                      <a:pt x="31615" y="37694"/>
                      <a:pt x="17137" y="22330"/>
                      <a:pt x="755" y="9252"/>
                    </a:cubicBezTo>
                    <a:cubicBezTo>
                      <a:pt x="-1436" y="7100"/>
                      <a:pt x="-1531" y="3537"/>
                      <a:pt x="659" y="1309"/>
                    </a:cubicBezTo>
                    <a:cubicBezTo>
                      <a:pt x="2468" y="-625"/>
                      <a:pt x="5422" y="-968"/>
                      <a:pt x="7708" y="489"/>
                    </a:cubicBezTo>
                    <a:cubicBezTo>
                      <a:pt x="24948" y="14129"/>
                      <a:pt x="40093" y="30160"/>
                      <a:pt x="52761" y="48114"/>
                    </a:cubicBezTo>
                    <a:cubicBezTo>
                      <a:pt x="54476" y="50619"/>
                      <a:pt x="53904" y="54067"/>
                      <a:pt x="51332" y="55801"/>
                    </a:cubicBezTo>
                    <a:cubicBezTo>
                      <a:pt x="51332" y="55810"/>
                      <a:pt x="51332" y="55820"/>
                      <a:pt x="51332" y="55830"/>
                    </a:cubicBezTo>
                    <a:cubicBezTo>
                      <a:pt x="50475" y="56668"/>
                      <a:pt x="49332" y="57173"/>
                      <a:pt x="48189" y="57259"/>
                    </a:cubicBezTo>
                    <a:close/>
                  </a:path>
                </a:pathLst>
              </a:custGeom>
              <a:solidFill>
                <a:srgbClr val="010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6" name="任意多边形: 形状 135" descr="cbd3de44-f4be-41fb-8ad3-51213d9387fd"/>
              <p:cNvSpPr/>
              <p:nvPr/>
            </p:nvSpPr>
            <p:spPr>
              <a:xfrm flipH="1">
                <a:off x="2094903" y="3093265"/>
                <a:ext cx="39467" cy="40041"/>
              </a:xfrm>
              <a:custGeom>
                <a:avLst/>
                <a:gdLst>
                  <a:gd name="connsiteX0" fmla="*/ 40975 w 47113"/>
                  <a:gd name="connsiteY0" fmla="*/ 46913 h 47799"/>
                  <a:gd name="connsiteX1" fmla="*/ 36308 w 47113"/>
                  <a:gd name="connsiteY1" fmla="*/ 44436 h 47799"/>
                  <a:gd name="connsiteX2" fmla="*/ 1446 w 47113"/>
                  <a:gd name="connsiteY2" fmla="*/ 9765 h 47799"/>
                  <a:gd name="connsiteX3" fmla="*/ 17 w 47113"/>
                  <a:gd name="connsiteY3" fmla="*/ 2050 h 47799"/>
                  <a:gd name="connsiteX4" fmla="*/ 7638 w 47113"/>
                  <a:gd name="connsiteY4" fmla="*/ 516 h 47799"/>
                  <a:gd name="connsiteX5" fmla="*/ 7828 w 47113"/>
                  <a:gd name="connsiteY5" fmla="*/ 621 h 47799"/>
                  <a:gd name="connsiteX6" fmla="*/ 45261 w 47113"/>
                  <a:gd name="connsiteY6" fmla="*/ 38721 h 47799"/>
                  <a:gd name="connsiteX7" fmla="*/ 43547 w 47113"/>
                  <a:gd name="connsiteY7" fmla="*/ 46494 h 47799"/>
                  <a:gd name="connsiteX8" fmla="*/ 40594 w 47113"/>
                  <a:gd name="connsiteY8" fmla="*/ 47389 h 4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13" h="47799">
                    <a:moveTo>
                      <a:pt x="40975" y="46913"/>
                    </a:moveTo>
                    <a:cubicBezTo>
                      <a:pt x="39069" y="46913"/>
                      <a:pt x="37356" y="45989"/>
                      <a:pt x="36308" y="44436"/>
                    </a:cubicBezTo>
                    <a:cubicBezTo>
                      <a:pt x="26974" y="30777"/>
                      <a:pt x="15162" y="19004"/>
                      <a:pt x="1446" y="9765"/>
                    </a:cubicBezTo>
                    <a:cubicBezTo>
                      <a:pt x="-1030" y="8003"/>
                      <a:pt x="-1697" y="4584"/>
                      <a:pt x="17" y="2050"/>
                    </a:cubicBezTo>
                    <a:cubicBezTo>
                      <a:pt x="1732" y="-493"/>
                      <a:pt x="5161" y="-1169"/>
                      <a:pt x="7638" y="516"/>
                    </a:cubicBezTo>
                    <a:cubicBezTo>
                      <a:pt x="7733" y="555"/>
                      <a:pt x="7733" y="583"/>
                      <a:pt x="7828" y="621"/>
                    </a:cubicBezTo>
                    <a:cubicBezTo>
                      <a:pt x="22591" y="10823"/>
                      <a:pt x="35356" y="23757"/>
                      <a:pt x="45261" y="38721"/>
                    </a:cubicBezTo>
                    <a:cubicBezTo>
                      <a:pt x="46976" y="41331"/>
                      <a:pt x="46213" y="44808"/>
                      <a:pt x="43547" y="46494"/>
                    </a:cubicBezTo>
                    <a:cubicBezTo>
                      <a:pt x="42689" y="47065"/>
                      <a:pt x="41641" y="47379"/>
                      <a:pt x="40594" y="47389"/>
                    </a:cubicBezTo>
                    <a:close/>
                  </a:path>
                </a:pathLst>
              </a:custGeom>
              <a:solidFill>
                <a:srgbClr val="010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7" name="任意多边形: 形状 136" descr="497d52e5-8813-4ca4-b71f-644939abac01"/>
              <p:cNvSpPr/>
              <p:nvPr/>
            </p:nvSpPr>
            <p:spPr>
              <a:xfrm flipH="1">
                <a:off x="1936731" y="3082064"/>
                <a:ext cx="52253" cy="59492"/>
              </a:xfrm>
              <a:custGeom>
                <a:avLst/>
                <a:gdLst>
                  <a:gd name="connsiteX0" fmla="*/ 59350 w 62377"/>
                  <a:gd name="connsiteY0" fmla="*/ 69428 h 71018"/>
                  <a:gd name="connsiteX1" fmla="*/ 11725 w 62377"/>
                  <a:gd name="connsiteY1" fmla="*/ 39138 h 71018"/>
                  <a:gd name="connsiteX2" fmla="*/ 4009 w 62377"/>
                  <a:gd name="connsiteY2" fmla="*/ 2657 h 71018"/>
                  <a:gd name="connsiteX3" fmla="*/ 38299 w 62377"/>
                  <a:gd name="connsiteY3" fmla="*/ 17135 h 71018"/>
                  <a:gd name="connsiteX4" fmla="*/ 59350 w 62377"/>
                  <a:gd name="connsiteY4" fmla="*/ 69428 h 71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377" h="71018">
                    <a:moveTo>
                      <a:pt x="59350" y="69428"/>
                    </a:moveTo>
                    <a:cubicBezTo>
                      <a:pt x="52016" y="75428"/>
                      <a:pt x="27155" y="57521"/>
                      <a:pt x="11725" y="39138"/>
                    </a:cubicBezTo>
                    <a:cubicBezTo>
                      <a:pt x="-3706" y="20755"/>
                      <a:pt x="-3421" y="8753"/>
                      <a:pt x="4009" y="2657"/>
                    </a:cubicBezTo>
                    <a:cubicBezTo>
                      <a:pt x="11439" y="-3438"/>
                      <a:pt x="23059" y="-1343"/>
                      <a:pt x="38299" y="17135"/>
                    </a:cubicBezTo>
                    <a:cubicBezTo>
                      <a:pt x="53539" y="35614"/>
                      <a:pt x="66683" y="63331"/>
                      <a:pt x="59350" y="69428"/>
                    </a:cubicBezTo>
                    <a:close/>
                  </a:path>
                </a:pathLst>
              </a:custGeom>
              <a:solidFill>
                <a:srgbClr val="010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8" name="任意多边形: 形状 137" descr="d9eabfd6-8f28-4e2c-a420-f0ff159f13ee"/>
              <p:cNvSpPr/>
              <p:nvPr/>
            </p:nvSpPr>
            <p:spPr>
              <a:xfrm flipH="1">
                <a:off x="2063004" y="3038331"/>
                <a:ext cx="56425" cy="31468"/>
              </a:xfrm>
              <a:custGeom>
                <a:avLst/>
                <a:gdLst>
                  <a:gd name="connsiteX0" fmla="*/ -768 w 67357"/>
                  <a:gd name="connsiteY0" fmla="*/ 28384 h 37565"/>
                  <a:gd name="connsiteX1" fmla="*/ 36285 w 67357"/>
                  <a:gd name="connsiteY1" fmla="*/ 1237 h 37565"/>
                  <a:gd name="connsiteX2" fmla="*/ 65907 w 67357"/>
                  <a:gd name="connsiteY2" fmla="*/ 11620 h 37565"/>
                  <a:gd name="connsiteX3" fmla="*/ 44762 w 67357"/>
                  <a:gd name="connsiteY3" fmla="*/ 34766 h 37565"/>
                  <a:gd name="connsiteX4" fmla="*/ -768 w 67357"/>
                  <a:gd name="connsiteY4" fmla="*/ 28384 h 37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357" h="37565">
                    <a:moveTo>
                      <a:pt x="-768" y="28384"/>
                    </a:moveTo>
                    <a:cubicBezTo>
                      <a:pt x="-3054" y="18859"/>
                      <a:pt x="18282" y="5905"/>
                      <a:pt x="36285" y="1237"/>
                    </a:cubicBezTo>
                    <a:cubicBezTo>
                      <a:pt x="54287" y="-3430"/>
                      <a:pt x="63621" y="2381"/>
                      <a:pt x="65907" y="11620"/>
                    </a:cubicBezTo>
                    <a:cubicBezTo>
                      <a:pt x="68193" y="20860"/>
                      <a:pt x="63145" y="30099"/>
                      <a:pt x="44762" y="34766"/>
                    </a:cubicBezTo>
                    <a:cubicBezTo>
                      <a:pt x="26378" y="39433"/>
                      <a:pt x="1518" y="37242"/>
                      <a:pt x="-768" y="28384"/>
                    </a:cubicBezTo>
                    <a:close/>
                  </a:path>
                </a:pathLst>
              </a:custGeom>
              <a:solidFill>
                <a:srgbClr val="010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9" name="任意多边形: 形状 138" descr="e5c08cd1-5b6c-409b-9666-6ea71879cd9d"/>
              <p:cNvSpPr/>
              <p:nvPr/>
            </p:nvSpPr>
            <p:spPr>
              <a:xfrm flipH="1">
                <a:off x="1991510" y="3207216"/>
                <a:ext cx="52183" cy="33588"/>
              </a:xfrm>
              <a:custGeom>
                <a:avLst/>
                <a:gdLst>
                  <a:gd name="connsiteX0" fmla="*/ 61031 w 62293"/>
                  <a:gd name="connsiteY0" fmla="*/ 26805 h 40096"/>
                  <a:gd name="connsiteX1" fmla="*/ 25789 w 62293"/>
                  <a:gd name="connsiteY1" fmla="*/ 38330 h 40096"/>
                  <a:gd name="connsiteX2" fmla="*/ -691 w 62293"/>
                  <a:gd name="connsiteY2" fmla="*/ 12422 h 40096"/>
                  <a:gd name="connsiteX3" fmla="*/ 34551 w 62293"/>
                  <a:gd name="connsiteY3" fmla="*/ 896 h 40096"/>
                  <a:gd name="connsiteX4" fmla="*/ 61031 w 62293"/>
                  <a:gd name="connsiteY4" fmla="*/ 26805 h 40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293" h="40096">
                    <a:moveTo>
                      <a:pt x="61031" y="26805"/>
                    </a:moveTo>
                    <a:cubicBezTo>
                      <a:pt x="58649" y="37187"/>
                      <a:pt x="42837" y="42330"/>
                      <a:pt x="25789" y="38330"/>
                    </a:cubicBezTo>
                    <a:cubicBezTo>
                      <a:pt x="8738" y="34329"/>
                      <a:pt x="-2786" y="22709"/>
                      <a:pt x="-691" y="12422"/>
                    </a:cubicBezTo>
                    <a:cubicBezTo>
                      <a:pt x="1404" y="2135"/>
                      <a:pt x="17502" y="-3009"/>
                      <a:pt x="34551" y="896"/>
                    </a:cubicBezTo>
                    <a:cubicBezTo>
                      <a:pt x="51601" y="4802"/>
                      <a:pt x="63507" y="16613"/>
                      <a:pt x="61031" y="26805"/>
                    </a:cubicBezTo>
                    <a:close/>
                  </a:path>
                </a:pathLst>
              </a:custGeom>
              <a:solidFill>
                <a:srgbClr val="D6474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0" name="任意多边形: 形状 139" descr="5ec91baa-12b4-4358-9ec7-7f6dde3f1cf4"/>
              <p:cNvSpPr/>
              <p:nvPr/>
            </p:nvSpPr>
            <p:spPr>
              <a:xfrm flipH="1">
                <a:off x="2130630" y="3156897"/>
                <a:ext cx="44901" cy="28825"/>
              </a:xfrm>
              <a:custGeom>
                <a:avLst/>
                <a:gdLst>
                  <a:gd name="connsiteX0" fmla="*/ 52390 w 53600"/>
                  <a:gd name="connsiteY0" fmla="*/ 23149 h 34409"/>
                  <a:gd name="connsiteX1" fmla="*/ 22101 w 53600"/>
                  <a:gd name="connsiteY1" fmla="*/ 32674 h 34409"/>
                  <a:gd name="connsiteX2" fmla="*/ -664 w 53600"/>
                  <a:gd name="connsiteY2" fmla="*/ 10480 h 34409"/>
                  <a:gd name="connsiteX3" fmla="*/ 29626 w 53600"/>
                  <a:gd name="connsiteY3" fmla="*/ 955 h 34409"/>
                  <a:gd name="connsiteX4" fmla="*/ 52390 w 53600"/>
                  <a:gd name="connsiteY4" fmla="*/ 23149 h 34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600" h="34409">
                    <a:moveTo>
                      <a:pt x="52390" y="23149"/>
                    </a:moveTo>
                    <a:cubicBezTo>
                      <a:pt x="50295" y="32007"/>
                      <a:pt x="36770" y="36389"/>
                      <a:pt x="22101" y="32674"/>
                    </a:cubicBezTo>
                    <a:cubicBezTo>
                      <a:pt x="7432" y="28959"/>
                      <a:pt x="-2759" y="19339"/>
                      <a:pt x="-664" y="10480"/>
                    </a:cubicBezTo>
                    <a:cubicBezTo>
                      <a:pt x="1431" y="1622"/>
                      <a:pt x="14957" y="-2854"/>
                      <a:pt x="29626" y="955"/>
                    </a:cubicBezTo>
                    <a:cubicBezTo>
                      <a:pt x="44294" y="4766"/>
                      <a:pt x="54486" y="14291"/>
                      <a:pt x="52390" y="23149"/>
                    </a:cubicBezTo>
                    <a:close/>
                  </a:path>
                </a:pathLst>
              </a:custGeom>
              <a:solidFill>
                <a:srgbClr val="D6474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1" name="任意多边形: 形状 140" descr="df1c4ecf-5ae5-4c47-9da3-ba808e00e2ee"/>
              <p:cNvSpPr/>
              <p:nvPr/>
            </p:nvSpPr>
            <p:spPr>
              <a:xfrm flipH="1">
                <a:off x="1988909" y="3350541"/>
                <a:ext cx="127784" cy="31244"/>
              </a:xfrm>
              <a:custGeom>
                <a:avLst/>
                <a:gdLst>
                  <a:gd name="connsiteX0" fmla="*/ 34731 w 152542"/>
                  <a:gd name="connsiteY0" fmla="*/ 36876 h 37298"/>
                  <a:gd name="connsiteX1" fmla="*/ 3870 w 152542"/>
                  <a:gd name="connsiteY1" fmla="*/ 35161 h 37298"/>
                  <a:gd name="connsiteX2" fmla="*/ -892 w 152542"/>
                  <a:gd name="connsiteY2" fmla="*/ 28980 h 37298"/>
                  <a:gd name="connsiteX3" fmla="*/ -892 w 152542"/>
                  <a:gd name="connsiteY3" fmla="*/ 28875 h 37298"/>
                  <a:gd name="connsiteX4" fmla="*/ 5108 w 152542"/>
                  <a:gd name="connsiteY4" fmla="*/ 24074 h 37298"/>
                  <a:gd name="connsiteX5" fmla="*/ 5395 w 152542"/>
                  <a:gd name="connsiteY5" fmla="*/ 24113 h 37298"/>
                  <a:gd name="connsiteX6" fmla="*/ 142841 w 152542"/>
                  <a:gd name="connsiteY6" fmla="*/ 586 h 37298"/>
                  <a:gd name="connsiteX7" fmla="*/ 150651 w 152542"/>
                  <a:gd name="connsiteY7" fmla="*/ 2015 h 37298"/>
                  <a:gd name="connsiteX8" fmla="*/ 149222 w 152542"/>
                  <a:gd name="connsiteY8" fmla="*/ 9692 h 37298"/>
                  <a:gd name="connsiteX9" fmla="*/ 149126 w 152542"/>
                  <a:gd name="connsiteY9" fmla="*/ 9730 h 37298"/>
                  <a:gd name="connsiteX10" fmla="*/ 34731 w 152542"/>
                  <a:gd name="connsiteY10" fmla="*/ 36876 h 37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2542" h="37298">
                    <a:moveTo>
                      <a:pt x="34731" y="36876"/>
                    </a:moveTo>
                    <a:cubicBezTo>
                      <a:pt x="24445" y="36981"/>
                      <a:pt x="14063" y="36410"/>
                      <a:pt x="3870" y="35161"/>
                    </a:cubicBezTo>
                    <a:cubicBezTo>
                      <a:pt x="823" y="34771"/>
                      <a:pt x="-1273" y="32009"/>
                      <a:pt x="-892" y="28980"/>
                    </a:cubicBezTo>
                    <a:cubicBezTo>
                      <a:pt x="-892" y="28942"/>
                      <a:pt x="-892" y="28913"/>
                      <a:pt x="-892" y="28875"/>
                    </a:cubicBezTo>
                    <a:cubicBezTo>
                      <a:pt x="-606" y="25894"/>
                      <a:pt x="2156" y="23741"/>
                      <a:pt x="5108" y="24074"/>
                    </a:cubicBezTo>
                    <a:cubicBezTo>
                      <a:pt x="5204" y="24084"/>
                      <a:pt x="5299" y="24093"/>
                      <a:pt x="5395" y="24113"/>
                    </a:cubicBezTo>
                    <a:cubicBezTo>
                      <a:pt x="27587" y="27065"/>
                      <a:pt x="100645" y="29256"/>
                      <a:pt x="142841" y="586"/>
                    </a:cubicBezTo>
                    <a:cubicBezTo>
                      <a:pt x="145412" y="-1177"/>
                      <a:pt x="148840" y="-538"/>
                      <a:pt x="150651" y="2015"/>
                    </a:cubicBezTo>
                    <a:cubicBezTo>
                      <a:pt x="152366" y="4539"/>
                      <a:pt x="151698" y="7978"/>
                      <a:pt x="149222" y="9692"/>
                    </a:cubicBezTo>
                    <a:cubicBezTo>
                      <a:pt x="149126" y="9701"/>
                      <a:pt x="149126" y="9720"/>
                      <a:pt x="149126" y="9730"/>
                    </a:cubicBezTo>
                    <a:cubicBezTo>
                      <a:pt x="116837" y="31732"/>
                      <a:pt x="68259" y="36876"/>
                      <a:pt x="34731" y="36876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2" name="任意多边形: 形状 141" descr="a49645f5-410c-4323-bcf2-10372b51c7e2"/>
              <p:cNvSpPr/>
              <p:nvPr/>
            </p:nvSpPr>
            <p:spPr>
              <a:xfrm flipH="1">
                <a:off x="2066488" y="3244152"/>
                <a:ext cx="61312" cy="26347"/>
              </a:xfrm>
              <a:custGeom>
                <a:avLst/>
                <a:gdLst>
                  <a:gd name="connsiteX0" fmla="*/ 2175 w 73191"/>
                  <a:gd name="connsiteY0" fmla="*/ 25670 h 31452"/>
                  <a:gd name="connsiteX1" fmla="*/ 70469 w 73191"/>
                  <a:gd name="connsiteY1" fmla="*/ 11001 h 31452"/>
                  <a:gd name="connsiteX2" fmla="*/ 70469 w 73191"/>
                  <a:gd name="connsiteY2" fmla="*/ 1476 h 31452"/>
                  <a:gd name="connsiteX3" fmla="*/ 60944 w 73191"/>
                  <a:gd name="connsiteY3" fmla="*/ 1476 h 31452"/>
                  <a:gd name="connsiteX4" fmla="*/ 9510 w 73191"/>
                  <a:gd name="connsiteY4" fmla="*/ 14049 h 31452"/>
                  <a:gd name="connsiteX5" fmla="*/ -15 w 73191"/>
                  <a:gd name="connsiteY5" fmla="*/ 16526 h 31452"/>
                  <a:gd name="connsiteX6" fmla="*/ 2555 w 73191"/>
                  <a:gd name="connsiteY6" fmla="*/ 26051 h 31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3191" h="31452">
                    <a:moveTo>
                      <a:pt x="2175" y="25670"/>
                    </a:moveTo>
                    <a:cubicBezTo>
                      <a:pt x="25702" y="36538"/>
                      <a:pt x="53515" y="30556"/>
                      <a:pt x="70469" y="11001"/>
                    </a:cubicBezTo>
                    <a:cubicBezTo>
                      <a:pt x="72850" y="8286"/>
                      <a:pt x="72850" y="4191"/>
                      <a:pt x="70469" y="1476"/>
                    </a:cubicBezTo>
                    <a:cubicBezTo>
                      <a:pt x="67803" y="-1039"/>
                      <a:pt x="63611" y="-1039"/>
                      <a:pt x="60944" y="1476"/>
                    </a:cubicBezTo>
                    <a:cubicBezTo>
                      <a:pt x="48467" y="16554"/>
                      <a:pt x="27512" y="21660"/>
                      <a:pt x="9510" y="14049"/>
                    </a:cubicBezTo>
                    <a:cubicBezTo>
                      <a:pt x="6175" y="12211"/>
                      <a:pt x="1985" y="13297"/>
                      <a:pt x="-15" y="16526"/>
                    </a:cubicBezTo>
                    <a:cubicBezTo>
                      <a:pt x="-1921" y="19869"/>
                      <a:pt x="-778" y="24108"/>
                      <a:pt x="2555" y="26051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3" name="任意多边形: 形状 142" descr="25b02846-b5fd-419e-a5bb-e494c32be3e9"/>
              <p:cNvSpPr/>
              <p:nvPr/>
            </p:nvSpPr>
            <p:spPr>
              <a:xfrm flipH="1">
                <a:off x="1103060" y="3541357"/>
                <a:ext cx="1835793" cy="1862142"/>
              </a:xfrm>
              <a:custGeom>
                <a:avLst/>
                <a:gdLst>
                  <a:gd name="connsiteX0" fmla="*/ 2188900 w 2191470"/>
                  <a:gd name="connsiteY0" fmla="*/ 1073819 h 2222924"/>
                  <a:gd name="connsiteX1" fmla="*/ 2034596 w 2191470"/>
                  <a:gd name="connsiteY1" fmla="*/ 517369 h 2222924"/>
                  <a:gd name="connsiteX2" fmla="*/ 1941345 w 2191470"/>
                  <a:gd name="connsiteY2" fmla="*/ 349919 h 2222924"/>
                  <a:gd name="connsiteX3" fmla="*/ 1784850 w 2191470"/>
                  <a:gd name="connsiteY3" fmla="*/ 255336 h 2222924"/>
                  <a:gd name="connsiteX4" fmla="*/ 1426805 w 2191470"/>
                  <a:gd name="connsiteY4" fmla="*/ 113509 h 2222924"/>
                  <a:gd name="connsiteX5" fmla="*/ 936649 w 2191470"/>
                  <a:gd name="connsiteY5" fmla="*/ 335060 h 2222924"/>
                  <a:gd name="connsiteX6" fmla="*/ 776343 w 2191470"/>
                  <a:gd name="connsiteY6" fmla="*/ 229047 h 2222924"/>
                  <a:gd name="connsiteX7" fmla="*/ 802060 w 2191470"/>
                  <a:gd name="connsiteY7" fmla="*/ -410 h 2222924"/>
                  <a:gd name="connsiteX8" fmla="*/ 335335 w 2191470"/>
                  <a:gd name="connsiteY8" fmla="*/ 186661 h 2222924"/>
                  <a:gd name="connsiteX9" fmla="*/ 243514 w 2191470"/>
                  <a:gd name="connsiteY9" fmla="*/ 340966 h 2222924"/>
                  <a:gd name="connsiteX10" fmla="*/ 45109 w 2191470"/>
                  <a:gd name="connsiteY10" fmla="*/ 1964121 h 2222924"/>
                  <a:gd name="connsiteX11" fmla="*/ 635659 w 2191470"/>
                  <a:gd name="connsiteY11" fmla="*/ 2183196 h 2222924"/>
                  <a:gd name="connsiteX12" fmla="*/ 1700078 w 2191470"/>
                  <a:gd name="connsiteY12" fmla="*/ 2195197 h 2222924"/>
                  <a:gd name="connsiteX13" fmla="*/ 1879433 w 2191470"/>
                  <a:gd name="connsiteY13" fmla="*/ 1452247 h 2222924"/>
                  <a:gd name="connsiteX14" fmla="*/ 2188900 w 2191470"/>
                  <a:gd name="connsiteY14" fmla="*/ 1073819 h 2222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191470" h="2222924">
                    <a:moveTo>
                      <a:pt x="2188900" y="1073819"/>
                    </a:moveTo>
                    <a:cubicBezTo>
                      <a:pt x="2153849" y="884177"/>
                      <a:pt x="2102223" y="697982"/>
                      <a:pt x="2034596" y="517369"/>
                    </a:cubicBezTo>
                    <a:cubicBezTo>
                      <a:pt x="2012021" y="457076"/>
                      <a:pt x="1986971" y="395735"/>
                      <a:pt x="1941345" y="349919"/>
                    </a:cubicBezTo>
                    <a:cubicBezTo>
                      <a:pt x="1898292" y="306200"/>
                      <a:pt x="1840857" y="280292"/>
                      <a:pt x="1784850" y="255336"/>
                    </a:cubicBezTo>
                    <a:cubicBezTo>
                      <a:pt x="1666168" y="202282"/>
                      <a:pt x="1545487" y="166563"/>
                      <a:pt x="1426805" y="113509"/>
                    </a:cubicBezTo>
                    <a:cubicBezTo>
                      <a:pt x="1332318" y="280482"/>
                      <a:pt x="1124292" y="374494"/>
                      <a:pt x="936649" y="335060"/>
                    </a:cubicBezTo>
                    <a:cubicBezTo>
                      <a:pt x="871593" y="321440"/>
                      <a:pt x="805014" y="288864"/>
                      <a:pt x="776343" y="229047"/>
                    </a:cubicBezTo>
                    <a:cubicBezTo>
                      <a:pt x="742054" y="157419"/>
                      <a:pt x="771961" y="73027"/>
                      <a:pt x="802060" y="-410"/>
                    </a:cubicBezTo>
                    <a:cubicBezTo>
                      <a:pt x="637659" y="24736"/>
                      <a:pt x="445063" y="61217"/>
                      <a:pt x="335335" y="186661"/>
                    </a:cubicBezTo>
                    <a:cubicBezTo>
                      <a:pt x="295902" y="231904"/>
                      <a:pt x="268660" y="286388"/>
                      <a:pt x="243514" y="340966"/>
                    </a:cubicBezTo>
                    <a:cubicBezTo>
                      <a:pt x="12057" y="848744"/>
                      <a:pt x="-57285" y="1415538"/>
                      <a:pt x="45109" y="1964121"/>
                    </a:cubicBezTo>
                    <a:cubicBezTo>
                      <a:pt x="204176" y="2106330"/>
                      <a:pt x="424109" y="2157097"/>
                      <a:pt x="635659" y="2183196"/>
                    </a:cubicBezTo>
                    <a:cubicBezTo>
                      <a:pt x="1006372" y="2229106"/>
                      <a:pt x="1328889" y="2237012"/>
                      <a:pt x="1700078" y="2195197"/>
                    </a:cubicBezTo>
                    <a:cubicBezTo>
                      <a:pt x="1800661" y="1960787"/>
                      <a:pt x="1778850" y="1687134"/>
                      <a:pt x="1879433" y="1452247"/>
                    </a:cubicBezTo>
                    <a:cubicBezTo>
                      <a:pt x="1935154" y="1324137"/>
                      <a:pt x="2214332" y="1211551"/>
                      <a:pt x="2188900" y="1073819"/>
                    </a:cubicBezTo>
                    <a:close/>
                  </a:path>
                </a:pathLst>
              </a:custGeom>
              <a:solidFill>
                <a:srgbClr val="FFCA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4" name="任意多边形: 形状 143" descr="5ba24a43-e765-4c4c-805a-cf417c15171b"/>
              <p:cNvSpPr/>
              <p:nvPr/>
            </p:nvSpPr>
            <p:spPr>
              <a:xfrm flipH="1">
                <a:off x="2558028" y="3698767"/>
                <a:ext cx="248092" cy="460895"/>
              </a:xfrm>
              <a:custGeom>
                <a:avLst/>
                <a:gdLst>
                  <a:gd name="connsiteX0" fmla="*/ 281756 w 296159"/>
                  <a:gd name="connsiteY0" fmla="*/ 2468 h 550191"/>
                  <a:gd name="connsiteX1" fmla="*/ -565 w 296159"/>
                  <a:gd name="connsiteY1" fmla="*/ 541202 h 550191"/>
                  <a:gd name="connsiteX2" fmla="*/ 12866 w 296159"/>
                  <a:gd name="connsiteY2" fmla="*/ 544917 h 550191"/>
                  <a:gd name="connsiteX3" fmla="*/ 293853 w 296159"/>
                  <a:gd name="connsiteY3" fmla="*/ 9516 h 550191"/>
                  <a:gd name="connsiteX4" fmla="*/ 281756 w 296159"/>
                  <a:gd name="connsiteY4" fmla="*/ 2468 h 550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6159" h="550191">
                    <a:moveTo>
                      <a:pt x="281756" y="2468"/>
                    </a:moveTo>
                    <a:cubicBezTo>
                      <a:pt x="157455" y="164555"/>
                      <a:pt x="62015" y="346778"/>
                      <a:pt x="-565" y="541202"/>
                    </a:cubicBezTo>
                    <a:cubicBezTo>
                      <a:pt x="-3326" y="549774"/>
                      <a:pt x="10103" y="553489"/>
                      <a:pt x="12866" y="544917"/>
                    </a:cubicBezTo>
                    <a:cubicBezTo>
                      <a:pt x="75160" y="351655"/>
                      <a:pt x="170219" y="170546"/>
                      <a:pt x="293853" y="9516"/>
                    </a:cubicBezTo>
                    <a:cubicBezTo>
                      <a:pt x="299282" y="2468"/>
                      <a:pt x="287186" y="-4485"/>
                      <a:pt x="281756" y="2468"/>
                    </a:cubicBezTo>
                    <a:close/>
                  </a:path>
                </a:pathLst>
              </a:custGeom>
              <a:solidFill>
                <a:srgbClr val="9E44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5" name="任意多边形: 形状 144" descr="bb4b3d69-1d87-4b98-bf29-2631c3d0fc48"/>
              <p:cNvSpPr/>
              <p:nvPr/>
            </p:nvSpPr>
            <p:spPr>
              <a:xfrm flipH="1">
                <a:off x="3081308" y="3826759"/>
                <a:ext cx="45174" cy="245727"/>
              </a:xfrm>
              <a:custGeom>
                <a:avLst/>
                <a:gdLst>
                  <a:gd name="connsiteX0" fmla="*/ 38966 w 53927"/>
                  <a:gd name="connsiteY0" fmla="*/ 6270 h 293335"/>
                  <a:gd name="connsiteX1" fmla="*/ -753 w 53927"/>
                  <a:gd name="connsiteY1" fmla="*/ 284209 h 293335"/>
                  <a:gd name="connsiteX2" fmla="*/ 12677 w 53927"/>
                  <a:gd name="connsiteY2" fmla="*/ 287924 h 293335"/>
                  <a:gd name="connsiteX3" fmla="*/ 52968 w 53927"/>
                  <a:gd name="connsiteY3" fmla="*/ 6270 h 293335"/>
                  <a:gd name="connsiteX4" fmla="*/ 38966 w 53927"/>
                  <a:gd name="connsiteY4" fmla="*/ 6270 h 293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927" h="293335">
                    <a:moveTo>
                      <a:pt x="38966" y="6270"/>
                    </a:moveTo>
                    <a:cubicBezTo>
                      <a:pt x="32013" y="99710"/>
                      <a:pt x="18773" y="192569"/>
                      <a:pt x="-753" y="284209"/>
                    </a:cubicBezTo>
                    <a:cubicBezTo>
                      <a:pt x="-2659" y="292972"/>
                      <a:pt x="10867" y="296687"/>
                      <a:pt x="12677" y="287924"/>
                    </a:cubicBezTo>
                    <a:cubicBezTo>
                      <a:pt x="32489" y="195064"/>
                      <a:pt x="45919" y="100957"/>
                      <a:pt x="52968" y="6270"/>
                    </a:cubicBezTo>
                    <a:cubicBezTo>
                      <a:pt x="53635" y="-2684"/>
                      <a:pt x="39632" y="-2589"/>
                      <a:pt x="38966" y="6270"/>
                    </a:cubicBezTo>
                    <a:close/>
                  </a:path>
                </a:pathLst>
              </a:custGeom>
              <a:solidFill>
                <a:srgbClr val="9E44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6" name="任意多边形: 形状 145" descr="a7c8dd96-e15d-426f-8ad1-97aee50194d2"/>
              <p:cNvSpPr/>
              <p:nvPr/>
            </p:nvSpPr>
            <p:spPr>
              <a:xfrm flipH="1">
                <a:off x="2832634" y="4267733"/>
                <a:ext cx="101077" cy="340400"/>
              </a:xfrm>
              <a:custGeom>
                <a:avLst/>
                <a:gdLst>
                  <a:gd name="connsiteX0" fmla="*/ 105741 w 120660"/>
                  <a:gd name="connsiteY0" fmla="*/ 4019 h 406351"/>
                  <a:gd name="connsiteX1" fmla="*/ -844 w 120660"/>
                  <a:gd name="connsiteY1" fmla="*/ 397115 h 406351"/>
                  <a:gd name="connsiteX2" fmla="*/ 12586 w 120660"/>
                  <a:gd name="connsiteY2" fmla="*/ 400830 h 406351"/>
                  <a:gd name="connsiteX3" fmla="*/ 119171 w 120660"/>
                  <a:gd name="connsiteY3" fmla="*/ 7924 h 406351"/>
                  <a:gd name="connsiteX4" fmla="*/ 105741 w 120660"/>
                  <a:gd name="connsiteY4" fmla="*/ 4209 h 406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60" h="406351">
                    <a:moveTo>
                      <a:pt x="105741" y="4019"/>
                    </a:moveTo>
                    <a:cubicBezTo>
                      <a:pt x="54306" y="130206"/>
                      <a:pt x="18492" y="262222"/>
                      <a:pt x="-844" y="397115"/>
                    </a:cubicBezTo>
                    <a:cubicBezTo>
                      <a:pt x="-2178" y="405973"/>
                      <a:pt x="11348" y="409783"/>
                      <a:pt x="12586" y="400830"/>
                    </a:cubicBezTo>
                    <a:cubicBezTo>
                      <a:pt x="32018" y="266022"/>
                      <a:pt x="67832" y="134082"/>
                      <a:pt x="119171" y="7924"/>
                    </a:cubicBezTo>
                    <a:cubicBezTo>
                      <a:pt x="122600" y="-363"/>
                      <a:pt x="109074" y="-3983"/>
                      <a:pt x="105741" y="4209"/>
                    </a:cubicBezTo>
                    <a:close/>
                  </a:path>
                </a:pathLst>
              </a:custGeom>
              <a:solidFill>
                <a:srgbClr val="9E44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7" name="任意多边形: 形状 146" descr="a04b3717-119a-4e32-b099-62d31ee882ff"/>
              <p:cNvSpPr/>
              <p:nvPr/>
            </p:nvSpPr>
            <p:spPr>
              <a:xfrm flipH="1">
                <a:off x="1450331" y="3845733"/>
                <a:ext cx="123931" cy="806175"/>
              </a:xfrm>
              <a:custGeom>
                <a:avLst/>
                <a:gdLst>
                  <a:gd name="connsiteX0" fmla="*/ 134063 w 147942"/>
                  <a:gd name="connsiteY0" fmla="*/ 3432 h 962368"/>
                  <a:gd name="connsiteX1" fmla="*/ 21097 w 147942"/>
                  <a:gd name="connsiteY1" fmla="*/ 751430 h 962368"/>
                  <a:gd name="connsiteX2" fmla="*/ 85772 w 147942"/>
                  <a:gd name="connsiteY2" fmla="*/ 958313 h 962368"/>
                  <a:gd name="connsiteX3" fmla="*/ 97867 w 147942"/>
                  <a:gd name="connsiteY3" fmla="*/ 951265 h 962368"/>
                  <a:gd name="connsiteX4" fmla="*/ 61578 w 147942"/>
                  <a:gd name="connsiteY4" fmla="*/ 208315 h 962368"/>
                  <a:gd name="connsiteX5" fmla="*/ 146064 w 147942"/>
                  <a:gd name="connsiteY5" fmla="*/ 10100 h 962368"/>
                  <a:gd name="connsiteX6" fmla="*/ 134063 w 147942"/>
                  <a:gd name="connsiteY6" fmla="*/ 3051 h 962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7942" h="962368">
                    <a:moveTo>
                      <a:pt x="134063" y="3432"/>
                    </a:moveTo>
                    <a:cubicBezTo>
                      <a:pt x="9381" y="231642"/>
                      <a:pt x="-30625" y="496579"/>
                      <a:pt x="21097" y="751430"/>
                    </a:cubicBezTo>
                    <a:cubicBezTo>
                      <a:pt x="35575" y="822411"/>
                      <a:pt x="57197" y="891734"/>
                      <a:pt x="85772" y="958313"/>
                    </a:cubicBezTo>
                    <a:cubicBezTo>
                      <a:pt x="89296" y="966505"/>
                      <a:pt x="101297" y="959456"/>
                      <a:pt x="97867" y="951265"/>
                    </a:cubicBezTo>
                    <a:cubicBezTo>
                      <a:pt x="-1096" y="715559"/>
                      <a:pt x="-13956" y="452545"/>
                      <a:pt x="61578" y="208315"/>
                    </a:cubicBezTo>
                    <a:cubicBezTo>
                      <a:pt x="82818" y="139506"/>
                      <a:pt x="111107" y="73088"/>
                      <a:pt x="146064" y="10100"/>
                    </a:cubicBezTo>
                    <a:cubicBezTo>
                      <a:pt x="150446" y="2194"/>
                      <a:pt x="138349" y="-4855"/>
                      <a:pt x="134063" y="3051"/>
                    </a:cubicBezTo>
                    <a:close/>
                  </a:path>
                </a:pathLst>
              </a:custGeom>
              <a:solidFill>
                <a:srgbClr val="9E44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8" name="任意多边形: 形状 147" descr="ff7ca54b-c195-4381-940d-ba3842e259ac"/>
              <p:cNvSpPr/>
              <p:nvPr/>
            </p:nvSpPr>
            <p:spPr>
              <a:xfrm flipH="1">
                <a:off x="875913" y="4424564"/>
                <a:ext cx="782779" cy="398279"/>
              </a:xfrm>
              <a:custGeom>
                <a:avLst/>
                <a:gdLst>
                  <a:gd name="connsiteX0" fmla="*/ 467831 w 934439"/>
                  <a:gd name="connsiteY0" fmla="*/ 20067 h 475444"/>
                  <a:gd name="connsiteX1" fmla="*/ 609087 w 934439"/>
                  <a:gd name="connsiteY1" fmla="*/ 10542 h 475444"/>
                  <a:gd name="connsiteX2" fmla="*/ 688144 w 934439"/>
                  <a:gd name="connsiteY2" fmla="*/ 50642 h 475444"/>
                  <a:gd name="connsiteX3" fmla="*/ 816160 w 934439"/>
                  <a:gd name="connsiteY3" fmla="*/ 84361 h 475444"/>
                  <a:gd name="connsiteX4" fmla="*/ 924174 w 934439"/>
                  <a:gd name="connsiteY4" fmla="*/ 154750 h 475444"/>
                  <a:gd name="connsiteX5" fmla="*/ 933128 w 934439"/>
                  <a:gd name="connsiteY5" fmla="*/ 193707 h 475444"/>
                  <a:gd name="connsiteX6" fmla="*/ 890741 w 934439"/>
                  <a:gd name="connsiteY6" fmla="*/ 240666 h 475444"/>
                  <a:gd name="connsiteX7" fmla="*/ 772155 w 934439"/>
                  <a:gd name="connsiteY7" fmla="*/ 258383 h 475444"/>
                  <a:gd name="connsiteX8" fmla="*/ 665285 w 934439"/>
                  <a:gd name="connsiteY8" fmla="*/ 258383 h 475444"/>
                  <a:gd name="connsiteX9" fmla="*/ 628994 w 934439"/>
                  <a:gd name="connsiteY9" fmla="*/ 345822 h 475444"/>
                  <a:gd name="connsiteX10" fmla="*/ 452972 w 934439"/>
                  <a:gd name="connsiteY10" fmla="*/ 433833 h 475444"/>
                  <a:gd name="connsiteX11" fmla="*/ 357722 w 934439"/>
                  <a:gd name="connsiteY11" fmla="*/ 474981 h 475444"/>
                  <a:gd name="connsiteX12" fmla="*/ 293619 w 934439"/>
                  <a:gd name="connsiteY12" fmla="*/ 446406 h 475444"/>
                  <a:gd name="connsiteX13" fmla="*/ 216181 w 934439"/>
                  <a:gd name="connsiteY13" fmla="*/ 465456 h 475444"/>
                  <a:gd name="connsiteX14" fmla="*/ 166650 w 934439"/>
                  <a:gd name="connsiteY14" fmla="*/ 425451 h 475444"/>
                  <a:gd name="connsiteX15" fmla="*/ 94165 w 934439"/>
                  <a:gd name="connsiteY15" fmla="*/ 415069 h 475444"/>
                  <a:gd name="connsiteX16" fmla="*/ 13584 w 934439"/>
                  <a:gd name="connsiteY16" fmla="*/ 326391 h 475444"/>
                  <a:gd name="connsiteX17" fmla="*/ 2439 w 934439"/>
                  <a:gd name="connsiteY17" fmla="*/ 272289 h 475444"/>
                  <a:gd name="connsiteX18" fmla="*/ 53684 w 934439"/>
                  <a:gd name="connsiteY18" fmla="*/ 256477 h 475444"/>
                  <a:gd name="connsiteX19" fmla="*/ 99309 w 934439"/>
                  <a:gd name="connsiteY19" fmla="*/ 292387 h 475444"/>
                  <a:gd name="connsiteX20" fmla="*/ 152839 w 934439"/>
                  <a:gd name="connsiteY20" fmla="*/ 209043 h 475444"/>
                  <a:gd name="connsiteX21" fmla="*/ 406013 w 934439"/>
                  <a:gd name="connsiteY21" fmla="*/ 34735 h 475444"/>
                  <a:gd name="connsiteX22" fmla="*/ 467831 w 934439"/>
                  <a:gd name="connsiteY22" fmla="*/ 20067 h 475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934439" h="475444">
                    <a:moveTo>
                      <a:pt x="467831" y="20067"/>
                    </a:moveTo>
                    <a:cubicBezTo>
                      <a:pt x="511360" y="-3393"/>
                      <a:pt x="562796" y="-6870"/>
                      <a:pt x="609087" y="10542"/>
                    </a:cubicBezTo>
                    <a:cubicBezTo>
                      <a:pt x="636710" y="21114"/>
                      <a:pt x="661093" y="39117"/>
                      <a:pt x="688144" y="50642"/>
                    </a:cubicBezTo>
                    <a:cubicBezTo>
                      <a:pt x="728625" y="68454"/>
                      <a:pt x="773869" y="73026"/>
                      <a:pt x="816160" y="84361"/>
                    </a:cubicBezTo>
                    <a:cubicBezTo>
                      <a:pt x="858451" y="95695"/>
                      <a:pt x="902456" y="116364"/>
                      <a:pt x="924174" y="154750"/>
                    </a:cubicBezTo>
                    <a:cubicBezTo>
                      <a:pt x="931508" y="166342"/>
                      <a:pt x="934651" y="180077"/>
                      <a:pt x="933128" y="193707"/>
                    </a:cubicBezTo>
                    <a:cubicBezTo>
                      <a:pt x="929698" y="215329"/>
                      <a:pt x="910363" y="230855"/>
                      <a:pt x="890741" y="240666"/>
                    </a:cubicBezTo>
                    <a:cubicBezTo>
                      <a:pt x="854070" y="259002"/>
                      <a:pt x="812541" y="265202"/>
                      <a:pt x="772155" y="258383"/>
                    </a:cubicBezTo>
                    <a:cubicBezTo>
                      <a:pt x="735864" y="252096"/>
                      <a:pt x="694812" y="236475"/>
                      <a:pt x="665285" y="258383"/>
                    </a:cubicBezTo>
                    <a:cubicBezTo>
                      <a:pt x="639471" y="277433"/>
                      <a:pt x="638042" y="314866"/>
                      <a:pt x="628994" y="345822"/>
                    </a:cubicBezTo>
                    <a:cubicBezTo>
                      <a:pt x="607849" y="417355"/>
                      <a:pt x="520218" y="466123"/>
                      <a:pt x="452972" y="433833"/>
                    </a:cubicBezTo>
                    <a:cubicBezTo>
                      <a:pt x="438589" y="458884"/>
                      <a:pt x="386297" y="476124"/>
                      <a:pt x="357722" y="474981"/>
                    </a:cubicBezTo>
                    <a:cubicBezTo>
                      <a:pt x="329147" y="473838"/>
                      <a:pt x="314097" y="463360"/>
                      <a:pt x="293619" y="446406"/>
                    </a:cubicBezTo>
                    <a:cubicBezTo>
                      <a:pt x="289237" y="465456"/>
                      <a:pt x="234945" y="470695"/>
                      <a:pt x="216181" y="465456"/>
                    </a:cubicBezTo>
                    <a:cubicBezTo>
                      <a:pt x="194177" y="460903"/>
                      <a:pt x="175700" y="446006"/>
                      <a:pt x="166650" y="425451"/>
                    </a:cubicBezTo>
                    <a:cubicBezTo>
                      <a:pt x="129693" y="447644"/>
                      <a:pt x="105691" y="424117"/>
                      <a:pt x="94165" y="415069"/>
                    </a:cubicBezTo>
                    <a:cubicBezTo>
                      <a:pt x="62638" y="390161"/>
                      <a:pt x="35396" y="360195"/>
                      <a:pt x="13584" y="326391"/>
                    </a:cubicBezTo>
                    <a:cubicBezTo>
                      <a:pt x="3107" y="310103"/>
                      <a:pt x="-6134" y="289529"/>
                      <a:pt x="2439" y="272289"/>
                    </a:cubicBezTo>
                    <a:cubicBezTo>
                      <a:pt x="11012" y="255048"/>
                      <a:pt x="35206" y="249905"/>
                      <a:pt x="53684" y="256477"/>
                    </a:cubicBezTo>
                    <a:cubicBezTo>
                      <a:pt x="71591" y="264612"/>
                      <a:pt x="87212" y="276927"/>
                      <a:pt x="99309" y="292387"/>
                    </a:cubicBezTo>
                    <a:cubicBezTo>
                      <a:pt x="108834" y="263812"/>
                      <a:pt x="139123" y="235904"/>
                      <a:pt x="152839" y="209043"/>
                    </a:cubicBezTo>
                    <a:cubicBezTo>
                      <a:pt x="203132" y="112536"/>
                      <a:pt x="297905" y="47242"/>
                      <a:pt x="406013" y="34735"/>
                    </a:cubicBezTo>
                    <a:cubicBezTo>
                      <a:pt x="427160" y="32545"/>
                      <a:pt x="447924" y="27620"/>
                      <a:pt x="467831" y="20067"/>
                    </a:cubicBezTo>
                    <a:close/>
                  </a:path>
                </a:pathLst>
              </a:custGeom>
              <a:solidFill>
                <a:srgbClr val="FF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9" name="任意多边形: 形状 148" descr="463c7d4e-dd6a-4ae6-8525-6530e6b3506a"/>
              <p:cNvSpPr/>
              <p:nvPr/>
            </p:nvSpPr>
            <p:spPr>
              <a:xfrm flipH="1">
                <a:off x="1175768" y="4592529"/>
                <a:ext cx="175120" cy="207133"/>
              </a:xfrm>
              <a:custGeom>
                <a:avLst/>
                <a:gdLst>
                  <a:gd name="connsiteX0" fmla="*/ 205549 w 209048"/>
                  <a:gd name="connsiteY0" fmla="*/ 99118 h 247264"/>
                  <a:gd name="connsiteX1" fmla="*/ 122300 w 209048"/>
                  <a:gd name="connsiteY1" fmla="*/ 29300 h 247264"/>
                  <a:gd name="connsiteX2" fmla="*/ 30289 w 209048"/>
                  <a:gd name="connsiteY2" fmla="*/ 3201 h 247264"/>
                  <a:gd name="connsiteX3" fmla="*/ 380 w 209048"/>
                  <a:gd name="connsiteY3" fmla="*/ 69876 h 247264"/>
                  <a:gd name="connsiteX4" fmla="*/ 34765 w 209048"/>
                  <a:gd name="connsiteY4" fmla="*/ 165126 h 247264"/>
                  <a:gd name="connsiteX5" fmla="*/ 66103 w 209048"/>
                  <a:gd name="connsiteY5" fmla="*/ 216561 h 247264"/>
                  <a:gd name="connsiteX6" fmla="*/ 101631 w 209048"/>
                  <a:gd name="connsiteY6" fmla="*/ 246755 h 247264"/>
                  <a:gd name="connsiteX7" fmla="*/ 109728 w 209048"/>
                  <a:gd name="connsiteY7" fmla="*/ 240983 h 247264"/>
                  <a:gd name="connsiteX8" fmla="*/ 105346 w 209048"/>
                  <a:gd name="connsiteY8" fmla="*/ 233230 h 247264"/>
                  <a:gd name="connsiteX9" fmla="*/ 68008 w 209048"/>
                  <a:gd name="connsiteY9" fmla="*/ 194558 h 247264"/>
                  <a:gd name="connsiteX10" fmla="*/ 42385 w 209048"/>
                  <a:gd name="connsiteY10" fmla="*/ 149124 h 247264"/>
                  <a:gd name="connsiteX11" fmla="*/ 21050 w 209048"/>
                  <a:gd name="connsiteY11" fmla="*/ 94641 h 247264"/>
                  <a:gd name="connsiteX12" fmla="*/ 13240 w 209048"/>
                  <a:gd name="connsiteY12" fmla="*/ 44921 h 247264"/>
                  <a:gd name="connsiteX13" fmla="*/ 51340 w 209048"/>
                  <a:gd name="connsiteY13" fmla="*/ 13393 h 247264"/>
                  <a:gd name="connsiteX14" fmla="*/ 105250 w 209048"/>
                  <a:gd name="connsiteY14" fmla="*/ 34347 h 247264"/>
                  <a:gd name="connsiteX15" fmla="*/ 196214 w 209048"/>
                  <a:gd name="connsiteY15" fmla="*/ 108928 h 247264"/>
                  <a:gd name="connsiteX16" fmla="*/ 205739 w 209048"/>
                  <a:gd name="connsiteY16" fmla="*/ 99403 h 247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09048" h="247264">
                    <a:moveTo>
                      <a:pt x="205549" y="99118"/>
                    </a:moveTo>
                    <a:cubicBezTo>
                      <a:pt x="179546" y="73857"/>
                      <a:pt x="151732" y="50521"/>
                      <a:pt x="122300" y="29300"/>
                    </a:cubicBezTo>
                    <a:cubicBezTo>
                      <a:pt x="96393" y="11488"/>
                      <a:pt x="62769" y="-8800"/>
                      <a:pt x="30289" y="3201"/>
                    </a:cubicBezTo>
                    <a:cubicBezTo>
                      <a:pt x="1714" y="13869"/>
                      <a:pt x="-4001" y="42920"/>
                      <a:pt x="380" y="69876"/>
                    </a:cubicBezTo>
                    <a:cubicBezTo>
                      <a:pt x="6953" y="103185"/>
                      <a:pt x="18573" y="135303"/>
                      <a:pt x="34765" y="165126"/>
                    </a:cubicBezTo>
                    <a:cubicBezTo>
                      <a:pt x="44005" y="182995"/>
                      <a:pt x="54482" y="200187"/>
                      <a:pt x="66103" y="216561"/>
                    </a:cubicBezTo>
                    <a:cubicBezTo>
                      <a:pt x="75628" y="229610"/>
                      <a:pt x="85153" y="242659"/>
                      <a:pt x="101631" y="246755"/>
                    </a:cubicBezTo>
                    <a:cubicBezTo>
                      <a:pt x="105441" y="247403"/>
                      <a:pt x="109060" y="244822"/>
                      <a:pt x="109728" y="240983"/>
                    </a:cubicBezTo>
                    <a:cubicBezTo>
                      <a:pt x="110299" y="237678"/>
                      <a:pt x="108490" y="234439"/>
                      <a:pt x="105346" y="233230"/>
                    </a:cubicBezTo>
                    <a:cubicBezTo>
                      <a:pt x="87820" y="228848"/>
                      <a:pt x="76771" y="208750"/>
                      <a:pt x="68008" y="194558"/>
                    </a:cubicBezTo>
                    <a:cubicBezTo>
                      <a:pt x="58483" y="179985"/>
                      <a:pt x="49911" y="164812"/>
                      <a:pt x="42385" y="149124"/>
                    </a:cubicBezTo>
                    <a:cubicBezTo>
                      <a:pt x="33908" y="131531"/>
                      <a:pt x="26764" y="113310"/>
                      <a:pt x="21050" y="94641"/>
                    </a:cubicBezTo>
                    <a:cubicBezTo>
                      <a:pt x="14953" y="78820"/>
                      <a:pt x="12286" y="61866"/>
                      <a:pt x="13240" y="44921"/>
                    </a:cubicBezTo>
                    <a:cubicBezTo>
                      <a:pt x="15621" y="25975"/>
                      <a:pt x="32290" y="12135"/>
                      <a:pt x="51340" y="13393"/>
                    </a:cubicBezTo>
                    <a:cubicBezTo>
                      <a:pt x="70960" y="13393"/>
                      <a:pt x="89440" y="24156"/>
                      <a:pt x="105250" y="34347"/>
                    </a:cubicBezTo>
                    <a:cubicBezTo>
                      <a:pt x="137826" y="56379"/>
                      <a:pt x="168210" y="81344"/>
                      <a:pt x="196214" y="108928"/>
                    </a:cubicBezTo>
                    <a:cubicBezTo>
                      <a:pt x="202786" y="115025"/>
                      <a:pt x="212693" y="105118"/>
                      <a:pt x="205739" y="99403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0" name="任意多边形: 形状 149" descr="bae15c30-d249-454d-bfa5-bb6081f803f4"/>
              <p:cNvSpPr/>
              <p:nvPr/>
            </p:nvSpPr>
            <p:spPr>
              <a:xfrm flipH="1">
                <a:off x="1181985" y="4636407"/>
                <a:ext cx="24257" cy="25453"/>
              </a:xfrm>
              <a:custGeom>
                <a:avLst/>
                <a:gdLst>
                  <a:gd name="connsiteX0" fmla="*/ 10969 w 28956"/>
                  <a:gd name="connsiteY0" fmla="*/ 27879 h 30385"/>
                  <a:gd name="connsiteX1" fmla="*/ 26020 w 28956"/>
                  <a:gd name="connsiteY1" fmla="*/ 11497 h 30385"/>
                  <a:gd name="connsiteX2" fmla="*/ 28020 w 28956"/>
                  <a:gd name="connsiteY2" fmla="*/ 6544 h 30385"/>
                  <a:gd name="connsiteX3" fmla="*/ 26020 w 28956"/>
                  <a:gd name="connsiteY3" fmla="*/ 1590 h 30385"/>
                  <a:gd name="connsiteX4" fmla="*/ 21066 w 28956"/>
                  <a:gd name="connsiteY4" fmla="*/ -410 h 30385"/>
                  <a:gd name="connsiteX5" fmla="*/ 16113 w 28956"/>
                  <a:gd name="connsiteY5" fmla="*/ 1590 h 30385"/>
                  <a:gd name="connsiteX6" fmla="*/ 1160 w 28956"/>
                  <a:gd name="connsiteY6" fmla="*/ 18069 h 30385"/>
                  <a:gd name="connsiteX7" fmla="*/ -937 w 28956"/>
                  <a:gd name="connsiteY7" fmla="*/ 22927 h 30385"/>
                  <a:gd name="connsiteX8" fmla="*/ 6113 w 28956"/>
                  <a:gd name="connsiteY8" fmla="*/ 29975 h 30385"/>
                  <a:gd name="connsiteX9" fmla="*/ 10969 w 28956"/>
                  <a:gd name="connsiteY9" fmla="*/ 27879 h 30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956" h="30385">
                    <a:moveTo>
                      <a:pt x="10969" y="27879"/>
                    </a:moveTo>
                    <a:lnTo>
                      <a:pt x="26020" y="11497"/>
                    </a:lnTo>
                    <a:cubicBezTo>
                      <a:pt x="27258" y="10163"/>
                      <a:pt x="28020" y="8392"/>
                      <a:pt x="28020" y="6544"/>
                    </a:cubicBezTo>
                    <a:cubicBezTo>
                      <a:pt x="28020" y="4705"/>
                      <a:pt x="27258" y="2934"/>
                      <a:pt x="26020" y="1590"/>
                    </a:cubicBezTo>
                    <a:cubicBezTo>
                      <a:pt x="24686" y="295"/>
                      <a:pt x="22876" y="-429"/>
                      <a:pt x="21066" y="-410"/>
                    </a:cubicBezTo>
                    <a:cubicBezTo>
                      <a:pt x="19256" y="-400"/>
                      <a:pt x="17447" y="314"/>
                      <a:pt x="16113" y="1590"/>
                    </a:cubicBezTo>
                    <a:lnTo>
                      <a:pt x="1160" y="18069"/>
                    </a:lnTo>
                    <a:cubicBezTo>
                      <a:pt x="-79" y="19364"/>
                      <a:pt x="-841" y="21098"/>
                      <a:pt x="-937" y="22927"/>
                    </a:cubicBezTo>
                    <a:cubicBezTo>
                      <a:pt x="-841" y="26793"/>
                      <a:pt x="2207" y="29928"/>
                      <a:pt x="6113" y="29975"/>
                    </a:cubicBezTo>
                    <a:cubicBezTo>
                      <a:pt x="7922" y="29975"/>
                      <a:pt x="9731" y="29222"/>
                      <a:pt x="10969" y="27879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1" name="任意多边形: 形状 150" descr="27573662-2f3d-4d67-9fc3-df879fa6bbba"/>
              <p:cNvSpPr/>
              <p:nvPr/>
            </p:nvSpPr>
            <p:spPr>
              <a:xfrm flipH="1">
                <a:off x="1339960" y="4600614"/>
                <a:ext cx="118366" cy="217395"/>
              </a:xfrm>
              <a:custGeom>
                <a:avLst/>
                <a:gdLst>
                  <a:gd name="connsiteX0" fmla="*/ 138730 w 141299"/>
                  <a:gd name="connsiteY0" fmla="*/ 32126 h 259514"/>
                  <a:gd name="connsiteX1" fmla="*/ 60244 w 141299"/>
                  <a:gd name="connsiteY1" fmla="*/ -69 h 259514"/>
                  <a:gd name="connsiteX2" fmla="*/ 1474 w 141299"/>
                  <a:gd name="connsiteY2" fmla="*/ 51271 h 259514"/>
                  <a:gd name="connsiteX3" fmla="*/ 14905 w 141299"/>
                  <a:gd name="connsiteY3" fmla="*/ 156046 h 259514"/>
                  <a:gd name="connsiteX4" fmla="*/ 60910 w 141299"/>
                  <a:gd name="connsiteY4" fmla="*/ 255868 h 259514"/>
                  <a:gd name="connsiteX5" fmla="*/ 73007 w 141299"/>
                  <a:gd name="connsiteY5" fmla="*/ 248819 h 259514"/>
                  <a:gd name="connsiteX6" fmla="*/ 13857 w 141299"/>
                  <a:gd name="connsiteY6" fmla="*/ 79464 h 259514"/>
                  <a:gd name="connsiteX7" fmla="*/ 55481 w 141299"/>
                  <a:gd name="connsiteY7" fmla="*/ 14599 h 259514"/>
                  <a:gd name="connsiteX8" fmla="*/ 128823 w 141299"/>
                  <a:gd name="connsiteY8" fmla="*/ 41651 h 259514"/>
                  <a:gd name="connsiteX9" fmla="*/ 138348 w 141299"/>
                  <a:gd name="connsiteY9" fmla="*/ 32126 h 259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1299" h="259514">
                    <a:moveTo>
                      <a:pt x="138730" y="32126"/>
                    </a:moveTo>
                    <a:cubicBezTo>
                      <a:pt x="119298" y="9361"/>
                      <a:pt x="90057" y="-2631"/>
                      <a:pt x="60244" y="-69"/>
                    </a:cubicBezTo>
                    <a:cubicBezTo>
                      <a:pt x="31955" y="3274"/>
                      <a:pt x="8618" y="23667"/>
                      <a:pt x="1474" y="51271"/>
                    </a:cubicBezTo>
                    <a:cubicBezTo>
                      <a:pt x="-5956" y="84418"/>
                      <a:pt x="5284" y="124708"/>
                      <a:pt x="14905" y="156046"/>
                    </a:cubicBezTo>
                    <a:cubicBezTo>
                      <a:pt x="25668" y="191231"/>
                      <a:pt x="41194" y="224816"/>
                      <a:pt x="60910" y="255868"/>
                    </a:cubicBezTo>
                    <a:cubicBezTo>
                      <a:pt x="65768" y="263392"/>
                      <a:pt x="77769" y="256439"/>
                      <a:pt x="73007" y="248819"/>
                    </a:cubicBezTo>
                    <a:cubicBezTo>
                      <a:pt x="39860" y="198013"/>
                      <a:pt x="19572" y="139882"/>
                      <a:pt x="13857" y="79464"/>
                    </a:cubicBezTo>
                    <a:cubicBezTo>
                      <a:pt x="11666" y="49366"/>
                      <a:pt x="24525" y="22314"/>
                      <a:pt x="55481" y="14599"/>
                    </a:cubicBezTo>
                    <a:cubicBezTo>
                      <a:pt x="82055" y="7742"/>
                      <a:pt x="111488" y="21553"/>
                      <a:pt x="128823" y="41651"/>
                    </a:cubicBezTo>
                    <a:cubicBezTo>
                      <a:pt x="134729" y="48413"/>
                      <a:pt x="144635" y="38507"/>
                      <a:pt x="138348" y="32126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2" name="任意多边形: 形状 151" descr="e17b87eb-10c2-47a9-bd6f-f6e24ebc300b"/>
              <p:cNvSpPr/>
              <p:nvPr/>
            </p:nvSpPr>
            <p:spPr>
              <a:xfrm flipH="1">
                <a:off x="1449189" y="4618558"/>
                <a:ext cx="100317" cy="182667"/>
              </a:xfrm>
              <a:custGeom>
                <a:avLst/>
                <a:gdLst>
                  <a:gd name="connsiteX0" fmla="*/ 117750 w 119753"/>
                  <a:gd name="connsiteY0" fmla="*/ 33946 h 218057"/>
                  <a:gd name="connsiteX1" fmla="*/ 53743 w 119753"/>
                  <a:gd name="connsiteY1" fmla="*/ -344 h 218057"/>
                  <a:gd name="connsiteX2" fmla="*/ 6118 w 119753"/>
                  <a:gd name="connsiteY2" fmla="*/ 40423 h 218057"/>
                  <a:gd name="connsiteX3" fmla="*/ 39264 w 119753"/>
                  <a:gd name="connsiteY3" fmla="*/ 214064 h 218057"/>
                  <a:gd name="connsiteX4" fmla="*/ 51266 w 119753"/>
                  <a:gd name="connsiteY4" fmla="*/ 207015 h 218057"/>
                  <a:gd name="connsiteX5" fmla="*/ 15738 w 119753"/>
                  <a:gd name="connsiteY5" fmla="*/ 57854 h 218057"/>
                  <a:gd name="connsiteX6" fmla="*/ 51552 w 119753"/>
                  <a:gd name="connsiteY6" fmla="*/ 13848 h 218057"/>
                  <a:gd name="connsiteX7" fmla="*/ 107464 w 119753"/>
                  <a:gd name="connsiteY7" fmla="*/ 43852 h 218057"/>
                  <a:gd name="connsiteX8" fmla="*/ 116989 w 119753"/>
                  <a:gd name="connsiteY8" fmla="*/ 34327 h 218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9753" h="218057">
                    <a:moveTo>
                      <a:pt x="117750" y="33946"/>
                    </a:moveTo>
                    <a:cubicBezTo>
                      <a:pt x="102986" y="14896"/>
                      <a:pt x="78603" y="-1583"/>
                      <a:pt x="53743" y="-344"/>
                    </a:cubicBezTo>
                    <a:cubicBezTo>
                      <a:pt x="30310" y="799"/>
                      <a:pt x="14214" y="19563"/>
                      <a:pt x="6118" y="40423"/>
                    </a:cubicBezTo>
                    <a:cubicBezTo>
                      <a:pt x="-14743" y="97573"/>
                      <a:pt x="14975" y="162914"/>
                      <a:pt x="39264" y="214064"/>
                    </a:cubicBezTo>
                    <a:cubicBezTo>
                      <a:pt x="43075" y="222160"/>
                      <a:pt x="55076" y="215111"/>
                      <a:pt x="51266" y="207015"/>
                    </a:cubicBezTo>
                    <a:cubicBezTo>
                      <a:pt x="29930" y="161962"/>
                      <a:pt x="5832" y="109003"/>
                      <a:pt x="15738" y="57854"/>
                    </a:cubicBezTo>
                    <a:cubicBezTo>
                      <a:pt x="19452" y="38804"/>
                      <a:pt x="30215" y="16420"/>
                      <a:pt x="51552" y="13848"/>
                    </a:cubicBezTo>
                    <a:cubicBezTo>
                      <a:pt x="72888" y="11276"/>
                      <a:pt x="94699" y="27850"/>
                      <a:pt x="107464" y="43852"/>
                    </a:cubicBezTo>
                    <a:cubicBezTo>
                      <a:pt x="113083" y="50805"/>
                      <a:pt x="122894" y="40899"/>
                      <a:pt x="116989" y="34327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3" name="任意多边形: 形状 152" descr="49b6d464-0a00-4564-a519-3fa80fcdd7d4"/>
              <p:cNvSpPr/>
              <p:nvPr/>
            </p:nvSpPr>
            <p:spPr>
              <a:xfrm flipH="1">
                <a:off x="1536762" y="4654330"/>
                <a:ext cx="55828" cy="55304"/>
              </a:xfrm>
              <a:custGeom>
                <a:avLst/>
                <a:gdLst>
                  <a:gd name="connsiteX0" fmla="*/ 2398 w 66644"/>
                  <a:gd name="connsiteY0" fmla="*/ 12580 h 66019"/>
                  <a:gd name="connsiteX1" fmla="*/ 52690 w 66644"/>
                  <a:gd name="connsiteY1" fmla="*/ 62205 h 66019"/>
                  <a:gd name="connsiteX2" fmla="*/ 62215 w 66644"/>
                  <a:gd name="connsiteY2" fmla="*/ 64681 h 66019"/>
                  <a:gd name="connsiteX3" fmla="*/ 64787 w 66644"/>
                  <a:gd name="connsiteY3" fmla="*/ 55156 h 66019"/>
                  <a:gd name="connsiteX4" fmla="*/ 9446 w 66644"/>
                  <a:gd name="connsiteY4" fmla="*/ 483 h 66019"/>
                  <a:gd name="connsiteX5" fmla="*/ -79 w 66644"/>
                  <a:gd name="connsiteY5" fmla="*/ 2959 h 66019"/>
                  <a:gd name="connsiteX6" fmla="*/ 2493 w 66644"/>
                  <a:gd name="connsiteY6" fmla="*/ 12484 h 66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44" h="66019">
                    <a:moveTo>
                      <a:pt x="2398" y="12580"/>
                    </a:moveTo>
                    <a:cubicBezTo>
                      <a:pt x="21734" y="26333"/>
                      <a:pt x="38689" y="43088"/>
                      <a:pt x="52690" y="62205"/>
                    </a:cubicBezTo>
                    <a:cubicBezTo>
                      <a:pt x="54690" y="65482"/>
                      <a:pt x="58882" y="66577"/>
                      <a:pt x="62215" y="64681"/>
                    </a:cubicBezTo>
                    <a:cubicBezTo>
                      <a:pt x="65549" y="62738"/>
                      <a:pt x="66692" y="58500"/>
                      <a:pt x="64787" y="55156"/>
                    </a:cubicBezTo>
                    <a:cubicBezTo>
                      <a:pt x="49451" y="34011"/>
                      <a:pt x="30782" y="15542"/>
                      <a:pt x="9446" y="483"/>
                    </a:cubicBezTo>
                    <a:cubicBezTo>
                      <a:pt x="6113" y="-1356"/>
                      <a:pt x="1921" y="-270"/>
                      <a:pt x="-79" y="2959"/>
                    </a:cubicBezTo>
                    <a:cubicBezTo>
                      <a:pt x="-1888" y="6322"/>
                      <a:pt x="-745" y="10475"/>
                      <a:pt x="2493" y="12484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4" name="任意多边形: 形状 153" descr="a61fe7d9-aeb1-4eba-96bc-e15ddc915906"/>
              <p:cNvSpPr/>
              <p:nvPr/>
            </p:nvSpPr>
            <p:spPr>
              <a:xfrm flipH="1">
                <a:off x="1622117" y="4644909"/>
                <a:ext cx="33882" cy="68954"/>
              </a:xfrm>
              <a:custGeom>
                <a:avLst/>
                <a:gdLst>
                  <a:gd name="connsiteX0" fmla="*/ 2845 w 40446"/>
                  <a:gd name="connsiteY0" fmla="*/ 12491 h 82314"/>
                  <a:gd name="connsiteX1" fmla="*/ 23419 w 40446"/>
                  <a:gd name="connsiteY1" fmla="*/ 41066 h 82314"/>
                  <a:gd name="connsiteX2" fmla="*/ 20181 w 40446"/>
                  <a:gd name="connsiteY2" fmla="*/ 70594 h 82314"/>
                  <a:gd name="connsiteX3" fmla="*/ 20181 w 40446"/>
                  <a:gd name="connsiteY3" fmla="*/ 80119 h 82314"/>
                  <a:gd name="connsiteX4" fmla="*/ 29706 w 40446"/>
                  <a:gd name="connsiteY4" fmla="*/ 80119 h 82314"/>
                  <a:gd name="connsiteX5" fmla="*/ 36754 w 40446"/>
                  <a:gd name="connsiteY5" fmla="*/ 37923 h 82314"/>
                  <a:gd name="connsiteX6" fmla="*/ 9513 w 40446"/>
                  <a:gd name="connsiteY6" fmla="*/ 585 h 82314"/>
                  <a:gd name="connsiteX7" fmla="*/ 83 w 40446"/>
                  <a:gd name="connsiteY7" fmla="*/ 2890 h 82314"/>
                  <a:gd name="connsiteX8" fmla="*/ -12 w 40446"/>
                  <a:gd name="connsiteY8" fmla="*/ 3062 h 82314"/>
                  <a:gd name="connsiteX9" fmla="*/ 2465 w 40446"/>
                  <a:gd name="connsiteY9" fmla="*/ 12587 h 82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446" h="82314">
                    <a:moveTo>
                      <a:pt x="2845" y="12491"/>
                    </a:moveTo>
                    <a:cubicBezTo>
                      <a:pt x="12751" y="19387"/>
                      <a:pt x="19990" y="29475"/>
                      <a:pt x="23419" y="41066"/>
                    </a:cubicBezTo>
                    <a:cubicBezTo>
                      <a:pt x="25991" y="50591"/>
                      <a:pt x="29134" y="63260"/>
                      <a:pt x="20181" y="70594"/>
                    </a:cubicBezTo>
                    <a:cubicBezTo>
                      <a:pt x="17800" y="73309"/>
                      <a:pt x="17800" y="77404"/>
                      <a:pt x="20181" y="80119"/>
                    </a:cubicBezTo>
                    <a:cubicBezTo>
                      <a:pt x="22942" y="82500"/>
                      <a:pt x="26943" y="82500"/>
                      <a:pt x="29706" y="80119"/>
                    </a:cubicBezTo>
                    <a:cubicBezTo>
                      <a:pt x="42565" y="69546"/>
                      <a:pt x="40279" y="52306"/>
                      <a:pt x="36754" y="37923"/>
                    </a:cubicBezTo>
                    <a:cubicBezTo>
                      <a:pt x="32372" y="22664"/>
                      <a:pt x="22658" y="9443"/>
                      <a:pt x="9513" y="585"/>
                    </a:cubicBezTo>
                    <a:cubicBezTo>
                      <a:pt x="6274" y="-1377"/>
                      <a:pt x="2083" y="-349"/>
                      <a:pt x="83" y="2890"/>
                    </a:cubicBezTo>
                    <a:cubicBezTo>
                      <a:pt x="83" y="2947"/>
                      <a:pt x="-12" y="3005"/>
                      <a:pt x="-12" y="3062"/>
                    </a:cubicBezTo>
                    <a:cubicBezTo>
                      <a:pt x="-1918" y="6386"/>
                      <a:pt x="-775" y="10605"/>
                      <a:pt x="2465" y="12587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5" name="任意多边形: 形状 154" descr="775ee122-0647-486d-828b-9ba1cd7f7063"/>
              <p:cNvSpPr/>
              <p:nvPr/>
            </p:nvSpPr>
            <p:spPr>
              <a:xfrm flipH="1">
                <a:off x="1480795" y="4622917"/>
                <a:ext cx="63963" cy="79237"/>
              </a:xfrm>
              <a:custGeom>
                <a:avLst/>
                <a:gdLst>
                  <a:gd name="connsiteX0" fmla="*/ 54361 w 76356"/>
                  <a:gd name="connsiteY0" fmla="*/ 10455 h 94588"/>
                  <a:gd name="connsiteX1" fmla="*/ 54361 w 76356"/>
                  <a:gd name="connsiteY1" fmla="*/ 62175 h 94588"/>
                  <a:gd name="connsiteX2" fmla="*/ 5308 w 76356"/>
                  <a:gd name="connsiteY2" fmla="*/ 80177 h 94588"/>
                  <a:gd name="connsiteX3" fmla="*/ -883 w 76356"/>
                  <a:gd name="connsiteY3" fmla="*/ 87997 h 94588"/>
                  <a:gd name="connsiteX4" fmla="*/ 5308 w 76356"/>
                  <a:gd name="connsiteY4" fmla="*/ 94179 h 94588"/>
                  <a:gd name="connsiteX5" fmla="*/ 66078 w 76356"/>
                  <a:gd name="connsiteY5" fmla="*/ 69700 h 94588"/>
                  <a:gd name="connsiteX6" fmla="*/ 66744 w 76356"/>
                  <a:gd name="connsiteY6" fmla="*/ 3025 h 94588"/>
                  <a:gd name="connsiteX7" fmla="*/ 57219 w 76356"/>
                  <a:gd name="connsiteY7" fmla="*/ 548 h 94588"/>
                  <a:gd name="connsiteX8" fmla="*/ 54742 w 76356"/>
                  <a:gd name="connsiteY8" fmla="*/ 10073 h 94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6356" h="94588">
                    <a:moveTo>
                      <a:pt x="54361" y="10455"/>
                    </a:moveTo>
                    <a:cubicBezTo>
                      <a:pt x="61600" y="25694"/>
                      <a:pt x="65410" y="47982"/>
                      <a:pt x="54361" y="62175"/>
                    </a:cubicBezTo>
                    <a:cubicBezTo>
                      <a:pt x="43313" y="76367"/>
                      <a:pt x="22929" y="79796"/>
                      <a:pt x="5308" y="80177"/>
                    </a:cubicBezTo>
                    <a:cubicBezTo>
                      <a:pt x="1403" y="80625"/>
                      <a:pt x="-1360" y="84130"/>
                      <a:pt x="-883" y="87997"/>
                    </a:cubicBezTo>
                    <a:cubicBezTo>
                      <a:pt x="-503" y="91236"/>
                      <a:pt x="2069" y="93798"/>
                      <a:pt x="5308" y="94179"/>
                    </a:cubicBezTo>
                    <a:cubicBezTo>
                      <a:pt x="27787" y="93703"/>
                      <a:pt x="51790" y="88559"/>
                      <a:pt x="66078" y="69700"/>
                    </a:cubicBezTo>
                    <a:cubicBezTo>
                      <a:pt x="80365" y="50840"/>
                      <a:pt x="76364" y="23504"/>
                      <a:pt x="66744" y="3025"/>
                    </a:cubicBezTo>
                    <a:cubicBezTo>
                      <a:pt x="64839" y="-290"/>
                      <a:pt x="60552" y="-1395"/>
                      <a:pt x="57219" y="548"/>
                    </a:cubicBezTo>
                    <a:cubicBezTo>
                      <a:pt x="53885" y="2491"/>
                      <a:pt x="52838" y="6759"/>
                      <a:pt x="54742" y="10073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6" name="任意多边形: 形状 155" descr="ae416ab3-6369-42c4-8cdf-c60b1e2fc4fb"/>
              <p:cNvSpPr/>
              <p:nvPr/>
            </p:nvSpPr>
            <p:spPr>
              <a:xfrm flipH="1">
                <a:off x="1378756" y="4604814"/>
                <a:ext cx="71844" cy="98784"/>
              </a:xfrm>
              <a:custGeom>
                <a:avLst/>
                <a:gdLst>
                  <a:gd name="connsiteX0" fmla="*/ 66167 w 85764"/>
                  <a:gd name="connsiteY0" fmla="*/ 8253 h 117923"/>
                  <a:gd name="connsiteX1" fmla="*/ 70548 w 85764"/>
                  <a:gd name="connsiteY1" fmla="*/ 46353 h 117923"/>
                  <a:gd name="connsiteX2" fmla="*/ 63881 w 85764"/>
                  <a:gd name="connsiteY2" fmla="*/ 79214 h 117923"/>
                  <a:gd name="connsiteX3" fmla="*/ 5779 w 85764"/>
                  <a:gd name="connsiteY3" fmla="*/ 103312 h 117923"/>
                  <a:gd name="connsiteX4" fmla="*/ 5779 w 85764"/>
                  <a:gd name="connsiteY4" fmla="*/ 117314 h 117923"/>
                  <a:gd name="connsiteX5" fmla="*/ 75121 w 85764"/>
                  <a:gd name="connsiteY5" fmla="*/ 87596 h 117923"/>
                  <a:gd name="connsiteX6" fmla="*/ 79598 w 85764"/>
                  <a:gd name="connsiteY6" fmla="*/ 4633 h 117923"/>
                  <a:gd name="connsiteX7" fmla="*/ 66167 w 85764"/>
                  <a:gd name="connsiteY7" fmla="*/ 8348 h 117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5764" h="117923">
                    <a:moveTo>
                      <a:pt x="66167" y="8253"/>
                    </a:moveTo>
                    <a:cubicBezTo>
                      <a:pt x="68739" y="20807"/>
                      <a:pt x="70168" y="33551"/>
                      <a:pt x="70548" y="46353"/>
                    </a:cubicBezTo>
                    <a:cubicBezTo>
                      <a:pt x="71406" y="57706"/>
                      <a:pt x="69120" y="69080"/>
                      <a:pt x="63881" y="79214"/>
                    </a:cubicBezTo>
                    <a:cubicBezTo>
                      <a:pt x="52070" y="99217"/>
                      <a:pt x="27401" y="104646"/>
                      <a:pt x="5779" y="103312"/>
                    </a:cubicBezTo>
                    <a:cubicBezTo>
                      <a:pt x="-3175" y="102741"/>
                      <a:pt x="-3175" y="116742"/>
                      <a:pt x="5779" y="117314"/>
                    </a:cubicBezTo>
                    <a:cubicBezTo>
                      <a:pt x="32068" y="118933"/>
                      <a:pt x="60261" y="110837"/>
                      <a:pt x="75121" y="87596"/>
                    </a:cubicBezTo>
                    <a:cubicBezTo>
                      <a:pt x="89979" y="64355"/>
                      <a:pt x="84646" y="30446"/>
                      <a:pt x="79598" y="4633"/>
                    </a:cubicBezTo>
                    <a:cubicBezTo>
                      <a:pt x="77882" y="-4225"/>
                      <a:pt x="64358" y="-415"/>
                      <a:pt x="66167" y="8348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7" name="任意多边形: 形状 156" descr="f6836f53-9754-430f-976f-70212f677f89"/>
              <p:cNvSpPr/>
              <p:nvPr/>
            </p:nvSpPr>
            <p:spPr>
              <a:xfrm flipH="1">
                <a:off x="1280370" y="4596066"/>
                <a:ext cx="54155" cy="106974"/>
              </a:xfrm>
              <a:custGeom>
                <a:avLst/>
                <a:gdLst>
                  <a:gd name="connsiteX0" fmla="*/ 23996 w 64648"/>
                  <a:gd name="connsiteY0" fmla="*/ 11265 h 127700"/>
                  <a:gd name="connsiteX1" fmla="*/ 49333 w 64648"/>
                  <a:gd name="connsiteY1" fmla="*/ 73368 h 127700"/>
                  <a:gd name="connsiteX2" fmla="*/ 5994 w 64648"/>
                  <a:gd name="connsiteY2" fmla="*/ 113373 h 127700"/>
                  <a:gd name="connsiteX3" fmla="*/ 5994 w 64648"/>
                  <a:gd name="connsiteY3" fmla="*/ 127279 h 127700"/>
                  <a:gd name="connsiteX4" fmla="*/ 62382 w 64648"/>
                  <a:gd name="connsiteY4" fmla="*/ 78607 h 127700"/>
                  <a:gd name="connsiteX5" fmla="*/ 33807 w 64648"/>
                  <a:gd name="connsiteY5" fmla="*/ 1359 h 127700"/>
                  <a:gd name="connsiteX6" fmla="*/ 24282 w 64648"/>
                  <a:gd name="connsiteY6" fmla="*/ 10884 h 12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648" h="127700">
                    <a:moveTo>
                      <a:pt x="23996" y="11265"/>
                    </a:moveTo>
                    <a:cubicBezTo>
                      <a:pt x="42856" y="26009"/>
                      <a:pt x="52476" y="49641"/>
                      <a:pt x="49333" y="73368"/>
                    </a:cubicBezTo>
                    <a:cubicBezTo>
                      <a:pt x="45332" y="94837"/>
                      <a:pt x="27711" y="111125"/>
                      <a:pt x="5994" y="113373"/>
                    </a:cubicBezTo>
                    <a:cubicBezTo>
                      <a:pt x="-2959" y="113373"/>
                      <a:pt x="-3531" y="127755"/>
                      <a:pt x="5994" y="127279"/>
                    </a:cubicBezTo>
                    <a:cubicBezTo>
                      <a:pt x="33426" y="125193"/>
                      <a:pt x="56286" y="105448"/>
                      <a:pt x="62382" y="78607"/>
                    </a:cubicBezTo>
                    <a:cubicBezTo>
                      <a:pt x="67716" y="49574"/>
                      <a:pt x="56763" y="19952"/>
                      <a:pt x="33807" y="1359"/>
                    </a:cubicBezTo>
                    <a:cubicBezTo>
                      <a:pt x="27045" y="-4452"/>
                      <a:pt x="17139" y="5455"/>
                      <a:pt x="24282" y="10884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8" name="任意多边形: 形状 157" descr="4d9ec7da-7b45-4a8a-8dca-77189e5c2f71"/>
              <p:cNvSpPr/>
              <p:nvPr/>
            </p:nvSpPr>
            <p:spPr>
              <a:xfrm flipH="1">
                <a:off x="1298751" y="4466119"/>
                <a:ext cx="55092" cy="120926"/>
              </a:xfrm>
              <a:custGeom>
                <a:avLst/>
                <a:gdLst>
                  <a:gd name="connsiteX0" fmla="*/ 55248 w 65766"/>
                  <a:gd name="connsiteY0" fmla="*/ 177 h 144355"/>
                  <a:gd name="connsiteX1" fmla="*/ 384 w 65766"/>
                  <a:gd name="connsiteY1" fmla="*/ 137338 h 144355"/>
                  <a:gd name="connsiteX2" fmla="*/ 14386 w 65766"/>
                  <a:gd name="connsiteY2" fmla="*/ 137338 h 144355"/>
                  <a:gd name="connsiteX3" fmla="*/ 62011 w 65766"/>
                  <a:gd name="connsiteY3" fmla="*/ 12274 h 144355"/>
                  <a:gd name="connsiteX4" fmla="*/ 63439 w 65766"/>
                  <a:gd name="connsiteY4" fmla="*/ 2406 h 144355"/>
                  <a:gd name="connsiteX5" fmla="*/ 54962 w 65766"/>
                  <a:gd name="connsiteY5" fmla="*/ 177 h 14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766" h="144355">
                    <a:moveTo>
                      <a:pt x="55248" y="177"/>
                    </a:moveTo>
                    <a:cubicBezTo>
                      <a:pt x="7623" y="27895"/>
                      <a:pt x="-5522" y="85902"/>
                      <a:pt x="384" y="137338"/>
                    </a:cubicBezTo>
                    <a:cubicBezTo>
                      <a:pt x="1431" y="146100"/>
                      <a:pt x="15434" y="146196"/>
                      <a:pt x="14386" y="137338"/>
                    </a:cubicBezTo>
                    <a:cubicBezTo>
                      <a:pt x="9052" y="90951"/>
                      <a:pt x="18672" y="37515"/>
                      <a:pt x="62011" y="12274"/>
                    </a:cubicBezTo>
                    <a:cubicBezTo>
                      <a:pt x="65154" y="9931"/>
                      <a:pt x="65725" y="5511"/>
                      <a:pt x="63439" y="2406"/>
                    </a:cubicBezTo>
                    <a:cubicBezTo>
                      <a:pt x="61439" y="-204"/>
                      <a:pt x="57915" y="-1127"/>
                      <a:pt x="54962" y="177"/>
                    </a:cubicBezTo>
                    <a:close/>
                  </a:path>
                </a:pathLst>
              </a:custGeom>
              <a:solidFill>
                <a:srgbClr val="892E0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9" name="任意多边形: 形状 158" descr="bb3bc448-8211-4791-b02a-46bab1328d04"/>
              <p:cNvSpPr/>
              <p:nvPr/>
            </p:nvSpPr>
            <p:spPr>
              <a:xfrm flipH="1">
                <a:off x="707166" y="2359725"/>
                <a:ext cx="2701244" cy="2338928"/>
              </a:xfrm>
              <a:custGeom>
                <a:avLst/>
                <a:gdLst>
                  <a:gd name="connsiteX0" fmla="*/ 19280 w 3224598"/>
                  <a:gd name="connsiteY0" fmla="*/ 41320 h 2792086"/>
                  <a:gd name="connsiteX1" fmla="*/ 486005 w 3224598"/>
                  <a:gd name="connsiteY1" fmla="*/ 282207 h 2792086"/>
                  <a:gd name="connsiteX2" fmla="*/ 529153 w 3224598"/>
                  <a:gd name="connsiteY2" fmla="*/ 616916 h 2792086"/>
                  <a:gd name="connsiteX3" fmla="*/ 520581 w 3224598"/>
                  <a:gd name="connsiteY3" fmla="*/ 1010013 h 2792086"/>
                  <a:gd name="connsiteX4" fmla="*/ 554204 w 3224598"/>
                  <a:gd name="connsiteY4" fmla="*/ 1387488 h 2792086"/>
                  <a:gd name="connsiteX5" fmla="*/ 624022 w 3224598"/>
                  <a:gd name="connsiteY5" fmla="*/ 1689336 h 2792086"/>
                  <a:gd name="connsiteX6" fmla="*/ 758896 w 3224598"/>
                  <a:gd name="connsiteY6" fmla="*/ 1961084 h 2792086"/>
                  <a:gd name="connsiteX7" fmla="*/ 993021 w 3224598"/>
                  <a:gd name="connsiteY7" fmla="*/ 2170634 h 2792086"/>
                  <a:gd name="connsiteX8" fmla="*/ 1278104 w 3224598"/>
                  <a:gd name="connsiteY8" fmla="*/ 2151584 h 2792086"/>
                  <a:gd name="connsiteX9" fmla="*/ 1345731 w 3224598"/>
                  <a:gd name="connsiteY9" fmla="*/ 2035474 h 2792086"/>
                  <a:gd name="connsiteX10" fmla="*/ 1312394 w 3224598"/>
                  <a:gd name="connsiteY10" fmla="*/ 1915935 h 2792086"/>
                  <a:gd name="connsiteX11" fmla="*/ 1202856 w 3224598"/>
                  <a:gd name="connsiteY11" fmla="*/ 1857928 h 2792086"/>
                  <a:gd name="connsiteX12" fmla="*/ 1088556 w 3224598"/>
                  <a:gd name="connsiteY12" fmla="*/ 1915078 h 2792086"/>
                  <a:gd name="connsiteX13" fmla="*/ 1017214 w 3224598"/>
                  <a:gd name="connsiteY13" fmla="*/ 2185874 h 2792086"/>
                  <a:gd name="connsiteX14" fmla="*/ 1311918 w 3224598"/>
                  <a:gd name="connsiteY14" fmla="*/ 2677364 h 2792086"/>
                  <a:gd name="connsiteX15" fmla="*/ 1936377 w 3224598"/>
                  <a:gd name="connsiteY15" fmla="*/ 2762613 h 2792086"/>
                  <a:gd name="connsiteX16" fmla="*/ 2240224 w 3224598"/>
                  <a:gd name="connsiteY16" fmla="*/ 2626405 h 2792086"/>
                  <a:gd name="connsiteX17" fmla="*/ 2550168 w 3224598"/>
                  <a:gd name="connsiteY17" fmla="*/ 2493055 h 2792086"/>
                  <a:gd name="connsiteX18" fmla="*/ 2905259 w 3224598"/>
                  <a:gd name="connsiteY18" fmla="*/ 2433238 h 2792086"/>
                  <a:gd name="connsiteX19" fmla="*/ 3146147 w 3224598"/>
                  <a:gd name="connsiteY19" fmla="*/ 2259311 h 2792086"/>
                  <a:gd name="connsiteX20" fmla="*/ 3221681 w 3224598"/>
                  <a:gd name="connsiteY20" fmla="*/ 2135486 h 2792086"/>
                  <a:gd name="connsiteX21" fmla="*/ 3185581 w 3224598"/>
                  <a:gd name="connsiteY21" fmla="*/ 2114341 h 2792086"/>
                  <a:gd name="connsiteX22" fmla="*/ 2882971 w 3224598"/>
                  <a:gd name="connsiteY22" fmla="*/ 2396948 h 2792086"/>
                  <a:gd name="connsiteX23" fmla="*/ 2717427 w 3224598"/>
                  <a:gd name="connsiteY23" fmla="*/ 2429618 h 2792086"/>
                  <a:gd name="connsiteX24" fmla="*/ 2539024 w 3224598"/>
                  <a:gd name="connsiteY24" fmla="*/ 2452669 h 2792086"/>
                  <a:gd name="connsiteX25" fmla="*/ 2386624 w 3224598"/>
                  <a:gd name="connsiteY25" fmla="*/ 2504199 h 2792086"/>
                  <a:gd name="connsiteX26" fmla="*/ 2099826 w 3224598"/>
                  <a:gd name="connsiteY26" fmla="*/ 2654599 h 2792086"/>
                  <a:gd name="connsiteX27" fmla="*/ 1494131 w 3224598"/>
                  <a:gd name="connsiteY27" fmla="*/ 2717083 h 2792086"/>
                  <a:gd name="connsiteX28" fmla="*/ 1090081 w 3224598"/>
                  <a:gd name="connsiteY28" fmla="*/ 2331702 h 2792086"/>
                  <a:gd name="connsiteX29" fmla="*/ 1066173 w 3224598"/>
                  <a:gd name="connsiteY29" fmla="*/ 2057763 h 2792086"/>
                  <a:gd name="connsiteX30" fmla="*/ 1222954 w 3224598"/>
                  <a:gd name="connsiteY30" fmla="*/ 1902505 h 2792086"/>
                  <a:gd name="connsiteX31" fmla="*/ 1297915 w 3224598"/>
                  <a:gd name="connsiteY31" fmla="*/ 1978705 h 2792086"/>
                  <a:gd name="connsiteX32" fmla="*/ 1279819 w 3224598"/>
                  <a:gd name="connsiteY32" fmla="*/ 2091386 h 2792086"/>
                  <a:gd name="connsiteX33" fmla="*/ 1028359 w 3224598"/>
                  <a:gd name="connsiteY33" fmla="*/ 2141202 h 2792086"/>
                  <a:gd name="connsiteX34" fmla="*/ 800616 w 3224598"/>
                  <a:gd name="connsiteY34" fmla="*/ 1948701 h 2792086"/>
                  <a:gd name="connsiteX35" fmla="*/ 668313 w 3224598"/>
                  <a:gd name="connsiteY35" fmla="*/ 1690764 h 2792086"/>
                  <a:gd name="connsiteX36" fmla="*/ 563538 w 3224598"/>
                  <a:gd name="connsiteY36" fmla="*/ 1048684 h 2792086"/>
                  <a:gd name="connsiteX37" fmla="*/ 566967 w 3224598"/>
                  <a:gd name="connsiteY37" fmla="*/ 671494 h 2792086"/>
                  <a:gd name="connsiteX38" fmla="*/ 549727 w 3224598"/>
                  <a:gd name="connsiteY38" fmla="*/ 324213 h 2792086"/>
                  <a:gd name="connsiteX39" fmla="*/ 148344 w 3224598"/>
                  <a:gd name="connsiteY39" fmla="*/ 15507 h 2792086"/>
                  <a:gd name="connsiteX40" fmla="*/ 19280 w 3224598"/>
                  <a:gd name="connsiteY40" fmla="*/ -400 h 2792086"/>
                  <a:gd name="connsiteX41" fmla="*/ 19280 w 3224598"/>
                  <a:gd name="connsiteY41" fmla="*/ 41510 h 2792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3224598" h="2792086">
                    <a:moveTo>
                      <a:pt x="19280" y="41320"/>
                    </a:moveTo>
                    <a:cubicBezTo>
                      <a:pt x="196350" y="46559"/>
                      <a:pt x="395613" y="120187"/>
                      <a:pt x="486005" y="282207"/>
                    </a:cubicBezTo>
                    <a:cubicBezTo>
                      <a:pt x="543155" y="384505"/>
                      <a:pt x="537060" y="503949"/>
                      <a:pt x="529153" y="616916"/>
                    </a:cubicBezTo>
                    <a:cubicBezTo>
                      <a:pt x="519533" y="747713"/>
                      <a:pt x="516580" y="878920"/>
                      <a:pt x="520581" y="1010013"/>
                    </a:cubicBezTo>
                    <a:cubicBezTo>
                      <a:pt x="524677" y="1136371"/>
                      <a:pt x="535821" y="1262397"/>
                      <a:pt x="554204" y="1387488"/>
                    </a:cubicBezTo>
                    <a:cubicBezTo>
                      <a:pt x="568491" y="1489977"/>
                      <a:pt x="591828" y="1590990"/>
                      <a:pt x="624022" y="1689336"/>
                    </a:cubicBezTo>
                    <a:cubicBezTo>
                      <a:pt x="655264" y="1786119"/>
                      <a:pt x="700698" y="1877711"/>
                      <a:pt x="758896" y="1961084"/>
                    </a:cubicBezTo>
                    <a:cubicBezTo>
                      <a:pt x="819570" y="2045475"/>
                      <a:pt x="897961" y="2125295"/>
                      <a:pt x="993021" y="2170634"/>
                    </a:cubicBezTo>
                    <a:cubicBezTo>
                      <a:pt x="1085318" y="2214068"/>
                      <a:pt x="1195046" y="2218259"/>
                      <a:pt x="1278104" y="2151584"/>
                    </a:cubicBezTo>
                    <a:cubicBezTo>
                      <a:pt x="1315156" y="2123342"/>
                      <a:pt x="1339446" y="2081594"/>
                      <a:pt x="1345731" y="2035474"/>
                    </a:cubicBezTo>
                    <a:cubicBezTo>
                      <a:pt x="1349923" y="1992859"/>
                      <a:pt x="1338017" y="1950216"/>
                      <a:pt x="1312394" y="1915935"/>
                    </a:cubicBezTo>
                    <a:cubicBezTo>
                      <a:pt x="1287248" y="1880254"/>
                      <a:pt x="1246481" y="1858709"/>
                      <a:pt x="1202856" y="1857928"/>
                    </a:cubicBezTo>
                    <a:cubicBezTo>
                      <a:pt x="1158280" y="1859604"/>
                      <a:pt x="1116656" y="1880436"/>
                      <a:pt x="1088556" y="1915078"/>
                    </a:cubicBezTo>
                    <a:cubicBezTo>
                      <a:pt x="1025216" y="1988706"/>
                      <a:pt x="1010642" y="2091957"/>
                      <a:pt x="1017214" y="2185874"/>
                    </a:cubicBezTo>
                    <a:cubicBezTo>
                      <a:pt x="1031215" y="2383899"/>
                      <a:pt x="1146374" y="2569541"/>
                      <a:pt x="1311918" y="2677364"/>
                    </a:cubicBezTo>
                    <a:cubicBezTo>
                      <a:pt x="1494227" y="2796236"/>
                      <a:pt x="1728828" y="2818238"/>
                      <a:pt x="1936377" y="2762613"/>
                    </a:cubicBezTo>
                    <a:cubicBezTo>
                      <a:pt x="2044580" y="2734038"/>
                      <a:pt x="2142879" y="2680316"/>
                      <a:pt x="2240224" y="2626405"/>
                    </a:cubicBezTo>
                    <a:cubicBezTo>
                      <a:pt x="2337570" y="2572493"/>
                      <a:pt x="2438916" y="2516391"/>
                      <a:pt x="2550168" y="2493055"/>
                    </a:cubicBezTo>
                    <a:cubicBezTo>
                      <a:pt x="2667897" y="2467814"/>
                      <a:pt x="2791150" y="2476100"/>
                      <a:pt x="2905259" y="2433238"/>
                    </a:cubicBezTo>
                    <a:cubicBezTo>
                      <a:pt x="2999652" y="2397824"/>
                      <a:pt x="3082805" y="2337769"/>
                      <a:pt x="3146147" y="2259311"/>
                    </a:cubicBezTo>
                    <a:cubicBezTo>
                      <a:pt x="3176722" y="2221593"/>
                      <a:pt x="3202154" y="2179949"/>
                      <a:pt x="3221681" y="2135486"/>
                    </a:cubicBezTo>
                    <a:cubicBezTo>
                      <a:pt x="3232444" y="2111007"/>
                      <a:pt x="3196344" y="2089671"/>
                      <a:pt x="3185581" y="2114341"/>
                    </a:cubicBezTo>
                    <a:cubicBezTo>
                      <a:pt x="3128049" y="2246262"/>
                      <a:pt x="3018512" y="2348532"/>
                      <a:pt x="2882971" y="2396948"/>
                    </a:cubicBezTo>
                    <a:cubicBezTo>
                      <a:pt x="2829250" y="2414245"/>
                      <a:pt x="2773720" y="2425208"/>
                      <a:pt x="2717427" y="2429618"/>
                    </a:cubicBezTo>
                    <a:cubicBezTo>
                      <a:pt x="2657800" y="2435810"/>
                      <a:pt x="2597793" y="2440096"/>
                      <a:pt x="2539024" y="2452669"/>
                    </a:cubicBezTo>
                    <a:cubicBezTo>
                      <a:pt x="2486541" y="2464518"/>
                      <a:pt x="2435487" y="2481787"/>
                      <a:pt x="2386624" y="2504199"/>
                    </a:cubicBezTo>
                    <a:cubicBezTo>
                      <a:pt x="2287754" y="2548014"/>
                      <a:pt x="2196124" y="2606307"/>
                      <a:pt x="2099826" y="2654599"/>
                    </a:cubicBezTo>
                    <a:cubicBezTo>
                      <a:pt x="1912278" y="2748230"/>
                      <a:pt x="1696823" y="2780329"/>
                      <a:pt x="1494131" y="2717083"/>
                    </a:cubicBezTo>
                    <a:cubicBezTo>
                      <a:pt x="1306393" y="2659171"/>
                      <a:pt x="1156756" y="2516467"/>
                      <a:pt x="1090081" y="2331702"/>
                    </a:cubicBezTo>
                    <a:cubicBezTo>
                      <a:pt x="1059790" y="2245977"/>
                      <a:pt x="1046932" y="2147964"/>
                      <a:pt x="1066173" y="2057763"/>
                    </a:cubicBezTo>
                    <a:cubicBezTo>
                      <a:pt x="1080937" y="1988516"/>
                      <a:pt x="1134943" y="1881169"/>
                      <a:pt x="1222954" y="1902505"/>
                    </a:cubicBezTo>
                    <a:cubicBezTo>
                      <a:pt x="1259626" y="1911458"/>
                      <a:pt x="1286581" y="1943558"/>
                      <a:pt x="1297915" y="1978705"/>
                    </a:cubicBezTo>
                    <a:cubicBezTo>
                      <a:pt x="1310966" y="2016948"/>
                      <a:pt x="1304107" y="2059143"/>
                      <a:pt x="1279819" y="2091386"/>
                    </a:cubicBezTo>
                    <a:cubicBezTo>
                      <a:pt x="1222097" y="2170062"/>
                      <a:pt x="1111893" y="2175111"/>
                      <a:pt x="1028359" y="2141202"/>
                    </a:cubicBezTo>
                    <a:cubicBezTo>
                      <a:pt x="936347" y="2103863"/>
                      <a:pt x="858718" y="2027568"/>
                      <a:pt x="800616" y="1948701"/>
                    </a:cubicBezTo>
                    <a:cubicBezTo>
                      <a:pt x="743847" y="1869834"/>
                      <a:pt x="699269" y="1782890"/>
                      <a:pt x="668313" y="1690764"/>
                    </a:cubicBezTo>
                    <a:cubicBezTo>
                      <a:pt x="596971" y="1485786"/>
                      <a:pt x="573540" y="1264425"/>
                      <a:pt x="563538" y="1048684"/>
                    </a:cubicBezTo>
                    <a:cubicBezTo>
                      <a:pt x="557919" y="922982"/>
                      <a:pt x="559062" y="797071"/>
                      <a:pt x="566967" y="671494"/>
                    </a:cubicBezTo>
                    <a:cubicBezTo>
                      <a:pt x="574301" y="556241"/>
                      <a:pt x="589161" y="435655"/>
                      <a:pt x="549727" y="324213"/>
                    </a:cubicBezTo>
                    <a:cubicBezTo>
                      <a:pt x="489243" y="152763"/>
                      <a:pt x="319222" y="50750"/>
                      <a:pt x="148344" y="15507"/>
                    </a:cubicBezTo>
                    <a:cubicBezTo>
                      <a:pt x="105853" y="6525"/>
                      <a:pt x="62676" y="1201"/>
                      <a:pt x="19280" y="-400"/>
                    </a:cubicBezTo>
                    <a:cubicBezTo>
                      <a:pt x="-7676" y="-1162"/>
                      <a:pt x="-7676" y="40748"/>
                      <a:pt x="19280" y="41510"/>
                    </a:cubicBezTo>
                    <a:close/>
                  </a:path>
                </a:pathLst>
              </a:custGeom>
              <a:solidFill>
                <a:srgbClr val="010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0" name="任意多边形: 形状 159" descr="2d8e3948-2057-4492-823c-428093951245"/>
              <p:cNvSpPr/>
              <p:nvPr/>
            </p:nvSpPr>
            <p:spPr>
              <a:xfrm flipH="1">
                <a:off x="3299399" y="2357184"/>
                <a:ext cx="115768" cy="112815"/>
              </a:xfrm>
              <a:custGeom>
                <a:avLst/>
                <a:gdLst>
                  <a:gd name="connsiteX0" fmla="*/ 7250 w 138198"/>
                  <a:gd name="connsiteY0" fmla="*/ 47305 h 134673"/>
                  <a:gd name="connsiteX1" fmla="*/ 89546 w 138198"/>
                  <a:gd name="connsiteY1" fmla="*/ 126077 h 134673"/>
                  <a:gd name="connsiteX2" fmla="*/ 129075 w 138198"/>
                  <a:gd name="connsiteY2" fmla="*/ 126077 h 134673"/>
                  <a:gd name="connsiteX3" fmla="*/ 129075 w 138198"/>
                  <a:gd name="connsiteY3" fmla="*/ 86548 h 134673"/>
                  <a:gd name="connsiteX4" fmla="*/ 46779 w 138198"/>
                  <a:gd name="connsiteY4" fmla="*/ 7777 h 134673"/>
                  <a:gd name="connsiteX5" fmla="*/ 7250 w 138198"/>
                  <a:gd name="connsiteY5" fmla="*/ 7777 h 134673"/>
                  <a:gd name="connsiteX6" fmla="*/ 7250 w 138198"/>
                  <a:gd name="connsiteY6" fmla="*/ 47305 h 134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198" h="134673">
                    <a:moveTo>
                      <a:pt x="7250" y="47305"/>
                    </a:moveTo>
                    <a:lnTo>
                      <a:pt x="89546" y="126077"/>
                    </a:lnTo>
                    <a:cubicBezTo>
                      <a:pt x="100461" y="136993"/>
                      <a:pt x="118159" y="136993"/>
                      <a:pt x="129075" y="126077"/>
                    </a:cubicBezTo>
                    <a:cubicBezTo>
                      <a:pt x="139990" y="115162"/>
                      <a:pt x="139990" y="97464"/>
                      <a:pt x="129075" y="86548"/>
                    </a:cubicBezTo>
                    <a:lnTo>
                      <a:pt x="46779" y="7777"/>
                    </a:lnTo>
                    <a:cubicBezTo>
                      <a:pt x="35863" y="-3139"/>
                      <a:pt x="18166" y="-3139"/>
                      <a:pt x="7250" y="7777"/>
                    </a:cubicBezTo>
                    <a:cubicBezTo>
                      <a:pt x="-3666" y="18692"/>
                      <a:pt x="-3666" y="36390"/>
                      <a:pt x="7250" y="47305"/>
                    </a:cubicBezTo>
                    <a:close/>
                  </a:path>
                </a:pathLst>
              </a:custGeom>
              <a:solidFill>
                <a:srgbClr val="010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1" name="任意多边形: 形状 160" descr="d79117df-64c8-4cca-abda-8343278f8083"/>
              <p:cNvSpPr/>
              <p:nvPr/>
            </p:nvSpPr>
            <p:spPr>
              <a:xfrm flipH="1">
                <a:off x="3278460" y="2300685"/>
                <a:ext cx="132259" cy="102561"/>
              </a:xfrm>
              <a:custGeom>
                <a:avLst/>
                <a:gdLst>
                  <a:gd name="connsiteX0" fmla="*/ 46612 w 157884"/>
                  <a:gd name="connsiteY0" fmla="*/ 113609 h 122431"/>
                  <a:gd name="connsiteX1" fmla="*/ 58328 w 157884"/>
                  <a:gd name="connsiteY1" fmla="*/ 104084 h 122431"/>
                  <a:gd name="connsiteX2" fmla="*/ 63947 w 157884"/>
                  <a:gd name="connsiteY2" fmla="*/ 99607 h 122431"/>
                  <a:gd name="connsiteX3" fmla="*/ 64709 w 157884"/>
                  <a:gd name="connsiteY3" fmla="*/ 99036 h 122431"/>
                  <a:gd name="connsiteX4" fmla="*/ 65471 w 157884"/>
                  <a:gd name="connsiteY4" fmla="*/ 98464 h 122431"/>
                  <a:gd name="connsiteX5" fmla="*/ 90522 w 157884"/>
                  <a:gd name="connsiteY5" fmla="*/ 80843 h 122431"/>
                  <a:gd name="connsiteX6" fmla="*/ 143195 w 157884"/>
                  <a:gd name="connsiteY6" fmla="*/ 51315 h 122431"/>
                  <a:gd name="connsiteX7" fmla="*/ 153196 w 157884"/>
                  <a:gd name="connsiteY7" fmla="*/ 13215 h 122431"/>
                  <a:gd name="connsiteX8" fmla="*/ 115096 w 157884"/>
                  <a:gd name="connsiteY8" fmla="*/ 3119 h 122431"/>
                  <a:gd name="connsiteX9" fmla="*/ 7178 w 157884"/>
                  <a:gd name="connsiteY9" fmla="*/ 74652 h 122431"/>
                  <a:gd name="connsiteX10" fmla="*/ 7178 w 157884"/>
                  <a:gd name="connsiteY10" fmla="*/ 114085 h 122431"/>
                  <a:gd name="connsiteX11" fmla="*/ 46707 w 157884"/>
                  <a:gd name="connsiteY11" fmla="*/ 114085 h 122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7884" h="122431">
                    <a:moveTo>
                      <a:pt x="46612" y="113609"/>
                    </a:moveTo>
                    <a:cubicBezTo>
                      <a:pt x="50422" y="110275"/>
                      <a:pt x="54327" y="106941"/>
                      <a:pt x="58328" y="104084"/>
                    </a:cubicBezTo>
                    <a:lnTo>
                      <a:pt x="63947" y="99607"/>
                    </a:lnTo>
                    <a:cubicBezTo>
                      <a:pt x="64614" y="99036"/>
                      <a:pt x="67948" y="96464"/>
                      <a:pt x="64709" y="99036"/>
                    </a:cubicBezTo>
                    <a:lnTo>
                      <a:pt x="65471" y="98464"/>
                    </a:lnTo>
                    <a:cubicBezTo>
                      <a:pt x="73567" y="92273"/>
                      <a:pt x="81949" y="86367"/>
                      <a:pt x="90522" y="80843"/>
                    </a:cubicBezTo>
                    <a:cubicBezTo>
                      <a:pt x="107391" y="69822"/>
                      <a:pt x="124993" y="59955"/>
                      <a:pt x="143195" y="51315"/>
                    </a:cubicBezTo>
                    <a:cubicBezTo>
                      <a:pt x="156406" y="43505"/>
                      <a:pt x="160864" y="26512"/>
                      <a:pt x="153196" y="13215"/>
                    </a:cubicBezTo>
                    <a:cubicBezTo>
                      <a:pt x="145224" y="233"/>
                      <a:pt x="128460" y="-4215"/>
                      <a:pt x="115096" y="3119"/>
                    </a:cubicBezTo>
                    <a:cubicBezTo>
                      <a:pt x="76044" y="21950"/>
                      <a:pt x="39735" y="46019"/>
                      <a:pt x="7178" y="74652"/>
                    </a:cubicBezTo>
                    <a:cubicBezTo>
                      <a:pt x="-3642" y="85567"/>
                      <a:pt x="-3642" y="103169"/>
                      <a:pt x="7178" y="114085"/>
                    </a:cubicBezTo>
                    <a:cubicBezTo>
                      <a:pt x="18227" y="124667"/>
                      <a:pt x="35658" y="124667"/>
                      <a:pt x="46707" y="114085"/>
                    </a:cubicBezTo>
                    <a:close/>
                  </a:path>
                </a:pathLst>
              </a:custGeom>
              <a:solidFill>
                <a:srgbClr val="010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2" name="任意多边形: 形状 161" descr="20ffc0fc-4d29-4dcb-8137-4de65949d346"/>
              <p:cNvSpPr/>
              <p:nvPr/>
            </p:nvSpPr>
            <p:spPr>
              <a:xfrm flipH="1">
                <a:off x="692745" y="4114436"/>
                <a:ext cx="129540" cy="80514"/>
              </a:xfrm>
              <a:custGeom>
                <a:avLst/>
                <a:gdLst>
                  <a:gd name="connsiteX0" fmla="*/ 40876 w 154638"/>
                  <a:gd name="connsiteY0" fmla="*/ 91863 h 96113"/>
                  <a:gd name="connsiteX1" fmla="*/ 64213 w 154638"/>
                  <a:gd name="connsiteY1" fmla="*/ 80052 h 96113"/>
                  <a:gd name="connsiteX2" fmla="*/ 76119 w 154638"/>
                  <a:gd name="connsiteY2" fmla="*/ 74622 h 96113"/>
                  <a:gd name="connsiteX3" fmla="*/ 83072 w 154638"/>
                  <a:gd name="connsiteY3" fmla="*/ 71574 h 96113"/>
                  <a:gd name="connsiteX4" fmla="*/ 84120 w 154638"/>
                  <a:gd name="connsiteY4" fmla="*/ 71574 h 96113"/>
                  <a:gd name="connsiteX5" fmla="*/ 134602 w 154638"/>
                  <a:gd name="connsiteY5" fmla="*/ 54144 h 96113"/>
                  <a:gd name="connsiteX6" fmla="*/ 152223 w 154638"/>
                  <a:gd name="connsiteY6" fmla="*/ 18682 h 96113"/>
                  <a:gd name="connsiteX7" fmla="*/ 119743 w 154638"/>
                  <a:gd name="connsiteY7" fmla="*/ 232 h 96113"/>
                  <a:gd name="connsiteX8" fmla="*/ 12682 w 154638"/>
                  <a:gd name="connsiteY8" fmla="*/ 44047 h 96113"/>
                  <a:gd name="connsiteX9" fmla="*/ 2586 w 154638"/>
                  <a:gd name="connsiteY9" fmla="*/ 82147 h 96113"/>
                  <a:gd name="connsiteX10" fmla="*/ 40686 w 154638"/>
                  <a:gd name="connsiteY10" fmla="*/ 92149 h 96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4638" h="96113">
                    <a:moveTo>
                      <a:pt x="40876" y="91863"/>
                    </a:moveTo>
                    <a:cubicBezTo>
                      <a:pt x="48591" y="87767"/>
                      <a:pt x="56306" y="83767"/>
                      <a:pt x="64213" y="80052"/>
                    </a:cubicBezTo>
                    <a:cubicBezTo>
                      <a:pt x="68212" y="78147"/>
                      <a:pt x="72118" y="76337"/>
                      <a:pt x="76119" y="74622"/>
                    </a:cubicBezTo>
                    <a:cubicBezTo>
                      <a:pt x="78405" y="73470"/>
                      <a:pt x="80691" y="72451"/>
                      <a:pt x="83072" y="71574"/>
                    </a:cubicBezTo>
                    <a:cubicBezTo>
                      <a:pt x="75547" y="73861"/>
                      <a:pt x="82404" y="71574"/>
                      <a:pt x="84120" y="71574"/>
                    </a:cubicBezTo>
                    <a:cubicBezTo>
                      <a:pt x="100598" y="64897"/>
                      <a:pt x="117457" y="59078"/>
                      <a:pt x="134602" y="54144"/>
                    </a:cubicBezTo>
                    <a:cubicBezTo>
                      <a:pt x="149270" y="49219"/>
                      <a:pt x="157177" y="33341"/>
                      <a:pt x="152223" y="18682"/>
                    </a:cubicBezTo>
                    <a:cubicBezTo>
                      <a:pt x="147652" y="5147"/>
                      <a:pt x="133649" y="-2797"/>
                      <a:pt x="119743" y="232"/>
                    </a:cubicBezTo>
                    <a:cubicBezTo>
                      <a:pt x="82595" y="11081"/>
                      <a:pt x="46781" y="25769"/>
                      <a:pt x="12682" y="44047"/>
                    </a:cubicBezTo>
                    <a:cubicBezTo>
                      <a:pt x="-272" y="52020"/>
                      <a:pt x="-4748" y="68784"/>
                      <a:pt x="2586" y="82147"/>
                    </a:cubicBezTo>
                    <a:cubicBezTo>
                      <a:pt x="10587" y="95101"/>
                      <a:pt x="27351" y="99502"/>
                      <a:pt x="40686" y="92149"/>
                    </a:cubicBezTo>
                    <a:close/>
                  </a:path>
                </a:pathLst>
              </a:custGeom>
              <a:solidFill>
                <a:srgbClr val="010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3" name="任意多边形: 形状 162" descr="7ddc771d-c888-4e5a-a52d-bdd9c2b308d4"/>
              <p:cNvSpPr/>
              <p:nvPr/>
            </p:nvSpPr>
            <p:spPr>
              <a:xfrm flipH="1">
                <a:off x="671512" y="4117481"/>
                <a:ext cx="66842" cy="137151"/>
              </a:xfrm>
              <a:custGeom>
                <a:avLst/>
                <a:gdLst>
                  <a:gd name="connsiteX0" fmla="*/ 404 w 79792"/>
                  <a:gd name="connsiteY0" fmla="*/ 34886 h 163724"/>
                  <a:gd name="connsiteX1" fmla="*/ 24598 w 79792"/>
                  <a:gd name="connsiteY1" fmla="*/ 143376 h 163724"/>
                  <a:gd name="connsiteX2" fmla="*/ 58887 w 79792"/>
                  <a:gd name="connsiteY2" fmla="*/ 162426 h 163724"/>
                  <a:gd name="connsiteX3" fmla="*/ 77937 w 79792"/>
                  <a:gd name="connsiteY3" fmla="*/ 128041 h 163724"/>
                  <a:gd name="connsiteX4" fmla="*/ 53839 w 79792"/>
                  <a:gd name="connsiteY4" fmla="*/ 19551 h 163724"/>
                  <a:gd name="connsiteX5" fmla="*/ 19454 w 79792"/>
                  <a:gd name="connsiteY5" fmla="*/ 501 h 163724"/>
                  <a:gd name="connsiteX6" fmla="*/ -72 w 79792"/>
                  <a:gd name="connsiteY6" fmla="*/ 34791 h 163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792" h="163724">
                    <a:moveTo>
                      <a:pt x="404" y="34886"/>
                    </a:moveTo>
                    <a:cubicBezTo>
                      <a:pt x="8500" y="71081"/>
                      <a:pt x="16597" y="107248"/>
                      <a:pt x="24598" y="143376"/>
                    </a:cubicBezTo>
                    <a:cubicBezTo>
                      <a:pt x="29169" y="157807"/>
                      <a:pt x="44219" y="166160"/>
                      <a:pt x="58887" y="162426"/>
                    </a:cubicBezTo>
                    <a:cubicBezTo>
                      <a:pt x="73366" y="157845"/>
                      <a:pt x="81748" y="142747"/>
                      <a:pt x="77937" y="128041"/>
                    </a:cubicBezTo>
                    <a:cubicBezTo>
                      <a:pt x="69937" y="91846"/>
                      <a:pt x="61936" y="55679"/>
                      <a:pt x="53839" y="19551"/>
                    </a:cubicBezTo>
                    <a:cubicBezTo>
                      <a:pt x="49267" y="5073"/>
                      <a:pt x="34123" y="-3290"/>
                      <a:pt x="19454" y="501"/>
                    </a:cubicBezTo>
                    <a:cubicBezTo>
                      <a:pt x="4786" y="4882"/>
                      <a:pt x="-3787" y="19980"/>
                      <a:pt x="-72" y="34791"/>
                    </a:cubicBezTo>
                    <a:close/>
                  </a:path>
                </a:pathLst>
              </a:custGeom>
              <a:solidFill>
                <a:srgbClr val="010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4" name="任意多边形: 形状 163" descr="b0f9733a-6a7d-4d94-9474-5e102a6bc514"/>
              <p:cNvSpPr/>
              <p:nvPr/>
            </p:nvSpPr>
            <p:spPr>
              <a:xfrm flipH="1">
                <a:off x="2285344" y="5639124"/>
                <a:ext cx="193403" cy="487214"/>
              </a:xfrm>
              <a:custGeom>
                <a:avLst/>
                <a:gdLst>
                  <a:gd name="connsiteX0" fmla="*/ 224426 w 230874"/>
                  <a:gd name="connsiteY0" fmla="*/ 576823 h 581609"/>
                  <a:gd name="connsiteX1" fmla="*/ 105649 w 230874"/>
                  <a:gd name="connsiteY1" fmla="*/ 106193 h 581609"/>
                  <a:gd name="connsiteX2" fmla="*/ 11066 w 230874"/>
                  <a:gd name="connsiteY2" fmla="*/ 1418 h 581609"/>
                  <a:gd name="connsiteX3" fmla="*/ 1541 w 230874"/>
                  <a:gd name="connsiteY3" fmla="*/ 10943 h 581609"/>
                  <a:gd name="connsiteX4" fmla="*/ 214424 w 230874"/>
                  <a:gd name="connsiteY4" fmla="*/ 435091 h 581609"/>
                  <a:gd name="connsiteX5" fmla="*/ 211281 w 230874"/>
                  <a:gd name="connsiteY5" fmla="*/ 572442 h 581609"/>
                  <a:gd name="connsiteX6" fmla="*/ 224807 w 230874"/>
                  <a:gd name="connsiteY6" fmla="*/ 576157 h 581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0874" h="581609">
                    <a:moveTo>
                      <a:pt x="224426" y="576823"/>
                    </a:moveTo>
                    <a:cubicBezTo>
                      <a:pt x="246048" y="410555"/>
                      <a:pt x="203567" y="242286"/>
                      <a:pt x="105649" y="106193"/>
                    </a:cubicBezTo>
                    <a:cubicBezTo>
                      <a:pt x="78122" y="67864"/>
                      <a:pt x="46404" y="32726"/>
                      <a:pt x="11066" y="1418"/>
                    </a:cubicBezTo>
                    <a:cubicBezTo>
                      <a:pt x="4303" y="-4488"/>
                      <a:pt x="-5603" y="5323"/>
                      <a:pt x="1541" y="10943"/>
                    </a:cubicBezTo>
                    <a:cubicBezTo>
                      <a:pt x="123841" y="120157"/>
                      <a:pt x="199947" y="271804"/>
                      <a:pt x="214424" y="435091"/>
                    </a:cubicBezTo>
                    <a:cubicBezTo>
                      <a:pt x="218520" y="480849"/>
                      <a:pt x="217377" y="526912"/>
                      <a:pt x="211281" y="572442"/>
                    </a:cubicBezTo>
                    <a:cubicBezTo>
                      <a:pt x="210138" y="581205"/>
                      <a:pt x="223569" y="585015"/>
                      <a:pt x="224807" y="576157"/>
                    </a:cubicBezTo>
                    <a:close/>
                  </a:path>
                </a:pathLst>
              </a:custGeom>
              <a:solidFill>
                <a:srgbClr val="7C6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5" name="任意多边形: 形状 164" descr="0bc8bbcc-0994-4963-8ff6-950ffc4cda14"/>
              <p:cNvSpPr/>
              <p:nvPr/>
            </p:nvSpPr>
            <p:spPr>
              <a:xfrm flipH="1">
                <a:off x="2416209" y="5770684"/>
                <a:ext cx="69552" cy="55678"/>
              </a:xfrm>
              <a:custGeom>
                <a:avLst/>
                <a:gdLst>
                  <a:gd name="connsiteX0" fmla="*/ 80686 w 83027"/>
                  <a:gd name="connsiteY0" fmla="*/ 54299 h 66465"/>
                  <a:gd name="connsiteX1" fmla="*/ 9534 w 83027"/>
                  <a:gd name="connsiteY1" fmla="*/ 483 h 66465"/>
                  <a:gd name="connsiteX2" fmla="*/ 9 w 83027"/>
                  <a:gd name="connsiteY2" fmla="*/ 2959 h 66465"/>
                  <a:gd name="connsiteX3" fmla="*/ 2485 w 83027"/>
                  <a:gd name="connsiteY3" fmla="*/ 12475 h 66465"/>
                  <a:gd name="connsiteX4" fmla="*/ 2485 w 83027"/>
                  <a:gd name="connsiteY4" fmla="*/ 12484 h 66465"/>
                  <a:gd name="connsiteX5" fmla="*/ 70779 w 83027"/>
                  <a:gd name="connsiteY5" fmla="*/ 64205 h 66465"/>
                  <a:gd name="connsiteX6" fmla="*/ 80304 w 83027"/>
                  <a:gd name="connsiteY6" fmla="*/ 64205 h 66465"/>
                  <a:gd name="connsiteX7" fmla="*/ 80304 w 83027"/>
                  <a:gd name="connsiteY7" fmla="*/ 54680 h 66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3027" h="66465">
                    <a:moveTo>
                      <a:pt x="80686" y="54299"/>
                    </a:moveTo>
                    <a:cubicBezTo>
                      <a:pt x="61064" y="31458"/>
                      <a:pt x="36871" y="13104"/>
                      <a:pt x="9534" y="483"/>
                    </a:cubicBezTo>
                    <a:cubicBezTo>
                      <a:pt x="6200" y="-1355"/>
                      <a:pt x="2009" y="-270"/>
                      <a:pt x="9" y="2959"/>
                    </a:cubicBezTo>
                    <a:cubicBezTo>
                      <a:pt x="-1897" y="6264"/>
                      <a:pt x="-849" y="10532"/>
                      <a:pt x="2485" y="12475"/>
                    </a:cubicBezTo>
                    <a:cubicBezTo>
                      <a:pt x="2485" y="12484"/>
                      <a:pt x="2485" y="12484"/>
                      <a:pt x="2485" y="12484"/>
                    </a:cubicBezTo>
                    <a:cubicBezTo>
                      <a:pt x="28678" y="24591"/>
                      <a:pt x="52015" y="42231"/>
                      <a:pt x="70779" y="64205"/>
                    </a:cubicBezTo>
                    <a:cubicBezTo>
                      <a:pt x="73447" y="66672"/>
                      <a:pt x="77637" y="66672"/>
                      <a:pt x="80304" y="64205"/>
                    </a:cubicBezTo>
                    <a:cubicBezTo>
                      <a:pt x="82686" y="61490"/>
                      <a:pt x="82686" y="57394"/>
                      <a:pt x="80304" y="54680"/>
                    </a:cubicBezTo>
                    <a:close/>
                  </a:path>
                </a:pathLst>
              </a:custGeom>
              <a:solidFill>
                <a:srgbClr val="7C6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6" name="任意多边形: 形状 165" descr="a41a8bd4-1bd5-4844-8359-20559389f54c"/>
              <p:cNvSpPr/>
              <p:nvPr/>
            </p:nvSpPr>
            <p:spPr>
              <a:xfrm flipH="1">
                <a:off x="1478367" y="5412753"/>
                <a:ext cx="340826" cy="297173"/>
              </a:xfrm>
              <a:custGeom>
                <a:avLst/>
                <a:gdLst>
                  <a:gd name="connsiteX0" fmla="*/ -748 w 406859"/>
                  <a:gd name="connsiteY0" fmla="*/ 7994 h 354749"/>
                  <a:gd name="connsiteX1" fmla="*/ 97644 w 406859"/>
                  <a:gd name="connsiteY1" fmla="*/ 243548 h 354749"/>
                  <a:gd name="connsiteX2" fmla="*/ 281096 w 406859"/>
                  <a:gd name="connsiteY2" fmla="*/ 348323 h 354749"/>
                  <a:gd name="connsiteX3" fmla="*/ 400920 w 406859"/>
                  <a:gd name="connsiteY3" fmla="*/ 348989 h 354749"/>
                  <a:gd name="connsiteX4" fmla="*/ 397206 w 406859"/>
                  <a:gd name="connsiteY4" fmla="*/ 335559 h 354749"/>
                  <a:gd name="connsiteX5" fmla="*/ 145937 w 406859"/>
                  <a:gd name="connsiteY5" fmla="*/ 270789 h 354749"/>
                  <a:gd name="connsiteX6" fmla="*/ 12587 w 406859"/>
                  <a:gd name="connsiteY6" fmla="*/ 4660 h 354749"/>
                  <a:gd name="connsiteX7" fmla="*/ -844 w 406859"/>
                  <a:gd name="connsiteY7" fmla="*/ 8375 h 35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6859" h="354749">
                    <a:moveTo>
                      <a:pt x="-748" y="7994"/>
                    </a:moveTo>
                    <a:cubicBezTo>
                      <a:pt x="11539" y="91338"/>
                      <a:pt x="41351" y="179444"/>
                      <a:pt x="97644" y="243548"/>
                    </a:cubicBezTo>
                    <a:cubicBezTo>
                      <a:pt x="145651" y="297631"/>
                      <a:pt x="210135" y="334445"/>
                      <a:pt x="281096" y="348323"/>
                    </a:cubicBezTo>
                    <a:cubicBezTo>
                      <a:pt x="320625" y="356114"/>
                      <a:pt x="361297" y="356342"/>
                      <a:pt x="400920" y="348989"/>
                    </a:cubicBezTo>
                    <a:cubicBezTo>
                      <a:pt x="409683" y="347370"/>
                      <a:pt x="405969" y="333940"/>
                      <a:pt x="397206" y="335559"/>
                    </a:cubicBezTo>
                    <a:cubicBezTo>
                      <a:pt x="308051" y="350999"/>
                      <a:pt x="216516" y="327406"/>
                      <a:pt x="145937" y="270789"/>
                    </a:cubicBezTo>
                    <a:cubicBezTo>
                      <a:pt x="66022" y="206686"/>
                      <a:pt x="27254" y="103435"/>
                      <a:pt x="12587" y="4660"/>
                    </a:cubicBezTo>
                    <a:cubicBezTo>
                      <a:pt x="11253" y="-4198"/>
                      <a:pt x="-2177" y="-483"/>
                      <a:pt x="-844" y="8375"/>
                    </a:cubicBezTo>
                    <a:close/>
                  </a:path>
                </a:pathLst>
              </a:custGeom>
              <a:solidFill>
                <a:srgbClr val="7C6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7" name="任意多边形: 形状 166" descr="e1f7cfce-e71c-41cf-885d-538a11a9b4e6"/>
              <p:cNvSpPr/>
              <p:nvPr/>
            </p:nvSpPr>
            <p:spPr>
              <a:xfrm flipH="1">
                <a:off x="1526592" y="5697823"/>
                <a:ext cx="59355" cy="377491"/>
              </a:xfrm>
              <a:custGeom>
                <a:avLst/>
                <a:gdLst>
                  <a:gd name="connsiteX0" fmla="*/ -484 w 70854"/>
                  <a:gd name="connsiteY0" fmla="*/ 8307 h 450629"/>
                  <a:gd name="connsiteX1" fmla="*/ 55999 w 70854"/>
                  <a:gd name="connsiteY1" fmla="*/ 443504 h 450629"/>
                  <a:gd name="connsiteX2" fmla="*/ 69906 w 70854"/>
                  <a:gd name="connsiteY2" fmla="*/ 443504 h 450629"/>
                  <a:gd name="connsiteX3" fmla="*/ 12756 w 70854"/>
                  <a:gd name="connsiteY3" fmla="*/ 4592 h 450629"/>
                  <a:gd name="connsiteX4" fmla="*/ -770 w 70854"/>
                  <a:gd name="connsiteY4" fmla="*/ 8307 h 450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854" h="450629">
                    <a:moveTo>
                      <a:pt x="-484" y="8307"/>
                    </a:moveTo>
                    <a:cubicBezTo>
                      <a:pt x="29615" y="151686"/>
                      <a:pt x="48475" y="297190"/>
                      <a:pt x="55999" y="443504"/>
                    </a:cubicBezTo>
                    <a:cubicBezTo>
                      <a:pt x="55999" y="452458"/>
                      <a:pt x="70382" y="452458"/>
                      <a:pt x="69906" y="443504"/>
                    </a:cubicBezTo>
                    <a:cubicBezTo>
                      <a:pt x="62286" y="295943"/>
                      <a:pt x="43140" y="149191"/>
                      <a:pt x="12756" y="4592"/>
                    </a:cubicBezTo>
                    <a:cubicBezTo>
                      <a:pt x="10851" y="-4171"/>
                      <a:pt x="-2579" y="-457"/>
                      <a:pt x="-770" y="8307"/>
                    </a:cubicBezTo>
                    <a:close/>
                  </a:path>
                </a:pathLst>
              </a:custGeom>
              <a:solidFill>
                <a:srgbClr val="7C6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8" name="任意多边形: 形状 167" descr="e707e522-603b-4a79-9fb2-4e97f7fed2d6"/>
              <p:cNvSpPr/>
              <p:nvPr/>
            </p:nvSpPr>
            <p:spPr>
              <a:xfrm flipH="1">
                <a:off x="2702503" y="5310049"/>
                <a:ext cx="159715" cy="300817"/>
              </a:xfrm>
              <a:custGeom>
                <a:avLst/>
                <a:gdLst>
                  <a:gd name="connsiteX0" fmla="*/ 8681 w 190658"/>
                  <a:gd name="connsiteY0" fmla="*/ 357483 h 359099"/>
                  <a:gd name="connsiteX1" fmla="*/ 189656 w 190658"/>
                  <a:gd name="connsiteY1" fmla="*/ 5819 h 359099"/>
                  <a:gd name="connsiteX2" fmla="*/ 181845 w 190658"/>
                  <a:gd name="connsiteY2" fmla="*/ -362 h 359099"/>
                  <a:gd name="connsiteX3" fmla="*/ 175654 w 190658"/>
                  <a:gd name="connsiteY3" fmla="*/ 5819 h 359099"/>
                  <a:gd name="connsiteX4" fmla="*/ 2108 w 190658"/>
                  <a:gd name="connsiteY4" fmla="*/ 345386 h 359099"/>
                  <a:gd name="connsiteX5" fmla="*/ 9157 w 190658"/>
                  <a:gd name="connsiteY5" fmla="*/ 357483 h 359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658" h="359099">
                    <a:moveTo>
                      <a:pt x="8681" y="357483"/>
                    </a:moveTo>
                    <a:cubicBezTo>
                      <a:pt x="124220" y="278054"/>
                      <a:pt x="192133" y="145980"/>
                      <a:pt x="189656" y="5819"/>
                    </a:cubicBezTo>
                    <a:cubicBezTo>
                      <a:pt x="189180" y="1953"/>
                      <a:pt x="185751" y="-810"/>
                      <a:pt x="181845" y="-362"/>
                    </a:cubicBezTo>
                    <a:cubicBezTo>
                      <a:pt x="178607" y="19"/>
                      <a:pt x="176035" y="2571"/>
                      <a:pt x="175654" y="5819"/>
                    </a:cubicBezTo>
                    <a:cubicBezTo>
                      <a:pt x="178416" y="140951"/>
                      <a:pt x="113266" y="268471"/>
                      <a:pt x="2108" y="345386"/>
                    </a:cubicBezTo>
                    <a:cubicBezTo>
                      <a:pt x="-5226" y="350434"/>
                      <a:pt x="2108" y="362531"/>
                      <a:pt x="9157" y="357483"/>
                    </a:cubicBezTo>
                    <a:close/>
                  </a:path>
                </a:pathLst>
              </a:custGeom>
              <a:solidFill>
                <a:srgbClr val="7C6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</p:grpSp>
        <p:grpSp>
          <p:nvGrpSpPr>
            <p:cNvPr id="15" name="组合 14" descr="e13f51ed-48c0-4819-9136-4195ff888569"/>
            <p:cNvGrpSpPr/>
            <p:nvPr/>
          </p:nvGrpSpPr>
          <p:grpSpPr>
            <a:xfrm>
              <a:off x="4598704" y="2136221"/>
              <a:ext cx="461221" cy="482438"/>
              <a:chOff x="4598704" y="2136221"/>
              <a:chExt cx="461221" cy="482438"/>
            </a:xfrm>
          </p:grpSpPr>
          <p:sp>
            <p:nvSpPr>
              <p:cNvPr id="175" name="任意多边形: 形状 174" descr="c8dcec43-f5b0-4ef0-a4cb-e1c899d65f64"/>
              <p:cNvSpPr/>
              <p:nvPr/>
            </p:nvSpPr>
            <p:spPr>
              <a:xfrm>
                <a:off x="4721497" y="2256266"/>
                <a:ext cx="284919" cy="281131"/>
              </a:xfrm>
              <a:custGeom>
                <a:avLst/>
                <a:gdLst>
                  <a:gd name="connsiteX0" fmla="*/ 410832 w 500767"/>
                  <a:gd name="connsiteY0" fmla="*/ 74385 h 494111"/>
                  <a:gd name="connsiteX1" fmla="*/ 435765 w 500767"/>
                  <a:gd name="connsiteY1" fmla="*/ 149167 h 494111"/>
                  <a:gd name="connsiteX2" fmla="*/ 439430 w 500767"/>
                  <a:gd name="connsiteY2" fmla="*/ 302085 h 494111"/>
                  <a:gd name="connsiteX3" fmla="*/ 500768 w 500767"/>
                  <a:gd name="connsiteY3" fmla="*/ 437398 h 494111"/>
                  <a:gd name="connsiteX4" fmla="*/ 385481 w 500767"/>
                  <a:gd name="connsiteY4" fmla="*/ 494111 h 494111"/>
                  <a:gd name="connsiteX5" fmla="*/ 299019 w 500767"/>
                  <a:gd name="connsiteY5" fmla="*/ 429938 h 494111"/>
                  <a:gd name="connsiteX6" fmla="*/ 245658 w 500767"/>
                  <a:gd name="connsiteY6" fmla="*/ 418490 h 494111"/>
                  <a:gd name="connsiteX7" fmla="*/ 160783 w 500767"/>
                  <a:gd name="connsiteY7" fmla="*/ 410288 h 494111"/>
                  <a:gd name="connsiteX8" fmla="*/ 156823 w 500767"/>
                  <a:gd name="connsiteY8" fmla="*/ 409527 h 494111"/>
                  <a:gd name="connsiteX9" fmla="*/ 18633 w 500767"/>
                  <a:gd name="connsiteY9" fmla="*/ 298292 h 494111"/>
                  <a:gd name="connsiteX10" fmla="*/ 20955 w 500767"/>
                  <a:gd name="connsiteY10" fmla="*/ 120471 h 494111"/>
                  <a:gd name="connsiteX11" fmla="*/ 159036 w 500767"/>
                  <a:gd name="connsiteY11" fmla="*/ 7664 h 494111"/>
                  <a:gd name="connsiteX12" fmla="*/ 176604 w 500767"/>
                  <a:gd name="connsiteY12" fmla="*/ 3842 h 494111"/>
                  <a:gd name="connsiteX13" fmla="*/ 264183 w 500767"/>
                  <a:gd name="connsiteY13" fmla="*/ 3462 h 494111"/>
                  <a:gd name="connsiteX14" fmla="*/ 327186 w 500767"/>
                  <a:gd name="connsiteY14" fmla="*/ 19425 h 494111"/>
                  <a:gd name="connsiteX15" fmla="*/ 410832 w 500767"/>
                  <a:gd name="connsiteY15" fmla="*/ 74385 h 494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00767" h="494111">
                    <a:moveTo>
                      <a:pt x="410832" y="74385"/>
                    </a:moveTo>
                    <a:cubicBezTo>
                      <a:pt x="426228" y="96041"/>
                      <a:pt x="432800" y="122773"/>
                      <a:pt x="435765" y="149167"/>
                    </a:cubicBezTo>
                    <a:cubicBezTo>
                      <a:pt x="441563" y="199857"/>
                      <a:pt x="435396" y="251219"/>
                      <a:pt x="439430" y="302085"/>
                    </a:cubicBezTo>
                    <a:cubicBezTo>
                      <a:pt x="443567" y="352930"/>
                      <a:pt x="460299" y="406360"/>
                      <a:pt x="500768" y="437398"/>
                    </a:cubicBezTo>
                    <a:lnTo>
                      <a:pt x="385481" y="494111"/>
                    </a:lnTo>
                    <a:cubicBezTo>
                      <a:pt x="359893" y="468485"/>
                      <a:pt x="332795" y="442930"/>
                      <a:pt x="299019" y="429938"/>
                    </a:cubicBezTo>
                    <a:cubicBezTo>
                      <a:pt x="281881" y="423275"/>
                      <a:pt x="263920" y="420255"/>
                      <a:pt x="245658" y="418490"/>
                    </a:cubicBezTo>
                    <a:cubicBezTo>
                      <a:pt x="217500" y="415694"/>
                      <a:pt x="188587" y="415765"/>
                      <a:pt x="160783" y="410288"/>
                    </a:cubicBezTo>
                    <a:cubicBezTo>
                      <a:pt x="159440" y="410110"/>
                      <a:pt x="158184" y="409808"/>
                      <a:pt x="156823" y="409527"/>
                    </a:cubicBezTo>
                    <a:cubicBezTo>
                      <a:pt x="96948" y="396503"/>
                      <a:pt x="44432" y="353842"/>
                      <a:pt x="18633" y="298292"/>
                    </a:cubicBezTo>
                    <a:cubicBezTo>
                      <a:pt x="-7167" y="242745"/>
                      <a:pt x="-5970" y="175507"/>
                      <a:pt x="20955" y="120471"/>
                    </a:cubicBezTo>
                    <a:cubicBezTo>
                      <a:pt x="47816" y="65392"/>
                      <a:pt x="99803" y="23389"/>
                      <a:pt x="159036" y="7664"/>
                    </a:cubicBezTo>
                    <a:cubicBezTo>
                      <a:pt x="164838" y="6110"/>
                      <a:pt x="170743" y="4806"/>
                      <a:pt x="176604" y="3842"/>
                    </a:cubicBezTo>
                    <a:cubicBezTo>
                      <a:pt x="205385" y="-1434"/>
                      <a:pt x="235050" y="-1000"/>
                      <a:pt x="264183" y="3462"/>
                    </a:cubicBezTo>
                    <a:cubicBezTo>
                      <a:pt x="285624" y="6736"/>
                      <a:pt x="306734" y="12254"/>
                      <a:pt x="327186" y="19425"/>
                    </a:cubicBezTo>
                    <a:cubicBezTo>
                      <a:pt x="359184" y="30577"/>
                      <a:pt x="391131" y="46807"/>
                      <a:pt x="410832" y="74385"/>
                    </a:cubicBezTo>
                    <a:close/>
                  </a:path>
                </a:pathLst>
              </a:custGeom>
              <a:solidFill>
                <a:srgbClr val="FCBA3A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6" name="任意多边形: 形状 175" descr="94db3a52-721d-41da-9426-a432826be9ea"/>
              <p:cNvSpPr/>
              <p:nvPr/>
            </p:nvSpPr>
            <p:spPr>
              <a:xfrm>
                <a:off x="4828174" y="2370702"/>
                <a:ext cx="154869" cy="160475"/>
              </a:xfrm>
              <a:custGeom>
                <a:avLst/>
                <a:gdLst>
                  <a:gd name="connsiteX0" fmla="*/ 209454 w 272194"/>
                  <a:gd name="connsiteY0" fmla="*/ 275287 h 282047"/>
                  <a:gd name="connsiteX1" fmla="*/ 117839 w 272194"/>
                  <a:gd name="connsiteY1" fmla="*/ 183573 h 282047"/>
                  <a:gd name="connsiteX2" fmla="*/ 95191 w 272194"/>
                  <a:gd name="connsiteY2" fmla="*/ 161819 h 282047"/>
                  <a:gd name="connsiteX3" fmla="*/ 84680 w 272194"/>
                  <a:gd name="connsiteY3" fmla="*/ 155101 h 282047"/>
                  <a:gd name="connsiteX4" fmla="*/ 71040 w 272194"/>
                  <a:gd name="connsiteY4" fmla="*/ 153816 h 282047"/>
                  <a:gd name="connsiteX5" fmla="*/ 32930 w 272194"/>
                  <a:gd name="connsiteY5" fmla="*/ 137176 h 282047"/>
                  <a:gd name="connsiteX6" fmla="*/ 11430 w 272194"/>
                  <a:gd name="connsiteY6" fmla="*/ 94446 h 282047"/>
                  <a:gd name="connsiteX7" fmla="*/ 6829 w 272194"/>
                  <a:gd name="connsiteY7" fmla="*/ 101245 h 282047"/>
                  <a:gd name="connsiteX8" fmla="*/ 66829 w 272194"/>
                  <a:gd name="connsiteY8" fmla="*/ 114853 h 282047"/>
                  <a:gd name="connsiteX9" fmla="*/ 73443 w 272194"/>
                  <a:gd name="connsiteY9" fmla="*/ 105083 h 282047"/>
                  <a:gd name="connsiteX10" fmla="*/ 59527 w 272194"/>
                  <a:gd name="connsiteY10" fmla="*/ 87090 h 282047"/>
                  <a:gd name="connsiteX11" fmla="*/ 56691 w 272194"/>
                  <a:gd name="connsiteY11" fmla="*/ 76263 h 282047"/>
                  <a:gd name="connsiteX12" fmla="*/ 57470 w 272194"/>
                  <a:gd name="connsiteY12" fmla="*/ 64468 h 282047"/>
                  <a:gd name="connsiteX13" fmla="*/ 74170 w 272194"/>
                  <a:gd name="connsiteY13" fmla="*/ 70308 h 282047"/>
                  <a:gd name="connsiteX14" fmla="*/ 96545 w 272194"/>
                  <a:gd name="connsiteY14" fmla="*/ 90224 h 282047"/>
                  <a:gd name="connsiteX15" fmla="*/ 106601 w 272194"/>
                  <a:gd name="connsiteY15" fmla="*/ 83679 h 282047"/>
                  <a:gd name="connsiteX16" fmla="*/ 96330 w 272194"/>
                  <a:gd name="connsiteY16" fmla="*/ 49938 h 282047"/>
                  <a:gd name="connsiteX17" fmla="*/ 94693 w 272194"/>
                  <a:gd name="connsiteY17" fmla="*/ 32267 h 282047"/>
                  <a:gd name="connsiteX18" fmla="*/ 100735 w 272194"/>
                  <a:gd name="connsiteY18" fmla="*/ 21841 h 282047"/>
                  <a:gd name="connsiteX19" fmla="*/ 113843 w 272194"/>
                  <a:gd name="connsiteY19" fmla="*/ 27587 h 282047"/>
                  <a:gd name="connsiteX20" fmla="*/ 127335 w 272194"/>
                  <a:gd name="connsiteY20" fmla="*/ 38474 h 282047"/>
                  <a:gd name="connsiteX21" fmla="*/ 146297 w 272194"/>
                  <a:gd name="connsiteY21" fmla="*/ 67382 h 282047"/>
                  <a:gd name="connsiteX22" fmla="*/ 157071 w 272194"/>
                  <a:gd name="connsiteY22" fmla="*/ 62218 h 282047"/>
                  <a:gd name="connsiteX23" fmla="*/ 156451 w 272194"/>
                  <a:gd name="connsiteY23" fmla="*/ 22942 h 282047"/>
                  <a:gd name="connsiteX24" fmla="*/ 168453 w 272194"/>
                  <a:gd name="connsiteY24" fmla="*/ 12274 h 282047"/>
                  <a:gd name="connsiteX25" fmla="*/ 183372 w 272194"/>
                  <a:gd name="connsiteY25" fmla="*/ 25116 h 282047"/>
                  <a:gd name="connsiteX26" fmla="*/ 177263 w 272194"/>
                  <a:gd name="connsiteY26" fmla="*/ 106224 h 282047"/>
                  <a:gd name="connsiteX27" fmla="*/ 176809 w 272194"/>
                  <a:gd name="connsiteY27" fmla="*/ 112352 h 282047"/>
                  <a:gd name="connsiteX28" fmla="*/ 220099 w 272194"/>
                  <a:gd name="connsiteY28" fmla="*/ 180377 h 282047"/>
                  <a:gd name="connsiteX29" fmla="*/ 241242 w 272194"/>
                  <a:gd name="connsiteY29" fmla="*/ 213597 h 282047"/>
                  <a:gd name="connsiteX30" fmla="*/ 264484 w 272194"/>
                  <a:gd name="connsiteY30" fmla="*/ 247066 h 282047"/>
                  <a:gd name="connsiteX31" fmla="*/ 271804 w 272194"/>
                  <a:gd name="connsiteY31" fmla="*/ 242302 h 282047"/>
                  <a:gd name="connsiteX32" fmla="*/ 252199 w 272194"/>
                  <a:gd name="connsiteY32" fmla="*/ 208346 h 282047"/>
                  <a:gd name="connsiteX33" fmla="*/ 230617 w 272194"/>
                  <a:gd name="connsiteY33" fmla="*/ 174305 h 282047"/>
                  <a:gd name="connsiteX34" fmla="*/ 187944 w 272194"/>
                  <a:gd name="connsiteY34" fmla="*/ 107017 h 282047"/>
                  <a:gd name="connsiteX35" fmla="*/ 187488 w 272194"/>
                  <a:gd name="connsiteY35" fmla="*/ 113146 h 282047"/>
                  <a:gd name="connsiteX36" fmla="*/ 199525 w 272194"/>
                  <a:gd name="connsiteY36" fmla="*/ 29846 h 282047"/>
                  <a:gd name="connsiteX37" fmla="*/ 172819 w 272194"/>
                  <a:gd name="connsiteY37" fmla="*/ 1459 h 282047"/>
                  <a:gd name="connsiteX38" fmla="*/ 144368 w 272194"/>
                  <a:gd name="connsiteY38" fmla="*/ 21911 h 282047"/>
                  <a:gd name="connsiteX39" fmla="*/ 146295 w 272194"/>
                  <a:gd name="connsiteY39" fmla="*/ 67385 h 282047"/>
                  <a:gd name="connsiteX40" fmla="*/ 157068 w 272194"/>
                  <a:gd name="connsiteY40" fmla="*/ 62220 h 282047"/>
                  <a:gd name="connsiteX41" fmla="*/ 131850 w 272194"/>
                  <a:gd name="connsiteY41" fmla="*/ 26305 h 282047"/>
                  <a:gd name="connsiteX42" fmla="*/ 96489 w 272194"/>
                  <a:gd name="connsiteY42" fmla="*/ 10298 h 282047"/>
                  <a:gd name="connsiteX43" fmla="*/ 84106 w 272194"/>
                  <a:gd name="connsiteY43" fmla="*/ 45773 h 282047"/>
                  <a:gd name="connsiteX44" fmla="*/ 95686 w 272194"/>
                  <a:gd name="connsiteY44" fmla="*/ 88910 h 282047"/>
                  <a:gd name="connsiteX45" fmla="*/ 105742 w 272194"/>
                  <a:gd name="connsiteY45" fmla="*/ 82365 h 282047"/>
                  <a:gd name="connsiteX46" fmla="*/ 74907 w 272194"/>
                  <a:gd name="connsiteY46" fmla="*/ 56672 h 282047"/>
                  <a:gd name="connsiteX47" fmla="*/ 48710 w 272194"/>
                  <a:gd name="connsiteY47" fmla="*/ 56798 h 282047"/>
                  <a:gd name="connsiteX48" fmla="*/ 47739 w 272194"/>
                  <a:gd name="connsiteY48" fmla="*/ 88832 h 282047"/>
                  <a:gd name="connsiteX49" fmla="*/ 66827 w 272194"/>
                  <a:gd name="connsiteY49" fmla="*/ 114853 h 282047"/>
                  <a:gd name="connsiteX50" fmla="*/ 73440 w 272194"/>
                  <a:gd name="connsiteY50" fmla="*/ 105083 h 282047"/>
                  <a:gd name="connsiteX51" fmla="*/ 4627 w 272194"/>
                  <a:gd name="connsiteY51" fmla="*/ 89844 h 282047"/>
                  <a:gd name="connsiteX52" fmla="*/ 28 w 272194"/>
                  <a:gd name="connsiteY52" fmla="*/ 96643 h 282047"/>
                  <a:gd name="connsiteX53" fmla="*/ 53938 w 272194"/>
                  <a:gd name="connsiteY53" fmla="*/ 162105 h 282047"/>
                  <a:gd name="connsiteX54" fmla="*/ 77719 w 272194"/>
                  <a:gd name="connsiteY54" fmla="*/ 165326 h 282047"/>
                  <a:gd name="connsiteX55" fmla="*/ 88983 w 272194"/>
                  <a:gd name="connsiteY55" fmla="*/ 171311 h 282047"/>
                  <a:gd name="connsiteX56" fmla="*/ 101281 w 272194"/>
                  <a:gd name="connsiteY56" fmla="*/ 182944 h 282047"/>
                  <a:gd name="connsiteX57" fmla="*/ 148681 w 272194"/>
                  <a:gd name="connsiteY57" fmla="*/ 228616 h 282047"/>
                  <a:gd name="connsiteX58" fmla="*/ 202976 w 272194"/>
                  <a:gd name="connsiteY58" fmla="*/ 280812 h 282047"/>
                  <a:gd name="connsiteX59" fmla="*/ 209454 w 272194"/>
                  <a:gd name="connsiteY59" fmla="*/ 275287 h 282047"/>
                  <a:gd name="connsiteX60" fmla="*/ 209454 w 272194"/>
                  <a:gd name="connsiteY60" fmla="*/ 275287 h 282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272194" h="282047">
                    <a:moveTo>
                      <a:pt x="209454" y="275287"/>
                    </a:moveTo>
                    <a:cubicBezTo>
                      <a:pt x="180510" y="243226"/>
                      <a:pt x="148849" y="213622"/>
                      <a:pt x="117839" y="183573"/>
                    </a:cubicBezTo>
                    <a:cubicBezTo>
                      <a:pt x="110329" y="176296"/>
                      <a:pt x="102939" y="168842"/>
                      <a:pt x="95191" y="161819"/>
                    </a:cubicBezTo>
                    <a:cubicBezTo>
                      <a:pt x="92085" y="159005"/>
                      <a:pt x="88732" y="156399"/>
                      <a:pt x="84680" y="155101"/>
                    </a:cubicBezTo>
                    <a:cubicBezTo>
                      <a:pt x="80260" y="153683"/>
                      <a:pt x="75598" y="154104"/>
                      <a:pt x="71040" y="153816"/>
                    </a:cubicBezTo>
                    <a:cubicBezTo>
                      <a:pt x="56935" y="152924"/>
                      <a:pt x="43359" y="146631"/>
                      <a:pt x="32930" y="137176"/>
                    </a:cubicBezTo>
                    <a:cubicBezTo>
                      <a:pt x="20670" y="126062"/>
                      <a:pt x="12784" y="110978"/>
                      <a:pt x="11430" y="94446"/>
                    </a:cubicBezTo>
                    <a:cubicBezTo>
                      <a:pt x="9896" y="96712"/>
                      <a:pt x="8362" y="98979"/>
                      <a:pt x="6829" y="101245"/>
                    </a:cubicBezTo>
                    <a:cubicBezTo>
                      <a:pt x="27807" y="98181"/>
                      <a:pt x="49211" y="103096"/>
                      <a:pt x="66829" y="114853"/>
                    </a:cubicBezTo>
                    <a:cubicBezTo>
                      <a:pt x="73173" y="119087"/>
                      <a:pt x="79501" y="109614"/>
                      <a:pt x="73443" y="105083"/>
                    </a:cubicBezTo>
                    <a:cubicBezTo>
                      <a:pt x="67227" y="100436"/>
                      <a:pt x="62511" y="94252"/>
                      <a:pt x="59527" y="87090"/>
                    </a:cubicBezTo>
                    <a:cubicBezTo>
                      <a:pt x="58085" y="83627"/>
                      <a:pt x="57178" y="79983"/>
                      <a:pt x="56691" y="76263"/>
                    </a:cubicBezTo>
                    <a:cubicBezTo>
                      <a:pt x="56290" y="73209"/>
                      <a:pt x="55456" y="67108"/>
                      <a:pt x="57470" y="64468"/>
                    </a:cubicBezTo>
                    <a:cubicBezTo>
                      <a:pt x="60931" y="59934"/>
                      <a:pt x="71399" y="68363"/>
                      <a:pt x="74170" y="70308"/>
                    </a:cubicBezTo>
                    <a:cubicBezTo>
                      <a:pt x="82415" y="76099"/>
                      <a:pt x="89725" y="82831"/>
                      <a:pt x="96545" y="90224"/>
                    </a:cubicBezTo>
                    <a:cubicBezTo>
                      <a:pt x="101179" y="95246"/>
                      <a:pt x="109447" y="90034"/>
                      <a:pt x="106601" y="83679"/>
                    </a:cubicBezTo>
                    <a:cubicBezTo>
                      <a:pt x="101761" y="72871"/>
                      <a:pt x="98186" y="61647"/>
                      <a:pt x="96330" y="49938"/>
                    </a:cubicBezTo>
                    <a:cubicBezTo>
                      <a:pt x="95404" y="44099"/>
                      <a:pt x="94783" y="38181"/>
                      <a:pt x="94693" y="32267"/>
                    </a:cubicBezTo>
                    <a:cubicBezTo>
                      <a:pt x="94622" y="27553"/>
                      <a:pt x="94652" y="21408"/>
                      <a:pt x="100735" y="21841"/>
                    </a:cubicBezTo>
                    <a:cubicBezTo>
                      <a:pt x="105489" y="22177"/>
                      <a:pt x="109956" y="25075"/>
                      <a:pt x="113843" y="27587"/>
                    </a:cubicBezTo>
                    <a:cubicBezTo>
                      <a:pt x="118708" y="30731"/>
                      <a:pt x="123259" y="34356"/>
                      <a:pt x="127335" y="38474"/>
                    </a:cubicBezTo>
                    <a:cubicBezTo>
                      <a:pt x="135580" y="46801"/>
                      <a:pt x="141931" y="56515"/>
                      <a:pt x="146297" y="67382"/>
                    </a:cubicBezTo>
                    <a:cubicBezTo>
                      <a:pt x="149889" y="65661"/>
                      <a:pt x="153480" y="63940"/>
                      <a:pt x="157071" y="62218"/>
                    </a:cubicBezTo>
                    <a:cubicBezTo>
                      <a:pt x="151896" y="49730"/>
                      <a:pt x="151706" y="35600"/>
                      <a:pt x="156451" y="22942"/>
                    </a:cubicBezTo>
                    <a:cubicBezTo>
                      <a:pt x="158479" y="17531"/>
                      <a:pt x="161403" y="9707"/>
                      <a:pt x="168453" y="12274"/>
                    </a:cubicBezTo>
                    <a:cubicBezTo>
                      <a:pt x="174538" y="14489"/>
                      <a:pt x="179716" y="19968"/>
                      <a:pt x="183372" y="25116"/>
                    </a:cubicBezTo>
                    <a:cubicBezTo>
                      <a:pt x="200978" y="49912"/>
                      <a:pt x="190849" y="82253"/>
                      <a:pt x="177263" y="106224"/>
                    </a:cubicBezTo>
                    <a:cubicBezTo>
                      <a:pt x="176272" y="107975"/>
                      <a:pt x="175618" y="110476"/>
                      <a:pt x="176809" y="112352"/>
                    </a:cubicBezTo>
                    <a:cubicBezTo>
                      <a:pt x="191208" y="135046"/>
                      <a:pt x="205667" y="157704"/>
                      <a:pt x="220099" y="180377"/>
                    </a:cubicBezTo>
                    <a:cubicBezTo>
                      <a:pt x="227146" y="191450"/>
                      <a:pt x="234194" y="202524"/>
                      <a:pt x="241242" y="213597"/>
                    </a:cubicBezTo>
                    <a:cubicBezTo>
                      <a:pt x="248573" y="225114"/>
                      <a:pt x="255410" y="236839"/>
                      <a:pt x="264484" y="247066"/>
                    </a:cubicBezTo>
                    <a:cubicBezTo>
                      <a:pt x="267837" y="250847"/>
                      <a:pt x="273772" y="246881"/>
                      <a:pt x="271804" y="242302"/>
                    </a:cubicBezTo>
                    <a:cubicBezTo>
                      <a:pt x="266598" y="230200"/>
                      <a:pt x="259242" y="219454"/>
                      <a:pt x="252199" y="208346"/>
                    </a:cubicBezTo>
                    <a:cubicBezTo>
                      <a:pt x="245005" y="196998"/>
                      <a:pt x="237811" y="185651"/>
                      <a:pt x="230617" y="174305"/>
                    </a:cubicBezTo>
                    <a:cubicBezTo>
                      <a:pt x="216393" y="151875"/>
                      <a:pt x="202197" y="129429"/>
                      <a:pt x="187944" y="107017"/>
                    </a:cubicBezTo>
                    <a:cubicBezTo>
                      <a:pt x="187793" y="109061"/>
                      <a:pt x="187639" y="111102"/>
                      <a:pt x="187488" y="113146"/>
                    </a:cubicBezTo>
                    <a:cubicBezTo>
                      <a:pt x="201758" y="87913"/>
                      <a:pt x="211345" y="57982"/>
                      <a:pt x="199525" y="29846"/>
                    </a:cubicBezTo>
                    <a:cubicBezTo>
                      <a:pt x="194521" y="17934"/>
                      <a:pt x="185125" y="6293"/>
                      <a:pt x="172819" y="1459"/>
                    </a:cubicBezTo>
                    <a:cubicBezTo>
                      <a:pt x="157530" y="-4547"/>
                      <a:pt x="148487" y="9119"/>
                      <a:pt x="144368" y="21911"/>
                    </a:cubicBezTo>
                    <a:cubicBezTo>
                      <a:pt x="139561" y="36834"/>
                      <a:pt x="140407" y="52914"/>
                      <a:pt x="146295" y="67385"/>
                    </a:cubicBezTo>
                    <a:cubicBezTo>
                      <a:pt x="149207" y="74540"/>
                      <a:pt x="159871" y="69323"/>
                      <a:pt x="157068" y="62220"/>
                    </a:cubicBezTo>
                    <a:cubicBezTo>
                      <a:pt x="151612" y="48399"/>
                      <a:pt x="142985" y="36135"/>
                      <a:pt x="131850" y="26305"/>
                    </a:cubicBezTo>
                    <a:cubicBezTo>
                      <a:pt x="122918" y="18421"/>
                      <a:pt x="109328" y="7882"/>
                      <a:pt x="96489" y="10298"/>
                    </a:cubicBezTo>
                    <a:cubicBezTo>
                      <a:pt x="80131" y="13378"/>
                      <a:pt x="82632" y="33531"/>
                      <a:pt x="84106" y="45773"/>
                    </a:cubicBezTo>
                    <a:cubicBezTo>
                      <a:pt x="85890" y="60586"/>
                      <a:pt x="89840" y="75187"/>
                      <a:pt x="95686" y="88910"/>
                    </a:cubicBezTo>
                    <a:cubicBezTo>
                      <a:pt x="99039" y="86729"/>
                      <a:pt x="102390" y="84548"/>
                      <a:pt x="105742" y="82365"/>
                    </a:cubicBezTo>
                    <a:cubicBezTo>
                      <a:pt x="96821" y="72496"/>
                      <a:pt x="86317" y="63542"/>
                      <a:pt x="74907" y="56672"/>
                    </a:cubicBezTo>
                    <a:cubicBezTo>
                      <a:pt x="67101" y="51972"/>
                      <a:pt x="55485" y="48383"/>
                      <a:pt x="48710" y="56798"/>
                    </a:cubicBezTo>
                    <a:cubicBezTo>
                      <a:pt x="42026" y="65101"/>
                      <a:pt x="44593" y="79587"/>
                      <a:pt x="47739" y="88832"/>
                    </a:cubicBezTo>
                    <a:cubicBezTo>
                      <a:pt x="51305" y="99311"/>
                      <a:pt x="57959" y="108260"/>
                      <a:pt x="66827" y="114853"/>
                    </a:cubicBezTo>
                    <a:cubicBezTo>
                      <a:pt x="69031" y="111596"/>
                      <a:pt x="71234" y="108341"/>
                      <a:pt x="73440" y="105083"/>
                    </a:cubicBezTo>
                    <a:cubicBezTo>
                      <a:pt x="53175" y="91641"/>
                      <a:pt x="28664" y="86265"/>
                      <a:pt x="4627" y="89844"/>
                    </a:cubicBezTo>
                    <a:cubicBezTo>
                      <a:pt x="1294" y="90341"/>
                      <a:pt x="-228" y="93628"/>
                      <a:pt x="28" y="96643"/>
                    </a:cubicBezTo>
                    <a:cubicBezTo>
                      <a:pt x="2562" y="126626"/>
                      <a:pt x="25396" y="153304"/>
                      <a:pt x="53938" y="162105"/>
                    </a:cubicBezTo>
                    <a:cubicBezTo>
                      <a:pt x="61900" y="164560"/>
                      <a:pt x="69533" y="164665"/>
                      <a:pt x="77719" y="165326"/>
                    </a:cubicBezTo>
                    <a:cubicBezTo>
                      <a:pt x="82502" y="165712"/>
                      <a:pt x="85569" y="168135"/>
                      <a:pt x="88983" y="171311"/>
                    </a:cubicBezTo>
                    <a:cubicBezTo>
                      <a:pt x="93114" y="175153"/>
                      <a:pt x="97185" y="179063"/>
                      <a:pt x="101281" y="182944"/>
                    </a:cubicBezTo>
                    <a:cubicBezTo>
                      <a:pt x="117207" y="198036"/>
                      <a:pt x="132993" y="213275"/>
                      <a:pt x="148681" y="228616"/>
                    </a:cubicBezTo>
                    <a:cubicBezTo>
                      <a:pt x="166645" y="246179"/>
                      <a:pt x="184404" y="263894"/>
                      <a:pt x="202976" y="280812"/>
                    </a:cubicBezTo>
                    <a:cubicBezTo>
                      <a:pt x="206908" y="284392"/>
                      <a:pt x="213227" y="279466"/>
                      <a:pt x="209454" y="275287"/>
                    </a:cubicBezTo>
                    <a:lnTo>
                      <a:pt x="209454" y="275287"/>
                    </a:lnTo>
                    <a:close/>
                  </a:path>
                </a:pathLst>
              </a:custGeom>
              <a:solidFill>
                <a:srgbClr val="8C877E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7" name="任意多边形: 形状 176" descr="9e12f79e-fa9b-467d-a098-81469675e48a"/>
              <p:cNvSpPr/>
              <p:nvPr/>
            </p:nvSpPr>
            <p:spPr>
              <a:xfrm>
                <a:off x="4861268" y="2258235"/>
                <a:ext cx="145149" cy="279163"/>
              </a:xfrm>
              <a:custGeom>
                <a:avLst/>
                <a:gdLst>
                  <a:gd name="connsiteX0" fmla="*/ 165175 w 255110"/>
                  <a:gd name="connsiteY0" fmla="*/ 70925 h 490651"/>
                  <a:gd name="connsiteX1" fmla="*/ 190107 w 255110"/>
                  <a:gd name="connsiteY1" fmla="*/ 145707 h 490651"/>
                  <a:gd name="connsiteX2" fmla="*/ 193772 w 255110"/>
                  <a:gd name="connsiteY2" fmla="*/ 298625 h 490651"/>
                  <a:gd name="connsiteX3" fmla="*/ 255110 w 255110"/>
                  <a:gd name="connsiteY3" fmla="*/ 433938 h 490651"/>
                  <a:gd name="connsiteX4" fmla="*/ 139823 w 255110"/>
                  <a:gd name="connsiteY4" fmla="*/ 490651 h 490651"/>
                  <a:gd name="connsiteX5" fmla="*/ 53362 w 255110"/>
                  <a:gd name="connsiteY5" fmla="*/ 426479 h 490651"/>
                  <a:gd name="connsiteX6" fmla="*/ 0 w 255110"/>
                  <a:gd name="connsiteY6" fmla="*/ 415030 h 490651"/>
                  <a:gd name="connsiteX7" fmla="*/ 15359 w 255110"/>
                  <a:gd name="connsiteY7" fmla="*/ 399757 h 490651"/>
                  <a:gd name="connsiteX8" fmla="*/ 18524 w 255110"/>
                  <a:gd name="connsiteY8" fmla="*/ 0 h 490651"/>
                  <a:gd name="connsiteX9" fmla="*/ 81526 w 255110"/>
                  <a:gd name="connsiteY9" fmla="*/ 15963 h 490651"/>
                  <a:gd name="connsiteX10" fmla="*/ 165175 w 255110"/>
                  <a:gd name="connsiteY10" fmla="*/ 70925 h 490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5110" h="490651">
                    <a:moveTo>
                      <a:pt x="165175" y="70925"/>
                    </a:moveTo>
                    <a:cubicBezTo>
                      <a:pt x="180571" y="92581"/>
                      <a:pt x="187143" y="119313"/>
                      <a:pt x="190107" y="145707"/>
                    </a:cubicBezTo>
                    <a:cubicBezTo>
                      <a:pt x="195905" y="196397"/>
                      <a:pt x="189738" y="247759"/>
                      <a:pt x="193772" y="298625"/>
                    </a:cubicBezTo>
                    <a:cubicBezTo>
                      <a:pt x="197910" y="349470"/>
                      <a:pt x="214642" y="402901"/>
                      <a:pt x="255110" y="433938"/>
                    </a:cubicBezTo>
                    <a:lnTo>
                      <a:pt x="139823" y="490651"/>
                    </a:lnTo>
                    <a:cubicBezTo>
                      <a:pt x="114235" y="465025"/>
                      <a:pt x="87137" y="439470"/>
                      <a:pt x="53362" y="426479"/>
                    </a:cubicBezTo>
                    <a:cubicBezTo>
                      <a:pt x="36223" y="419815"/>
                      <a:pt x="18262" y="416795"/>
                      <a:pt x="0" y="415030"/>
                    </a:cubicBezTo>
                    <a:cubicBezTo>
                      <a:pt x="4924" y="410049"/>
                      <a:pt x="10037" y="404924"/>
                      <a:pt x="15359" y="399757"/>
                    </a:cubicBezTo>
                    <a:cubicBezTo>
                      <a:pt x="192535" y="228369"/>
                      <a:pt x="93716" y="76366"/>
                      <a:pt x="18524" y="0"/>
                    </a:cubicBezTo>
                    <a:cubicBezTo>
                      <a:pt x="39964" y="3274"/>
                      <a:pt x="61075" y="8792"/>
                      <a:pt x="81526" y="15963"/>
                    </a:cubicBezTo>
                    <a:cubicBezTo>
                      <a:pt x="113526" y="27117"/>
                      <a:pt x="145474" y="43347"/>
                      <a:pt x="165175" y="70925"/>
                    </a:cubicBezTo>
                    <a:close/>
                  </a:path>
                </a:pathLst>
              </a:custGeom>
              <a:solidFill>
                <a:srgbClr val="FFB93E">
                  <a:alpha val="31000"/>
                </a:srgbClr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8" name="任意多边形: 形状 177" descr="c221a722-3d4f-4c9e-8395-c46db6069a88"/>
              <p:cNvSpPr/>
              <p:nvPr/>
            </p:nvSpPr>
            <p:spPr>
              <a:xfrm>
                <a:off x="4920300" y="2475595"/>
                <a:ext cx="139625" cy="143063"/>
              </a:xfrm>
              <a:custGeom>
                <a:avLst/>
                <a:gdLst>
                  <a:gd name="connsiteX0" fmla="*/ 158280 w 245402"/>
                  <a:gd name="connsiteY0" fmla="*/ 3346 h 251445"/>
                  <a:gd name="connsiteX1" fmla="*/ 161013 w 245402"/>
                  <a:gd name="connsiteY1" fmla="*/ 5378 h 251445"/>
                  <a:gd name="connsiteX2" fmla="*/ 158040 w 245402"/>
                  <a:gd name="connsiteY2" fmla="*/ 53238 h 251445"/>
                  <a:gd name="connsiteX3" fmla="*/ 181755 w 245402"/>
                  <a:gd name="connsiteY3" fmla="*/ 40331 h 251445"/>
                  <a:gd name="connsiteX4" fmla="*/ 195139 w 245402"/>
                  <a:gd name="connsiteY4" fmla="*/ 40527 h 251445"/>
                  <a:gd name="connsiteX5" fmla="*/ 206397 w 245402"/>
                  <a:gd name="connsiteY5" fmla="*/ 47781 h 251445"/>
                  <a:gd name="connsiteX6" fmla="*/ 211506 w 245402"/>
                  <a:gd name="connsiteY6" fmla="*/ 64391 h 251445"/>
                  <a:gd name="connsiteX7" fmla="*/ 201558 w 245402"/>
                  <a:gd name="connsiteY7" fmla="*/ 107439 h 251445"/>
                  <a:gd name="connsiteX8" fmla="*/ 202680 w 245402"/>
                  <a:gd name="connsiteY8" fmla="*/ 105914 h 251445"/>
                  <a:gd name="connsiteX9" fmla="*/ 231478 w 245402"/>
                  <a:gd name="connsiteY9" fmla="*/ 101561 h 251445"/>
                  <a:gd name="connsiteX10" fmla="*/ 235130 w 245402"/>
                  <a:gd name="connsiteY10" fmla="*/ 104126 h 251445"/>
                  <a:gd name="connsiteX11" fmla="*/ 244137 w 245402"/>
                  <a:gd name="connsiteY11" fmla="*/ 139543 h 251445"/>
                  <a:gd name="connsiteX12" fmla="*/ 225047 w 245402"/>
                  <a:gd name="connsiteY12" fmla="*/ 172478 h 251445"/>
                  <a:gd name="connsiteX13" fmla="*/ 136096 w 245402"/>
                  <a:gd name="connsiteY13" fmla="*/ 243723 h 251445"/>
                  <a:gd name="connsiteX14" fmla="*/ 103425 w 245402"/>
                  <a:gd name="connsiteY14" fmla="*/ 250296 h 251445"/>
                  <a:gd name="connsiteX15" fmla="*/ 85804 w 245402"/>
                  <a:gd name="connsiteY15" fmla="*/ 231521 h 251445"/>
                  <a:gd name="connsiteX16" fmla="*/ 84496 w 245402"/>
                  <a:gd name="connsiteY16" fmla="*/ 226162 h 251445"/>
                  <a:gd name="connsiteX17" fmla="*/ 90568 w 245402"/>
                  <a:gd name="connsiteY17" fmla="*/ 194922 h 251445"/>
                  <a:gd name="connsiteX18" fmla="*/ 42320 w 245402"/>
                  <a:gd name="connsiteY18" fmla="*/ 202646 h 251445"/>
                  <a:gd name="connsiteX19" fmla="*/ 33146 w 245402"/>
                  <a:gd name="connsiteY19" fmla="*/ 185293 h 251445"/>
                  <a:gd name="connsiteX20" fmla="*/ 39764 w 245402"/>
                  <a:gd name="connsiteY20" fmla="*/ 150678 h 251445"/>
                  <a:gd name="connsiteX21" fmla="*/ 4473 w 245402"/>
                  <a:gd name="connsiteY21" fmla="*/ 156940 h 251445"/>
                  <a:gd name="connsiteX22" fmla="*/ 358 w 245402"/>
                  <a:gd name="connsiteY22" fmla="*/ 148036 h 251445"/>
                  <a:gd name="connsiteX23" fmla="*/ 932 w 245402"/>
                  <a:gd name="connsiteY23" fmla="*/ 134905 h 251445"/>
                  <a:gd name="connsiteX24" fmla="*/ 8288 w 245402"/>
                  <a:gd name="connsiteY24" fmla="*/ 111750 h 251445"/>
                  <a:gd name="connsiteX25" fmla="*/ 125798 w 245402"/>
                  <a:gd name="connsiteY25" fmla="*/ 3565 h 251445"/>
                  <a:gd name="connsiteX26" fmla="*/ 158280 w 245402"/>
                  <a:gd name="connsiteY26" fmla="*/ 3346 h 251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45402" h="251445">
                    <a:moveTo>
                      <a:pt x="158280" y="3346"/>
                    </a:moveTo>
                    <a:cubicBezTo>
                      <a:pt x="159219" y="3981"/>
                      <a:pt x="160158" y="4617"/>
                      <a:pt x="161013" y="5378"/>
                    </a:cubicBezTo>
                    <a:cubicBezTo>
                      <a:pt x="174153" y="16737"/>
                      <a:pt x="166726" y="38107"/>
                      <a:pt x="158040" y="53238"/>
                    </a:cubicBezTo>
                    <a:cubicBezTo>
                      <a:pt x="165171" y="47559"/>
                      <a:pt x="172864" y="42263"/>
                      <a:pt x="181755" y="40331"/>
                    </a:cubicBezTo>
                    <a:cubicBezTo>
                      <a:pt x="186085" y="39332"/>
                      <a:pt x="190784" y="39407"/>
                      <a:pt x="195139" y="40527"/>
                    </a:cubicBezTo>
                    <a:cubicBezTo>
                      <a:pt x="199517" y="41753"/>
                      <a:pt x="203570" y="44133"/>
                      <a:pt x="206397" y="47781"/>
                    </a:cubicBezTo>
                    <a:cubicBezTo>
                      <a:pt x="210016" y="52422"/>
                      <a:pt x="211192" y="58514"/>
                      <a:pt x="211506" y="64391"/>
                    </a:cubicBezTo>
                    <a:cubicBezTo>
                      <a:pt x="212535" y="79337"/>
                      <a:pt x="209031" y="94505"/>
                      <a:pt x="201558" y="107439"/>
                    </a:cubicBezTo>
                    <a:cubicBezTo>
                      <a:pt x="201958" y="106979"/>
                      <a:pt x="202299" y="106478"/>
                      <a:pt x="202680" y="105914"/>
                    </a:cubicBezTo>
                    <a:cubicBezTo>
                      <a:pt x="209033" y="97609"/>
                      <a:pt x="222155" y="96438"/>
                      <a:pt x="231478" y="101561"/>
                    </a:cubicBezTo>
                    <a:cubicBezTo>
                      <a:pt x="232752" y="102243"/>
                      <a:pt x="233962" y="103152"/>
                      <a:pt x="235130" y="104126"/>
                    </a:cubicBezTo>
                    <a:cubicBezTo>
                      <a:pt x="244766" y="112564"/>
                      <a:pt x="247246" y="127121"/>
                      <a:pt x="244137" y="139543"/>
                    </a:cubicBezTo>
                    <a:cubicBezTo>
                      <a:pt x="241030" y="151963"/>
                      <a:pt x="233278" y="162611"/>
                      <a:pt x="225047" y="172478"/>
                    </a:cubicBezTo>
                    <a:cubicBezTo>
                      <a:pt x="200442" y="201682"/>
                      <a:pt x="170061" y="226062"/>
                      <a:pt x="136096" y="243723"/>
                    </a:cubicBezTo>
                    <a:cubicBezTo>
                      <a:pt x="125990" y="248942"/>
                      <a:pt x="114270" y="253706"/>
                      <a:pt x="103425" y="250296"/>
                    </a:cubicBezTo>
                    <a:cubicBezTo>
                      <a:pt x="94885" y="247529"/>
                      <a:pt x="88600" y="240079"/>
                      <a:pt x="85804" y="231521"/>
                    </a:cubicBezTo>
                    <a:cubicBezTo>
                      <a:pt x="85187" y="229733"/>
                      <a:pt x="84736" y="227968"/>
                      <a:pt x="84496" y="226162"/>
                    </a:cubicBezTo>
                    <a:cubicBezTo>
                      <a:pt x="82871" y="215473"/>
                      <a:pt x="85948" y="204582"/>
                      <a:pt x="90568" y="194922"/>
                    </a:cubicBezTo>
                    <a:cubicBezTo>
                      <a:pt x="75775" y="204093"/>
                      <a:pt x="56116" y="213168"/>
                      <a:pt x="42320" y="202646"/>
                    </a:cubicBezTo>
                    <a:cubicBezTo>
                      <a:pt x="36579" y="198305"/>
                      <a:pt x="33873" y="192181"/>
                      <a:pt x="33146" y="185293"/>
                    </a:cubicBezTo>
                    <a:cubicBezTo>
                      <a:pt x="31837" y="174268"/>
                      <a:pt x="35556" y="161349"/>
                      <a:pt x="39764" y="150678"/>
                    </a:cubicBezTo>
                    <a:cubicBezTo>
                      <a:pt x="29470" y="158874"/>
                      <a:pt x="13555" y="166463"/>
                      <a:pt x="4473" y="156940"/>
                    </a:cubicBezTo>
                    <a:cubicBezTo>
                      <a:pt x="2139" y="154448"/>
                      <a:pt x="840" y="151376"/>
                      <a:pt x="358" y="148036"/>
                    </a:cubicBezTo>
                    <a:cubicBezTo>
                      <a:pt x="-346" y="143814"/>
                      <a:pt x="64" y="139159"/>
                      <a:pt x="932" y="134905"/>
                    </a:cubicBezTo>
                    <a:cubicBezTo>
                      <a:pt x="2498" y="126922"/>
                      <a:pt x="5028" y="119134"/>
                      <a:pt x="8288" y="111750"/>
                    </a:cubicBezTo>
                    <a:cubicBezTo>
                      <a:pt x="24403" y="59995"/>
                      <a:pt x="73268" y="20719"/>
                      <a:pt x="125798" y="3565"/>
                    </a:cubicBezTo>
                    <a:cubicBezTo>
                      <a:pt x="136354" y="109"/>
                      <a:pt x="149086" y="-2237"/>
                      <a:pt x="158280" y="3346"/>
                    </a:cubicBezTo>
                    <a:close/>
                  </a:path>
                </a:pathLst>
              </a:custGeom>
              <a:solidFill>
                <a:srgbClr val="CEC5B6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9" name="任意多边形: 形状 178" descr="783464d8-c20e-40b7-94c6-7c6bd4fdb079"/>
              <p:cNvSpPr/>
              <p:nvPr/>
            </p:nvSpPr>
            <p:spPr>
              <a:xfrm>
                <a:off x="4920503" y="2477499"/>
                <a:ext cx="95466" cy="89909"/>
              </a:xfrm>
              <a:custGeom>
                <a:avLst/>
                <a:gdLst>
                  <a:gd name="connsiteX0" fmla="*/ 157922 w 167789"/>
                  <a:gd name="connsiteY0" fmla="*/ 0 h 158022"/>
                  <a:gd name="connsiteX1" fmla="*/ 160655 w 167789"/>
                  <a:gd name="connsiteY1" fmla="*/ 2032 h 158022"/>
                  <a:gd name="connsiteX2" fmla="*/ 157682 w 167789"/>
                  <a:gd name="connsiteY2" fmla="*/ 49892 h 158022"/>
                  <a:gd name="connsiteX3" fmla="*/ 39406 w 167789"/>
                  <a:gd name="connsiteY3" fmla="*/ 147331 h 158022"/>
                  <a:gd name="connsiteX4" fmla="*/ 4114 w 167789"/>
                  <a:gd name="connsiteY4" fmla="*/ 153592 h 158022"/>
                  <a:gd name="connsiteX5" fmla="*/ 0 w 167789"/>
                  <a:gd name="connsiteY5" fmla="*/ 144688 h 158022"/>
                  <a:gd name="connsiteX6" fmla="*/ 7898 w 167789"/>
                  <a:gd name="connsiteY6" fmla="*/ 146380 h 158022"/>
                  <a:gd name="connsiteX7" fmla="*/ 157922 w 167789"/>
                  <a:gd name="connsiteY7" fmla="*/ 0 h 158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7789" h="158022">
                    <a:moveTo>
                      <a:pt x="157922" y="0"/>
                    </a:moveTo>
                    <a:cubicBezTo>
                      <a:pt x="158860" y="636"/>
                      <a:pt x="159800" y="1271"/>
                      <a:pt x="160655" y="2032"/>
                    </a:cubicBezTo>
                    <a:cubicBezTo>
                      <a:pt x="173795" y="13391"/>
                      <a:pt x="166368" y="34761"/>
                      <a:pt x="157682" y="49892"/>
                    </a:cubicBezTo>
                    <a:cubicBezTo>
                      <a:pt x="122785" y="92958"/>
                      <a:pt x="39406" y="147331"/>
                      <a:pt x="39406" y="147331"/>
                    </a:cubicBezTo>
                    <a:cubicBezTo>
                      <a:pt x="29112" y="155526"/>
                      <a:pt x="13197" y="163115"/>
                      <a:pt x="4114" y="153592"/>
                    </a:cubicBezTo>
                    <a:cubicBezTo>
                      <a:pt x="1780" y="151100"/>
                      <a:pt x="482" y="148028"/>
                      <a:pt x="0" y="144688"/>
                    </a:cubicBezTo>
                    <a:cubicBezTo>
                      <a:pt x="2029" y="145605"/>
                      <a:pt x="4647" y="146190"/>
                      <a:pt x="7898" y="146380"/>
                    </a:cubicBezTo>
                    <a:cubicBezTo>
                      <a:pt x="28015" y="147292"/>
                      <a:pt x="124333" y="72174"/>
                      <a:pt x="157922" y="0"/>
                    </a:cubicBezTo>
                    <a:close/>
                  </a:path>
                </a:pathLst>
              </a:custGeom>
              <a:solidFill>
                <a:srgbClr val="A89F92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0" name="任意多边形: 形状 179" descr="081ed95a-10c5-439b-8635-083ffc3fe29e"/>
              <p:cNvSpPr/>
              <p:nvPr/>
            </p:nvSpPr>
            <p:spPr>
              <a:xfrm>
                <a:off x="4939158" y="2498655"/>
                <a:ext cx="101580" cy="94923"/>
              </a:xfrm>
              <a:custGeom>
                <a:avLst/>
                <a:gdLst>
                  <a:gd name="connsiteX0" fmla="*/ 173249 w 178534"/>
                  <a:gd name="connsiteY0" fmla="*/ 7251 h 166834"/>
                  <a:gd name="connsiteX1" fmla="*/ 178358 w 178534"/>
                  <a:gd name="connsiteY1" fmla="*/ 23862 h 166834"/>
                  <a:gd name="connsiteX2" fmla="*/ 168409 w 178534"/>
                  <a:gd name="connsiteY2" fmla="*/ 66909 h 166834"/>
                  <a:gd name="connsiteX3" fmla="*/ 57422 w 178534"/>
                  <a:gd name="connsiteY3" fmla="*/ 154390 h 166834"/>
                  <a:gd name="connsiteX4" fmla="*/ 9174 w 178534"/>
                  <a:gd name="connsiteY4" fmla="*/ 162114 h 166834"/>
                  <a:gd name="connsiteX5" fmla="*/ 0 w 178534"/>
                  <a:gd name="connsiteY5" fmla="*/ 144761 h 166834"/>
                  <a:gd name="connsiteX6" fmla="*/ 161950 w 178534"/>
                  <a:gd name="connsiteY6" fmla="*/ 62 h 166834"/>
                  <a:gd name="connsiteX7" fmla="*/ 161993 w 178534"/>
                  <a:gd name="connsiteY7" fmla="*/ 0 h 166834"/>
                  <a:gd name="connsiteX8" fmla="*/ 173249 w 178534"/>
                  <a:gd name="connsiteY8" fmla="*/ 7251 h 166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8534" h="166834">
                    <a:moveTo>
                      <a:pt x="173249" y="7251"/>
                    </a:moveTo>
                    <a:cubicBezTo>
                      <a:pt x="176868" y="11892"/>
                      <a:pt x="178043" y="17984"/>
                      <a:pt x="178358" y="23862"/>
                    </a:cubicBezTo>
                    <a:cubicBezTo>
                      <a:pt x="179387" y="38807"/>
                      <a:pt x="175882" y="53975"/>
                      <a:pt x="168409" y="66909"/>
                    </a:cubicBezTo>
                    <a:cubicBezTo>
                      <a:pt x="151297" y="86932"/>
                      <a:pt x="83867" y="156209"/>
                      <a:pt x="57422" y="154390"/>
                    </a:cubicBezTo>
                    <a:cubicBezTo>
                      <a:pt x="42629" y="163561"/>
                      <a:pt x="22971" y="172637"/>
                      <a:pt x="9174" y="162114"/>
                    </a:cubicBezTo>
                    <a:cubicBezTo>
                      <a:pt x="3433" y="157773"/>
                      <a:pt x="727" y="151649"/>
                      <a:pt x="0" y="144761"/>
                    </a:cubicBezTo>
                    <a:cubicBezTo>
                      <a:pt x="0" y="144761"/>
                      <a:pt x="91886" y="140445"/>
                      <a:pt x="161950" y="62"/>
                    </a:cubicBezTo>
                    <a:lnTo>
                      <a:pt x="161993" y="0"/>
                    </a:lnTo>
                    <a:cubicBezTo>
                      <a:pt x="166369" y="1223"/>
                      <a:pt x="170424" y="3603"/>
                      <a:pt x="173249" y="7251"/>
                    </a:cubicBezTo>
                    <a:close/>
                  </a:path>
                </a:pathLst>
              </a:custGeom>
              <a:solidFill>
                <a:srgbClr val="A89F92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1" name="任意多边形: 形状 180" descr="9076828b-d8a8-40b6-9b2b-4a46ae8ce6e4"/>
              <p:cNvSpPr/>
              <p:nvPr/>
            </p:nvSpPr>
            <p:spPr>
              <a:xfrm>
                <a:off x="4955452" y="2517324"/>
                <a:ext cx="38104" cy="36368"/>
              </a:xfrm>
              <a:custGeom>
                <a:avLst/>
                <a:gdLst>
                  <a:gd name="connsiteX0" fmla="*/ 63500 w 66971"/>
                  <a:gd name="connsiteY0" fmla="*/ 688 h 63920"/>
                  <a:gd name="connsiteX1" fmla="*/ 48628 w 66971"/>
                  <a:gd name="connsiteY1" fmla="*/ 16811 h 63920"/>
                  <a:gd name="connsiteX2" fmla="*/ 33437 w 66971"/>
                  <a:gd name="connsiteY2" fmla="*/ 31867 h 63920"/>
                  <a:gd name="connsiteX3" fmla="*/ 16836 w 66971"/>
                  <a:gd name="connsiteY3" fmla="*/ 45494 h 63920"/>
                  <a:gd name="connsiteX4" fmla="*/ 8094 w 66971"/>
                  <a:gd name="connsiteY4" fmla="*/ 51737 h 63920"/>
                  <a:gd name="connsiteX5" fmla="*/ 605 w 66971"/>
                  <a:gd name="connsiteY5" fmla="*/ 58524 h 63920"/>
                  <a:gd name="connsiteX6" fmla="*/ 3715 w 66971"/>
                  <a:gd name="connsiteY6" fmla="*/ 63917 h 63920"/>
                  <a:gd name="connsiteX7" fmla="*/ 23065 w 66971"/>
                  <a:gd name="connsiteY7" fmla="*/ 53751 h 63920"/>
                  <a:gd name="connsiteX8" fmla="*/ 40597 w 66971"/>
                  <a:gd name="connsiteY8" fmla="*/ 38828 h 63920"/>
                  <a:gd name="connsiteX9" fmla="*/ 55604 w 66971"/>
                  <a:gd name="connsiteY9" fmla="*/ 21713 h 63920"/>
                  <a:gd name="connsiteX10" fmla="*/ 66748 w 66971"/>
                  <a:gd name="connsiteY10" fmla="*/ 2556 h 63920"/>
                  <a:gd name="connsiteX11" fmla="*/ 63500 w 66971"/>
                  <a:gd name="connsiteY11" fmla="*/ 688 h 63920"/>
                  <a:gd name="connsiteX12" fmla="*/ 63500 w 66971"/>
                  <a:gd name="connsiteY12" fmla="*/ 688 h 63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971" h="63920">
                    <a:moveTo>
                      <a:pt x="63500" y="688"/>
                    </a:moveTo>
                    <a:cubicBezTo>
                      <a:pt x="59035" y="6634"/>
                      <a:pt x="53899" y="11606"/>
                      <a:pt x="48628" y="16811"/>
                    </a:cubicBezTo>
                    <a:cubicBezTo>
                      <a:pt x="43548" y="21827"/>
                      <a:pt x="38688" y="27019"/>
                      <a:pt x="33437" y="31867"/>
                    </a:cubicBezTo>
                    <a:cubicBezTo>
                      <a:pt x="28163" y="36734"/>
                      <a:pt x="22597" y="41224"/>
                      <a:pt x="16836" y="45494"/>
                    </a:cubicBezTo>
                    <a:cubicBezTo>
                      <a:pt x="13960" y="47624"/>
                      <a:pt x="10947" y="49579"/>
                      <a:pt x="8094" y="51737"/>
                    </a:cubicBezTo>
                    <a:cubicBezTo>
                      <a:pt x="5520" y="53685"/>
                      <a:pt x="2291" y="55758"/>
                      <a:pt x="605" y="58524"/>
                    </a:cubicBezTo>
                    <a:cubicBezTo>
                      <a:pt x="-961" y="61096"/>
                      <a:pt x="668" y="64029"/>
                      <a:pt x="3715" y="63917"/>
                    </a:cubicBezTo>
                    <a:cubicBezTo>
                      <a:pt x="10460" y="63670"/>
                      <a:pt x="17794" y="57628"/>
                      <a:pt x="23065" y="53751"/>
                    </a:cubicBezTo>
                    <a:cubicBezTo>
                      <a:pt x="29239" y="49209"/>
                      <a:pt x="35087" y="44150"/>
                      <a:pt x="40597" y="38828"/>
                    </a:cubicBezTo>
                    <a:cubicBezTo>
                      <a:pt x="45996" y="33611"/>
                      <a:pt x="51407" y="27951"/>
                      <a:pt x="55604" y="21713"/>
                    </a:cubicBezTo>
                    <a:cubicBezTo>
                      <a:pt x="59710" y="15612"/>
                      <a:pt x="63118" y="8948"/>
                      <a:pt x="66748" y="2556"/>
                    </a:cubicBezTo>
                    <a:cubicBezTo>
                      <a:pt x="67819" y="677"/>
                      <a:pt x="64750" y="-980"/>
                      <a:pt x="63500" y="688"/>
                    </a:cubicBezTo>
                    <a:lnTo>
                      <a:pt x="63500" y="688"/>
                    </a:lnTo>
                    <a:close/>
                  </a:path>
                </a:pathLst>
              </a:custGeom>
              <a:solidFill>
                <a:srgbClr val="8C877E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2" name="任意多边形: 形状 181" descr="c2a7ecd9-8abc-467c-b3ca-4de499d386d4"/>
              <p:cNvSpPr/>
              <p:nvPr/>
            </p:nvSpPr>
            <p:spPr>
              <a:xfrm>
                <a:off x="4986169" y="2551903"/>
                <a:ext cx="29936" cy="28377"/>
              </a:xfrm>
              <a:custGeom>
                <a:avLst/>
                <a:gdLst>
                  <a:gd name="connsiteX0" fmla="*/ 45429 w 52614"/>
                  <a:gd name="connsiteY0" fmla="*/ 1929 h 49875"/>
                  <a:gd name="connsiteX1" fmla="*/ 24717 w 52614"/>
                  <a:gd name="connsiteY1" fmla="*/ 26700 h 49875"/>
                  <a:gd name="connsiteX2" fmla="*/ 12362 w 52614"/>
                  <a:gd name="connsiteY2" fmla="*/ 36806 h 49875"/>
                  <a:gd name="connsiteX3" fmla="*/ 348 w 52614"/>
                  <a:gd name="connsiteY3" fmla="*/ 46617 h 49875"/>
                  <a:gd name="connsiteX4" fmla="*/ 2340 w 52614"/>
                  <a:gd name="connsiteY4" fmla="*/ 49848 h 49875"/>
                  <a:gd name="connsiteX5" fmla="*/ 17777 w 52614"/>
                  <a:gd name="connsiteY5" fmla="*/ 44396 h 49875"/>
                  <a:gd name="connsiteX6" fmla="*/ 31968 w 52614"/>
                  <a:gd name="connsiteY6" fmla="*/ 33681 h 49875"/>
                  <a:gd name="connsiteX7" fmla="*/ 52182 w 52614"/>
                  <a:gd name="connsiteY7" fmla="*/ 5595 h 49875"/>
                  <a:gd name="connsiteX8" fmla="*/ 45429 w 52614"/>
                  <a:gd name="connsiteY8" fmla="*/ 1929 h 49875"/>
                  <a:gd name="connsiteX9" fmla="*/ 45429 w 52614"/>
                  <a:gd name="connsiteY9" fmla="*/ 1929 h 49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614" h="49875">
                    <a:moveTo>
                      <a:pt x="45429" y="1929"/>
                    </a:moveTo>
                    <a:cubicBezTo>
                      <a:pt x="39862" y="11127"/>
                      <a:pt x="32701" y="19503"/>
                      <a:pt x="24717" y="26700"/>
                    </a:cubicBezTo>
                    <a:cubicBezTo>
                      <a:pt x="20754" y="30275"/>
                      <a:pt x="16538" y="33491"/>
                      <a:pt x="12362" y="36806"/>
                    </a:cubicBezTo>
                    <a:cubicBezTo>
                      <a:pt x="8447" y="39910"/>
                      <a:pt x="3302" y="42537"/>
                      <a:pt x="348" y="46617"/>
                    </a:cubicBezTo>
                    <a:cubicBezTo>
                      <a:pt x="-730" y="48110"/>
                      <a:pt x="911" y="49745"/>
                      <a:pt x="2340" y="49848"/>
                    </a:cubicBezTo>
                    <a:cubicBezTo>
                      <a:pt x="7518" y="50220"/>
                      <a:pt x="13347" y="46753"/>
                      <a:pt x="17777" y="44396"/>
                    </a:cubicBezTo>
                    <a:cubicBezTo>
                      <a:pt x="22946" y="41646"/>
                      <a:pt x="27730" y="37698"/>
                      <a:pt x="31968" y="33681"/>
                    </a:cubicBezTo>
                    <a:cubicBezTo>
                      <a:pt x="40457" y="25637"/>
                      <a:pt x="47139" y="16127"/>
                      <a:pt x="52182" y="5595"/>
                    </a:cubicBezTo>
                    <a:cubicBezTo>
                      <a:pt x="54317" y="1137"/>
                      <a:pt x="47998" y="-2314"/>
                      <a:pt x="45429" y="1929"/>
                    </a:cubicBezTo>
                    <a:lnTo>
                      <a:pt x="45429" y="1929"/>
                    </a:lnTo>
                    <a:close/>
                  </a:path>
                </a:pathLst>
              </a:custGeom>
              <a:solidFill>
                <a:srgbClr val="8C877E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3" name="任意多边形: 形状 182" descr="64398a9b-089e-4cbb-bc60-cc3bd23fd164"/>
              <p:cNvSpPr/>
              <p:nvPr/>
            </p:nvSpPr>
            <p:spPr>
              <a:xfrm>
                <a:off x="4969118" y="2533380"/>
                <a:ext cx="90805" cy="85279"/>
              </a:xfrm>
              <a:custGeom>
                <a:avLst/>
                <a:gdLst>
                  <a:gd name="connsiteX0" fmla="*/ 145673 w 159597"/>
                  <a:gd name="connsiteY0" fmla="*/ 0 h 149884"/>
                  <a:gd name="connsiteX1" fmla="*/ 149326 w 159597"/>
                  <a:gd name="connsiteY1" fmla="*/ 2565 h 149884"/>
                  <a:gd name="connsiteX2" fmla="*/ 158332 w 159597"/>
                  <a:gd name="connsiteY2" fmla="*/ 37982 h 149884"/>
                  <a:gd name="connsiteX3" fmla="*/ 139243 w 159597"/>
                  <a:gd name="connsiteY3" fmla="*/ 70917 h 149884"/>
                  <a:gd name="connsiteX4" fmla="*/ 50292 w 159597"/>
                  <a:gd name="connsiteY4" fmla="*/ 142162 h 149884"/>
                  <a:gd name="connsiteX5" fmla="*/ 17621 w 159597"/>
                  <a:gd name="connsiteY5" fmla="*/ 148734 h 149884"/>
                  <a:gd name="connsiteX6" fmla="*/ 0 w 159597"/>
                  <a:gd name="connsiteY6" fmla="*/ 129959 h 149884"/>
                  <a:gd name="connsiteX7" fmla="*/ 145673 w 159597"/>
                  <a:gd name="connsiteY7" fmla="*/ 0 h 149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9597" h="149884">
                    <a:moveTo>
                      <a:pt x="145673" y="0"/>
                    </a:moveTo>
                    <a:cubicBezTo>
                      <a:pt x="146948" y="681"/>
                      <a:pt x="148158" y="1591"/>
                      <a:pt x="149326" y="2565"/>
                    </a:cubicBezTo>
                    <a:cubicBezTo>
                      <a:pt x="158962" y="11003"/>
                      <a:pt x="161442" y="25560"/>
                      <a:pt x="158332" y="37982"/>
                    </a:cubicBezTo>
                    <a:cubicBezTo>
                      <a:pt x="155226" y="50402"/>
                      <a:pt x="147474" y="61050"/>
                      <a:pt x="139243" y="70917"/>
                    </a:cubicBezTo>
                    <a:cubicBezTo>
                      <a:pt x="114638" y="100120"/>
                      <a:pt x="84257" y="124500"/>
                      <a:pt x="50292" y="142162"/>
                    </a:cubicBezTo>
                    <a:cubicBezTo>
                      <a:pt x="40186" y="147381"/>
                      <a:pt x="28466" y="152145"/>
                      <a:pt x="17621" y="148734"/>
                    </a:cubicBezTo>
                    <a:cubicBezTo>
                      <a:pt x="9079" y="145968"/>
                      <a:pt x="2796" y="138518"/>
                      <a:pt x="0" y="129959"/>
                    </a:cubicBezTo>
                    <a:cubicBezTo>
                      <a:pt x="26737" y="123387"/>
                      <a:pt x="106591" y="96222"/>
                      <a:pt x="145673" y="0"/>
                    </a:cubicBezTo>
                    <a:close/>
                  </a:path>
                </a:pathLst>
              </a:custGeom>
              <a:solidFill>
                <a:srgbClr val="A89F92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1" name="任意多边形: 形状 170" descr="77501f49-be0b-4deb-8ca1-4fdc6d9257f0"/>
              <p:cNvSpPr/>
              <p:nvPr/>
            </p:nvSpPr>
            <p:spPr>
              <a:xfrm>
                <a:off x="4598704" y="2303832"/>
                <a:ext cx="112337" cy="29711"/>
              </a:xfrm>
              <a:custGeom>
                <a:avLst/>
                <a:gdLst>
                  <a:gd name="connsiteX0" fmla="*/ 10956 w 197441"/>
                  <a:gd name="connsiteY0" fmla="*/ 24614 h 52220"/>
                  <a:gd name="connsiteX1" fmla="*/ 110515 w 197441"/>
                  <a:gd name="connsiteY1" fmla="*/ 43784 h 52220"/>
                  <a:gd name="connsiteX2" fmla="*/ 192819 w 197441"/>
                  <a:gd name="connsiteY2" fmla="*/ 42696 h 52220"/>
                  <a:gd name="connsiteX3" fmla="*/ 189549 w 197441"/>
                  <a:gd name="connsiteY3" fmla="*/ 23594 h 52220"/>
                  <a:gd name="connsiteX4" fmla="*/ 144733 w 197441"/>
                  <a:gd name="connsiteY4" fmla="*/ 19667 h 52220"/>
                  <a:gd name="connsiteX5" fmla="*/ 95051 w 197441"/>
                  <a:gd name="connsiteY5" fmla="*/ 9579 h 52220"/>
                  <a:gd name="connsiteX6" fmla="*/ 7291 w 197441"/>
                  <a:gd name="connsiteY6" fmla="*/ 3761 h 52220"/>
                  <a:gd name="connsiteX7" fmla="*/ 10956 w 197441"/>
                  <a:gd name="connsiteY7" fmla="*/ 24614 h 52220"/>
                  <a:gd name="connsiteX8" fmla="*/ 10956 w 197441"/>
                  <a:gd name="connsiteY8" fmla="*/ 24614 h 52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7441" h="52220">
                    <a:moveTo>
                      <a:pt x="10956" y="24614"/>
                    </a:moveTo>
                    <a:cubicBezTo>
                      <a:pt x="46112" y="26283"/>
                      <a:pt x="76667" y="34745"/>
                      <a:pt x="110515" y="43784"/>
                    </a:cubicBezTo>
                    <a:cubicBezTo>
                      <a:pt x="136027" y="50597"/>
                      <a:pt x="169366" y="59251"/>
                      <a:pt x="192819" y="42696"/>
                    </a:cubicBezTo>
                    <a:cubicBezTo>
                      <a:pt x="200083" y="37569"/>
                      <a:pt x="198632" y="25739"/>
                      <a:pt x="189549" y="23594"/>
                    </a:cubicBezTo>
                    <a:cubicBezTo>
                      <a:pt x="175024" y="20165"/>
                      <a:pt x="159576" y="21457"/>
                      <a:pt x="144733" y="19667"/>
                    </a:cubicBezTo>
                    <a:cubicBezTo>
                      <a:pt x="127893" y="17637"/>
                      <a:pt x="111522" y="13488"/>
                      <a:pt x="95051" y="9579"/>
                    </a:cubicBezTo>
                    <a:cubicBezTo>
                      <a:pt x="66954" y="2908"/>
                      <a:pt x="35790" y="-4739"/>
                      <a:pt x="7291" y="3761"/>
                    </a:cubicBezTo>
                    <a:cubicBezTo>
                      <a:pt x="-4857" y="7389"/>
                      <a:pt x="-572" y="24068"/>
                      <a:pt x="10956" y="24614"/>
                    </a:cubicBezTo>
                    <a:lnTo>
                      <a:pt x="10956" y="24614"/>
                    </a:lnTo>
                    <a:close/>
                  </a:path>
                </a:pathLst>
              </a:custGeom>
              <a:solidFill>
                <a:srgbClr val="FCBA3A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2" name="任意多边形: 形状 171" descr="cdc3c430-961f-4298-ab65-efe7c4003b36"/>
              <p:cNvSpPr/>
              <p:nvPr/>
            </p:nvSpPr>
            <p:spPr>
              <a:xfrm>
                <a:off x="4615350" y="2189361"/>
                <a:ext cx="103592" cy="90631"/>
              </a:xfrm>
              <a:custGeom>
                <a:avLst/>
                <a:gdLst>
                  <a:gd name="connsiteX0" fmla="*/ 5361 w 182072"/>
                  <a:gd name="connsiteY0" fmla="*/ 20390 h 159292"/>
                  <a:gd name="connsiteX1" fmla="*/ 92498 w 182072"/>
                  <a:gd name="connsiteY1" fmla="*/ 85889 h 159292"/>
                  <a:gd name="connsiteX2" fmla="*/ 127915 w 182072"/>
                  <a:gd name="connsiteY2" fmla="*/ 121777 h 159292"/>
                  <a:gd name="connsiteX3" fmla="*/ 162418 w 182072"/>
                  <a:gd name="connsiteY3" fmla="*/ 157477 h 159292"/>
                  <a:gd name="connsiteX4" fmla="*/ 181420 w 182072"/>
                  <a:gd name="connsiteY4" fmla="*/ 141640 h 159292"/>
                  <a:gd name="connsiteX5" fmla="*/ 109173 w 182072"/>
                  <a:gd name="connsiteY5" fmla="*/ 62130 h 159292"/>
                  <a:gd name="connsiteX6" fmla="*/ 15561 w 182072"/>
                  <a:gd name="connsiteY6" fmla="*/ 1243 h 159292"/>
                  <a:gd name="connsiteX7" fmla="*/ 5361 w 182072"/>
                  <a:gd name="connsiteY7" fmla="*/ 20390 h 159292"/>
                  <a:gd name="connsiteX8" fmla="*/ 5361 w 182072"/>
                  <a:gd name="connsiteY8" fmla="*/ 20390 h 159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072" h="159292">
                    <a:moveTo>
                      <a:pt x="5361" y="20390"/>
                    </a:moveTo>
                    <a:cubicBezTo>
                      <a:pt x="35945" y="40231"/>
                      <a:pt x="65617" y="61177"/>
                      <a:pt x="92498" y="85889"/>
                    </a:cubicBezTo>
                    <a:cubicBezTo>
                      <a:pt x="104887" y="97278"/>
                      <a:pt x="116662" y="109272"/>
                      <a:pt x="127915" y="121777"/>
                    </a:cubicBezTo>
                    <a:cubicBezTo>
                      <a:pt x="139062" y="134160"/>
                      <a:pt x="148371" y="148374"/>
                      <a:pt x="162418" y="157477"/>
                    </a:cubicBezTo>
                    <a:cubicBezTo>
                      <a:pt x="172280" y="163869"/>
                      <a:pt x="185127" y="152133"/>
                      <a:pt x="181420" y="141640"/>
                    </a:cubicBezTo>
                    <a:cubicBezTo>
                      <a:pt x="170405" y="110473"/>
                      <a:pt x="134062" y="82714"/>
                      <a:pt x="109173" y="62130"/>
                    </a:cubicBezTo>
                    <a:cubicBezTo>
                      <a:pt x="80385" y="38324"/>
                      <a:pt x="49338" y="17261"/>
                      <a:pt x="15561" y="1243"/>
                    </a:cubicBezTo>
                    <a:cubicBezTo>
                      <a:pt x="2785" y="-4817"/>
                      <a:pt x="-6254" y="12856"/>
                      <a:pt x="5361" y="20390"/>
                    </a:cubicBezTo>
                    <a:lnTo>
                      <a:pt x="5361" y="20390"/>
                    </a:lnTo>
                    <a:close/>
                  </a:path>
                </a:pathLst>
              </a:custGeom>
              <a:solidFill>
                <a:srgbClr val="FCBA3A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3" name="任意多边形: 形状 172" descr="c0e4e683-beae-4f14-8803-ac091bd35b79"/>
              <p:cNvSpPr/>
              <p:nvPr/>
            </p:nvSpPr>
            <p:spPr>
              <a:xfrm>
                <a:off x="4717200" y="2159807"/>
                <a:ext cx="55322" cy="87678"/>
              </a:xfrm>
              <a:custGeom>
                <a:avLst/>
                <a:gdLst>
                  <a:gd name="connsiteX0" fmla="*/ 422 w 97233"/>
                  <a:gd name="connsiteY0" fmla="*/ 10027 h 154102"/>
                  <a:gd name="connsiteX1" fmla="*/ 32627 w 97233"/>
                  <a:gd name="connsiteY1" fmla="*/ 78659 h 154102"/>
                  <a:gd name="connsiteX2" fmla="*/ 74847 w 97233"/>
                  <a:gd name="connsiteY2" fmla="*/ 149443 h 154102"/>
                  <a:gd name="connsiteX3" fmla="*/ 96124 w 97233"/>
                  <a:gd name="connsiteY3" fmla="*/ 139465 h 154102"/>
                  <a:gd name="connsiteX4" fmla="*/ 58687 w 97233"/>
                  <a:gd name="connsiteY4" fmla="*/ 72869 h 154102"/>
                  <a:gd name="connsiteX5" fmla="*/ 14807 w 97233"/>
                  <a:gd name="connsiteY5" fmla="*/ 3281 h 154102"/>
                  <a:gd name="connsiteX6" fmla="*/ 422 w 97233"/>
                  <a:gd name="connsiteY6" fmla="*/ 10027 h 154102"/>
                  <a:gd name="connsiteX7" fmla="*/ 422 w 97233"/>
                  <a:gd name="connsiteY7" fmla="*/ 10027 h 154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7233" h="154102">
                    <a:moveTo>
                      <a:pt x="422" y="10027"/>
                    </a:moveTo>
                    <a:cubicBezTo>
                      <a:pt x="7568" y="33975"/>
                      <a:pt x="21190" y="56517"/>
                      <a:pt x="32627" y="78659"/>
                    </a:cubicBezTo>
                    <a:cubicBezTo>
                      <a:pt x="45355" y="103302"/>
                      <a:pt x="57857" y="127442"/>
                      <a:pt x="74847" y="149443"/>
                    </a:cubicBezTo>
                    <a:cubicBezTo>
                      <a:pt x="82354" y="159165"/>
                      <a:pt x="102098" y="152628"/>
                      <a:pt x="96124" y="139465"/>
                    </a:cubicBezTo>
                    <a:cubicBezTo>
                      <a:pt x="85458" y="115969"/>
                      <a:pt x="72222" y="94803"/>
                      <a:pt x="58687" y="72869"/>
                    </a:cubicBezTo>
                    <a:cubicBezTo>
                      <a:pt x="44443" y="49785"/>
                      <a:pt x="32016" y="24232"/>
                      <a:pt x="14807" y="3281"/>
                    </a:cubicBezTo>
                    <a:cubicBezTo>
                      <a:pt x="9337" y="-3374"/>
                      <a:pt x="-2361" y="707"/>
                      <a:pt x="422" y="10027"/>
                    </a:cubicBezTo>
                    <a:lnTo>
                      <a:pt x="422" y="10027"/>
                    </a:lnTo>
                    <a:close/>
                  </a:path>
                </a:pathLst>
              </a:custGeom>
              <a:solidFill>
                <a:srgbClr val="FCBA3A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4" name="任意多边形: 形状 173" descr="de801952-f378-495a-8c94-5fda38f9395d"/>
              <p:cNvSpPr/>
              <p:nvPr/>
            </p:nvSpPr>
            <p:spPr>
              <a:xfrm>
                <a:off x="4780194" y="2136221"/>
                <a:ext cx="34204" cy="96301"/>
              </a:xfrm>
              <a:custGeom>
                <a:avLst/>
                <a:gdLst>
                  <a:gd name="connsiteX0" fmla="*/ 587 w 60117"/>
                  <a:gd name="connsiteY0" fmla="*/ 15511 h 169257"/>
                  <a:gd name="connsiteX1" fmla="*/ 22055 w 60117"/>
                  <a:gd name="connsiteY1" fmla="*/ 96891 h 169257"/>
                  <a:gd name="connsiteX2" fmla="*/ 41100 w 60117"/>
                  <a:gd name="connsiteY2" fmla="*/ 166214 h 169257"/>
                  <a:gd name="connsiteX3" fmla="*/ 52619 w 60117"/>
                  <a:gd name="connsiteY3" fmla="*/ 165759 h 169257"/>
                  <a:gd name="connsiteX4" fmla="*/ 21867 w 60117"/>
                  <a:gd name="connsiteY4" fmla="*/ 5535 h 169257"/>
                  <a:gd name="connsiteX5" fmla="*/ 587 w 60117"/>
                  <a:gd name="connsiteY5" fmla="*/ 15511 h 169257"/>
                  <a:gd name="connsiteX6" fmla="*/ 587 w 60117"/>
                  <a:gd name="connsiteY6" fmla="*/ 15511 h 169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117" h="169257">
                    <a:moveTo>
                      <a:pt x="587" y="15511"/>
                    </a:moveTo>
                    <a:cubicBezTo>
                      <a:pt x="9415" y="42164"/>
                      <a:pt x="16980" y="69255"/>
                      <a:pt x="22055" y="96891"/>
                    </a:cubicBezTo>
                    <a:cubicBezTo>
                      <a:pt x="26396" y="120528"/>
                      <a:pt x="29397" y="144849"/>
                      <a:pt x="41100" y="166214"/>
                    </a:cubicBezTo>
                    <a:cubicBezTo>
                      <a:pt x="43395" y="170406"/>
                      <a:pt x="50717" y="170280"/>
                      <a:pt x="52619" y="165759"/>
                    </a:cubicBezTo>
                    <a:cubicBezTo>
                      <a:pt x="73855" y="115252"/>
                      <a:pt x="45648" y="50483"/>
                      <a:pt x="21867" y="5535"/>
                    </a:cubicBezTo>
                    <a:cubicBezTo>
                      <a:pt x="15526" y="-6448"/>
                      <a:pt x="-3573" y="2943"/>
                      <a:pt x="587" y="15511"/>
                    </a:cubicBezTo>
                    <a:lnTo>
                      <a:pt x="587" y="15511"/>
                    </a:lnTo>
                    <a:close/>
                  </a:path>
                </a:pathLst>
              </a:custGeom>
              <a:solidFill>
                <a:srgbClr val="FCBA3A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</p:grpSp>
        <p:grpSp>
          <p:nvGrpSpPr>
            <p:cNvPr id="16" name="组合 15" descr="3f2634a7-15aa-4809-b2d2-00465bcf1344"/>
            <p:cNvGrpSpPr/>
            <p:nvPr/>
          </p:nvGrpSpPr>
          <p:grpSpPr>
            <a:xfrm>
              <a:off x="4598704" y="4078720"/>
              <a:ext cx="461221" cy="482438"/>
              <a:chOff x="4598704" y="4078720"/>
              <a:chExt cx="461221" cy="482438"/>
            </a:xfrm>
          </p:grpSpPr>
          <p:sp>
            <p:nvSpPr>
              <p:cNvPr id="190" name="任意多边形: 形状 189" descr="f71ab86f-b0e9-45e0-a43c-d7ff0c2d53cd"/>
              <p:cNvSpPr/>
              <p:nvPr/>
            </p:nvSpPr>
            <p:spPr>
              <a:xfrm>
                <a:off x="4721497" y="4198765"/>
                <a:ext cx="284919" cy="281131"/>
              </a:xfrm>
              <a:custGeom>
                <a:avLst/>
                <a:gdLst>
                  <a:gd name="connsiteX0" fmla="*/ 410832 w 500767"/>
                  <a:gd name="connsiteY0" fmla="*/ 74385 h 494111"/>
                  <a:gd name="connsiteX1" fmla="*/ 435765 w 500767"/>
                  <a:gd name="connsiteY1" fmla="*/ 149167 h 494111"/>
                  <a:gd name="connsiteX2" fmla="*/ 439430 w 500767"/>
                  <a:gd name="connsiteY2" fmla="*/ 302085 h 494111"/>
                  <a:gd name="connsiteX3" fmla="*/ 500768 w 500767"/>
                  <a:gd name="connsiteY3" fmla="*/ 437398 h 494111"/>
                  <a:gd name="connsiteX4" fmla="*/ 385481 w 500767"/>
                  <a:gd name="connsiteY4" fmla="*/ 494111 h 494111"/>
                  <a:gd name="connsiteX5" fmla="*/ 299019 w 500767"/>
                  <a:gd name="connsiteY5" fmla="*/ 429938 h 494111"/>
                  <a:gd name="connsiteX6" fmla="*/ 245658 w 500767"/>
                  <a:gd name="connsiteY6" fmla="*/ 418490 h 494111"/>
                  <a:gd name="connsiteX7" fmla="*/ 160783 w 500767"/>
                  <a:gd name="connsiteY7" fmla="*/ 410288 h 494111"/>
                  <a:gd name="connsiteX8" fmla="*/ 156823 w 500767"/>
                  <a:gd name="connsiteY8" fmla="*/ 409527 h 494111"/>
                  <a:gd name="connsiteX9" fmla="*/ 18633 w 500767"/>
                  <a:gd name="connsiteY9" fmla="*/ 298292 h 494111"/>
                  <a:gd name="connsiteX10" fmla="*/ 20955 w 500767"/>
                  <a:gd name="connsiteY10" fmla="*/ 120471 h 494111"/>
                  <a:gd name="connsiteX11" fmla="*/ 159036 w 500767"/>
                  <a:gd name="connsiteY11" fmla="*/ 7664 h 494111"/>
                  <a:gd name="connsiteX12" fmla="*/ 176604 w 500767"/>
                  <a:gd name="connsiteY12" fmla="*/ 3842 h 494111"/>
                  <a:gd name="connsiteX13" fmla="*/ 264183 w 500767"/>
                  <a:gd name="connsiteY13" fmla="*/ 3462 h 494111"/>
                  <a:gd name="connsiteX14" fmla="*/ 327186 w 500767"/>
                  <a:gd name="connsiteY14" fmla="*/ 19425 h 494111"/>
                  <a:gd name="connsiteX15" fmla="*/ 410832 w 500767"/>
                  <a:gd name="connsiteY15" fmla="*/ 74385 h 494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00767" h="494111">
                    <a:moveTo>
                      <a:pt x="410832" y="74385"/>
                    </a:moveTo>
                    <a:cubicBezTo>
                      <a:pt x="426228" y="96041"/>
                      <a:pt x="432800" y="122773"/>
                      <a:pt x="435765" y="149167"/>
                    </a:cubicBezTo>
                    <a:cubicBezTo>
                      <a:pt x="441563" y="199857"/>
                      <a:pt x="435396" y="251219"/>
                      <a:pt x="439430" y="302085"/>
                    </a:cubicBezTo>
                    <a:cubicBezTo>
                      <a:pt x="443567" y="352930"/>
                      <a:pt x="460299" y="406360"/>
                      <a:pt x="500768" y="437398"/>
                    </a:cubicBezTo>
                    <a:lnTo>
                      <a:pt x="385481" y="494111"/>
                    </a:lnTo>
                    <a:cubicBezTo>
                      <a:pt x="359893" y="468485"/>
                      <a:pt x="332795" y="442930"/>
                      <a:pt x="299019" y="429938"/>
                    </a:cubicBezTo>
                    <a:cubicBezTo>
                      <a:pt x="281881" y="423275"/>
                      <a:pt x="263920" y="420255"/>
                      <a:pt x="245658" y="418490"/>
                    </a:cubicBezTo>
                    <a:cubicBezTo>
                      <a:pt x="217500" y="415694"/>
                      <a:pt x="188587" y="415765"/>
                      <a:pt x="160783" y="410288"/>
                    </a:cubicBezTo>
                    <a:cubicBezTo>
                      <a:pt x="159440" y="410110"/>
                      <a:pt x="158184" y="409808"/>
                      <a:pt x="156823" y="409527"/>
                    </a:cubicBezTo>
                    <a:cubicBezTo>
                      <a:pt x="96948" y="396503"/>
                      <a:pt x="44432" y="353842"/>
                      <a:pt x="18633" y="298292"/>
                    </a:cubicBezTo>
                    <a:cubicBezTo>
                      <a:pt x="-7167" y="242745"/>
                      <a:pt x="-5970" y="175507"/>
                      <a:pt x="20955" y="120471"/>
                    </a:cubicBezTo>
                    <a:cubicBezTo>
                      <a:pt x="47816" y="65392"/>
                      <a:pt x="99803" y="23389"/>
                      <a:pt x="159036" y="7664"/>
                    </a:cubicBezTo>
                    <a:cubicBezTo>
                      <a:pt x="164838" y="6110"/>
                      <a:pt x="170743" y="4806"/>
                      <a:pt x="176604" y="3842"/>
                    </a:cubicBezTo>
                    <a:cubicBezTo>
                      <a:pt x="205385" y="-1434"/>
                      <a:pt x="235050" y="-1000"/>
                      <a:pt x="264183" y="3462"/>
                    </a:cubicBezTo>
                    <a:cubicBezTo>
                      <a:pt x="285624" y="6736"/>
                      <a:pt x="306734" y="12254"/>
                      <a:pt x="327186" y="19425"/>
                    </a:cubicBezTo>
                    <a:cubicBezTo>
                      <a:pt x="359184" y="30577"/>
                      <a:pt x="391131" y="46807"/>
                      <a:pt x="410832" y="74385"/>
                    </a:cubicBezTo>
                    <a:close/>
                  </a:path>
                </a:pathLst>
              </a:custGeom>
              <a:solidFill>
                <a:srgbClr val="FCBA3A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1" name="任意多边形: 形状 190" descr="096e1474-49be-4446-ab69-1ad0cd8f8349"/>
              <p:cNvSpPr/>
              <p:nvPr/>
            </p:nvSpPr>
            <p:spPr>
              <a:xfrm>
                <a:off x="4828174" y="4313201"/>
                <a:ext cx="154869" cy="160475"/>
              </a:xfrm>
              <a:custGeom>
                <a:avLst/>
                <a:gdLst>
                  <a:gd name="connsiteX0" fmla="*/ 209454 w 272194"/>
                  <a:gd name="connsiteY0" fmla="*/ 275287 h 282047"/>
                  <a:gd name="connsiteX1" fmla="*/ 117839 w 272194"/>
                  <a:gd name="connsiteY1" fmla="*/ 183573 h 282047"/>
                  <a:gd name="connsiteX2" fmla="*/ 95191 w 272194"/>
                  <a:gd name="connsiteY2" fmla="*/ 161819 h 282047"/>
                  <a:gd name="connsiteX3" fmla="*/ 84680 w 272194"/>
                  <a:gd name="connsiteY3" fmla="*/ 155101 h 282047"/>
                  <a:gd name="connsiteX4" fmla="*/ 71040 w 272194"/>
                  <a:gd name="connsiteY4" fmla="*/ 153816 h 282047"/>
                  <a:gd name="connsiteX5" fmla="*/ 32930 w 272194"/>
                  <a:gd name="connsiteY5" fmla="*/ 137176 h 282047"/>
                  <a:gd name="connsiteX6" fmla="*/ 11430 w 272194"/>
                  <a:gd name="connsiteY6" fmla="*/ 94446 h 282047"/>
                  <a:gd name="connsiteX7" fmla="*/ 6829 w 272194"/>
                  <a:gd name="connsiteY7" fmla="*/ 101245 h 282047"/>
                  <a:gd name="connsiteX8" fmla="*/ 66829 w 272194"/>
                  <a:gd name="connsiteY8" fmla="*/ 114853 h 282047"/>
                  <a:gd name="connsiteX9" fmla="*/ 73443 w 272194"/>
                  <a:gd name="connsiteY9" fmla="*/ 105083 h 282047"/>
                  <a:gd name="connsiteX10" fmla="*/ 59527 w 272194"/>
                  <a:gd name="connsiteY10" fmla="*/ 87090 h 282047"/>
                  <a:gd name="connsiteX11" fmla="*/ 56691 w 272194"/>
                  <a:gd name="connsiteY11" fmla="*/ 76263 h 282047"/>
                  <a:gd name="connsiteX12" fmla="*/ 57470 w 272194"/>
                  <a:gd name="connsiteY12" fmla="*/ 64468 h 282047"/>
                  <a:gd name="connsiteX13" fmla="*/ 74170 w 272194"/>
                  <a:gd name="connsiteY13" fmla="*/ 70308 h 282047"/>
                  <a:gd name="connsiteX14" fmla="*/ 96545 w 272194"/>
                  <a:gd name="connsiteY14" fmla="*/ 90224 h 282047"/>
                  <a:gd name="connsiteX15" fmla="*/ 106601 w 272194"/>
                  <a:gd name="connsiteY15" fmla="*/ 83679 h 282047"/>
                  <a:gd name="connsiteX16" fmla="*/ 96330 w 272194"/>
                  <a:gd name="connsiteY16" fmla="*/ 49938 h 282047"/>
                  <a:gd name="connsiteX17" fmla="*/ 94693 w 272194"/>
                  <a:gd name="connsiteY17" fmla="*/ 32267 h 282047"/>
                  <a:gd name="connsiteX18" fmla="*/ 100735 w 272194"/>
                  <a:gd name="connsiteY18" fmla="*/ 21841 h 282047"/>
                  <a:gd name="connsiteX19" fmla="*/ 113843 w 272194"/>
                  <a:gd name="connsiteY19" fmla="*/ 27587 h 282047"/>
                  <a:gd name="connsiteX20" fmla="*/ 127335 w 272194"/>
                  <a:gd name="connsiteY20" fmla="*/ 38474 h 282047"/>
                  <a:gd name="connsiteX21" fmla="*/ 146297 w 272194"/>
                  <a:gd name="connsiteY21" fmla="*/ 67382 h 282047"/>
                  <a:gd name="connsiteX22" fmla="*/ 157071 w 272194"/>
                  <a:gd name="connsiteY22" fmla="*/ 62218 h 282047"/>
                  <a:gd name="connsiteX23" fmla="*/ 156451 w 272194"/>
                  <a:gd name="connsiteY23" fmla="*/ 22942 h 282047"/>
                  <a:gd name="connsiteX24" fmla="*/ 168453 w 272194"/>
                  <a:gd name="connsiteY24" fmla="*/ 12274 h 282047"/>
                  <a:gd name="connsiteX25" fmla="*/ 183372 w 272194"/>
                  <a:gd name="connsiteY25" fmla="*/ 25116 h 282047"/>
                  <a:gd name="connsiteX26" fmla="*/ 177263 w 272194"/>
                  <a:gd name="connsiteY26" fmla="*/ 106224 h 282047"/>
                  <a:gd name="connsiteX27" fmla="*/ 176809 w 272194"/>
                  <a:gd name="connsiteY27" fmla="*/ 112352 h 282047"/>
                  <a:gd name="connsiteX28" fmla="*/ 220099 w 272194"/>
                  <a:gd name="connsiteY28" fmla="*/ 180377 h 282047"/>
                  <a:gd name="connsiteX29" fmla="*/ 241242 w 272194"/>
                  <a:gd name="connsiteY29" fmla="*/ 213597 h 282047"/>
                  <a:gd name="connsiteX30" fmla="*/ 264484 w 272194"/>
                  <a:gd name="connsiteY30" fmla="*/ 247066 h 282047"/>
                  <a:gd name="connsiteX31" fmla="*/ 271804 w 272194"/>
                  <a:gd name="connsiteY31" fmla="*/ 242302 h 282047"/>
                  <a:gd name="connsiteX32" fmla="*/ 252199 w 272194"/>
                  <a:gd name="connsiteY32" fmla="*/ 208346 h 282047"/>
                  <a:gd name="connsiteX33" fmla="*/ 230617 w 272194"/>
                  <a:gd name="connsiteY33" fmla="*/ 174305 h 282047"/>
                  <a:gd name="connsiteX34" fmla="*/ 187944 w 272194"/>
                  <a:gd name="connsiteY34" fmla="*/ 107017 h 282047"/>
                  <a:gd name="connsiteX35" fmla="*/ 187488 w 272194"/>
                  <a:gd name="connsiteY35" fmla="*/ 113146 h 282047"/>
                  <a:gd name="connsiteX36" fmla="*/ 199525 w 272194"/>
                  <a:gd name="connsiteY36" fmla="*/ 29846 h 282047"/>
                  <a:gd name="connsiteX37" fmla="*/ 172819 w 272194"/>
                  <a:gd name="connsiteY37" fmla="*/ 1459 h 282047"/>
                  <a:gd name="connsiteX38" fmla="*/ 144368 w 272194"/>
                  <a:gd name="connsiteY38" fmla="*/ 21911 h 282047"/>
                  <a:gd name="connsiteX39" fmla="*/ 146295 w 272194"/>
                  <a:gd name="connsiteY39" fmla="*/ 67385 h 282047"/>
                  <a:gd name="connsiteX40" fmla="*/ 157068 w 272194"/>
                  <a:gd name="connsiteY40" fmla="*/ 62220 h 282047"/>
                  <a:gd name="connsiteX41" fmla="*/ 131850 w 272194"/>
                  <a:gd name="connsiteY41" fmla="*/ 26305 h 282047"/>
                  <a:gd name="connsiteX42" fmla="*/ 96489 w 272194"/>
                  <a:gd name="connsiteY42" fmla="*/ 10298 h 282047"/>
                  <a:gd name="connsiteX43" fmla="*/ 84106 w 272194"/>
                  <a:gd name="connsiteY43" fmla="*/ 45773 h 282047"/>
                  <a:gd name="connsiteX44" fmla="*/ 95686 w 272194"/>
                  <a:gd name="connsiteY44" fmla="*/ 88910 h 282047"/>
                  <a:gd name="connsiteX45" fmla="*/ 105742 w 272194"/>
                  <a:gd name="connsiteY45" fmla="*/ 82365 h 282047"/>
                  <a:gd name="connsiteX46" fmla="*/ 74907 w 272194"/>
                  <a:gd name="connsiteY46" fmla="*/ 56672 h 282047"/>
                  <a:gd name="connsiteX47" fmla="*/ 48710 w 272194"/>
                  <a:gd name="connsiteY47" fmla="*/ 56798 h 282047"/>
                  <a:gd name="connsiteX48" fmla="*/ 47739 w 272194"/>
                  <a:gd name="connsiteY48" fmla="*/ 88832 h 282047"/>
                  <a:gd name="connsiteX49" fmla="*/ 66827 w 272194"/>
                  <a:gd name="connsiteY49" fmla="*/ 114853 h 282047"/>
                  <a:gd name="connsiteX50" fmla="*/ 73440 w 272194"/>
                  <a:gd name="connsiteY50" fmla="*/ 105083 h 282047"/>
                  <a:gd name="connsiteX51" fmla="*/ 4627 w 272194"/>
                  <a:gd name="connsiteY51" fmla="*/ 89844 h 282047"/>
                  <a:gd name="connsiteX52" fmla="*/ 28 w 272194"/>
                  <a:gd name="connsiteY52" fmla="*/ 96643 h 282047"/>
                  <a:gd name="connsiteX53" fmla="*/ 53938 w 272194"/>
                  <a:gd name="connsiteY53" fmla="*/ 162105 h 282047"/>
                  <a:gd name="connsiteX54" fmla="*/ 77719 w 272194"/>
                  <a:gd name="connsiteY54" fmla="*/ 165326 h 282047"/>
                  <a:gd name="connsiteX55" fmla="*/ 88983 w 272194"/>
                  <a:gd name="connsiteY55" fmla="*/ 171311 h 282047"/>
                  <a:gd name="connsiteX56" fmla="*/ 101281 w 272194"/>
                  <a:gd name="connsiteY56" fmla="*/ 182944 h 282047"/>
                  <a:gd name="connsiteX57" fmla="*/ 148681 w 272194"/>
                  <a:gd name="connsiteY57" fmla="*/ 228616 h 282047"/>
                  <a:gd name="connsiteX58" fmla="*/ 202976 w 272194"/>
                  <a:gd name="connsiteY58" fmla="*/ 280812 h 282047"/>
                  <a:gd name="connsiteX59" fmla="*/ 209454 w 272194"/>
                  <a:gd name="connsiteY59" fmla="*/ 275287 h 282047"/>
                  <a:gd name="connsiteX60" fmla="*/ 209454 w 272194"/>
                  <a:gd name="connsiteY60" fmla="*/ 275287 h 282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272194" h="282047">
                    <a:moveTo>
                      <a:pt x="209454" y="275287"/>
                    </a:moveTo>
                    <a:cubicBezTo>
                      <a:pt x="180510" y="243226"/>
                      <a:pt x="148849" y="213622"/>
                      <a:pt x="117839" y="183573"/>
                    </a:cubicBezTo>
                    <a:cubicBezTo>
                      <a:pt x="110329" y="176296"/>
                      <a:pt x="102939" y="168842"/>
                      <a:pt x="95191" y="161819"/>
                    </a:cubicBezTo>
                    <a:cubicBezTo>
                      <a:pt x="92085" y="159005"/>
                      <a:pt x="88732" y="156399"/>
                      <a:pt x="84680" y="155101"/>
                    </a:cubicBezTo>
                    <a:cubicBezTo>
                      <a:pt x="80260" y="153683"/>
                      <a:pt x="75598" y="154104"/>
                      <a:pt x="71040" y="153816"/>
                    </a:cubicBezTo>
                    <a:cubicBezTo>
                      <a:pt x="56935" y="152924"/>
                      <a:pt x="43359" y="146631"/>
                      <a:pt x="32930" y="137176"/>
                    </a:cubicBezTo>
                    <a:cubicBezTo>
                      <a:pt x="20670" y="126062"/>
                      <a:pt x="12784" y="110978"/>
                      <a:pt x="11430" y="94446"/>
                    </a:cubicBezTo>
                    <a:cubicBezTo>
                      <a:pt x="9896" y="96712"/>
                      <a:pt x="8362" y="98979"/>
                      <a:pt x="6829" y="101245"/>
                    </a:cubicBezTo>
                    <a:cubicBezTo>
                      <a:pt x="27807" y="98181"/>
                      <a:pt x="49211" y="103096"/>
                      <a:pt x="66829" y="114853"/>
                    </a:cubicBezTo>
                    <a:cubicBezTo>
                      <a:pt x="73173" y="119087"/>
                      <a:pt x="79501" y="109614"/>
                      <a:pt x="73443" y="105083"/>
                    </a:cubicBezTo>
                    <a:cubicBezTo>
                      <a:pt x="67227" y="100436"/>
                      <a:pt x="62511" y="94252"/>
                      <a:pt x="59527" y="87090"/>
                    </a:cubicBezTo>
                    <a:cubicBezTo>
                      <a:pt x="58085" y="83627"/>
                      <a:pt x="57178" y="79983"/>
                      <a:pt x="56691" y="76263"/>
                    </a:cubicBezTo>
                    <a:cubicBezTo>
                      <a:pt x="56290" y="73209"/>
                      <a:pt x="55456" y="67108"/>
                      <a:pt x="57470" y="64468"/>
                    </a:cubicBezTo>
                    <a:cubicBezTo>
                      <a:pt x="60931" y="59934"/>
                      <a:pt x="71399" y="68363"/>
                      <a:pt x="74170" y="70308"/>
                    </a:cubicBezTo>
                    <a:cubicBezTo>
                      <a:pt x="82415" y="76099"/>
                      <a:pt x="89725" y="82831"/>
                      <a:pt x="96545" y="90224"/>
                    </a:cubicBezTo>
                    <a:cubicBezTo>
                      <a:pt x="101179" y="95246"/>
                      <a:pt x="109447" y="90034"/>
                      <a:pt x="106601" y="83679"/>
                    </a:cubicBezTo>
                    <a:cubicBezTo>
                      <a:pt x="101761" y="72871"/>
                      <a:pt x="98186" y="61647"/>
                      <a:pt x="96330" y="49938"/>
                    </a:cubicBezTo>
                    <a:cubicBezTo>
                      <a:pt x="95404" y="44099"/>
                      <a:pt x="94783" y="38181"/>
                      <a:pt x="94693" y="32267"/>
                    </a:cubicBezTo>
                    <a:cubicBezTo>
                      <a:pt x="94622" y="27553"/>
                      <a:pt x="94652" y="21408"/>
                      <a:pt x="100735" y="21841"/>
                    </a:cubicBezTo>
                    <a:cubicBezTo>
                      <a:pt x="105489" y="22177"/>
                      <a:pt x="109956" y="25075"/>
                      <a:pt x="113843" y="27587"/>
                    </a:cubicBezTo>
                    <a:cubicBezTo>
                      <a:pt x="118708" y="30731"/>
                      <a:pt x="123259" y="34356"/>
                      <a:pt x="127335" y="38474"/>
                    </a:cubicBezTo>
                    <a:cubicBezTo>
                      <a:pt x="135580" y="46801"/>
                      <a:pt x="141931" y="56515"/>
                      <a:pt x="146297" y="67382"/>
                    </a:cubicBezTo>
                    <a:cubicBezTo>
                      <a:pt x="149889" y="65661"/>
                      <a:pt x="153480" y="63940"/>
                      <a:pt x="157071" y="62218"/>
                    </a:cubicBezTo>
                    <a:cubicBezTo>
                      <a:pt x="151896" y="49730"/>
                      <a:pt x="151706" y="35600"/>
                      <a:pt x="156451" y="22942"/>
                    </a:cubicBezTo>
                    <a:cubicBezTo>
                      <a:pt x="158479" y="17531"/>
                      <a:pt x="161403" y="9707"/>
                      <a:pt x="168453" y="12274"/>
                    </a:cubicBezTo>
                    <a:cubicBezTo>
                      <a:pt x="174538" y="14489"/>
                      <a:pt x="179716" y="19968"/>
                      <a:pt x="183372" y="25116"/>
                    </a:cubicBezTo>
                    <a:cubicBezTo>
                      <a:pt x="200978" y="49912"/>
                      <a:pt x="190849" y="82253"/>
                      <a:pt x="177263" y="106224"/>
                    </a:cubicBezTo>
                    <a:cubicBezTo>
                      <a:pt x="176272" y="107975"/>
                      <a:pt x="175618" y="110476"/>
                      <a:pt x="176809" y="112352"/>
                    </a:cubicBezTo>
                    <a:cubicBezTo>
                      <a:pt x="191208" y="135046"/>
                      <a:pt x="205667" y="157704"/>
                      <a:pt x="220099" y="180377"/>
                    </a:cubicBezTo>
                    <a:cubicBezTo>
                      <a:pt x="227146" y="191450"/>
                      <a:pt x="234194" y="202524"/>
                      <a:pt x="241242" y="213597"/>
                    </a:cubicBezTo>
                    <a:cubicBezTo>
                      <a:pt x="248573" y="225114"/>
                      <a:pt x="255410" y="236839"/>
                      <a:pt x="264484" y="247066"/>
                    </a:cubicBezTo>
                    <a:cubicBezTo>
                      <a:pt x="267837" y="250847"/>
                      <a:pt x="273772" y="246881"/>
                      <a:pt x="271804" y="242302"/>
                    </a:cubicBezTo>
                    <a:cubicBezTo>
                      <a:pt x="266598" y="230200"/>
                      <a:pt x="259242" y="219454"/>
                      <a:pt x="252199" y="208346"/>
                    </a:cubicBezTo>
                    <a:cubicBezTo>
                      <a:pt x="245005" y="196998"/>
                      <a:pt x="237811" y="185651"/>
                      <a:pt x="230617" y="174305"/>
                    </a:cubicBezTo>
                    <a:cubicBezTo>
                      <a:pt x="216393" y="151875"/>
                      <a:pt x="202197" y="129429"/>
                      <a:pt x="187944" y="107017"/>
                    </a:cubicBezTo>
                    <a:cubicBezTo>
                      <a:pt x="187793" y="109061"/>
                      <a:pt x="187639" y="111102"/>
                      <a:pt x="187488" y="113146"/>
                    </a:cubicBezTo>
                    <a:cubicBezTo>
                      <a:pt x="201758" y="87913"/>
                      <a:pt x="211345" y="57982"/>
                      <a:pt x="199525" y="29846"/>
                    </a:cubicBezTo>
                    <a:cubicBezTo>
                      <a:pt x="194521" y="17934"/>
                      <a:pt x="185125" y="6293"/>
                      <a:pt x="172819" y="1459"/>
                    </a:cubicBezTo>
                    <a:cubicBezTo>
                      <a:pt x="157530" y="-4547"/>
                      <a:pt x="148487" y="9119"/>
                      <a:pt x="144368" y="21911"/>
                    </a:cubicBezTo>
                    <a:cubicBezTo>
                      <a:pt x="139561" y="36834"/>
                      <a:pt x="140407" y="52914"/>
                      <a:pt x="146295" y="67385"/>
                    </a:cubicBezTo>
                    <a:cubicBezTo>
                      <a:pt x="149207" y="74540"/>
                      <a:pt x="159871" y="69323"/>
                      <a:pt x="157068" y="62220"/>
                    </a:cubicBezTo>
                    <a:cubicBezTo>
                      <a:pt x="151612" y="48399"/>
                      <a:pt x="142985" y="36135"/>
                      <a:pt x="131850" y="26305"/>
                    </a:cubicBezTo>
                    <a:cubicBezTo>
                      <a:pt x="122918" y="18421"/>
                      <a:pt x="109328" y="7882"/>
                      <a:pt x="96489" y="10298"/>
                    </a:cubicBezTo>
                    <a:cubicBezTo>
                      <a:pt x="80131" y="13378"/>
                      <a:pt x="82632" y="33531"/>
                      <a:pt x="84106" y="45773"/>
                    </a:cubicBezTo>
                    <a:cubicBezTo>
                      <a:pt x="85890" y="60586"/>
                      <a:pt x="89840" y="75187"/>
                      <a:pt x="95686" y="88910"/>
                    </a:cubicBezTo>
                    <a:cubicBezTo>
                      <a:pt x="99039" y="86729"/>
                      <a:pt x="102390" y="84548"/>
                      <a:pt x="105742" y="82365"/>
                    </a:cubicBezTo>
                    <a:cubicBezTo>
                      <a:pt x="96821" y="72496"/>
                      <a:pt x="86317" y="63542"/>
                      <a:pt x="74907" y="56672"/>
                    </a:cubicBezTo>
                    <a:cubicBezTo>
                      <a:pt x="67101" y="51972"/>
                      <a:pt x="55485" y="48383"/>
                      <a:pt x="48710" y="56798"/>
                    </a:cubicBezTo>
                    <a:cubicBezTo>
                      <a:pt x="42026" y="65101"/>
                      <a:pt x="44593" y="79587"/>
                      <a:pt x="47739" y="88832"/>
                    </a:cubicBezTo>
                    <a:cubicBezTo>
                      <a:pt x="51305" y="99311"/>
                      <a:pt x="57959" y="108260"/>
                      <a:pt x="66827" y="114853"/>
                    </a:cubicBezTo>
                    <a:cubicBezTo>
                      <a:pt x="69031" y="111596"/>
                      <a:pt x="71234" y="108341"/>
                      <a:pt x="73440" y="105083"/>
                    </a:cubicBezTo>
                    <a:cubicBezTo>
                      <a:pt x="53175" y="91641"/>
                      <a:pt x="28664" y="86265"/>
                      <a:pt x="4627" y="89844"/>
                    </a:cubicBezTo>
                    <a:cubicBezTo>
                      <a:pt x="1294" y="90341"/>
                      <a:pt x="-228" y="93628"/>
                      <a:pt x="28" y="96643"/>
                    </a:cubicBezTo>
                    <a:cubicBezTo>
                      <a:pt x="2562" y="126626"/>
                      <a:pt x="25396" y="153304"/>
                      <a:pt x="53938" y="162105"/>
                    </a:cubicBezTo>
                    <a:cubicBezTo>
                      <a:pt x="61900" y="164560"/>
                      <a:pt x="69533" y="164665"/>
                      <a:pt x="77719" y="165326"/>
                    </a:cubicBezTo>
                    <a:cubicBezTo>
                      <a:pt x="82502" y="165712"/>
                      <a:pt x="85569" y="168135"/>
                      <a:pt x="88983" y="171311"/>
                    </a:cubicBezTo>
                    <a:cubicBezTo>
                      <a:pt x="93114" y="175153"/>
                      <a:pt x="97185" y="179063"/>
                      <a:pt x="101281" y="182944"/>
                    </a:cubicBezTo>
                    <a:cubicBezTo>
                      <a:pt x="117207" y="198036"/>
                      <a:pt x="132993" y="213275"/>
                      <a:pt x="148681" y="228616"/>
                    </a:cubicBezTo>
                    <a:cubicBezTo>
                      <a:pt x="166645" y="246179"/>
                      <a:pt x="184404" y="263894"/>
                      <a:pt x="202976" y="280812"/>
                    </a:cubicBezTo>
                    <a:cubicBezTo>
                      <a:pt x="206908" y="284392"/>
                      <a:pt x="213227" y="279466"/>
                      <a:pt x="209454" y="275287"/>
                    </a:cubicBezTo>
                    <a:lnTo>
                      <a:pt x="209454" y="275287"/>
                    </a:lnTo>
                    <a:close/>
                  </a:path>
                </a:pathLst>
              </a:custGeom>
              <a:solidFill>
                <a:srgbClr val="8C877E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2" name="任意多边形: 形状 191" descr="a4cc6bd6-94d1-4013-91ba-534e243138a8"/>
              <p:cNvSpPr/>
              <p:nvPr/>
            </p:nvSpPr>
            <p:spPr>
              <a:xfrm>
                <a:off x="4861268" y="4200734"/>
                <a:ext cx="145149" cy="279163"/>
              </a:xfrm>
              <a:custGeom>
                <a:avLst/>
                <a:gdLst>
                  <a:gd name="connsiteX0" fmla="*/ 165175 w 255110"/>
                  <a:gd name="connsiteY0" fmla="*/ 70925 h 490651"/>
                  <a:gd name="connsiteX1" fmla="*/ 190107 w 255110"/>
                  <a:gd name="connsiteY1" fmla="*/ 145707 h 490651"/>
                  <a:gd name="connsiteX2" fmla="*/ 193772 w 255110"/>
                  <a:gd name="connsiteY2" fmla="*/ 298625 h 490651"/>
                  <a:gd name="connsiteX3" fmla="*/ 255110 w 255110"/>
                  <a:gd name="connsiteY3" fmla="*/ 433938 h 490651"/>
                  <a:gd name="connsiteX4" fmla="*/ 139823 w 255110"/>
                  <a:gd name="connsiteY4" fmla="*/ 490651 h 490651"/>
                  <a:gd name="connsiteX5" fmla="*/ 53362 w 255110"/>
                  <a:gd name="connsiteY5" fmla="*/ 426479 h 490651"/>
                  <a:gd name="connsiteX6" fmla="*/ 0 w 255110"/>
                  <a:gd name="connsiteY6" fmla="*/ 415030 h 490651"/>
                  <a:gd name="connsiteX7" fmla="*/ 15359 w 255110"/>
                  <a:gd name="connsiteY7" fmla="*/ 399757 h 490651"/>
                  <a:gd name="connsiteX8" fmla="*/ 18524 w 255110"/>
                  <a:gd name="connsiteY8" fmla="*/ 0 h 490651"/>
                  <a:gd name="connsiteX9" fmla="*/ 81526 w 255110"/>
                  <a:gd name="connsiteY9" fmla="*/ 15963 h 490651"/>
                  <a:gd name="connsiteX10" fmla="*/ 165175 w 255110"/>
                  <a:gd name="connsiteY10" fmla="*/ 70925 h 490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5110" h="490651">
                    <a:moveTo>
                      <a:pt x="165175" y="70925"/>
                    </a:moveTo>
                    <a:cubicBezTo>
                      <a:pt x="180571" y="92581"/>
                      <a:pt x="187143" y="119313"/>
                      <a:pt x="190107" y="145707"/>
                    </a:cubicBezTo>
                    <a:cubicBezTo>
                      <a:pt x="195905" y="196397"/>
                      <a:pt x="189738" y="247759"/>
                      <a:pt x="193772" y="298625"/>
                    </a:cubicBezTo>
                    <a:cubicBezTo>
                      <a:pt x="197910" y="349470"/>
                      <a:pt x="214642" y="402901"/>
                      <a:pt x="255110" y="433938"/>
                    </a:cubicBezTo>
                    <a:lnTo>
                      <a:pt x="139823" y="490651"/>
                    </a:lnTo>
                    <a:cubicBezTo>
                      <a:pt x="114235" y="465025"/>
                      <a:pt x="87137" y="439470"/>
                      <a:pt x="53362" y="426479"/>
                    </a:cubicBezTo>
                    <a:cubicBezTo>
                      <a:pt x="36223" y="419815"/>
                      <a:pt x="18262" y="416795"/>
                      <a:pt x="0" y="415030"/>
                    </a:cubicBezTo>
                    <a:cubicBezTo>
                      <a:pt x="4924" y="410049"/>
                      <a:pt x="10037" y="404924"/>
                      <a:pt x="15359" y="399757"/>
                    </a:cubicBezTo>
                    <a:cubicBezTo>
                      <a:pt x="192535" y="228369"/>
                      <a:pt x="93716" y="76366"/>
                      <a:pt x="18524" y="0"/>
                    </a:cubicBezTo>
                    <a:cubicBezTo>
                      <a:pt x="39964" y="3274"/>
                      <a:pt x="61075" y="8792"/>
                      <a:pt x="81526" y="15963"/>
                    </a:cubicBezTo>
                    <a:cubicBezTo>
                      <a:pt x="113526" y="27117"/>
                      <a:pt x="145474" y="43347"/>
                      <a:pt x="165175" y="70925"/>
                    </a:cubicBezTo>
                    <a:close/>
                  </a:path>
                </a:pathLst>
              </a:custGeom>
              <a:solidFill>
                <a:srgbClr val="FFB93E">
                  <a:alpha val="31000"/>
                </a:srgbClr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3" name="任意多边形: 形状 192" descr="5941e23a-d359-4ebc-91d4-dd3bca417727"/>
              <p:cNvSpPr/>
              <p:nvPr/>
            </p:nvSpPr>
            <p:spPr>
              <a:xfrm>
                <a:off x="4920300" y="4418094"/>
                <a:ext cx="139625" cy="143063"/>
              </a:xfrm>
              <a:custGeom>
                <a:avLst/>
                <a:gdLst>
                  <a:gd name="connsiteX0" fmla="*/ 158280 w 245402"/>
                  <a:gd name="connsiteY0" fmla="*/ 3346 h 251445"/>
                  <a:gd name="connsiteX1" fmla="*/ 161013 w 245402"/>
                  <a:gd name="connsiteY1" fmla="*/ 5378 h 251445"/>
                  <a:gd name="connsiteX2" fmla="*/ 158040 w 245402"/>
                  <a:gd name="connsiteY2" fmla="*/ 53238 h 251445"/>
                  <a:gd name="connsiteX3" fmla="*/ 181755 w 245402"/>
                  <a:gd name="connsiteY3" fmla="*/ 40331 h 251445"/>
                  <a:gd name="connsiteX4" fmla="*/ 195139 w 245402"/>
                  <a:gd name="connsiteY4" fmla="*/ 40527 h 251445"/>
                  <a:gd name="connsiteX5" fmla="*/ 206397 w 245402"/>
                  <a:gd name="connsiteY5" fmla="*/ 47781 h 251445"/>
                  <a:gd name="connsiteX6" fmla="*/ 211506 w 245402"/>
                  <a:gd name="connsiteY6" fmla="*/ 64391 h 251445"/>
                  <a:gd name="connsiteX7" fmla="*/ 201558 w 245402"/>
                  <a:gd name="connsiteY7" fmla="*/ 107439 h 251445"/>
                  <a:gd name="connsiteX8" fmla="*/ 202680 w 245402"/>
                  <a:gd name="connsiteY8" fmla="*/ 105914 h 251445"/>
                  <a:gd name="connsiteX9" fmla="*/ 231478 w 245402"/>
                  <a:gd name="connsiteY9" fmla="*/ 101561 h 251445"/>
                  <a:gd name="connsiteX10" fmla="*/ 235130 w 245402"/>
                  <a:gd name="connsiteY10" fmla="*/ 104126 h 251445"/>
                  <a:gd name="connsiteX11" fmla="*/ 244137 w 245402"/>
                  <a:gd name="connsiteY11" fmla="*/ 139543 h 251445"/>
                  <a:gd name="connsiteX12" fmla="*/ 225047 w 245402"/>
                  <a:gd name="connsiteY12" fmla="*/ 172478 h 251445"/>
                  <a:gd name="connsiteX13" fmla="*/ 136096 w 245402"/>
                  <a:gd name="connsiteY13" fmla="*/ 243723 h 251445"/>
                  <a:gd name="connsiteX14" fmla="*/ 103425 w 245402"/>
                  <a:gd name="connsiteY14" fmla="*/ 250296 h 251445"/>
                  <a:gd name="connsiteX15" fmla="*/ 85804 w 245402"/>
                  <a:gd name="connsiteY15" fmla="*/ 231521 h 251445"/>
                  <a:gd name="connsiteX16" fmla="*/ 84496 w 245402"/>
                  <a:gd name="connsiteY16" fmla="*/ 226162 h 251445"/>
                  <a:gd name="connsiteX17" fmla="*/ 90568 w 245402"/>
                  <a:gd name="connsiteY17" fmla="*/ 194922 h 251445"/>
                  <a:gd name="connsiteX18" fmla="*/ 42320 w 245402"/>
                  <a:gd name="connsiteY18" fmla="*/ 202646 h 251445"/>
                  <a:gd name="connsiteX19" fmla="*/ 33146 w 245402"/>
                  <a:gd name="connsiteY19" fmla="*/ 185293 h 251445"/>
                  <a:gd name="connsiteX20" fmla="*/ 39764 w 245402"/>
                  <a:gd name="connsiteY20" fmla="*/ 150678 h 251445"/>
                  <a:gd name="connsiteX21" fmla="*/ 4473 w 245402"/>
                  <a:gd name="connsiteY21" fmla="*/ 156940 h 251445"/>
                  <a:gd name="connsiteX22" fmla="*/ 358 w 245402"/>
                  <a:gd name="connsiteY22" fmla="*/ 148036 h 251445"/>
                  <a:gd name="connsiteX23" fmla="*/ 932 w 245402"/>
                  <a:gd name="connsiteY23" fmla="*/ 134905 h 251445"/>
                  <a:gd name="connsiteX24" fmla="*/ 8288 w 245402"/>
                  <a:gd name="connsiteY24" fmla="*/ 111750 h 251445"/>
                  <a:gd name="connsiteX25" fmla="*/ 125798 w 245402"/>
                  <a:gd name="connsiteY25" fmla="*/ 3565 h 251445"/>
                  <a:gd name="connsiteX26" fmla="*/ 158280 w 245402"/>
                  <a:gd name="connsiteY26" fmla="*/ 3346 h 251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45402" h="251445">
                    <a:moveTo>
                      <a:pt x="158280" y="3346"/>
                    </a:moveTo>
                    <a:cubicBezTo>
                      <a:pt x="159219" y="3981"/>
                      <a:pt x="160158" y="4617"/>
                      <a:pt x="161013" y="5378"/>
                    </a:cubicBezTo>
                    <a:cubicBezTo>
                      <a:pt x="174153" y="16737"/>
                      <a:pt x="166726" y="38107"/>
                      <a:pt x="158040" y="53238"/>
                    </a:cubicBezTo>
                    <a:cubicBezTo>
                      <a:pt x="165171" y="47559"/>
                      <a:pt x="172864" y="42263"/>
                      <a:pt x="181755" y="40331"/>
                    </a:cubicBezTo>
                    <a:cubicBezTo>
                      <a:pt x="186085" y="39332"/>
                      <a:pt x="190784" y="39407"/>
                      <a:pt x="195139" y="40527"/>
                    </a:cubicBezTo>
                    <a:cubicBezTo>
                      <a:pt x="199517" y="41753"/>
                      <a:pt x="203570" y="44133"/>
                      <a:pt x="206397" y="47781"/>
                    </a:cubicBezTo>
                    <a:cubicBezTo>
                      <a:pt x="210016" y="52422"/>
                      <a:pt x="211192" y="58514"/>
                      <a:pt x="211506" y="64391"/>
                    </a:cubicBezTo>
                    <a:cubicBezTo>
                      <a:pt x="212535" y="79337"/>
                      <a:pt x="209031" y="94505"/>
                      <a:pt x="201558" y="107439"/>
                    </a:cubicBezTo>
                    <a:cubicBezTo>
                      <a:pt x="201958" y="106979"/>
                      <a:pt x="202299" y="106478"/>
                      <a:pt x="202680" y="105914"/>
                    </a:cubicBezTo>
                    <a:cubicBezTo>
                      <a:pt x="209033" y="97609"/>
                      <a:pt x="222155" y="96438"/>
                      <a:pt x="231478" y="101561"/>
                    </a:cubicBezTo>
                    <a:cubicBezTo>
                      <a:pt x="232752" y="102243"/>
                      <a:pt x="233962" y="103152"/>
                      <a:pt x="235130" y="104126"/>
                    </a:cubicBezTo>
                    <a:cubicBezTo>
                      <a:pt x="244766" y="112564"/>
                      <a:pt x="247246" y="127121"/>
                      <a:pt x="244137" y="139543"/>
                    </a:cubicBezTo>
                    <a:cubicBezTo>
                      <a:pt x="241030" y="151963"/>
                      <a:pt x="233278" y="162611"/>
                      <a:pt x="225047" y="172478"/>
                    </a:cubicBezTo>
                    <a:cubicBezTo>
                      <a:pt x="200442" y="201682"/>
                      <a:pt x="170061" y="226062"/>
                      <a:pt x="136096" y="243723"/>
                    </a:cubicBezTo>
                    <a:cubicBezTo>
                      <a:pt x="125990" y="248942"/>
                      <a:pt x="114270" y="253706"/>
                      <a:pt x="103425" y="250296"/>
                    </a:cubicBezTo>
                    <a:cubicBezTo>
                      <a:pt x="94885" y="247529"/>
                      <a:pt x="88600" y="240079"/>
                      <a:pt x="85804" y="231521"/>
                    </a:cubicBezTo>
                    <a:cubicBezTo>
                      <a:pt x="85187" y="229733"/>
                      <a:pt x="84736" y="227968"/>
                      <a:pt x="84496" y="226162"/>
                    </a:cubicBezTo>
                    <a:cubicBezTo>
                      <a:pt x="82871" y="215473"/>
                      <a:pt x="85948" y="204582"/>
                      <a:pt x="90568" y="194922"/>
                    </a:cubicBezTo>
                    <a:cubicBezTo>
                      <a:pt x="75775" y="204093"/>
                      <a:pt x="56116" y="213168"/>
                      <a:pt x="42320" y="202646"/>
                    </a:cubicBezTo>
                    <a:cubicBezTo>
                      <a:pt x="36579" y="198305"/>
                      <a:pt x="33873" y="192181"/>
                      <a:pt x="33146" y="185293"/>
                    </a:cubicBezTo>
                    <a:cubicBezTo>
                      <a:pt x="31837" y="174268"/>
                      <a:pt x="35556" y="161349"/>
                      <a:pt x="39764" y="150678"/>
                    </a:cubicBezTo>
                    <a:cubicBezTo>
                      <a:pt x="29470" y="158874"/>
                      <a:pt x="13555" y="166463"/>
                      <a:pt x="4473" y="156940"/>
                    </a:cubicBezTo>
                    <a:cubicBezTo>
                      <a:pt x="2139" y="154448"/>
                      <a:pt x="840" y="151376"/>
                      <a:pt x="358" y="148036"/>
                    </a:cubicBezTo>
                    <a:cubicBezTo>
                      <a:pt x="-346" y="143814"/>
                      <a:pt x="64" y="139159"/>
                      <a:pt x="932" y="134905"/>
                    </a:cubicBezTo>
                    <a:cubicBezTo>
                      <a:pt x="2498" y="126922"/>
                      <a:pt x="5028" y="119134"/>
                      <a:pt x="8288" y="111750"/>
                    </a:cubicBezTo>
                    <a:cubicBezTo>
                      <a:pt x="24403" y="59995"/>
                      <a:pt x="73268" y="20719"/>
                      <a:pt x="125798" y="3565"/>
                    </a:cubicBezTo>
                    <a:cubicBezTo>
                      <a:pt x="136354" y="109"/>
                      <a:pt x="149086" y="-2237"/>
                      <a:pt x="158280" y="3346"/>
                    </a:cubicBezTo>
                    <a:close/>
                  </a:path>
                </a:pathLst>
              </a:custGeom>
              <a:solidFill>
                <a:srgbClr val="CEC5B6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4" name="任意多边形: 形状 193" descr="943370c7-b1f2-470b-8053-0bd0c633d2fe"/>
              <p:cNvSpPr/>
              <p:nvPr/>
            </p:nvSpPr>
            <p:spPr>
              <a:xfrm>
                <a:off x="4920503" y="4419998"/>
                <a:ext cx="95466" cy="89909"/>
              </a:xfrm>
              <a:custGeom>
                <a:avLst/>
                <a:gdLst>
                  <a:gd name="connsiteX0" fmla="*/ 157922 w 167789"/>
                  <a:gd name="connsiteY0" fmla="*/ 0 h 158022"/>
                  <a:gd name="connsiteX1" fmla="*/ 160655 w 167789"/>
                  <a:gd name="connsiteY1" fmla="*/ 2032 h 158022"/>
                  <a:gd name="connsiteX2" fmla="*/ 157682 w 167789"/>
                  <a:gd name="connsiteY2" fmla="*/ 49892 h 158022"/>
                  <a:gd name="connsiteX3" fmla="*/ 39406 w 167789"/>
                  <a:gd name="connsiteY3" fmla="*/ 147331 h 158022"/>
                  <a:gd name="connsiteX4" fmla="*/ 4114 w 167789"/>
                  <a:gd name="connsiteY4" fmla="*/ 153592 h 158022"/>
                  <a:gd name="connsiteX5" fmla="*/ 0 w 167789"/>
                  <a:gd name="connsiteY5" fmla="*/ 144688 h 158022"/>
                  <a:gd name="connsiteX6" fmla="*/ 7898 w 167789"/>
                  <a:gd name="connsiteY6" fmla="*/ 146380 h 158022"/>
                  <a:gd name="connsiteX7" fmla="*/ 157922 w 167789"/>
                  <a:gd name="connsiteY7" fmla="*/ 0 h 158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7789" h="158022">
                    <a:moveTo>
                      <a:pt x="157922" y="0"/>
                    </a:moveTo>
                    <a:cubicBezTo>
                      <a:pt x="158860" y="636"/>
                      <a:pt x="159800" y="1271"/>
                      <a:pt x="160655" y="2032"/>
                    </a:cubicBezTo>
                    <a:cubicBezTo>
                      <a:pt x="173795" y="13391"/>
                      <a:pt x="166368" y="34761"/>
                      <a:pt x="157682" y="49892"/>
                    </a:cubicBezTo>
                    <a:cubicBezTo>
                      <a:pt x="122785" y="92958"/>
                      <a:pt x="39406" y="147331"/>
                      <a:pt x="39406" y="147331"/>
                    </a:cubicBezTo>
                    <a:cubicBezTo>
                      <a:pt x="29112" y="155526"/>
                      <a:pt x="13197" y="163115"/>
                      <a:pt x="4114" y="153592"/>
                    </a:cubicBezTo>
                    <a:cubicBezTo>
                      <a:pt x="1780" y="151100"/>
                      <a:pt x="482" y="148028"/>
                      <a:pt x="0" y="144688"/>
                    </a:cubicBezTo>
                    <a:cubicBezTo>
                      <a:pt x="2029" y="145605"/>
                      <a:pt x="4647" y="146190"/>
                      <a:pt x="7898" y="146380"/>
                    </a:cubicBezTo>
                    <a:cubicBezTo>
                      <a:pt x="28015" y="147292"/>
                      <a:pt x="124333" y="72174"/>
                      <a:pt x="157922" y="0"/>
                    </a:cubicBezTo>
                    <a:close/>
                  </a:path>
                </a:pathLst>
              </a:custGeom>
              <a:solidFill>
                <a:srgbClr val="A89F92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5" name="任意多边形: 形状 194" descr="39f85166-faf8-4768-96fd-8eab39610a2d"/>
              <p:cNvSpPr/>
              <p:nvPr/>
            </p:nvSpPr>
            <p:spPr>
              <a:xfrm>
                <a:off x="4939158" y="4441154"/>
                <a:ext cx="101580" cy="94923"/>
              </a:xfrm>
              <a:custGeom>
                <a:avLst/>
                <a:gdLst>
                  <a:gd name="connsiteX0" fmla="*/ 173249 w 178534"/>
                  <a:gd name="connsiteY0" fmla="*/ 7251 h 166834"/>
                  <a:gd name="connsiteX1" fmla="*/ 178358 w 178534"/>
                  <a:gd name="connsiteY1" fmla="*/ 23862 h 166834"/>
                  <a:gd name="connsiteX2" fmla="*/ 168409 w 178534"/>
                  <a:gd name="connsiteY2" fmla="*/ 66909 h 166834"/>
                  <a:gd name="connsiteX3" fmla="*/ 57422 w 178534"/>
                  <a:gd name="connsiteY3" fmla="*/ 154390 h 166834"/>
                  <a:gd name="connsiteX4" fmla="*/ 9174 w 178534"/>
                  <a:gd name="connsiteY4" fmla="*/ 162114 h 166834"/>
                  <a:gd name="connsiteX5" fmla="*/ 0 w 178534"/>
                  <a:gd name="connsiteY5" fmla="*/ 144761 h 166834"/>
                  <a:gd name="connsiteX6" fmla="*/ 161950 w 178534"/>
                  <a:gd name="connsiteY6" fmla="*/ 62 h 166834"/>
                  <a:gd name="connsiteX7" fmla="*/ 161993 w 178534"/>
                  <a:gd name="connsiteY7" fmla="*/ 0 h 166834"/>
                  <a:gd name="connsiteX8" fmla="*/ 173249 w 178534"/>
                  <a:gd name="connsiteY8" fmla="*/ 7251 h 166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8534" h="166834">
                    <a:moveTo>
                      <a:pt x="173249" y="7251"/>
                    </a:moveTo>
                    <a:cubicBezTo>
                      <a:pt x="176868" y="11892"/>
                      <a:pt x="178043" y="17984"/>
                      <a:pt x="178358" y="23862"/>
                    </a:cubicBezTo>
                    <a:cubicBezTo>
                      <a:pt x="179387" y="38807"/>
                      <a:pt x="175882" y="53975"/>
                      <a:pt x="168409" y="66909"/>
                    </a:cubicBezTo>
                    <a:cubicBezTo>
                      <a:pt x="151297" y="86932"/>
                      <a:pt x="83867" y="156209"/>
                      <a:pt x="57422" y="154390"/>
                    </a:cubicBezTo>
                    <a:cubicBezTo>
                      <a:pt x="42629" y="163561"/>
                      <a:pt x="22971" y="172637"/>
                      <a:pt x="9174" y="162114"/>
                    </a:cubicBezTo>
                    <a:cubicBezTo>
                      <a:pt x="3433" y="157773"/>
                      <a:pt x="727" y="151649"/>
                      <a:pt x="0" y="144761"/>
                    </a:cubicBezTo>
                    <a:cubicBezTo>
                      <a:pt x="0" y="144761"/>
                      <a:pt x="91886" y="140445"/>
                      <a:pt x="161950" y="62"/>
                    </a:cubicBezTo>
                    <a:lnTo>
                      <a:pt x="161993" y="0"/>
                    </a:lnTo>
                    <a:cubicBezTo>
                      <a:pt x="166369" y="1223"/>
                      <a:pt x="170424" y="3603"/>
                      <a:pt x="173249" y="7251"/>
                    </a:cubicBezTo>
                    <a:close/>
                  </a:path>
                </a:pathLst>
              </a:custGeom>
              <a:solidFill>
                <a:srgbClr val="A89F92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6" name="任意多边形: 形状 195" descr="0cf482ec-653b-40bc-890b-4d7630562c49"/>
              <p:cNvSpPr/>
              <p:nvPr/>
            </p:nvSpPr>
            <p:spPr>
              <a:xfrm>
                <a:off x="4955452" y="4459823"/>
                <a:ext cx="38104" cy="36368"/>
              </a:xfrm>
              <a:custGeom>
                <a:avLst/>
                <a:gdLst>
                  <a:gd name="connsiteX0" fmla="*/ 63500 w 66971"/>
                  <a:gd name="connsiteY0" fmla="*/ 688 h 63920"/>
                  <a:gd name="connsiteX1" fmla="*/ 48628 w 66971"/>
                  <a:gd name="connsiteY1" fmla="*/ 16811 h 63920"/>
                  <a:gd name="connsiteX2" fmla="*/ 33437 w 66971"/>
                  <a:gd name="connsiteY2" fmla="*/ 31867 h 63920"/>
                  <a:gd name="connsiteX3" fmla="*/ 16836 w 66971"/>
                  <a:gd name="connsiteY3" fmla="*/ 45494 h 63920"/>
                  <a:gd name="connsiteX4" fmla="*/ 8094 w 66971"/>
                  <a:gd name="connsiteY4" fmla="*/ 51737 h 63920"/>
                  <a:gd name="connsiteX5" fmla="*/ 605 w 66971"/>
                  <a:gd name="connsiteY5" fmla="*/ 58524 h 63920"/>
                  <a:gd name="connsiteX6" fmla="*/ 3715 w 66971"/>
                  <a:gd name="connsiteY6" fmla="*/ 63917 h 63920"/>
                  <a:gd name="connsiteX7" fmla="*/ 23065 w 66971"/>
                  <a:gd name="connsiteY7" fmla="*/ 53751 h 63920"/>
                  <a:gd name="connsiteX8" fmla="*/ 40597 w 66971"/>
                  <a:gd name="connsiteY8" fmla="*/ 38828 h 63920"/>
                  <a:gd name="connsiteX9" fmla="*/ 55604 w 66971"/>
                  <a:gd name="connsiteY9" fmla="*/ 21713 h 63920"/>
                  <a:gd name="connsiteX10" fmla="*/ 66748 w 66971"/>
                  <a:gd name="connsiteY10" fmla="*/ 2556 h 63920"/>
                  <a:gd name="connsiteX11" fmla="*/ 63500 w 66971"/>
                  <a:gd name="connsiteY11" fmla="*/ 688 h 63920"/>
                  <a:gd name="connsiteX12" fmla="*/ 63500 w 66971"/>
                  <a:gd name="connsiteY12" fmla="*/ 688 h 63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971" h="63920">
                    <a:moveTo>
                      <a:pt x="63500" y="688"/>
                    </a:moveTo>
                    <a:cubicBezTo>
                      <a:pt x="59035" y="6634"/>
                      <a:pt x="53899" y="11606"/>
                      <a:pt x="48628" y="16811"/>
                    </a:cubicBezTo>
                    <a:cubicBezTo>
                      <a:pt x="43548" y="21827"/>
                      <a:pt x="38688" y="27019"/>
                      <a:pt x="33437" y="31867"/>
                    </a:cubicBezTo>
                    <a:cubicBezTo>
                      <a:pt x="28163" y="36734"/>
                      <a:pt x="22597" y="41224"/>
                      <a:pt x="16836" y="45494"/>
                    </a:cubicBezTo>
                    <a:cubicBezTo>
                      <a:pt x="13960" y="47624"/>
                      <a:pt x="10947" y="49579"/>
                      <a:pt x="8094" y="51737"/>
                    </a:cubicBezTo>
                    <a:cubicBezTo>
                      <a:pt x="5520" y="53685"/>
                      <a:pt x="2291" y="55758"/>
                      <a:pt x="605" y="58524"/>
                    </a:cubicBezTo>
                    <a:cubicBezTo>
                      <a:pt x="-961" y="61096"/>
                      <a:pt x="668" y="64029"/>
                      <a:pt x="3715" y="63917"/>
                    </a:cubicBezTo>
                    <a:cubicBezTo>
                      <a:pt x="10460" y="63670"/>
                      <a:pt x="17794" y="57628"/>
                      <a:pt x="23065" y="53751"/>
                    </a:cubicBezTo>
                    <a:cubicBezTo>
                      <a:pt x="29239" y="49209"/>
                      <a:pt x="35087" y="44150"/>
                      <a:pt x="40597" y="38828"/>
                    </a:cubicBezTo>
                    <a:cubicBezTo>
                      <a:pt x="45996" y="33611"/>
                      <a:pt x="51407" y="27951"/>
                      <a:pt x="55604" y="21713"/>
                    </a:cubicBezTo>
                    <a:cubicBezTo>
                      <a:pt x="59710" y="15612"/>
                      <a:pt x="63118" y="8948"/>
                      <a:pt x="66748" y="2556"/>
                    </a:cubicBezTo>
                    <a:cubicBezTo>
                      <a:pt x="67819" y="677"/>
                      <a:pt x="64750" y="-980"/>
                      <a:pt x="63500" y="688"/>
                    </a:cubicBezTo>
                    <a:lnTo>
                      <a:pt x="63500" y="688"/>
                    </a:lnTo>
                    <a:close/>
                  </a:path>
                </a:pathLst>
              </a:custGeom>
              <a:solidFill>
                <a:srgbClr val="8C877E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7" name="任意多边形: 形状 196" descr="2b5baf65-15df-4a19-9f16-2e40de96869a"/>
              <p:cNvSpPr/>
              <p:nvPr/>
            </p:nvSpPr>
            <p:spPr>
              <a:xfrm>
                <a:off x="4986169" y="4494402"/>
                <a:ext cx="29936" cy="28377"/>
              </a:xfrm>
              <a:custGeom>
                <a:avLst/>
                <a:gdLst>
                  <a:gd name="connsiteX0" fmla="*/ 45429 w 52614"/>
                  <a:gd name="connsiteY0" fmla="*/ 1929 h 49875"/>
                  <a:gd name="connsiteX1" fmla="*/ 24717 w 52614"/>
                  <a:gd name="connsiteY1" fmla="*/ 26700 h 49875"/>
                  <a:gd name="connsiteX2" fmla="*/ 12362 w 52614"/>
                  <a:gd name="connsiteY2" fmla="*/ 36806 h 49875"/>
                  <a:gd name="connsiteX3" fmla="*/ 348 w 52614"/>
                  <a:gd name="connsiteY3" fmla="*/ 46617 h 49875"/>
                  <a:gd name="connsiteX4" fmla="*/ 2340 w 52614"/>
                  <a:gd name="connsiteY4" fmla="*/ 49848 h 49875"/>
                  <a:gd name="connsiteX5" fmla="*/ 17777 w 52614"/>
                  <a:gd name="connsiteY5" fmla="*/ 44396 h 49875"/>
                  <a:gd name="connsiteX6" fmla="*/ 31968 w 52614"/>
                  <a:gd name="connsiteY6" fmla="*/ 33681 h 49875"/>
                  <a:gd name="connsiteX7" fmla="*/ 52182 w 52614"/>
                  <a:gd name="connsiteY7" fmla="*/ 5595 h 49875"/>
                  <a:gd name="connsiteX8" fmla="*/ 45429 w 52614"/>
                  <a:gd name="connsiteY8" fmla="*/ 1929 h 49875"/>
                  <a:gd name="connsiteX9" fmla="*/ 45429 w 52614"/>
                  <a:gd name="connsiteY9" fmla="*/ 1929 h 49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614" h="49875">
                    <a:moveTo>
                      <a:pt x="45429" y="1929"/>
                    </a:moveTo>
                    <a:cubicBezTo>
                      <a:pt x="39862" y="11127"/>
                      <a:pt x="32701" y="19503"/>
                      <a:pt x="24717" y="26700"/>
                    </a:cubicBezTo>
                    <a:cubicBezTo>
                      <a:pt x="20754" y="30275"/>
                      <a:pt x="16538" y="33491"/>
                      <a:pt x="12362" y="36806"/>
                    </a:cubicBezTo>
                    <a:cubicBezTo>
                      <a:pt x="8447" y="39910"/>
                      <a:pt x="3302" y="42537"/>
                      <a:pt x="348" y="46617"/>
                    </a:cubicBezTo>
                    <a:cubicBezTo>
                      <a:pt x="-730" y="48110"/>
                      <a:pt x="911" y="49745"/>
                      <a:pt x="2340" y="49848"/>
                    </a:cubicBezTo>
                    <a:cubicBezTo>
                      <a:pt x="7518" y="50220"/>
                      <a:pt x="13347" y="46753"/>
                      <a:pt x="17777" y="44396"/>
                    </a:cubicBezTo>
                    <a:cubicBezTo>
                      <a:pt x="22946" y="41646"/>
                      <a:pt x="27730" y="37698"/>
                      <a:pt x="31968" y="33681"/>
                    </a:cubicBezTo>
                    <a:cubicBezTo>
                      <a:pt x="40457" y="25637"/>
                      <a:pt x="47139" y="16127"/>
                      <a:pt x="52182" y="5595"/>
                    </a:cubicBezTo>
                    <a:cubicBezTo>
                      <a:pt x="54317" y="1137"/>
                      <a:pt x="47998" y="-2314"/>
                      <a:pt x="45429" y="1929"/>
                    </a:cubicBezTo>
                    <a:lnTo>
                      <a:pt x="45429" y="1929"/>
                    </a:lnTo>
                    <a:close/>
                  </a:path>
                </a:pathLst>
              </a:custGeom>
              <a:solidFill>
                <a:srgbClr val="8C877E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8" name="任意多边形: 形状 197" descr="91f19b7e-2a8a-4283-b927-0f61d3e5c16d"/>
              <p:cNvSpPr/>
              <p:nvPr/>
            </p:nvSpPr>
            <p:spPr>
              <a:xfrm>
                <a:off x="4969118" y="4475879"/>
                <a:ext cx="90805" cy="85279"/>
              </a:xfrm>
              <a:custGeom>
                <a:avLst/>
                <a:gdLst>
                  <a:gd name="connsiteX0" fmla="*/ 145673 w 159597"/>
                  <a:gd name="connsiteY0" fmla="*/ 0 h 149884"/>
                  <a:gd name="connsiteX1" fmla="*/ 149326 w 159597"/>
                  <a:gd name="connsiteY1" fmla="*/ 2565 h 149884"/>
                  <a:gd name="connsiteX2" fmla="*/ 158332 w 159597"/>
                  <a:gd name="connsiteY2" fmla="*/ 37982 h 149884"/>
                  <a:gd name="connsiteX3" fmla="*/ 139243 w 159597"/>
                  <a:gd name="connsiteY3" fmla="*/ 70917 h 149884"/>
                  <a:gd name="connsiteX4" fmla="*/ 50292 w 159597"/>
                  <a:gd name="connsiteY4" fmla="*/ 142162 h 149884"/>
                  <a:gd name="connsiteX5" fmla="*/ 17621 w 159597"/>
                  <a:gd name="connsiteY5" fmla="*/ 148734 h 149884"/>
                  <a:gd name="connsiteX6" fmla="*/ 0 w 159597"/>
                  <a:gd name="connsiteY6" fmla="*/ 129959 h 149884"/>
                  <a:gd name="connsiteX7" fmla="*/ 145673 w 159597"/>
                  <a:gd name="connsiteY7" fmla="*/ 0 h 149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9597" h="149884">
                    <a:moveTo>
                      <a:pt x="145673" y="0"/>
                    </a:moveTo>
                    <a:cubicBezTo>
                      <a:pt x="146948" y="681"/>
                      <a:pt x="148158" y="1591"/>
                      <a:pt x="149326" y="2565"/>
                    </a:cubicBezTo>
                    <a:cubicBezTo>
                      <a:pt x="158962" y="11003"/>
                      <a:pt x="161442" y="25560"/>
                      <a:pt x="158332" y="37982"/>
                    </a:cubicBezTo>
                    <a:cubicBezTo>
                      <a:pt x="155226" y="50402"/>
                      <a:pt x="147474" y="61050"/>
                      <a:pt x="139243" y="70917"/>
                    </a:cubicBezTo>
                    <a:cubicBezTo>
                      <a:pt x="114638" y="100120"/>
                      <a:pt x="84257" y="124500"/>
                      <a:pt x="50292" y="142162"/>
                    </a:cubicBezTo>
                    <a:cubicBezTo>
                      <a:pt x="40186" y="147381"/>
                      <a:pt x="28466" y="152145"/>
                      <a:pt x="17621" y="148734"/>
                    </a:cubicBezTo>
                    <a:cubicBezTo>
                      <a:pt x="9079" y="145968"/>
                      <a:pt x="2796" y="138518"/>
                      <a:pt x="0" y="129959"/>
                    </a:cubicBezTo>
                    <a:cubicBezTo>
                      <a:pt x="26737" y="123387"/>
                      <a:pt x="106591" y="96222"/>
                      <a:pt x="145673" y="0"/>
                    </a:cubicBezTo>
                    <a:close/>
                  </a:path>
                </a:pathLst>
              </a:custGeom>
              <a:solidFill>
                <a:srgbClr val="A89F92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6" name="任意多边形: 形状 185" descr="768f87b6-6816-4b56-9fe2-e481e412cbd3"/>
              <p:cNvSpPr/>
              <p:nvPr/>
            </p:nvSpPr>
            <p:spPr>
              <a:xfrm>
                <a:off x="4598704" y="4246331"/>
                <a:ext cx="112337" cy="29711"/>
              </a:xfrm>
              <a:custGeom>
                <a:avLst/>
                <a:gdLst>
                  <a:gd name="connsiteX0" fmla="*/ 10956 w 197441"/>
                  <a:gd name="connsiteY0" fmla="*/ 24614 h 52220"/>
                  <a:gd name="connsiteX1" fmla="*/ 110515 w 197441"/>
                  <a:gd name="connsiteY1" fmla="*/ 43784 h 52220"/>
                  <a:gd name="connsiteX2" fmla="*/ 192819 w 197441"/>
                  <a:gd name="connsiteY2" fmla="*/ 42696 h 52220"/>
                  <a:gd name="connsiteX3" fmla="*/ 189549 w 197441"/>
                  <a:gd name="connsiteY3" fmla="*/ 23594 h 52220"/>
                  <a:gd name="connsiteX4" fmla="*/ 144733 w 197441"/>
                  <a:gd name="connsiteY4" fmla="*/ 19667 h 52220"/>
                  <a:gd name="connsiteX5" fmla="*/ 95051 w 197441"/>
                  <a:gd name="connsiteY5" fmla="*/ 9579 h 52220"/>
                  <a:gd name="connsiteX6" fmla="*/ 7291 w 197441"/>
                  <a:gd name="connsiteY6" fmla="*/ 3761 h 52220"/>
                  <a:gd name="connsiteX7" fmla="*/ 10956 w 197441"/>
                  <a:gd name="connsiteY7" fmla="*/ 24614 h 52220"/>
                  <a:gd name="connsiteX8" fmla="*/ 10956 w 197441"/>
                  <a:gd name="connsiteY8" fmla="*/ 24614 h 52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7441" h="52220">
                    <a:moveTo>
                      <a:pt x="10956" y="24614"/>
                    </a:moveTo>
                    <a:cubicBezTo>
                      <a:pt x="46112" y="26283"/>
                      <a:pt x="76667" y="34745"/>
                      <a:pt x="110515" y="43784"/>
                    </a:cubicBezTo>
                    <a:cubicBezTo>
                      <a:pt x="136027" y="50597"/>
                      <a:pt x="169366" y="59251"/>
                      <a:pt x="192819" y="42696"/>
                    </a:cubicBezTo>
                    <a:cubicBezTo>
                      <a:pt x="200083" y="37569"/>
                      <a:pt x="198632" y="25739"/>
                      <a:pt x="189549" y="23594"/>
                    </a:cubicBezTo>
                    <a:cubicBezTo>
                      <a:pt x="175024" y="20165"/>
                      <a:pt x="159576" y="21457"/>
                      <a:pt x="144733" y="19667"/>
                    </a:cubicBezTo>
                    <a:cubicBezTo>
                      <a:pt x="127893" y="17637"/>
                      <a:pt x="111522" y="13488"/>
                      <a:pt x="95051" y="9579"/>
                    </a:cubicBezTo>
                    <a:cubicBezTo>
                      <a:pt x="66954" y="2908"/>
                      <a:pt x="35790" y="-4739"/>
                      <a:pt x="7291" y="3761"/>
                    </a:cubicBezTo>
                    <a:cubicBezTo>
                      <a:pt x="-4857" y="7389"/>
                      <a:pt x="-572" y="24068"/>
                      <a:pt x="10956" y="24614"/>
                    </a:cubicBezTo>
                    <a:lnTo>
                      <a:pt x="10956" y="24614"/>
                    </a:lnTo>
                    <a:close/>
                  </a:path>
                </a:pathLst>
              </a:custGeom>
              <a:solidFill>
                <a:srgbClr val="FCBA3A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7" name="任意多边形: 形状 186" descr="56ccbb4d-cded-41d0-aceb-120ae1755385"/>
              <p:cNvSpPr/>
              <p:nvPr/>
            </p:nvSpPr>
            <p:spPr>
              <a:xfrm>
                <a:off x="4615350" y="4131860"/>
                <a:ext cx="103592" cy="90631"/>
              </a:xfrm>
              <a:custGeom>
                <a:avLst/>
                <a:gdLst>
                  <a:gd name="connsiteX0" fmla="*/ 5361 w 182072"/>
                  <a:gd name="connsiteY0" fmla="*/ 20390 h 159292"/>
                  <a:gd name="connsiteX1" fmla="*/ 92498 w 182072"/>
                  <a:gd name="connsiteY1" fmla="*/ 85889 h 159292"/>
                  <a:gd name="connsiteX2" fmla="*/ 127915 w 182072"/>
                  <a:gd name="connsiteY2" fmla="*/ 121777 h 159292"/>
                  <a:gd name="connsiteX3" fmla="*/ 162418 w 182072"/>
                  <a:gd name="connsiteY3" fmla="*/ 157477 h 159292"/>
                  <a:gd name="connsiteX4" fmla="*/ 181420 w 182072"/>
                  <a:gd name="connsiteY4" fmla="*/ 141640 h 159292"/>
                  <a:gd name="connsiteX5" fmla="*/ 109173 w 182072"/>
                  <a:gd name="connsiteY5" fmla="*/ 62130 h 159292"/>
                  <a:gd name="connsiteX6" fmla="*/ 15561 w 182072"/>
                  <a:gd name="connsiteY6" fmla="*/ 1243 h 159292"/>
                  <a:gd name="connsiteX7" fmla="*/ 5361 w 182072"/>
                  <a:gd name="connsiteY7" fmla="*/ 20390 h 159292"/>
                  <a:gd name="connsiteX8" fmla="*/ 5361 w 182072"/>
                  <a:gd name="connsiteY8" fmla="*/ 20390 h 159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072" h="159292">
                    <a:moveTo>
                      <a:pt x="5361" y="20390"/>
                    </a:moveTo>
                    <a:cubicBezTo>
                      <a:pt x="35945" y="40231"/>
                      <a:pt x="65617" y="61177"/>
                      <a:pt x="92498" y="85889"/>
                    </a:cubicBezTo>
                    <a:cubicBezTo>
                      <a:pt x="104887" y="97278"/>
                      <a:pt x="116662" y="109272"/>
                      <a:pt x="127915" y="121777"/>
                    </a:cubicBezTo>
                    <a:cubicBezTo>
                      <a:pt x="139062" y="134160"/>
                      <a:pt x="148371" y="148374"/>
                      <a:pt x="162418" y="157477"/>
                    </a:cubicBezTo>
                    <a:cubicBezTo>
                      <a:pt x="172280" y="163869"/>
                      <a:pt x="185127" y="152133"/>
                      <a:pt x="181420" y="141640"/>
                    </a:cubicBezTo>
                    <a:cubicBezTo>
                      <a:pt x="170405" y="110473"/>
                      <a:pt x="134062" y="82714"/>
                      <a:pt x="109173" y="62130"/>
                    </a:cubicBezTo>
                    <a:cubicBezTo>
                      <a:pt x="80385" y="38324"/>
                      <a:pt x="49338" y="17261"/>
                      <a:pt x="15561" y="1243"/>
                    </a:cubicBezTo>
                    <a:cubicBezTo>
                      <a:pt x="2785" y="-4817"/>
                      <a:pt x="-6254" y="12856"/>
                      <a:pt x="5361" y="20390"/>
                    </a:cubicBezTo>
                    <a:lnTo>
                      <a:pt x="5361" y="20390"/>
                    </a:lnTo>
                    <a:close/>
                  </a:path>
                </a:pathLst>
              </a:custGeom>
              <a:solidFill>
                <a:srgbClr val="FCBA3A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8" name="任意多边形: 形状 187" descr="67c4a909-4595-4d7d-b077-7332ca844bb1"/>
              <p:cNvSpPr/>
              <p:nvPr/>
            </p:nvSpPr>
            <p:spPr>
              <a:xfrm>
                <a:off x="4717200" y="4102306"/>
                <a:ext cx="55322" cy="87678"/>
              </a:xfrm>
              <a:custGeom>
                <a:avLst/>
                <a:gdLst>
                  <a:gd name="connsiteX0" fmla="*/ 422 w 97233"/>
                  <a:gd name="connsiteY0" fmla="*/ 10027 h 154102"/>
                  <a:gd name="connsiteX1" fmla="*/ 32627 w 97233"/>
                  <a:gd name="connsiteY1" fmla="*/ 78659 h 154102"/>
                  <a:gd name="connsiteX2" fmla="*/ 74847 w 97233"/>
                  <a:gd name="connsiteY2" fmla="*/ 149443 h 154102"/>
                  <a:gd name="connsiteX3" fmla="*/ 96124 w 97233"/>
                  <a:gd name="connsiteY3" fmla="*/ 139465 h 154102"/>
                  <a:gd name="connsiteX4" fmla="*/ 58687 w 97233"/>
                  <a:gd name="connsiteY4" fmla="*/ 72869 h 154102"/>
                  <a:gd name="connsiteX5" fmla="*/ 14807 w 97233"/>
                  <a:gd name="connsiteY5" fmla="*/ 3281 h 154102"/>
                  <a:gd name="connsiteX6" fmla="*/ 422 w 97233"/>
                  <a:gd name="connsiteY6" fmla="*/ 10027 h 154102"/>
                  <a:gd name="connsiteX7" fmla="*/ 422 w 97233"/>
                  <a:gd name="connsiteY7" fmla="*/ 10027 h 154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7233" h="154102">
                    <a:moveTo>
                      <a:pt x="422" y="10027"/>
                    </a:moveTo>
                    <a:cubicBezTo>
                      <a:pt x="7568" y="33975"/>
                      <a:pt x="21190" y="56517"/>
                      <a:pt x="32627" y="78659"/>
                    </a:cubicBezTo>
                    <a:cubicBezTo>
                      <a:pt x="45355" y="103302"/>
                      <a:pt x="57857" y="127442"/>
                      <a:pt x="74847" y="149443"/>
                    </a:cubicBezTo>
                    <a:cubicBezTo>
                      <a:pt x="82354" y="159165"/>
                      <a:pt x="102098" y="152628"/>
                      <a:pt x="96124" y="139465"/>
                    </a:cubicBezTo>
                    <a:cubicBezTo>
                      <a:pt x="85458" y="115969"/>
                      <a:pt x="72222" y="94803"/>
                      <a:pt x="58687" y="72869"/>
                    </a:cubicBezTo>
                    <a:cubicBezTo>
                      <a:pt x="44443" y="49785"/>
                      <a:pt x="32016" y="24232"/>
                      <a:pt x="14807" y="3281"/>
                    </a:cubicBezTo>
                    <a:cubicBezTo>
                      <a:pt x="9337" y="-3374"/>
                      <a:pt x="-2361" y="707"/>
                      <a:pt x="422" y="10027"/>
                    </a:cubicBezTo>
                    <a:lnTo>
                      <a:pt x="422" y="10027"/>
                    </a:lnTo>
                    <a:close/>
                  </a:path>
                </a:pathLst>
              </a:custGeom>
              <a:solidFill>
                <a:srgbClr val="FCBA3A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9" name="任意多边形: 形状 188" descr="e4c72d6f-c8c8-4cec-a829-d7059a8067bf"/>
              <p:cNvSpPr/>
              <p:nvPr/>
            </p:nvSpPr>
            <p:spPr>
              <a:xfrm>
                <a:off x="4780194" y="4078720"/>
                <a:ext cx="34204" cy="96301"/>
              </a:xfrm>
              <a:custGeom>
                <a:avLst/>
                <a:gdLst>
                  <a:gd name="connsiteX0" fmla="*/ 587 w 60117"/>
                  <a:gd name="connsiteY0" fmla="*/ 15511 h 169257"/>
                  <a:gd name="connsiteX1" fmla="*/ 22055 w 60117"/>
                  <a:gd name="connsiteY1" fmla="*/ 96891 h 169257"/>
                  <a:gd name="connsiteX2" fmla="*/ 41100 w 60117"/>
                  <a:gd name="connsiteY2" fmla="*/ 166214 h 169257"/>
                  <a:gd name="connsiteX3" fmla="*/ 52619 w 60117"/>
                  <a:gd name="connsiteY3" fmla="*/ 165759 h 169257"/>
                  <a:gd name="connsiteX4" fmla="*/ 21867 w 60117"/>
                  <a:gd name="connsiteY4" fmla="*/ 5535 h 169257"/>
                  <a:gd name="connsiteX5" fmla="*/ 587 w 60117"/>
                  <a:gd name="connsiteY5" fmla="*/ 15511 h 169257"/>
                  <a:gd name="connsiteX6" fmla="*/ 587 w 60117"/>
                  <a:gd name="connsiteY6" fmla="*/ 15511 h 169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117" h="169257">
                    <a:moveTo>
                      <a:pt x="587" y="15511"/>
                    </a:moveTo>
                    <a:cubicBezTo>
                      <a:pt x="9415" y="42164"/>
                      <a:pt x="16980" y="69255"/>
                      <a:pt x="22055" y="96891"/>
                    </a:cubicBezTo>
                    <a:cubicBezTo>
                      <a:pt x="26396" y="120528"/>
                      <a:pt x="29397" y="144849"/>
                      <a:pt x="41100" y="166214"/>
                    </a:cubicBezTo>
                    <a:cubicBezTo>
                      <a:pt x="43395" y="170406"/>
                      <a:pt x="50717" y="170280"/>
                      <a:pt x="52619" y="165759"/>
                    </a:cubicBezTo>
                    <a:cubicBezTo>
                      <a:pt x="73855" y="115252"/>
                      <a:pt x="45648" y="50483"/>
                      <a:pt x="21867" y="5535"/>
                    </a:cubicBezTo>
                    <a:cubicBezTo>
                      <a:pt x="15526" y="-6448"/>
                      <a:pt x="-3573" y="2943"/>
                      <a:pt x="587" y="15511"/>
                    </a:cubicBezTo>
                    <a:lnTo>
                      <a:pt x="587" y="15511"/>
                    </a:lnTo>
                    <a:close/>
                  </a:path>
                </a:pathLst>
              </a:custGeom>
              <a:solidFill>
                <a:srgbClr val="FCBA3A"/>
              </a:solidFill>
              <a:ln w="2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</p:grpSp>
        <p:grpSp>
          <p:nvGrpSpPr>
            <p:cNvPr id="3" name="组合 2" descr="3372e5c6-59a0-4f06-85aa-48d3b03f4692"/>
            <p:cNvGrpSpPr/>
            <p:nvPr/>
          </p:nvGrpSpPr>
          <p:grpSpPr>
            <a:xfrm>
              <a:off x="5207589" y="2155542"/>
              <a:ext cx="6291666" cy="1703639"/>
              <a:chOff x="5207589" y="2155542"/>
              <a:chExt cx="6291666" cy="1703639"/>
            </a:xfrm>
          </p:grpSpPr>
          <p:sp>
            <p:nvSpPr>
              <p:cNvPr id="17" name="Bullet1" descr="54ffbf10-6ca0-406a-9e35-bfc93c8bef80"/>
              <p:cNvSpPr txBox="1"/>
              <p:nvPr/>
            </p:nvSpPr>
            <p:spPr>
              <a:xfrm>
                <a:off x="5207589" y="2155542"/>
                <a:ext cx="2747935" cy="573325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600" b="1" i="0" u="none" strike="noStrike">
                    <a:solidFill>
                      <a:srgbClr val="FFFFFF"/>
                    </a:solidFill>
                    <a:ea typeface="华康方圆体 Std W7"/>
                  </a:rPr>
                  <a:t>供给科学合理膳食</a:t>
                </a:r>
                <a:endParaRPr lang="en-US" sz="1600" b="1" i="0" u="none" strike="noStrik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18" name="Text1" descr="a4203aa5-62b3-42c5-a1ad-7676648fa021"/>
              <p:cNvSpPr txBox="1"/>
              <p:nvPr/>
            </p:nvSpPr>
            <p:spPr>
              <a:xfrm>
                <a:off x="5209179" y="2771692"/>
                <a:ext cx="6290076" cy="10874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合理营养促进内分泌腺功能提高，预防疾病。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9" name="组合 8" descr="108cc8da-7189-4ab7-8d82-7150c3c0bfdd"/>
            <p:cNvGrpSpPr/>
            <p:nvPr/>
          </p:nvGrpSpPr>
          <p:grpSpPr>
            <a:xfrm>
              <a:off x="5207589" y="4122722"/>
              <a:ext cx="6291666" cy="1703639"/>
              <a:chOff x="5207589" y="4122722"/>
              <a:chExt cx="6291666" cy="1703639"/>
            </a:xfrm>
          </p:grpSpPr>
          <p:sp>
            <p:nvSpPr>
              <p:cNvPr id="13" name="Bullet2" descr="10151274-5d74-4034-ab9c-a89c77ba755c"/>
              <p:cNvSpPr txBox="1"/>
              <p:nvPr/>
            </p:nvSpPr>
            <p:spPr>
              <a:xfrm>
                <a:off x="5207589" y="4122722"/>
                <a:ext cx="2747935" cy="57332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600" b="1" i="0" u="none" strike="noStrike">
                    <a:solidFill>
                      <a:srgbClr val="FFFFFF"/>
                    </a:solidFill>
                    <a:ea typeface="华康方圆体 Std W7"/>
                  </a:rPr>
                  <a:t>制定合理生活制度</a:t>
                </a:r>
                <a:endParaRPr lang="en-US" sz="1600" b="1" i="0" u="none" strike="noStrik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14" name="Text2" descr="8773289c-25a5-47e7-9e32-13b44fd87e48"/>
              <p:cNvSpPr txBox="1"/>
              <p:nvPr/>
            </p:nvSpPr>
            <p:spPr>
              <a:xfrm>
                <a:off x="5209179" y="4738872"/>
                <a:ext cx="6290076" cy="10874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合理安排一日生活，劳逸结合，促进内分泌正常发育。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感觉器官</a:t>
            </a:r>
            <a:endParaRPr 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 panose="020B0400000000000000" charset="-122"/>
              </a:rPr>
              <a:t>认识感知世界的窗口</a:t>
            </a:r>
            <a:endParaRPr lang="en-US" sz="2400" b="0" i="0" u="none">
              <a:solidFill>
                <a:srgbClr val="2F2F2F"/>
              </a:solidFill>
              <a:ea typeface="思源黑体 CN Normal" panose="020B0400000000000000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视觉器官——眼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7" name="244e29af-7683-4a77-9bcb-46b8e8de7f59.source.4.zh-Hans.pptx" descr="715eab98-7395-48d9-ac1d-950fb6e06f55"/>
          <p:cNvGrpSpPr/>
          <p:nvPr/>
        </p:nvGrpSpPr>
        <p:grpSpPr>
          <a:xfrm>
            <a:off x="660400" y="1130300"/>
            <a:ext cx="10858500" cy="5038078"/>
            <a:chOff x="660400" y="1130300"/>
            <a:chExt cx="10858500" cy="5038078"/>
          </a:xfrm>
        </p:grpSpPr>
        <p:sp>
          <p:nvSpPr>
            <p:cNvPr id="3" name="Title" descr="4f1e4805-e21a-49e8-b1b4-ee6c4a27e1af"/>
            <p:cNvSpPr txBox="1"/>
            <p:nvPr/>
          </p:nvSpPr>
          <p:spPr>
            <a:xfrm>
              <a:off x="2639166" y="1130300"/>
              <a:ext cx="6913669" cy="770708"/>
            </a:xfrm>
            <a:prstGeom prst="rect">
              <a:avLst/>
            </a:prstGeom>
            <a:noFill/>
          </p:spPr>
          <p:txBody>
            <a:bodyPr vert="horz" wrap="square" rtlCol="0" anchor="t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了解视觉器官的结构与功能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10" name="组合 9" descr="b0bae182-8152-4329-a8dd-636796980ca8"/>
            <p:cNvGrpSpPr/>
            <p:nvPr/>
          </p:nvGrpSpPr>
          <p:grpSpPr>
            <a:xfrm>
              <a:off x="5434626" y="1728077"/>
              <a:ext cx="6084274" cy="1513678"/>
              <a:chOff x="5434626" y="1728077"/>
              <a:chExt cx="6084274" cy="1513678"/>
            </a:xfrm>
          </p:grpSpPr>
          <p:sp>
            <p:nvSpPr>
              <p:cNvPr id="21" name="Number1" descr="23162320-2f8e-45f9-9d2c-c47f38971e79"/>
              <p:cNvSpPr/>
              <p:nvPr/>
            </p:nvSpPr>
            <p:spPr bwMode="auto">
              <a:xfrm>
                <a:off x="5434626" y="1863089"/>
                <a:ext cx="1310052" cy="1069876"/>
              </a:xfrm>
              <a:custGeom>
                <a:avLst/>
                <a:gdLst>
                  <a:gd name="T0" fmla="*/ 1036 w 1036"/>
                  <a:gd name="T1" fmla="*/ 846 h 846"/>
                  <a:gd name="T2" fmla="*/ 0 w 1036"/>
                  <a:gd name="T3" fmla="*/ 846 h 846"/>
                  <a:gd name="T4" fmla="*/ 1 w 1036"/>
                  <a:gd name="T5" fmla="*/ 843 h 846"/>
                  <a:gd name="T6" fmla="*/ 474 w 1036"/>
                  <a:gd name="T7" fmla="*/ 25 h 846"/>
                  <a:gd name="T8" fmla="*/ 518 w 1036"/>
                  <a:gd name="T9" fmla="*/ 0 h 846"/>
                  <a:gd name="T10" fmla="*/ 562 w 1036"/>
                  <a:gd name="T11" fmla="*/ 25 h 846"/>
                  <a:gd name="T12" fmla="*/ 1034 w 1036"/>
                  <a:gd name="T13" fmla="*/ 843 h 846"/>
                  <a:gd name="T14" fmla="*/ 1036 w 1036"/>
                  <a:gd name="T15" fmla="*/ 846 h 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36" h="846">
                    <a:moveTo>
                      <a:pt x="1036" y="846"/>
                    </a:moveTo>
                    <a:cubicBezTo>
                      <a:pt x="0" y="846"/>
                      <a:pt x="0" y="846"/>
                      <a:pt x="0" y="846"/>
                    </a:cubicBezTo>
                    <a:cubicBezTo>
                      <a:pt x="1" y="843"/>
                      <a:pt x="1" y="843"/>
                      <a:pt x="1" y="843"/>
                    </a:cubicBezTo>
                    <a:cubicBezTo>
                      <a:pt x="474" y="25"/>
                      <a:pt x="474" y="25"/>
                      <a:pt x="474" y="25"/>
                    </a:cubicBezTo>
                    <a:cubicBezTo>
                      <a:pt x="484" y="8"/>
                      <a:pt x="501" y="0"/>
                      <a:pt x="518" y="0"/>
                    </a:cubicBezTo>
                    <a:cubicBezTo>
                      <a:pt x="535" y="0"/>
                      <a:pt x="552" y="8"/>
                      <a:pt x="562" y="25"/>
                    </a:cubicBezTo>
                    <a:cubicBezTo>
                      <a:pt x="1034" y="843"/>
                      <a:pt x="1034" y="843"/>
                      <a:pt x="1034" y="843"/>
                    </a:cubicBezTo>
                    <a:lnTo>
                      <a:pt x="1036" y="846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50000">
                    <a:schemeClr val="accent1"/>
                  </a:gs>
                </a:gsLst>
                <a:lin ang="2700000" scaled="0"/>
              </a:gradFill>
              <a:ln w="12700">
                <a:solidFill>
                  <a:schemeClr val="bg1"/>
                </a:solidFill>
              </a:ln>
            </p:spPr>
            <p:txBody>
              <a:bodyPr wrap="none" lIns="91440" tIns="45720" rIns="91440" bIns="45720" rtlCol="0" anchor="ctr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2400" b="1" i="0" u="none">
                    <a:solidFill>
                      <a:srgbClr val="FFFFFF"/>
                    </a:solidFill>
                    <a:latin typeface="Arial" panose="020B0604020202020204"/>
                  </a:rPr>
                  <a:t>01</a:t>
                </a:r>
                <a:endParaRPr lang="en-US" sz="24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cxnSp>
            <p:nvCxnSpPr>
              <p:cNvPr id="89" name="Shape1" descr="10d3a88e-d196-4c80-835e-6eeb03421a5c"/>
              <p:cNvCxnSpPr/>
              <p:nvPr/>
            </p:nvCxnSpPr>
            <p:spPr>
              <a:xfrm flipV="1">
                <a:off x="6331796" y="2435946"/>
                <a:ext cx="825763" cy="0"/>
              </a:xfrm>
              <a:prstGeom prst="line">
                <a:avLst/>
              </a:prstGeom>
              <a:ln>
                <a:solidFill>
                  <a:schemeClr val="accent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Bullet1" descr="e1ffce58-6d2d-44e9-a7bc-83177e67b404"/>
              <p:cNvSpPr/>
              <p:nvPr/>
            </p:nvSpPr>
            <p:spPr>
              <a:xfrm>
                <a:off x="7545193" y="1728077"/>
                <a:ext cx="3973707" cy="827352"/>
              </a:xfrm>
              <a:prstGeom prst="rect">
                <a:avLst/>
              </a:prstGeom>
            </p:spPr>
            <p:txBody>
              <a:bodyPr wrap="square" lIns="91440" tIns="45720" rIns="91440" bIns="45720" anchor="b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眼睛的结构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66" name="Text1" descr="5b204322-66e1-401e-85a1-51a63dbf5f53"/>
              <p:cNvSpPr/>
              <p:nvPr/>
            </p:nvSpPr>
            <p:spPr>
              <a:xfrm>
                <a:off x="7545193" y="2555428"/>
                <a:ext cx="3973707" cy="686327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眼睛由眼球和附属物组成，眼球是主要部分。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4" name="组合 3" descr="4f372e4c-f473-45d9-8f68-d6b8a5634264"/>
            <p:cNvGrpSpPr/>
            <p:nvPr/>
          </p:nvGrpSpPr>
          <p:grpSpPr>
            <a:xfrm>
              <a:off x="768791" y="2297295"/>
              <a:ext cx="6592093" cy="1703120"/>
              <a:chOff x="768791" y="2297295"/>
              <a:chExt cx="6592093" cy="1703120"/>
            </a:xfrm>
          </p:grpSpPr>
          <p:cxnSp>
            <p:nvCxnSpPr>
              <p:cNvPr id="88" name="Shape2" descr="045ef215-533b-4b18-93cc-5040d53c8b69"/>
              <p:cNvCxnSpPr/>
              <p:nvPr/>
            </p:nvCxnSpPr>
            <p:spPr>
              <a:xfrm flipH="1" flipV="1">
                <a:off x="4491891" y="3424445"/>
                <a:ext cx="825763" cy="0"/>
              </a:xfrm>
              <a:prstGeom prst="line">
                <a:avLst/>
              </a:prstGeom>
              <a:ln>
                <a:solidFill>
                  <a:schemeClr val="accent2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Number2" descr="bf89ea0a-f4a2-4235-8b1b-cdec34f69ae3"/>
              <p:cNvSpPr/>
              <p:nvPr/>
            </p:nvSpPr>
            <p:spPr bwMode="auto">
              <a:xfrm>
                <a:off x="4818415" y="2929326"/>
                <a:ext cx="2542469" cy="1071089"/>
              </a:xfrm>
              <a:custGeom>
                <a:avLst/>
                <a:gdLst>
                  <a:gd name="T0" fmla="*/ 2096 w 2096"/>
                  <a:gd name="T1" fmla="*/ 883 h 883"/>
                  <a:gd name="T2" fmla="*/ 0 w 2096"/>
                  <a:gd name="T3" fmla="*/ 883 h 883"/>
                  <a:gd name="T4" fmla="*/ 2 w 2096"/>
                  <a:gd name="T5" fmla="*/ 880 h 883"/>
                  <a:gd name="T6" fmla="*/ 508 w 2096"/>
                  <a:gd name="T7" fmla="*/ 3 h 883"/>
                  <a:gd name="T8" fmla="*/ 509 w 2096"/>
                  <a:gd name="T9" fmla="*/ 0 h 883"/>
                  <a:gd name="T10" fmla="*/ 1586 w 2096"/>
                  <a:gd name="T11" fmla="*/ 0 h 883"/>
                  <a:gd name="T12" fmla="*/ 1588 w 2096"/>
                  <a:gd name="T13" fmla="*/ 3 h 883"/>
                  <a:gd name="T14" fmla="*/ 2095 w 2096"/>
                  <a:gd name="T15" fmla="*/ 880 h 883"/>
                  <a:gd name="T16" fmla="*/ 2096 w 2096"/>
                  <a:gd name="T17" fmla="*/ 883 h 8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96" h="883">
                    <a:moveTo>
                      <a:pt x="2096" y="883"/>
                    </a:moveTo>
                    <a:lnTo>
                      <a:pt x="0" y="883"/>
                    </a:lnTo>
                    <a:lnTo>
                      <a:pt x="2" y="880"/>
                    </a:lnTo>
                    <a:lnTo>
                      <a:pt x="508" y="3"/>
                    </a:lnTo>
                    <a:lnTo>
                      <a:pt x="509" y="0"/>
                    </a:lnTo>
                    <a:lnTo>
                      <a:pt x="1586" y="0"/>
                    </a:lnTo>
                    <a:lnTo>
                      <a:pt x="1588" y="3"/>
                    </a:lnTo>
                    <a:lnTo>
                      <a:pt x="2095" y="880"/>
                    </a:lnTo>
                    <a:lnTo>
                      <a:pt x="2096" y="88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50000">
                    <a:schemeClr val="accent2"/>
                  </a:gs>
                </a:gsLst>
                <a:lin ang="2700000" scaled="0"/>
              </a:gradFill>
              <a:ln w="12700">
                <a:solidFill>
                  <a:schemeClr val="bg1"/>
                </a:solidFill>
              </a:ln>
            </p:spPr>
            <p:txBody>
              <a:bodyPr wrap="none" lIns="91440" tIns="45720" rIns="91440" bIns="45720" rtlCol="0" anchor="ctr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2400" b="1" i="0" u="none">
                    <a:solidFill>
                      <a:srgbClr val="FFFFFF"/>
                    </a:solidFill>
                    <a:latin typeface="Arial" panose="020B0604020202020204"/>
                  </a:rPr>
                  <a:t>02</a:t>
                </a:r>
                <a:endParaRPr lang="en-US" sz="24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13" name="Bullet2" descr="4b72d763-e8d3-4cff-9e57-1e49bc538cef"/>
              <p:cNvSpPr/>
              <p:nvPr/>
            </p:nvSpPr>
            <p:spPr>
              <a:xfrm>
                <a:off x="768791" y="2297295"/>
                <a:ext cx="3973707" cy="827352"/>
              </a:xfrm>
              <a:prstGeom prst="rect">
                <a:avLst/>
              </a:prstGeom>
            </p:spPr>
            <p:txBody>
              <a:bodyPr wrap="square" lIns="91440" tIns="45720" rIns="91440" bIns="45720" anchor="b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眼球壁的结构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7" name="Text2" descr="cc822c66-bdbb-4c34-b021-ea371fd51c9e"/>
              <p:cNvSpPr/>
              <p:nvPr/>
            </p:nvSpPr>
            <p:spPr>
              <a:xfrm>
                <a:off x="768791" y="3124646"/>
                <a:ext cx="3973707" cy="686327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眼球壁分三层，外膜、中膜、内膜各有不同功能。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9" name="组合 8" descr="b0408910-1ab4-48f0-9324-738b64fa2a27"/>
            <p:cNvGrpSpPr/>
            <p:nvPr/>
          </p:nvGrpSpPr>
          <p:grpSpPr>
            <a:xfrm>
              <a:off x="4202207" y="3996774"/>
              <a:ext cx="7316693" cy="2137326"/>
              <a:chOff x="4202207" y="3996774"/>
              <a:chExt cx="7316693" cy="2137326"/>
            </a:xfrm>
          </p:grpSpPr>
          <p:cxnSp>
            <p:nvCxnSpPr>
              <p:cNvPr id="87" name="Shape3" descr="53f22701-06ae-4e88-87f9-e0648a5b07c6"/>
              <p:cNvCxnSpPr/>
              <p:nvPr/>
            </p:nvCxnSpPr>
            <p:spPr>
              <a:xfrm flipV="1">
                <a:off x="7545193" y="4529343"/>
                <a:ext cx="825763" cy="0"/>
              </a:xfrm>
              <a:prstGeom prst="line">
                <a:avLst/>
              </a:prstGeom>
              <a:ln>
                <a:solidFill>
                  <a:schemeClr val="accent3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Number3" descr="7f27a361-83f7-48f8-b742-e9d048e97c63"/>
              <p:cNvSpPr/>
              <p:nvPr/>
            </p:nvSpPr>
            <p:spPr bwMode="auto">
              <a:xfrm>
                <a:off x="4202207" y="3996774"/>
                <a:ext cx="3774889" cy="1069876"/>
              </a:xfrm>
              <a:custGeom>
                <a:avLst/>
                <a:gdLst>
                  <a:gd name="T0" fmla="*/ 3112 w 3112"/>
                  <a:gd name="T1" fmla="*/ 882 h 882"/>
                  <a:gd name="T2" fmla="*/ 0 w 3112"/>
                  <a:gd name="T3" fmla="*/ 882 h 882"/>
                  <a:gd name="T4" fmla="*/ 2 w 3112"/>
                  <a:gd name="T5" fmla="*/ 879 h 882"/>
                  <a:gd name="T6" fmla="*/ 508 w 3112"/>
                  <a:gd name="T7" fmla="*/ 3 h 882"/>
                  <a:gd name="T8" fmla="*/ 510 w 3112"/>
                  <a:gd name="T9" fmla="*/ 0 h 882"/>
                  <a:gd name="T10" fmla="*/ 2603 w 3112"/>
                  <a:gd name="T11" fmla="*/ 0 h 882"/>
                  <a:gd name="T12" fmla="*/ 2604 w 3112"/>
                  <a:gd name="T13" fmla="*/ 3 h 882"/>
                  <a:gd name="T14" fmla="*/ 3110 w 3112"/>
                  <a:gd name="T15" fmla="*/ 879 h 882"/>
                  <a:gd name="T16" fmla="*/ 3112 w 3112"/>
                  <a:gd name="T17" fmla="*/ 882 h 8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12" h="882">
                    <a:moveTo>
                      <a:pt x="3112" y="882"/>
                    </a:moveTo>
                    <a:lnTo>
                      <a:pt x="0" y="882"/>
                    </a:lnTo>
                    <a:lnTo>
                      <a:pt x="2" y="879"/>
                    </a:lnTo>
                    <a:lnTo>
                      <a:pt x="508" y="3"/>
                    </a:lnTo>
                    <a:lnTo>
                      <a:pt x="510" y="0"/>
                    </a:lnTo>
                    <a:lnTo>
                      <a:pt x="2603" y="0"/>
                    </a:lnTo>
                    <a:lnTo>
                      <a:pt x="2604" y="3"/>
                    </a:lnTo>
                    <a:lnTo>
                      <a:pt x="3110" y="879"/>
                    </a:lnTo>
                    <a:lnTo>
                      <a:pt x="3112" y="88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50000">
                    <a:schemeClr val="accent3"/>
                  </a:gs>
                </a:gsLst>
                <a:lin ang="2700000" scaled="0"/>
              </a:gradFill>
              <a:ln w="12700">
                <a:solidFill>
                  <a:schemeClr val="bg1"/>
                </a:solidFill>
              </a:ln>
            </p:spPr>
            <p:txBody>
              <a:bodyPr wrap="none" lIns="91440" tIns="45720" rIns="91440" bIns="45720" rtlCol="0" anchor="ctr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2400" b="1" i="0" u="none">
                    <a:solidFill>
                      <a:srgbClr val="FFFFFF"/>
                    </a:solidFill>
                    <a:latin typeface="Arial" panose="020B0604020202020204"/>
                  </a:rPr>
                  <a:t>03</a:t>
                </a:r>
                <a:endParaRPr lang="en-US" sz="24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34" name="Bullet3" descr="76ffc683-1b7b-45bc-b7ce-035a14572a44"/>
              <p:cNvSpPr/>
              <p:nvPr/>
            </p:nvSpPr>
            <p:spPr>
              <a:xfrm>
                <a:off x="8593305" y="4236933"/>
                <a:ext cx="2925595" cy="1036961"/>
              </a:xfrm>
              <a:prstGeom prst="rect">
                <a:avLst/>
              </a:prstGeom>
            </p:spPr>
            <p:txBody>
              <a:bodyPr wrap="square" lIns="91440" tIns="45720" rIns="91440" bIns="45720" anchor="b">
                <a:normAutofit lnSpcReduction="10000"/>
              </a:bodyPr>
              <a:lstStyle/>
              <a:p>
                <a:pPr algn="l">
                  <a:lnSpc>
                    <a:spcPct val="108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眼的内容物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7" name="Text3" descr="6046f860-1e1d-4c26-a955-31b8b505beed"/>
              <p:cNvSpPr/>
              <p:nvPr/>
            </p:nvSpPr>
            <p:spPr>
              <a:xfrm>
                <a:off x="8593305" y="5273893"/>
                <a:ext cx="2925595" cy="860207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包括房水、晶状体、玻璃体，共同构成折光系统。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5" name="组合 4" descr="ca439a94-869a-41f9-99d4-0845e138a1f2"/>
            <p:cNvGrpSpPr/>
            <p:nvPr/>
          </p:nvGrpSpPr>
          <p:grpSpPr>
            <a:xfrm>
              <a:off x="660400" y="4271211"/>
              <a:ext cx="7932904" cy="1897167"/>
              <a:chOff x="660400" y="4271211"/>
              <a:chExt cx="7932904" cy="1897167"/>
            </a:xfrm>
          </p:grpSpPr>
          <p:cxnSp>
            <p:nvCxnSpPr>
              <p:cNvPr id="85" name="Shape4" descr="d39c54f8-5e48-42d9-9736-95161e3ad9d0"/>
              <p:cNvCxnSpPr/>
              <p:nvPr/>
            </p:nvCxnSpPr>
            <p:spPr>
              <a:xfrm flipH="1" flipV="1">
                <a:off x="3666128" y="5599920"/>
                <a:ext cx="825763" cy="0"/>
              </a:xfrm>
              <a:prstGeom prst="line">
                <a:avLst/>
              </a:prstGeom>
              <a:ln>
                <a:solidFill>
                  <a:schemeClr val="accent4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Number4" descr="fd94ec5f-f9b8-498b-bc3d-c1458b51a941"/>
              <p:cNvSpPr/>
              <p:nvPr/>
            </p:nvSpPr>
            <p:spPr bwMode="auto">
              <a:xfrm>
                <a:off x="3585996" y="5063011"/>
                <a:ext cx="5007308" cy="1071089"/>
              </a:xfrm>
              <a:custGeom>
                <a:avLst/>
                <a:gdLst>
                  <a:gd name="T0" fmla="*/ 4128 w 4128"/>
                  <a:gd name="T1" fmla="*/ 883 h 883"/>
                  <a:gd name="T2" fmla="*/ 0 w 4128"/>
                  <a:gd name="T3" fmla="*/ 883 h 883"/>
                  <a:gd name="T4" fmla="*/ 2 w 4128"/>
                  <a:gd name="T5" fmla="*/ 880 h 883"/>
                  <a:gd name="T6" fmla="*/ 508 w 4128"/>
                  <a:gd name="T7" fmla="*/ 3 h 883"/>
                  <a:gd name="T8" fmla="*/ 510 w 4128"/>
                  <a:gd name="T9" fmla="*/ 0 h 883"/>
                  <a:gd name="T10" fmla="*/ 3618 w 4128"/>
                  <a:gd name="T11" fmla="*/ 0 h 883"/>
                  <a:gd name="T12" fmla="*/ 3620 w 4128"/>
                  <a:gd name="T13" fmla="*/ 3 h 883"/>
                  <a:gd name="T14" fmla="*/ 4126 w 4128"/>
                  <a:gd name="T15" fmla="*/ 880 h 883"/>
                  <a:gd name="T16" fmla="*/ 4128 w 4128"/>
                  <a:gd name="T17" fmla="*/ 883 h 8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28" h="883">
                    <a:moveTo>
                      <a:pt x="4128" y="883"/>
                    </a:moveTo>
                    <a:lnTo>
                      <a:pt x="0" y="883"/>
                    </a:lnTo>
                    <a:lnTo>
                      <a:pt x="2" y="880"/>
                    </a:lnTo>
                    <a:lnTo>
                      <a:pt x="508" y="3"/>
                    </a:lnTo>
                    <a:lnTo>
                      <a:pt x="510" y="0"/>
                    </a:lnTo>
                    <a:lnTo>
                      <a:pt x="3618" y="0"/>
                    </a:lnTo>
                    <a:lnTo>
                      <a:pt x="3620" y="3"/>
                    </a:lnTo>
                    <a:lnTo>
                      <a:pt x="4126" y="880"/>
                    </a:lnTo>
                    <a:lnTo>
                      <a:pt x="4128" y="88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4">
                      <a:lumMod val="60000"/>
                      <a:lumOff val="40000"/>
                    </a:schemeClr>
                  </a:gs>
                  <a:gs pos="50000">
                    <a:schemeClr val="accent4"/>
                  </a:gs>
                </a:gsLst>
                <a:lin ang="2700000" scaled="0"/>
              </a:gradFill>
              <a:ln w="12700">
                <a:solidFill>
                  <a:schemeClr val="bg1"/>
                </a:solidFill>
              </a:ln>
            </p:spPr>
            <p:txBody>
              <a:bodyPr wrap="none" lIns="91440" tIns="45720" rIns="91440" bIns="45720" rtlCol="0" anchor="ctr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2400" b="1" i="0" u="none">
                    <a:solidFill>
                      <a:srgbClr val="FFFFFF"/>
                    </a:solidFill>
                    <a:latin typeface="Arial" panose="020B0604020202020204"/>
                  </a:rPr>
                  <a:t>04</a:t>
                </a:r>
                <a:endParaRPr lang="en-US" sz="24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30" name="Bullet4" descr="527a4112-056c-4047-add7-b63b0075a9f5"/>
              <p:cNvSpPr/>
              <p:nvPr/>
            </p:nvSpPr>
            <p:spPr>
              <a:xfrm>
                <a:off x="660400" y="4271211"/>
                <a:ext cx="2925595" cy="1036961"/>
              </a:xfrm>
              <a:prstGeom prst="rect">
                <a:avLst/>
              </a:prstGeom>
            </p:spPr>
            <p:txBody>
              <a:bodyPr wrap="square" lIns="91440" tIns="45720" rIns="91440" bIns="45720" anchor="b">
                <a:normAutofit lnSpcReduction="10000"/>
              </a:bodyPr>
              <a:lstStyle/>
              <a:p>
                <a:pPr algn="l">
                  <a:lnSpc>
                    <a:spcPct val="108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视觉的形成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1" name="Text4" descr="d8e5e9b3-1139-4076-9c7a-40caf81f6d7e"/>
              <p:cNvSpPr/>
              <p:nvPr/>
            </p:nvSpPr>
            <p:spPr>
              <a:xfrm>
                <a:off x="660400" y="5308171"/>
                <a:ext cx="2925595" cy="860207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外界光线经折射等过程，在视网膜形成物像，产生视觉。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学前儿童眼睛的特点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41" name="52dab7d8-e5c9-4dba-b3f3-01d40911abb5.source.3.zh-Hans.pptx" descr="04a6ff87-ca39-492d-8f2c-ad4d87190425"/>
          <p:cNvGrpSpPr/>
          <p:nvPr/>
        </p:nvGrpSpPr>
        <p:grpSpPr>
          <a:xfrm>
            <a:off x="1499680" y="1130300"/>
            <a:ext cx="9179940" cy="5003800"/>
            <a:chOff x="1813515" y="1130300"/>
            <a:chExt cx="7896341" cy="4304136"/>
          </a:xfrm>
        </p:grpSpPr>
        <p:sp>
          <p:nvSpPr>
            <p:cNvPr id="4" name="Title" descr="a1fb9e1d-af7f-4758-9216-94e21d677013"/>
            <p:cNvSpPr>
              <a:spLocks noChangeAspect="1"/>
            </p:cNvSpPr>
            <p:nvPr/>
          </p:nvSpPr>
          <p:spPr>
            <a:xfrm>
              <a:off x="2677790" y="1130300"/>
              <a:ext cx="6823720" cy="7506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知晓幼儿眼睛的独特表现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sp>
          <p:nvSpPr>
            <p:cNvPr id="29" name="图形 49" descr="429ea764-b2f7-4f56-ad18-e67eb6560a46"/>
            <p:cNvSpPr/>
            <p:nvPr/>
          </p:nvSpPr>
          <p:spPr>
            <a:xfrm>
              <a:off x="5926409" y="2210991"/>
              <a:ext cx="452801" cy="451624"/>
            </a:xfrm>
            <a:custGeom>
              <a:avLst/>
              <a:gdLst>
                <a:gd name="connsiteX0" fmla="*/ 1224244 w 3459897"/>
                <a:gd name="connsiteY0" fmla="*/ 3350918 h 3352124"/>
                <a:gd name="connsiteX1" fmla="*/ 824735 w 3459897"/>
                <a:gd name="connsiteY1" fmla="*/ 3322228 h 3352124"/>
                <a:gd name="connsiteX2" fmla="*/ 247955 w 3459897"/>
                <a:gd name="connsiteY2" fmla="*/ 2870089 h 3352124"/>
                <a:gd name="connsiteX3" fmla="*/ 106405 w 3459897"/>
                <a:gd name="connsiteY3" fmla="*/ 2315603 h 3352124"/>
                <a:gd name="connsiteX4" fmla="*/ 99121 w 3459897"/>
                <a:gd name="connsiteY4" fmla="*/ 1844147 h 3352124"/>
                <a:gd name="connsiteX5" fmla="*/ 72964 w 3459897"/>
                <a:gd name="connsiteY5" fmla="*/ 1551355 h 3352124"/>
                <a:gd name="connsiteX6" fmla="*/ 12544 w 3459897"/>
                <a:gd name="connsiteY6" fmla="*/ 1362938 h 3352124"/>
                <a:gd name="connsiteX7" fmla="*/ 105898 w 3459897"/>
                <a:gd name="connsiteY7" fmla="*/ 857788 h 3352124"/>
                <a:gd name="connsiteX8" fmla="*/ 269679 w 3459897"/>
                <a:gd name="connsiteY8" fmla="*/ 574117 h 3352124"/>
                <a:gd name="connsiteX9" fmla="*/ 714914 w 3459897"/>
                <a:gd name="connsiteY9" fmla="*/ 325089 h 3352124"/>
                <a:gd name="connsiteX10" fmla="*/ 1090673 w 3459897"/>
                <a:gd name="connsiteY10" fmla="*/ 226542 h 3352124"/>
                <a:gd name="connsiteX11" fmla="*/ 1587209 w 3459897"/>
                <a:gd name="connsiteY11" fmla="*/ 67764 h 3352124"/>
                <a:gd name="connsiteX12" fmla="*/ 1933644 w 3459897"/>
                <a:gd name="connsiteY12" fmla="*/ 820 h 3352124"/>
                <a:gd name="connsiteX13" fmla="*/ 2418400 w 3459897"/>
                <a:gd name="connsiteY13" fmla="*/ 89994 h 3352124"/>
                <a:gd name="connsiteX14" fmla="*/ 2983273 w 3459897"/>
                <a:gd name="connsiteY14" fmla="*/ 413693 h 3352124"/>
                <a:gd name="connsiteX15" fmla="*/ 3381262 w 3459897"/>
                <a:gd name="connsiteY15" fmla="*/ 1066156 h 3352124"/>
                <a:gd name="connsiteX16" fmla="*/ 3330911 w 3459897"/>
                <a:gd name="connsiteY16" fmla="*/ 2246316 h 3352124"/>
                <a:gd name="connsiteX17" fmla="*/ 2267476 w 3459897"/>
                <a:gd name="connsiteY17" fmla="*/ 3211014 h 3352124"/>
                <a:gd name="connsiteX18" fmla="*/ 1703806 w 3459897"/>
                <a:gd name="connsiteY18" fmla="*/ 3319504 h 3352124"/>
                <a:gd name="connsiteX19" fmla="*/ 1224244 w 3459897"/>
                <a:gd name="connsiteY19" fmla="*/ 3350728 h 335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459897" h="3352124">
                  <a:moveTo>
                    <a:pt x="1224244" y="3350918"/>
                  </a:moveTo>
                  <a:cubicBezTo>
                    <a:pt x="1090103" y="3354148"/>
                    <a:pt x="956342" y="3352818"/>
                    <a:pt x="824735" y="3322228"/>
                  </a:cubicBezTo>
                  <a:cubicBezTo>
                    <a:pt x="562280" y="3261238"/>
                    <a:pt x="377219" y="3100370"/>
                    <a:pt x="247955" y="2870089"/>
                  </a:cubicBezTo>
                  <a:cubicBezTo>
                    <a:pt x="151498" y="2698265"/>
                    <a:pt x="108495" y="2512000"/>
                    <a:pt x="106405" y="2315603"/>
                  </a:cubicBezTo>
                  <a:cubicBezTo>
                    <a:pt x="104694" y="2158408"/>
                    <a:pt x="105011" y="2001151"/>
                    <a:pt x="99121" y="1844147"/>
                  </a:cubicBezTo>
                  <a:cubicBezTo>
                    <a:pt x="96461" y="1773656"/>
                    <a:pt x="101338" y="1676629"/>
                    <a:pt x="72964" y="1551355"/>
                  </a:cubicBezTo>
                  <a:cubicBezTo>
                    <a:pt x="48264" y="1442105"/>
                    <a:pt x="29517" y="1438431"/>
                    <a:pt x="12544" y="1362938"/>
                  </a:cubicBezTo>
                  <a:cubicBezTo>
                    <a:pt x="-29700" y="1174900"/>
                    <a:pt x="43197" y="1004406"/>
                    <a:pt x="105898" y="857788"/>
                  </a:cubicBezTo>
                  <a:cubicBezTo>
                    <a:pt x="155615" y="741571"/>
                    <a:pt x="187345" y="657844"/>
                    <a:pt x="269679" y="574117"/>
                  </a:cubicBezTo>
                  <a:cubicBezTo>
                    <a:pt x="393813" y="447956"/>
                    <a:pt x="548917" y="376706"/>
                    <a:pt x="714914" y="325089"/>
                  </a:cubicBezTo>
                  <a:cubicBezTo>
                    <a:pt x="838668" y="286645"/>
                    <a:pt x="965336" y="258905"/>
                    <a:pt x="1090673" y="226542"/>
                  </a:cubicBezTo>
                  <a:cubicBezTo>
                    <a:pt x="1259267" y="183031"/>
                    <a:pt x="1421211" y="119191"/>
                    <a:pt x="1587209" y="67764"/>
                  </a:cubicBezTo>
                  <a:cubicBezTo>
                    <a:pt x="1700196" y="32804"/>
                    <a:pt x="1814640" y="5760"/>
                    <a:pt x="1933644" y="820"/>
                  </a:cubicBezTo>
                  <a:cubicBezTo>
                    <a:pt x="2102112" y="-6146"/>
                    <a:pt x="2262156" y="31917"/>
                    <a:pt x="2418400" y="89994"/>
                  </a:cubicBezTo>
                  <a:cubicBezTo>
                    <a:pt x="2624551" y="166565"/>
                    <a:pt x="2817085" y="267392"/>
                    <a:pt x="2983273" y="413693"/>
                  </a:cubicBezTo>
                  <a:cubicBezTo>
                    <a:pt x="3183471" y="589887"/>
                    <a:pt x="3308048" y="812885"/>
                    <a:pt x="3381262" y="1066156"/>
                  </a:cubicBezTo>
                  <a:cubicBezTo>
                    <a:pt x="3496592" y="1464841"/>
                    <a:pt x="3489372" y="1860867"/>
                    <a:pt x="3330911" y="2246316"/>
                  </a:cubicBezTo>
                  <a:cubicBezTo>
                    <a:pt x="3130207" y="2734555"/>
                    <a:pt x="2772055" y="3055087"/>
                    <a:pt x="2267476" y="3211014"/>
                  </a:cubicBezTo>
                  <a:cubicBezTo>
                    <a:pt x="2083618" y="3267824"/>
                    <a:pt x="1894947" y="3299618"/>
                    <a:pt x="1703806" y="3319504"/>
                  </a:cubicBezTo>
                  <a:cubicBezTo>
                    <a:pt x="1544269" y="3336098"/>
                    <a:pt x="1384351" y="3344775"/>
                    <a:pt x="1224244" y="33507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</a:p>
          </p:txBody>
        </p:sp>
        <p:sp>
          <p:nvSpPr>
            <p:cNvPr id="24" name="图形 49" descr="1250a90f-40b8-41b6-aa63-dc75e431f983"/>
            <p:cNvSpPr/>
            <p:nvPr/>
          </p:nvSpPr>
          <p:spPr>
            <a:xfrm>
              <a:off x="5557097" y="3419148"/>
              <a:ext cx="452801" cy="451624"/>
            </a:xfrm>
            <a:custGeom>
              <a:avLst/>
              <a:gdLst>
                <a:gd name="connsiteX0" fmla="*/ 1224244 w 3459897"/>
                <a:gd name="connsiteY0" fmla="*/ 3350918 h 3352124"/>
                <a:gd name="connsiteX1" fmla="*/ 824735 w 3459897"/>
                <a:gd name="connsiteY1" fmla="*/ 3322228 h 3352124"/>
                <a:gd name="connsiteX2" fmla="*/ 247955 w 3459897"/>
                <a:gd name="connsiteY2" fmla="*/ 2870089 h 3352124"/>
                <a:gd name="connsiteX3" fmla="*/ 106405 w 3459897"/>
                <a:gd name="connsiteY3" fmla="*/ 2315603 h 3352124"/>
                <a:gd name="connsiteX4" fmla="*/ 99121 w 3459897"/>
                <a:gd name="connsiteY4" fmla="*/ 1844147 h 3352124"/>
                <a:gd name="connsiteX5" fmla="*/ 72964 w 3459897"/>
                <a:gd name="connsiteY5" fmla="*/ 1551355 h 3352124"/>
                <a:gd name="connsiteX6" fmla="*/ 12544 w 3459897"/>
                <a:gd name="connsiteY6" fmla="*/ 1362938 h 3352124"/>
                <a:gd name="connsiteX7" fmla="*/ 105898 w 3459897"/>
                <a:gd name="connsiteY7" fmla="*/ 857788 h 3352124"/>
                <a:gd name="connsiteX8" fmla="*/ 269679 w 3459897"/>
                <a:gd name="connsiteY8" fmla="*/ 574117 h 3352124"/>
                <a:gd name="connsiteX9" fmla="*/ 714914 w 3459897"/>
                <a:gd name="connsiteY9" fmla="*/ 325089 h 3352124"/>
                <a:gd name="connsiteX10" fmla="*/ 1090673 w 3459897"/>
                <a:gd name="connsiteY10" fmla="*/ 226542 h 3352124"/>
                <a:gd name="connsiteX11" fmla="*/ 1587209 w 3459897"/>
                <a:gd name="connsiteY11" fmla="*/ 67764 h 3352124"/>
                <a:gd name="connsiteX12" fmla="*/ 1933644 w 3459897"/>
                <a:gd name="connsiteY12" fmla="*/ 820 h 3352124"/>
                <a:gd name="connsiteX13" fmla="*/ 2418400 w 3459897"/>
                <a:gd name="connsiteY13" fmla="*/ 89994 h 3352124"/>
                <a:gd name="connsiteX14" fmla="*/ 2983273 w 3459897"/>
                <a:gd name="connsiteY14" fmla="*/ 413693 h 3352124"/>
                <a:gd name="connsiteX15" fmla="*/ 3381262 w 3459897"/>
                <a:gd name="connsiteY15" fmla="*/ 1066156 h 3352124"/>
                <a:gd name="connsiteX16" fmla="*/ 3330911 w 3459897"/>
                <a:gd name="connsiteY16" fmla="*/ 2246316 h 3352124"/>
                <a:gd name="connsiteX17" fmla="*/ 2267476 w 3459897"/>
                <a:gd name="connsiteY17" fmla="*/ 3211014 h 3352124"/>
                <a:gd name="connsiteX18" fmla="*/ 1703806 w 3459897"/>
                <a:gd name="connsiteY18" fmla="*/ 3319504 h 3352124"/>
                <a:gd name="connsiteX19" fmla="*/ 1224244 w 3459897"/>
                <a:gd name="connsiteY19" fmla="*/ 3350728 h 335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459897" h="3352124">
                  <a:moveTo>
                    <a:pt x="1224244" y="3350918"/>
                  </a:moveTo>
                  <a:cubicBezTo>
                    <a:pt x="1090103" y="3354148"/>
                    <a:pt x="956342" y="3352818"/>
                    <a:pt x="824735" y="3322228"/>
                  </a:cubicBezTo>
                  <a:cubicBezTo>
                    <a:pt x="562280" y="3261238"/>
                    <a:pt x="377219" y="3100370"/>
                    <a:pt x="247955" y="2870089"/>
                  </a:cubicBezTo>
                  <a:cubicBezTo>
                    <a:pt x="151498" y="2698265"/>
                    <a:pt x="108495" y="2512000"/>
                    <a:pt x="106405" y="2315603"/>
                  </a:cubicBezTo>
                  <a:cubicBezTo>
                    <a:pt x="104694" y="2158408"/>
                    <a:pt x="105011" y="2001151"/>
                    <a:pt x="99121" y="1844147"/>
                  </a:cubicBezTo>
                  <a:cubicBezTo>
                    <a:pt x="96461" y="1773656"/>
                    <a:pt x="101338" y="1676629"/>
                    <a:pt x="72964" y="1551355"/>
                  </a:cubicBezTo>
                  <a:cubicBezTo>
                    <a:pt x="48264" y="1442105"/>
                    <a:pt x="29517" y="1438431"/>
                    <a:pt x="12544" y="1362938"/>
                  </a:cubicBezTo>
                  <a:cubicBezTo>
                    <a:pt x="-29700" y="1174900"/>
                    <a:pt x="43197" y="1004406"/>
                    <a:pt x="105898" y="857788"/>
                  </a:cubicBezTo>
                  <a:cubicBezTo>
                    <a:pt x="155615" y="741571"/>
                    <a:pt x="187345" y="657844"/>
                    <a:pt x="269679" y="574117"/>
                  </a:cubicBezTo>
                  <a:cubicBezTo>
                    <a:pt x="393813" y="447956"/>
                    <a:pt x="548917" y="376706"/>
                    <a:pt x="714914" y="325089"/>
                  </a:cubicBezTo>
                  <a:cubicBezTo>
                    <a:pt x="838668" y="286645"/>
                    <a:pt x="965336" y="258905"/>
                    <a:pt x="1090673" y="226542"/>
                  </a:cubicBezTo>
                  <a:cubicBezTo>
                    <a:pt x="1259267" y="183031"/>
                    <a:pt x="1421211" y="119191"/>
                    <a:pt x="1587209" y="67764"/>
                  </a:cubicBezTo>
                  <a:cubicBezTo>
                    <a:pt x="1700196" y="32804"/>
                    <a:pt x="1814640" y="5760"/>
                    <a:pt x="1933644" y="820"/>
                  </a:cubicBezTo>
                  <a:cubicBezTo>
                    <a:pt x="2102112" y="-6146"/>
                    <a:pt x="2262156" y="31917"/>
                    <a:pt x="2418400" y="89994"/>
                  </a:cubicBezTo>
                  <a:cubicBezTo>
                    <a:pt x="2624551" y="166565"/>
                    <a:pt x="2817085" y="267392"/>
                    <a:pt x="2983273" y="413693"/>
                  </a:cubicBezTo>
                  <a:cubicBezTo>
                    <a:pt x="3183471" y="589887"/>
                    <a:pt x="3308048" y="812885"/>
                    <a:pt x="3381262" y="1066156"/>
                  </a:cubicBezTo>
                  <a:cubicBezTo>
                    <a:pt x="3496592" y="1464841"/>
                    <a:pt x="3489372" y="1860867"/>
                    <a:pt x="3330911" y="2246316"/>
                  </a:cubicBezTo>
                  <a:cubicBezTo>
                    <a:pt x="3130207" y="2734555"/>
                    <a:pt x="2772055" y="3055087"/>
                    <a:pt x="2267476" y="3211014"/>
                  </a:cubicBezTo>
                  <a:cubicBezTo>
                    <a:pt x="2083618" y="3267824"/>
                    <a:pt x="1894947" y="3299618"/>
                    <a:pt x="1703806" y="3319504"/>
                  </a:cubicBezTo>
                  <a:cubicBezTo>
                    <a:pt x="1544269" y="3336098"/>
                    <a:pt x="1384351" y="3344775"/>
                    <a:pt x="1224244" y="33507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</a:p>
          </p:txBody>
        </p:sp>
        <p:sp>
          <p:nvSpPr>
            <p:cNvPr id="19" name="图形 49" descr="351fa22b-0307-46d5-89a9-06a56a3f970c"/>
            <p:cNvSpPr/>
            <p:nvPr/>
          </p:nvSpPr>
          <p:spPr>
            <a:xfrm>
              <a:off x="5068326" y="4627304"/>
              <a:ext cx="452801" cy="451624"/>
            </a:xfrm>
            <a:custGeom>
              <a:avLst/>
              <a:gdLst>
                <a:gd name="connsiteX0" fmla="*/ 1224244 w 3459897"/>
                <a:gd name="connsiteY0" fmla="*/ 3350918 h 3352124"/>
                <a:gd name="connsiteX1" fmla="*/ 824735 w 3459897"/>
                <a:gd name="connsiteY1" fmla="*/ 3322228 h 3352124"/>
                <a:gd name="connsiteX2" fmla="*/ 247955 w 3459897"/>
                <a:gd name="connsiteY2" fmla="*/ 2870089 h 3352124"/>
                <a:gd name="connsiteX3" fmla="*/ 106405 w 3459897"/>
                <a:gd name="connsiteY3" fmla="*/ 2315603 h 3352124"/>
                <a:gd name="connsiteX4" fmla="*/ 99121 w 3459897"/>
                <a:gd name="connsiteY4" fmla="*/ 1844147 h 3352124"/>
                <a:gd name="connsiteX5" fmla="*/ 72964 w 3459897"/>
                <a:gd name="connsiteY5" fmla="*/ 1551355 h 3352124"/>
                <a:gd name="connsiteX6" fmla="*/ 12544 w 3459897"/>
                <a:gd name="connsiteY6" fmla="*/ 1362938 h 3352124"/>
                <a:gd name="connsiteX7" fmla="*/ 105898 w 3459897"/>
                <a:gd name="connsiteY7" fmla="*/ 857788 h 3352124"/>
                <a:gd name="connsiteX8" fmla="*/ 269679 w 3459897"/>
                <a:gd name="connsiteY8" fmla="*/ 574117 h 3352124"/>
                <a:gd name="connsiteX9" fmla="*/ 714914 w 3459897"/>
                <a:gd name="connsiteY9" fmla="*/ 325089 h 3352124"/>
                <a:gd name="connsiteX10" fmla="*/ 1090673 w 3459897"/>
                <a:gd name="connsiteY10" fmla="*/ 226542 h 3352124"/>
                <a:gd name="connsiteX11" fmla="*/ 1587209 w 3459897"/>
                <a:gd name="connsiteY11" fmla="*/ 67764 h 3352124"/>
                <a:gd name="connsiteX12" fmla="*/ 1933644 w 3459897"/>
                <a:gd name="connsiteY12" fmla="*/ 820 h 3352124"/>
                <a:gd name="connsiteX13" fmla="*/ 2418400 w 3459897"/>
                <a:gd name="connsiteY13" fmla="*/ 89994 h 3352124"/>
                <a:gd name="connsiteX14" fmla="*/ 2983273 w 3459897"/>
                <a:gd name="connsiteY14" fmla="*/ 413693 h 3352124"/>
                <a:gd name="connsiteX15" fmla="*/ 3381262 w 3459897"/>
                <a:gd name="connsiteY15" fmla="*/ 1066156 h 3352124"/>
                <a:gd name="connsiteX16" fmla="*/ 3330911 w 3459897"/>
                <a:gd name="connsiteY16" fmla="*/ 2246316 h 3352124"/>
                <a:gd name="connsiteX17" fmla="*/ 2267476 w 3459897"/>
                <a:gd name="connsiteY17" fmla="*/ 3211014 h 3352124"/>
                <a:gd name="connsiteX18" fmla="*/ 1703806 w 3459897"/>
                <a:gd name="connsiteY18" fmla="*/ 3319504 h 3352124"/>
                <a:gd name="connsiteX19" fmla="*/ 1224244 w 3459897"/>
                <a:gd name="connsiteY19" fmla="*/ 3350728 h 335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459897" h="3352124">
                  <a:moveTo>
                    <a:pt x="1224244" y="3350918"/>
                  </a:moveTo>
                  <a:cubicBezTo>
                    <a:pt x="1090103" y="3354148"/>
                    <a:pt x="956342" y="3352818"/>
                    <a:pt x="824735" y="3322228"/>
                  </a:cubicBezTo>
                  <a:cubicBezTo>
                    <a:pt x="562280" y="3261238"/>
                    <a:pt x="377219" y="3100370"/>
                    <a:pt x="247955" y="2870089"/>
                  </a:cubicBezTo>
                  <a:cubicBezTo>
                    <a:pt x="151498" y="2698265"/>
                    <a:pt x="108495" y="2512000"/>
                    <a:pt x="106405" y="2315603"/>
                  </a:cubicBezTo>
                  <a:cubicBezTo>
                    <a:pt x="104694" y="2158408"/>
                    <a:pt x="105011" y="2001151"/>
                    <a:pt x="99121" y="1844147"/>
                  </a:cubicBezTo>
                  <a:cubicBezTo>
                    <a:pt x="96461" y="1773656"/>
                    <a:pt x="101338" y="1676629"/>
                    <a:pt x="72964" y="1551355"/>
                  </a:cubicBezTo>
                  <a:cubicBezTo>
                    <a:pt x="48264" y="1442105"/>
                    <a:pt x="29517" y="1438431"/>
                    <a:pt x="12544" y="1362938"/>
                  </a:cubicBezTo>
                  <a:cubicBezTo>
                    <a:pt x="-29700" y="1174900"/>
                    <a:pt x="43197" y="1004406"/>
                    <a:pt x="105898" y="857788"/>
                  </a:cubicBezTo>
                  <a:cubicBezTo>
                    <a:pt x="155615" y="741571"/>
                    <a:pt x="187345" y="657844"/>
                    <a:pt x="269679" y="574117"/>
                  </a:cubicBezTo>
                  <a:cubicBezTo>
                    <a:pt x="393813" y="447956"/>
                    <a:pt x="548917" y="376706"/>
                    <a:pt x="714914" y="325089"/>
                  </a:cubicBezTo>
                  <a:cubicBezTo>
                    <a:pt x="838668" y="286645"/>
                    <a:pt x="965336" y="258905"/>
                    <a:pt x="1090673" y="226542"/>
                  </a:cubicBezTo>
                  <a:cubicBezTo>
                    <a:pt x="1259267" y="183031"/>
                    <a:pt x="1421211" y="119191"/>
                    <a:pt x="1587209" y="67764"/>
                  </a:cubicBezTo>
                  <a:cubicBezTo>
                    <a:pt x="1700196" y="32804"/>
                    <a:pt x="1814640" y="5760"/>
                    <a:pt x="1933644" y="820"/>
                  </a:cubicBezTo>
                  <a:cubicBezTo>
                    <a:pt x="2102112" y="-6146"/>
                    <a:pt x="2262156" y="31917"/>
                    <a:pt x="2418400" y="89994"/>
                  </a:cubicBezTo>
                  <a:cubicBezTo>
                    <a:pt x="2624551" y="166565"/>
                    <a:pt x="2817085" y="267392"/>
                    <a:pt x="2983273" y="413693"/>
                  </a:cubicBezTo>
                  <a:cubicBezTo>
                    <a:pt x="3183471" y="589887"/>
                    <a:pt x="3308048" y="812885"/>
                    <a:pt x="3381262" y="1066156"/>
                  </a:cubicBezTo>
                  <a:cubicBezTo>
                    <a:pt x="3496592" y="1464841"/>
                    <a:pt x="3489372" y="1860867"/>
                    <a:pt x="3330911" y="2246316"/>
                  </a:cubicBezTo>
                  <a:cubicBezTo>
                    <a:pt x="3130207" y="2734555"/>
                    <a:pt x="2772055" y="3055087"/>
                    <a:pt x="2267476" y="3211014"/>
                  </a:cubicBezTo>
                  <a:cubicBezTo>
                    <a:pt x="2083618" y="3267824"/>
                    <a:pt x="1894947" y="3299618"/>
                    <a:pt x="1703806" y="3319504"/>
                  </a:cubicBezTo>
                  <a:cubicBezTo>
                    <a:pt x="1544269" y="3336098"/>
                    <a:pt x="1384351" y="3344775"/>
                    <a:pt x="1224244" y="335072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</a:p>
          </p:txBody>
        </p:sp>
        <p:sp>
          <p:nvSpPr>
            <p:cNvPr id="31" name="任意多边形: 形状 30" descr="a3a3dac8-fc95-470f-855f-88d24cee70ca"/>
            <p:cNvSpPr/>
            <p:nvPr/>
          </p:nvSpPr>
          <p:spPr>
            <a:xfrm>
              <a:off x="1861317" y="2082302"/>
              <a:ext cx="3251675" cy="868462"/>
            </a:xfrm>
            <a:custGeom>
              <a:avLst/>
              <a:gdLst>
                <a:gd name="connsiteX0" fmla="*/ 1107916 w 2430636"/>
                <a:gd name="connsiteY0" fmla="*/ 1 h 606970"/>
                <a:gd name="connsiteX1" fmla="*/ 2091743 w 2430636"/>
                <a:gd name="connsiteY1" fmla="*/ 75256 h 606970"/>
                <a:gd name="connsiteX2" fmla="*/ 2421997 w 2430636"/>
                <a:gd name="connsiteY2" fmla="*/ 304880 h 606970"/>
                <a:gd name="connsiteX3" fmla="*/ 2427348 w 2430636"/>
                <a:gd name="connsiteY3" fmla="*/ 328248 h 606970"/>
                <a:gd name="connsiteX4" fmla="*/ 2069336 w 2430636"/>
                <a:gd name="connsiteY4" fmla="*/ 606691 h 606970"/>
                <a:gd name="connsiteX5" fmla="*/ 1998564 w 2430636"/>
                <a:gd name="connsiteY5" fmla="*/ 604859 h 606970"/>
                <a:gd name="connsiteX6" fmla="*/ 504221 w 2430636"/>
                <a:gd name="connsiteY6" fmla="*/ 593832 h 606970"/>
                <a:gd name="connsiteX7" fmla="*/ 35179 w 2430636"/>
                <a:gd name="connsiteY7" fmla="*/ 428820 h 606970"/>
                <a:gd name="connsiteX8" fmla="*/ 15207 w 2430636"/>
                <a:gd name="connsiteY8" fmla="*/ 251296 h 606970"/>
                <a:gd name="connsiteX9" fmla="*/ 401220 w 2430636"/>
                <a:gd name="connsiteY9" fmla="*/ 35221 h 606970"/>
                <a:gd name="connsiteX10" fmla="*/ 1107916 w 2430636"/>
                <a:gd name="connsiteY10" fmla="*/ 1 h 606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30636" h="606970">
                  <a:moveTo>
                    <a:pt x="1107916" y="1"/>
                  </a:moveTo>
                  <a:cubicBezTo>
                    <a:pt x="1401956" y="-16"/>
                    <a:pt x="1742184" y="18379"/>
                    <a:pt x="2091743" y="75256"/>
                  </a:cubicBezTo>
                  <a:cubicBezTo>
                    <a:pt x="2260199" y="103261"/>
                    <a:pt x="2392045" y="194930"/>
                    <a:pt x="2421997" y="304880"/>
                  </a:cubicBezTo>
                  <a:cubicBezTo>
                    <a:pt x="2424043" y="312482"/>
                    <a:pt x="2425763" y="321003"/>
                    <a:pt x="2427348" y="328248"/>
                  </a:cubicBezTo>
                  <a:cubicBezTo>
                    <a:pt x="2455879" y="475298"/>
                    <a:pt x="2295613" y="599971"/>
                    <a:pt x="2069336" y="606691"/>
                  </a:cubicBezTo>
                  <a:cubicBezTo>
                    <a:pt x="2045877" y="607387"/>
                    <a:pt x="2022188" y="606783"/>
                    <a:pt x="1998564" y="604859"/>
                  </a:cubicBezTo>
                  <a:cubicBezTo>
                    <a:pt x="1644818" y="576120"/>
                    <a:pt x="1045092" y="543709"/>
                    <a:pt x="504221" y="593832"/>
                  </a:cubicBezTo>
                  <a:cubicBezTo>
                    <a:pt x="315810" y="611303"/>
                    <a:pt x="113921" y="546103"/>
                    <a:pt x="35179" y="428820"/>
                  </a:cubicBezTo>
                  <a:cubicBezTo>
                    <a:pt x="-3455" y="371333"/>
                    <a:pt x="-10506" y="308492"/>
                    <a:pt x="15207" y="251296"/>
                  </a:cubicBezTo>
                  <a:cubicBezTo>
                    <a:pt x="66342" y="135458"/>
                    <a:pt x="214732" y="52403"/>
                    <a:pt x="401220" y="35221"/>
                  </a:cubicBezTo>
                  <a:cubicBezTo>
                    <a:pt x="566024" y="18449"/>
                    <a:pt x="813876" y="19"/>
                    <a:pt x="1107916" y="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32" name="任意多边形: 形状 31" descr="6c1d4a39-6597-4245-b6f2-343a9447e944"/>
            <p:cNvSpPr/>
            <p:nvPr/>
          </p:nvSpPr>
          <p:spPr>
            <a:xfrm>
              <a:off x="2380224" y="3343104"/>
              <a:ext cx="2213861" cy="868462"/>
            </a:xfrm>
            <a:custGeom>
              <a:avLst/>
              <a:gdLst>
                <a:gd name="connsiteX0" fmla="*/ 1107916 w 2430636"/>
                <a:gd name="connsiteY0" fmla="*/ 1 h 606970"/>
                <a:gd name="connsiteX1" fmla="*/ 2091743 w 2430636"/>
                <a:gd name="connsiteY1" fmla="*/ 75256 h 606970"/>
                <a:gd name="connsiteX2" fmla="*/ 2421997 w 2430636"/>
                <a:gd name="connsiteY2" fmla="*/ 304880 h 606970"/>
                <a:gd name="connsiteX3" fmla="*/ 2427348 w 2430636"/>
                <a:gd name="connsiteY3" fmla="*/ 328248 h 606970"/>
                <a:gd name="connsiteX4" fmla="*/ 2069336 w 2430636"/>
                <a:gd name="connsiteY4" fmla="*/ 606691 h 606970"/>
                <a:gd name="connsiteX5" fmla="*/ 1998564 w 2430636"/>
                <a:gd name="connsiteY5" fmla="*/ 604859 h 606970"/>
                <a:gd name="connsiteX6" fmla="*/ 504221 w 2430636"/>
                <a:gd name="connsiteY6" fmla="*/ 593832 h 606970"/>
                <a:gd name="connsiteX7" fmla="*/ 35179 w 2430636"/>
                <a:gd name="connsiteY7" fmla="*/ 428820 h 606970"/>
                <a:gd name="connsiteX8" fmla="*/ 15207 w 2430636"/>
                <a:gd name="connsiteY8" fmla="*/ 251296 h 606970"/>
                <a:gd name="connsiteX9" fmla="*/ 401220 w 2430636"/>
                <a:gd name="connsiteY9" fmla="*/ 35221 h 606970"/>
                <a:gd name="connsiteX10" fmla="*/ 1107916 w 2430636"/>
                <a:gd name="connsiteY10" fmla="*/ 1 h 606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30636" h="606970">
                  <a:moveTo>
                    <a:pt x="1107916" y="1"/>
                  </a:moveTo>
                  <a:cubicBezTo>
                    <a:pt x="1401956" y="-16"/>
                    <a:pt x="1742184" y="18379"/>
                    <a:pt x="2091743" y="75256"/>
                  </a:cubicBezTo>
                  <a:cubicBezTo>
                    <a:pt x="2260199" y="103261"/>
                    <a:pt x="2392045" y="194930"/>
                    <a:pt x="2421997" y="304880"/>
                  </a:cubicBezTo>
                  <a:cubicBezTo>
                    <a:pt x="2424043" y="312482"/>
                    <a:pt x="2425763" y="321003"/>
                    <a:pt x="2427348" y="328248"/>
                  </a:cubicBezTo>
                  <a:cubicBezTo>
                    <a:pt x="2455879" y="475298"/>
                    <a:pt x="2295613" y="599971"/>
                    <a:pt x="2069336" y="606691"/>
                  </a:cubicBezTo>
                  <a:cubicBezTo>
                    <a:pt x="2045877" y="607387"/>
                    <a:pt x="2022188" y="606783"/>
                    <a:pt x="1998564" y="604859"/>
                  </a:cubicBezTo>
                  <a:cubicBezTo>
                    <a:pt x="1644818" y="576120"/>
                    <a:pt x="1045092" y="543709"/>
                    <a:pt x="504221" y="593832"/>
                  </a:cubicBezTo>
                  <a:cubicBezTo>
                    <a:pt x="315810" y="611303"/>
                    <a:pt x="113921" y="546103"/>
                    <a:pt x="35179" y="428820"/>
                  </a:cubicBezTo>
                  <a:cubicBezTo>
                    <a:pt x="-3455" y="371333"/>
                    <a:pt x="-10506" y="308492"/>
                    <a:pt x="15207" y="251296"/>
                  </a:cubicBezTo>
                  <a:cubicBezTo>
                    <a:pt x="66342" y="135458"/>
                    <a:pt x="214732" y="52403"/>
                    <a:pt x="401220" y="35221"/>
                  </a:cubicBezTo>
                  <a:cubicBezTo>
                    <a:pt x="566024" y="18449"/>
                    <a:pt x="813876" y="19"/>
                    <a:pt x="1107916" y="1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33" name="任意多边形: 形状 32" descr="922d5209-8c42-4b93-907b-82e2dd2c1df2"/>
            <p:cNvSpPr/>
            <p:nvPr/>
          </p:nvSpPr>
          <p:spPr>
            <a:xfrm>
              <a:off x="2715011" y="4603905"/>
              <a:ext cx="1544285" cy="650591"/>
            </a:xfrm>
            <a:custGeom>
              <a:avLst/>
              <a:gdLst>
                <a:gd name="connsiteX0" fmla="*/ 1107916 w 2430636"/>
                <a:gd name="connsiteY0" fmla="*/ 1 h 606970"/>
                <a:gd name="connsiteX1" fmla="*/ 2091743 w 2430636"/>
                <a:gd name="connsiteY1" fmla="*/ 75256 h 606970"/>
                <a:gd name="connsiteX2" fmla="*/ 2421997 w 2430636"/>
                <a:gd name="connsiteY2" fmla="*/ 304880 h 606970"/>
                <a:gd name="connsiteX3" fmla="*/ 2427348 w 2430636"/>
                <a:gd name="connsiteY3" fmla="*/ 328248 h 606970"/>
                <a:gd name="connsiteX4" fmla="*/ 2069336 w 2430636"/>
                <a:gd name="connsiteY4" fmla="*/ 606691 h 606970"/>
                <a:gd name="connsiteX5" fmla="*/ 1998564 w 2430636"/>
                <a:gd name="connsiteY5" fmla="*/ 604859 h 606970"/>
                <a:gd name="connsiteX6" fmla="*/ 504221 w 2430636"/>
                <a:gd name="connsiteY6" fmla="*/ 593832 h 606970"/>
                <a:gd name="connsiteX7" fmla="*/ 35179 w 2430636"/>
                <a:gd name="connsiteY7" fmla="*/ 428820 h 606970"/>
                <a:gd name="connsiteX8" fmla="*/ 15207 w 2430636"/>
                <a:gd name="connsiteY8" fmla="*/ 251296 h 606970"/>
                <a:gd name="connsiteX9" fmla="*/ 401220 w 2430636"/>
                <a:gd name="connsiteY9" fmla="*/ 35221 h 606970"/>
                <a:gd name="connsiteX10" fmla="*/ 1107916 w 2430636"/>
                <a:gd name="connsiteY10" fmla="*/ 1 h 606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30636" h="606970">
                  <a:moveTo>
                    <a:pt x="1107916" y="1"/>
                  </a:moveTo>
                  <a:cubicBezTo>
                    <a:pt x="1401956" y="-16"/>
                    <a:pt x="1742184" y="18379"/>
                    <a:pt x="2091743" y="75256"/>
                  </a:cubicBezTo>
                  <a:cubicBezTo>
                    <a:pt x="2260199" y="103261"/>
                    <a:pt x="2392045" y="194930"/>
                    <a:pt x="2421997" y="304880"/>
                  </a:cubicBezTo>
                  <a:cubicBezTo>
                    <a:pt x="2424043" y="312482"/>
                    <a:pt x="2425763" y="321003"/>
                    <a:pt x="2427348" y="328248"/>
                  </a:cubicBezTo>
                  <a:cubicBezTo>
                    <a:pt x="2455879" y="475298"/>
                    <a:pt x="2295613" y="599971"/>
                    <a:pt x="2069336" y="606691"/>
                  </a:cubicBezTo>
                  <a:cubicBezTo>
                    <a:pt x="2045877" y="607387"/>
                    <a:pt x="2022188" y="606783"/>
                    <a:pt x="1998564" y="604859"/>
                  </a:cubicBezTo>
                  <a:cubicBezTo>
                    <a:pt x="1644818" y="576120"/>
                    <a:pt x="1045092" y="543709"/>
                    <a:pt x="504221" y="593832"/>
                  </a:cubicBezTo>
                  <a:cubicBezTo>
                    <a:pt x="315810" y="611303"/>
                    <a:pt x="113921" y="546103"/>
                    <a:pt x="35179" y="428820"/>
                  </a:cubicBezTo>
                  <a:cubicBezTo>
                    <a:pt x="-3455" y="371333"/>
                    <a:pt x="-10506" y="308492"/>
                    <a:pt x="15207" y="251296"/>
                  </a:cubicBezTo>
                  <a:cubicBezTo>
                    <a:pt x="66342" y="135458"/>
                    <a:pt x="214732" y="52403"/>
                    <a:pt x="401220" y="35221"/>
                  </a:cubicBezTo>
                  <a:cubicBezTo>
                    <a:pt x="566024" y="18449"/>
                    <a:pt x="813876" y="19"/>
                    <a:pt x="1107916" y="1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9" name="任意多边形: 形状 8" descr="0deb3887-14d6-460e-821e-6040f24e425b"/>
            <p:cNvSpPr/>
            <p:nvPr/>
          </p:nvSpPr>
          <p:spPr>
            <a:xfrm>
              <a:off x="1813515" y="1980355"/>
              <a:ext cx="3251675" cy="868462"/>
            </a:xfrm>
            <a:custGeom>
              <a:avLst/>
              <a:gdLst>
                <a:gd name="connsiteX0" fmla="*/ 1107916 w 2430636"/>
                <a:gd name="connsiteY0" fmla="*/ 1 h 606970"/>
                <a:gd name="connsiteX1" fmla="*/ 2091743 w 2430636"/>
                <a:gd name="connsiteY1" fmla="*/ 75256 h 606970"/>
                <a:gd name="connsiteX2" fmla="*/ 2421997 w 2430636"/>
                <a:gd name="connsiteY2" fmla="*/ 304880 h 606970"/>
                <a:gd name="connsiteX3" fmla="*/ 2427348 w 2430636"/>
                <a:gd name="connsiteY3" fmla="*/ 328248 h 606970"/>
                <a:gd name="connsiteX4" fmla="*/ 2069336 w 2430636"/>
                <a:gd name="connsiteY4" fmla="*/ 606691 h 606970"/>
                <a:gd name="connsiteX5" fmla="*/ 1998564 w 2430636"/>
                <a:gd name="connsiteY5" fmla="*/ 604859 h 606970"/>
                <a:gd name="connsiteX6" fmla="*/ 504221 w 2430636"/>
                <a:gd name="connsiteY6" fmla="*/ 593832 h 606970"/>
                <a:gd name="connsiteX7" fmla="*/ 35179 w 2430636"/>
                <a:gd name="connsiteY7" fmla="*/ 428820 h 606970"/>
                <a:gd name="connsiteX8" fmla="*/ 15207 w 2430636"/>
                <a:gd name="connsiteY8" fmla="*/ 251296 h 606970"/>
                <a:gd name="connsiteX9" fmla="*/ 401220 w 2430636"/>
                <a:gd name="connsiteY9" fmla="*/ 35221 h 606970"/>
                <a:gd name="connsiteX10" fmla="*/ 1107916 w 2430636"/>
                <a:gd name="connsiteY10" fmla="*/ 1 h 606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30636" h="606970">
                  <a:moveTo>
                    <a:pt x="1107916" y="1"/>
                  </a:moveTo>
                  <a:cubicBezTo>
                    <a:pt x="1401956" y="-16"/>
                    <a:pt x="1742184" y="18379"/>
                    <a:pt x="2091743" y="75256"/>
                  </a:cubicBezTo>
                  <a:cubicBezTo>
                    <a:pt x="2260199" y="103261"/>
                    <a:pt x="2392045" y="194930"/>
                    <a:pt x="2421997" y="304880"/>
                  </a:cubicBezTo>
                  <a:cubicBezTo>
                    <a:pt x="2424043" y="312482"/>
                    <a:pt x="2425763" y="321003"/>
                    <a:pt x="2427348" y="328248"/>
                  </a:cubicBezTo>
                  <a:cubicBezTo>
                    <a:pt x="2455879" y="475298"/>
                    <a:pt x="2295613" y="599971"/>
                    <a:pt x="2069336" y="606691"/>
                  </a:cubicBezTo>
                  <a:cubicBezTo>
                    <a:pt x="2045877" y="607387"/>
                    <a:pt x="2022188" y="606783"/>
                    <a:pt x="1998564" y="604859"/>
                  </a:cubicBezTo>
                  <a:cubicBezTo>
                    <a:pt x="1644818" y="576120"/>
                    <a:pt x="1045092" y="543709"/>
                    <a:pt x="504221" y="593832"/>
                  </a:cubicBezTo>
                  <a:cubicBezTo>
                    <a:pt x="315810" y="611303"/>
                    <a:pt x="113921" y="546103"/>
                    <a:pt x="35179" y="428820"/>
                  </a:cubicBezTo>
                  <a:cubicBezTo>
                    <a:pt x="-3455" y="371333"/>
                    <a:pt x="-10506" y="308492"/>
                    <a:pt x="15207" y="251296"/>
                  </a:cubicBezTo>
                  <a:cubicBezTo>
                    <a:pt x="66342" y="135458"/>
                    <a:pt x="214732" y="52403"/>
                    <a:pt x="401220" y="35221"/>
                  </a:cubicBezTo>
                  <a:cubicBezTo>
                    <a:pt x="566024" y="18449"/>
                    <a:pt x="813876" y="19"/>
                    <a:pt x="1107916" y="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0" name="任意多边形: 形状 9" descr="a64c86c9-d0d7-4d54-8c98-6340433928a4"/>
            <p:cNvSpPr/>
            <p:nvPr/>
          </p:nvSpPr>
          <p:spPr>
            <a:xfrm>
              <a:off x="2332422" y="3241157"/>
              <a:ext cx="2213861" cy="868462"/>
            </a:xfrm>
            <a:custGeom>
              <a:avLst/>
              <a:gdLst>
                <a:gd name="connsiteX0" fmla="*/ 1107916 w 2430636"/>
                <a:gd name="connsiteY0" fmla="*/ 1 h 606970"/>
                <a:gd name="connsiteX1" fmla="*/ 2091743 w 2430636"/>
                <a:gd name="connsiteY1" fmla="*/ 75256 h 606970"/>
                <a:gd name="connsiteX2" fmla="*/ 2421997 w 2430636"/>
                <a:gd name="connsiteY2" fmla="*/ 304880 h 606970"/>
                <a:gd name="connsiteX3" fmla="*/ 2427348 w 2430636"/>
                <a:gd name="connsiteY3" fmla="*/ 328248 h 606970"/>
                <a:gd name="connsiteX4" fmla="*/ 2069336 w 2430636"/>
                <a:gd name="connsiteY4" fmla="*/ 606691 h 606970"/>
                <a:gd name="connsiteX5" fmla="*/ 1998564 w 2430636"/>
                <a:gd name="connsiteY5" fmla="*/ 604859 h 606970"/>
                <a:gd name="connsiteX6" fmla="*/ 504221 w 2430636"/>
                <a:gd name="connsiteY6" fmla="*/ 593832 h 606970"/>
                <a:gd name="connsiteX7" fmla="*/ 35179 w 2430636"/>
                <a:gd name="connsiteY7" fmla="*/ 428820 h 606970"/>
                <a:gd name="connsiteX8" fmla="*/ 15207 w 2430636"/>
                <a:gd name="connsiteY8" fmla="*/ 251296 h 606970"/>
                <a:gd name="connsiteX9" fmla="*/ 401220 w 2430636"/>
                <a:gd name="connsiteY9" fmla="*/ 35221 h 606970"/>
                <a:gd name="connsiteX10" fmla="*/ 1107916 w 2430636"/>
                <a:gd name="connsiteY10" fmla="*/ 1 h 606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30636" h="606970">
                  <a:moveTo>
                    <a:pt x="1107916" y="1"/>
                  </a:moveTo>
                  <a:cubicBezTo>
                    <a:pt x="1401956" y="-16"/>
                    <a:pt x="1742184" y="18379"/>
                    <a:pt x="2091743" y="75256"/>
                  </a:cubicBezTo>
                  <a:cubicBezTo>
                    <a:pt x="2260199" y="103261"/>
                    <a:pt x="2392045" y="194930"/>
                    <a:pt x="2421997" y="304880"/>
                  </a:cubicBezTo>
                  <a:cubicBezTo>
                    <a:pt x="2424043" y="312482"/>
                    <a:pt x="2425763" y="321003"/>
                    <a:pt x="2427348" y="328248"/>
                  </a:cubicBezTo>
                  <a:cubicBezTo>
                    <a:pt x="2455879" y="475298"/>
                    <a:pt x="2295613" y="599971"/>
                    <a:pt x="2069336" y="606691"/>
                  </a:cubicBezTo>
                  <a:cubicBezTo>
                    <a:pt x="2045877" y="607387"/>
                    <a:pt x="2022188" y="606783"/>
                    <a:pt x="1998564" y="604859"/>
                  </a:cubicBezTo>
                  <a:cubicBezTo>
                    <a:pt x="1644818" y="576120"/>
                    <a:pt x="1045092" y="543709"/>
                    <a:pt x="504221" y="593832"/>
                  </a:cubicBezTo>
                  <a:cubicBezTo>
                    <a:pt x="315810" y="611303"/>
                    <a:pt x="113921" y="546103"/>
                    <a:pt x="35179" y="428820"/>
                  </a:cubicBezTo>
                  <a:cubicBezTo>
                    <a:pt x="-3455" y="371333"/>
                    <a:pt x="-10506" y="308492"/>
                    <a:pt x="15207" y="251296"/>
                  </a:cubicBezTo>
                  <a:cubicBezTo>
                    <a:pt x="66342" y="135458"/>
                    <a:pt x="214732" y="52403"/>
                    <a:pt x="401220" y="35221"/>
                  </a:cubicBezTo>
                  <a:cubicBezTo>
                    <a:pt x="566024" y="18449"/>
                    <a:pt x="813876" y="19"/>
                    <a:pt x="110791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1" name="任意多边形: 形状 10" descr="1c3dd0d3-49e2-4bbe-9aa1-0af80685c996"/>
            <p:cNvSpPr/>
            <p:nvPr/>
          </p:nvSpPr>
          <p:spPr>
            <a:xfrm>
              <a:off x="2667209" y="4501959"/>
              <a:ext cx="1544285" cy="650591"/>
            </a:xfrm>
            <a:custGeom>
              <a:avLst/>
              <a:gdLst>
                <a:gd name="connsiteX0" fmla="*/ 1107916 w 2430636"/>
                <a:gd name="connsiteY0" fmla="*/ 1 h 606970"/>
                <a:gd name="connsiteX1" fmla="*/ 2091743 w 2430636"/>
                <a:gd name="connsiteY1" fmla="*/ 75256 h 606970"/>
                <a:gd name="connsiteX2" fmla="*/ 2421997 w 2430636"/>
                <a:gd name="connsiteY2" fmla="*/ 304880 h 606970"/>
                <a:gd name="connsiteX3" fmla="*/ 2427348 w 2430636"/>
                <a:gd name="connsiteY3" fmla="*/ 328248 h 606970"/>
                <a:gd name="connsiteX4" fmla="*/ 2069336 w 2430636"/>
                <a:gd name="connsiteY4" fmla="*/ 606691 h 606970"/>
                <a:gd name="connsiteX5" fmla="*/ 1998564 w 2430636"/>
                <a:gd name="connsiteY5" fmla="*/ 604859 h 606970"/>
                <a:gd name="connsiteX6" fmla="*/ 504221 w 2430636"/>
                <a:gd name="connsiteY6" fmla="*/ 593832 h 606970"/>
                <a:gd name="connsiteX7" fmla="*/ 35179 w 2430636"/>
                <a:gd name="connsiteY7" fmla="*/ 428820 h 606970"/>
                <a:gd name="connsiteX8" fmla="*/ 15207 w 2430636"/>
                <a:gd name="connsiteY8" fmla="*/ 251296 h 606970"/>
                <a:gd name="connsiteX9" fmla="*/ 401220 w 2430636"/>
                <a:gd name="connsiteY9" fmla="*/ 35221 h 606970"/>
                <a:gd name="connsiteX10" fmla="*/ 1107916 w 2430636"/>
                <a:gd name="connsiteY10" fmla="*/ 1 h 606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30636" h="606970">
                  <a:moveTo>
                    <a:pt x="1107916" y="1"/>
                  </a:moveTo>
                  <a:cubicBezTo>
                    <a:pt x="1401956" y="-16"/>
                    <a:pt x="1742184" y="18379"/>
                    <a:pt x="2091743" y="75256"/>
                  </a:cubicBezTo>
                  <a:cubicBezTo>
                    <a:pt x="2260199" y="103261"/>
                    <a:pt x="2392045" y="194930"/>
                    <a:pt x="2421997" y="304880"/>
                  </a:cubicBezTo>
                  <a:cubicBezTo>
                    <a:pt x="2424043" y="312482"/>
                    <a:pt x="2425763" y="321003"/>
                    <a:pt x="2427348" y="328248"/>
                  </a:cubicBezTo>
                  <a:cubicBezTo>
                    <a:pt x="2455879" y="475298"/>
                    <a:pt x="2295613" y="599971"/>
                    <a:pt x="2069336" y="606691"/>
                  </a:cubicBezTo>
                  <a:cubicBezTo>
                    <a:pt x="2045877" y="607387"/>
                    <a:pt x="2022188" y="606783"/>
                    <a:pt x="1998564" y="604859"/>
                  </a:cubicBezTo>
                  <a:cubicBezTo>
                    <a:pt x="1644818" y="576120"/>
                    <a:pt x="1045092" y="543709"/>
                    <a:pt x="504221" y="593832"/>
                  </a:cubicBezTo>
                  <a:cubicBezTo>
                    <a:pt x="315810" y="611303"/>
                    <a:pt x="113921" y="546103"/>
                    <a:pt x="35179" y="428820"/>
                  </a:cubicBezTo>
                  <a:cubicBezTo>
                    <a:pt x="-3455" y="371333"/>
                    <a:pt x="-10506" y="308492"/>
                    <a:pt x="15207" y="251296"/>
                  </a:cubicBezTo>
                  <a:cubicBezTo>
                    <a:pt x="66342" y="135458"/>
                    <a:pt x="214732" y="52403"/>
                    <a:pt x="401220" y="35221"/>
                  </a:cubicBezTo>
                  <a:cubicBezTo>
                    <a:pt x="566024" y="18449"/>
                    <a:pt x="813876" y="19"/>
                    <a:pt x="11079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grpSp>
          <p:nvGrpSpPr>
            <p:cNvPr id="8" name="组合 7" descr="710de13b-cd13-466c-b3af-a79e493a714b"/>
            <p:cNvGrpSpPr/>
            <p:nvPr/>
          </p:nvGrpSpPr>
          <p:grpSpPr>
            <a:xfrm>
              <a:off x="3171530" y="1980355"/>
              <a:ext cx="6538326" cy="1037768"/>
              <a:chOff x="3171530" y="1980355"/>
              <a:chExt cx="6538326" cy="1037768"/>
            </a:xfrm>
          </p:grpSpPr>
          <p:sp>
            <p:nvSpPr>
              <p:cNvPr id="13" name="Icon1" descr="3df6602c-bc31-448c-9af2-0293d234cfbe"/>
              <p:cNvSpPr/>
              <p:nvPr/>
            </p:nvSpPr>
            <p:spPr>
              <a:xfrm rot="16720407">
                <a:off x="3190666" y="2129968"/>
                <a:ext cx="465603" cy="503875"/>
              </a:xfrm>
              <a:custGeom>
                <a:avLst/>
                <a:gdLst>
                  <a:gd name="T0" fmla="*/ 3681 w 4569"/>
                  <a:gd name="T1" fmla="*/ 853 h 4559"/>
                  <a:gd name="T2" fmla="*/ 3572 w 4569"/>
                  <a:gd name="T3" fmla="*/ 737 h 4559"/>
                  <a:gd name="T4" fmla="*/ 1889 w 4569"/>
                  <a:gd name="T5" fmla="*/ 108 h 4559"/>
                  <a:gd name="T6" fmla="*/ 1109 w 4569"/>
                  <a:gd name="T7" fmla="*/ 1062 h 4559"/>
                  <a:gd name="T8" fmla="*/ 1193 w 4569"/>
                  <a:gd name="T9" fmla="*/ 1426 h 4559"/>
                  <a:gd name="T10" fmla="*/ 1421 w 4569"/>
                  <a:gd name="T11" fmla="*/ 1776 h 4559"/>
                  <a:gd name="T12" fmla="*/ 1047 w 4569"/>
                  <a:gd name="T13" fmla="*/ 2226 h 4559"/>
                  <a:gd name="T14" fmla="*/ 202 w 4569"/>
                  <a:gd name="T15" fmla="*/ 3462 h 4559"/>
                  <a:gd name="T16" fmla="*/ 1483 w 4569"/>
                  <a:gd name="T17" fmla="*/ 4421 h 4559"/>
                  <a:gd name="T18" fmla="*/ 3124 w 4569"/>
                  <a:gd name="T19" fmla="*/ 4190 h 4559"/>
                  <a:gd name="T20" fmla="*/ 3681 w 4569"/>
                  <a:gd name="T21" fmla="*/ 853 h 4559"/>
                  <a:gd name="T22" fmla="*/ 1858 w 4569"/>
                  <a:gd name="T23" fmla="*/ 3965 h 4559"/>
                  <a:gd name="T24" fmla="*/ 1538 w 4569"/>
                  <a:gd name="T25" fmla="*/ 3645 h 4559"/>
                  <a:gd name="T26" fmla="*/ 1858 w 4569"/>
                  <a:gd name="T27" fmla="*/ 3325 h 4559"/>
                  <a:gd name="T28" fmla="*/ 2178 w 4569"/>
                  <a:gd name="T29" fmla="*/ 3645 h 4559"/>
                  <a:gd name="T30" fmla="*/ 1858 w 4569"/>
                  <a:gd name="T31" fmla="*/ 3965 h 4559"/>
                  <a:gd name="T32" fmla="*/ 2513 w 4569"/>
                  <a:gd name="T33" fmla="*/ 1185 h 4559"/>
                  <a:gd name="T34" fmla="*/ 2833 w 4569"/>
                  <a:gd name="T35" fmla="*/ 865 h 4559"/>
                  <a:gd name="T36" fmla="*/ 3153 w 4569"/>
                  <a:gd name="T37" fmla="*/ 1185 h 4559"/>
                  <a:gd name="T38" fmla="*/ 2833 w 4569"/>
                  <a:gd name="T39" fmla="*/ 1505 h 4559"/>
                  <a:gd name="T40" fmla="*/ 2513 w 4569"/>
                  <a:gd name="T41" fmla="*/ 1185 h 4559"/>
                  <a:gd name="T42" fmla="*/ 2973 w 4569"/>
                  <a:gd name="T43" fmla="*/ 3578 h 4559"/>
                  <a:gd name="T44" fmla="*/ 2653 w 4569"/>
                  <a:gd name="T45" fmla="*/ 3258 h 4559"/>
                  <a:gd name="T46" fmla="*/ 2973 w 4569"/>
                  <a:gd name="T47" fmla="*/ 2938 h 4559"/>
                  <a:gd name="T48" fmla="*/ 3293 w 4569"/>
                  <a:gd name="T49" fmla="*/ 3258 h 4559"/>
                  <a:gd name="T50" fmla="*/ 2973 w 4569"/>
                  <a:gd name="T51" fmla="*/ 3578 h 4559"/>
                  <a:gd name="T52" fmla="*/ 3393 w 4569"/>
                  <a:gd name="T53" fmla="*/ 2511 h 4559"/>
                  <a:gd name="T54" fmla="*/ 3073 w 4569"/>
                  <a:gd name="T55" fmla="*/ 2191 h 4559"/>
                  <a:gd name="T56" fmla="*/ 3393 w 4569"/>
                  <a:gd name="T57" fmla="*/ 1871 h 4559"/>
                  <a:gd name="T58" fmla="*/ 3713 w 4569"/>
                  <a:gd name="T59" fmla="*/ 2191 h 4559"/>
                  <a:gd name="T60" fmla="*/ 3393 w 4569"/>
                  <a:gd name="T61" fmla="*/ 2511 h 45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69" h="4559">
                    <a:moveTo>
                      <a:pt x="3681" y="853"/>
                    </a:moveTo>
                    <a:cubicBezTo>
                      <a:pt x="3646" y="813"/>
                      <a:pt x="3610" y="774"/>
                      <a:pt x="3572" y="737"/>
                    </a:cubicBezTo>
                    <a:cubicBezTo>
                      <a:pt x="3131" y="296"/>
                      <a:pt x="2526" y="0"/>
                      <a:pt x="1889" y="108"/>
                    </a:cubicBezTo>
                    <a:cubicBezTo>
                      <a:pt x="1391" y="193"/>
                      <a:pt x="1084" y="569"/>
                      <a:pt x="1109" y="1062"/>
                    </a:cubicBezTo>
                    <a:cubicBezTo>
                      <a:pt x="1116" y="1187"/>
                      <a:pt x="1142" y="1311"/>
                      <a:pt x="1193" y="1426"/>
                    </a:cubicBezTo>
                    <a:cubicBezTo>
                      <a:pt x="1251" y="1556"/>
                      <a:pt x="1366" y="1648"/>
                      <a:pt x="1421" y="1776"/>
                    </a:cubicBezTo>
                    <a:cubicBezTo>
                      <a:pt x="1538" y="2048"/>
                      <a:pt x="1288" y="2226"/>
                      <a:pt x="1047" y="2226"/>
                    </a:cubicBezTo>
                    <a:cubicBezTo>
                      <a:pt x="416" y="2191"/>
                      <a:pt x="0" y="2912"/>
                      <a:pt x="202" y="3462"/>
                    </a:cubicBezTo>
                    <a:cubicBezTo>
                      <a:pt x="384" y="3961"/>
                      <a:pt x="998" y="4300"/>
                      <a:pt x="1483" y="4421"/>
                    </a:cubicBezTo>
                    <a:cubicBezTo>
                      <a:pt x="2035" y="4559"/>
                      <a:pt x="2632" y="4476"/>
                      <a:pt x="3124" y="4190"/>
                    </a:cubicBezTo>
                    <a:cubicBezTo>
                      <a:pt x="4295" y="3508"/>
                      <a:pt x="4569" y="1878"/>
                      <a:pt x="3681" y="853"/>
                    </a:cubicBezTo>
                    <a:close/>
                    <a:moveTo>
                      <a:pt x="1858" y="3965"/>
                    </a:moveTo>
                    <a:cubicBezTo>
                      <a:pt x="1681" y="3965"/>
                      <a:pt x="1538" y="3821"/>
                      <a:pt x="1538" y="3645"/>
                    </a:cubicBezTo>
                    <a:cubicBezTo>
                      <a:pt x="1538" y="3468"/>
                      <a:pt x="1681" y="3325"/>
                      <a:pt x="1858" y="3325"/>
                    </a:cubicBezTo>
                    <a:cubicBezTo>
                      <a:pt x="2035" y="3325"/>
                      <a:pt x="2178" y="3468"/>
                      <a:pt x="2178" y="3645"/>
                    </a:cubicBezTo>
                    <a:cubicBezTo>
                      <a:pt x="2178" y="3821"/>
                      <a:pt x="2035" y="3965"/>
                      <a:pt x="1858" y="3965"/>
                    </a:cubicBezTo>
                    <a:close/>
                    <a:moveTo>
                      <a:pt x="2513" y="1185"/>
                    </a:moveTo>
                    <a:cubicBezTo>
                      <a:pt x="2513" y="1008"/>
                      <a:pt x="2656" y="865"/>
                      <a:pt x="2833" y="865"/>
                    </a:cubicBezTo>
                    <a:cubicBezTo>
                      <a:pt x="3009" y="865"/>
                      <a:pt x="3153" y="1008"/>
                      <a:pt x="3153" y="1185"/>
                    </a:cubicBezTo>
                    <a:cubicBezTo>
                      <a:pt x="3153" y="1361"/>
                      <a:pt x="3009" y="1505"/>
                      <a:pt x="2833" y="1505"/>
                    </a:cubicBezTo>
                    <a:cubicBezTo>
                      <a:pt x="2656" y="1505"/>
                      <a:pt x="2513" y="1361"/>
                      <a:pt x="2513" y="1185"/>
                    </a:cubicBezTo>
                    <a:close/>
                    <a:moveTo>
                      <a:pt x="2973" y="3578"/>
                    </a:moveTo>
                    <a:cubicBezTo>
                      <a:pt x="2796" y="3578"/>
                      <a:pt x="2653" y="3435"/>
                      <a:pt x="2653" y="3258"/>
                    </a:cubicBezTo>
                    <a:cubicBezTo>
                      <a:pt x="2653" y="3081"/>
                      <a:pt x="2796" y="2938"/>
                      <a:pt x="2973" y="2938"/>
                    </a:cubicBezTo>
                    <a:cubicBezTo>
                      <a:pt x="3149" y="2938"/>
                      <a:pt x="3293" y="3081"/>
                      <a:pt x="3293" y="3258"/>
                    </a:cubicBezTo>
                    <a:cubicBezTo>
                      <a:pt x="3293" y="3435"/>
                      <a:pt x="3149" y="3578"/>
                      <a:pt x="2973" y="3578"/>
                    </a:cubicBezTo>
                    <a:close/>
                    <a:moveTo>
                      <a:pt x="3393" y="2511"/>
                    </a:moveTo>
                    <a:cubicBezTo>
                      <a:pt x="3216" y="2511"/>
                      <a:pt x="3073" y="2368"/>
                      <a:pt x="3073" y="2191"/>
                    </a:cubicBezTo>
                    <a:cubicBezTo>
                      <a:pt x="3073" y="2015"/>
                      <a:pt x="3216" y="1871"/>
                      <a:pt x="3393" y="1871"/>
                    </a:cubicBezTo>
                    <a:cubicBezTo>
                      <a:pt x="3569" y="1871"/>
                      <a:pt x="3713" y="2015"/>
                      <a:pt x="3713" y="2191"/>
                    </a:cubicBezTo>
                    <a:cubicBezTo>
                      <a:pt x="3713" y="2368"/>
                      <a:pt x="3569" y="2511"/>
                      <a:pt x="3393" y="25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30" name="Number1" descr="b87d7e94-9a4a-4b63-bd2a-0106343efdc7"/>
              <p:cNvSpPr/>
              <p:nvPr/>
            </p:nvSpPr>
            <p:spPr>
              <a:xfrm>
                <a:off x="5971929" y="2267444"/>
                <a:ext cx="358625" cy="358624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 lnSpcReduction="10000"/>
              </a:bodyPr>
              <a:lstStyle/>
              <a:p>
                <a:pPr algn="ctr"/>
                <a:r>
                  <a:rPr lang="en-US" sz="1400" b="1" i="0" u="none">
                    <a:solidFill>
                      <a:srgbClr val="FFFFFF"/>
                    </a:solidFill>
                    <a:latin typeface="Arial" panose="020B0604020202020204"/>
                  </a:rPr>
                  <a:t>01</a:t>
                </a:r>
                <a:endParaRPr lang="en-US" sz="14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27" name="Bullet1" descr="b9beae8c-13b7-40ba-901e-b52ba2ea889c"/>
              <p:cNvSpPr/>
              <p:nvPr/>
            </p:nvSpPr>
            <p:spPr>
              <a:xfrm>
                <a:off x="6623527" y="1980355"/>
                <a:ext cx="3086329" cy="451624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眼球前后轴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8" name="Text1" descr="43e42262-d051-494d-b462-04404b5bff1f"/>
              <p:cNvSpPr txBox="1"/>
              <p:nvPr/>
            </p:nvSpPr>
            <p:spPr>
              <a:xfrm>
                <a:off x="6623527" y="2431981"/>
                <a:ext cx="3086329" cy="586142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学前儿童眼球前后轴短，可有生理性远视。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12" name="组合 11" descr="ca8c07a8-ca28-4593-9900-49ada1b2d0ec"/>
            <p:cNvGrpSpPr/>
            <p:nvPr/>
          </p:nvGrpSpPr>
          <p:grpSpPr>
            <a:xfrm>
              <a:off x="3230053" y="3188512"/>
              <a:ext cx="6407693" cy="1037768"/>
              <a:chOff x="3230053" y="3188512"/>
              <a:chExt cx="6407693" cy="1037768"/>
            </a:xfrm>
          </p:grpSpPr>
          <p:sp>
            <p:nvSpPr>
              <p:cNvPr id="14" name="Icon2" descr="6daa03f1-6319-4c7d-8087-b6664c6a7673"/>
              <p:cNvSpPr/>
              <p:nvPr/>
            </p:nvSpPr>
            <p:spPr>
              <a:xfrm>
                <a:off x="3230053" y="3459421"/>
                <a:ext cx="386833" cy="384853"/>
              </a:xfrm>
              <a:custGeom>
                <a:avLst/>
                <a:gdLst>
                  <a:gd name="connsiteX0" fmla="*/ 436800 w 607639"/>
                  <a:gd name="connsiteY0" fmla="*/ 516690 h 598264"/>
                  <a:gd name="connsiteX1" fmla="*/ 607639 w 607639"/>
                  <a:gd name="connsiteY1" fmla="*/ 516690 h 598264"/>
                  <a:gd name="connsiteX2" fmla="*/ 607639 w 607639"/>
                  <a:gd name="connsiteY2" fmla="*/ 577115 h 598264"/>
                  <a:gd name="connsiteX3" fmla="*/ 586451 w 607639"/>
                  <a:gd name="connsiteY3" fmla="*/ 598264 h 598264"/>
                  <a:gd name="connsiteX4" fmla="*/ 457988 w 607639"/>
                  <a:gd name="connsiteY4" fmla="*/ 598264 h 598264"/>
                  <a:gd name="connsiteX5" fmla="*/ 436800 w 607639"/>
                  <a:gd name="connsiteY5" fmla="*/ 577115 h 598264"/>
                  <a:gd name="connsiteX6" fmla="*/ 218400 w 607639"/>
                  <a:gd name="connsiteY6" fmla="*/ 516690 h 598264"/>
                  <a:gd name="connsiteX7" fmla="*/ 389239 w 607639"/>
                  <a:gd name="connsiteY7" fmla="*/ 516690 h 598264"/>
                  <a:gd name="connsiteX8" fmla="*/ 389239 w 607639"/>
                  <a:gd name="connsiteY8" fmla="*/ 577115 h 598264"/>
                  <a:gd name="connsiteX9" fmla="*/ 368051 w 607639"/>
                  <a:gd name="connsiteY9" fmla="*/ 598264 h 598264"/>
                  <a:gd name="connsiteX10" fmla="*/ 239588 w 607639"/>
                  <a:gd name="connsiteY10" fmla="*/ 598264 h 598264"/>
                  <a:gd name="connsiteX11" fmla="*/ 218400 w 607639"/>
                  <a:gd name="connsiteY11" fmla="*/ 577115 h 598264"/>
                  <a:gd name="connsiteX12" fmla="*/ 0 w 607639"/>
                  <a:gd name="connsiteY12" fmla="*/ 516690 h 598264"/>
                  <a:gd name="connsiteX13" fmla="*/ 170768 w 607639"/>
                  <a:gd name="connsiteY13" fmla="*/ 516690 h 598264"/>
                  <a:gd name="connsiteX14" fmla="*/ 170768 w 607639"/>
                  <a:gd name="connsiteY14" fmla="*/ 577115 h 598264"/>
                  <a:gd name="connsiteX15" fmla="*/ 149589 w 607639"/>
                  <a:gd name="connsiteY15" fmla="*/ 598264 h 598264"/>
                  <a:gd name="connsiteX16" fmla="*/ 21179 w 607639"/>
                  <a:gd name="connsiteY16" fmla="*/ 598264 h 598264"/>
                  <a:gd name="connsiteX17" fmla="*/ 0 w 607639"/>
                  <a:gd name="connsiteY17" fmla="*/ 577115 h 598264"/>
                  <a:gd name="connsiteX18" fmla="*/ 218400 w 607639"/>
                  <a:gd name="connsiteY18" fmla="*/ 228572 h 598264"/>
                  <a:gd name="connsiteX19" fmla="*/ 389239 w 607639"/>
                  <a:gd name="connsiteY19" fmla="*/ 228572 h 598264"/>
                  <a:gd name="connsiteX20" fmla="*/ 389239 w 607639"/>
                  <a:gd name="connsiteY20" fmla="*/ 474351 h 598264"/>
                  <a:gd name="connsiteX21" fmla="*/ 218400 w 607639"/>
                  <a:gd name="connsiteY21" fmla="*/ 474351 h 598264"/>
                  <a:gd name="connsiteX22" fmla="*/ 436800 w 607639"/>
                  <a:gd name="connsiteY22" fmla="*/ 228501 h 598264"/>
                  <a:gd name="connsiteX23" fmla="*/ 607639 w 607639"/>
                  <a:gd name="connsiteY23" fmla="*/ 228501 h 598264"/>
                  <a:gd name="connsiteX24" fmla="*/ 607639 w 607639"/>
                  <a:gd name="connsiteY24" fmla="*/ 474351 h 598264"/>
                  <a:gd name="connsiteX25" fmla="*/ 436800 w 607639"/>
                  <a:gd name="connsiteY25" fmla="*/ 474351 h 598264"/>
                  <a:gd name="connsiteX26" fmla="*/ 0 w 607639"/>
                  <a:gd name="connsiteY26" fmla="*/ 228501 h 598264"/>
                  <a:gd name="connsiteX27" fmla="*/ 170768 w 607639"/>
                  <a:gd name="connsiteY27" fmla="*/ 228501 h 598264"/>
                  <a:gd name="connsiteX28" fmla="*/ 170768 w 607639"/>
                  <a:gd name="connsiteY28" fmla="*/ 474351 h 598264"/>
                  <a:gd name="connsiteX29" fmla="*/ 0 w 607639"/>
                  <a:gd name="connsiteY29" fmla="*/ 474351 h 598264"/>
                  <a:gd name="connsiteX30" fmla="*/ 436800 w 607639"/>
                  <a:gd name="connsiteY30" fmla="*/ 146927 h 598264"/>
                  <a:gd name="connsiteX31" fmla="*/ 607639 w 607639"/>
                  <a:gd name="connsiteY31" fmla="*/ 146927 h 598264"/>
                  <a:gd name="connsiteX32" fmla="*/ 607639 w 607639"/>
                  <a:gd name="connsiteY32" fmla="*/ 186161 h 598264"/>
                  <a:gd name="connsiteX33" fmla="*/ 436800 w 607639"/>
                  <a:gd name="connsiteY33" fmla="*/ 186161 h 598264"/>
                  <a:gd name="connsiteX34" fmla="*/ 218400 w 607639"/>
                  <a:gd name="connsiteY34" fmla="*/ 146927 h 598264"/>
                  <a:gd name="connsiteX35" fmla="*/ 389239 w 607639"/>
                  <a:gd name="connsiteY35" fmla="*/ 146927 h 598264"/>
                  <a:gd name="connsiteX36" fmla="*/ 389239 w 607639"/>
                  <a:gd name="connsiteY36" fmla="*/ 186161 h 598264"/>
                  <a:gd name="connsiteX37" fmla="*/ 218400 w 607639"/>
                  <a:gd name="connsiteY37" fmla="*/ 186161 h 598264"/>
                  <a:gd name="connsiteX38" fmla="*/ 0 w 607639"/>
                  <a:gd name="connsiteY38" fmla="*/ 146927 h 598264"/>
                  <a:gd name="connsiteX39" fmla="*/ 170768 w 607639"/>
                  <a:gd name="connsiteY39" fmla="*/ 146927 h 598264"/>
                  <a:gd name="connsiteX40" fmla="*/ 170768 w 607639"/>
                  <a:gd name="connsiteY40" fmla="*/ 186161 h 598264"/>
                  <a:gd name="connsiteX41" fmla="*/ 0 w 607639"/>
                  <a:gd name="connsiteY41" fmla="*/ 186161 h 598264"/>
                  <a:gd name="connsiteX42" fmla="*/ 303775 w 607639"/>
                  <a:gd name="connsiteY42" fmla="*/ 65 h 598264"/>
                  <a:gd name="connsiteX43" fmla="*/ 335989 w 607639"/>
                  <a:gd name="connsiteY43" fmla="*/ 19450 h 598264"/>
                  <a:gd name="connsiteX44" fmla="*/ 380841 w 607639"/>
                  <a:gd name="connsiteY44" fmla="*/ 104588 h 598264"/>
                  <a:gd name="connsiteX45" fmla="*/ 226797 w 607639"/>
                  <a:gd name="connsiteY45" fmla="*/ 104588 h 598264"/>
                  <a:gd name="connsiteX46" fmla="*/ 271560 w 607639"/>
                  <a:gd name="connsiteY46" fmla="*/ 19539 h 598264"/>
                  <a:gd name="connsiteX47" fmla="*/ 303775 w 607639"/>
                  <a:gd name="connsiteY47" fmla="*/ 65 h 598264"/>
                  <a:gd name="connsiteX48" fmla="*/ 85375 w 607639"/>
                  <a:gd name="connsiteY48" fmla="*/ 65 h 598264"/>
                  <a:gd name="connsiteX49" fmla="*/ 117589 w 607639"/>
                  <a:gd name="connsiteY49" fmla="*/ 19450 h 598264"/>
                  <a:gd name="connsiteX50" fmla="*/ 162441 w 607639"/>
                  <a:gd name="connsiteY50" fmla="*/ 104588 h 598264"/>
                  <a:gd name="connsiteX51" fmla="*/ 8397 w 607639"/>
                  <a:gd name="connsiteY51" fmla="*/ 104588 h 598264"/>
                  <a:gd name="connsiteX52" fmla="*/ 53160 w 607639"/>
                  <a:gd name="connsiteY52" fmla="*/ 19539 h 598264"/>
                  <a:gd name="connsiteX53" fmla="*/ 85375 w 607639"/>
                  <a:gd name="connsiteY53" fmla="*/ 65 h 598264"/>
                  <a:gd name="connsiteX54" fmla="*/ 522117 w 607639"/>
                  <a:gd name="connsiteY54" fmla="*/ 0 h 598264"/>
                  <a:gd name="connsiteX55" fmla="*/ 554403 w 607639"/>
                  <a:gd name="connsiteY55" fmla="*/ 19424 h 598264"/>
                  <a:gd name="connsiteX56" fmla="*/ 599171 w 607639"/>
                  <a:gd name="connsiteY56" fmla="*/ 104588 h 598264"/>
                  <a:gd name="connsiteX57" fmla="*/ 445197 w 607639"/>
                  <a:gd name="connsiteY57" fmla="*/ 104588 h 598264"/>
                  <a:gd name="connsiteX58" fmla="*/ 489965 w 607639"/>
                  <a:gd name="connsiteY58" fmla="*/ 19513 h 598264"/>
                  <a:gd name="connsiteX59" fmla="*/ 522117 w 607639"/>
                  <a:gd name="connsiteY59" fmla="*/ 0 h 598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607639" h="598264">
                    <a:moveTo>
                      <a:pt x="436800" y="516690"/>
                    </a:moveTo>
                    <a:lnTo>
                      <a:pt x="607639" y="516690"/>
                    </a:lnTo>
                    <a:lnTo>
                      <a:pt x="607639" y="577115"/>
                    </a:lnTo>
                    <a:cubicBezTo>
                      <a:pt x="607639" y="588756"/>
                      <a:pt x="598113" y="598264"/>
                      <a:pt x="586451" y="598264"/>
                    </a:cubicBezTo>
                    <a:lnTo>
                      <a:pt x="457988" y="598264"/>
                    </a:lnTo>
                    <a:cubicBezTo>
                      <a:pt x="446237" y="598264"/>
                      <a:pt x="436800" y="588756"/>
                      <a:pt x="436800" y="577115"/>
                    </a:cubicBezTo>
                    <a:close/>
                    <a:moveTo>
                      <a:pt x="218400" y="516690"/>
                    </a:moveTo>
                    <a:lnTo>
                      <a:pt x="389239" y="516690"/>
                    </a:lnTo>
                    <a:lnTo>
                      <a:pt x="389239" y="577115"/>
                    </a:lnTo>
                    <a:cubicBezTo>
                      <a:pt x="389239" y="588756"/>
                      <a:pt x="379713" y="598264"/>
                      <a:pt x="368051" y="598264"/>
                    </a:cubicBezTo>
                    <a:lnTo>
                      <a:pt x="239588" y="598264"/>
                    </a:lnTo>
                    <a:cubicBezTo>
                      <a:pt x="227926" y="598264"/>
                      <a:pt x="218400" y="588756"/>
                      <a:pt x="218400" y="577115"/>
                    </a:cubicBezTo>
                    <a:close/>
                    <a:moveTo>
                      <a:pt x="0" y="516690"/>
                    </a:moveTo>
                    <a:lnTo>
                      <a:pt x="170768" y="516690"/>
                    </a:lnTo>
                    <a:lnTo>
                      <a:pt x="170768" y="577115"/>
                    </a:lnTo>
                    <a:cubicBezTo>
                      <a:pt x="170768" y="588756"/>
                      <a:pt x="161246" y="598264"/>
                      <a:pt x="149589" y="598264"/>
                    </a:cubicBezTo>
                    <a:lnTo>
                      <a:pt x="21179" y="598264"/>
                    </a:lnTo>
                    <a:cubicBezTo>
                      <a:pt x="9522" y="598264"/>
                      <a:pt x="0" y="588756"/>
                      <a:pt x="0" y="577115"/>
                    </a:cubicBezTo>
                    <a:close/>
                    <a:moveTo>
                      <a:pt x="218400" y="228572"/>
                    </a:moveTo>
                    <a:lnTo>
                      <a:pt x="389239" y="228572"/>
                    </a:lnTo>
                    <a:lnTo>
                      <a:pt x="389239" y="474351"/>
                    </a:lnTo>
                    <a:lnTo>
                      <a:pt x="218400" y="474351"/>
                    </a:lnTo>
                    <a:close/>
                    <a:moveTo>
                      <a:pt x="436800" y="228501"/>
                    </a:moveTo>
                    <a:lnTo>
                      <a:pt x="607639" y="228501"/>
                    </a:lnTo>
                    <a:lnTo>
                      <a:pt x="607639" y="474351"/>
                    </a:lnTo>
                    <a:lnTo>
                      <a:pt x="436800" y="474351"/>
                    </a:lnTo>
                    <a:close/>
                    <a:moveTo>
                      <a:pt x="0" y="228501"/>
                    </a:moveTo>
                    <a:lnTo>
                      <a:pt x="170768" y="228501"/>
                    </a:lnTo>
                    <a:lnTo>
                      <a:pt x="170768" y="474351"/>
                    </a:lnTo>
                    <a:lnTo>
                      <a:pt x="0" y="474351"/>
                    </a:lnTo>
                    <a:close/>
                    <a:moveTo>
                      <a:pt x="436800" y="146927"/>
                    </a:moveTo>
                    <a:lnTo>
                      <a:pt x="607639" y="146927"/>
                    </a:lnTo>
                    <a:lnTo>
                      <a:pt x="607639" y="186161"/>
                    </a:lnTo>
                    <a:lnTo>
                      <a:pt x="436800" y="186161"/>
                    </a:lnTo>
                    <a:close/>
                    <a:moveTo>
                      <a:pt x="218400" y="146927"/>
                    </a:moveTo>
                    <a:lnTo>
                      <a:pt x="389239" y="146927"/>
                    </a:lnTo>
                    <a:lnTo>
                      <a:pt x="389239" y="186161"/>
                    </a:lnTo>
                    <a:lnTo>
                      <a:pt x="218400" y="186161"/>
                    </a:lnTo>
                    <a:close/>
                    <a:moveTo>
                      <a:pt x="0" y="146927"/>
                    </a:moveTo>
                    <a:lnTo>
                      <a:pt x="170768" y="146927"/>
                    </a:lnTo>
                    <a:lnTo>
                      <a:pt x="170768" y="186161"/>
                    </a:lnTo>
                    <a:lnTo>
                      <a:pt x="0" y="186161"/>
                    </a:lnTo>
                    <a:close/>
                    <a:moveTo>
                      <a:pt x="303775" y="65"/>
                    </a:moveTo>
                    <a:cubicBezTo>
                      <a:pt x="316478" y="54"/>
                      <a:pt x="329181" y="6520"/>
                      <a:pt x="335989" y="19450"/>
                    </a:cubicBezTo>
                    <a:lnTo>
                      <a:pt x="380841" y="104588"/>
                    </a:lnTo>
                    <a:lnTo>
                      <a:pt x="226797" y="104588"/>
                    </a:lnTo>
                    <a:lnTo>
                      <a:pt x="271560" y="19539"/>
                    </a:lnTo>
                    <a:cubicBezTo>
                      <a:pt x="278368" y="6564"/>
                      <a:pt x="291071" y="77"/>
                      <a:pt x="303775" y="65"/>
                    </a:cubicBezTo>
                    <a:close/>
                    <a:moveTo>
                      <a:pt x="85375" y="65"/>
                    </a:moveTo>
                    <a:cubicBezTo>
                      <a:pt x="98078" y="54"/>
                      <a:pt x="110782" y="6520"/>
                      <a:pt x="117589" y="19450"/>
                    </a:cubicBezTo>
                    <a:lnTo>
                      <a:pt x="162441" y="104588"/>
                    </a:lnTo>
                    <a:lnTo>
                      <a:pt x="8397" y="104588"/>
                    </a:lnTo>
                    <a:lnTo>
                      <a:pt x="53160" y="19539"/>
                    </a:lnTo>
                    <a:cubicBezTo>
                      <a:pt x="59968" y="6564"/>
                      <a:pt x="72671" y="77"/>
                      <a:pt x="85375" y="65"/>
                    </a:cubicBezTo>
                    <a:close/>
                    <a:moveTo>
                      <a:pt x="522117" y="0"/>
                    </a:moveTo>
                    <a:cubicBezTo>
                      <a:pt x="534822" y="-44"/>
                      <a:pt x="547549" y="6401"/>
                      <a:pt x="554403" y="19424"/>
                    </a:cubicBezTo>
                    <a:lnTo>
                      <a:pt x="599171" y="104588"/>
                    </a:lnTo>
                    <a:lnTo>
                      <a:pt x="445197" y="104588"/>
                    </a:lnTo>
                    <a:lnTo>
                      <a:pt x="489965" y="19513"/>
                    </a:lnTo>
                    <a:cubicBezTo>
                      <a:pt x="496730" y="6579"/>
                      <a:pt x="509412" y="45"/>
                      <a:pt x="5221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25" name="Number2" descr="46648008-daeb-4cb7-88af-9c63678507ff"/>
              <p:cNvSpPr/>
              <p:nvPr/>
            </p:nvSpPr>
            <p:spPr>
              <a:xfrm>
                <a:off x="5602617" y="3475601"/>
                <a:ext cx="358625" cy="358624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 lnSpcReduction="10000"/>
              </a:bodyPr>
              <a:lstStyle/>
              <a:p>
                <a:pPr algn="ctr"/>
                <a:r>
                  <a:rPr lang="en-US" sz="1400" b="1" i="0" u="none">
                    <a:solidFill>
                      <a:srgbClr val="FFFFFF"/>
                    </a:solidFill>
                    <a:latin typeface="Arial" panose="020B0604020202020204"/>
                  </a:rPr>
                  <a:t>02</a:t>
                </a:r>
                <a:endParaRPr lang="en-US" sz="14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22" name="Bullet2" descr="16a13182-4815-4877-bf64-952235829c54"/>
              <p:cNvSpPr/>
              <p:nvPr/>
            </p:nvSpPr>
            <p:spPr>
              <a:xfrm>
                <a:off x="6182104" y="3188512"/>
                <a:ext cx="3455642" cy="451624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晶状体弹性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3" name="Text2" descr="c7f6bbf0-0e54-4ad3-b2ff-a19dee9b5610"/>
              <p:cNvSpPr txBox="1"/>
              <p:nvPr/>
            </p:nvSpPr>
            <p:spPr>
              <a:xfrm>
                <a:off x="6182104" y="3640138"/>
                <a:ext cx="3455642" cy="586142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晶状体弹性大，调节能力强，易形成假性近视。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34" name="组合 33" descr="20af3ac1-d9a0-4f3f-b83b-3c4604642eeb"/>
            <p:cNvGrpSpPr/>
            <p:nvPr/>
          </p:nvGrpSpPr>
          <p:grpSpPr>
            <a:xfrm>
              <a:off x="3178560" y="4396668"/>
              <a:ext cx="6427125" cy="1037768"/>
              <a:chOff x="3178560" y="4396668"/>
              <a:chExt cx="6427125" cy="1037768"/>
            </a:xfrm>
          </p:grpSpPr>
          <p:sp>
            <p:nvSpPr>
              <p:cNvPr id="15" name="Icon3" descr="990d7b21-3251-4d64-8dc7-eb9ed158e1f9"/>
              <p:cNvSpPr/>
              <p:nvPr/>
            </p:nvSpPr>
            <p:spPr>
              <a:xfrm>
                <a:off x="3178560" y="4603905"/>
                <a:ext cx="474278" cy="455686"/>
              </a:xfrm>
              <a:custGeom>
                <a:avLst/>
                <a:gdLst>
                  <a:gd name="connsiteX0" fmla="*/ 179184 w 587513"/>
                  <a:gd name="connsiteY0" fmla="*/ 415650 h 606761"/>
                  <a:gd name="connsiteX1" fmla="*/ 191342 w 587513"/>
                  <a:gd name="connsiteY1" fmla="*/ 417926 h 606761"/>
                  <a:gd name="connsiteX2" fmla="*/ 297727 w 587513"/>
                  <a:gd name="connsiteY2" fmla="*/ 524126 h 606761"/>
                  <a:gd name="connsiteX3" fmla="*/ 270371 w 587513"/>
                  <a:gd name="connsiteY3" fmla="*/ 537021 h 606761"/>
                  <a:gd name="connsiteX4" fmla="*/ 243015 w 587513"/>
                  <a:gd name="connsiteY4" fmla="*/ 548400 h 606761"/>
                  <a:gd name="connsiteX5" fmla="*/ 124471 w 587513"/>
                  <a:gd name="connsiteY5" fmla="*/ 430063 h 606761"/>
                  <a:gd name="connsiteX6" fmla="*/ 142709 w 587513"/>
                  <a:gd name="connsiteY6" fmla="*/ 428546 h 606761"/>
                  <a:gd name="connsiteX7" fmla="*/ 144229 w 587513"/>
                  <a:gd name="connsiteY7" fmla="*/ 428546 h 606761"/>
                  <a:gd name="connsiteX8" fmla="*/ 179184 w 587513"/>
                  <a:gd name="connsiteY8" fmla="*/ 415650 h 606761"/>
                  <a:gd name="connsiteX9" fmla="*/ 38731 w 587513"/>
                  <a:gd name="connsiteY9" fmla="*/ 397457 h 606761"/>
                  <a:gd name="connsiteX10" fmla="*/ 53160 w 587513"/>
                  <a:gd name="connsiteY10" fmla="*/ 397457 h 606761"/>
                  <a:gd name="connsiteX11" fmla="*/ 78222 w 587513"/>
                  <a:gd name="connsiteY11" fmla="*/ 422494 h 606761"/>
                  <a:gd name="connsiteX12" fmla="*/ 78222 w 587513"/>
                  <a:gd name="connsiteY12" fmla="*/ 487741 h 606761"/>
                  <a:gd name="connsiteX13" fmla="*/ 46325 w 587513"/>
                  <a:gd name="connsiteY13" fmla="*/ 500639 h 606761"/>
                  <a:gd name="connsiteX14" fmla="*/ 13669 w 587513"/>
                  <a:gd name="connsiteY14" fmla="*/ 487741 h 606761"/>
                  <a:gd name="connsiteX15" fmla="*/ 13669 w 587513"/>
                  <a:gd name="connsiteY15" fmla="*/ 422494 h 606761"/>
                  <a:gd name="connsiteX16" fmla="*/ 238418 w 587513"/>
                  <a:gd name="connsiteY16" fmla="*/ 267733 h 606761"/>
                  <a:gd name="connsiteX17" fmla="*/ 223228 w 587513"/>
                  <a:gd name="connsiteY17" fmla="*/ 303381 h 606761"/>
                  <a:gd name="connsiteX18" fmla="*/ 238418 w 587513"/>
                  <a:gd name="connsiteY18" fmla="*/ 339028 h 606761"/>
                  <a:gd name="connsiteX19" fmla="*/ 274115 w 587513"/>
                  <a:gd name="connsiteY19" fmla="*/ 354197 h 606761"/>
                  <a:gd name="connsiteX20" fmla="*/ 309811 w 587513"/>
                  <a:gd name="connsiteY20" fmla="*/ 339028 h 606761"/>
                  <a:gd name="connsiteX21" fmla="*/ 325002 w 587513"/>
                  <a:gd name="connsiteY21" fmla="*/ 303381 h 606761"/>
                  <a:gd name="connsiteX22" fmla="*/ 309811 w 587513"/>
                  <a:gd name="connsiteY22" fmla="*/ 267733 h 606761"/>
                  <a:gd name="connsiteX23" fmla="*/ 295381 w 587513"/>
                  <a:gd name="connsiteY23" fmla="*/ 282144 h 606761"/>
                  <a:gd name="connsiteX24" fmla="*/ 304495 w 587513"/>
                  <a:gd name="connsiteY24" fmla="*/ 303381 h 606761"/>
                  <a:gd name="connsiteX25" fmla="*/ 295381 w 587513"/>
                  <a:gd name="connsiteY25" fmla="*/ 324617 h 606761"/>
                  <a:gd name="connsiteX26" fmla="*/ 252849 w 587513"/>
                  <a:gd name="connsiteY26" fmla="*/ 324617 h 606761"/>
                  <a:gd name="connsiteX27" fmla="*/ 243735 w 587513"/>
                  <a:gd name="connsiteY27" fmla="*/ 303381 h 606761"/>
                  <a:gd name="connsiteX28" fmla="*/ 252849 w 587513"/>
                  <a:gd name="connsiteY28" fmla="*/ 282144 h 606761"/>
                  <a:gd name="connsiteX29" fmla="*/ 283988 w 587513"/>
                  <a:gd name="connsiteY29" fmla="*/ 187337 h 606761"/>
                  <a:gd name="connsiteX30" fmla="*/ 264241 w 587513"/>
                  <a:gd name="connsiteY30" fmla="*/ 211608 h 606761"/>
                  <a:gd name="connsiteX31" fmla="*/ 264241 w 587513"/>
                  <a:gd name="connsiteY31" fmla="*/ 303381 h 606761"/>
                  <a:gd name="connsiteX32" fmla="*/ 283988 w 587513"/>
                  <a:gd name="connsiteY32" fmla="*/ 303381 h 606761"/>
                  <a:gd name="connsiteX33" fmla="*/ 411628 w 587513"/>
                  <a:gd name="connsiteY33" fmla="*/ 144867 h 606761"/>
                  <a:gd name="connsiteX34" fmla="*/ 521790 w 587513"/>
                  <a:gd name="connsiteY34" fmla="*/ 254835 h 606761"/>
                  <a:gd name="connsiteX35" fmla="*/ 520271 w 587513"/>
                  <a:gd name="connsiteY35" fmla="*/ 291996 h 606761"/>
                  <a:gd name="connsiteX36" fmla="*/ 476966 w 587513"/>
                  <a:gd name="connsiteY36" fmla="*/ 361010 h 606761"/>
                  <a:gd name="connsiteX37" fmla="*/ 369082 w 587513"/>
                  <a:gd name="connsiteY37" fmla="*/ 254076 h 606761"/>
                  <a:gd name="connsiteX38" fmla="*/ 369082 w 587513"/>
                  <a:gd name="connsiteY38" fmla="*/ 235116 h 606761"/>
                  <a:gd name="connsiteX39" fmla="*/ 408589 w 587513"/>
                  <a:gd name="connsiteY39" fmla="*/ 163827 h 606761"/>
                  <a:gd name="connsiteX40" fmla="*/ 264241 w 587513"/>
                  <a:gd name="connsiteY40" fmla="*/ 92531 h 606761"/>
                  <a:gd name="connsiteX41" fmla="*/ 157911 w 587513"/>
                  <a:gd name="connsiteY41" fmla="*/ 177478 h 606761"/>
                  <a:gd name="connsiteX42" fmla="*/ 57656 w 587513"/>
                  <a:gd name="connsiteY42" fmla="*/ 334477 h 606761"/>
                  <a:gd name="connsiteX43" fmla="*/ 62213 w 587513"/>
                  <a:gd name="connsiteY43" fmla="*/ 335994 h 606761"/>
                  <a:gd name="connsiteX44" fmla="*/ 64492 w 587513"/>
                  <a:gd name="connsiteY44" fmla="*/ 335994 h 606761"/>
                  <a:gd name="connsiteX45" fmla="*/ 214874 w 587513"/>
                  <a:gd name="connsiteY45" fmla="*/ 234361 h 606761"/>
                  <a:gd name="connsiteX46" fmla="*/ 229304 w 587513"/>
                  <a:gd name="connsiteY46" fmla="*/ 219951 h 606761"/>
                  <a:gd name="connsiteX47" fmla="*/ 236899 w 587513"/>
                  <a:gd name="connsiteY47" fmla="*/ 211608 h 606761"/>
                  <a:gd name="connsiteX48" fmla="*/ 241456 w 587513"/>
                  <a:gd name="connsiteY48" fmla="*/ 206299 h 606761"/>
                  <a:gd name="connsiteX49" fmla="*/ 250570 w 587513"/>
                  <a:gd name="connsiteY49" fmla="*/ 196439 h 606761"/>
                  <a:gd name="connsiteX50" fmla="*/ 253608 w 587513"/>
                  <a:gd name="connsiteY50" fmla="*/ 192647 h 606761"/>
                  <a:gd name="connsiteX51" fmla="*/ 261963 w 587513"/>
                  <a:gd name="connsiteY51" fmla="*/ 182787 h 606761"/>
                  <a:gd name="connsiteX52" fmla="*/ 264241 w 587513"/>
                  <a:gd name="connsiteY52" fmla="*/ 180511 h 606761"/>
                  <a:gd name="connsiteX53" fmla="*/ 309052 w 587513"/>
                  <a:gd name="connsiteY53" fmla="*/ 75087 h 606761"/>
                  <a:gd name="connsiteX54" fmla="*/ 283988 w 587513"/>
                  <a:gd name="connsiteY54" fmla="*/ 81913 h 606761"/>
                  <a:gd name="connsiteX55" fmla="*/ 283988 w 587513"/>
                  <a:gd name="connsiteY55" fmla="*/ 153207 h 606761"/>
                  <a:gd name="connsiteX56" fmla="*/ 285507 w 587513"/>
                  <a:gd name="connsiteY56" fmla="*/ 151690 h 606761"/>
                  <a:gd name="connsiteX57" fmla="*/ 287786 w 587513"/>
                  <a:gd name="connsiteY57" fmla="*/ 148656 h 606761"/>
                  <a:gd name="connsiteX58" fmla="*/ 312090 w 587513"/>
                  <a:gd name="connsiteY58" fmla="*/ 104666 h 606761"/>
                  <a:gd name="connsiteX59" fmla="*/ 315128 w 587513"/>
                  <a:gd name="connsiteY59" fmla="*/ 77362 h 606761"/>
                  <a:gd name="connsiteX60" fmla="*/ 309052 w 587513"/>
                  <a:gd name="connsiteY60" fmla="*/ 75087 h 606761"/>
                  <a:gd name="connsiteX61" fmla="*/ 208038 w 587513"/>
                  <a:gd name="connsiteY61" fmla="*/ 20478 h 606761"/>
                  <a:gd name="connsiteX62" fmla="*/ 152594 w 587513"/>
                  <a:gd name="connsiteY62" fmla="*/ 75845 h 606761"/>
                  <a:gd name="connsiteX63" fmla="*/ 152594 w 587513"/>
                  <a:gd name="connsiteY63" fmla="*/ 153966 h 606761"/>
                  <a:gd name="connsiteX64" fmla="*/ 263482 w 587513"/>
                  <a:gd name="connsiteY64" fmla="*/ 69778 h 606761"/>
                  <a:gd name="connsiteX65" fmla="*/ 208038 w 587513"/>
                  <a:gd name="connsiteY65" fmla="*/ 20478 h 606761"/>
                  <a:gd name="connsiteX66" fmla="*/ 208038 w 587513"/>
                  <a:gd name="connsiteY66" fmla="*/ 0 h 606761"/>
                  <a:gd name="connsiteX67" fmla="*/ 282469 w 587513"/>
                  <a:gd name="connsiteY67" fmla="*/ 61435 h 606761"/>
                  <a:gd name="connsiteX68" fmla="*/ 309052 w 587513"/>
                  <a:gd name="connsiteY68" fmla="*/ 55367 h 606761"/>
                  <a:gd name="connsiteX69" fmla="*/ 329559 w 587513"/>
                  <a:gd name="connsiteY69" fmla="*/ 62951 h 606761"/>
                  <a:gd name="connsiteX70" fmla="*/ 394116 w 587513"/>
                  <a:gd name="connsiteY70" fmla="*/ 127420 h 606761"/>
                  <a:gd name="connsiteX71" fmla="*/ 388800 w 587513"/>
                  <a:gd name="connsiteY71" fmla="*/ 160033 h 606761"/>
                  <a:gd name="connsiteX72" fmla="*/ 353103 w 587513"/>
                  <a:gd name="connsiteY72" fmla="*/ 221468 h 606761"/>
                  <a:gd name="connsiteX73" fmla="*/ 354622 w 587513"/>
                  <a:gd name="connsiteY73" fmla="*/ 267733 h 606761"/>
                  <a:gd name="connsiteX74" fmla="*/ 462472 w 587513"/>
                  <a:gd name="connsiteY74" fmla="*/ 375433 h 606761"/>
                  <a:gd name="connsiteX75" fmla="*/ 476902 w 587513"/>
                  <a:gd name="connsiteY75" fmla="*/ 381501 h 606761"/>
                  <a:gd name="connsiteX76" fmla="*/ 491333 w 587513"/>
                  <a:gd name="connsiteY76" fmla="*/ 374675 h 606761"/>
                  <a:gd name="connsiteX77" fmla="*/ 539941 w 587513"/>
                  <a:gd name="connsiteY77" fmla="*/ 295038 h 606761"/>
                  <a:gd name="connsiteX78" fmla="*/ 540700 w 587513"/>
                  <a:gd name="connsiteY78" fmla="*/ 273801 h 606761"/>
                  <a:gd name="connsiteX79" fmla="*/ 580195 w 587513"/>
                  <a:gd name="connsiteY79" fmla="*/ 313240 h 606761"/>
                  <a:gd name="connsiteX80" fmla="*/ 479940 w 587513"/>
                  <a:gd name="connsiteY80" fmla="*/ 499061 h 606761"/>
                  <a:gd name="connsiteX81" fmla="*/ 314368 w 587513"/>
                  <a:gd name="connsiteY81" fmla="*/ 606761 h 606761"/>
                  <a:gd name="connsiteX82" fmla="*/ 293862 w 587513"/>
                  <a:gd name="connsiteY82" fmla="*/ 599177 h 606761"/>
                  <a:gd name="connsiteX83" fmla="*/ 258165 w 587513"/>
                  <a:gd name="connsiteY83" fmla="*/ 563529 h 606761"/>
                  <a:gd name="connsiteX84" fmla="*/ 277153 w 587513"/>
                  <a:gd name="connsiteY84" fmla="*/ 555945 h 606761"/>
                  <a:gd name="connsiteX85" fmla="*/ 307533 w 587513"/>
                  <a:gd name="connsiteY85" fmla="*/ 541534 h 606761"/>
                  <a:gd name="connsiteX86" fmla="*/ 318166 w 587513"/>
                  <a:gd name="connsiteY86" fmla="*/ 526365 h 606761"/>
                  <a:gd name="connsiteX87" fmla="*/ 312090 w 587513"/>
                  <a:gd name="connsiteY87" fmla="*/ 508921 h 606761"/>
                  <a:gd name="connsiteX88" fmla="*/ 205760 w 587513"/>
                  <a:gd name="connsiteY88" fmla="*/ 403496 h 606761"/>
                  <a:gd name="connsiteX89" fmla="*/ 170063 w 587513"/>
                  <a:gd name="connsiteY89" fmla="*/ 398187 h 606761"/>
                  <a:gd name="connsiteX90" fmla="*/ 141202 w 587513"/>
                  <a:gd name="connsiteY90" fmla="*/ 408805 h 606761"/>
                  <a:gd name="connsiteX91" fmla="*/ 104746 w 587513"/>
                  <a:gd name="connsiteY91" fmla="*/ 410322 h 606761"/>
                  <a:gd name="connsiteX92" fmla="*/ 43226 w 587513"/>
                  <a:gd name="connsiteY92" fmla="*/ 348888 h 606761"/>
                  <a:gd name="connsiteX93" fmla="*/ 132088 w 587513"/>
                  <a:gd name="connsiteY93" fmla="*/ 174444 h 606761"/>
                  <a:gd name="connsiteX94" fmla="*/ 132088 w 587513"/>
                  <a:gd name="connsiteY94" fmla="*/ 75845 h 606761"/>
                  <a:gd name="connsiteX95" fmla="*/ 208038 w 587513"/>
                  <a:gd name="connsiteY95" fmla="*/ 0 h 606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</a:cxnLst>
                <a:rect l="l" t="t" r="r" b="b"/>
                <a:pathLst>
                  <a:path w="587513" h="606761">
                    <a:moveTo>
                      <a:pt x="179184" y="415650"/>
                    </a:moveTo>
                    <a:cubicBezTo>
                      <a:pt x="183743" y="414133"/>
                      <a:pt x="188302" y="414892"/>
                      <a:pt x="191342" y="417926"/>
                    </a:cubicBezTo>
                    <a:lnTo>
                      <a:pt x="297727" y="524126"/>
                    </a:lnTo>
                    <a:cubicBezTo>
                      <a:pt x="289368" y="528677"/>
                      <a:pt x="278730" y="533987"/>
                      <a:pt x="270371" y="537021"/>
                    </a:cubicBezTo>
                    <a:lnTo>
                      <a:pt x="243015" y="548400"/>
                    </a:lnTo>
                    <a:lnTo>
                      <a:pt x="124471" y="430063"/>
                    </a:lnTo>
                    <a:lnTo>
                      <a:pt x="142709" y="428546"/>
                    </a:lnTo>
                    <a:lnTo>
                      <a:pt x="144229" y="428546"/>
                    </a:lnTo>
                    <a:cubicBezTo>
                      <a:pt x="154107" y="427029"/>
                      <a:pt x="165506" y="423236"/>
                      <a:pt x="179184" y="415650"/>
                    </a:cubicBezTo>
                    <a:close/>
                    <a:moveTo>
                      <a:pt x="38731" y="397457"/>
                    </a:moveTo>
                    <a:cubicBezTo>
                      <a:pt x="42528" y="393664"/>
                      <a:pt x="49363" y="393664"/>
                      <a:pt x="53160" y="397457"/>
                    </a:cubicBezTo>
                    <a:lnTo>
                      <a:pt x="78222" y="422494"/>
                    </a:lnTo>
                    <a:cubicBezTo>
                      <a:pt x="96448" y="440703"/>
                      <a:pt x="96448" y="469533"/>
                      <a:pt x="78222" y="487741"/>
                    </a:cubicBezTo>
                    <a:cubicBezTo>
                      <a:pt x="69868" y="496087"/>
                      <a:pt x="58476" y="500639"/>
                      <a:pt x="46325" y="500639"/>
                    </a:cubicBezTo>
                    <a:cubicBezTo>
                      <a:pt x="33415" y="500639"/>
                      <a:pt x="22024" y="496087"/>
                      <a:pt x="13669" y="487741"/>
                    </a:cubicBezTo>
                    <a:cubicBezTo>
                      <a:pt x="-4557" y="469533"/>
                      <a:pt x="-4557" y="440703"/>
                      <a:pt x="13669" y="422494"/>
                    </a:cubicBezTo>
                    <a:close/>
                    <a:moveTo>
                      <a:pt x="238418" y="267733"/>
                    </a:moveTo>
                    <a:cubicBezTo>
                      <a:pt x="228545" y="276835"/>
                      <a:pt x="223228" y="289728"/>
                      <a:pt x="223228" y="303381"/>
                    </a:cubicBezTo>
                    <a:cubicBezTo>
                      <a:pt x="223228" y="317033"/>
                      <a:pt x="228545" y="329926"/>
                      <a:pt x="238418" y="339028"/>
                    </a:cubicBezTo>
                    <a:cubicBezTo>
                      <a:pt x="247532" y="348888"/>
                      <a:pt x="260444" y="354197"/>
                      <a:pt x="274115" y="354197"/>
                    </a:cubicBezTo>
                    <a:cubicBezTo>
                      <a:pt x="287786" y="354197"/>
                      <a:pt x="300697" y="348888"/>
                      <a:pt x="309811" y="339028"/>
                    </a:cubicBezTo>
                    <a:cubicBezTo>
                      <a:pt x="319685" y="329926"/>
                      <a:pt x="325002" y="317033"/>
                      <a:pt x="325002" y="303381"/>
                    </a:cubicBezTo>
                    <a:cubicBezTo>
                      <a:pt x="325002" y="289728"/>
                      <a:pt x="319685" y="276835"/>
                      <a:pt x="309811" y="267733"/>
                    </a:cubicBezTo>
                    <a:lnTo>
                      <a:pt x="295381" y="282144"/>
                    </a:lnTo>
                    <a:cubicBezTo>
                      <a:pt x="301457" y="287453"/>
                      <a:pt x="304495" y="295038"/>
                      <a:pt x="304495" y="303381"/>
                    </a:cubicBezTo>
                    <a:cubicBezTo>
                      <a:pt x="304495" y="311723"/>
                      <a:pt x="301457" y="319308"/>
                      <a:pt x="295381" y="324617"/>
                    </a:cubicBezTo>
                    <a:cubicBezTo>
                      <a:pt x="283988" y="335994"/>
                      <a:pt x="264241" y="335994"/>
                      <a:pt x="252849" y="324617"/>
                    </a:cubicBezTo>
                    <a:cubicBezTo>
                      <a:pt x="246773" y="319308"/>
                      <a:pt x="243735" y="311723"/>
                      <a:pt x="243735" y="303381"/>
                    </a:cubicBezTo>
                    <a:cubicBezTo>
                      <a:pt x="243735" y="295038"/>
                      <a:pt x="246773" y="287453"/>
                      <a:pt x="252849" y="282144"/>
                    </a:cubicBezTo>
                    <a:close/>
                    <a:moveTo>
                      <a:pt x="283988" y="187337"/>
                    </a:moveTo>
                    <a:cubicBezTo>
                      <a:pt x="277912" y="195680"/>
                      <a:pt x="271077" y="203265"/>
                      <a:pt x="264241" y="211608"/>
                    </a:cubicBezTo>
                    <a:lnTo>
                      <a:pt x="264241" y="303381"/>
                    </a:lnTo>
                    <a:lnTo>
                      <a:pt x="283988" y="303381"/>
                    </a:lnTo>
                    <a:close/>
                    <a:moveTo>
                      <a:pt x="411628" y="144867"/>
                    </a:moveTo>
                    <a:lnTo>
                      <a:pt x="521790" y="254835"/>
                    </a:lnTo>
                    <a:lnTo>
                      <a:pt x="520271" y="291996"/>
                    </a:lnTo>
                    <a:cubicBezTo>
                      <a:pt x="516472" y="310197"/>
                      <a:pt x="500518" y="335983"/>
                      <a:pt x="476966" y="361010"/>
                    </a:cubicBezTo>
                    <a:lnTo>
                      <a:pt x="369082" y="254076"/>
                    </a:lnTo>
                    <a:cubicBezTo>
                      <a:pt x="363764" y="248767"/>
                      <a:pt x="363764" y="240425"/>
                      <a:pt x="369082" y="235116"/>
                    </a:cubicBezTo>
                    <a:cubicBezTo>
                      <a:pt x="391115" y="208572"/>
                      <a:pt x="405550" y="182787"/>
                      <a:pt x="408589" y="163827"/>
                    </a:cubicBezTo>
                    <a:close/>
                    <a:moveTo>
                      <a:pt x="264241" y="92531"/>
                    </a:moveTo>
                    <a:cubicBezTo>
                      <a:pt x="235380" y="109217"/>
                      <a:pt x="198165" y="137280"/>
                      <a:pt x="157911" y="177478"/>
                    </a:cubicBezTo>
                    <a:cubicBezTo>
                      <a:pt x="74365" y="260907"/>
                      <a:pt x="47783" y="324617"/>
                      <a:pt x="57656" y="334477"/>
                    </a:cubicBezTo>
                    <a:cubicBezTo>
                      <a:pt x="59175" y="335994"/>
                      <a:pt x="60694" y="335994"/>
                      <a:pt x="62213" y="335994"/>
                    </a:cubicBezTo>
                    <a:cubicBezTo>
                      <a:pt x="62973" y="335994"/>
                      <a:pt x="63732" y="335994"/>
                      <a:pt x="64492" y="335994"/>
                    </a:cubicBezTo>
                    <a:cubicBezTo>
                      <a:pt x="88796" y="335994"/>
                      <a:pt x="148037" y="301105"/>
                      <a:pt x="214874" y="234361"/>
                    </a:cubicBezTo>
                    <a:cubicBezTo>
                      <a:pt x="220190" y="229811"/>
                      <a:pt x="224747" y="225260"/>
                      <a:pt x="229304" y="219951"/>
                    </a:cubicBezTo>
                    <a:cubicBezTo>
                      <a:pt x="231583" y="217676"/>
                      <a:pt x="234621" y="214642"/>
                      <a:pt x="236899" y="211608"/>
                    </a:cubicBezTo>
                    <a:cubicBezTo>
                      <a:pt x="238418" y="210091"/>
                      <a:pt x="239937" y="208574"/>
                      <a:pt x="241456" y="206299"/>
                    </a:cubicBezTo>
                    <a:cubicBezTo>
                      <a:pt x="244494" y="203265"/>
                      <a:pt x="247532" y="199473"/>
                      <a:pt x="250570" y="196439"/>
                    </a:cubicBezTo>
                    <a:cubicBezTo>
                      <a:pt x="251330" y="194922"/>
                      <a:pt x="252849" y="194164"/>
                      <a:pt x="253608" y="192647"/>
                    </a:cubicBezTo>
                    <a:cubicBezTo>
                      <a:pt x="256646" y="189613"/>
                      <a:pt x="258925" y="186579"/>
                      <a:pt x="261963" y="182787"/>
                    </a:cubicBezTo>
                    <a:cubicBezTo>
                      <a:pt x="262722" y="182028"/>
                      <a:pt x="263482" y="181270"/>
                      <a:pt x="264241" y="180511"/>
                    </a:cubicBezTo>
                    <a:close/>
                    <a:moveTo>
                      <a:pt x="309052" y="75087"/>
                    </a:moveTo>
                    <a:cubicBezTo>
                      <a:pt x="302976" y="75087"/>
                      <a:pt x="294621" y="77362"/>
                      <a:pt x="283988" y="81913"/>
                    </a:cubicBezTo>
                    <a:lnTo>
                      <a:pt x="283988" y="153207"/>
                    </a:lnTo>
                    <a:cubicBezTo>
                      <a:pt x="284748" y="152449"/>
                      <a:pt x="284748" y="152449"/>
                      <a:pt x="285507" y="151690"/>
                    </a:cubicBezTo>
                    <a:cubicBezTo>
                      <a:pt x="286267" y="150173"/>
                      <a:pt x="287026" y="149415"/>
                      <a:pt x="287786" y="148656"/>
                    </a:cubicBezTo>
                    <a:cubicBezTo>
                      <a:pt x="299178" y="131212"/>
                      <a:pt x="306773" y="116802"/>
                      <a:pt x="312090" y="104666"/>
                    </a:cubicBezTo>
                    <a:cubicBezTo>
                      <a:pt x="318166" y="88739"/>
                      <a:pt x="318166" y="79637"/>
                      <a:pt x="315128" y="77362"/>
                    </a:cubicBezTo>
                    <a:cubicBezTo>
                      <a:pt x="313609" y="75845"/>
                      <a:pt x="310571" y="75087"/>
                      <a:pt x="309052" y="75087"/>
                    </a:cubicBezTo>
                    <a:close/>
                    <a:moveTo>
                      <a:pt x="208038" y="20478"/>
                    </a:moveTo>
                    <a:cubicBezTo>
                      <a:pt x="177658" y="20478"/>
                      <a:pt x="152594" y="45507"/>
                      <a:pt x="152594" y="75845"/>
                    </a:cubicBezTo>
                    <a:lnTo>
                      <a:pt x="152594" y="153966"/>
                    </a:lnTo>
                    <a:cubicBezTo>
                      <a:pt x="192088" y="116043"/>
                      <a:pt x="231583" y="86463"/>
                      <a:pt x="263482" y="69778"/>
                    </a:cubicBezTo>
                    <a:cubicBezTo>
                      <a:pt x="260444" y="41715"/>
                      <a:pt x="236899" y="20478"/>
                      <a:pt x="208038" y="20478"/>
                    </a:cubicBezTo>
                    <a:close/>
                    <a:moveTo>
                      <a:pt x="208038" y="0"/>
                    </a:moveTo>
                    <a:cubicBezTo>
                      <a:pt x="245254" y="0"/>
                      <a:pt x="275634" y="26546"/>
                      <a:pt x="282469" y="61435"/>
                    </a:cubicBezTo>
                    <a:cubicBezTo>
                      <a:pt x="293102" y="57642"/>
                      <a:pt x="301457" y="55367"/>
                      <a:pt x="309052" y="55367"/>
                    </a:cubicBezTo>
                    <a:cubicBezTo>
                      <a:pt x="317407" y="55367"/>
                      <a:pt x="325002" y="57642"/>
                      <a:pt x="329559" y="62951"/>
                    </a:cubicBezTo>
                    <a:lnTo>
                      <a:pt x="394116" y="127420"/>
                    </a:lnTo>
                    <a:lnTo>
                      <a:pt x="388800" y="160033"/>
                    </a:lnTo>
                    <a:cubicBezTo>
                      <a:pt x="386521" y="175961"/>
                      <a:pt x="372850" y="198714"/>
                      <a:pt x="353103" y="221468"/>
                    </a:cubicBezTo>
                    <a:cubicBezTo>
                      <a:pt x="341711" y="235878"/>
                      <a:pt x="342470" y="255598"/>
                      <a:pt x="354622" y="267733"/>
                    </a:cubicBezTo>
                    <a:lnTo>
                      <a:pt x="462472" y="375433"/>
                    </a:lnTo>
                    <a:cubicBezTo>
                      <a:pt x="466269" y="379226"/>
                      <a:pt x="471586" y="381501"/>
                      <a:pt x="476902" y="381501"/>
                    </a:cubicBezTo>
                    <a:cubicBezTo>
                      <a:pt x="482978" y="381501"/>
                      <a:pt x="487535" y="379226"/>
                      <a:pt x="491333" y="374675"/>
                    </a:cubicBezTo>
                    <a:cubicBezTo>
                      <a:pt x="518675" y="345854"/>
                      <a:pt x="536143" y="317033"/>
                      <a:pt x="539941" y="295038"/>
                    </a:cubicBezTo>
                    <a:lnTo>
                      <a:pt x="540700" y="273801"/>
                    </a:lnTo>
                    <a:lnTo>
                      <a:pt x="580195" y="313240"/>
                    </a:lnTo>
                    <a:cubicBezTo>
                      <a:pt x="608296" y="341303"/>
                      <a:pt x="551333" y="427767"/>
                      <a:pt x="479940" y="499061"/>
                    </a:cubicBezTo>
                    <a:cubicBezTo>
                      <a:pt x="415382" y="563529"/>
                      <a:pt x="349306" y="606761"/>
                      <a:pt x="314368" y="606761"/>
                    </a:cubicBezTo>
                    <a:cubicBezTo>
                      <a:pt x="306014" y="606761"/>
                      <a:pt x="299178" y="604486"/>
                      <a:pt x="293862" y="599177"/>
                    </a:cubicBezTo>
                    <a:lnTo>
                      <a:pt x="258165" y="563529"/>
                    </a:lnTo>
                    <a:lnTo>
                      <a:pt x="277153" y="555945"/>
                    </a:lnTo>
                    <a:cubicBezTo>
                      <a:pt x="284748" y="553669"/>
                      <a:pt x="293862" y="549119"/>
                      <a:pt x="307533" y="541534"/>
                    </a:cubicBezTo>
                    <a:cubicBezTo>
                      <a:pt x="313609" y="538500"/>
                      <a:pt x="317407" y="532433"/>
                      <a:pt x="318166" y="526365"/>
                    </a:cubicBezTo>
                    <a:cubicBezTo>
                      <a:pt x="318926" y="520298"/>
                      <a:pt x="316647" y="513472"/>
                      <a:pt x="312090" y="508921"/>
                    </a:cubicBezTo>
                    <a:lnTo>
                      <a:pt x="205760" y="403496"/>
                    </a:lnTo>
                    <a:cubicBezTo>
                      <a:pt x="196646" y="394395"/>
                      <a:pt x="182215" y="392119"/>
                      <a:pt x="170063" y="398187"/>
                    </a:cubicBezTo>
                    <a:cubicBezTo>
                      <a:pt x="158670" y="403496"/>
                      <a:pt x="148797" y="407288"/>
                      <a:pt x="141202" y="408805"/>
                    </a:cubicBezTo>
                    <a:lnTo>
                      <a:pt x="104746" y="410322"/>
                    </a:lnTo>
                    <a:lnTo>
                      <a:pt x="43226" y="348888"/>
                    </a:lnTo>
                    <a:cubicBezTo>
                      <a:pt x="16643" y="322342"/>
                      <a:pt x="66770" y="243463"/>
                      <a:pt x="132088" y="174444"/>
                    </a:cubicBezTo>
                    <a:lnTo>
                      <a:pt x="132088" y="75845"/>
                    </a:lnTo>
                    <a:cubicBezTo>
                      <a:pt x="132088" y="34130"/>
                      <a:pt x="166265" y="0"/>
                      <a:pt x="20803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20" name="Number3" descr="f381766b-4f65-4e6f-8971-4bd0d3f637f3"/>
              <p:cNvSpPr/>
              <p:nvPr/>
            </p:nvSpPr>
            <p:spPr>
              <a:xfrm>
                <a:off x="5113846" y="4683757"/>
                <a:ext cx="358625" cy="358624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 lnSpcReduction="10000"/>
              </a:bodyPr>
              <a:lstStyle/>
              <a:p>
                <a:pPr algn="ctr"/>
                <a:r>
                  <a:rPr lang="en-US" sz="1400" b="1" i="0" u="none">
                    <a:solidFill>
                      <a:srgbClr val="FFFFFF"/>
                    </a:solidFill>
                    <a:latin typeface="Arial" panose="020B0604020202020204"/>
                  </a:rPr>
                  <a:t>03</a:t>
                </a:r>
                <a:endParaRPr lang="en-US" sz="14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17" name="Bullet3" descr="0c95c9d2-6fea-45bc-9b8f-5f0ff9f1c522"/>
              <p:cNvSpPr/>
              <p:nvPr/>
            </p:nvSpPr>
            <p:spPr>
              <a:xfrm>
                <a:off x="5661272" y="4396668"/>
                <a:ext cx="3944413" cy="451624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弱视与斜视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8" name="Text3" descr="f6783f1b-f6e8-4aaf-962a-50a6f041fabe"/>
              <p:cNvSpPr txBox="1"/>
              <p:nvPr/>
            </p:nvSpPr>
            <p:spPr>
              <a:xfrm>
                <a:off x="5661272" y="4848294"/>
                <a:ext cx="3944413" cy="586142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因各种原因可能出现弱视和斜视，需定期检查视力。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学前儿童眼睛的保育要点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343" name="68c828d6-e099-4639-b5e4-02ac68768e0b.source.6.zh-Hans.pptx" descr="eeb2455d-32f3-467f-a0ca-a3900cd5ef25"/>
          <p:cNvGrpSpPr/>
          <p:nvPr/>
        </p:nvGrpSpPr>
        <p:grpSpPr>
          <a:xfrm>
            <a:off x="660400" y="1665633"/>
            <a:ext cx="10861678" cy="4468466"/>
            <a:chOff x="660400" y="1665633"/>
            <a:chExt cx="10861678" cy="4468466"/>
          </a:xfrm>
        </p:grpSpPr>
        <p:grpSp>
          <p:nvGrpSpPr>
            <p:cNvPr id="336" name="组合 335" descr="393dfcb3-51f3-43f6-bcb6-46550339b2e5"/>
            <p:cNvGrpSpPr/>
            <p:nvPr/>
          </p:nvGrpSpPr>
          <p:grpSpPr>
            <a:xfrm>
              <a:off x="669924" y="1665633"/>
              <a:ext cx="3001649" cy="1017430"/>
              <a:chOff x="669924" y="1665633"/>
              <a:chExt cx="3001649" cy="1017430"/>
            </a:xfrm>
          </p:grpSpPr>
          <p:sp>
            <p:nvSpPr>
              <p:cNvPr id="4" name="Bullet1" descr="76f13092-eca9-4039-a746-82569d042f0d"/>
              <p:cNvSpPr txBox="1"/>
              <p:nvPr/>
            </p:nvSpPr>
            <p:spPr>
              <a:xfrm>
                <a:off x="669924" y="1665633"/>
                <a:ext cx="300164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养成用眼习惯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5" name="Text1" descr="5813ecfc-dfe5-4226-a70d-6060cdda3419"/>
              <p:cNvSpPr txBox="1"/>
              <p:nvPr/>
            </p:nvSpPr>
            <p:spPr>
              <a:xfrm>
                <a:off x="669924" y="2058145"/>
                <a:ext cx="3001649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避免不良用眼行为，如躺着看书、强光下看书等。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337" name="组合 336" descr="15331969-3ff0-4b04-aa93-57e25df75697"/>
            <p:cNvGrpSpPr/>
            <p:nvPr/>
          </p:nvGrpSpPr>
          <p:grpSpPr>
            <a:xfrm>
              <a:off x="8520429" y="1665633"/>
              <a:ext cx="3001649" cy="1017430"/>
              <a:chOff x="8520429" y="1665633"/>
              <a:chExt cx="3001649" cy="1017430"/>
            </a:xfrm>
          </p:grpSpPr>
          <p:sp>
            <p:nvSpPr>
              <p:cNvPr id="73" name="Bullet2" descr="6b47c36a-68b7-4c39-9752-5bef5c8bf55f"/>
              <p:cNvSpPr txBox="1"/>
              <p:nvPr/>
            </p:nvSpPr>
            <p:spPr>
              <a:xfrm flipH="1">
                <a:off x="8520429" y="1665633"/>
                <a:ext cx="300164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提供良好环境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74" name="Text2" descr="1d31d922-d6c0-4506-b9cf-566d2b2c28ba"/>
              <p:cNvSpPr txBox="1"/>
              <p:nvPr/>
            </p:nvSpPr>
            <p:spPr>
              <a:xfrm flipH="1">
                <a:off x="8520429" y="2058145"/>
                <a:ext cx="3001649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光线适中，读物教具合适，利于幼儿视力保护。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338" name="组合 337" descr="0f8d5b20-cb98-46b5-829a-3fd587cc531a"/>
            <p:cNvGrpSpPr/>
            <p:nvPr/>
          </p:nvGrpSpPr>
          <p:grpSpPr>
            <a:xfrm>
              <a:off x="669924" y="2715094"/>
              <a:ext cx="3001649" cy="1017430"/>
              <a:chOff x="669924" y="2715094"/>
              <a:chExt cx="3001649" cy="1017430"/>
            </a:xfrm>
          </p:grpSpPr>
          <p:sp>
            <p:nvSpPr>
              <p:cNvPr id="6" name="Bullet3" descr="29c1408e-6995-4807-ba55-0bf41feae6fe"/>
              <p:cNvSpPr txBox="1"/>
              <p:nvPr/>
            </p:nvSpPr>
            <p:spPr>
              <a:xfrm>
                <a:off x="669924" y="2715094"/>
                <a:ext cx="300164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注意眼睛安全卫生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7" name="Text3" descr="ab90f4ac-529b-4edb-8670-62a314e3002e"/>
              <p:cNvSpPr txBox="1"/>
              <p:nvPr/>
            </p:nvSpPr>
            <p:spPr>
              <a:xfrm>
                <a:off x="669924" y="3107606"/>
                <a:ext cx="3001649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不玩危险物品，不用手揉眼，定期消毒物品。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339" name="组合 338" descr="5e41b7ab-a6e0-4b34-b64f-785d32a93dd1"/>
            <p:cNvGrpSpPr/>
            <p:nvPr/>
          </p:nvGrpSpPr>
          <p:grpSpPr>
            <a:xfrm>
              <a:off x="8520429" y="2715094"/>
              <a:ext cx="3001649" cy="1017430"/>
              <a:chOff x="8520429" y="2715094"/>
              <a:chExt cx="3001649" cy="1017430"/>
            </a:xfrm>
          </p:grpSpPr>
          <p:sp>
            <p:nvSpPr>
              <p:cNvPr id="75" name="Bullet4" descr="acee43fa-d4dc-4992-8e01-c3de416c05f3"/>
              <p:cNvSpPr txBox="1"/>
              <p:nvPr/>
            </p:nvSpPr>
            <p:spPr>
              <a:xfrm flipH="1">
                <a:off x="8520429" y="2715094"/>
                <a:ext cx="300164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定期检查视力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76" name="Text4" descr="b8530c64-3b8b-4330-99f5-8fa2d9b0b651"/>
              <p:cNvSpPr txBox="1"/>
              <p:nvPr/>
            </p:nvSpPr>
            <p:spPr>
              <a:xfrm flipH="1">
                <a:off x="8520429" y="3107606"/>
                <a:ext cx="3001649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定期检查视力，及时发现和治疗视力问题。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340" name="组合 339" descr="f4df6d4c-c175-472b-a989-ad27a60725c9"/>
            <p:cNvGrpSpPr/>
            <p:nvPr/>
          </p:nvGrpSpPr>
          <p:grpSpPr>
            <a:xfrm>
              <a:off x="669924" y="3812675"/>
              <a:ext cx="3001649" cy="1017430"/>
              <a:chOff x="669924" y="3812675"/>
              <a:chExt cx="3001649" cy="1017430"/>
            </a:xfrm>
          </p:grpSpPr>
          <p:sp>
            <p:nvSpPr>
              <p:cNvPr id="8" name="Bullet5" descr="9ed0279d-7f4c-4ee6-8abc-58dd70c2b317"/>
              <p:cNvSpPr txBox="1"/>
              <p:nvPr/>
            </p:nvSpPr>
            <p:spPr>
              <a:xfrm>
                <a:off x="669924" y="3812675"/>
                <a:ext cx="300164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培养辨色力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9" name="Text5" descr="ab760f19-174c-4868-8cb2-d7cd7b177d3c"/>
              <p:cNvSpPr txBox="1"/>
              <p:nvPr/>
            </p:nvSpPr>
            <p:spPr>
              <a:xfrm>
                <a:off x="669924" y="4205187"/>
                <a:ext cx="3001649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通过活动发展幼儿辨色能力，促进视觉发育。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341" name="组合 340" descr="ba987f9c-a6c8-4031-bcc3-fe35d40019d1"/>
            <p:cNvGrpSpPr/>
            <p:nvPr/>
          </p:nvGrpSpPr>
          <p:grpSpPr>
            <a:xfrm>
              <a:off x="8520429" y="3812675"/>
              <a:ext cx="3001649" cy="1017430"/>
              <a:chOff x="8520429" y="3812675"/>
              <a:chExt cx="3001649" cy="1017430"/>
            </a:xfrm>
          </p:grpSpPr>
          <p:sp>
            <p:nvSpPr>
              <p:cNvPr id="77" name="Bullet6" descr="94422ad6-c9a8-4cfb-9fe9-7ab6d1d2d764"/>
              <p:cNvSpPr txBox="1"/>
              <p:nvPr/>
            </p:nvSpPr>
            <p:spPr>
              <a:xfrm flipH="1">
                <a:off x="8520429" y="3812675"/>
                <a:ext cx="300164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保证营养睡眠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78" name="Text6" descr="6855d6ff-8114-448a-8ff4-022688c37afc"/>
              <p:cNvSpPr txBox="1"/>
              <p:nvPr/>
            </p:nvSpPr>
            <p:spPr>
              <a:xfrm flipH="1">
                <a:off x="8520429" y="4205187"/>
                <a:ext cx="3001649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补充营养，充足睡眠，促进幼儿眼睛健康。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sp>
          <p:nvSpPr>
            <p:cNvPr id="71" name="Title" descr="9942398c-47ca-4302-98c7-15477a3fc8da"/>
            <p:cNvSpPr txBox="1"/>
            <p:nvPr/>
          </p:nvSpPr>
          <p:spPr>
            <a:xfrm>
              <a:off x="660400" y="5213218"/>
              <a:ext cx="10861677" cy="920881"/>
            </a:xfrm>
            <a:prstGeom prst="rect">
              <a:avLst/>
            </a:prstGeom>
            <a:noFill/>
          </p:spPr>
          <p:txBody>
            <a:bodyPr vert="horz" wrap="square" rtlCol="0" anchor="b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学习保护幼儿眼睛的方法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342" name="组合 341" descr="94b459e4-9121-4a14-b076-519ab18aa7c0"/>
            <p:cNvGrpSpPr/>
            <p:nvPr/>
          </p:nvGrpSpPr>
          <p:grpSpPr>
            <a:xfrm>
              <a:off x="4546173" y="1671286"/>
              <a:ext cx="3090130" cy="3079608"/>
              <a:chOff x="4546173" y="1671286"/>
              <a:chExt cx="3090130" cy="3079608"/>
            </a:xfrm>
          </p:grpSpPr>
          <p:sp>
            <p:nvSpPr>
              <p:cNvPr id="290" name="Oval 5" descr="d2dec9d6-0769-41bf-a30e-c06109548cef"/>
              <p:cNvSpPr>
                <a:spLocks noChangeArrowheads="1"/>
              </p:cNvSpPr>
              <p:nvPr/>
            </p:nvSpPr>
            <p:spPr bwMode="auto">
              <a:xfrm>
                <a:off x="4559850" y="1671286"/>
                <a:ext cx="3076453" cy="3079608"/>
              </a:xfrm>
              <a:prstGeom prst="ellipse">
                <a:avLst/>
              </a:prstGeom>
              <a:solidFill>
                <a:srgbClr val="FFD7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91" name="Freeform 6" descr="ee88dd19-f0a7-436c-8893-e9ed6e9bb460"/>
              <p:cNvSpPr/>
              <p:nvPr/>
            </p:nvSpPr>
            <p:spPr bwMode="auto">
              <a:xfrm>
                <a:off x="5195342" y="3014866"/>
                <a:ext cx="1767592" cy="1314121"/>
              </a:xfrm>
              <a:custGeom>
                <a:avLst/>
                <a:gdLst>
                  <a:gd name="T0" fmla="*/ 61 w 612"/>
                  <a:gd name="T1" fmla="*/ 0 h 455"/>
                  <a:gd name="T2" fmla="*/ 551 w 612"/>
                  <a:gd name="T3" fmla="*/ 0 h 455"/>
                  <a:gd name="T4" fmla="*/ 612 w 612"/>
                  <a:gd name="T5" fmla="*/ 61 h 455"/>
                  <a:gd name="T6" fmla="*/ 612 w 612"/>
                  <a:gd name="T7" fmla="*/ 394 h 455"/>
                  <a:gd name="T8" fmla="*/ 551 w 612"/>
                  <a:gd name="T9" fmla="*/ 455 h 455"/>
                  <a:gd name="T10" fmla="*/ 61 w 612"/>
                  <a:gd name="T11" fmla="*/ 455 h 455"/>
                  <a:gd name="T12" fmla="*/ 0 w 612"/>
                  <a:gd name="T13" fmla="*/ 394 h 455"/>
                  <a:gd name="T14" fmla="*/ 0 w 612"/>
                  <a:gd name="T15" fmla="*/ 61 h 455"/>
                  <a:gd name="T16" fmla="*/ 61 w 612"/>
                  <a:gd name="T17" fmla="*/ 0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2" h="455">
                    <a:moveTo>
                      <a:pt x="61" y="0"/>
                    </a:moveTo>
                    <a:cubicBezTo>
                      <a:pt x="551" y="0"/>
                      <a:pt x="551" y="0"/>
                      <a:pt x="551" y="0"/>
                    </a:cubicBezTo>
                    <a:cubicBezTo>
                      <a:pt x="585" y="0"/>
                      <a:pt x="612" y="28"/>
                      <a:pt x="612" y="61"/>
                    </a:cubicBezTo>
                    <a:cubicBezTo>
                      <a:pt x="612" y="394"/>
                      <a:pt x="612" y="394"/>
                      <a:pt x="612" y="394"/>
                    </a:cubicBezTo>
                    <a:cubicBezTo>
                      <a:pt x="612" y="427"/>
                      <a:pt x="585" y="455"/>
                      <a:pt x="551" y="455"/>
                    </a:cubicBezTo>
                    <a:cubicBezTo>
                      <a:pt x="61" y="455"/>
                      <a:pt x="61" y="455"/>
                      <a:pt x="61" y="455"/>
                    </a:cubicBezTo>
                    <a:cubicBezTo>
                      <a:pt x="28" y="455"/>
                      <a:pt x="0" y="427"/>
                      <a:pt x="0" y="394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28"/>
                      <a:pt x="28" y="0"/>
                      <a:pt x="61" y="0"/>
                    </a:cubicBezTo>
                    <a:close/>
                  </a:path>
                </a:pathLst>
              </a:custGeom>
              <a:solidFill>
                <a:srgbClr val="90C2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92" name="Freeform 7" descr="a73ac171-faa0-4606-a209-51d1059f7547"/>
              <p:cNvSpPr>
                <a:spLocks noEditPoints="1"/>
              </p:cNvSpPr>
              <p:nvPr/>
            </p:nvSpPr>
            <p:spPr bwMode="auto">
              <a:xfrm>
                <a:off x="5181665" y="3000136"/>
                <a:ext cx="1799157" cy="1343580"/>
              </a:xfrm>
              <a:custGeom>
                <a:avLst/>
                <a:gdLst>
                  <a:gd name="T0" fmla="*/ 556 w 623"/>
                  <a:gd name="T1" fmla="*/ 465 h 465"/>
                  <a:gd name="T2" fmla="*/ 66 w 623"/>
                  <a:gd name="T3" fmla="*/ 465 h 465"/>
                  <a:gd name="T4" fmla="*/ 0 w 623"/>
                  <a:gd name="T5" fmla="*/ 399 h 465"/>
                  <a:gd name="T6" fmla="*/ 0 w 623"/>
                  <a:gd name="T7" fmla="*/ 66 h 465"/>
                  <a:gd name="T8" fmla="*/ 66 w 623"/>
                  <a:gd name="T9" fmla="*/ 0 h 465"/>
                  <a:gd name="T10" fmla="*/ 556 w 623"/>
                  <a:gd name="T11" fmla="*/ 0 h 465"/>
                  <a:gd name="T12" fmla="*/ 623 w 623"/>
                  <a:gd name="T13" fmla="*/ 66 h 465"/>
                  <a:gd name="T14" fmla="*/ 623 w 623"/>
                  <a:gd name="T15" fmla="*/ 399 h 465"/>
                  <a:gd name="T16" fmla="*/ 556 w 623"/>
                  <a:gd name="T17" fmla="*/ 465 h 465"/>
                  <a:gd name="T18" fmla="*/ 66 w 623"/>
                  <a:gd name="T19" fmla="*/ 11 h 465"/>
                  <a:gd name="T20" fmla="*/ 11 w 623"/>
                  <a:gd name="T21" fmla="*/ 66 h 465"/>
                  <a:gd name="T22" fmla="*/ 11 w 623"/>
                  <a:gd name="T23" fmla="*/ 399 h 465"/>
                  <a:gd name="T24" fmla="*/ 66 w 623"/>
                  <a:gd name="T25" fmla="*/ 454 h 465"/>
                  <a:gd name="T26" fmla="*/ 556 w 623"/>
                  <a:gd name="T27" fmla="*/ 454 h 465"/>
                  <a:gd name="T28" fmla="*/ 611 w 623"/>
                  <a:gd name="T29" fmla="*/ 399 h 465"/>
                  <a:gd name="T30" fmla="*/ 611 w 623"/>
                  <a:gd name="T31" fmla="*/ 66 h 465"/>
                  <a:gd name="T32" fmla="*/ 556 w 623"/>
                  <a:gd name="T33" fmla="*/ 11 h 465"/>
                  <a:gd name="T34" fmla="*/ 66 w 623"/>
                  <a:gd name="T35" fmla="*/ 11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23" h="465">
                    <a:moveTo>
                      <a:pt x="556" y="465"/>
                    </a:moveTo>
                    <a:cubicBezTo>
                      <a:pt x="66" y="465"/>
                      <a:pt x="66" y="465"/>
                      <a:pt x="66" y="465"/>
                    </a:cubicBezTo>
                    <a:cubicBezTo>
                      <a:pt x="29" y="465"/>
                      <a:pt x="0" y="436"/>
                      <a:pt x="0" y="399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30"/>
                      <a:pt x="29" y="0"/>
                      <a:pt x="66" y="0"/>
                    </a:cubicBezTo>
                    <a:cubicBezTo>
                      <a:pt x="556" y="0"/>
                      <a:pt x="556" y="0"/>
                      <a:pt x="556" y="0"/>
                    </a:cubicBezTo>
                    <a:cubicBezTo>
                      <a:pt x="593" y="0"/>
                      <a:pt x="623" y="30"/>
                      <a:pt x="623" y="66"/>
                    </a:cubicBezTo>
                    <a:cubicBezTo>
                      <a:pt x="623" y="399"/>
                      <a:pt x="623" y="399"/>
                      <a:pt x="623" y="399"/>
                    </a:cubicBezTo>
                    <a:cubicBezTo>
                      <a:pt x="623" y="436"/>
                      <a:pt x="593" y="465"/>
                      <a:pt x="556" y="465"/>
                    </a:cubicBezTo>
                    <a:close/>
                    <a:moveTo>
                      <a:pt x="66" y="11"/>
                    </a:moveTo>
                    <a:cubicBezTo>
                      <a:pt x="36" y="11"/>
                      <a:pt x="11" y="36"/>
                      <a:pt x="11" y="66"/>
                    </a:cubicBezTo>
                    <a:cubicBezTo>
                      <a:pt x="11" y="399"/>
                      <a:pt x="11" y="399"/>
                      <a:pt x="11" y="399"/>
                    </a:cubicBezTo>
                    <a:cubicBezTo>
                      <a:pt x="11" y="429"/>
                      <a:pt x="36" y="454"/>
                      <a:pt x="66" y="454"/>
                    </a:cubicBezTo>
                    <a:cubicBezTo>
                      <a:pt x="556" y="454"/>
                      <a:pt x="556" y="454"/>
                      <a:pt x="556" y="454"/>
                    </a:cubicBezTo>
                    <a:cubicBezTo>
                      <a:pt x="586" y="454"/>
                      <a:pt x="611" y="429"/>
                      <a:pt x="611" y="399"/>
                    </a:cubicBezTo>
                    <a:cubicBezTo>
                      <a:pt x="611" y="66"/>
                      <a:pt x="611" y="66"/>
                      <a:pt x="611" y="66"/>
                    </a:cubicBezTo>
                    <a:cubicBezTo>
                      <a:pt x="611" y="36"/>
                      <a:pt x="586" y="11"/>
                      <a:pt x="556" y="11"/>
                    </a:cubicBezTo>
                    <a:lnTo>
                      <a:pt x="66" y="11"/>
                    </a:lnTo>
                    <a:close/>
                  </a:path>
                </a:pathLst>
              </a:custGeom>
              <a:solidFill>
                <a:srgbClr val="0C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93" name="Freeform 8" descr="4b5c9b3d-e368-425f-bcda-1f5bd94fbd1a"/>
              <p:cNvSpPr/>
              <p:nvPr/>
            </p:nvSpPr>
            <p:spPr bwMode="auto">
              <a:xfrm>
                <a:off x="5372101" y="3014866"/>
                <a:ext cx="1764436" cy="1314121"/>
              </a:xfrm>
              <a:custGeom>
                <a:avLst/>
                <a:gdLst>
                  <a:gd name="T0" fmla="*/ 60 w 611"/>
                  <a:gd name="T1" fmla="*/ 0 h 455"/>
                  <a:gd name="T2" fmla="*/ 550 w 611"/>
                  <a:gd name="T3" fmla="*/ 0 h 455"/>
                  <a:gd name="T4" fmla="*/ 611 w 611"/>
                  <a:gd name="T5" fmla="*/ 61 h 455"/>
                  <a:gd name="T6" fmla="*/ 611 w 611"/>
                  <a:gd name="T7" fmla="*/ 394 h 455"/>
                  <a:gd name="T8" fmla="*/ 550 w 611"/>
                  <a:gd name="T9" fmla="*/ 455 h 455"/>
                  <a:gd name="T10" fmla="*/ 60 w 611"/>
                  <a:gd name="T11" fmla="*/ 455 h 455"/>
                  <a:gd name="T12" fmla="*/ 0 w 611"/>
                  <a:gd name="T13" fmla="*/ 394 h 455"/>
                  <a:gd name="T14" fmla="*/ 0 w 611"/>
                  <a:gd name="T15" fmla="*/ 61 h 455"/>
                  <a:gd name="T16" fmla="*/ 60 w 611"/>
                  <a:gd name="T17" fmla="*/ 0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1" h="455">
                    <a:moveTo>
                      <a:pt x="60" y="0"/>
                    </a:moveTo>
                    <a:cubicBezTo>
                      <a:pt x="550" y="0"/>
                      <a:pt x="550" y="0"/>
                      <a:pt x="550" y="0"/>
                    </a:cubicBezTo>
                    <a:cubicBezTo>
                      <a:pt x="584" y="0"/>
                      <a:pt x="611" y="28"/>
                      <a:pt x="611" y="61"/>
                    </a:cubicBezTo>
                    <a:cubicBezTo>
                      <a:pt x="611" y="394"/>
                      <a:pt x="611" y="394"/>
                      <a:pt x="611" y="394"/>
                    </a:cubicBezTo>
                    <a:cubicBezTo>
                      <a:pt x="611" y="427"/>
                      <a:pt x="584" y="455"/>
                      <a:pt x="550" y="455"/>
                    </a:cubicBezTo>
                    <a:cubicBezTo>
                      <a:pt x="60" y="455"/>
                      <a:pt x="60" y="455"/>
                      <a:pt x="60" y="455"/>
                    </a:cubicBezTo>
                    <a:cubicBezTo>
                      <a:pt x="27" y="455"/>
                      <a:pt x="0" y="427"/>
                      <a:pt x="0" y="394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28"/>
                      <a:pt x="27" y="0"/>
                      <a:pt x="60" y="0"/>
                    </a:cubicBezTo>
                    <a:close/>
                  </a:path>
                </a:pathLst>
              </a:custGeom>
              <a:solidFill>
                <a:srgbClr val="90C2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94" name="Freeform 9" descr="ecc037a8-dcc8-4ec3-94aa-86a6b3c67b50"/>
              <p:cNvSpPr>
                <a:spLocks noEditPoints="1"/>
              </p:cNvSpPr>
              <p:nvPr/>
            </p:nvSpPr>
            <p:spPr bwMode="auto">
              <a:xfrm>
                <a:off x="5354215" y="3000136"/>
                <a:ext cx="1800209" cy="1343580"/>
              </a:xfrm>
              <a:custGeom>
                <a:avLst/>
                <a:gdLst>
                  <a:gd name="T0" fmla="*/ 556 w 623"/>
                  <a:gd name="T1" fmla="*/ 465 h 465"/>
                  <a:gd name="T2" fmla="*/ 66 w 623"/>
                  <a:gd name="T3" fmla="*/ 465 h 465"/>
                  <a:gd name="T4" fmla="*/ 0 w 623"/>
                  <a:gd name="T5" fmla="*/ 399 h 465"/>
                  <a:gd name="T6" fmla="*/ 0 w 623"/>
                  <a:gd name="T7" fmla="*/ 66 h 465"/>
                  <a:gd name="T8" fmla="*/ 66 w 623"/>
                  <a:gd name="T9" fmla="*/ 0 h 465"/>
                  <a:gd name="T10" fmla="*/ 556 w 623"/>
                  <a:gd name="T11" fmla="*/ 0 h 465"/>
                  <a:gd name="T12" fmla="*/ 623 w 623"/>
                  <a:gd name="T13" fmla="*/ 66 h 465"/>
                  <a:gd name="T14" fmla="*/ 623 w 623"/>
                  <a:gd name="T15" fmla="*/ 399 h 465"/>
                  <a:gd name="T16" fmla="*/ 556 w 623"/>
                  <a:gd name="T17" fmla="*/ 465 h 465"/>
                  <a:gd name="T18" fmla="*/ 66 w 623"/>
                  <a:gd name="T19" fmla="*/ 11 h 465"/>
                  <a:gd name="T20" fmla="*/ 11 w 623"/>
                  <a:gd name="T21" fmla="*/ 66 h 465"/>
                  <a:gd name="T22" fmla="*/ 11 w 623"/>
                  <a:gd name="T23" fmla="*/ 399 h 465"/>
                  <a:gd name="T24" fmla="*/ 66 w 623"/>
                  <a:gd name="T25" fmla="*/ 454 h 465"/>
                  <a:gd name="T26" fmla="*/ 556 w 623"/>
                  <a:gd name="T27" fmla="*/ 454 h 465"/>
                  <a:gd name="T28" fmla="*/ 611 w 623"/>
                  <a:gd name="T29" fmla="*/ 399 h 465"/>
                  <a:gd name="T30" fmla="*/ 611 w 623"/>
                  <a:gd name="T31" fmla="*/ 66 h 465"/>
                  <a:gd name="T32" fmla="*/ 556 w 623"/>
                  <a:gd name="T33" fmla="*/ 11 h 465"/>
                  <a:gd name="T34" fmla="*/ 66 w 623"/>
                  <a:gd name="T35" fmla="*/ 11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23" h="465">
                    <a:moveTo>
                      <a:pt x="556" y="465"/>
                    </a:moveTo>
                    <a:cubicBezTo>
                      <a:pt x="66" y="465"/>
                      <a:pt x="66" y="465"/>
                      <a:pt x="66" y="465"/>
                    </a:cubicBezTo>
                    <a:cubicBezTo>
                      <a:pt x="30" y="465"/>
                      <a:pt x="0" y="436"/>
                      <a:pt x="0" y="399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30"/>
                      <a:pt x="30" y="0"/>
                      <a:pt x="66" y="0"/>
                    </a:cubicBezTo>
                    <a:cubicBezTo>
                      <a:pt x="556" y="0"/>
                      <a:pt x="556" y="0"/>
                      <a:pt x="556" y="0"/>
                    </a:cubicBezTo>
                    <a:cubicBezTo>
                      <a:pt x="593" y="0"/>
                      <a:pt x="623" y="30"/>
                      <a:pt x="623" y="66"/>
                    </a:cubicBezTo>
                    <a:cubicBezTo>
                      <a:pt x="623" y="399"/>
                      <a:pt x="623" y="399"/>
                      <a:pt x="623" y="399"/>
                    </a:cubicBezTo>
                    <a:cubicBezTo>
                      <a:pt x="623" y="436"/>
                      <a:pt x="593" y="465"/>
                      <a:pt x="556" y="465"/>
                    </a:cubicBezTo>
                    <a:close/>
                    <a:moveTo>
                      <a:pt x="66" y="11"/>
                    </a:moveTo>
                    <a:cubicBezTo>
                      <a:pt x="36" y="11"/>
                      <a:pt x="11" y="36"/>
                      <a:pt x="11" y="66"/>
                    </a:cubicBezTo>
                    <a:cubicBezTo>
                      <a:pt x="11" y="399"/>
                      <a:pt x="11" y="399"/>
                      <a:pt x="11" y="399"/>
                    </a:cubicBezTo>
                    <a:cubicBezTo>
                      <a:pt x="11" y="429"/>
                      <a:pt x="36" y="454"/>
                      <a:pt x="66" y="454"/>
                    </a:cubicBezTo>
                    <a:cubicBezTo>
                      <a:pt x="556" y="454"/>
                      <a:pt x="556" y="454"/>
                      <a:pt x="556" y="454"/>
                    </a:cubicBezTo>
                    <a:cubicBezTo>
                      <a:pt x="587" y="454"/>
                      <a:pt x="611" y="429"/>
                      <a:pt x="611" y="399"/>
                    </a:cubicBezTo>
                    <a:cubicBezTo>
                      <a:pt x="611" y="66"/>
                      <a:pt x="611" y="66"/>
                      <a:pt x="611" y="66"/>
                    </a:cubicBezTo>
                    <a:cubicBezTo>
                      <a:pt x="611" y="36"/>
                      <a:pt x="587" y="11"/>
                      <a:pt x="556" y="11"/>
                    </a:cubicBezTo>
                    <a:lnTo>
                      <a:pt x="66" y="11"/>
                    </a:lnTo>
                    <a:close/>
                  </a:path>
                </a:pathLst>
              </a:custGeom>
              <a:solidFill>
                <a:srgbClr val="0C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95" name="Freeform 10" descr="1b076984-40bf-4688-98e7-26ef06462bec"/>
              <p:cNvSpPr/>
              <p:nvPr/>
            </p:nvSpPr>
            <p:spPr bwMode="auto">
              <a:xfrm>
                <a:off x="5631980" y="3014866"/>
                <a:ext cx="1767592" cy="1314121"/>
              </a:xfrm>
              <a:custGeom>
                <a:avLst/>
                <a:gdLst>
                  <a:gd name="T0" fmla="*/ 61 w 612"/>
                  <a:gd name="T1" fmla="*/ 0 h 455"/>
                  <a:gd name="T2" fmla="*/ 551 w 612"/>
                  <a:gd name="T3" fmla="*/ 0 h 455"/>
                  <a:gd name="T4" fmla="*/ 612 w 612"/>
                  <a:gd name="T5" fmla="*/ 61 h 455"/>
                  <a:gd name="T6" fmla="*/ 612 w 612"/>
                  <a:gd name="T7" fmla="*/ 394 h 455"/>
                  <a:gd name="T8" fmla="*/ 551 w 612"/>
                  <a:gd name="T9" fmla="*/ 455 h 455"/>
                  <a:gd name="T10" fmla="*/ 61 w 612"/>
                  <a:gd name="T11" fmla="*/ 455 h 455"/>
                  <a:gd name="T12" fmla="*/ 0 w 612"/>
                  <a:gd name="T13" fmla="*/ 394 h 455"/>
                  <a:gd name="T14" fmla="*/ 0 w 612"/>
                  <a:gd name="T15" fmla="*/ 61 h 455"/>
                  <a:gd name="T16" fmla="*/ 61 w 612"/>
                  <a:gd name="T17" fmla="*/ 0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2" h="455">
                    <a:moveTo>
                      <a:pt x="61" y="0"/>
                    </a:moveTo>
                    <a:cubicBezTo>
                      <a:pt x="551" y="0"/>
                      <a:pt x="551" y="0"/>
                      <a:pt x="551" y="0"/>
                    </a:cubicBezTo>
                    <a:cubicBezTo>
                      <a:pt x="584" y="0"/>
                      <a:pt x="612" y="28"/>
                      <a:pt x="612" y="61"/>
                    </a:cubicBezTo>
                    <a:cubicBezTo>
                      <a:pt x="612" y="394"/>
                      <a:pt x="612" y="394"/>
                      <a:pt x="612" y="394"/>
                    </a:cubicBezTo>
                    <a:cubicBezTo>
                      <a:pt x="612" y="427"/>
                      <a:pt x="584" y="455"/>
                      <a:pt x="551" y="455"/>
                    </a:cubicBezTo>
                    <a:cubicBezTo>
                      <a:pt x="61" y="455"/>
                      <a:pt x="61" y="455"/>
                      <a:pt x="61" y="455"/>
                    </a:cubicBezTo>
                    <a:cubicBezTo>
                      <a:pt x="27" y="455"/>
                      <a:pt x="0" y="427"/>
                      <a:pt x="0" y="394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28"/>
                      <a:pt x="27" y="0"/>
                      <a:pt x="61" y="0"/>
                    </a:cubicBezTo>
                    <a:close/>
                  </a:path>
                </a:pathLst>
              </a:custGeom>
              <a:solidFill>
                <a:srgbClr val="D0E5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96" name="Freeform 11" descr="6ab1aeb4-c90d-4924-9998-af0c12fe4ad5"/>
              <p:cNvSpPr/>
              <p:nvPr/>
            </p:nvSpPr>
            <p:spPr bwMode="auto">
              <a:xfrm>
                <a:off x="5631980" y="3014866"/>
                <a:ext cx="1767592" cy="1314121"/>
              </a:xfrm>
              <a:custGeom>
                <a:avLst/>
                <a:gdLst>
                  <a:gd name="T0" fmla="*/ 61 w 612"/>
                  <a:gd name="T1" fmla="*/ 0 h 455"/>
                  <a:gd name="T2" fmla="*/ 162 w 612"/>
                  <a:gd name="T3" fmla="*/ 0 h 455"/>
                  <a:gd name="T4" fmla="*/ 162 w 612"/>
                  <a:gd name="T5" fmla="*/ 19 h 455"/>
                  <a:gd name="T6" fmla="*/ 515 w 612"/>
                  <a:gd name="T7" fmla="*/ 341 h 455"/>
                  <a:gd name="T8" fmla="*/ 612 w 612"/>
                  <a:gd name="T9" fmla="*/ 329 h 455"/>
                  <a:gd name="T10" fmla="*/ 612 w 612"/>
                  <a:gd name="T11" fmla="*/ 394 h 455"/>
                  <a:gd name="T12" fmla="*/ 551 w 612"/>
                  <a:gd name="T13" fmla="*/ 455 h 455"/>
                  <a:gd name="T14" fmla="*/ 61 w 612"/>
                  <a:gd name="T15" fmla="*/ 455 h 455"/>
                  <a:gd name="T16" fmla="*/ 0 w 612"/>
                  <a:gd name="T17" fmla="*/ 394 h 455"/>
                  <a:gd name="T18" fmla="*/ 0 w 612"/>
                  <a:gd name="T19" fmla="*/ 61 h 455"/>
                  <a:gd name="T20" fmla="*/ 61 w 612"/>
                  <a:gd name="T21" fmla="*/ 0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2" h="455">
                    <a:moveTo>
                      <a:pt x="61" y="0"/>
                    </a:moveTo>
                    <a:cubicBezTo>
                      <a:pt x="162" y="0"/>
                      <a:pt x="162" y="0"/>
                      <a:pt x="162" y="0"/>
                    </a:cubicBezTo>
                    <a:cubicBezTo>
                      <a:pt x="162" y="7"/>
                      <a:pt x="162" y="13"/>
                      <a:pt x="162" y="19"/>
                    </a:cubicBezTo>
                    <a:cubicBezTo>
                      <a:pt x="162" y="197"/>
                      <a:pt x="320" y="341"/>
                      <a:pt x="515" y="341"/>
                    </a:cubicBezTo>
                    <a:cubicBezTo>
                      <a:pt x="548" y="341"/>
                      <a:pt x="581" y="337"/>
                      <a:pt x="612" y="329"/>
                    </a:cubicBezTo>
                    <a:cubicBezTo>
                      <a:pt x="612" y="394"/>
                      <a:pt x="612" y="394"/>
                      <a:pt x="612" y="394"/>
                    </a:cubicBezTo>
                    <a:cubicBezTo>
                      <a:pt x="612" y="427"/>
                      <a:pt x="584" y="455"/>
                      <a:pt x="551" y="455"/>
                    </a:cubicBezTo>
                    <a:cubicBezTo>
                      <a:pt x="61" y="455"/>
                      <a:pt x="61" y="455"/>
                      <a:pt x="61" y="455"/>
                    </a:cubicBezTo>
                    <a:cubicBezTo>
                      <a:pt x="27" y="455"/>
                      <a:pt x="0" y="427"/>
                      <a:pt x="0" y="394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28"/>
                      <a:pt x="27" y="0"/>
                      <a:pt x="61" y="0"/>
                    </a:cubicBezTo>
                    <a:close/>
                  </a:path>
                </a:pathLst>
              </a:custGeom>
              <a:solidFill>
                <a:srgbClr val="90C2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97" name="Freeform 12" descr="8ed4dc6c-83db-4a1e-8aea-4003fd663c24"/>
              <p:cNvSpPr>
                <a:spLocks noEditPoints="1"/>
              </p:cNvSpPr>
              <p:nvPr/>
            </p:nvSpPr>
            <p:spPr bwMode="auto">
              <a:xfrm>
                <a:off x="5614093" y="3000136"/>
                <a:ext cx="1800209" cy="1343580"/>
              </a:xfrm>
              <a:custGeom>
                <a:avLst/>
                <a:gdLst>
                  <a:gd name="T0" fmla="*/ 557 w 623"/>
                  <a:gd name="T1" fmla="*/ 465 h 465"/>
                  <a:gd name="T2" fmla="*/ 67 w 623"/>
                  <a:gd name="T3" fmla="*/ 465 h 465"/>
                  <a:gd name="T4" fmla="*/ 0 w 623"/>
                  <a:gd name="T5" fmla="*/ 399 h 465"/>
                  <a:gd name="T6" fmla="*/ 0 w 623"/>
                  <a:gd name="T7" fmla="*/ 66 h 465"/>
                  <a:gd name="T8" fmla="*/ 67 w 623"/>
                  <a:gd name="T9" fmla="*/ 0 h 465"/>
                  <a:gd name="T10" fmla="*/ 557 w 623"/>
                  <a:gd name="T11" fmla="*/ 0 h 465"/>
                  <a:gd name="T12" fmla="*/ 623 w 623"/>
                  <a:gd name="T13" fmla="*/ 66 h 465"/>
                  <a:gd name="T14" fmla="*/ 623 w 623"/>
                  <a:gd name="T15" fmla="*/ 399 h 465"/>
                  <a:gd name="T16" fmla="*/ 557 w 623"/>
                  <a:gd name="T17" fmla="*/ 465 h 465"/>
                  <a:gd name="T18" fmla="*/ 67 w 623"/>
                  <a:gd name="T19" fmla="*/ 11 h 465"/>
                  <a:gd name="T20" fmla="*/ 12 w 623"/>
                  <a:gd name="T21" fmla="*/ 66 h 465"/>
                  <a:gd name="T22" fmla="*/ 12 w 623"/>
                  <a:gd name="T23" fmla="*/ 399 h 465"/>
                  <a:gd name="T24" fmla="*/ 67 w 623"/>
                  <a:gd name="T25" fmla="*/ 454 h 465"/>
                  <a:gd name="T26" fmla="*/ 557 w 623"/>
                  <a:gd name="T27" fmla="*/ 454 h 465"/>
                  <a:gd name="T28" fmla="*/ 612 w 623"/>
                  <a:gd name="T29" fmla="*/ 399 h 465"/>
                  <a:gd name="T30" fmla="*/ 612 w 623"/>
                  <a:gd name="T31" fmla="*/ 66 h 465"/>
                  <a:gd name="T32" fmla="*/ 557 w 623"/>
                  <a:gd name="T33" fmla="*/ 11 h 465"/>
                  <a:gd name="T34" fmla="*/ 67 w 623"/>
                  <a:gd name="T35" fmla="*/ 11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23" h="465">
                    <a:moveTo>
                      <a:pt x="557" y="465"/>
                    </a:moveTo>
                    <a:cubicBezTo>
                      <a:pt x="67" y="465"/>
                      <a:pt x="67" y="465"/>
                      <a:pt x="67" y="465"/>
                    </a:cubicBezTo>
                    <a:cubicBezTo>
                      <a:pt x="30" y="465"/>
                      <a:pt x="0" y="436"/>
                      <a:pt x="0" y="399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30"/>
                      <a:pt x="30" y="0"/>
                      <a:pt x="67" y="0"/>
                    </a:cubicBezTo>
                    <a:cubicBezTo>
                      <a:pt x="557" y="0"/>
                      <a:pt x="557" y="0"/>
                      <a:pt x="557" y="0"/>
                    </a:cubicBezTo>
                    <a:cubicBezTo>
                      <a:pt x="594" y="0"/>
                      <a:pt x="623" y="30"/>
                      <a:pt x="623" y="66"/>
                    </a:cubicBezTo>
                    <a:cubicBezTo>
                      <a:pt x="623" y="399"/>
                      <a:pt x="623" y="399"/>
                      <a:pt x="623" y="399"/>
                    </a:cubicBezTo>
                    <a:cubicBezTo>
                      <a:pt x="623" y="436"/>
                      <a:pt x="594" y="465"/>
                      <a:pt x="557" y="465"/>
                    </a:cubicBezTo>
                    <a:close/>
                    <a:moveTo>
                      <a:pt x="67" y="11"/>
                    </a:moveTo>
                    <a:cubicBezTo>
                      <a:pt x="37" y="11"/>
                      <a:pt x="12" y="36"/>
                      <a:pt x="12" y="66"/>
                    </a:cubicBezTo>
                    <a:cubicBezTo>
                      <a:pt x="12" y="399"/>
                      <a:pt x="12" y="399"/>
                      <a:pt x="12" y="399"/>
                    </a:cubicBezTo>
                    <a:cubicBezTo>
                      <a:pt x="12" y="429"/>
                      <a:pt x="37" y="454"/>
                      <a:pt x="67" y="454"/>
                    </a:cubicBezTo>
                    <a:cubicBezTo>
                      <a:pt x="557" y="454"/>
                      <a:pt x="557" y="454"/>
                      <a:pt x="557" y="454"/>
                    </a:cubicBezTo>
                    <a:cubicBezTo>
                      <a:pt x="587" y="454"/>
                      <a:pt x="612" y="429"/>
                      <a:pt x="612" y="399"/>
                    </a:cubicBezTo>
                    <a:cubicBezTo>
                      <a:pt x="612" y="66"/>
                      <a:pt x="612" y="66"/>
                      <a:pt x="612" y="66"/>
                    </a:cubicBezTo>
                    <a:cubicBezTo>
                      <a:pt x="612" y="36"/>
                      <a:pt x="587" y="11"/>
                      <a:pt x="557" y="11"/>
                    </a:cubicBezTo>
                    <a:lnTo>
                      <a:pt x="67" y="11"/>
                    </a:lnTo>
                    <a:close/>
                  </a:path>
                </a:pathLst>
              </a:custGeom>
              <a:solidFill>
                <a:srgbClr val="0C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98" name="Freeform 13" descr="165f42e6-1a26-4d5e-a68f-62a81fc85247"/>
              <p:cNvSpPr/>
              <p:nvPr/>
            </p:nvSpPr>
            <p:spPr bwMode="auto">
              <a:xfrm>
                <a:off x="6055991" y="2841263"/>
                <a:ext cx="696516" cy="173603"/>
              </a:xfrm>
              <a:custGeom>
                <a:avLst/>
                <a:gdLst>
                  <a:gd name="T0" fmla="*/ 30 w 241"/>
                  <a:gd name="T1" fmla="*/ 60 h 60"/>
                  <a:gd name="T2" fmla="*/ 211 w 241"/>
                  <a:gd name="T3" fmla="*/ 60 h 60"/>
                  <a:gd name="T4" fmla="*/ 241 w 241"/>
                  <a:gd name="T5" fmla="*/ 30 h 60"/>
                  <a:gd name="T6" fmla="*/ 241 w 241"/>
                  <a:gd name="T7" fmla="*/ 30 h 60"/>
                  <a:gd name="T8" fmla="*/ 211 w 241"/>
                  <a:gd name="T9" fmla="*/ 0 h 60"/>
                  <a:gd name="T10" fmla="*/ 30 w 241"/>
                  <a:gd name="T11" fmla="*/ 0 h 60"/>
                  <a:gd name="T12" fmla="*/ 0 w 241"/>
                  <a:gd name="T13" fmla="*/ 30 h 60"/>
                  <a:gd name="T14" fmla="*/ 0 w 241"/>
                  <a:gd name="T15" fmla="*/ 30 h 60"/>
                  <a:gd name="T16" fmla="*/ 30 w 241"/>
                  <a:gd name="T17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1" h="60">
                    <a:moveTo>
                      <a:pt x="30" y="60"/>
                    </a:moveTo>
                    <a:cubicBezTo>
                      <a:pt x="211" y="60"/>
                      <a:pt x="211" y="60"/>
                      <a:pt x="211" y="60"/>
                    </a:cubicBezTo>
                    <a:cubicBezTo>
                      <a:pt x="228" y="60"/>
                      <a:pt x="241" y="47"/>
                      <a:pt x="241" y="30"/>
                    </a:cubicBezTo>
                    <a:cubicBezTo>
                      <a:pt x="241" y="30"/>
                      <a:pt x="241" y="30"/>
                      <a:pt x="241" y="30"/>
                    </a:cubicBezTo>
                    <a:cubicBezTo>
                      <a:pt x="241" y="14"/>
                      <a:pt x="228" y="0"/>
                      <a:pt x="211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14" y="0"/>
                      <a:pt x="0" y="14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47"/>
                      <a:pt x="14" y="60"/>
                      <a:pt x="30" y="60"/>
                    </a:cubicBezTo>
                    <a:close/>
                  </a:path>
                </a:pathLst>
              </a:custGeom>
              <a:solidFill>
                <a:srgbClr val="B7D1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99" name="Freeform 14" descr="52832d88-8342-4e34-9be2-60f6e41735f8"/>
              <p:cNvSpPr>
                <a:spLocks noEditPoints="1"/>
              </p:cNvSpPr>
              <p:nvPr/>
            </p:nvSpPr>
            <p:spPr bwMode="auto">
              <a:xfrm>
                <a:off x="6042314" y="2826533"/>
                <a:ext cx="727028" cy="205167"/>
              </a:xfrm>
              <a:custGeom>
                <a:avLst/>
                <a:gdLst>
                  <a:gd name="T0" fmla="*/ 216 w 252"/>
                  <a:gd name="T1" fmla="*/ 71 h 71"/>
                  <a:gd name="T2" fmla="*/ 35 w 252"/>
                  <a:gd name="T3" fmla="*/ 71 h 71"/>
                  <a:gd name="T4" fmla="*/ 0 w 252"/>
                  <a:gd name="T5" fmla="*/ 35 h 71"/>
                  <a:gd name="T6" fmla="*/ 35 w 252"/>
                  <a:gd name="T7" fmla="*/ 0 h 71"/>
                  <a:gd name="T8" fmla="*/ 216 w 252"/>
                  <a:gd name="T9" fmla="*/ 0 h 71"/>
                  <a:gd name="T10" fmla="*/ 252 w 252"/>
                  <a:gd name="T11" fmla="*/ 35 h 71"/>
                  <a:gd name="T12" fmla="*/ 216 w 252"/>
                  <a:gd name="T13" fmla="*/ 71 h 71"/>
                  <a:gd name="T14" fmla="*/ 35 w 252"/>
                  <a:gd name="T15" fmla="*/ 11 h 71"/>
                  <a:gd name="T16" fmla="*/ 11 w 252"/>
                  <a:gd name="T17" fmla="*/ 35 h 71"/>
                  <a:gd name="T18" fmla="*/ 35 w 252"/>
                  <a:gd name="T19" fmla="*/ 59 h 71"/>
                  <a:gd name="T20" fmla="*/ 216 w 252"/>
                  <a:gd name="T21" fmla="*/ 59 h 71"/>
                  <a:gd name="T22" fmla="*/ 240 w 252"/>
                  <a:gd name="T23" fmla="*/ 35 h 71"/>
                  <a:gd name="T24" fmla="*/ 216 w 252"/>
                  <a:gd name="T25" fmla="*/ 11 h 71"/>
                  <a:gd name="T26" fmla="*/ 35 w 252"/>
                  <a:gd name="T27" fmla="*/ 1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2" h="71">
                    <a:moveTo>
                      <a:pt x="216" y="71"/>
                    </a:moveTo>
                    <a:cubicBezTo>
                      <a:pt x="35" y="71"/>
                      <a:pt x="35" y="71"/>
                      <a:pt x="35" y="71"/>
                    </a:cubicBezTo>
                    <a:cubicBezTo>
                      <a:pt x="16" y="71"/>
                      <a:pt x="0" y="55"/>
                      <a:pt x="0" y="35"/>
                    </a:cubicBezTo>
                    <a:cubicBezTo>
                      <a:pt x="0" y="16"/>
                      <a:pt x="16" y="0"/>
                      <a:pt x="35" y="0"/>
                    </a:cubicBezTo>
                    <a:cubicBezTo>
                      <a:pt x="216" y="0"/>
                      <a:pt x="216" y="0"/>
                      <a:pt x="216" y="0"/>
                    </a:cubicBezTo>
                    <a:cubicBezTo>
                      <a:pt x="236" y="0"/>
                      <a:pt x="252" y="16"/>
                      <a:pt x="252" y="35"/>
                    </a:cubicBezTo>
                    <a:cubicBezTo>
                      <a:pt x="252" y="55"/>
                      <a:pt x="236" y="71"/>
                      <a:pt x="216" y="71"/>
                    </a:cubicBezTo>
                    <a:close/>
                    <a:moveTo>
                      <a:pt x="35" y="11"/>
                    </a:moveTo>
                    <a:cubicBezTo>
                      <a:pt x="22" y="11"/>
                      <a:pt x="11" y="22"/>
                      <a:pt x="11" y="35"/>
                    </a:cubicBezTo>
                    <a:cubicBezTo>
                      <a:pt x="11" y="48"/>
                      <a:pt x="22" y="59"/>
                      <a:pt x="35" y="59"/>
                    </a:cubicBezTo>
                    <a:cubicBezTo>
                      <a:pt x="216" y="59"/>
                      <a:pt x="216" y="59"/>
                      <a:pt x="216" y="59"/>
                    </a:cubicBezTo>
                    <a:cubicBezTo>
                      <a:pt x="230" y="59"/>
                      <a:pt x="240" y="48"/>
                      <a:pt x="240" y="35"/>
                    </a:cubicBezTo>
                    <a:cubicBezTo>
                      <a:pt x="240" y="22"/>
                      <a:pt x="230" y="11"/>
                      <a:pt x="216" y="11"/>
                    </a:cubicBezTo>
                    <a:lnTo>
                      <a:pt x="35" y="11"/>
                    </a:lnTo>
                    <a:close/>
                  </a:path>
                </a:pathLst>
              </a:custGeom>
              <a:solidFill>
                <a:srgbClr val="0C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300" name="Rectangle 15" descr="536c2760-c0bf-4492-b22e-b3479254c6a2"/>
              <p:cNvSpPr>
                <a:spLocks noChangeArrowheads="1"/>
              </p:cNvSpPr>
              <p:nvPr/>
            </p:nvSpPr>
            <p:spPr bwMode="auto">
              <a:xfrm>
                <a:off x="6995551" y="3018023"/>
                <a:ext cx="132569" cy="1294130"/>
              </a:xfrm>
              <a:prstGeom prst="rect">
                <a:avLst/>
              </a:prstGeom>
              <a:solidFill>
                <a:srgbClr val="B7D1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301" name="Freeform 16" descr="8e87e82f-6556-455a-ab27-78ac38b8c443"/>
              <p:cNvSpPr>
                <a:spLocks noEditPoints="1"/>
              </p:cNvSpPr>
              <p:nvPr/>
            </p:nvSpPr>
            <p:spPr bwMode="auto">
              <a:xfrm>
                <a:off x="6980821" y="3000136"/>
                <a:ext cx="164134" cy="1328851"/>
              </a:xfrm>
              <a:custGeom>
                <a:avLst/>
                <a:gdLst>
                  <a:gd name="T0" fmla="*/ 51 w 57"/>
                  <a:gd name="T1" fmla="*/ 460 h 460"/>
                  <a:gd name="T2" fmla="*/ 5 w 57"/>
                  <a:gd name="T3" fmla="*/ 460 h 460"/>
                  <a:gd name="T4" fmla="*/ 0 w 57"/>
                  <a:gd name="T5" fmla="*/ 454 h 460"/>
                  <a:gd name="T6" fmla="*/ 0 w 57"/>
                  <a:gd name="T7" fmla="*/ 6 h 460"/>
                  <a:gd name="T8" fmla="*/ 5 w 57"/>
                  <a:gd name="T9" fmla="*/ 0 h 460"/>
                  <a:gd name="T10" fmla="*/ 51 w 57"/>
                  <a:gd name="T11" fmla="*/ 0 h 460"/>
                  <a:gd name="T12" fmla="*/ 57 w 57"/>
                  <a:gd name="T13" fmla="*/ 6 h 460"/>
                  <a:gd name="T14" fmla="*/ 57 w 57"/>
                  <a:gd name="T15" fmla="*/ 454 h 460"/>
                  <a:gd name="T16" fmla="*/ 51 w 57"/>
                  <a:gd name="T17" fmla="*/ 460 h 460"/>
                  <a:gd name="T18" fmla="*/ 11 w 57"/>
                  <a:gd name="T19" fmla="*/ 449 h 460"/>
                  <a:gd name="T20" fmla="*/ 46 w 57"/>
                  <a:gd name="T21" fmla="*/ 449 h 460"/>
                  <a:gd name="T22" fmla="*/ 46 w 57"/>
                  <a:gd name="T23" fmla="*/ 11 h 460"/>
                  <a:gd name="T24" fmla="*/ 11 w 57"/>
                  <a:gd name="T25" fmla="*/ 11 h 460"/>
                  <a:gd name="T26" fmla="*/ 11 w 57"/>
                  <a:gd name="T27" fmla="*/ 449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7" h="460">
                    <a:moveTo>
                      <a:pt x="51" y="460"/>
                    </a:moveTo>
                    <a:cubicBezTo>
                      <a:pt x="5" y="460"/>
                      <a:pt x="5" y="460"/>
                      <a:pt x="5" y="460"/>
                    </a:cubicBezTo>
                    <a:cubicBezTo>
                      <a:pt x="2" y="460"/>
                      <a:pt x="0" y="457"/>
                      <a:pt x="0" y="45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5" y="0"/>
                      <a:pt x="57" y="3"/>
                      <a:pt x="57" y="6"/>
                    </a:cubicBezTo>
                    <a:cubicBezTo>
                      <a:pt x="57" y="454"/>
                      <a:pt x="57" y="454"/>
                      <a:pt x="57" y="454"/>
                    </a:cubicBezTo>
                    <a:cubicBezTo>
                      <a:pt x="57" y="457"/>
                      <a:pt x="55" y="460"/>
                      <a:pt x="51" y="460"/>
                    </a:cubicBezTo>
                    <a:close/>
                    <a:moveTo>
                      <a:pt x="11" y="449"/>
                    </a:moveTo>
                    <a:cubicBezTo>
                      <a:pt x="46" y="449"/>
                      <a:pt x="46" y="449"/>
                      <a:pt x="46" y="449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11" y="11"/>
                      <a:pt x="11" y="11"/>
                      <a:pt x="11" y="11"/>
                    </a:cubicBezTo>
                    <a:lnTo>
                      <a:pt x="11" y="449"/>
                    </a:lnTo>
                    <a:close/>
                  </a:path>
                </a:pathLst>
              </a:custGeom>
              <a:solidFill>
                <a:srgbClr val="0C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302" name="Rectangle 17" descr="327d66d8-955e-452d-807a-58c2762aab08"/>
              <p:cNvSpPr>
                <a:spLocks noChangeArrowheads="1"/>
              </p:cNvSpPr>
              <p:nvPr/>
            </p:nvSpPr>
            <p:spPr bwMode="auto">
              <a:xfrm>
                <a:off x="5906588" y="3018023"/>
                <a:ext cx="135726" cy="1294130"/>
              </a:xfrm>
              <a:prstGeom prst="rect">
                <a:avLst/>
              </a:prstGeom>
              <a:solidFill>
                <a:srgbClr val="B7D1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303" name="Freeform 18" descr="1314f297-7b55-4cfc-9533-1de5780090ea"/>
              <p:cNvSpPr>
                <a:spLocks noEditPoints="1"/>
              </p:cNvSpPr>
              <p:nvPr/>
            </p:nvSpPr>
            <p:spPr bwMode="auto">
              <a:xfrm>
                <a:off x="5891858" y="3000136"/>
                <a:ext cx="164134" cy="1328851"/>
              </a:xfrm>
              <a:custGeom>
                <a:avLst/>
                <a:gdLst>
                  <a:gd name="T0" fmla="*/ 52 w 57"/>
                  <a:gd name="T1" fmla="*/ 460 h 460"/>
                  <a:gd name="T2" fmla="*/ 5 w 57"/>
                  <a:gd name="T3" fmla="*/ 460 h 460"/>
                  <a:gd name="T4" fmla="*/ 0 w 57"/>
                  <a:gd name="T5" fmla="*/ 454 h 460"/>
                  <a:gd name="T6" fmla="*/ 0 w 57"/>
                  <a:gd name="T7" fmla="*/ 6 h 460"/>
                  <a:gd name="T8" fmla="*/ 5 w 57"/>
                  <a:gd name="T9" fmla="*/ 0 h 460"/>
                  <a:gd name="T10" fmla="*/ 52 w 57"/>
                  <a:gd name="T11" fmla="*/ 0 h 460"/>
                  <a:gd name="T12" fmla="*/ 57 w 57"/>
                  <a:gd name="T13" fmla="*/ 6 h 460"/>
                  <a:gd name="T14" fmla="*/ 57 w 57"/>
                  <a:gd name="T15" fmla="*/ 454 h 460"/>
                  <a:gd name="T16" fmla="*/ 52 w 57"/>
                  <a:gd name="T17" fmla="*/ 460 h 460"/>
                  <a:gd name="T18" fmla="*/ 11 w 57"/>
                  <a:gd name="T19" fmla="*/ 449 h 460"/>
                  <a:gd name="T20" fmla="*/ 46 w 57"/>
                  <a:gd name="T21" fmla="*/ 449 h 460"/>
                  <a:gd name="T22" fmla="*/ 46 w 57"/>
                  <a:gd name="T23" fmla="*/ 11 h 460"/>
                  <a:gd name="T24" fmla="*/ 11 w 57"/>
                  <a:gd name="T25" fmla="*/ 11 h 460"/>
                  <a:gd name="T26" fmla="*/ 11 w 57"/>
                  <a:gd name="T27" fmla="*/ 449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7" h="460">
                    <a:moveTo>
                      <a:pt x="52" y="460"/>
                    </a:moveTo>
                    <a:cubicBezTo>
                      <a:pt x="5" y="460"/>
                      <a:pt x="5" y="460"/>
                      <a:pt x="5" y="460"/>
                    </a:cubicBezTo>
                    <a:cubicBezTo>
                      <a:pt x="2" y="460"/>
                      <a:pt x="0" y="457"/>
                      <a:pt x="0" y="45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5" y="0"/>
                      <a:pt x="57" y="3"/>
                      <a:pt x="57" y="6"/>
                    </a:cubicBezTo>
                    <a:cubicBezTo>
                      <a:pt x="57" y="454"/>
                      <a:pt x="57" y="454"/>
                      <a:pt x="57" y="454"/>
                    </a:cubicBezTo>
                    <a:cubicBezTo>
                      <a:pt x="57" y="457"/>
                      <a:pt x="55" y="460"/>
                      <a:pt x="52" y="460"/>
                    </a:cubicBezTo>
                    <a:close/>
                    <a:moveTo>
                      <a:pt x="11" y="449"/>
                    </a:moveTo>
                    <a:cubicBezTo>
                      <a:pt x="46" y="449"/>
                      <a:pt x="46" y="449"/>
                      <a:pt x="46" y="449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11" y="11"/>
                      <a:pt x="11" y="11"/>
                      <a:pt x="11" y="11"/>
                    </a:cubicBezTo>
                    <a:lnTo>
                      <a:pt x="11" y="449"/>
                    </a:lnTo>
                    <a:close/>
                  </a:path>
                </a:pathLst>
              </a:custGeom>
              <a:solidFill>
                <a:srgbClr val="0C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304" name="Freeform 19" descr="21ea7e86-f55e-4497-a1de-bde01ee2ad05"/>
              <p:cNvSpPr/>
              <p:nvPr/>
            </p:nvSpPr>
            <p:spPr bwMode="auto">
              <a:xfrm>
                <a:off x="4854449" y="1795438"/>
                <a:ext cx="987958" cy="984801"/>
              </a:xfrm>
              <a:custGeom>
                <a:avLst/>
                <a:gdLst>
                  <a:gd name="T0" fmla="*/ 302 w 342"/>
                  <a:gd name="T1" fmla="*/ 99 h 341"/>
                  <a:gd name="T2" fmla="*/ 242 w 342"/>
                  <a:gd name="T3" fmla="*/ 302 h 341"/>
                  <a:gd name="T4" fmla="*/ 39 w 342"/>
                  <a:gd name="T5" fmla="*/ 242 h 341"/>
                  <a:gd name="T6" fmla="*/ 100 w 342"/>
                  <a:gd name="T7" fmla="*/ 39 h 341"/>
                  <a:gd name="T8" fmla="*/ 302 w 342"/>
                  <a:gd name="T9" fmla="*/ 99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2" h="341">
                    <a:moveTo>
                      <a:pt x="302" y="99"/>
                    </a:moveTo>
                    <a:cubicBezTo>
                      <a:pt x="342" y="172"/>
                      <a:pt x="315" y="263"/>
                      <a:pt x="242" y="302"/>
                    </a:cubicBezTo>
                    <a:cubicBezTo>
                      <a:pt x="169" y="341"/>
                      <a:pt x="78" y="314"/>
                      <a:pt x="39" y="242"/>
                    </a:cubicBezTo>
                    <a:cubicBezTo>
                      <a:pt x="0" y="169"/>
                      <a:pt x="27" y="78"/>
                      <a:pt x="100" y="39"/>
                    </a:cubicBezTo>
                    <a:cubicBezTo>
                      <a:pt x="172" y="0"/>
                      <a:pt x="263" y="27"/>
                      <a:pt x="302" y="99"/>
                    </a:cubicBezTo>
                    <a:close/>
                  </a:path>
                </a:pathLst>
              </a:custGeom>
              <a:solidFill>
                <a:srgbClr val="C0DC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305" name="Freeform 20" descr="2652fdd3-5d0a-4e23-97d1-115d1c2d9bf8"/>
              <p:cNvSpPr/>
              <p:nvPr/>
            </p:nvSpPr>
            <p:spPr bwMode="auto">
              <a:xfrm>
                <a:off x="5135370" y="1815429"/>
                <a:ext cx="707037" cy="927986"/>
              </a:xfrm>
              <a:custGeom>
                <a:avLst/>
                <a:gdLst>
                  <a:gd name="T0" fmla="*/ 31 w 245"/>
                  <a:gd name="T1" fmla="*/ 20 h 321"/>
                  <a:gd name="T2" fmla="*/ 115 w 245"/>
                  <a:gd name="T3" fmla="*/ 88 h 321"/>
                  <a:gd name="T4" fmla="*/ 58 w 245"/>
                  <a:gd name="T5" fmla="*/ 277 h 321"/>
                  <a:gd name="T6" fmla="*/ 0 w 245"/>
                  <a:gd name="T7" fmla="*/ 293 h 321"/>
                  <a:gd name="T8" fmla="*/ 145 w 245"/>
                  <a:gd name="T9" fmla="*/ 295 h 321"/>
                  <a:gd name="T10" fmla="*/ 205 w 245"/>
                  <a:gd name="T11" fmla="*/ 92 h 321"/>
                  <a:gd name="T12" fmla="*/ 31 w 245"/>
                  <a:gd name="T13" fmla="*/ 20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5" h="321">
                    <a:moveTo>
                      <a:pt x="31" y="20"/>
                    </a:moveTo>
                    <a:cubicBezTo>
                      <a:pt x="66" y="30"/>
                      <a:pt x="96" y="53"/>
                      <a:pt x="115" y="88"/>
                    </a:cubicBezTo>
                    <a:cubicBezTo>
                      <a:pt x="152" y="155"/>
                      <a:pt x="126" y="240"/>
                      <a:pt x="58" y="277"/>
                    </a:cubicBezTo>
                    <a:cubicBezTo>
                      <a:pt x="40" y="287"/>
                      <a:pt x="20" y="292"/>
                      <a:pt x="0" y="293"/>
                    </a:cubicBezTo>
                    <a:cubicBezTo>
                      <a:pt x="43" y="318"/>
                      <a:pt x="98" y="321"/>
                      <a:pt x="145" y="295"/>
                    </a:cubicBezTo>
                    <a:cubicBezTo>
                      <a:pt x="218" y="256"/>
                      <a:pt x="245" y="165"/>
                      <a:pt x="205" y="92"/>
                    </a:cubicBezTo>
                    <a:cubicBezTo>
                      <a:pt x="171" y="29"/>
                      <a:pt x="98" y="0"/>
                      <a:pt x="31" y="20"/>
                    </a:cubicBezTo>
                    <a:close/>
                  </a:path>
                </a:pathLst>
              </a:custGeom>
              <a:solidFill>
                <a:srgbClr val="90C2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306" name="Freeform 21" descr="56a1eb4e-edf8-40a2-b1bc-892bc875d04c"/>
              <p:cNvSpPr/>
              <p:nvPr/>
            </p:nvSpPr>
            <p:spPr bwMode="auto">
              <a:xfrm>
                <a:off x="5354215" y="2361488"/>
                <a:ext cx="421908" cy="358779"/>
              </a:xfrm>
              <a:custGeom>
                <a:avLst/>
                <a:gdLst>
                  <a:gd name="T0" fmla="*/ 6 w 146"/>
                  <a:gd name="T1" fmla="*/ 124 h 124"/>
                  <a:gd name="T2" fmla="*/ 77 w 146"/>
                  <a:gd name="T3" fmla="*/ 101 h 124"/>
                  <a:gd name="T4" fmla="*/ 132 w 146"/>
                  <a:gd name="T5" fmla="*/ 41 h 124"/>
                  <a:gd name="T6" fmla="*/ 143 w 146"/>
                  <a:gd name="T7" fmla="*/ 11 h 124"/>
                  <a:gd name="T8" fmla="*/ 105 w 146"/>
                  <a:gd name="T9" fmla="*/ 13 h 124"/>
                  <a:gd name="T10" fmla="*/ 86 w 146"/>
                  <a:gd name="T11" fmla="*/ 53 h 124"/>
                  <a:gd name="T12" fmla="*/ 49 w 146"/>
                  <a:gd name="T13" fmla="*/ 71 h 124"/>
                  <a:gd name="T14" fmla="*/ 16 w 146"/>
                  <a:gd name="T15" fmla="*/ 87 h 124"/>
                  <a:gd name="T16" fmla="*/ 6 w 146"/>
                  <a:gd name="T17" fmla="*/ 124 h 124"/>
                  <a:gd name="T18" fmla="*/ 6 w 146"/>
                  <a:gd name="T19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6" h="124">
                    <a:moveTo>
                      <a:pt x="6" y="124"/>
                    </a:moveTo>
                    <a:cubicBezTo>
                      <a:pt x="31" y="123"/>
                      <a:pt x="56" y="115"/>
                      <a:pt x="77" y="101"/>
                    </a:cubicBezTo>
                    <a:cubicBezTo>
                      <a:pt x="100" y="87"/>
                      <a:pt x="120" y="66"/>
                      <a:pt x="132" y="41"/>
                    </a:cubicBezTo>
                    <a:cubicBezTo>
                      <a:pt x="135" y="35"/>
                      <a:pt x="146" y="15"/>
                      <a:pt x="143" y="11"/>
                    </a:cubicBezTo>
                    <a:cubicBezTo>
                      <a:pt x="137" y="0"/>
                      <a:pt x="111" y="7"/>
                      <a:pt x="105" y="13"/>
                    </a:cubicBezTo>
                    <a:cubicBezTo>
                      <a:pt x="94" y="23"/>
                      <a:pt x="95" y="41"/>
                      <a:pt x="86" y="53"/>
                    </a:cubicBezTo>
                    <a:cubicBezTo>
                      <a:pt x="77" y="67"/>
                      <a:pt x="64" y="69"/>
                      <a:pt x="49" y="71"/>
                    </a:cubicBezTo>
                    <a:cubicBezTo>
                      <a:pt x="35" y="73"/>
                      <a:pt x="25" y="75"/>
                      <a:pt x="16" y="87"/>
                    </a:cubicBezTo>
                    <a:cubicBezTo>
                      <a:pt x="13" y="90"/>
                      <a:pt x="0" y="124"/>
                      <a:pt x="6" y="124"/>
                    </a:cubicBezTo>
                    <a:cubicBezTo>
                      <a:pt x="6" y="124"/>
                      <a:pt x="5" y="124"/>
                      <a:pt x="6" y="124"/>
                    </a:cubicBezTo>
                    <a:close/>
                  </a:path>
                </a:pathLst>
              </a:custGeom>
              <a:solidFill>
                <a:srgbClr val="B7D1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307" name="Freeform 22" descr="7444c1a3-fff8-4cc1-ada6-9191c522d817"/>
              <p:cNvSpPr/>
              <p:nvPr/>
            </p:nvSpPr>
            <p:spPr bwMode="auto">
              <a:xfrm>
                <a:off x="4930203" y="1899600"/>
                <a:ext cx="279869" cy="314590"/>
              </a:xfrm>
              <a:custGeom>
                <a:avLst/>
                <a:gdLst>
                  <a:gd name="T0" fmla="*/ 53 w 97"/>
                  <a:gd name="T1" fmla="*/ 100 h 109"/>
                  <a:gd name="T2" fmla="*/ 85 w 97"/>
                  <a:gd name="T3" fmla="*/ 87 h 109"/>
                  <a:gd name="T4" fmla="*/ 88 w 97"/>
                  <a:gd name="T5" fmla="*/ 42 h 109"/>
                  <a:gd name="T6" fmla="*/ 79 w 97"/>
                  <a:gd name="T7" fmla="*/ 0 h 109"/>
                  <a:gd name="T8" fmla="*/ 74 w 97"/>
                  <a:gd name="T9" fmla="*/ 3 h 109"/>
                  <a:gd name="T10" fmla="*/ 0 w 97"/>
                  <a:gd name="T11" fmla="*/ 95 h 109"/>
                  <a:gd name="T12" fmla="*/ 53 w 97"/>
                  <a:gd name="T13" fmla="*/ 10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109">
                    <a:moveTo>
                      <a:pt x="53" y="100"/>
                    </a:moveTo>
                    <a:cubicBezTo>
                      <a:pt x="78" y="109"/>
                      <a:pt x="96" y="105"/>
                      <a:pt x="85" y="87"/>
                    </a:cubicBezTo>
                    <a:cubicBezTo>
                      <a:pt x="75" y="69"/>
                      <a:pt x="78" y="64"/>
                      <a:pt x="88" y="42"/>
                    </a:cubicBezTo>
                    <a:cubicBezTo>
                      <a:pt x="97" y="25"/>
                      <a:pt x="88" y="7"/>
                      <a:pt x="79" y="0"/>
                    </a:cubicBezTo>
                    <a:cubicBezTo>
                      <a:pt x="77" y="1"/>
                      <a:pt x="75" y="2"/>
                      <a:pt x="74" y="3"/>
                    </a:cubicBezTo>
                    <a:cubicBezTo>
                      <a:pt x="36" y="23"/>
                      <a:pt x="11" y="57"/>
                      <a:pt x="0" y="95"/>
                    </a:cubicBezTo>
                    <a:cubicBezTo>
                      <a:pt x="13" y="93"/>
                      <a:pt x="35" y="93"/>
                      <a:pt x="53" y="100"/>
                    </a:cubicBezTo>
                    <a:close/>
                  </a:path>
                </a:pathLst>
              </a:custGeom>
              <a:solidFill>
                <a:srgbClr val="D6E5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308" name="Freeform 23" descr="5dd9cf55-e612-492a-ace9-2a70dad2547a"/>
              <p:cNvSpPr>
                <a:spLocks noEditPoints="1"/>
              </p:cNvSpPr>
              <p:nvPr/>
            </p:nvSpPr>
            <p:spPr bwMode="auto">
              <a:xfrm>
                <a:off x="4889170" y="1830158"/>
                <a:ext cx="916413" cy="916412"/>
              </a:xfrm>
              <a:custGeom>
                <a:avLst/>
                <a:gdLst>
                  <a:gd name="T0" fmla="*/ 273 w 317"/>
                  <a:gd name="T1" fmla="*/ 260 h 317"/>
                  <a:gd name="T2" fmla="*/ 232 w 317"/>
                  <a:gd name="T3" fmla="*/ 293 h 317"/>
                  <a:gd name="T4" fmla="*/ 115 w 317"/>
                  <a:gd name="T5" fmla="*/ 305 h 317"/>
                  <a:gd name="T6" fmla="*/ 24 w 317"/>
                  <a:gd name="T7" fmla="*/ 231 h 317"/>
                  <a:gd name="T8" fmla="*/ 12 w 317"/>
                  <a:gd name="T9" fmla="*/ 115 h 317"/>
                  <a:gd name="T10" fmla="*/ 86 w 317"/>
                  <a:gd name="T11" fmla="*/ 24 h 317"/>
                  <a:gd name="T12" fmla="*/ 203 w 317"/>
                  <a:gd name="T13" fmla="*/ 12 h 317"/>
                  <a:gd name="T14" fmla="*/ 294 w 317"/>
                  <a:gd name="T15" fmla="*/ 86 h 317"/>
                  <a:gd name="T16" fmla="*/ 290 w 317"/>
                  <a:gd name="T17" fmla="*/ 87 h 317"/>
                  <a:gd name="T18" fmla="*/ 294 w 317"/>
                  <a:gd name="T19" fmla="*/ 86 h 317"/>
                  <a:gd name="T20" fmla="*/ 306 w 317"/>
                  <a:gd name="T21" fmla="*/ 202 h 317"/>
                  <a:gd name="T22" fmla="*/ 273 w 317"/>
                  <a:gd name="T23" fmla="*/ 260 h 317"/>
                  <a:gd name="T24" fmla="*/ 50 w 317"/>
                  <a:gd name="T25" fmla="*/ 61 h 317"/>
                  <a:gd name="T26" fmla="*/ 19 w 317"/>
                  <a:gd name="T27" fmla="*/ 117 h 317"/>
                  <a:gd name="T28" fmla="*/ 30 w 317"/>
                  <a:gd name="T29" fmla="*/ 228 h 317"/>
                  <a:gd name="T30" fmla="*/ 117 w 317"/>
                  <a:gd name="T31" fmla="*/ 298 h 317"/>
                  <a:gd name="T32" fmla="*/ 228 w 317"/>
                  <a:gd name="T33" fmla="*/ 287 h 317"/>
                  <a:gd name="T34" fmla="*/ 299 w 317"/>
                  <a:gd name="T35" fmla="*/ 200 h 317"/>
                  <a:gd name="T36" fmla="*/ 287 w 317"/>
                  <a:gd name="T37" fmla="*/ 89 h 317"/>
                  <a:gd name="T38" fmla="*/ 201 w 317"/>
                  <a:gd name="T39" fmla="*/ 19 h 317"/>
                  <a:gd name="T40" fmla="*/ 89 w 317"/>
                  <a:gd name="T41" fmla="*/ 30 h 317"/>
                  <a:gd name="T42" fmla="*/ 50 w 317"/>
                  <a:gd name="T43" fmla="*/ 61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17" h="317">
                    <a:moveTo>
                      <a:pt x="273" y="260"/>
                    </a:moveTo>
                    <a:cubicBezTo>
                      <a:pt x="262" y="273"/>
                      <a:pt x="248" y="285"/>
                      <a:pt x="232" y="293"/>
                    </a:cubicBezTo>
                    <a:cubicBezTo>
                      <a:pt x="196" y="313"/>
                      <a:pt x="154" y="317"/>
                      <a:pt x="115" y="305"/>
                    </a:cubicBezTo>
                    <a:cubicBezTo>
                      <a:pt x="76" y="294"/>
                      <a:pt x="43" y="267"/>
                      <a:pt x="24" y="231"/>
                    </a:cubicBezTo>
                    <a:cubicBezTo>
                      <a:pt x="5" y="195"/>
                      <a:pt x="0" y="154"/>
                      <a:pt x="12" y="115"/>
                    </a:cubicBezTo>
                    <a:cubicBezTo>
                      <a:pt x="24" y="75"/>
                      <a:pt x="50" y="43"/>
                      <a:pt x="86" y="24"/>
                    </a:cubicBezTo>
                    <a:cubicBezTo>
                      <a:pt x="122" y="4"/>
                      <a:pt x="163" y="0"/>
                      <a:pt x="203" y="12"/>
                    </a:cubicBezTo>
                    <a:cubicBezTo>
                      <a:pt x="242" y="23"/>
                      <a:pt x="274" y="50"/>
                      <a:pt x="294" y="86"/>
                    </a:cubicBezTo>
                    <a:cubicBezTo>
                      <a:pt x="290" y="87"/>
                      <a:pt x="290" y="87"/>
                      <a:pt x="290" y="87"/>
                    </a:cubicBezTo>
                    <a:cubicBezTo>
                      <a:pt x="294" y="86"/>
                      <a:pt x="294" y="86"/>
                      <a:pt x="294" y="86"/>
                    </a:cubicBezTo>
                    <a:cubicBezTo>
                      <a:pt x="313" y="122"/>
                      <a:pt x="317" y="163"/>
                      <a:pt x="306" y="202"/>
                    </a:cubicBezTo>
                    <a:cubicBezTo>
                      <a:pt x="299" y="224"/>
                      <a:pt x="288" y="244"/>
                      <a:pt x="273" y="260"/>
                    </a:cubicBezTo>
                    <a:close/>
                    <a:moveTo>
                      <a:pt x="50" y="61"/>
                    </a:moveTo>
                    <a:cubicBezTo>
                      <a:pt x="36" y="77"/>
                      <a:pt x="25" y="96"/>
                      <a:pt x="19" y="117"/>
                    </a:cubicBezTo>
                    <a:cubicBezTo>
                      <a:pt x="8" y="154"/>
                      <a:pt x="12" y="194"/>
                      <a:pt x="30" y="228"/>
                    </a:cubicBezTo>
                    <a:cubicBezTo>
                      <a:pt x="49" y="262"/>
                      <a:pt x="80" y="287"/>
                      <a:pt x="117" y="298"/>
                    </a:cubicBezTo>
                    <a:cubicBezTo>
                      <a:pt x="154" y="310"/>
                      <a:pt x="194" y="305"/>
                      <a:pt x="228" y="287"/>
                    </a:cubicBezTo>
                    <a:cubicBezTo>
                      <a:pt x="262" y="268"/>
                      <a:pt x="288" y="238"/>
                      <a:pt x="299" y="200"/>
                    </a:cubicBezTo>
                    <a:cubicBezTo>
                      <a:pt x="310" y="163"/>
                      <a:pt x="306" y="123"/>
                      <a:pt x="287" y="89"/>
                    </a:cubicBezTo>
                    <a:cubicBezTo>
                      <a:pt x="269" y="55"/>
                      <a:pt x="238" y="30"/>
                      <a:pt x="201" y="19"/>
                    </a:cubicBezTo>
                    <a:cubicBezTo>
                      <a:pt x="163" y="7"/>
                      <a:pt x="124" y="11"/>
                      <a:pt x="89" y="30"/>
                    </a:cubicBezTo>
                    <a:cubicBezTo>
                      <a:pt x="74" y="38"/>
                      <a:pt x="61" y="49"/>
                      <a:pt x="50" y="61"/>
                    </a:cubicBezTo>
                    <a:close/>
                  </a:path>
                </a:pathLst>
              </a:custGeom>
              <a:solidFill>
                <a:srgbClr val="0C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309" name="Freeform 24" descr="9ba9667c-10c9-4d7d-8eb1-9321c2295061"/>
              <p:cNvSpPr/>
              <p:nvPr/>
            </p:nvSpPr>
            <p:spPr bwMode="auto">
              <a:xfrm>
                <a:off x="5132214" y="1896444"/>
                <a:ext cx="433481" cy="782791"/>
              </a:xfrm>
              <a:custGeom>
                <a:avLst/>
                <a:gdLst>
                  <a:gd name="T0" fmla="*/ 149 w 150"/>
                  <a:gd name="T1" fmla="*/ 270 h 271"/>
                  <a:gd name="T2" fmla="*/ 148 w 150"/>
                  <a:gd name="T3" fmla="*/ 270 h 271"/>
                  <a:gd name="T4" fmla="*/ 143 w 150"/>
                  <a:gd name="T5" fmla="*/ 269 h 271"/>
                  <a:gd name="T6" fmla="*/ 1 w 150"/>
                  <a:gd name="T7" fmla="*/ 6 h 271"/>
                  <a:gd name="T8" fmla="*/ 2 w 150"/>
                  <a:gd name="T9" fmla="*/ 1 h 271"/>
                  <a:gd name="T10" fmla="*/ 7 w 150"/>
                  <a:gd name="T11" fmla="*/ 2 h 271"/>
                  <a:gd name="T12" fmla="*/ 149 w 150"/>
                  <a:gd name="T13" fmla="*/ 265 h 271"/>
                  <a:gd name="T14" fmla="*/ 149 w 150"/>
                  <a:gd name="T15" fmla="*/ 27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" h="271">
                    <a:moveTo>
                      <a:pt x="149" y="270"/>
                    </a:moveTo>
                    <a:cubicBezTo>
                      <a:pt x="148" y="270"/>
                      <a:pt x="148" y="270"/>
                      <a:pt x="148" y="270"/>
                    </a:cubicBezTo>
                    <a:cubicBezTo>
                      <a:pt x="146" y="271"/>
                      <a:pt x="144" y="271"/>
                      <a:pt x="143" y="269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4"/>
                      <a:pt x="0" y="2"/>
                      <a:pt x="2" y="1"/>
                    </a:cubicBezTo>
                    <a:cubicBezTo>
                      <a:pt x="4" y="0"/>
                      <a:pt x="6" y="0"/>
                      <a:pt x="7" y="2"/>
                    </a:cubicBezTo>
                    <a:cubicBezTo>
                      <a:pt x="149" y="265"/>
                      <a:pt x="149" y="265"/>
                      <a:pt x="149" y="265"/>
                    </a:cubicBezTo>
                    <a:cubicBezTo>
                      <a:pt x="150" y="267"/>
                      <a:pt x="150" y="268"/>
                      <a:pt x="149" y="270"/>
                    </a:cubicBezTo>
                    <a:close/>
                  </a:path>
                </a:pathLst>
              </a:custGeom>
              <a:solidFill>
                <a:srgbClr val="0C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310" name="Freeform 25" descr="4a3e522f-9c62-448c-bfd3-0811fe0e2ca2"/>
              <p:cNvSpPr/>
              <p:nvPr/>
            </p:nvSpPr>
            <p:spPr bwMode="auto">
              <a:xfrm>
                <a:off x="4961767" y="2084776"/>
                <a:ext cx="785948" cy="433481"/>
              </a:xfrm>
              <a:custGeom>
                <a:avLst/>
                <a:gdLst>
                  <a:gd name="T0" fmla="*/ 270 w 272"/>
                  <a:gd name="T1" fmla="*/ 6 h 150"/>
                  <a:gd name="T2" fmla="*/ 269 w 272"/>
                  <a:gd name="T3" fmla="*/ 7 h 150"/>
                  <a:gd name="T4" fmla="*/ 6 w 272"/>
                  <a:gd name="T5" fmla="*/ 149 h 150"/>
                  <a:gd name="T6" fmla="*/ 1 w 272"/>
                  <a:gd name="T7" fmla="*/ 148 h 150"/>
                  <a:gd name="T8" fmla="*/ 3 w 272"/>
                  <a:gd name="T9" fmla="*/ 143 h 150"/>
                  <a:gd name="T10" fmla="*/ 266 w 272"/>
                  <a:gd name="T11" fmla="*/ 1 h 150"/>
                  <a:gd name="T12" fmla="*/ 271 w 272"/>
                  <a:gd name="T13" fmla="*/ 2 h 150"/>
                  <a:gd name="T14" fmla="*/ 270 w 272"/>
                  <a:gd name="T15" fmla="*/ 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2" h="150">
                    <a:moveTo>
                      <a:pt x="270" y="6"/>
                    </a:moveTo>
                    <a:cubicBezTo>
                      <a:pt x="270" y="6"/>
                      <a:pt x="270" y="7"/>
                      <a:pt x="269" y="7"/>
                    </a:cubicBezTo>
                    <a:cubicBezTo>
                      <a:pt x="6" y="149"/>
                      <a:pt x="6" y="149"/>
                      <a:pt x="6" y="149"/>
                    </a:cubicBezTo>
                    <a:cubicBezTo>
                      <a:pt x="4" y="150"/>
                      <a:pt x="2" y="149"/>
                      <a:pt x="1" y="148"/>
                    </a:cubicBezTo>
                    <a:cubicBezTo>
                      <a:pt x="0" y="146"/>
                      <a:pt x="1" y="144"/>
                      <a:pt x="3" y="143"/>
                    </a:cubicBezTo>
                    <a:cubicBezTo>
                      <a:pt x="266" y="1"/>
                      <a:pt x="266" y="1"/>
                      <a:pt x="266" y="1"/>
                    </a:cubicBezTo>
                    <a:cubicBezTo>
                      <a:pt x="268" y="0"/>
                      <a:pt x="270" y="0"/>
                      <a:pt x="271" y="2"/>
                    </a:cubicBezTo>
                    <a:cubicBezTo>
                      <a:pt x="272" y="3"/>
                      <a:pt x="271" y="5"/>
                      <a:pt x="270" y="6"/>
                    </a:cubicBezTo>
                    <a:close/>
                  </a:path>
                </a:pathLst>
              </a:custGeom>
              <a:solidFill>
                <a:srgbClr val="0C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311" name="Freeform 26" descr="8dd93236-181d-4857-983e-a0ac8274eadf"/>
              <p:cNvSpPr/>
              <p:nvPr/>
            </p:nvSpPr>
            <p:spPr bwMode="auto">
              <a:xfrm>
                <a:off x="5135370" y="2315194"/>
                <a:ext cx="649170" cy="361935"/>
              </a:xfrm>
              <a:custGeom>
                <a:avLst/>
                <a:gdLst>
                  <a:gd name="T0" fmla="*/ 224 w 225"/>
                  <a:gd name="T1" fmla="*/ 7 h 125"/>
                  <a:gd name="T2" fmla="*/ 223 w 225"/>
                  <a:gd name="T3" fmla="*/ 7 h 125"/>
                  <a:gd name="T4" fmla="*/ 6 w 225"/>
                  <a:gd name="T5" fmla="*/ 125 h 125"/>
                  <a:gd name="T6" fmla="*/ 1 w 225"/>
                  <a:gd name="T7" fmla="*/ 123 h 125"/>
                  <a:gd name="T8" fmla="*/ 3 w 225"/>
                  <a:gd name="T9" fmla="*/ 118 h 125"/>
                  <a:gd name="T10" fmla="*/ 220 w 225"/>
                  <a:gd name="T11" fmla="*/ 1 h 125"/>
                  <a:gd name="T12" fmla="*/ 225 w 225"/>
                  <a:gd name="T13" fmla="*/ 2 h 125"/>
                  <a:gd name="T14" fmla="*/ 224 w 225"/>
                  <a:gd name="T15" fmla="*/ 7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5" h="125">
                    <a:moveTo>
                      <a:pt x="224" y="7"/>
                    </a:moveTo>
                    <a:cubicBezTo>
                      <a:pt x="224" y="7"/>
                      <a:pt x="223" y="7"/>
                      <a:pt x="223" y="7"/>
                    </a:cubicBezTo>
                    <a:cubicBezTo>
                      <a:pt x="6" y="125"/>
                      <a:pt x="6" y="125"/>
                      <a:pt x="6" y="125"/>
                    </a:cubicBezTo>
                    <a:cubicBezTo>
                      <a:pt x="4" y="125"/>
                      <a:pt x="2" y="125"/>
                      <a:pt x="1" y="123"/>
                    </a:cubicBezTo>
                    <a:cubicBezTo>
                      <a:pt x="0" y="121"/>
                      <a:pt x="1" y="119"/>
                      <a:pt x="3" y="118"/>
                    </a:cubicBezTo>
                    <a:cubicBezTo>
                      <a:pt x="220" y="1"/>
                      <a:pt x="220" y="1"/>
                      <a:pt x="220" y="1"/>
                    </a:cubicBezTo>
                    <a:cubicBezTo>
                      <a:pt x="221" y="0"/>
                      <a:pt x="224" y="1"/>
                      <a:pt x="225" y="2"/>
                    </a:cubicBezTo>
                    <a:cubicBezTo>
                      <a:pt x="225" y="4"/>
                      <a:pt x="225" y="5"/>
                      <a:pt x="224" y="7"/>
                    </a:cubicBezTo>
                    <a:close/>
                  </a:path>
                </a:pathLst>
              </a:custGeom>
              <a:solidFill>
                <a:srgbClr val="0C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312" name="Freeform 27" descr="8ee1889b-c78f-43ef-873a-4d8dcd11df22"/>
              <p:cNvSpPr/>
              <p:nvPr/>
            </p:nvSpPr>
            <p:spPr bwMode="auto">
              <a:xfrm>
                <a:off x="4907056" y="1911173"/>
                <a:ext cx="687047" cy="380874"/>
              </a:xfrm>
              <a:custGeom>
                <a:avLst/>
                <a:gdLst>
                  <a:gd name="T0" fmla="*/ 236 w 238"/>
                  <a:gd name="T1" fmla="*/ 7 h 132"/>
                  <a:gd name="T2" fmla="*/ 235 w 238"/>
                  <a:gd name="T3" fmla="*/ 8 h 132"/>
                  <a:gd name="T4" fmla="*/ 6 w 238"/>
                  <a:gd name="T5" fmla="*/ 132 h 132"/>
                  <a:gd name="T6" fmla="*/ 1 w 238"/>
                  <a:gd name="T7" fmla="*/ 130 h 132"/>
                  <a:gd name="T8" fmla="*/ 3 w 238"/>
                  <a:gd name="T9" fmla="*/ 125 h 132"/>
                  <a:gd name="T10" fmla="*/ 232 w 238"/>
                  <a:gd name="T11" fmla="*/ 1 h 132"/>
                  <a:gd name="T12" fmla="*/ 237 w 238"/>
                  <a:gd name="T13" fmla="*/ 3 h 132"/>
                  <a:gd name="T14" fmla="*/ 236 w 238"/>
                  <a:gd name="T15" fmla="*/ 7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8" h="132">
                    <a:moveTo>
                      <a:pt x="236" y="7"/>
                    </a:moveTo>
                    <a:cubicBezTo>
                      <a:pt x="236" y="7"/>
                      <a:pt x="236" y="8"/>
                      <a:pt x="235" y="8"/>
                    </a:cubicBezTo>
                    <a:cubicBezTo>
                      <a:pt x="6" y="132"/>
                      <a:pt x="6" y="132"/>
                      <a:pt x="6" y="132"/>
                    </a:cubicBezTo>
                    <a:cubicBezTo>
                      <a:pt x="4" y="132"/>
                      <a:pt x="2" y="132"/>
                      <a:pt x="1" y="130"/>
                    </a:cubicBezTo>
                    <a:cubicBezTo>
                      <a:pt x="0" y="128"/>
                      <a:pt x="1" y="126"/>
                      <a:pt x="3" y="125"/>
                    </a:cubicBezTo>
                    <a:cubicBezTo>
                      <a:pt x="232" y="1"/>
                      <a:pt x="232" y="1"/>
                      <a:pt x="232" y="1"/>
                    </a:cubicBezTo>
                    <a:cubicBezTo>
                      <a:pt x="234" y="0"/>
                      <a:pt x="236" y="1"/>
                      <a:pt x="237" y="3"/>
                    </a:cubicBezTo>
                    <a:cubicBezTo>
                      <a:pt x="238" y="4"/>
                      <a:pt x="237" y="6"/>
                      <a:pt x="236" y="7"/>
                    </a:cubicBezTo>
                    <a:close/>
                  </a:path>
                </a:pathLst>
              </a:custGeom>
              <a:solidFill>
                <a:srgbClr val="0C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313" name="Freeform 28" descr="d23f53e0-92b1-46da-9250-2753de168aea"/>
              <p:cNvSpPr>
                <a:spLocks noEditPoints="1"/>
              </p:cNvSpPr>
              <p:nvPr/>
            </p:nvSpPr>
            <p:spPr bwMode="auto">
              <a:xfrm>
                <a:off x="5054355" y="1871192"/>
                <a:ext cx="586041" cy="834346"/>
              </a:xfrm>
              <a:custGeom>
                <a:avLst/>
                <a:gdLst>
                  <a:gd name="T0" fmla="*/ 186 w 203"/>
                  <a:gd name="T1" fmla="*/ 270 h 289"/>
                  <a:gd name="T2" fmla="*/ 175 w 203"/>
                  <a:gd name="T3" fmla="*/ 279 h 289"/>
                  <a:gd name="T4" fmla="*/ 103 w 203"/>
                  <a:gd name="T5" fmla="*/ 266 h 289"/>
                  <a:gd name="T6" fmla="*/ 33 w 203"/>
                  <a:gd name="T7" fmla="*/ 182 h 289"/>
                  <a:gd name="T8" fmla="*/ 1 w 203"/>
                  <a:gd name="T9" fmla="*/ 77 h 289"/>
                  <a:gd name="T10" fmla="*/ 29 w 203"/>
                  <a:gd name="T11" fmla="*/ 10 h 289"/>
                  <a:gd name="T12" fmla="*/ 100 w 203"/>
                  <a:gd name="T13" fmla="*/ 23 h 289"/>
                  <a:gd name="T14" fmla="*/ 171 w 203"/>
                  <a:gd name="T15" fmla="*/ 107 h 289"/>
                  <a:gd name="T16" fmla="*/ 202 w 203"/>
                  <a:gd name="T17" fmla="*/ 212 h 289"/>
                  <a:gd name="T18" fmla="*/ 186 w 203"/>
                  <a:gd name="T19" fmla="*/ 270 h 289"/>
                  <a:gd name="T20" fmla="*/ 23 w 203"/>
                  <a:gd name="T21" fmla="*/ 24 h 289"/>
                  <a:gd name="T22" fmla="*/ 9 w 203"/>
                  <a:gd name="T23" fmla="*/ 76 h 289"/>
                  <a:gd name="T24" fmla="*/ 39 w 203"/>
                  <a:gd name="T25" fmla="*/ 178 h 289"/>
                  <a:gd name="T26" fmla="*/ 108 w 203"/>
                  <a:gd name="T27" fmla="*/ 260 h 289"/>
                  <a:gd name="T28" fmla="*/ 171 w 203"/>
                  <a:gd name="T29" fmla="*/ 273 h 289"/>
                  <a:gd name="T30" fmla="*/ 195 w 203"/>
                  <a:gd name="T31" fmla="*/ 213 h 289"/>
                  <a:gd name="T32" fmla="*/ 164 w 203"/>
                  <a:gd name="T33" fmla="*/ 111 h 289"/>
                  <a:gd name="T34" fmla="*/ 96 w 203"/>
                  <a:gd name="T35" fmla="*/ 29 h 289"/>
                  <a:gd name="T36" fmla="*/ 32 w 203"/>
                  <a:gd name="T37" fmla="*/ 16 h 289"/>
                  <a:gd name="T38" fmla="*/ 23 w 203"/>
                  <a:gd name="T39" fmla="*/ 24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3" h="289">
                    <a:moveTo>
                      <a:pt x="186" y="270"/>
                    </a:moveTo>
                    <a:cubicBezTo>
                      <a:pt x="183" y="274"/>
                      <a:pt x="179" y="277"/>
                      <a:pt x="175" y="279"/>
                    </a:cubicBezTo>
                    <a:cubicBezTo>
                      <a:pt x="156" y="289"/>
                      <a:pt x="130" y="285"/>
                      <a:pt x="103" y="266"/>
                    </a:cubicBezTo>
                    <a:cubicBezTo>
                      <a:pt x="77" y="247"/>
                      <a:pt x="52" y="217"/>
                      <a:pt x="33" y="182"/>
                    </a:cubicBezTo>
                    <a:cubicBezTo>
                      <a:pt x="14" y="146"/>
                      <a:pt x="2" y="109"/>
                      <a:pt x="1" y="77"/>
                    </a:cubicBezTo>
                    <a:cubicBezTo>
                      <a:pt x="0" y="44"/>
                      <a:pt x="10" y="20"/>
                      <a:pt x="29" y="10"/>
                    </a:cubicBezTo>
                    <a:cubicBezTo>
                      <a:pt x="48" y="0"/>
                      <a:pt x="73" y="4"/>
                      <a:pt x="100" y="23"/>
                    </a:cubicBezTo>
                    <a:cubicBezTo>
                      <a:pt x="126" y="42"/>
                      <a:pt x="152" y="72"/>
                      <a:pt x="171" y="107"/>
                    </a:cubicBezTo>
                    <a:cubicBezTo>
                      <a:pt x="190" y="143"/>
                      <a:pt x="201" y="180"/>
                      <a:pt x="202" y="212"/>
                    </a:cubicBezTo>
                    <a:cubicBezTo>
                      <a:pt x="203" y="238"/>
                      <a:pt x="197" y="257"/>
                      <a:pt x="186" y="270"/>
                    </a:cubicBezTo>
                    <a:close/>
                    <a:moveTo>
                      <a:pt x="23" y="24"/>
                    </a:moveTo>
                    <a:cubicBezTo>
                      <a:pt x="13" y="35"/>
                      <a:pt x="8" y="53"/>
                      <a:pt x="9" y="76"/>
                    </a:cubicBezTo>
                    <a:cubicBezTo>
                      <a:pt x="10" y="107"/>
                      <a:pt x="20" y="144"/>
                      <a:pt x="39" y="178"/>
                    </a:cubicBezTo>
                    <a:cubicBezTo>
                      <a:pt x="58" y="213"/>
                      <a:pt x="82" y="242"/>
                      <a:pt x="108" y="260"/>
                    </a:cubicBezTo>
                    <a:cubicBezTo>
                      <a:pt x="132" y="277"/>
                      <a:pt x="155" y="282"/>
                      <a:pt x="171" y="273"/>
                    </a:cubicBezTo>
                    <a:cubicBezTo>
                      <a:pt x="187" y="264"/>
                      <a:pt x="196" y="243"/>
                      <a:pt x="195" y="213"/>
                    </a:cubicBezTo>
                    <a:cubicBezTo>
                      <a:pt x="194" y="182"/>
                      <a:pt x="183" y="145"/>
                      <a:pt x="164" y="111"/>
                    </a:cubicBezTo>
                    <a:cubicBezTo>
                      <a:pt x="146" y="76"/>
                      <a:pt x="121" y="47"/>
                      <a:pt x="96" y="29"/>
                    </a:cubicBezTo>
                    <a:cubicBezTo>
                      <a:pt x="71" y="12"/>
                      <a:pt x="49" y="7"/>
                      <a:pt x="32" y="16"/>
                    </a:cubicBezTo>
                    <a:cubicBezTo>
                      <a:pt x="29" y="18"/>
                      <a:pt x="25" y="21"/>
                      <a:pt x="23" y="24"/>
                    </a:cubicBezTo>
                    <a:close/>
                  </a:path>
                </a:pathLst>
              </a:custGeom>
              <a:solidFill>
                <a:srgbClr val="0C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314" name="Freeform 29" descr="ff1b22f2-8061-414c-93ba-6ff32e1e16ad"/>
              <p:cNvSpPr/>
              <p:nvPr/>
            </p:nvSpPr>
            <p:spPr bwMode="auto">
              <a:xfrm>
                <a:off x="4984914" y="2235232"/>
                <a:ext cx="173603" cy="187281"/>
              </a:xfrm>
              <a:custGeom>
                <a:avLst/>
                <a:gdLst>
                  <a:gd name="T0" fmla="*/ 39 w 60"/>
                  <a:gd name="T1" fmla="*/ 5 h 65"/>
                  <a:gd name="T2" fmla="*/ 35 w 60"/>
                  <a:gd name="T3" fmla="*/ 9 h 65"/>
                  <a:gd name="T4" fmla="*/ 8 w 60"/>
                  <a:gd name="T5" fmla="*/ 13 h 65"/>
                  <a:gd name="T6" fmla="*/ 8 w 60"/>
                  <a:gd name="T7" fmla="*/ 40 h 65"/>
                  <a:gd name="T8" fmla="*/ 4 w 60"/>
                  <a:gd name="T9" fmla="*/ 44 h 65"/>
                  <a:gd name="T10" fmla="*/ 5 w 60"/>
                  <a:gd name="T11" fmla="*/ 60 h 65"/>
                  <a:gd name="T12" fmla="*/ 5 w 60"/>
                  <a:gd name="T13" fmla="*/ 60 h 65"/>
                  <a:gd name="T14" fmla="*/ 21 w 60"/>
                  <a:gd name="T15" fmla="*/ 59 h 65"/>
                  <a:gd name="T16" fmla="*/ 56 w 60"/>
                  <a:gd name="T17" fmla="*/ 20 h 65"/>
                  <a:gd name="T18" fmla="*/ 55 w 60"/>
                  <a:gd name="T19" fmla="*/ 4 h 65"/>
                  <a:gd name="T20" fmla="*/ 55 w 60"/>
                  <a:gd name="T21" fmla="*/ 4 h 65"/>
                  <a:gd name="T22" fmla="*/ 39 w 60"/>
                  <a:gd name="T23" fmla="*/ 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0" h="65">
                    <a:moveTo>
                      <a:pt x="39" y="5"/>
                    </a:moveTo>
                    <a:cubicBezTo>
                      <a:pt x="35" y="9"/>
                      <a:pt x="35" y="9"/>
                      <a:pt x="35" y="9"/>
                    </a:cubicBezTo>
                    <a:cubicBezTo>
                      <a:pt x="27" y="4"/>
                      <a:pt x="15" y="5"/>
                      <a:pt x="8" y="13"/>
                    </a:cubicBezTo>
                    <a:cubicBezTo>
                      <a:pt x="1" y="21"/>
                      <a:pt x="1" y="32"/>
                      <a:pt x="8" y="40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0" y="49"/>
                      <a:pt x="0" y="56"/>
                      <a:pt x="5" y="60"/>
                    </a:cubicBezTo>
                    <a:cubicBezTo>
                      <a:pt x="5" y="60"/>
                      <a:pt x="5" y="60"/>
                      <a:pt x="5" y="60"/>
                    </a:cubicBezTo>
                    <a:cubicBezTo>
                      <a:pt x="10" y="65"/>
                      <a:pt x="17" y="64"/>
                      <a:pt x="21" y="59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60" y="16"/>
                      <a:pt x="60" y="8"/>
                      <a:pt x="55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0" y="0"/>
                      <a:pt x="43" y="0"/>
                      <a:pt x="39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315" name="Freeform 30" descr="8aa61524-e43c-4fa9-b2aa-6d883a6f87a0"/>
              <p:cNvSpPr>
                <a:spLocks noEditPoints="1"/>
              </p:cNvSpPr>
              <p:nvPr/>
            </p:nvSpPr>
            <p:spPr bwMode="auto">
              <a:xfrm>
                <a:off x="4978602" y="2228919"/>
                <a:ext cx="188333" cy="199906"/>
              </a:xfrm>
              <a:custGeom>
                <a:avLst/>
                <a:gdLst>
                  <a:gd name="T0" fmla="*/ 60 w 65"/>
                  <a:gd name="T1" fmla="*/ 24 h 69"/>
                  <a:gd name="T2" fmla="*/ 25 w 65"/>
                  <a:gd name="T3" fmla="*/ 63 h 69"/>
                  <a:gd name="T4" fmla="*/ 6 w 65"/>
                  <a:gd name="T5" fmla="*/ 64 h 69"/>
                  <a:gd name="T6" fmla="*/ 5 w 65"/>
                  <a:gd name="T7" fmla="*/ 45 h 69"/>
                  <a:gd name="T8" fmla="*/ 7 w 65"/>
                  <a:gd name="T9" fmla="*/ 42 h 69"/>
                  <a:gd name="T10" fmla="*/ 8 w 65"/>
                  <a:gd name="T11" fmla="*/ 13 h 69"/>
                  <a:gd name="T12" fmla="*/ 37 w 65"/>
                  <a:gd name="T13" fmla="*/ 9 h 69"/>
                  <a:gd name="T14" fmla="*/ 39 w 65"/>
                  <a:gd name="T15" fmla="*/ 6 h 69"/>
                  <a:gd name="T16" fmla="*/ 58 w 65"/>
                  <a:gd name="T17" fmla="*/ 5 h 69"/>
                  <a:gd name="T18" fmla="*/ 60 w 65"/>
                  <a:gd name="T19" fmla="*/ 24 h 69"/>
                  <a:gd name="T20" fmla="*/ 8 w 65"/>
                  <a:gd name="T21" fmla="*/ 48 h 69"/>
                  <a:gd name="T22" fmla="*/ 9 w 65"/>
                  <a:gd name="T23" fmla="*/ 61 h 69"/>
                  <a:gd name="T24" fmla="*/ 22 w 65"/>
                  <a:gd name="T25" fmla="*/ 60 h 69"/>
                  <a:gd name="T26" fmla="*/ 56 w 65"/>
                  <a:gd name="T27" fmla="*/ 21 h 69"/>
                  <a:gd name="T28" fmla="*/ 56 w 65"/>
                  <a:gd name="T29" fmla="*/ 8 h 69"/>
                  <a:gd name="T30" fmla="*/ 43 w 65"/>
                  <a:gd name="T31" fmla="*/ 9 h 69"/>
                  <a:gd name="T32" fmla="*/ 39 w 65"/>
                  <a:gd name="T33" fmla="*/ 13 h 69"/>
                  <a:gd name="T34" fmla="*/ 36 w 65"/>
                  <a:gd name="T35" fmla="*/ 13 h 69"/>
                  <a:gd name="T36" fmla="*/ 12 w 65"/>
                  <a:gd name="T37" fmla="*/ 16 h 69"/>
                  <a:gd name="T38" fmla="*/ 12 w 65"/>
                  <a:gd name="T39" fmla="*/ 40 h 69"/>
                  <a:gd name="T40" fmla="*/ 12 w 65"/>
                  <a:gd name="T41" fmla="*/ 43 h 69"/>
                  <a:gd name="T42" fmla="*/ 8 w 65"/>
                  <a:gd name="T43" fmla="*/ 48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5" h="69">
                    <a:moveTo>
                      <a:pt x="60" y="24"/>
                    </a:moveTo>
                    <a:cubicBezTo>
                      <a:pt x="25" y="63"/>
                      <a:pt x="25" y="63"/>
                      <a:pt x="25" y="63"/>
                    </a:cubicBezTo>
                    <a:cubicBezTo>
                      <a:pt x="20" y="68"/>
                      <a:pt x="11" y="69"/>
                      <a:pt x="6" y="64"/>
                    </a:cubicBezTo>
                    <a:cubicBezTo>
                      <a:pt x="0" y="59"/>
                      <a:pt x="0" y="50"/>
                      <a:pt x="5" y="45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1" y="33"/>
                      <a:pt x="1" y="21"/>
                      <a:pt x="8" y="13"/>
                    </a:cubicBezTo>
                    <a:cubicBezTo>
                      <a:pt x="16" y="5"/>
                      <a:pt x="27" y="3"/>
                      <a:pt x="37" y="9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44" y="0"/>
                      <a:pt x="53" y="0"/>
                      <a:pt x="58" y="5"/>
                    </a:cubicBezTo>
                    <a:cubicBezTo>
                      <a:pt x="64" y="10"/>
                      <a:pt x="65" y="18"/>
                      <a:pt x="60" y="24"/>
                    </a:cubicBezTo>
                    <a:close/>
                    <a:moveTo>
                      <a:pt x="8" y="48"/>
                    </a:moveTo>
                    <a:cubicBezTo>
                      <a:pt x="4" y="51"/>
                      <a:pt x="5" y="57"/>
                      <a:pt x="9" y="61"/>
                    </a:cubicBezTo>
                    <a:cubicBezTo>
                      <a:pt x="12" y="64"/>
                      <a:pt x="18" y="64"/>
                      <a:pt x="22" y="60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60" y="17"/>
                      <a:pt x="59" y="11"/>
                      <a:pt x="56" y="8"/>
                    </a:cubicBezTo>
                    <a:cubicBezTo>
                      <a:pt x="52" y="5"/>
                      <a:pt x="46" y="5"/>
                      <a:pt x="43" y="9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8" y="14"/>
                      <a:pt x="37" y="14"/>
                      <a:pt x="36" y="13"/>
                    </a:cubicBezTo>
                    <a:cubicBezTo>
                      <a:pt x="28" y="8"/>
                      <a:pt x="18" y="9"/>
                      <a:pt x="12" y="16"/>
                    </a:cubicBezTo>
                    <a:cubicBezTo>
                      <a:pt x="5" y="23"/>
                      <a:pt x="5" y="34"/>
                      <a:pt x="12" y="40"/>
                    </a:cubicBezTo>
                    <a:cubicBezTo>
                      <a:pt x="12" y="41"/>
                      <a:pt x="12" y="43"/>
                      <a:pt x="12" y="43"/>
                    </a:cubicBezTo>
                    <a:lnTo>
                      <a:pt x="8" y="48"/>
                    </a:lnTo>
                    <a:close/>
                  </a:path>
                </a:pathLst>
              </a:custGeom>
              <a:solidFill>
                <a:srgbClr val="0C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316" name="Freeform 31" descr="97648959-e344-4199-a1dd-45e682d83fa0"/>
              <p:cNvSpPr/>
              <p:nvPr/>
            </p:nvSpPr>
            <p:spPr bwMode="auto">
              <a:xfrm>
                <a:off x="5473107" y="2174208"/>
                <a:ext cx="173603" cy="185176"/>
              </a:xfrm>
              <a:custGeom>
                <a:avLst/>
                <a:gdLst>
                  <a:gd name="T0" fmla="*/ 39 w 60"/>
                  <a:gd name="T1" fmla="*/ 5 h 64"/>
                  <a:gd name="T2" fmla="*/ 35 w 60"/>
                  <a:gd name="T3" fmla="*/ 9 h 64"/>
                  <a:gd name="T4" fmla="*/ 8 w 60"/>
                  <a:gd name="T5" fmla="*/ 13 h 64"/>
                  <a:gd name="T6" fmla="*/ 8 w 60"/>
                  <a:gd name="T7" fmla="*/ 40 h 64"/>
                  <a:gd name="T8" fmla="*/ 4 w 60"/>
                  <a:gd name="T9" fmla="*/ 44 h 64"/>
                  <a:gd name="T10" fmla="*/ 5 w 60"/>
                  <a:gd name="T11" fmla="*/ 60 h 64"/>
                  <a:gd name="T12" fmla="*/ 5 w 60"/>
                  <a:gd name="T13" fmla="*/ 60 h 64"/>
                  <a:gd name="T14" fmla="*/ 22 w 60"/>
                  <a:gd name="T15" fmla="*/ 59 h 64"/>
                  <a:gd name="T16" fmla="*/ 56 w 60"/>
                  <a:gd name="T17" fmla="*/ 20 h 64"/>
                  <a:gd name="T18" fmla="*/ 55 w 60"/>
                  <a:gd name="T19" fmla="*/ 4 h 64"/>
                  <a:gd name="T20" fmla="*/ 55 w 60"/>
                  <a:gd name="T21" fmla="*/ 4 h 64"/>
                  <a:gd name="T22" fmla="*/ 39 w 60"/>
                  <a:gd name="T23" fmla="*/ 5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0" h="64">
                    <a:moveTo>
                      <a:pt x="39" y="5"/>
                    </a:moveTo>
                    <a:cubicBezTo>
                      <a:pt x="35" y="9"/>
                      <a:pt x="35" y="9"/>
                      <a:pt x="35" y="9"/>
                    </a:cubicBezTo>
                    <a:cubicBezTo>
                      <a:pt x="27" y="3"/>
                      <a:pt x="15" y="5"/>
                      <a:pt x="8" y="13"/>
                    </a:cubicBezTo>
                    <a:cubicBezTo>
                      <a:pt x="1" y="20"/>
                      <a:pt x="1" y="32"/>
                      <a:pt x="8" y="40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0" y="49"/>
                      <a:pt x="1" y="56"/>
                      <a:pt x="5" y="60"/>
                    </a:cubicBezTo>
                    <a:cubicBezTo>
                      <a:pt x="5" y="60"/>
                      <a:pt x="5" y="60"/>
                      <a:pt x="5" y="60"/>
                    </a:cubicBezTo>
                    <a:cubicBezTo>
                      <a:pt x="10" y="64"/>
                      <a:pt x="17" y="64"/>
                      <a:pt x="22" y="59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60" y="16"/>
                      <a:pt x="60" y="8"/>
                      <a:pt x="55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1" y="0"/>
                      <a:pt x="43" y="0"/>
                      <a:pt x="39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317" name="Freeform 32" descr="747968c3-6ae7-43cd-ac69-db7f2917daf3"/>
              <p:cNvSpPr>
                <a:spLocks noEditPoints="1"/>
              </p:cNvSpPr>
              <p:nvPr/>
            </p:nvSpPr>
            <p:spPr bwMode="auto">
              <a:xfrm>
                <a:off x="5466794" y="2167895"/>
                <a:ext cx="188333" cy="199906"/>
              </a:xfrm>
              <a:custGeom>
                <a:avLst/>
                <a:gdLst>
                  <a:gd name="T0" fmla="*/ 60 w 65"/>
                  <a:gd name="T1" fmla="*/ 24 h 69"/>
                  <a:gd name="T2" fmla="*/ 25 w 65"/>
                  <a:gd name="T3" fmla="*/ 63 h 69"/>
                  <a:gd name="T4" fmla="*/ 6 w 65"/>
                  <a:gd name="T5" fmla="*/ 64 h 69"/>
                  <a:gd name="T6" fmla="*/ 5 w 65"/>
                  <a:gd name="T7" fmla="*/ 45 h 69"/>
                  <a:gd name="T8" fmla="*/ 7 w 65"/>
                  <a:gd name="T9" fmla="*/ 42 h 69"/>
                  <a:gd name="T10" fmla="*/ 9 w 65"/>
                  <a:gd name="T11" fmla="*/ 13 h 69"/>
                  <a:gd name="T12" fmla="*/ 37 w 65"/>
                  <a:gd name="T13" fmla="*/ 8 h 69"/>
                  <a:gd name="T14" fmla="*/ 39 w 65"/>
                  <a:gd name="T15" fmla="*/ 6 h 69"/>
                  <a:gd name="T16" fmla="*/ 59 w 65"/>
                  <a:gd name="T17" fmla="*/ 5 h 69"/>
                  <a:gd name="T18" fmla="*/ 60 w 65"/>
                  <a:gd name="T19" fmla="*/ 24 h 69"/>
                  <a:gd name="T20" fmla="*/ 8 w 65"/>
                  <a:gd name="T21" fmla="*/ 48 h 69"/>
                  <a:gd name="T22" fmla="*/ 9 w 65"/>
                  <a:gd name="T23" fmla="*/ 61 h 69"/>
                  <a:gd name="T24" fmla="*/ 22 w 65"/>
                  <a:gd name="T25" fmla="*/ 60 h 69"/>
                  <a:gd name="T26" fmla="*/ 57 w 65"/>
                  <a:gd name="T27" fmla="*/ 21 h 69"/>
                  <a:gd name="T28" fmla="*/ 56 w 65"/>
                  <a:gd name="T29" fmla="*/ 8 h 69"/>
                  <a:gd name="T30" fmla="*/ 43 w 65"/>
                  <a:gd name="T31" fmla="*/ 9 h 69"/>
                  <a:gd name="T32" fmla="*/ 39 w 65"/>
                  <a:gd name="T33" fmla="*/ 13 h 69"/>
                  <a:gd name="T34" fmla="*/ 36 w 65"/>
                  <a:gd name="T35" fmla="*/ 13 h 69"/>
                  <a:gd name="T36" fmla="*/ 12 w 65"/>
                  <a:gd name="T37" fmla="*/ 16 h 69"/>
                  <a:gd name="T38" fmla="*/ 12 w 65"/>
                  <a:gd name="T39" fmla="*/ 40 h 69"/>
                  <a:gd name="T40" fmla="*/ 12 w 65"/>
                  <a:gd name="T41" fmla="*/ 43 h 69"/>
                  <a:gd name="T42" fmla="*/ 8 w 65"/>
                  <a:gd name="T43" fmla="*/ 48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5" h="69">
                    <a:moveTo>
                      <a:pt x="60" y="24"/>
                    </a:moveTo>
                    <a:cubicBezTo>
                      <a:pt x="25" y="63"/>
                      <a:pt x="25" y="63"/>
                      <a:pt x="25" y="63"/>
                    </a:cubicBezTo>
                    <a:cubicBezTo>
                      <a:pt x="20" y="68"/>
                      <a:pt x="12" y="69"/>
                      <a:pt x="6" y="64"/>
                    </a:cubicBezTo>
                    <a:cubicBezTo>
                      <a:pt x="0" y="59"/>
                      <a:pt x="0" y="50"/>
                      <a:pt x="5" y="45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1" y="33"/>
                      <a:pt x="1" y="21"/>
                      <a:pt x="9" y="13"/>
                    </a:cubicBezTo>
                    <a:cubicBezTo>
                      <a:pt x="16" y="5"/>
                      <a:pt x="28" y="3"/>
                      <a:pt x="37" y="8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44" y="0"/>
                      <a:pt x="53" y="0"/>
                      <a:pt x="59" y="5"/>
                    </a:cubicBezTo>
                    <a:cubicBezTo>
                      <a:pt x="64" y="10"/>
                      <a:pt x="65" y="18"/>
                      <a:pt x="60" y="24"/>
                    </a:cubicBezTo>
                    <a:close/>
                    <a:moveTo>
                      <a:pt x="8" y="48"/>
                    </a:moveTo>
                    <a:cubicBezTo>
                      <a:pt x="5" y="51"/>
                      <a:pt x="5" y="57"/>
                      <a:pt x="9" y="61"/>
                    </a:cubicBezTo>
                    <a:cubicBezTo>
                      <a:pt x="13" y="64"/>
                      <a:pt x="18" y="64"/>
                      <a:pt x="22" y="60"/>
                    </a:cubicBezTo>
                    <a:cubicBezTo>
                      <a:pt x="57" y="21"/>
                      <a:pt x="57" y="21"/>
                      <a:pt x="57" y="21"/>
                    </a:cubicBezTo>
                    <a:cubicBezTo>
                      <a:pt x="60" y="17"/>
                      <a:pt x="60" y="11"/>
                      <a:pt x="56" y="8"/>
                    </a:cubicBezTo>
                    <a:cubicBezTo>
                      <a:pt x="52" y="4"/>
                      <a:pt x="46" y="5"/>
                      <a:pt x="43" y="9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8" y="14"/>
                      <a:pt x="37" y="14"/>
                      <a:pt x="36" y="13"/>
                    </a:cubicBezTo>
                    <a:cubicBezTo>
                      <a:pt x="28" y="8"/>
                      <a:pt x="18" y="9"/>
                      <a:pt x="12" y="16"/>
                    </a:cubicBezTo>
                    <a:cubicBezTo>
                      <a:pt x="6" y="23"/>
                      <a:pt x="6" y="33"/>
                      <a:pt x="12" y="40"/>
                    </a:cubicBezTo>
                    <a:cubicBezTo>
                      <a:pt x="13" y="41"/>
                      <a:pt x="13" y="42"/>
                      <a:pt x="12" y="43"/>
                    </a:cubicBezTo>
                    <a:lnTo>
                      <a:pt x="8" y="48"/>
                    </a:lnTo>
                    <a:close/>
                  </a:path>
                </a:pathLst>
              </a:custGeom>
              <a:solidFill>
                <a:srgbClr val="0C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318" name="Freeform 33" descr="7403cc3c-711f-494e-aa03-8aef37b073f1"/>
              <p:cNvSpPr/>
              <p:nvPr/>
            </p:nvSpPr>
            <p:spPr bwMode="auto">
              <a:xfrm>
                <a:off x="4887066" y="2246805"/>
                <a:ext cx="28408" cy="28408"/>
              </a:xfrm>
              <a:custGeom>
                <a:avLst/>
                <a:gdLst>
                  <a:gd name="T0" fmla="*/ 10 w 10"/>
                  <a:gd name="T1" fmla="*/ 7 h 10"/>
                  <a:gd name="T2" fmla="*/ 5 w 10"/>
                  <a:gd name="T3" fmla="*/ 10 h 10"/>
                  <a:gd name="T4" fmla="*/ 0 w 10"/>
                  <a:gd name="T5" fmla="*/ 3 h 10"/>
                  <a:gd name="T6" fmla="*/ 5 w 10"/>
                  <a:gd name="T7" fmla="*/ 0 h 10"/>
                  <a:gd name="T8" fmla="*/ 10 w 10"/>
                  <a:gd name="T9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10" y="7"/>
                    </a:moveTo>
                    <a:cubicBezTo>
                      <a:pt x="8" y="8"/>
                      <a:pt x="7" y="9"/>
                      <a:pt x="5" y="1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2"/>
                      <a:pt x="4" y="1"/>
                      <a:pt x="5" y="0"/>
                    </a:cubicBezTo>
                    <a:lnTo>
                      <a:pt x="10" y="7"/>
                    </a:lnTo>
                    <a:close/>
                  </a:path>
                </a:pathLst>
              </a:custGeom>
              <a:solidFill>
                <a:srgbClr val="0C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319" name="Freeform 34" descr="d8bf2205-b047-4fe9-bb89-f8e3d62607c6"/>
              <p:cNvSpPr>
                <a:spLocks noEditPoints="1"/>
              </p:cNvSpPr>
              <p:nvPr/>
            </p:nvSpPr>
            <p:spPr bwMode="auto">
              <a:xfrm>
                <a:off x="4546173" y="1827002"/>
                <a:ext cx="1536122" cy="866962"/>
              </a:xfrm>
              <a:custGeom>
                <a:avLst/>
                <a:gdLst>
                  <a:gd name="T0" fmla="*/ 502 w 532"/>
                  <a:gd name="T1" fmla="*/ 69 h 300"/>
                  <a:gd name="T2" fmla="*/ 510 w 532"/>
                  <a:gd name="T3" fmla="*/ 59 h 300"/>
                  <a:gd name="T4" fmla="*/ 491 w 532"/>
                  <a:gd name="T5" fmla="*/ 92 h 300"/>
                  <a:gd name="T6" fmla="*/ 491 w 532"/>
                  <a:gd name="T7" fmla="*/ 92 h 300"/>
                  <a:gd name="T8" fmla="*/ 468 w 532"/>
                  <a:gd name="T9" fmla="*/ 102 h 300"/>
                  <a:gd name="T10" fmla="*/ 523 w 532"/>
                  <a:gd name="T11" fmla="*/ 30 h 300"/>
                  <a:gd name="T12" fmla="*/ 445 w 532"/>
                  <a:gd name="T13" fmla="*/ 130 h 300"/>
                  <a:gd name="T14" fmla="*/ 435 w 532"/>
                  <a:gd name="T15" fmla="*/ 138 h 300"/>
                  <a:gd name="T16" fmla="*/ 435 w 532"/>
                  <a:gd name="T17" fmla="*/ 138 h 300"/>
                  <a:gd name="T18" fmla="*/ 410 w 532"/>
                  <a:gd name="T19" fmla="*/ 145 h 300"/>
                  <a:gd name="T20" fmla="*/ 518 w 532"/>
                  <a:gd name="T21" fmla="*/ 17 h 300"/>
                  <a:gd name="T22" fmla="*/ 528 w 532"/>
                  <a:gd name="T23" fmla="*/ 15 h 300"/>
                  <a:gd name="T24" fmla="*/ 390 w 532"/>
                  <a:gd name="T25" fmla="*/ 158 h 300"/>
                  <a:gd name="T26" fmla="*/ 361 w 532"/>
                  <a:gd name="T27" fmla="*/ 176 h 300"/>
                  <a:gd name="T28" fmla="*/ 344 w 532"/>
                  <a:gd name="T29" fmla="*/ 195 h 300"/>
                  <a:gd name="T30" fmla="*/ 503 w 532"/>
                  <a:gd name="T31" fmla="*/ 10 h 300"/>
                  <a:gd name="T32" fmla="*/ 503 w 532"/>
                  <a:gd name="T33" fmla="*/ 10 h 300"/>
                  <a:gd name="T34" fmla="*/ 328 w 532"/>
                  <a:gd name="T35" fmla="*/ 194 h 300"/>
                  <a:gd name="T36" fmla="*/ 297 w 532"/>
                  <a:gd name="T37" fmla="*/ 210 h 300"/>
                  <a:gd name="T38" fmla="*/ 280 w 532"/>
                  <a:gd name="T39" fmla="*/ 228 h 300"/>
                  <a:gd name="T40" fmla="*/ 480 w 532"/>
                  <a:gd name="T41" fmla="*/ 8 h 300"/>
                  <a:gd name="T42" fmla="*/ 480 w 532"/>
                  <a:gd name="T43" fmla="*/ 8 h 300"/>
                  <a:gd name="T44" fmla="*/ 264 w 532"/>
                  <a:gd name="T45" fmla="*/ 226 h 300"/>
                  <a:gd name="T46" fmla="*/ 445 w 532"/>
                  <a:gd name="T47" fmla="*/ 4 h 300"/>
                  <a:gd name="T48" fmla="*/ 236 w 532"/>
                  <a:gd name="T49" fmla="*/ 248 h 300"/>
                  <a:gd name="T50" fmla="*/ 224 w 532"/>
                  <a:gd name="T51" fmla="*/ 253 h 300"/>
                  <a:gd name="T52" fmla="*/ 224 w 532"/>
                  <a:gd name="T53" fmla="*/ 253 h 300"/>
                  <a:gd name="T54" fmla="*/ 432 w 532"/>
                  <a:gd name="T55" fmla="*/ 7 h 300"/>
                  <a:gd name="T56" fmla="*/ 188 w 532"/>
                  <a:gd name="T57" fmla="*/ 258 h 300"/>
                  <a:gd name="T58" fmla="*/ 400 w 532"/>
                  <a:gd name="T59" fmla="*/ 23 h 300"/>
                  <a:gd name="T60" fmla="*/ 178 w 532"/>
                  <a:gd name="T61" fmla="*/ 271 h 300"/>
                  <a:gd name="T62" fmla="*/ 178 w 532"/>
                  <a:gd name="T63" fmla="*/ 271 h 300"/>
                  <a:gd name="T64" fmla="*/ 385 w 532"/>
                  <a:gd name="T65" fmla="*/ 19 h 300"/>
                  <a:gd name="T66" fmla="*/ 143 w 532"/>
                  <a:gd name="T67" fmla="*/ 274 h 300"/>
                  <a:gd name="T68" fmla="*/ 122 w 532"/>
                  <a:gd name="T69" fmla="*/ 288 h 300"/>
                  <a:gd name="T70" fmla="*/ 109 w 532"/>
                  <a:gd name="T71" fmla="*/ 291 h 300"/>
                  <a:gd name="T72" fmla="*/ 109 w 532"/>
                  <a:gd name="T73" fmla="*/ 291 h 300"/>
                  <a:gd name="T74" fmla="*/ 84 w 532"/>
                  <a:gd name="T75" fmla="*/ 288 h 300"/>
                  <a:gd name="T76" fmla="*/ 50 w 532"/>
                  <a:gd name="T77" fmla="*/ 292 h 300"/>
                  <a:gd name="T78" fmla="*/ 25 w 532"/>
                  <a:gd name="T79" fmla="*/ 298 h 300"/>
                  <a:gd name="T80" fmla="*/ 12 w 532"/>
                  <a:gd name="T81" fmla="*/ 293 h 300"/>
                  <a:gd name="T82" fmla="*/ 13 w 532"/>
                  <a:gd name="T83" fmla="*/ 284 h 300"/>
                  <a:gd name="T84" fmla="*/ 103 w 532"/>
                  <a:gd name="T85" fmla="*/ 169 h 300"/>
                  <a:gd name="T86" fmla="*/ 93 w 532"/>
                  <a:gd name="T87" fmla="*/ 177 h 300"/>
                  <a:gd name="T88" fmla="*/ 93 w 532"/>
                  <a:gd name="T89" fmla="*/ 177 h 300"/>
                  <a:gd name="T90" fmla="*/ 11 w 532"/>
                  <a:gd name="T91" fmla="*/ 260 h 300"/>
                  <a:gd name="T92" fmla="*/ 60 w 532"/>
                  <a:gd name="T93" fmla="*/ 192 h 300"/>
                  <a:gd name="T94" fmla="*/ 48 w 532"/>
                  <a:gd name="T95" fmla="*/ 214 h 300"/>
                  <a:gd name="T96" fmla="*/ 17 w 532"/>
                  <a:gd name="T97" fmla="*/ 249 h 300"/>
                  <a:gd name="T98" fmla="*/ 17 w 532"/>
                  <a:gd name="T99" fmla="*/ 249 h 300"/>
                  <a:gd name="T100" fmla="*/ 33 w 532"/>
                  <a:gd name="T101" fmla="*/ 217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32" h="300">
                    <a:moveTo>
                      <a:pt x="507" y="76"/>
                    </a:moveTo>
                    <a:cubicBezTo>
                      <a:pt x="505" y="78"/>
                      <a:pt x="503" y="80"/>
                      <a:pt x="501" y="82"/>
                    </a:cubicBezTo>
                    <a:cubicBezTo>
                      <a:pt x="495" y="77"/>
                      <a:pt x="495" y="77"/>
                      <a:pt x="495" y="77"/>
                    </a:cubicBezTo>
                    <a:cubicBezTo>
                      <a:pt x="497" y="74"/>
                      <a:pt x="500" y="71"/>
                      <a:pt x="502" y="69"/>
                    </a:cubicBezTo>
                    <a:cubicBezTo>
                      <a:pt x="508" y="74"/>
                      <a:pt x="508" y="74"/>
                      <a:pt x="508" y="74"/>
                    </a:cubicBezTo>
                    <a:cubicBezTo>
                      <a:pt x="508" y="75"/>
                      <a:pt x="507" y="75"/>
                      <a:pt x="507" y="76"/>
                    </a:cubicBezTo>
                    <a:close/>
                    <a:moveTo>
                      <a:pt x="516" y="64"/>
                    </a:moveTo>
                    <a:cubicBezTo>
                      <a:pt x="510" y="59"/>
                      <a:pt x="510" y="59"/>
                      <a:pt x="510" y="59"/>
                    </a:cubicBezTo>
                    <a:cubicBezTo>
                      <a:pt x="512" y="56"/>
                      <a:pt x="514" y="53"/>
                      <a:pt x="516" y="50"/>
                    </a:cubicBezTo>
                    <a:cubicBezTo>
                      <a:pt x="523" y="54"/>
                      <a:pt x="523" y="54"/>
                      <a:pt x="523" y="54"/>
                    </a:cubicBezTo>
                    <a:cubicBezTo>
                      <a:pt x="521" y="57"/>
                      <a:pt x="519" y="61"/>
                      <a:pt x="516" y="64"/>
                    </a:cubicBezTo>
                    <a:close/>
                    <a:moveTo>
                      <a:pt x="491" y="92"/>
                    </a:moveTo>
                    <a:cubicBezTo>
                      <a:pt x="489" y="94"/>
                      <a:pt x="486" y="97"/>
                      <a:pt x="483" y="99"/>
                    </a:cubicBezTo>
                    <a:cubicBezTo>
                      <a:pt x="477" y="93"/>
                      <a:pt x="477" y="93"/>
                      <a:pt x="477" y="93"/>
                    </a:cubicBezTo>
                    <a:cubicBezTo>
                      <a:pt x="480" y="91"/>
                      <a:pt x="483" y="88"/>
                      <a:pt x="485" y="86"/>
                    </a:cubicBezTo>
                    <a:lnTo>
                      <a:pt x="491" y="92"/>
                    </a:lnTo>
                    <a:close/>
                    <a:moveTo>
                      <a:pt x="473" y="108"/>
                    </a:moveTo>
                    <a:cubicBezTo>
                      <a:pt x="470" y="110"/>
                      <a:pt x="467" y="113"/>
                      <a:pt x="465" y="115"/>
                    </a:cubicBezTo>
                    <a:cubicBezTo>
                      <a:pt x="459" y="109"/>
                      <a:pt x="459" y="109"/>
                      <a:pt x="459" y="109"/>
                    </a:cubicBezTo>
                    <a:cubicBezTo>
                      <a:pt x="462" y="106"/>
                      <a:pt x="465" y="104"/>
                      <a:pt x="468" y="102"/>
                    </a:cubicBezTo>
                    <a:lnTo>
                      <a:pt x="473" y="108"/>
                    </a:lnTo>
                    <a:close/>
                    <a:moveTo>
                      <a:pt x="529" y="42"/>
                    </a:moveTo>
                    <a:cubicBezTo>
                      <a:pt x="521" y="39"/>
                      <a:pt x="521" y="39"/>
                      <a:pt x="521" y="39"/>
                    </a:cubicBezTo>
                    <a:cubicBezTo>
                      <a:pt x="523" y="36"/>
                      <a:pt x="523" y="33"/>
                      <a:pt x="523" y="30"/>
                    </a:cubicBezTo>
                    <a:cubicBezTo>
                      <a:pt x="532" y="30"/>
                      <a:pt x="532" y="30"/>
                      <a:pt x="532" y="30"/>
                    </a:cubicBezTo>
                    <a:cubicBezTo>
                      <a:pt x="532" y="34"/>
                      <a:pt x="531" y="38"/>
                      <a:pt x="529" y="42"/>
                    </a:cubicBezTo>
                    <a:close/>
                    <a:moveTo>
                      <a:pt x="454" y="123"/>
                    </a:moveTo>
                    <a:cubicBezTo>
                      <a:pt x="451" y="125"/>
                      <a:pt x="448" y="128"/>
                      <a:pt x="445" y="130"/>
                    </a:cubicBezTo>
                    <a:cubicBezTo>
                      <a:pt x="441" y="123"/>
                      <a:pt x="441" y="123"/>
                      <a:pt x="441" y="123"/>
                    </a:cubicBezTo>
                    <a:cubicBezTo>
                      <a:pt x="443" y="121"/>
                      <a:pt x="446" y="119"/>
                      <a:pt x="449" y="117"/>
                    </a:cubicBezTo>
                    <a:lnTo>
                      <a:pt x="454" y="123"/>
                    </a:lnTo>
                    <a:close/>
                    <a:moveTo>
                      <a:pt x="435" y="138"/>
                    </a:moveTo>
                    <a:cubicBezTo>
                      <a:pt x="432" y="140"/>
                      <a:pt x="429" y="142"/>
                      <a:pt x="426" y="144"/>
                    </a:cubicBezTo>
                    <a:cubicBezTo>
                      <a:pt x="421" y="137"/>
                      <a:pt x="421" y="137"/>
                      <a:pt x="421" y="137"/>
                    </a:cubicBezTo>
                    <a:cubicBezTo>
                      <a:pt x="424" y="135"/>
                      <a:pt x="427" y="133"/>
                      <a:pt x="430" y="131"/>
                    </a:cubicBezTo>
                    <a:lnTo>
                      <a:pt x="435" y="138"/>
                    </a:lnTo>
                    <a:close/>
                    <a:moveTo>
                      <a:pt x="415" y="151"/>
                    </a:moveTo>
                    <a:cubicBezTo>
                      <a:pt x="412" y="153"/>
                      <a:pt x="409" y="156"/>
                      <a:pt x="406" y="158"/>
                    </a:cubicBezTo>
                    <a:cubicBezTo>
                      <a:pt x="401" y="151"/>
                      <a:pt x="401" y="151"/>
                      <a:pt x="401" y="151"/>
                    </a:cubicBezTo>
                    <a:cubicBezTo>
                      <a:pt x="404" y="149"/>
                      <a:pt x="407" y="147"/>
                      <a:pt x="410" y="145"/>
                    </a:cubicBezTo>
                    <a:lnTo>
                      <a:pt x="415" y="151"/>
                    </a:lnTo>
                    <a:close/>
                    <a:moveTo>
                      <a:pt x="528" y="15"/>
                    </a:moveTo>
                    <a:cubicBezTo>
                      <a:pt x="521" y="20"/>
                      <a:pt x="521" y="20"/>
                      <a:pt x="521" y="20"/>
                    </a:cubicBezTo>
                    <a:cubicBezTo>
                      <a:pt x="520" y="19"/>
                      <a:pt x="519" y="18"/>
                      <a:pt x="518" y="17"/>
                    </a:cubicBezTo>
                    <a:cubicBezTo>
                      <a:pt x="517" y="16"/>
                      <a:pt x="516" y="15"/>
                      <a:pt x="514" y="14"/>
                    </a:cubicBezTo>
                    <a:cubicBezTo>
                      <a:pt x="518" y="7"/>
                      <a:pt x="518" y="7"/>
                      <a:pt x="518" y="7"/>
                    </a:cubicBezTo>
                    <a:cubicBezTo>
                      <a:pt x="521" y="8"/>
                      <a:pt x="522" y="9"/>
                      <a:pt x="524" y="10"/>
                    </a:cubicBezTo>
                    <a:cubicBezTo>
                      <a:pt x="526" y="12"/>
                      <a:pt x="527" y="13"/>
                      <a:pt x="528" y="15"/>
                    </a:cubicBezTo>
                    <a:close/>
                    <a:moveTo>
                      <a:pt x="395" y="165"/>
                    </a:moveTo>
                    <a:cubicBezTo>
                      <a:pt x="392" y="167"/>
                      <a:pt x="389" y="169"/>
                      <a:pt x="385" y="170"/>
                    </a:cubicBezTo>
                    <a:cubicBezTo>
                      <a:pt x="381" y="163"/>
                      <a:pt x="381" y="163"/>
                      <a:pt x="381" y="163"/>
                    </a:cubicBezTo>
                    <a:cubicBezTo>
                      <a:pt x="384" y="162"/>
                      <a:pt x="387" y="160"/>
                      <a:pt x="390" y="158"/>
                    </a:cubicBezTo>
                    <a:lnTo>
                      <a:pt x="395" y="165"/>
                    </a:lnTo>
                    <a:close/>
                    <a:moveTo>
                      <a:pt x="374" y="177"/>
                    </a:moveTo>
                    <a:cubicBezTo>
                      <a:pt x="371" y="179"/>
                      <a:pt x="368" y="181"/>
                      <a:pt x="365" y="183"/>
                    </a:cubicBezTo>
                    <a:cubicBezTo>
                      <a:pt x="361" y="176"/>
                      <a:pt x="361" y="176"/>
                      <a:pt x="361" y="176"/>
                    </a:cubicBezTo>
                    <a:cubicBezTo>
                      <a:pt x="364" y="174"/>
                      <a:pt x="367" y="172"/>
                      <a:pt x="370" y="170"/>
                    </a:cubicBezTo>
                    <a:lnTo>
                      <a:pt x="374" y="177"/>
                    </a:lnTo>
                    <a:close/>
                    <a:moveTo>
                      <a:pt x="353" y="190"/>
                    </a:moveTo>
                    <a:cubicBezTo>
                      <a:pt x="350" y="191"/>
                      <a:pt x="347" y="193"/>
                      <a:pt x="344" y="195"/>
                    </a:cubicBezTo>
                    <a:cubicBezTo>
                      <a:pt x="340" y="188"/>
                      <a:pt x="340" y="188"/>
                      <a:pt x="340" y="188"/>
                    </a:cubicBezTo>
                    <a:cubicBezTo>
                      <a:pt x="343" y="186"/>
                      <a:pt x="346" y="184"/>
                      <a:pt x="349" y="182"/>
                    </a:cubicBezTo>
                    <a:lnTo>
                      <a:pt x="353" y="190"/>
                    </a:lnTo>
                    <a:close/>
                    <a:moveTo>
                      <a:pt x="503" y="10"/>
                    </a:moveTo>
                    <a:cubicBezTo>
                      <a:pt x="500" y="9"/>
                      <a:pt x="497" y="9"/>
                      <a:pt x="493" y="9"/>
                    </a:cubicBezTo>
                    <a:cubicBezTo>
                      <a:pt x="494" y="0"/>
                      <a:pt x="494" y="0"/>
                      <a:pt x="494" y="0"/>
                    </a:cubicBezTo>
                    <a:cubicBezTo>
                      <a:pt x="498" y="1"/>
                      <a:pt x="502" y="1"/>
                      <a:pt x="505" y="2"/>
                    </a:cubicBezTo>
                    <a:lnTo>
                      <a:pt x="503" y="10"/>
                    </a:lnTo>
                    <a:close/>
                    <a:moveTo>
                      <a:pt x="332" y="201"/>
                    </a:moveTo>
                    <a:cubicBezTo>
                      <a:pt x="329" y="203"/>
                      <a:pt x="326" y="205"/>
                      <a:pt x="323" y="206"/>
                    </a:cubicBezTo>
                    <a:cubicBezTo>
                      <a:pt x="319" y="199"/>
                      <a:pt x="319" y="199"/>
                      <a:pt x="319" y="199"/>
                    </a:cubicBezTo>
                    <a:cubicBezTo>
                      <a:pt x="322" y="197"/>
                      <a:pt x="325" y="196"/>
                      <a:pt x="328" y="194"/>
                    </a:cubicBezTo>
                    <a:lnTo>
                      <a:pt x="332" y="201"/>
                    </a:lnTo>
                    <a:close/>
                    <a:moveTo>
                      <a:pt x="311" y="213"/>
                    </a:moveTo>
                    <a:cubicBezTo>
                      <a:pt x="308" y="214"/>
                      <a:pt x="305" y="216"/>
                      <a:pt x="301" y="218"/>
                    </a:cubicBezTo>
                    <a:cubicBezTo>
                      <a:pt x="297" y="210"/>
                      <a:pt x="297" y="210"/>
                      <a:pt x="297" y="210"/>
                    </a:cubicBezTo>
                    <a:cubicBezTo>
                      <a:pt x="301" y="209"/>
                      <a:pt x="304" y="207"/>
                      <a:pt x="307" y="205"/>
                    </a:cubicBezTo>
                    <a:lnTo>
                      <a:pt x="311" y="213"/>
                    </a:lnTo>
                    <a:close/>
                    <a:moveTo>
                      <a:pt x="289" y="223"/>
                    </a:moveTo>
                    <a:cubicBezTo>
                      <a:pt x="286" y="225"/>
                      <a:pt x="283" y="227"/>
                      <a:pt x="280" y="228"/>
                    </a:cubicBezTo>
                    <a:cubicBezTo>
                      <a:pt x="276" y="221"/>
                      <a:pt x="276" y="221"/>
                      <a:pt x="276" y="221"/>
                    </a:cubicBezTo>
                    <a:cubicBezTo>
                      <a:pt x="279" y="219"/>
                      <a:pt x="283" y="218"/>
                      <a:pt x="286" y="216"/>
                    </a:cubicBezTo>
                    <a:lnTo>
                      <a:pt x="289" y="223"/>
                    </a:lnTo>
                    <a:close/>
                    <a:moveTo>
                      <a:pt x="480" y="8"/>
                    </a:moveTo>
                    <a:cubicBezTo>
                      <a:pt x="477" y="9"/>
                      <a:pt x="473" y="9"/>
                      <a:pt x="470" y="9"/>
                    </a:cubicBezTo>
                    <a:cubicBezTo>
                      <a:pt x="469" y="1"/>
                      <a:pt x="469" y="1"/>
                      <a:pt x="469" y="1"/>
                    </a:cubicBezTo>
                    <a:cubicBezTo>
                      <a:pt x="473" y="1"/>
                      <a:pt x="477" y="0"/>
                      <a:pt x="480" y="0"/>
                    </a:cubicBezTo>
                    <a:lnTo>
                      <a:pt x="480" y="8"/>
                    </a:lnTo>
                    <a:close/>
                    <a:moveTo>
                      <a:pt x="268" y="234"/>
                    </a:moveTo>
                    <a:cubicBezTo>
                      <a:pt x="264" y="235"/>
                      <a:pt x="261" y="237"/>
                      <a:pt x="258" y="238"/>
                    </a:cubicBezTo>
                    <a:cubicBezTo>
                      <a:pt x="254" y="231"/>
                      <a:pt x="254" y="231"/>
                      <a:pt x="254" y="231"/>
                    </a:cubicBezTo>
                    <a:cubicBezTo>
                      <a:pt x="258" y="229"/>
                      <a:pt x="261" y="228"/>
                      <a:pt x="264" y="226"/>
                    </a:cubicBezTo>
                    <a:lnTo>
                      <a:pt x="268" y="234"/>
                    </a:lnTo>
                    <a:close/>
                    <a:moveTo>
                      <a:pt x="457" y="11"/>
                    </a:moveTo>
                    <a:cubicBezTo>
                      <a:pt x="453" y="11"/>
                      <a:pt x="450" y="12"/>
                      <a:pt x="446" y="12"/>
                    </a:cubicBezTo>
                    <a:cubicBezTo>
                      <a:pt x="445" y="4"/>
                      <a:pt x="445" y="4"/>
                      <a:pt x="445" y="4"/>
                    </a:cubicBezTo>
                    <a:cubicBezTo>
                      <a:pt x="449" y="3"/>
                      <a:pt x="452" y="3"/>
                      <a:pt x="456" y="2"/>
                    </a:cubicBezTo>
                    <a:lnTo>
                      <a:pt x="457" y="11"/>
                    </a:lnTo>
                    <a:close/>
                    <a:moveTo>
                      <a:pt x="246" y="244"/>
                    </a:moveTo>
                    <a:cubicBezTo>
                      <a:pt x="242" y="245"/>
                      <a:pt x="239" y="247"/>
                      <a:pt x="236" y="248"/>
                    </a:cubicBezTo>
                    <a:cubicBezTo>
                      <a:pt x="232" y="241"/>
                      <a:pt x="232" y="241"/>
                      <a:pt x="232" y="241"/>
                    </a:cubicBezTo>
                    <a:cubicBezTo>
                      <a:pt x="236" y="239"/>
                      <a:pt x="239" y="238"/>
                      <a:pt x="242" y="236"/>
                    </a:cubicBezTo>
                    <a:lnTo>
                      <a:pt x="246" y="244"/>
                    </a:lnTo>
                    <a:close/>
                    <a:moveTo>
                      <a:pt x="224" y="253"/>
                    </a:moveTo>
                    <a:cubicBezTo>
                      <a:pt x="220" y="255"/>
                      <a:pt x="217" y="256"/>
                      <a:pt x="213" y="257"/>
                    </a:cubicBezTo>
                    <a:cubicBezTo>
                      <a:pt x="210" y="250"/>
                      <a:pt x="210" y="250"/>
                      <a:pt x="210" y="250"/>
                    </a:cubicBezTo>
                    <a:cubicBezTo>
                      <a:pt x="214" y="248"/>
                      <a:pt x="217" y="247"/>
                      <a:pt x="220" y="246"/>
                    </a:cubicBezTo>
                    <a:lnTo>
                      <a:pt x="224" y="253"/>
                    </a:lnTo>
                    <a:close/>
                    <a:moveTo>
                      <a:pt x="434" y="15"/>
                    </a:moveTo>
                    <a:cubicBezTo>
                      <a:pt x="430" y="15"/>
                      <a:pt x="427" y="16"/>
                      <a:pt x="423" y="17"/>
                    </a:cubicBezTo>
                    <a:cubicBezTo>
                      <a:pt x="421" y="9"/>
                      <a:pt x="421" y="9"/>
                      <a:pt x="421" y="9"/>
                    </a:cubicBezTo>
                    <a:cubicBezTo>
                      <a:pt x="425" y="8"/>
                      <a:pt x="428" y="7"/>
                      <a:pt x="432" y="7"/>
                    </a:cubicBezTo>
                    <a:lnTo>
                      <a:pt x="434" y="15"/>
                    </a:lnTo>
                    <a:close/>
                    <a:moveTo>
                      <a:pt x="201" y="262"/>
                    </a:moveTo>
                    <a:cubicBezTo>
                      <a:pt x="198" y="264"/>
                      <a:pt x="194" y="265"/>
                      <a:pt x="191" y="266"/>
                    </a:cubicBezTo>
                    <a:cubicBezTo>
                      <a:pt x="188" y="258"/>
                      <a:pt x="188" y="258"/>
                      <a:pt x="188" y="258"/>
                    </a:cubicBezTo>
                    <a:cubicBezTo>
                      <a:pt x="191" y="257"/>
                      <a:pt x="195" y="256"/>
                      <a:pt x="198" y="254"/>
                    </a:cubicBezTo>
                    <a:lnTo>
                      <a:pt x="201" y="262"/>
                    </a:lnTo>
                    <a:close/>
                    <a:moveTo>
                      <a:pt x="410" y="20"/>
                    </a:moveTo>
                    <a:cubicBezTo>
                      <a:pt x="407" y="21"/>
                      <a:pt x="403" y="22"/>
                      <a:pt x="400" y="23"/>
                    </a:cubicBezTo>
                    <a:cubicBezTo>
                      <a:pt x="398" y="15"/>
                      <a:pt x="398" y="15"/>
                      <a:pt x="398" y="15"/>
                    </a:cubicBezTo>
                    <a:cubicBezTo>
                      <a:pt x="401" y="14"/>
                      <a:pt x="405" y="13"/>
                      <a:pt x="408" y="12"/>
                    </a:cubicBezTo>
                    <a:lnTo>
                      <a:pt x="410" y="20"/>
                    </a:lnTo>
                    <a:close/>
                    <a:moveTo>
                      <a:pt x="178" y="271"/>
                    </a:moveTo>
                    <a:cubicBezTo>
                      <a:pt x="175" y="272"/>
                      <a:pt x="171" y="273"/>
                      <a:pt x="168" y="274"/>
                    </a:cubicBezTo>
                    <a:cubicBezTo>
                      <a:pt x="165" y="266"/>
                      <a:pt x="165" y="266"/>
                      <a:pt x="165" y="266"/>
                    </a:cubicBezTo>
                    <a:cubicBezTo>
                      <a:pt x="169" y="265"/>
                      <a:pt x="172" y="264"/>
                      <a:pt x="176" y="263"/>
                    </a:cubicBezTo>
                    <a:lnTo>
                      <a:pt x="178" y="271"/>
                    </a:lnTo>
                    <a:close/>
                    <a:moveTo>
                      <a:pt x="387" y="27"/>
                    </a:moveTo>
                    <a:cubicBezTo>
                      <a:pt x="384" y="28"/>
                      <a:pt x="381" y="29"/>
                      <a:pt x="377" y="30"/>
                    </a:cubicBezTo>
                    <a:cubicBezTo>
                      <a:pt x="375" y="22"/>
                      <a:pt x="375" y="22"/>
                      <a:pt x="375" y="22"/>
                    </a:cubicBezTo>
                    <a:cubicBezTo>
                      <a:pt x="378" y="21"/>
                      <a:pt x="382" y="20"/>
                      <a:pt x="385" y="19"/>
                    </a:cubicBezTo>
                    <a:lnTo>
                      <a:pt x="387" y="27"/>
                    </a:lnTo>
                    <a:close/>
                    <a:moveTo>
                      <a:pt x="156" y="278"/>
                    </a:moveTo>
                    <a:cubicBezTo>
                      <a:pt x="152" y="279"/>
                      <a:pt x="149" y="281"/>
                      <a:pt x="145" y="282"/>
                    </a:cubicBezTo>
                    <a:cubicBezTo>
                      <a:pt x="143" y="274"/>
                      <a:pt x="143" y="274"/>
                      <a:pt x="143" y="274"/>
                    </a:cubicBezTo>
                    <a:cubicBezTo>
                      <a:pt x="146" y="273"/>
                      <a:pt x="150" y="272"/>
                      <a:pt x="153" y="270"/>
                    </a:cubicBezTo>
                    <a:lnTo>
                      <a:pt x="156" y="278"/>
                    </a:lnTo>
                    <a:close/>
                    <a:moveTo>
                      <a:pt x="132" y="285"/>
                    </a:moveTo>
                    <a:cubicBezTo>
                      <a:pt x="129" y="286"/>
                      <a:pt x="125" y="287"/>
                      <a:pt x="122" y="288"/>
                    </a:cubicBezTo>
                    <a:cubicBezTo>
                      <a:pt x="120" y="280"/>
                      <a:pt x="120" y="280"/>
                      <a:pt x="120" y="280"/>
                    </a:cubicBezTo>
                    <a:cubicBezTo>
                      <a:pt x="123" y="279"/>
                      <a:pt x="127" y="278"/>
                      <a:pt x="130" y="277"/>
                    </a:cubicBezTo>
                    <a:lnTo>
                      <a:pt x="132" y="285"/>
                    </a:lnTo>
                    <a:close/>
                    <a:moveTo>
                      <a:pt x="109" y="291"/>
                    </a:moveTo>
                    <a:cubicBezTo>
                      <a:pt x="105" y="292"/>
                      <a:pt x="102" y="293"/>
                      <a:pt x="98" y="294"/>
                    </a:cubicBezTo>
                    <a:cubicBezTo>
                      <a:pt x="97" y="286"/>
                      <a:pt x="97" y="286"/>
                      <a:pt x="97" y="286"/>
                    </a:cubicBezTo>
                    <a:cubicBezTo>
                      <a:pt x="100" y="285"/>
                      <a:pt x="103" y="284"/>
                      <a:pt x="107" y="283"/>
                    </a:cubicBezTo>
                    <a:lnTo>
                      <a:pt x="109" y="291"/>
                    </a:lnTo>
                    <a:close/>
                    <a:moveTo>
                      <a:pt x="85" y="296"/>
                    </a:moveTo>
                    <a:cubicBezTo>
                      <a:pt x="81" y="297"/>
                      <a:pt x="78" y="297"/>
                      <a:pt x="74" y="298"/>
                    </a:cubicBezTo>
                    <a:cubicBezTo>
                      <a:pt x="73" y="290"/>
                      <a:pt x="73" y="290"/>
                      <a:pt x="73" y="290"/>
                    </a:cubicBezTo>
                    <a:cubicBezTo>
                      <a:pt x="77" y="289"/>
                      <a:pt x="80" y="289"/>
                      <a:pt x="84" y="288"/>
                    </a:cubicBezTo>
                    <a:lnTo>
                      <a:pt x="85" y="296"/>
                    </a:lnTo>
                    <a:close/>
                    <a:moveTo>
                      <a:pt x="61" y="299"/>
                    </a:moveTo>
                    <a:cubicBezTo>
                      <a:pt x="57" y="300"/>
                      <a:pt x="53" y="300"/>
                      <a:pt x="50" y="300"/>
                    </a:cubicBezTo>
                    <a:cubicBezTo>
                      <a:pt x="50" y="292"/>
                      <a:pt x="50" y="292"/>
                      <a:pt x="50" y="292"/>
                    </a:cubicBezTo>
                    <a:cubicBezTo>
                      <a:pt x="53" y="292"/>
                      <a:pt x="57" y="291"/>
                      <a:pt x="60" y="291"/>
                    </a:cubicBezTo>
                    <a:lnTo>
                      <a:pt x="61" y="299"/>
                    </a:lnTo>
                    <a:close/>
                    <a:moveTo>
                      <a:pt x="36" y="300"/>
                    </a:moveTo>
                    <a:cubicBezTo>
                      <a:pt x="32" y="299"/>
                      <a:pt x="28" y="299"/>
                      <a:pt x="25" y="298"/>
                    </a:cubicBezTo>
                    <a:cubicBezTo>
                      <a:pt x="27" y="290"/>
                      <a:pt x="27" y="290"/>
                      <a:pt x="27" y="290"/>
                    </a:cubicBezTo>
                    <a:cubicBezTo>
                      <a:pt x="30" y="291"/>
                      <a:pt x="33" y="291"/>
                      <a:pt x="37" y="291"/>
                    </a:cubicBezTo>
                    <a:lnTo>
                      <a:pt x="36" y="300"/>
                    </a:lnTo>
                    <a:close/>
                    <a:moveTo>
                      <a:pt x="12" y="293"/>
                    </a:moveTo>
                    <a:cubicBezTo>
                      <a:pt x="10" y="292"/>
                      <a:pt x="9" y="291"/>
                      <a:pt x="8" y="290"/>
                    </a:cubicBezTo>
                    <a:cubicBezTo>
                      <a:pt x="5" y="288"/>
                      <a:pt x="4" y="286"/>
                      <a:pt x="3" y="283"/>
                    </a:cubicBezTo>
                    <a:cubicBezTo>
                      <a:pt x="10" y="279"/>
                      <a:pt x="10" y="279"/>
                      <a:pt x="10" y="279"/>
                    </a:cubicBezTo>
                    <a:cubicBezTo>
                      <a:pt x="11" y="281"/>
                      <a:pt x="12" y="282"/>
                      <a:pt x="13" y="284"/>
                    </a:cubicBezTo>
                    <a:cubicBezTo>
                      <a:pt x="14" y="284"/>
                      <a:pt x="15" y="285"/>
                      <a:pt x="16" y="286"/>
                    </a:cubicBezTo>
                    <a:lnTo>
                      <a:pt x="12" y="293"/>
                    </a:lnTo>
                    <a:close/>
                    <a:moveTo>
                      <a:pt x="112" y="163"/>
                    </a:moveTo>
                    <a:cubicBezTo>
                      <a:pt x="109" y="165"/>
                      <a:pt x="106" y="167"/>
                      <a:pt x="103" y="169"/>
                    </a:cubicBezTo>
                    <a:cubicBezTo>
                      <a:pt x="99" y="162"/>
                      <a:pt x="99" y="162"/>
                      <a:pt x="99" y="162"/>
                    </a:cubicBezTo>
                    <a:cubicBezTo>
                      <a:pt x="102" y="160"/>
                      <a:pt x="105" y="158"/>
                      <a:pt x="108" y="156"/>
                    </a:cubicBezTo>
                    <a:lnTo>
                      <a:pt x="112" y="163"/>
                    </a:lnTo>
                    <a:close/>
                    <a:moveTo>
                      <a:pt x="93" y="177"/>
                    </a:moveTo>
                    <a:cubicBezTo>
                      <a:pt x="90" y="179"/>
                      <a:pt x="87" y="181"/>
                      <a:pt x="84" y="183"/>
                    </a:cubicBezTo>
                    <a:cubicBezTo>
                      <a:pt x="79" y="177"/>
                      <a:pt x="79" y="177"/>
                      <a:pt x="79" y="177"/>
                    </a:cubicBezTo>
                    <a:cubicBezTo>
                      <a:pt x="82" y="174"/>
                      <a:pt x="85" y="172"/>
                      <a:pt x="88" y="170"/>
                    </a:cubicBezTo>
                    <a:lnTo>
                      <a:pt x="93" y="177"/>
                    </a:lnTo>
                    <a:close/>
                    <a:moveTo>
                      <a:pt x="8" y="269"/>
                    </a:moveTo>
                    <a:cubicBezTo>
                      <a:pt x="0" y="268"/>
                      <a:pt x="0" y="268"/>
                      <a:pt x="0" y="268"/>
                    </a:cubicBezTo>
                    <a:cubicBezTo>
                      <a:pt x="0" y="265"/>
                      <a:pt x="2" y="261"/>
                      <a:pt x="3" y="257"/>
                    </a:cubicBezTo>
                    <a:cubicBezTo>
                      <a:pt x="11" y="260"/>
                      <a:pt x="11" y="260"/>
                      <a:pt x="11" y="260"/>
                    </a:cubicBezTo>
                    <a:cubicBezTo>
                      <a:pt x="10" y="263"/>
                      <a:pt x="9" y="266"/>
                      <a:pt x="8" y="269"/>
                    </a:cubicBezTo>
                    <a:close/>
                    <a:moveTo>
                      <a:pt x="74" y="191"/>
                    </a:moveTo>
                    <a:cubicBezTo>
                      <a:pt x="71" y="193"/>
                      <a:pt x="68" y="196"/>
                      <a:pt x="66" y="198"/>
                    </a:cubicBezTo>
                    <a:cubicBezTo>
                      <a:pt x="60" y="192"/>
                      <a:pt x="60" y="192"/>
                      <a:pt x="60" y="192"/>
                    </a:cubicBezTo>
                    <a:cubicBezTo>
                      <a:pt x="63" y="189"/>
                      <a:pt x="66" y="187"/>
                      <a:pt x="69" y="185"/>
                    </a:cubicBezTo>
                    <a:lnTo>
                      <a:pt x="74" y="191"/>
                    </a:lnTo>
                    <a:close/>
                    <a:moveTo>
                      <a:pt x="56" y="206"/>
                    </a:moveTo>
                    <a:cubicBezTo>
                      <a:pt x="53" y="209"/>
                      <a:pt x="50" y="211"/>
                      <a:pt x="48" y="214"/>
                    </a:cubicBezTo>
                    <a:cubicBezTo>
                      <a:pt x="42" y="208"/>
                      <a:pt x="42" y="208"/>
                      <a:pt x="42" y="208"/>
                    </a:cubicBezTo>
                    <a:cubicBezTo>
                      <a:pt x="45" y="205"/>
                      <a:pt x="47" y="203"/>
                      <a:pt x="50" y="200"/>
                    </a:cubicBezTo>
                    <a:lnTo>
                      <a:pt x="56" y="206"/>
                    </a:lnTo>
                    <a:close/>
                    <a:moveTo>
                      <a:pt x="17" y="249"/>
                    </a:moveTo>
                    <a:cubicBezTo>
                      <a:pt x="10" y="245"/>
                      <a:pt x="10" y="245"/>
                      <a:pt x="10" y="245"/>
                    </a:cubicBezTo>
                    <a:cubicBezTo>
                      <a:pt x="12" y="242"/>
                      <a:pt x="14" y="239"/>
                      <a:pt x="16" y="235"/>
                    </a:cubicBezTo>
                    <a:cubicBezTo>
                      <a:pt x="23" y="240"/>
                      <a:pt x="23" y="240"/>
                      <a:pt x="23" y="240"/>
                    </a:cubicBezTo>
                    <a:cubicBezTo>
                      <a:pt x="21" y="243"/>
                      <a:pt x="19" y="246"/>
                      <a:pt x="17" y="249"/>
                    </a:cubicBezTo>
                    <a:close/>
                    <a:moveTo>
                      <a:pt x="39" y="223"/>
                    </a:moveTo>
                    <a:cubicBezTo>
                      <a:pt x="36" y="225"/>
                      <a:pt x="34" y="228"/>
                      <a:pt x="31" y="231"/>
                    </a:cubicBezTo>
                    <a:cubicBezTo>
                      <a:pt x="25" y="225"/>
                      <a:pt x="25" y="225"/>
                      <a:pt x="25" y="225"/>
                    </a:cubicBezTo>
                    <a:cubicBezTo>
                      <a:pt x="27" y="223"/>
                      <a:pt x="30" y="220"/>
                      <a:pt x="33" y="217"/>
                    </a:cubicBezTo>
                    <a:lnTo>
                      <a:pt x="39" y="223"/>
                    </a:lnTo>
                    <a:close/>
                  </a:path>
                </a:pathLst>
              </a:custGeom>
              <a:solidFill>
                <a:srgbClr val="0C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320" name="Freeform 35" descr="d8ed41aa-3a3e-4403-a900-47d28a52e448"/>
              <p:cNvSpPr/>
              <p:nvPr/>
            </p:nvSpPr>
            <p:spPr bwMode="auto">
              <a:xfrm>
                <a:off x="5577269" y="1902756"/>
                <a:ext cx="23147" cy="28408"/>
              </a:xfrm>
              <a:custGeom>
                <a:avLst/>
                <a:gdLst>
                  <a:gd name="T0" fmla="*/ 8 w 8"/>
                  <a:gd name="T1" fmla="*/ 8 h 10"/>
                  <a:gd name="T2" fmla="*/ 2 w 8"/>
                  <a:gd name="T3" fmla="*/ 10 h 10"/>
                  <a:gd name="T4" fmla="*/ 0 w 8"/>
                  <a:gd name="T5" fmla="*/ 2 h 10"/>
                  <a:gd name="T6" fmla="*/ 5 w 8"/>
                  <a:gd name="T7" fmla="*/ 0 h 10"/>
                  <a:gd name="T8" fmla="*/ 8 w 8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8" y="8"/>
                    </a:moveTo>
                    <a:cubicBezTo>
                      <a:pt x="6" y="9"/>
                      <a:pt x="4" y="9"/>
                      <a:pt x="2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3" y="1"/>
                      <a:pt x="5" y="0"/>
                    </a:cubicBez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0C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321" name="Freeform 36" descr="3605ab88-0b16-4060-92a5-20405e149349"/>
              <p:cNvSpPr/>
              <p:nvPr/>
            </p:nvSpPr>
            <p:spPr bwMode="auto">
              <a:xfrm>
                <a:off x="5794009" y="1790177"/>
                <a:ext cx="91536" cy="129413"/>
              </a:xfrm>
              <a:custGeom>
                <a:avLst/>
                <a:gdLst>
                  <a:gd name="T0" fmla="*/ 0 w 87"/>
                  <a:gd name="T1" fmla="*/ 0 h 123"/>
                  <a:gd name="T2" fmla="*/ 87 w 87"/>
                  <a:gd name="T3" fmla="*/ 55 h 123"/>
                  <a:gd name="T4" fmla="*/ 0 w 87"/>
                  <a:gd name="T5" fmla="*/ 123 h 123"/>
                  <a:gd name="T6" fmla="*/ 0 w 87"/>
                  <a:gd name="T7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123">
                    <a:moveTo>
                      <a:pt x="0" y="0"/>
                    </a:moveTo>
                    <a:lnTo>
                      <a:pt x="87" y="55"/>
                    </a:lnTo>
                    <a:lnTo>
                      <a:pt x="0" y="1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C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322" name="Freeform 37" descr="0708d3d9-dfc1-44e3-891e-4e1bb79435ce"/>
              <p:cNvSpPr/>
              <p:nvPr/>
            </p:nvSpPr>
            <p:spPr bwMode="auto">
              <a:xfrm>
                <a:off x="4774487" y="2596115"/>
                <a:ext cx="94692" cy="129413"/>
              </a:xfrm>
              <a:custGeom>
                <a:avLst/>
                <a:gdLst>
                  <a:gd name="T0" fmla="*/ 90 w 90"/>
                  <a:gd name="T1" fmla="*/ 123 h 123"/>
                  <a:gd name="T2" fmla="*/ 0 w 90"/>
                  <a:gd name="T3" fmla="*/ 71 h 123"/>
                  <a:gd name="T4" fmla="*/ 85 w 90"/>
                  <a:gd name="T5" fmla="*/ 0 h 123"/>
                  <a:gd name="T6" fmla="*/ 90 w 90"/>
                  <a:gd name="T7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123">
                    <a:moveTo>
                      <a:pt x="90" y="123"/>
                    </a:moveTo>
                    <a:lnTo>
                      <a:pt x="0" y="71"/>
                    </a:lnTo>
                    <a:lnTo>
                      <a:pt x="85" y="0"/>
                    </a:lnTo>
                    <a:lnTo>
                      <a:pt x="90" y="123"/>
                    </a:lnTo>
                    <a:close/>
                  </a:path>
                </a:pathLst>
              </a:custGeom>
              <a:solidFill>
                <a:srgbClr val="0C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323" name="Freeform 38" descr="a9946461-54ac-41e5-b8c4-364f641fb9af"/>
              <p:cNvSpPr/>
              <p:nvPr/>
            </p:nvSpPr>
            <p:spPr bwMode="auto">
              <a:xfrm>
                <a:off x="6706213" y="2064786"/>
                <a:ext cx="612345" cy="707037"/>
              </a:xfrm>
              <a:custGeom>
                <a:avLst/>
                <a:gdLst>
                  <a:gd name="T0" fmla="*/ 250 w 582"/>
                  <a:gd name="T1" fmla="*/ 598 h 672"/>
                  <a:gd name="T2" fmla="*/ 0 w 582"/>
                  <a:gd name="T3" fmla="*/ 672 h 672"/>
                  <a:gd name="T4" fmla="*/ 582 w 582"/>
                  <a:gd name="T5" fmla="*/ 0 h 672"/>
                  <a:gd name="T6" fmla="*/ 250 w 582"/>
                  <a:gd name="T7" fmla="*/ 598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672">
                    <a:moveTo>
                      <a:pt x="250" y="598"/>
                    </a:moveTo>
                    <a:lnTo>
                      <a:pt x="0" y="672"/>
                    </a:lnTo>
                    <a:lnTo>
                      <a:pt x="582" y="0"/>
                    </a:lnTo>
                    <a:lnTo>
                      <a:pt x="250" y="598"/>
                    </a:lnTo>
                    <a:close/>
                  </a:path>
                </a:pathLst>
              </a:custGeom>
              <a:solidFill>
                <a:srgbClr val="B7D1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324" name="Freeform 39" descr="4d06b2f5-caa0-4291-a594-bf6cb3e14273"/>
              <p:cNvSpPr>
                <a:spLocks noEditPoints="1"/>
              </p:cNvSpPr>
              <p:nvPr/>
            </p:nvSpPr>
            <p:spPr bwMode="auto">
              <a:xfrm>
                <a:off x="6694640" y="2053212"/>
                <a:ext cx="638648" cy="730184"/>
              </a:xfrm>
              <a:custGeom>
                <a:avLst/>
                <a:gdLst>
                  <a:gd name="T0" fmla="*/ 0 w 221"/>
                  <a:gd name="T1" fmla="*/ 252 h 253"/>
                  <a:gd name="T2" fmla="*/ 1 w 221"/>
                  <a:gd name="T3" fmla="*/ 248 h 253"/>
                  <a:gd name="T4" fmla="*/ 213 w 221"/>
                  <a:gd name="T5" fmla="*/ 3 h 253"/>
                  <a:gd name="T6" fmla="*/ 218 w 221"/>
                  <a:gd name="T7" fmla="*/ 1 h 253"/>
                  <a:gd name="T8" fmla="*/ 220 w 221"/>
                  <a:gd name="T9" fmla="*/ 5 h 253"/>
                  <a:gd name="T10" fmla="*/ 99 w 221"/>
                  <a:gd name="T11" fmla="*/ 223 h 253"/>
                  <a:gd name="T12" fmla="*/ 96 w 221"/>
                  <a:gd name="T13" fmla="*/ 226 h 253"/>
                  <a:gd name="T14" fmla="*/ 4 w 221"/>
                  <a:gd name="T15" fmla="*/ 253 h 253"/>
                  <a:gd name="T16" fmla="*/ 0 w 221"/>
                  <a:gd name="T17" fmla="*/ 252 h 253"/>
                  <a:gd name="T18" fmla="*/ 0 w 221"/>
                  <a:gd name="T19" fmla="*/ 252 h 253"/>
                  <a:gd name="T20" fmla="*/ 198 w 221"/>
                  <a:gd name="T21" fmla="*/ 30 h 253"/>
                  <a:gd name="T22" fmla="*/ 13 w 221"/>
                  <a:gd name="T23" fmla="*/ 243 h 253"/>
                  <a:gd name="T24" fmla="*/ 93 w 221"/>
                  <a:gd name="T25" fmla="*/ 220 h 253"/>
                  <a:gd name="T26" fmla="*/ 198 w 221"/>
                  <a:gd name="T27" fmla="*/ 3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1" h="253">
                    <a:moveTo>
                      <a:pt x="0" y="252"/>
                    </a:moveTo>
                    <a:cubicBezTo>
                      <a:pt x="0" y="250"/>
                      <a:pt x="0" y="249"/>
                      <a:pt x="1" y="248"/>
                    </a:cubicBezTo>
                    <a:cubicBezTo>
                      <a:pt x="213" y="3"/>
                      <a:pt x="213" y="3"/>
                      <a:pt x="213" y="3"/>
                    </a:cubicBezTo>
                    <a:cubicBezTo>
                      <a:pt x="215" y="1"/>
                      <a:pt x="217" y="0"/>
                      <a:pt x="218" y="1"/>
                    </a:cubicBezTo>
                    <a:cubicBezTo>
                      <a:pt x="220" y="2"/>
                      <a:pt x="221" y="3"/>
                      <a:pt x="220" y="5"/>
                    </a:cubicBezTo>
                    <a:cubicBezTo>
                      <a:pt x="99" y="223"/>
                      <a:pt x="99" y="223"/>
                      <a:pt x="99" y="223"/>
                    </a:cubicBezTo>
                    <a:cubicBezTo>
                      <a:pt x="98" y="224"/>
                      <a:pt x="97" y="225"/>
                      <a:pt x="96" y="226"/>
                    </a:cubicBezTo>
                    <a:cubicBezTo>
                      <a:pt x="4" y="253"/>
                      <a:pt x="4" y="253"/>
                      <a:pt x="4" y="253"/>
                    </a:cubicBezTo>
                    <a:cubicBezTo>
                      <a:pt x="3" y="253"/>
                      <a:pt x="1" y="253"/>
                      <a:pt x="0" y="252"/>
                    </a:cubicBezTo>
                    <a:cubicBezTo>
                      <a:pt x="0" y="252"/>
                      <a:pt x="0" y="252"/>
                      <a:pt x="0" y="252"/>
                    </a:cubicBezTo>
                    <a:close/>
                    <a:moveTo>
                      <a:pt x="198" y="30"/>
                    </a:moveTo>
                    <a:cubicBezTo>
                      <a:pt x="13" y="243"/>
                      <a:pt x="13" y="243"/>
                      <a:pt x="13" y="243"/>
                    </a:cubicBezTo>
                    <a:cubicBezTo>
                      <a:pt x="93" y="220"/>
                      <a:pt x="93" y="220"/>
                      <a:pt x="93" y="220"/>
                    </a:cubicBezTo>
                    <a:lnTo>
                      <a:pt x="198" y="30"/>
                    </a:lnTo>
                    <a:close/>
                  </a:path>
                </a:pathLst>
              </a:custGeom>
              <a:solidFill>
                <a:srgbClr val="0C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325" name="Freeform 40" descr="8a5f33a2-1bed-4528-96bb-d80a08ffd2d8"/>
              <p:cNvSpPr/>
              <p:nvPr/>
            </p:nvSpPr>
            <p:spPr bwMode="auto">
              <a:xfrm>
                <a:off x="6969247" y="2064786"/>
                <a:ext cx="349310" cy="759644"/>
              </a:xfrm>
              <a:custGeom>
                <a:avLst/>
                <a:gdLst>
                  <a:gd name="T0" fmla="*/ 167 w 332"/>
                  <a:gd name="T1" fmla="*/ 722 h 722"/>
                  <a:gd name="T2" fmla="*/ 0 w 332"/>
                  <a:gd name="T3" fmla="*/ 598 h 722"/>
                  <a:gd name="T4" fmla="*/ 332 w 332"/>
                  <a:gd name="T5" fmla="*/ 0 h 722"/>
                  <a:gd name="T6" fmla="*/ 167 w 332"/>
                  <a:gd name="T7" fmla="*/ 722 h 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2" h="722">
                    <a:moveTo>
                      <a:pt x="167" y="722"/>
                    </a:moveTo>
                    <a:lnTo>
                      <a:pt x="0" y="598"/>
                    </a:lnTo>
                    <a:lnTo>
                      <a:pt x="332" y="0"/>
                    </a:lnTo>
                    <a:lnTo>
                      <a:pt x="167" y="722"/>
                    </a:lnTo>
                    <a:close/>
                  </a:path>
                </a:pathLst>
              </a:custGeom>
              <a:solidFill>
                <a:srgbClr val="D6E5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326" name="Freeform 41" descr="300b461c-f21b-4d30-88a6-44ecc03ccf02"/>
              <p:cNvSpPr>
                <a:spLocks noEditPoints="1"/>
              </p:cNvSpPr>
              <p:nvPr/>
            </p:nvSpPr>
            <p:spPr bwMode="auto">
              <a:xfrm>
                <a:off x="6957674" y="2055316"/>
                <a:ext cx="372457" cy="780686"/>
              </a:xfrm>
              <a:custGeom>
                <a:avLst/>
                <a:gdLst>
                  <a:gd name="T0" fmla="*/ 1 w 129"/>
                  <a:gd name="T1" fmla="*/ 223 h 270"/>
                  <a:gd name="T2" fmla="*/ 1 w 129"/>
                  <a:gd name="T3" fmla="*/ 221 h 270"/>
                  <a:gd name="T4" fmla="*/ 122 w 129"/>
                  <a:gd name="T5" fmla="*/ 3 h 270"/>
                  <a:gd name="T6" fmla="*/ 127 w 129"/>
                  <a:gd name="T7" fmla="*/ 0 h 270"/>
                  <a:gd name="T8" fmla="*/ 129 w 129"/>
                  <a:gd name="T9" fmla="*/ 3 h 270"/>
                  <a:gd name="T10" fmla="*/ 69 w 129"/>
                  <a:gd name="T11" fmla="*/ 266 h 270"/>
                  <a:gd name="T12" fmla="*/ 66 w 129"/>
                  <a:gd name="T13" fmla="*/ 269 h 270"/>
                  <a:gd name="T14" fmla="*/ 62 w 129"/>
                  <a:gd name="T15" fmla="*/ 269 h 270"/>
                  <a:gd name="T16" fmla="*/ 1 w 129"/>
                  <a:gd name="T17" fmla="*/ 224 h 270"/>
                  <a:gd name="T18" fmla="*/ 1 w 129"/>
                  <a:gd name="T19" fmla="*/ 223 h 270"/>
                  <a:gd name="T20" fmla="*/ 116 w 129"/>
                  <a:gd name="T21" fmla="*/ 26 h 270"/>
                  <a:gd name="T22" fmla="*/ 9 w 129"/>
                  <a:gd name="T23" fmla="*/ 220 h 270"/>
                  <a:gd name="T24" fmla="*/ 63 w 129"/>
                  <a:gd name="T25" fmla="*/ 260 h 270"/>
                  <a:gd name="T26" fmla="*/ 116 w 129"/>
                  <a:gd name="T27" fmla="*/ 26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9" h="270">
                    <a:moveTo>
                      <a:pt x="1" y="223"/>
                    </a:moveTo>
                    <a:cubicBezTo>
                      <a:pt x="0" y="223"/>
                      <a:pt x="0" y="222"/>
                      <a:pt x="1" y="221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3" y="1"/>
                      <a:pt x="125" y="0"/>
                      <a:pt x="127" y="0"/>
                    </a:cubicBezTo>
                    <a:cubicBezTo>
                      <a:pt x="128" y="0"/>
                      <a:pt x="129" y="1"/>
                      <a:pt x="129" y="3"/>
                    </a:cubicBezTo>
                    <a:cubicBezTo>
                      <a:pt x="69" y="266"/>
                      <a:pt x="69" y="266"/>
                      <a:pt x="69" y="266"/>
                    </a:cubicBezTo>
                    <a:cubicBezTo>
                      <a:pt x="69" y="267"/>
                      <a:pt x="68" y="269"/>
                      <a:pt x="66" y="269"/>
                    </a:cubicBezTo>
                    <a:cubicBezTo>
                      <a:pt x="65" y="270"/>
                      <a:pt x="63" y="270"/>
                      <a:pt x="62" y="269"/>
                    </a:cubicBezTo>
                    <a:cubicBezTo>
                      <a:pt x="1" y="224"/>
                      <a:pt x="1" y="224"/>
                      <a:pt x="1" y="224"/>
                    </a:cubicBezTo>
                    <a:cubicBezTo>
                      <a:pt x="1" y="224"/>
                      <a:pt x="1" y="224"/>
                      <a:pt x="1" y="223"/>
                    </a:cubicBezTo>
                    <a:close/>
                    <a:moveTo>
                      <a:pt x="116" y="26"/>
                    </a:moveTo>
                    <a:cubicBezTo>
                      <a:pt x="9" y="220"/>
                      <a:pt x="9" y="220"/>
                      <a:pt x="9" y="220"/>
                    </a:cubicBezTo>
                    <a:cubicBezTo>
                      <a:pt x="63" y="260"/>
                      <a:pt x="63" y="260"/>
                      <a:pt x="63" y="260"/>
                    </a:cubicBezTo>
                    <a:lnTo>
                      <a:pt x="116" y="26"/>
                    </a:lnTo>
                    <a:close/>
                  </a:path>
                </a:pathLst>
              </a:custGeom>
              <a:solidFill>
                <a:srgbClr val="0C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327" name="Freeform 42" descr="bfc47a2f-2102-4d91-99d7-ba46cdc4d6aa"/>
              <p:cNvSpPr/>
              <p:nvPr/>
            </p:nvSpPr>
            <p:spPr bwMode="auto">
              <a:xfrm>
                <a:off x="6639928" y="2064786"/>
                <a:ext cx="678630" cy="516600"/>
              </a:xfrm>
              <a:custGeom>
                <a:avLst/>
                <a:gdLst>
                  <a:gd name="T0" fmla="*/ 645 w 645"/>
                  <a:gd name="T1" fmla="*/ 0 h 491"/>
                  <a:gd name="T2" fmla="*/ 217 w 645"/>
                  <a:gd name="T3" fmla="*/ 491 h 491"/>
                  <a:gd name="T4" fmla="*/ 0 w 645"/>
                  <a:gd name="T5" fmla="*/ 315 h 491"/>
                  <a:gd name="T6" fmla="*/ 645 w 645"/>
                  <a:gd name="T7" fmla="*/ 0 h 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5" h="491">
                    <a:moveTo>
                      <a:pt x="645" y="0"/>
                    </a:moveTo>
                    <a:lnTo>
                      <a:pt x="217" y="491"/>
                    </a:lnTo>
                    <a:lnTo>
                      <a:pt x="0" y="315"/>
                    </a:lnTo>
                    <a:lnTo>
                      <a:pt x="645" y="0"/>
                    </a:lnTo>
                    <a:close/>
                  </a:path>
                </a:pathLst>
              </a:custGeom>
              <a:solidFill>
                <a:srgbClr val="D6E5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328" name="Freeform 43" descr="44878371-4111-4dab-b1b8-27990e37e874"/>
              <p:cNvSpPr>
                <a:spLocks noEditPoints="1"/>
              </p:cNvSpPr>
              <p:nvPr/>
            </p:nvSpPr>
            <p:spPr bwMode="auto">
              <a:xfrm>
                <a:off x="6628354" y="2055316"/>
                <a:ext cx="701777" cy="537643"/>
              </a:xfrm>
              <a:custGeom>
                <a:avLst/>
                <a:gdLst>
                  <a:gd name="T0" fmla="*/ 0 w 243"/>
                  <a:gd name="T1" fmla="*/ 120 h 186"/>
                  <a:gd name="T2" fmla="*/ 0 w 243"/>
                  <a:gd name="T3" fmla="*/ 118 h 186"/>
                  <a:gd name="T4" fmla="*/ 3 w 243"/>
                  <a:gd name="T5" fmla="*/ 115 h 186"/>
                  <a:gd name="T6" fmla="*/ 238 w 243"/>
                  <a:gd name="T7" fmla="*/ 0 h 186"/>
                  <a:gd name="T8" fmla="*/ 243 w 243"/>
                  <a:gd name="T9" fmla="*/ 1 h 186"/>
                  <a:gd name="T10" fmla="*/ 242 w 243"/>
                  <a:gd name="T11" fmla="*/ 5 h 186"/>
                  <a:gd name="T12" fmla="*/ 86 w 243"/>
                  <a:gd name="T13" fmla="*/ 184 h 186"/>
                  <a:gd name="T14" fmla="*/ 83 w 243"/>
                  <a:gd name="T15" fmla="*/ 186 h 186"/>
                  <a:gd name="T16" fmla="*/ 80 w 243"/>
                  <a:gd name="T17" fmla="*/ 185 h 186"/>
                  <a:gd name="T18" fmla="*/ 1 w 243"/>
                  <a:gd name="T19" fmla="*/ 120 h 186"/>
                  <a:gd name="T20" fmla="*/ 0 w 243"/>
                  <a:gd name="T21" fmla="*/ 120 h 186"/>
                  <a:gd name="T22" fmla="*/ 227 w 243"/>
                  <a:gd name="T23" fmla="*/ 13 h 186"/>
                  <a:gd name="T24" fmla="*/ 11 w 243"/>
                  <a:gd name="T25" fmla="*/ 118 h 186"/>
                  <a:gd name="T26" fmla="*/ 83 w 243"/>
                  <a:gd name="T27" fmla="*/ 177 h 186"/>
                  <a:gd name="T28" fmla="*/ 227 w 243"/>
                  <a:gd name="T29" fmla="*/ 13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3" h="186">
                    <a:moveTo>
                      <a:pt x="0" y="120"/>
                    </a:moveTo>
                    <a:cubicBezTo>
                      <a:pt x="0" y="119"/>
                      <a:pt x="0" y="118"/>
                      <a:pt x="0" y="118"/>
                    </a:cubicBezTo>
                    <a:cubicBezTo>
                      <a:pt x="1" y="116"/>
                      <a:pt x="2" y="115"/>
                      <a:pt x="3" y="115"/>
                    </a:cubicBezTo>
                    <a:cubicBezTo>
                      <a:pt x="238" y="0"/>
                      <a:pt x="238" y="0"/>
                      <a:pt x="238" y="0"/>
                    </a:cubicBezTo>
                    <a:cubicBezTo>
                      <a:pt x="240" y="0"/>
                      <a:pt x="242" y="0"/>
                      <a:pt x="243" y="1"/>
                    </a:cubicBezTo>
                    <a:cubicBezTo>
                      <a:pt x="243" y="2"/>
                      <a:pt x="243" y="3"/>
                      <a:pt x="242" y="5"/>
                    </a:cubicBezTo>
                    <a:cubicBezTo>
                      <a:pt x="86" y="184"/>
                      <a:pt x="86" y="184"/>
                      <a:pt x="86" y="184"/>
                    </a:cubicBezTo>
                    <a:cubicBezTo>
                      <a:pt x="85" y="185"/>
                      <a:pt x="84" y="185"/>
                      <a:pt x="83" y="186"/>
                    </a:cubicBezTo>
                    <a:cubicBezTo>
                      <a:pt x="82" y="186"/>
                      <a:pt x="80" y="186"/>
                      <a:pt x="80" y="185"/>
                    </a:cubicBezTo>
                    <a:cubicBezTo>
                      <a:pt x="1" y="120"/>
                      <a:pt x="1" y="120"/>
                      <a:pt x="1" y="120"/>
                    </a:cubicBezTo>
                    <a:cubicBezTo>
                      <a:pt x="1" y="120"/>
                      <a:pt x="1" y="120"/>
                      <a:pt x="0" y="120"/>
                    </a:cubicBezTo>
                    <a:close/>
                    <a:moveTo>
                      <a:pt x="227" y="13"/>
                    </a:moveTo>
                    <a:cubicBezTo>
                      <a:pt x="11" y="118"/>
                      <a:pt x="11" y="118"/>
                      <a:pt x="11" y="118"/>
                    </a:cubicBezTo>
                    <a:cubicBezTo>
                      <a:pt x="83" y="177"/>
                      <a:pt x="83" y="177"/>
                      <a:pt x="83" y="177"/>
                    </a:cubicBezTo>
                    <a:lnTo>
                      <a:pt x="227" y="13"/>
                    </a:lnTo>
                    <a:close/>
                  </a:path>
                </a:pathLst>
              </a:custGeom>
              <a:solidFill>
                <a:srgbClr val="0C22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</p:grpSp>
      </p:grp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听觉器官——耳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39" name="588690cb-9241-417d-9651-862b23c2e6af.source.3.zh-Hans.pptx" descr="7cac8a1f-5962-4cba-8465-1706cc0b4c05"/>
          <p:cNvGrpSpPr/>
          <p:nvPr/>
        </p:nvGrpSpPr>
        <p:grpSpPr>
          <a:xfrm>
            <a:off x="0" y="1130300"/>
            <a:ext cx="12192000" cy="5727700"/>
            <a:chOff x="0" y="1130300"/>
            <a:chExt cx="12192000" cy="5727700"/>
          </a:xfrm>
        </p:grpSpPr>
        <p:grpSp>
          <p:nvGrpSpPr>
            <p:cNvPr id="36" name="组合 35" descr="4ed57c5e-3bbb-420f-9278-ddf6d566ac37"/>
            <p:cNvGrpSpPr/>
            <p:nvPr/>
          </p:nvGrpSpPr>
          <p:grpSpPr>
            <a:xfrm>
              <a:off x="660400" y="1130300"/>
              <a:ext cx="10871201" cy="4856044"/>
              <a:chOff x="660400" y="1130300"/>
              <a:chExt cx="10871201" cy="4856044"/>
            </a:xfrm>
          </p:grpSpPr>
          <p:sp>
            <p:nvSpPr>
              <p:cNvPr id="49" name="Title" descr="1e8f6b3a-4f3f-4073-8499-aad247a69fab"/>
              <p:cNvSpPr>
                <a:spLocks noChangeAspect="1"/>
              </p:cNvSpPr>
              <p:nvPr/>
            </p:nvSpPr>
            <p:spPr>
              <a:xfrm>
                <a:off x="673101" y="1130300"/>
                <a:ext cx="10858500" cy="7888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sz="2400" b="1" i="0" u="none">
                    <a:solidFill>
                      <a:srgbClr val="2F2F2F"/>
                    </a:solidFill>
                    <a:ea typeface="华康方圆体 Std W7"/>
                  </a:rPr>
                  <a:t>认识听觉器官的结构与功能</a:t>
                </a:r>
                <a:endParaRPr lang="en-US" sz="24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grpSp>
            <p:nvGrpSpPr>
              <p:cNvPr id="3" name="组合 2" descr="6724e0dd-f05a-4f0a-8b88-253716d9d639"/>
              <p:cNvGrpSpPr/>
              <p:nvPr/>
            </p:nvGrpSpPr>
            <p:grpSpPr>
              <a:xfrm>
                <a:off x="4132509" y="2270180"/>
                <a:ext cx="3914282" cy="3629343"/>
                <a:chOff x="4132509" y="2270180"/>
                <a:chExt cx="3914282" cy="3629343"/>
              </a:xfrm>
            </p:grpSpPr>
            <p:grpSp>
              <p:nvGrpSpPr>
                <p:cNvPr id="18" name="组合 17" descr="2629db5a-9347-4c01-b7d8-d1aa6e6f5037"/>
                <p:cNvGrpSpPr/>
                <p:nvPr/>
              </p:nvGrpSpPr>
              <p:grpSpPr>
                <a:xfrm>
                  <a:off x="5187950" y="2270180"/>
                  <a:ext cx="1803400" cy="1154125"/>
                  <a:chOff x="5187950" y="2536357"/>
                  <a:chExt cx="1803400" cy="1154125"/>
                </a:xfrm>
              </p:grpSpPr>
              <p:sp>
                <p:nvSpPr>
                  <p:cNvPr id="29" name="梯形 28" descr="98eb1fb3-a4f7-4ec7-8270-ca6213b31c01"/>
                  <p:cNvSpPr/>
                  <p:nvPr/>
                </p:nvSpPr>
                <p:spPr>
                  <a:xfrm>
                    <a:off x="5187950" y="2662693"/>
                    <a:ext cx="1803400" cy="900000"/>
                  </a:xfrm>
                  <a:prstGeom prst="trapezoid">
                    <a:avLst>
                      <a:gd name="adj" fmla="val 0"/>
                    </a:avLst>
                  </a:prstGeom>
                  <a:gradFill flip="none" rotWithShape="1">
                    <a:gsLst>
                      <a:gs pos="23000">
                        <a:schemeClr val="accent1">
                          <a:lumMod val="40000"/>
                          <a:lumOff val="60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ln>
                    <a:noFill/>
                  </a:ln>
                  <a:effectLst>
                    <a:outerShdw blurRad="50800" dist="50800" dir="5400000" algn="ctr" rotWithShape="0">
                      <a:schemeClr val="accent1">
                        <a:alpha val="15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 anchorCtr="0">
                    <a:normAutofit/>
                  </a:bodyPr>
                  <a:lstStyle/>
                  <a:p>
                    <a:pPr algn="ctr"/>
                    <a:r>
                      <a:rPr lang="en-US" sz="2400" b="1" i="0" u="none">
                        <a:solidFill>
                          <a:srgbClr val="FFFFFF"/>
                        </a:solidFill>
                        <a:latin typeface="Arial" panose="020B0604020202020204"/>
                      </a:rPr>
                      <a:t>01</a:t>
                    </a:r>
                    <a:endParaRPr lang="en-US" sz="2400" b="1" i="0" u="none">
                      <a:solidFill>
                        <a:srgbClr val="FFFFFF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4" name="直角三角形 3" descr="892c5404-da18-41d6-963e-a77e5103d713"/>
                  <p:cNvSpPr/>
                  <p:nvPr/>
                </p:nvSpPr>
                <p:spPr>
                  <a:xfrm>
                    <a:off x="6271350" y="2536357"/>
                    <a:ext cx="720000" cy="126657"/>
                  </a:xfrm>
                  <a:prstGeom prst="rtTriangl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</a:p>
                </p:txBody>
              </p:sp>
              <p:sp>
                <p:nvSpPr>
                  <p:cNvPr id="6" name="直角三角形 10" descr="e5eed922-b657-4472-a8bb-017d59eb1ce4"/>
                  <p:cNvSpPr/>
                  <p:nvPr/>
                </p:nvSpPr>
                <p:spPr>
                  <a:xfrm rot="10800000">
                    <a:off x="5187950" y="3563825"/>
                    <a:ext cx="360000" cy="126657"/>
                  </a:xfrm>
                  <a:prstGeom prst="rtTriangl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</a:p>
                </p:txBody>
              </p:sp>
            </p:grpSp>
            <p:grpSp>
              <p:nvGrpSpPr>
                <p:cNvPr id="19" name="组合 18" descr="9b4f406f-f909-40a4-a275-35e010dcafa3"/>
                <p:cNvGrpSpPr/>
                <p:nvPr/>
              </p:nvGrpSpPr>
              <p:grpSpPr>
                <a:xfrm>
                  <a:off x="4654676" y="3510722"/>
                  <a:ext cx="2870074" cy="1154125"/>
                  <a:chOff x="4654676" y="3641122"/>
                  <a:chExt cx="2870074" cy="1154125"/>
                </a:xfrm>
              </p:grpSpPr>
              <p:sp>
                <p:nvSpPr>
                  <p:cNvPr id="33" name="梯形 32" descr="cfe1156d-53e0-4ef1-ac5f-287e9461e556"/>
                  <p:cNvSpPr/>
                  <p:nvPr/>
                </p:nvSpPr>
                <p:spPr>
                  <a:xfrm>
                    <a:off x="4654676" y="3767779"/>
                    <a:ext cx="2870074" cy="900000"/>
                  </a:xfrm>
                  <a:prstGeom prst="trapezoid">
                    <a:avLst>
                      <a:gd name="adj" fmla="val 0"/>
                    </a:avLst>
                  </a:prstGeom>
                  <a:gradFill flip="none" rotWithShape="1">
                    <a:gsLst>
                      <a:gs pos="2300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  <a:ln>
                    <a:noFill/>
                  </a:ln>
                  <a:effectLst>
                    <a:outerShdw blurRad="50800" dist="50800" dir="5400000" algn="ctr" rotWithShape="0">
                      <a:schemeClr val="accent2">
                        <a:alpha val="15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 anchorCtr="0">
                    <a:normAutofit/>
                  </a:bodyPr>
                  <a:lstStyle/>
                  <a:p>
                    <a:pPr algn="ctr"/>
                    <a:r>
                      <a:rPr lang="en-US" sz="2400" b="1" i="0" u="none">
                        <a:solidFill>
                          <a:srgbClr val="FFFFFF"/>
                        </a:solidFill>
                        <a:latin typeface="Arial" panose="020B0604020202020204"/>
                      </a:rPr>
                      <a:t>02</a:t>
                    </a:r>
                    <a:endParaRPr lang="en-US" sz="2400" b="1" i="0" u="none">
                      <a:solidFill>
                        <a:srgbClr val="FFFFFF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13" name="直角三角形 12" descr="4a15da7f-b26e-4609-95d4-61c5797b3d9d"/>
                  <p:cNvSpPr/>
                  <p:nvPr/>
                </p:nvSpPr>
                <p:spPr>
                  <a:xfrm>
                    <a:off x="6804750" y="3641122"/>
                    <a:ext cx="720000" cy="126657"/>
                  </a:xfrm>
                  <a:prstGeom prst="rtTriangl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</a:p>
                </p:txBody>
              </p:sp>
              <p:sp>
                <p:nvSpPr>
                  <p:cNvPr id="14" name="直角三角形 13" descr="d410d69f-8ded-4c44-8cf2-78fd30d1a2c2"/>
                  <p:cNvSpPr/>
                  <p:nvPr/>
                </p:nvSpPr>
                <p:spPr>
                  <a:xfrm rot="10800000">
                    <a:off x="4654677" y="4668590"/>
                    <a:ext cx="360000" cy="126657"/>
                  </a:xfrm>
                  <a:prstGeom prst="rtTriangl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</a:p>
                </p:txBody>
              </p:sp>
            </p:grpSp>
            <p:grpSp>
              <p:nvGrpSpPr>
                <p:cNvPr id="20" name="组合 19" descr="6ed32163-9a31-4ea3-b593-907ad9aa81a7"/>
                <p:cNvGrpSpPr/>
                <p:nvPr/>
              </p:nvGrpSpPr>
              <p:grpSpPr>
                <a:xfrm>
                  <a:off x="4132509" y="4745398"/>
                  <a:ext cx="3914282" cy="1154125"/>
                  <a:chOff x="4132509" y="4745398"/>
                  <a:chExt cx="3914282" cy="1154125"/>
                </a:xfrm>
              </p:grpSpPr>
              <p:sp>
                <p:nvSpPr>
                  <p:cNvPr id="28" name="梯形 27" descr="8eee48cb-4b78-43a8-9083-2330cf3def1c"/>
                  <p:cNvSpPr/>
                  <p:nvPr/>
                </p:nvSpPr>
                <p:spPr>
                  <a:xfrm>
                    <a:off x="4132509" y="4872866"/>
                    <a:ext cx="3914282" cy="900000"/>
                  </a:xfrm>
                  <a:prstGeom prst="trapezoid">
                    <a:avLst>
                      <a:gd name="adj" fmla="val 0"/>
                    </a:avLst>
                  </a:prstGeom>
                  <a:gradFill flip="none" rotWithShape="1">
                    <a:gsLst>
                      <a:gs pos="23000">
                        <a:schemeClr val="accent3">
                          <a:lumMod val="40000"/>
                          <a:lumOff val="60000"/>
                        </a:schemeClr>
                      </a:gs>
                      <a:gs pos="100000">
                        <a:schemeClr val="accent3"/>
                      </a:gs>
                    </a:gsLst>
                    <a:lin ang="2700000" scaled="1"/>
                    <a:tileRect/>
                  </a:gradFill>
                  <a:ln>
                    <a:noFill/>
                  </a:ln>
                  <a:effectLst>
                    <a:outerShdw blurRad="50800" dist="50800" dir="5400000" algn="ctr" rotWithShape="0">
                      <a:schemeClr val="accent3">
                        <a:alpha val="15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 anchorCtr="0">
                    <a:normAutofit/>
                  </a:bodyPr>
                  <a:lstStyle/>
                  <a:p>
                    <a:pPr algn="ctr"/>
                    <a:r>
                      <a:rPr lang="en-US" sz="2400" b="1" i="0" u="none">
                        <a:solidFill>
                          <a:srgbClr val="FFFFFF"/>
                        </a:solidFill>
                        <a:latin typeface="Arial" panose="020B0604020202020204"/>
                      </a:rPr>
                      <a:t>03</a:t>
                    </a:r>
                    <a:endParaRPr lang="en-US" sz="2400" b="1" i="0" u="none">
                      <a:solidFill>
                        <a:srgbClr val="FFFFFF"/>
                      </a:solidFill>
                      <a:latin typeface="Arial" panose="020B0604020202020204"/>
                    </a:endParaRPr>
                  </a:p>
                </p:txBody>
              </p:sp>
              <p:sp>
                <p:nvSpPr>
                  <p:cNvPr id="16" name="直角三角形 15" descr="a37aa51a-abeb-4831-b120-e7a88c16eab0"/>
                  <p:cNvSpPr/>
                  <p:nvPr/>
                </p:nvSpPr>
                <p:spPr>
                  <a:xfrm>
                    <a:off x="7326791" y="4745398"/>
                    <a:ext cx="720000" cy="126657"/>
                  </a:xfrm>
                  <a:prstGeom prst="rtTriangle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</a:p>
                </p:txBody>
              </p:sp>
              <p:sp>
                <p:nvSpPr>
                  <p:cNvPr id="17" name="直角三角形 16" descr="57e5aa0d-4cf5-4bdb-9abb-28dedcac4ec1"/>
                  <p:cNvSpPr/>
                  <p:nvPr/>
                </p:nvSpPr>
                <p:spPr>
                  <a:xfrm rot="10800000">
                    <a:off x="4132510" y="5772866"/>
                    <a:ext cx="360000" cy="126657"/>
                  </a:xfrm>
                  <a:prstGeom prst="rtTriangle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</a:p>
                </p:txBody>
              </p:sp>
            </p:grpSp>
          </p:grpSp>
          <p:grpSp>
            <p:nvGrpSpPr>
              <p:cNvPr id="5" name="组合 4" descr="73c14a00-cba1-4729-bd3f-abf22c8cf85f"/>
              <p:cNvGrpSpPr>
                <a:grpSpLocks noChangeAspect="1"/>
              </p:cNvGrpSpPr>
              <p:nvPr/>
            </p:nvGrpSpPr>
            <p:grpSpPr>
              <a:xfrm>
                <a:off x="660400" y="2183766"/>
                <a:ext cx="3994150" cy="1326956"/>
                <a:chOff x="3217731" y="2445007"/>
                <a:chExt cx="5743839" cy="2374387"/>
              </a:xfrm>
            </p:grpSpPr>
            <p:sp>
              <p:nvSpPr>
                <p:cNvPr id="7" name="ComponentBackground1" descr="e838d3aa-4065-41f9-b43d-0f86c24d15c9"/>
                <p:cNvSpPr/>
                <p:nvPr/>
              </p:nvSpPr>
              <p:spPr>
                <a:xfrm>
                  <a:off x="3217731" y="2445007"/>
                  <a:ext cx="5743839" cy="2374387"/>
                </a:xfrm>
                <a:prstGeom prst="roundRect">
                  <a:avLst>
                    <a:gd name="adj" fmla="val 17510"/>
                  </a:avLst>
                </a:prstGeom>
                <a:solidFill>
                  <a:schemeClr val="bg1"/>
                </a:solidFill>
                <a:ln w="12700" cap="rnd">
                  <a:gradFill>
                    <a:gsLst>
                      <a:gs pos="0">
                        <a:schemeClr val="accent1">
                          <a:lumMod val="45000"/>
                          <a:lumOff val="55000"/>
                        </a:schemeClr>
                      </a:gs>
                      <a:gs pos="5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0" scaled="0"/>
                  </a:gradFill>
                  <a:prstDash val="solid"/>
                  <a:round/>
                </a:ln>
                <a:effectLst>
                  <a:outerShdw blurRad="254000" dist="127000" algn="ctr" rotWithShape="0">
                    <a:schemeClr val="accent1">
                      <a:alpha val="15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normAutofit/>
                </a:bodyPr>
                <a:lstStyle/>
                <a:p>
                  <a:pPr algn="r"/>
                </a:p>
              </p:txBody>
            </p:sp>
            <p:grpSp>
              <p:nvGrpSpPr>
                <p:cNvPr id="9" name="组合 4" descr="ec10562d-4cc7-4b9a-ade1-d82ed102e4df"/>
                <p:cNvGrpSpPr/>
                <p:nvPr/>
              </p:nvGrpSpPr>
              <p:grpSpPr>
                <a:xfrm>
                  <a:off x="3562163" y="2580256"/>
                  <a:ext cx="5067345" cy="2103886"/>
                  <a:chOff x="4295098" y="1525676"/>
                  <a:chExt cx="5067345" cy="2103886"/>
                </a:xfrm>
              </p:grpSpPr>
              <p:sp>
                <p:nvSpPr>
                  <p:cNvPr id="15" name="Text1" descr="7350250d-dab5-489a-8324-ddd7c6867d16"/>
                  <p:cNvSpPr/>
                  <p:nvPr/>
                </p:nvSpPr>
                <p:spPr>
                  <a:xfrm>
                    <a:off x="4295098" y="2585982"/>
                    <a:ext cx="5067345" cy="104358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t" anchorCtr="0">
                    <a:normAutofit/>
                  </a:bodyPr>
                  <a:lstStyle/>
                  <a:p>
                    <a:pPr algn="l">
                      <a:lnSpc>
                        <a:spcPct val="120000"/>
                      </a:lnSpc>
                    </a:pPr>
                    <a:r>
                      <a:rPr lang="en-US" sz="1200" b="0" i="0" u="none">
                        <a:solidFill>
                          <a:srgbClr val="2F2F2F"/>
                        </a:solidFill>
                        <a:ea typeface="思源黑体 CN Normal" panose="020B0400000000000000" charset="-122"/>
                      </a:rPr>
                      <a:t>耳由外耳、中耳、内耳组成，各部分功能不同。</a:t>
                    </a:r>
                    <a:endParaRPr lang="en-US" sz="1200" b="0" i="0" u="none">
                      <a:solidFill>
                        <a:srgbClr val="2F2F2F"/>
                      </a:solidFill>
                      <a:ea typeface="思源黑体 CN Normal" panose="020B0400000000000000" charset="-122"/>
                    </a:endParaRPr>
                  </a:p>
                </p:txBody>
              </p:sp>
              <p:sp>
                <p:nvSpPr>
                  <p:cNvPr id="21" name="Bullet1" descr="13c7edb0-3f31-4c81-a218-f65289cdd348"/>
                  <p:cNvSpPr txBox="1"/>
                  <p:nvPr/>
                </p:nvSpPr>
                <p:spPr bwMode="auto">
                  <a:xfrm>
                    <a:off x="4295098" y="1525676"/>
                    <a:ext cx="5067344" cy="10435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square" lIns="91440" tIns="45720" rIns="91440" bIns="45720" anchor="b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l">
                      <a:spcBef>
                        <a:spcPct val="0"/>
                      </a:spcBef>
                    </a:pPr>
                    <a:r>
                      <a:rPr lang="en-US" sz="1800" b="1" i="0" u="none">
                        <a:solidFill>
                          <a:srgbClr val="2F2F2F"/>
                        </a:solidFill>
                        <a:ea typeface="华康方圆体 Std W7"/>
                      </a:rPr>
                      <a:t>耳的结构</a:t>
                    </a:r>
                    <a:endParaRPr lang="en-US" sz="1800" b="1" i="0" u="none">
                      <a:solidFill>
                        <a:srgbClr val="2F2F2F"/>
                      </a:solidFill>
                      <a:ea typeface="华康方圆体 Std W7"/>
                    </a:endParaRPr>
                  </a:p>
                </p:txBody>
              </p:sp>
            </p:grpSp>
          </p:grpSp>
          <p:grpSp>
            <p:nvGrpSpPr>
              <p:cNvPr id="23" name="组合 1" descr="11fe52a1-dac7-4c94-94e5-bb89d801201b"/>
              <p:cNvGrpSpPr>
                <a:grpSpLocks noChangeAspect="1"/>
              </p:cNvGrpSpPr>
              <p:nvPr/>
            </p:nvGrpSpPr>
            <p:grpSpPr>
              <a:xfrm>
                <a:off x="8046793" y="3425034"/>
                <a:ext cx="3472108" cy="1326956"/>
                <a:chOff x="3217731" y="2445007"/>
                <a:chExt cx="5743839" cy="2374387"/>
              </a:xfrm>
            </p:grpSpPr>
            <p:sp>
              <p:nvSpPr>
                <p:cNvPr id="24" name="ComponentBackground2" descr="7b8cb2f3-a9ce-4e00-835a-095b369d3a32"/>
                <p:cNvSpPr/>
                <p:nvPr/>
              </p:nvSpPr>
              <p:spPr>
                <a:xfrm>
                  <a:off x="3217731" y="2445007"/>
                  <a:ext cx="5743839" cy="2374387"/>
                </a:xfrm>
                <a:prstGeom prst="roundRect">
                  <a:avLst>
                    <a:gd name="adj" fmla="val 17510"/>
                  </a:avLst>
                </a:prstGeom>
                <a:solidFill>
                  <a:schemeClr val="bg1"/>
                </a:solidFill>
                <a:ln w="12700" cap="rnd">
                  <a:gradFill>
                    <a:gsLst>
                      <a:gs pos="0">
                        <a:schemeClr val="accent1">
                          <a:lumMod val="45000"/>
                          <a:lumOff val="55000"/>
                        </a:schemeClr>
                      </a:gs>
                      <a:gs pos="5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0" scaled="0"/>
                  </a:gradFill>
                  <a:prstDash val="solid"/>
                  <a:round/>
                </a:ln>
                <a:effectLst>
                  <a:outerShdw blurRad="254000" dist="127000" algn="ctr" rotWithShape="0">
                    <a:schemeClr val="accent1">
                      <a:alpha val="15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normAutofit/>
                </a:bodyPr>
                <a:lstStyle/>
                <a:p>
                  <a:pPr algn="r"/>
                </a:p>
              </p:txBody>
            </p:sp>
            <p:grpSp>
              <p:nvGrpSpPr>
                <p:cNvPr id="25" name="组合 4" descr="84b4a5f5-d838-4363-8563-99adbc3c2060"/>
                <p:cNvGrpSpPr/>
                <p:nvPr/>
              </p:nvGrpSpPr>
              <p:grpSpPr>
                <a:xfrm>
                  <a:off x="3562164" y="2580256"/>
                  <a:ext cx="5067344" cy="2103886"/>
                  <a:chOff x="4295099" y="1525676"/>
                  <a:chExt cx="5067344" cy="2103886"/>
                </a:xfrm>
              </p:grpSpPr>
              <p:sp>
                <p:nvSpPr>
                  <p:cNvPr id="26" name="Text2" descr="624da61a-8541-420d-ac98-2c700a61bcc7"/>
                  <p:cNvSpPr/>
                  <p:nvPr/>
                </p:nvSpPr>
                <p:spPr>
                  <a:xfrm>
                    <a:off x="4295099" y="2585982"/>
                    <a:ext cx="5067344" cy="104358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t" anchorCtr="0">
                    <a:normAutofit/>
                  </a:bodyPr>
                  <a:lstStyle/>
                  <a:p>
                    <a:pPr algn="l">
                      <a:lnSpc>
                        <a:spcPct val="120000"/>
                      </a:lnSpc>
                    </a:pPr>
                    <a:r>
                      <a:rPr lang="en-US" sz="1200" b="0" i="0" u="none">
                        <a:solidFill>
                          <a:srgbClr val="2F2F2F"/>
                        </a:solidFill>
                        <a:ea typeface="思源黑体 CN Normal" panose="020B0400000000000000" charset="-122"/>
                      </a:rPr>
                      <a:t>声波经耳道等传到内耳，刺激听觉感受器产生听觉。</a:t>
                    </a:r>
                    <a:endParaRPr lang="en-US" sz="1200" b="0" i="0" u="none">
                      <a:solidFill>
                        <a:srgbClr val="2F2F2F"/>
                      </a:solidFill>
                      <a:ea typeface="思源黑体 CN Normal" panose="020B0400000000000000" charset="-122"/>
                    </a:endParaRPr>
                  </a:p>
                </p:txBody>
              </p:sp>
              <p:sp>
                <p:nvSpPr>
                  <p:cNvPr id="27" name="Bullet2" descr="e4b691d6-50c7-4b03-8be9-f17650d951cb"/>
                  <p:cNvSpPr txBox="1"/>
                  <p:nvPr/>
                </p:nvSpPr>
                <p:spPr bwMode="auto">
                  <a:xfrm>
                    <a:off x="4295099" y="1525676"/>
                    <a:ext cx="5067344" cy="10435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square" lIns="91440" tIns="45720" rIns="91440" bIns="45720" anchor="b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l">
                      <a:spcBef>
                        <a:spcPct val="0"/>
                      </a:spcBef>
                    </a:pPr>
                    <a:r>
                      <a:rPr lang="en-US" sz="1800" b="1" i="0" u="none">
                        <a:solidFill>
                          <a:srgbClr val="2F2F2F"/>
                        </a:solidFill>
                        <a:ea typeface="华康方圆体 Std W7"/>
                      </a:rPr>
                      <a:t>听觉的形成</a:t>
                    </a:r>
                    <a:endParaRPr lang="en-US" sz="1800" b="1" i="0" u="none">
                      <a:solidFill>
                        <a:srgbClr val="2F2F2F"/>
                      </a:solidFill>
                      <a:ea typeface="华康方圆体 Std W7"/>
                    </a:endParaRPr>
                  </a:p>
                </p:txBody>
              </p:sp>
            </p:grpSp>
          </p:grpSp>
          <p:grpSp>
            <p:nvGrpSpPr>
              <p:cNvPr id="31" name="组合 1" descr="ccba5e22-2397-4910-b4cd-10e63a5d4902"/>
              <p:cNvGrpSpPr>
                <a:grpSpLocks noChangeAspect="1"/>
              </p:cNvGrpSpPr>
              <p:nvPr/>
            </p:nvGrpSpPr>
            <p:grpSpPr>
              <a:xfrm>
                <a:off x="660400" y="4659388"/>
                <a:ext cx="2938709" cy="1326956"/>
                <a:chOff x="3217731" y="2445007"/>
                <a:chExt cx="5743839" cy="2374387"/>
              </a:xfrm>
            </p:grpSpPr>
            <p:sp>
              <p:nvSpPr>
                <p:cNvPr id="8" name="ComponentBackground3" descr="5f806a72-97cd-446a-85ba-c071046b7a3d"/>
                <p:cNvSpPr/>
                <p:nvPr/>
              </p:nvSpPr>
              <p:spPr>
                <a:xfrm>
                  <a:off x="3217731" y="2445007"/>
                  <a:ext cx="5743839" cy="2374387"/>
                </a:xfrm>
                <a:prstGeom prst="roundRect">
                  <a:avLst>
                    <a:gd name="adj" fmla="val 17510"/>
                  </a:avLst>
                </a:prstGeom>
                <a:solidFill>
                  <a:schemeClr val="bg1"/>
                </a:solidFill>
                <a:ln w="12700" cap="rnd">
                  <a:gradFill>
                    <a:gsLst>
                      <a:gs pos="0">
                        <a:schemeClr val="accent1">
                          <a:lumMod val="45000"/>
                          <a:lumOff val="55000"/>
                        </a:schemeClr>
                      </a:gs>
                      <a:gs pos="50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0" scaled="0"/>
                  </a:gradFill>
                  <a:prstDash val="solid"/>
                  <a:round/>
                </a:ln>
                <a:effectLst>
                  <a:outerShdw blurRad="254000" dist="127000" algn="ctr" rotWithShape="0">
                    <a:schemeClr val="accent1">
                      <a:alpha val="15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normAutofit/>
                </a:bodyPr>
                <a:lstStyle/>
                <a:p>
                  <a:pPr algn="r"/>
                </a:p>
              </p:txBody>
            </p:sp>
            <p:grpSp>
              <p:nvGrpSpPr>
                <p:cNvPr id="10" name="组合 4" descr="1699f191-fdc4-4690-bc9c-ab146e8951df"/>
                <p:cNvGrpSpPr/>
                <p:nvPr/>
              </p:nvGrpSpPr>
              <p:grpSpPr>
                <a:xfrm>
                  <a:off x="3562163" y="2580256"/>
                  <a:ext cx="5067345" cy="2103886"/>
                  <a:chOff x="4295098" y="1525676"/>
                  <a:chExt cx="5067345" cy="2103886"/>
                </a:xfrm>
              </p:grpSpPr>
              <p:sp>
                <p:nvSpPr>
                  <p:cNvPr id="11" name="Text3" descr="3d53ff87-d931-41cf-9b55-dec0c1203f51"/>
                  <p:cNvSpPr/>
                  <p:nvPr/>
                </p:nvSpPr>
                <p:spPr>
                  <a:xfrm>
                    <a:off x="4295098" y="2585982"/>
                    <a:ext cx="5067345" cy="104358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t" anchorCtr="0">
                    <a:normAutofit/>
                  </a:bodyPr>
                  <a:lstStyle/>
                  <a:p>
                    <a:pPr algn="l">
                      <a:lnSpc>
                        <a:spcPct val="120000"/>
                      </a:lnSpc>
                    </a:pPr>
                    <a:r>
                      <a:rPr lang="en-US" sz="1200" b="0" i="0" u="none">
                        <a:solidFill>
                          <a:srgbClr val="2F2F2F"/>
                        </a:solidFill>
                        <a:ea typeface="思源黑体 CN Normal" panose="020B0400000000000000" charset="-122"/>
                      </a:rPr>
                      <a:t>耳郭易生冻疮，外耳道易生疖，咽鼓管易患中耳炎。</a:t>
                    </a:r>
                    <a:endParaRPr lang="en-US" sz="1200" b="0" i="0" u="none">
                      <a:solidFill>
                        <a:srgbClr val="2F2F2F"/>
                      </a:solidFill>
                      <a:ea typeface="思源黑体 CN Normal" panose="020B0400000000000000" charset="-122"/>
                    </a:endParaRPr>
                  </a:p>
                </p:txBody>
              </p:sp>
              <p:sp>
                <p:nvSpPr>
                  <p:cNvPr id="12" name="Bullet3" descr="bb2837d8-3021-434d-b2c5-f2a3835d7b32"/>
                  <p:cNvSpPr txBox="1"/>
                  <p:nvPr/>
                </p:nvSpPr>
                <p:spPr bwMode="auto">
                  <a:xfrm>
                    <a:off x="4295098" y="1525676"/>
                    <a:ext cx="5067345" cy="10435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square" lIns="91440" tIns="45720" rIns="91440" bIns="45720" anchor="b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l">
                      <a:spcBef>
                        <a:spcPct val="0"/>
                      </a:spcBef>
                    </a:pPr>
                    <a:r>
                      <a:rPr lang="en-US" sz="1800" b="1" i="0" u="none">
                        <a:solidFill>
                          <a:srgbClr val="2F2F2F"/>
                        </a:solidFill>
                        <a:ea typeface="华康方圆体 Std W7"/>
                      </a:rPr>
                      <a:t>学前儿童耳的特点</a:t>
                    </a:r>
                    <a:endParaRPr lang="en-US" sz="1800" b="1" i="0" u="none">
                      <a:solidFill>
                        <a:srgbClr val="2F2F2F"/>
                      </a:solidFill>
                      <a:ea typeface="华康方圆体 Std W7"/>
                    </a:endParaRPr>
                  </a:p>
                </p:txBody>
              </p:sp>
            </p:grpSp>
          </p:grpSp>
        </p:grpSp>
        <p:grpSp>
          <p:nvGrpSpPr>
            <p:cNvPr id="38" name="组合 37" descr="e58671f4-0ab4-4f54-b008-0cd3a401f10a"/>
            <p:cNvGrpSpPr/>
            <p:nvPr/>
          </p:nvGrpSpPr>
          <p:grpSpPr>
            <a:xfrm>
              <a:off x="0" y="5958000"/>
              <a:ext cx="12192000" cy="900000"/>
              <a:chOff x="0" y="5645397"/>
              <a:chExt cx="12192000" cy="1212603"/>
            </a:xfrm>
          </p:grpSpPr>
          <p:sp>
            <p:nvSpPr>
              <p:cNvPr id="37" name="Freeform 34_1" descr="e264ab92-52c0-4930-8434-6ff8d6b80da6"/>
              <p:cNvSpPr/>
              <p:nvPr/>
            </p:nvSpPr>
            <p:spPr>
              <a:xfrm flipH="1">
                <a:off x="0" y="5645397"/>
                <a:ext cx="12192000" cy="1212603"/>
              </a:xfrm>
              <a:custGeom>
                <a:avLst/>
                <a:gdLst>
                  <a:gd name="connsiteX0" fmla="*/ 102156 w 12192000"/>
                  <a:gd name="connsiteY0" fmla="*/ 0 h 1309221"/>
                  <a:gd name="connsiteX1" fmla="*/ 0 w 12192000"/>
                  <a:gd name="connsiteY1" fmla="*/ 441 h 1309221"/>
                  <a:gd name="connsiteX2" fmla="*/ 0 w 12192000"/>
                  <a:gd name="connsiteY2" fmla="*/ 1309221 h 1309221"/>
                  <a:gd name="connsiteX3" fmla="*/ 12192000 w 12192000"/>
                  <a:gd name="connsiteY3" fmla="*/ 1309221 h 1309221"/>
                  <a:gd name="connsiteX4" fmla="*/ 12192000 w 12192000"/>
                  <a:gd name="connsiteY4" fmla="*/ 375216 h 1309221"/>
                  <a:gd name="connsiteX5" fmla="*/ 12119289 w 12192000"/>
                  <a:gd name="connsiteY5" fmla="*/ 395616 h 1309221"/>
                  <a:gd name="connsiteX6" fmla="*/ 9317405 w 12192000"/>
                  <a:gd name="connsiteY6" fmla="*/ 825783 h 1309221"/>
                  <a:gd name="connsiteX7" fmla="*/ 102156 w 12192000"/>
                  <a:gd name="connsiteY7" fmla="*/ 0 h 1309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2000" h="1309221">
                    <a:moveTo>
                      <a:pt x="102156" y="0"/>
                    </a:moveTo>
                    <a:lnTo>
                      <a:pt x="0" y="441"/>
                    </a:lnTo>
                    <a:lnTo>
                      <a:pt x="0" y="1309221"/>
                    </a:lnTo>
                    <a:lnTo>
                      <a:pt x="12192000" y="1309221"/>
                    </a:lnTo>
                    <a:lnTo>
                      <a:pt x="12192000" y="375216"/>
                    </a:lnTo>
                    <a:lnTo>
                      <a:pt x="12119289" y="395616"/>
                    </a:lnTo>
                    <a:cubicBezTo>
                      <a:pt x="11305295" y="614186"/>
                      <a:pt x="10362446" y="795241"/>
                      <a:pt x="9317405" y="825783"/>
                    </a:cubicBezTo>
                    <a:cubicBezTo>
                      <a:pt x="6928740" y="895597"/>
                      <a:pt x="3317406" y="42803"/>
                      <a:pt x="102156" y="0"/>
                    </a:cubicBezTo>
                    <a:close/>
                  </a:path>
                </a:pathLst>
              </a:custGeom>
              <a:gradFill flip="none" rotWithShape="1">
                <a:gsLst>
                  <a:gs pos="2000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317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</a:p>
            </p:txBody>
          </p:sp>
          <p:sp>
            <p:nvSpPr>
              <p:cNvPr id="35" name="任意多边形: 形状 34" descr="f91f479d-77eb-4d7d-8d79-5744e3189304"/>
              <p:cNvSpPr/>
              <p:nvPr/>
            </p:nvSpPr>
            <p:spPr>
              <a:xfrm flipH="1">
                <a:off x="0" y="5995963"/>
                <a:ext cx="12192000" cy="862037"/>
              </a:xfrm>
              <a:custGeom>
                <a:avLst/>
                <a:gdLst>
                  <a:gd name="connsiteX0" fmla="*/ 102156 w 12192000"/>
                  <a:gd name="connsiteY0" fmla="*/ 0 h 1309221"/>
                  <a:gd name="connsiteX1" fmla="*/ 0 w 12192000"/>
                  <a:gd name="connsiteY1" fmla="*/ 441 h 1309221"/>
                  <a:gd name="connsiteX2" fmla="*/ 0 w 12192000"/>
                  <a:gd name="connsiteY2" fmla="*/ 1309221 h 1309221"/>
                  <a:gd name="connsiteX3" fmla="*/ 12192000 w 12192000"/>
                  <a:gd name="connsiteY3" fmla="*/ 1309221 h 1309221"/>
                  <a:gd name="connsiteX4" fmla="*/ 12192000 w 12192000"/>
                  <a:gd name="connsiteY4" fmla="*/ 375216 h 1309221"/>
                  <a:gd name="connsiteX5" fmla="*/ 12119289 w 12192000"/>
                  <a:gd name="connsiteY5" fmla="*/ 395616 h 1309221"/>
                  <a:gd name="connsiteX6" fmla="*/ 9317405 w 12192000"/>
                  <a:gd name="connsiteY6" fmla="*/ 825783 h 1309221"/>
                  <a:gd name="connsiteX7" fmla="*/ 102156 w 12192000"/>
                  <a:gd name="connsiteY7" fmla="*/ 0 h 1309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2000" h="1309221">
                    <a:moveTo>
                      <a:pt x="102156" y="0"/>
                    </a:moveTo>
                    <a:lnTo>
                      <a:pt x="0" y="441"/>
                    </a:lnTo>
                    <a:lnTo>
                      <a:pt x="0" y="1309221"/>
                    </a:lnTo>
                    <a:lnTo>
                      <a:pt x="12192000" y="1309221"/>
                    </a:lnTo>
                    <a:lnTo>
                      <a:pt x="12192000" y="375216"/>
                    </a:lnTo>
                    <a:lnTo>
                      <a:pt x="12119289" y="395616"/>
                    </a:lnTo>
                    <a:cubicBezTo>
                      <a:pt x="11305295" y="614186"/>
                      <a:pt x="10362446" y="795241"/>
                      <a:pt x="9317405" y="825783"/>
                    </a:cubicBezTo>
                    <a:cubicBezTo>
                      <a:pt x="6928740" y="895597"/>
                      <a:pt x="3317406" y="42803"/>
                      <a:pt x="102156" y="0"/>
                    </a:cubicBezTo>
                    <a:close/>
                  </a:path>
                </a:pathLst>
              </a:custGeom>
              <a:gradFill flip="none" rotWithShape="1">
                <a:gsLst>
                  <a:gs pos="13000">
                    <a:schemeClr val="accent1"/>
                  </a:gs>
                  <a:gs pos="72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317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</a:p>
            </p:txBody>
          </p:sp>
        </p:grpSp>
      </p:grp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学前儿童耳的保育要点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3" name="82fee525-ab67-435e-b46b-0bf3a9fd3dc5.source.5.zh-Hans.pptx" descr="777cc65e-daac-41ee-bb54-fe71cda6beaf"/>
          <p:cNvGrpSpPr/>
          <p:nvPr/>
        </p:nvGrpSpPr>
        <p:grpSpPr>
          <a:xfrm>
            <a:off x="660399" y="1130300"/>
            <a:ext cx="10858501" cy="5003800"/>
            <a:chOff x="660399" y="1130300"/>
            <a:chExt cx="10858501" cy="5003800"/>
          </a:xfrm>
        </p:grpSpPr>
        <p:sp>
          <p:nvSpPr>
            <p:cNvPr id="4" name="Title" descr="69ea5fc4-2789-4bef-acc4-81ec063dd962"/>
            <p:cNvSpPr>
              <a:spLocks noChangeAspect="1"/>
            </p:cNvSpPr>
            <p:nvPr/>
          </p:nvSpPr>
          <p:spPr>
            <a:xfrm flipH="1">
              <a:off x="660399" y="1130300"/>
              <a:ext cx="10858500" cy="7680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学习保护幼儿耳朵的方法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108" name="组合 107" descr="f8b86b26-8666-42a4-8c94-21c5c72f4ec3"/>
            <p:cNvGrpSpPr/>
            <p:nvPr/>
          </p:nvGrpSpPr>
          <p:grpSpPr>
            <a:xfrm>
              <a:off x="708362" y="2026332"/>
              <a:ext cx="3436646" cy="1897026"/>
              <a:chOff x="708362" y="2026332"/>
              <a:chExt cx="3436646" cy="1897026"/>
            </a:xfrm>
          </p:grpSpPr>
          <p:sp>
            <p:nvSpPr>
              <p:cNvPr id="8" name="Shape1" descr="74825cb9-040a-4633-b809-eb46fa4ff243"/>
              <p:cNvSpPr/>
              <p:nvPr/>
            </p:nvSpPr>
            <p:spPr>
              <a:xfrm rot="21372837" flipH="1">
                <a:off x="708362" y="2026332"/>
                <a:ext cx="3381340" cy="1772175"/>
              </a:xfrm>
              <a:prstGeom prst="roundRect">
                <a:avLst>
                  <a:gd name="adj" fmla="val 9100"/>
                </a:avLst>
              </a:prstGeom>
              <a:solidFill>
                <a:schemeClr val="accent1"/>
              </a:solidFill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9" name="ComponentBackground1" descr="8ceca717-2208-4ff1-8f36-32f57fcd28f8"/>
              <p:cNvSpPr/>
              <p:nvPr/>
            </p:nvSpPr>
            <p:spPr>
              <a:xfrm flipH="1">
                <a:off x="892267" y="2151184"/>
                <a:ext cx="3252741" cy="1772174"/>
              </a:xfrm>
              <a:prstGeom prst="roundRect">
                <a:avLst>
                  <a:gd name="adj" fmla="val 9100"/>
                </a:avLst>
              </a:prstGeom>
              <a:solidFill>
                <a:schemeClr val="bg1"/>
              </a:solidFill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11" name="Bullet1" descr="ac464779-3411-428a-9a05-f9c9b4ead755"/>
              <p:cNvSpPr/>
              <p:nvPr/>
            </p:nvSpPr>
            <p:spPr>
              <a:xfrm flipH="1">
                <a:off x="983098" y="2598528"/>
                <a:ext cx="3105962" cy="553771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禁止挖耳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2" name="Text1" descr="98cec526-5d32-4782-803f-923817684240"/>
              <p:cNvSpPr txBox="1"/>
              <p:nvPr/>
            </p:nvSpPr>
            <p:spPr>
              <a:xfrm flipH="1">
                <a:off x="983097" y="3152300"/>
                <a:ext cx="3105962" cy="732957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不用锐利工具挖耳，避免损伤鼓膜和外耳道。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01" name="Icon1" descr="7922470e-0a3d-40ef-a2dc-523db42cf841"/>
              <p:cNvSpPr/>
              <p:nvPr/>
            </p:nvSpPr>
            <p:spPr>
              <a:xfrm>
                <a:off x="1097312" y="2279650"/>
                <a:ext cx="282816" cy="302484"/>
              </a:xfrm>
              <a:custGeom>
                <a:avLst/>
                <a:gdLst>
                  <a:gd name="T0" fmla="*/ 6771 w 6851"/>
                  <a:gd name="T1" fmla="*/ 3232 h 7338"/>
                  <a:gd name="T2" fmla="*/ 5359 w 6851"/>
                  <a:gd name="T3" fmla="*/ 2155 h 7338"/>
                  <a:gd name="T4" fmla="*/ 5172 w 6851"/>
                  <a:gd name="T5" fmla="*/ 349 h 7338"/>
                  <a:gd name="T6" fmla="*/ 3385 w 6851"/>
                  <a:gd name="T7" fmla="*/ 1425 h 7338"/>
                  <a:gd name="T8" fmla="*/ 1835 w 6851"/>
                  <a:gd name="T9" fmla="*/ 962 h 7338"/>
                  <a:gd name="T10" fmla="*/ 905 w 6851"/>
                  <a:gd name="T11" fmla="*/ 3403 h 7338"/>
                  <a:gd name="T12" fmla="*/ 1542 w 6851"/>
                  <a:gd name="T13" fmla="*/ 4632 h 7338"/>
                  <a:gd name="T14" fmla="*/ 892 w 6851"/>
                  <a:gd name="T15" fmla="*/ 6785 h 7338"/>
                  <a:gd name="T16" fmla="*/ 3505 w 6851"/>
                  <a:gd name="T17" fmla="*/ 6100 h 7338"/>
                  <a:gd name="T18" fmla="*/ 5359 w 6851"/>
                  <a:gd name="T19" fmla="*/ 6785 h 7338"/>
                  <a:gd name="T20" fmla="*/ 5671 w 6851"/>
                  <a:gd name="T21" fmla="*/ 4779 h 7338"/>
                  <a:gd name="T22" fmla="*/ 6771 w 6851"/>
                  <a:gd name="T23" fmla="*/ 3232 h 7338"/>
                  <a:gd name="T24" fmla="*/ 1803 w 6851"/>
                  <a:gd name="T25" fmla="*/ 1597 h 7338"/>
                  <a:gd name="T26" fmla="*/ 1789 w 6851"/>
                  <a:gd name="T27" fmla="*/ 1597 h 7338"/>
                  <a:gd name="T28" fmla="*/ 1185 w 6851"/>
                  <a:gd name="T29" fmla="*/ 1837 h 7338"/>
                  <a:gd name="T30" fmla="*/ 1467 w 6851"/>
                  <a:gd name="T31" fmla="*/ 2997 h 7338"/>
                  <a:gd name="T32" fmla="*/ 1521 w 6851"/>
                  <a:gd name="T33" fmla="*/ 3074 h 7338"/>
                  <a:gd name="T34" fmla="*/ 1501 w 6851"/>
                  <a:gd name="T35" fmla="*/ 3228 h 7338"/>
                  <a:gd name="T36" fmla="*/ 1434 w 6851"/>
                  <a:gd name="T37" fmla="*/ 3251 h 7338"/>
                  <a:gd name="T38" fmla="*/ 1347 w 6851"/>
                  <a:gd name="T39" fmla="*/ 3208 h 7338"/>
                  <a:gd name="T40" fmla="*/ 992 w 6851"/>
                  <a:gd name="T41" fmla="*/ 1730 h 7338"/>
                  <a:gd name="T42" fmla="*/ 1825 w 6851"/>
                  <a:gd name="T43" fmla="*/ 1378 h 7338"/>
                  <a:gd name="T44" fmla="*/ 1923 w 6851"/>
                  <a:gd name="T45" fmla="*/ 1499 h 7338"/>
                  <a:gd name="T46" fmla="*/ 1803 w 6851"/>
                  <a:gd name="T47" fmla="*/ 1597 h 7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851" h="7338">
                    <a:moveTo>
                      <a:pt x="6771" y="3232"/>
                    </a:moveTo>
                    <a:cubicBezTo>
                      <a:pt x="6684" y="2694"/>
                      <a:pt x="5688" y="2590"/>
                      <a:pt x="5359" y="2155"/>
                    </a:cubicBezTo>
                    <a:cubicBezTo>
                      <a:pt x="5017" y="1702"/>
                      <a:pt x="5594" y="728"/>
                      <a:pt x="5172" y="349"/>
                    </a:cubicBezTo>
                    <a:cubicBezTo>
                      <a:pt x="4784" y="0"/>
                      <a:pt x="3879" y="1257"/>
                      <a:pt x="3385" y="1425"/>
                    </a:cubicBezTo>
                    <a:cubicBezTo>
                      <a:pt x="3085" y="1527"/>
                      <a:pt x="2144" y="1037"/>
                      <a:pt x="1835" y="962"/>
                    </a:cubicBezTo>
                    <a:cubicBezTo>
                      <a:pt x="551" y="650"/>
                      <a:pt x="0" y="1806"/>
                      <a:pt x="905" y="3403"/>
                    </a:cubicBezTo>
                    <a:cubicBezTo>
                      <a:pt x="1073" y="3700"/>
                      <a:pt x="1440" y="4306"/>
                      <a:pt x="1542" y="4632"/>
                    </a:cubicBezTo>
                    <a:cubicBezTo>
                      <a:pt x="1721" y="5208"/>
                      <a:pt x="502" y="6325"/>
                      <a:pt x="892" y="6785"/>
                    </a:cubicBezTo>
                    <a:cubicBezTo>
                      <a:pt x="1361" y="7338"/>
                      <a:pt x="2780" y="6136"/>
                      <a:pt x="3505" y="6100"/>
                    </a:cubicBezTo>
                    <a:cubicBezTo>
                      <a:pt x="4053" y="6073"/>
                      <a:pt x="4854" y="6999"/>
                      <a:pt x="5359" y="6785"/>
                    </a:cubicBezTo>
                    <a:cubicBezTo>
                      <a:pt x="5851" y="6576"/>
                      <a:pt x="5529" y="5295"/>
                      <a:pt x="5671" y="4779"/>
                    </a:cubicBezTo>
                    <a:cubicBezTo>
                      <a:pt x="5803" y="4297"/>
                      <a:pt x="6851" y="3725"/>
                      <a:pt x="6771" y="3232"/>
                    </a:cubicBezTo>
                    <a:close/>
                    <a:moveTo>
                      <a:pt x="1803" y="1597"/>
                    </a:moveTo>
                    <a:cubicBezTo>
                      <a:pt x="1798" y="1597"/>
                      <a:pt x="1793" y="1597"/>
                      <a:pt x="1789" y="1597"/>
                    </a:cubicBezTo>
                    <a:cubicBezTo>
                      <a:pt x="1500" y="1572"/>
                      <a:pt x="1286" y="1656"/>
                      <a:pt x="1185" y="1837"/>
                    </a:cubicBezTo>
                    <a:cubicBezTo>
                      <a:pt x="1035" y="2107"/>
                      <a:pt x="1145" y="2546"/>
                      <a:pt x="1467" y="2997"/>
                    </a:cubicBezTo>
                    <a:cubicBezTo>
                      <a:pt x="1485" y="3023"/>
                      <a:pt x="1502" y="3048"/>
                      <a:pt x="1521" y="3074"/>
                    </a:cubicBezTo>
                    <a:cubicBezTo>
                      <a:pt x="1558" y="3122"/>
                      <a:pt x="1549" y="3191"/>
                      <a:pt x="1501" y="3228"/>
                    </a:cubicBezTo>
                    <a:cubicBezTo>
                      <a:pt x="1481" y="3244"/>
                      <a:pt x="1457" y="3251"/>
                      <a:pt x="1434" y="3251"/>
                    </a:cubicBezTo>
                    <a:cubicBezTo>
                      <a:pt x="1401" y="3251"/>
                      <a:pt x="1368" y="3236"/>
                      <a:pt x="1347" y="3208"/>
                    </a:cubicBezTo>
                    <a:cubicBezTo>
                      <a:pt x="919" y="2651"/>
                      <a:pt x="787" y="2098"/>
                      <a:pt x="992" y="1730"/>
                    </a:cubicBezTo>
                    <a:cubicBezTo>
                      <a:pt x="1138" y="1468"/>
                      <a:pt x="1441" y="1340"/>
                      <a:pt x="1825" y="1378"/>
                    </a:cubicBezTo>
                    <a:cubicBezTo>
                      <a:pt x="1885" y="1384"/>
                      <a:pt x="1929" y="1438"/>
                      <a:pt x="1923" y="1499"/>
                    </a:cubicBezTo>
                    <a:cubicBezTo>
                      <a:pt x="1917" y="1559"/>
                      <a:pt x="1864" y="1604"/>
                      <a:pt x="1803" y="159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109" name="组合 108" descr="489e83a0-1d5b-42dc-8219-49bd3670b6fb"/>
            <p:cNvGrpSpPr/>
            <p:nvPr/>
          </p:nvGrpSpPr>
          <p:grpSpPr>
            <a:xfrm>
              <a:off x="4395308" y="2026332"/>
              <a:ext cx="3436646" cy="1897026"/>
              <a:chOff x="4395308" y="2026332"/>
              <a:chExt cx="3436646" cy="1897026"/>
            </a:xfrm>
          </p:grpSpPr>
          <p:sp>
            <p:nvSpPr>
              <p:cNvPr id="65" name="Shape2" descr="10c3fba9-3042-4a65-9670-2f3082b9996e"/>
              <p:cNvSpPr/>
              <p:nvPr/>
            </p:nvSpPr>
            <p:spPr>
              <a:xfrm rot="21372837" flipH="1">
                <a:off x="4395308" y="2026332"/>
                <a:ext cx="3381340" cy="1772175"/>
              </a:xfrm>
              <a:prstGeom prst="roundRect">
                <a:avLst>
                  <a:gd name="adj" fmla="val 9100"/>
                </a:avLst>
              </a:prstGeom>
              <a:solidFill>
                <a:schemeClr val="accent2"/>
              </a:solidFill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66" name="ComponentBackground2" descr="1216b7ae-ad4e-4608-abda-44b152f06e82"/>
              <p:cNvSpPr/>
              <p:nvPr/>
            </p:nvSpPr>
            <p:spPr>
              <a:xfrm flipH="1">
                <a:off x="4579213" y="2151184"/>
                <a:ext cx="3252741" cy="1772174"/>
              </a:xfrm>
              <a:prstGeom prst="roundRect">
                <a:avLst>
                  <a:gd name="adj" fmla="val 9100"/>
                </a:avLst>
              </a:prstGeom>
              <a:solidFill>
                <a:schemeClr val="bg1"/>
              </a:solidFill>
              <a:ln w="254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67" name="Bullet2" descr="e1f6a5d1-4c22-4cae-bd2b-fc61c5f6a319"/>
              <p:cNvSpPr/>
              <p:nvPr/>
            </p:nvSpPr>
            <p:spPr>
              <a:xfrm flipH="1">
                <a:off x="4670044" y="2598528"/>
                <a:ext cx="3105962" cy="553771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预防中耳炎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68" name="Text2" descr="82dc3c3b-fad7-487f-b0f4-e4c3ebfd94f1"/>
              <p:cNvSpPr txBox="1"/>
              <p:nvPr/>
            </p:nvSpPr>
            <p:spPr>
              <a:xfrm flipH="1">
                <a:off x="4670043" y="3152300"/>
                <a:ext cx="3105962" cy="732957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做好预防工作，避免感冒等引发中耳炎。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02" name="Icon2" descr="e8024c17-1bf7-49f2-82ba-c99758203a54"/>
              <p:cNvSpPr/>
              <p:nvPr/>
            </p:nvSpPr>
            <p:spPr>
              <a:xfrm flipH="1">
                <a:off x="4780312" y="2279650"/>
                <a:ext cx="282814" cy="302484"/>
              </a:xfrm>
              <a:custGeom>
                <a:avLst/>
                <a:gdLst>
                  <a:gd name="T0" fmla="*/ 1160 w 1187"/>
                  <a:gd name="T1" fmla="*/ 0 h 1303"/>
                  <a:gd name="T2" fmla="*/ 1098 w 1187"/>
                  <a:gd name="T3" fmla="*/ 0 h 1303"/>
                  <a:gd name="T4" fmla="*/ 1071 w 1187"/>
                  <a:gd name="T5" fmla="*/ 27 h 1303"/>
                  <a:gd name="T6" fmla="*/ 1071 w 1187"/>
                  <a:gd name="T7" fmla="*/ 1187 h 1303"/>
                  <a:gd name="T8" fmla="*/ 342 w 1187"/>
                  <a:gd name="T9" fmla="*/ 1187 h 1303"/>
                  <a:gd name="T10" fmla="*/ 246 w 1187"/>
                  <a:gd name="T11" fmla="*/ 1091 h 1303"/>
                  <a:gd name="T12" fmla="*/ 342 w 1187"/>
                  <a:gd name="T13" fmla="*/ 994 h 1303"/>
                  <a:gd name="T14" fmla="*/ 911 w 1187"/>
                  <a:gd name="T15" fmla="*/ 994 h 1303"/>
                  <a:gd name="T16" fmla="*/ 938 w 1187"/>
                  <a:gd name="T17" fmla="*/ 968 h 1303"/>
                  <a:gd name="T18" fmla="*/ 938 w 1187"/>
                  <a:gd name="T19" fmla="*/ 27 h 1303"/>
                  <a:gd name="T20" fmla="*/ 911 w 1187"/>
                  <a:gd name="T21" fmla="*/ 0 h 1303"/>
                  <a:gd name="T22" fmla="*/ 306 w 1187"/>
                  <a:gd name="T23" fmla="*/ 0 h 1303"/>
                  <a:gd name="T24" fmla="*/ 0 w 1187"/>
                  <a:gd name="T25" fmla="*/ 306 h 1303"/>
                  <a:gd name="T26" fmla="*/ 0 w 1187"/>
                  <a:gd name="T27" fmla="*/ 996 h 1303"/>
                  <a:gd name="T28" fmla="*/ 307 w 1187"/>
                  <a:gd name="T29" fmla="*/ 1303 h 1303"/>
                  <a:gd name="T30" fmla="*/ 1160 w 1187"/>
                  <a:gd name="T31" fmla="*/ 1303 h 1303"/>
                  <a:gd name="T32" fmla="*/ 1187 w 1187"/>
                  <a:gd name="T33" fmla="*/ 1276 h 1303"/>
                  <a:gd name="T34" fmla="*/ 1187 w 1187"/>
                  <a:gd name="T35" fmla="*/ 27 h 1303"/>
                  <a:gd name="T36" fmla="*/ 1160 w 1187"/>
                  <a:gd name="T37" fmla="*/ 0 h 1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87" h="1303">
                    <a:moveTo>
                      <a:pt x="1160" y="0"/>
                    </a:moveTo>
                    <a:lnTo>
                      <a:pt x="1098" y="0"/>
                    </a:lnTo>
                    <a:cubicBezTo>
                      <a:pt x="1083" y="0"/>
                      <a:pt x="1071" y="12"/>
                      <a:pt x="1071" y="27"/>
                    </a:cubicBezTo>
                    <a:lnTo>
                      <a:pt x="1071" y="1187"/>
                    </a:lnTo>
                    <a:lnTo>
                      <a:pt x="342" y="1187"/>
                    </a:lnTo>
                    <a:cubicBezTo>
                      <a:pt x="289" y="1187"/>
                      <a:pt x="246" y="1144"/>
                      <a:pt x="246" y="1091"/>
                    </a:cubicBezTo>
                    <a:cubicBezTo>
                      <a:pt x="246" y="1037"/>
                      <a:pt x="289" y="994"/>
                      <a:pt x="342" y="994"/>
                    </a:cubicBezTo>
                    <a:lnTo>
                      <a:pt x="911" y="994"/>
                    </a:lnTo>
                    <a:cubicBezTo>
                      <a:pt x="926" y="994"/>
                      <a:pt x="938" y="982"/>
                      <a:pt x="938" y="968"/>
                    </a:cubicBezTo>
                    <a:lnTo>
                      <a:pt x="938" y="27"/>
                    </a:lnTo>
                    <a:cubicBezTo>
                      <a:pt x="938" y="12"/>
                      <a:pt x="926" y="0"/>
                      <a:pt x="911" y="0"/>
                    </a:cubicBezTo>
                    <a:lnTo>
                      <a:pt x="306" y="0"/>
                    </a:lnTo>
                    <a:cubicBezTo>
                      <a:pt x="138" y="0"/>
                      <a:pt x="0" y="137"/>
                      <a:pt x="0" y="306"/>
                    </a:cubicBezTo>
                    <a:lnTo>
                      <a:pt x="0" y="996"/>
                    </a:lnTo>
                    <a:cubicBezTo>
                      <a:pt x="0" y="1165"/>
                      <a:pt x="138" y="1303"/>
                      <a:pt x="307" y="1303"/>
                    </a:cubicBezTo>
                    <a:lnTo>
                      <a:pt x="1160" y="1303"/>
                    </a:lnTo>
                    <a:cubicBezTo>
                      <a:pt x="1175" y="1303"/>
                      <a:pt x="1187" y="1291"/>
                      <a:pt x="1187" y="1276"/>
                    </a:cubicBezTo>
                    <a:lnTo>
                      <a:pt x="1187" y="27"/>
                    </a:lnTo>
                    <a:cubicBezTo>
                      <a:pt x="1187" y="12"/>
                      <a:pt x="1175" y="0"/>
                      <a:pt x="116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110" name="组合 109" descr="ddb48002-700f-4b80-aab5-74a4fe96254b"/>
            <p:cNvGrpSpPr/>
            <p:nvPr/>
          </p:nvGrpSpPr>
          <p:grpSpPr>
            <a:xfrm>
              <a:off x="8082254" y="2026332"/>
              <a:ext cx="3436646" cy="1897026"/>
              <a:chOff x="8082254" y="2026332"/>
              <a:chExt cx="3436646" cy="1897026"/>
            </a:xfrm>
          </p:grpSpPr>
          <p:sp>
            <p:nvSpPr>
              <p:cNvPr id="71" name="Shape3" descr="9c3359c4-30d2-406d-83ea-adf7ebeed37c"/>
              <p:cNvSpPr/>
              <p:nvPr/>
            </p:nvSpPr>
            <p:spPr>
              <a:xfrm rot="21372837" flipH="1">
                <a:off x="8082254" y="2026332"/>
                <a:ext cx="3381340" cy="1772175"/>
              </a:xfrm>
              <a:prstGeom prst="roundRect">
                <a:avLst>
                  <a:gd name="adj" fmla="val 9100"/>
                </a:avLst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72" name="ComponentBackground3" descr="789d12dc-1ad6-44ca-a9f8-ba1a89974ac7"/>
              <p:cNvSpPr/>
              <p:nvPr/>
            </p:nvSpPr>
            <p:spPr>
              <a:xfrm flipH="1">
                <a:off x="8266159" y="2151184"/>
                <a:ext cx="3252741" cy="1772174"/>
              </a:xfrm>
              <a:prstGeom prst="roundRect">
                <a:avLst>
                  <a:gd name="adj" fmla="val 9100"/>
                </a:avLst>
              </a:prstGeom>
              <a:solidFill>
                <a:schemeClr val="bg1"/>
              </a:solidFill>
              <a:ln w="254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73" name="Bullet3" descr="9a6bb9f4-ea1c-46a5-b066-9596865876a9"/>
              <p:cNvSpPr/>
              <p:nvPr/>
            </p:nvSpPr>
            <p:spPr>
              <a:xfrm flipH="1">
                <a:off x="8356990" y="2598528"/>
                <a:ext cx="3105962" cy="553771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避免噪声影响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74" name="Text3" descr="00c2645f-9a6f-44de-bc97-9c51afe009f0"/>
              <p:cNvSpPr txBox="1"/>
              <p:nvPr/>
            </p:nvSpPr>
            <p:spPr>
              <a:xfrm flipH="1">
                <a:off x="8356989" y="3152300"/>
                <a:ext cx="3105962" cy="732957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减少幼儿接触噪声，保护听力。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03" name="Icon3" descr="4133a247-1b61-453c-a22c-84c216eb939c"/>
              <p:cNvSpPr/>
              <p:nvPr/>
            </p:nvSpPr>
            <p:spPr>
              <a:xfrm>
                <a:off x="8486239" y="2267685"/>
                <a:ext cx="243546" cy="314154"/>
              </a:xfrm>
              <a:custGeom>
                <a:avLst/>
                <a:gdLst>
                  <a:gd name="connsiteX0" fmla="*/ 233038 w 417336"/>
                  <a:gd name="connsiteY0" fmla="*/ 498490 h 598176"/>
                  <a:gd name="connsiteX1" fmla="*/ 220649 w 417336"/>
                  <a:gd name="connsiteY1" fmla="*/ 531110 h 598176"/>
                  <a:gd name="connsiteX2" fmla="*/ 219897 w 417336"/>
                  <a:gd name="connsiteY2" fmla="*/ 532236 h 598176"/>
                  <a:gd name="connsiteX3" fmla="*/ 220132 w 417336"/>
                  <a:gd name="connsiteY3" fmla="*/ 532471 h 598176"/>
                  <a:gd name="connsiteX4" fmla="*/ 220649 w 417336"/>
                  <a:gd name="connsiteY4" fmla="*/ 531110 h 598176"/>
                  <a:gd name="connsiteX5" fmla="*/ 220836 w 417336"/>
                  <a:gd name="connsiteY5" fmla="*/ 530830 h 598176"/>
                  <a:gd name="connsiteX6" fmla="*/ 233038 w 417336"/>
                  <a:gd name="connsiteY6" fmla="*/ 498490 h 598176"/>
                  <a:gd name="connsiteX7" fmla="*/ 125334 w 417336"/>
                  <a:gd name="connsiteY7" fmla="*/ 378271 h 598176"/>
                  <a:gd name="connsiteX8" fmla="*/ 134720 w 417336"/>
                  <a:gd name="connsiteY8" fmla="*/ 384364 h 598176"/>
                  <a:gd name="connsiteX9" fmla="*/ 211215 w 417336"/>
                  <a:gd name="connsiteY9" fmla="*/ 505521 h 598176"/>
                  <a:gd name="connsiteX10" fmla="*/ 235619 w 417336"/>
                  <a:gd name="connsiteY10" fmla="*/ 444591 h 598176"/>
                  <a:gd name="connsiteX11" fmla="*/ 268704 w 417336"/>
                  <a:gd name="connsiteY11" fmla="*/ 388113 h 598176"/>
                  <a:gd name="connsiteX12" fmla="*/ 274571 w 417336"/>
                  <a:gd name="connsiteY12" fmla="*/ 387879 h 598176"/>
                  <a:gd name="connsiteX13" fmla="*/ 367727 w 417336"/>
                  <a:gd name="connsiteY13" fmla="*/ 454199 h 598176"/>
                  <a:gd name="connsiteX14" fmla="*/ 415360 w 417336"/>
                  <a:gd name="connsiteY14" fmla="*/ 591057 h 598176"/>
                  <a:gd name="connsiteX15" fmla="*/ 406209 w 417336"/>
                  <a:gd name="connsiteY15" fmla="*/ 597853 h 598176"/>
                  <a:gd name="connsiteX16" fmla="*/ 193617 w 417336"/>
                  <a:gd name="connsiteY16" fmla="*/ 590589 h 598176"/>
                  <a:gd name="connsiteX17" fmla="*/ 6836 w 417336"/>
                  <a:gd name="connsiteY17" fmla="*/ 584027 h 598176"/>
                  <a:gd name="connsiteX18" fmla="*/ 265 w 417336"/>
                  <a:gd name="connsiteY18" fmla="*/ 572778 h 598176"/>
                  <a:gd name="connsiteX19" fmla="*/ 125334 w 417336"/>
                  <a:gd name="connsiteY19" fmla="*/ 378271 h 598176"/>
                  <a:gd name="connsiteX20" fmla="*/ 249458 w 417336"/>
                  <a:gd name="connsiteY20" fmla="*/ 266974 h 598176"/>
                  <a:gd name="connsiteX21" fmla="*/ 261427 w 417336"/>
                  <a:gd name="connsiteY21" fmla="*/ 270253 h 598176"/>
                  <a:gd name="connsiteX22" fmla="*/ 210033 w 417336"/>
                  <a:gd name="connsiteY22" fmla="*/ 316631 h 598176"/>
                  <a:gd name="connsiteX23" fmla="*/ 149487 w 417336"/>
                  <a:gd name="connsiteY23" fmla="*/ 278451 h 598176"/>
                  <a:gd name="connsiteX24" fmla="*/ 162629 w 417336"/>
                  <a:gd name="connsiteY24" fmla="*/ 273064 h 598176"/>
                  <a:gd name="connsiteX25" fmla="*/ 211441 w 417336"/>
                  <a:gd name="connsiteY25" fmla="*/ 297892 h 598176"/>
                  <a:gd name="connsiteX26" fmla="*/ 236786 w 417336"/>
                  <a:gd name="connsiteY26" fmla="*/ 284776 h 598176"/>
                  <a:gd name="connsiteX27" fmla="*/ 249458 w 417336"/>
                  <a:gd name="connsiteY27" fmla="*/ 266974 h 598176"/>
                  <a:gd name="connsiteX28" fmla="*/ 149749 w 417336"/>
                  <a:gd name="connsiteY28" fmla="*/ 209803 h 598176"/>
                  <a:gd name="connsiteX29" fmla="*/ 157260 w 417336"/>
                  <a:gd name="connsiteY29" fmla="*/ 223158 h 598176"/>
                  <a:gd name="connsiteX30" fmla="*/ 156087 w 417336"/>
                  <a:gd name="connsiteY30" fmla="*/ 225735 h 598176"/>
                  <a:gd name="connsiteX31" fmla="*/ 155852 w 417336"/>
                  <a:gd name="connsiteY31" fmla="*/ 226438 h 598176"/>
                  <a:gd name="connsiteX32" fmla="*/ 154913 w 417336"/>
                  <a:gd name="connsiteY32" fmla="*/ 229015 h 598176"/>
                  <a:gd name="connsiteX33" fmla="*/ 151627 w 417336"/>
                  <a:gd name="connsiteY33" fmla="*/ 234638 h 598176"/>
                  <a:gd name="connsiteX34" fmla="*/ 144820 w 417336"/>
                  <a:gd name="connsiteY34" fmla="*/ 237450 h 598176"/>
                  <a:gd name="connsiteX35" fmla="*/ 142943 w 417336"/>
                  <a:gd name="connsiteY35" fmla="*/ 238387 h 598176"/>
                  <a:gd name="connsiteX36" fmla="*/ 138483 w 417336"/>
                  <a:gd name="connsiteY36" fmla="*/ 238387 h 598176"/>
                  <a:gd name="connsiteX37" fmla="*/ 137544 w 417336"/>
                  <a:gd name="connsiteY37" fmla="*/ 237919 h 598176"/>
                  <a:gd name="connsiteX38" fmla="*/ 136370 w 417336"/>
                  <a:gd name="connsiteY38" fmla="*/ 238153 h 598176"/>
                  <a:gd name="connsiteX39" fmla="*/ 128390 w 417336"/>
                  <a:gd name="connsiteY39" fmla="*/ 232061 h 598176"/>
                  <a:gd name="connsiteX40" fmla="*/ 130972 w 417336"/>
                  <a:gd name="connsiteY40" fmla="*/ 218706 h 598176"/>
                  <a:gd name="connsiteX41" fmla="*/ 131207 w 417336"/>
                  <a:gd name="connsiteY41" fmla="*/ 218003 h 598176"/>
                  <a:gd name="connsiteX42" fmla="*/ 149749 w 417336"/>
                  <a:gd name="connsiteY42" fmla="*/ 209803 h 598176"/>
                  <a:gd name="connsiteX43" fmla="*/ 264037 w 417336"/>
                  <a:gd name="connsiteY43" fmla="*/ 206499 h 598176"/>
                  <a:gd name="connsiteX44" fmla="*/ 272021 w 417336"/>
                  <a:gd name="connsiteY44" fmla="*/ 210275 h 598176"/>
                  <a:gd name="connsiteX45" fmla="*/ 273430 w 417336"/>
                  <a:gd name="connsiteY45" fmla="*/ 220815 h 598176"/>
                  <a:gd name="connsiteX46" fmla="*/ 265916 w 417336"/>
                  <a:gd name="connsiteY46" fmla="*/ 232292 h 598176"/>
                  <a:gd name="connsiteX47" fmla="*/ 250653 w 417336"/>
                  <a:gd name="connsiteY47" fmla="*/ 231355 h 598176"/>
                  <a:gd name="connsiteX48" fmla="*/ 252766 w 417336"/>
                  <a:gd name="connsiteY48" fmla="*/ 217302 h 598176"/>
                  <a:gd name="connsiteX49" fmla="*/ 256054 w 417336"/>
                  <a:gd name="connsiteY49" fmla="*/ 209573 h 598176"/>
                  <a:gd name="connsiteX50" fmla="*/ 264037 w 417336"/>
                  <a:gd name="connsiteY50" fmla="*/ 206499 h 598176"/>
                  <a:gd name="connsiteX51" fmla="*/ 54464 w 417336"/>
                  <a:gd name="connsiteY51" fmla="*/ 155881 h 598176"/>
                  <a:gd name="connsiteX52" fmla="*/ 55872 w 417336"/>
                  <a:gd name="connsiteY52" fmla="*/ 215863 h 598176"/>
                  <a:gd name="connsiteX53" fmla="*/ 101630 w 417336"/>
                  <a:gd name="connsiteY53" fmla="*/ 309116 h 598176"/>
                  <a:gd name="connsiteX54" fmla="*/ 209807 w 417336"/>
                  <a:gd name="connsiteY54" fmla="*/ 337233 h 598176"/>
                  <a:gd name="connsiteX55" fmla="*/ 218489 w 417336"/>
                  <a:gd name="connsiteY55" fmla="*/ 340747 h 598176"/>
                  <a:gd name="connsiteX56" fmla="*/ 352010 w 417336"/>
                  <a:gd name="connsiteY56" fmla="*/ 163613 h 598176"/>
                  <a:gd name="connsiteX57" fmla="*/ 310710 w 417336"/>
                  <a:gd name="connsiteY57" fmla="*/ 163379 h 598176"/>
                  <a:gd name="connsiteX58" fmla="*/ 213327 w 417336"/>
                  <a:gd name="connsiteY58" fmla="*/ 163379 h 598176"/>
                  <a:gd name="connsiteX59" fmla="*/ 118995 w 417336"/>
                  <a:gd name="connsiteY59" fmla="*/ 159865 h 598176"/>
                  <a:gd name="connsiteX60" fmla="*/ 54464 w 417336"/>
                  <a:gd name="connsiteY60" fmla="*/ 155881 h 598176"/>
                  <a:gd name="connsiteX61" fmla="*/ 123688 w 417336"/>
                  <a:gd name="connsiteY61" fmla="*/ 102226 h 598176"/>
                  <a:gd name="connsiteX62" fmla="*/ 108670 w 417336"/>
                  <a:gd name="connsiteY62" fmla="*/ 107380 h 598176"/>
                  <a:gd name="connsiteX63" fmla="*/ 110312 w 417336"/>
                  <a:gd name="connsiteY63" fmla="*/ 107380 h 598176"/>
                  <a:gd name="connsiteX64" fmla="*/ 110547 w 417336"/>
                  <a:gd name="connsiteY64" fmla="*/ 107615 h 598176"/>
                  <a:gd name="connsiteX65" fmla="*/ 123688 w 417336"/>
                  <a:gd name="connsiteY65" fmla="*/ 102226 h 598176"/>
                  <a:gd name="connsiteX66" fmla="*/ 168977 w 417336"/>
                  <a:gd name="connsiteY66" fmla="*/ 1241 h 598176"/>
                  <a:gd name="connsiteX67" fmla="*/ 368670 w 417336"/>
                  <a:gd name="connsiteY67" fmla="*/ 150961 h 598176"/>
                  <a:gd name="connsiteX68" fmla="*/ 368201 w 417336"/>
                  <a:gd name="connsiteY68" fmla="*/ 212817 h 598176"/>
                  <a:gd name="connsiteX69" fmla="*/ 386035 w 417336"/>
                  <a:gd name="connsiteY69" fmla="*/ 222424 h 598176"/>
                  <a:gd name="connsiteX70" fmla="*/ 387208 w 417336"/>
                  <a:gd name="connsiteY70" fmla="*/ 240934 h 598176"/>
                  <a:gd name="connsiteX71" fmla="*/ 356468 w 417336"/>
                  <a:gd name="connsiteY71" fmla="*/ 254055 h 598176"/>
                  <a:gd name="connsiteX72" fmla="*/ 212154 w 417336"/>
                  <a:gd name="connsiteY72" fmla="*/ 359492 h 598176"/>
                  <a:gd name="connsiteX73" fmla="*/ 205349 w 417336"/>
                  <a:gd name="connsiteY73" fmla="*/ 355977 h 598176"/>
                  <a:gd name="connsiteX74" fmla="*/ 193146 w 417336"/>
                  <a:gd name="connsiteY74" fmla="*/ 357617 h 598176"/>
                  <a:gd name="connsiteX75" fmla="*/ 46251 w 417336"/>
                  <a:gd name="connsiteY75" fmla="*/ 252180 h 598176"/>
                  <a:gd name="connsiteX76" fmla="*/ 38272 w 417336"/>
                  <a:gd name="connsiteY76" fmla="*/ 254055 h 598176"/>
                  <a:gd name="connsiteX77" fmla="*/ 16215 w 417336"/>
                  <a:gd name="connsiteY77" fmla="*/ 231093 h 598176"/>
                  <a:gd name="connsiteX78" fmla="*/ 36630 w 417336"/>
                  <a:gd name="connsiteY78" fmla="*/ 208600 h 598176"/>
                  <a:gd name="connsiteX79" fmla="*/ 168977 w 417336"/>
                  <a:gd name="connsiteY79" fmla="*/ 1241 h 598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</a:cxnLst>
                <a:rect l="l" t="t" r="r" b="b"/>
                <a:pathLst>
                  <a:path w="417336" h="598176">
                    <a:moveTo>
                      <a:pt x="233038" y="498490"/>
                    </a:moveTo>
                    <a:lnTo>
                      <a:pt x="220649" y="531110"/>
                    </a:lnTo>
                    <a:lnTo>
                      <a:pt x="219897" y="532236"/>
                    </a:lnTo>
                    <a:cubicBezTo>
                      <a:pt x="220132" y="532236"/>
                      <a:pt x="220132" y="532471"/>
                      <a:pt x="220132" y="532471"/>
                    </a:cubicBezTo>
                    <a:lnTo>
                      <a:pt x="220649" y="531110"/>
                    </a:lnTo>
                    <a:lnTo>
                      <a:pt x="220836" y="530830"/>
                    </a:lnTo>
                    <a:cubicBezTo>
                      <a:pt x="224825" y="520050"/>
                      <a:pt x="229049" y="509270"/>
                      <a:pt x="233038" y="498490"/>
                    </a:cubicBezTo>
                    <a:close/>
                    <a:moveTo>
                      <a:pt x="125334" y="378271"/>
                    </a:moveTo>
                    <a:cubicBezTo>
                      <a:pt x="130261" y="377333"/>
                      <a:pt x="133781" y="380614"/>
                      <a:pt x="134720" y="384364"/>
                    </a:cubicBezTo>
                    <a:cubicBezTo>
                      <a:pt x="166163" y="420219"/>
                      <a:pt x="190332" y="462635"/>
                      <a:pt x="211215" y="505521"/>
                    </a:cubicBezTo>
                    <a:cubicBezTo>
                      <a:pt x="218959" y="485133"/>
                      <a:pt x="226937" y="464510"/>
                      <a:pt x="235619" y="444591"/>
                    </a:cubicBezTo>
                    <a:cubicBezTo>
                      <a:pt x="242424" y="429124"/>
                      <a:pt x="251575" y="395378"/>
                      <a:pt x="268704" y="388113"/>
                    </a:cubicBezTo>
                    <a:cubicBezTo>
                      <a:pt x="270816" y="387410"/>
                      <a:pt x="272928" y="387176"/>
                      <a:pt x="274571" y="387879"/>
                    </a:cubicBezTo>
                    <a:cubicBezTo>
                      <a:pt x="313288" y="371943"/>
                      <a:pt x="350832" y="427483"/>
                      <a:pt x="367727" y="454199"/>
                    </a:cubicBezTo>
                    <a:cubicBezTo>
                      <a:pt x="390253" y="489351"/>
                      <a:pt x="426154" y="546766"/>
                      <a:pt x="415360" y="591057"/>
                    </a:cubicBezTo>
                    <a:cubicBezTo>
                      <a:pt x="414422" y="595041"/>
                      <a:pt x="410433" y="597853"/>
                      <a:pt x="406209" y="597853"/>
                    </a:cubicBezTo>
                    <a:cubicBezTo>
                      <a:pt x="335110" y="599728"/>
                      <a:pt x="264715" y="592932"/>
                      <a:pt x="193617" y="590589"/>
                    </a:cubicBezTo>
                    <a:cubicBezTo>
                      <a:pt x="130965" y="588480"/>
                      <a:pt x="68548" y="597385"/>
                      <a:pt x="6836" y="584027"/>
                    </a:cubicBezTo>
                    <a:cubicBezTo>
                      <a:pt x="1908" y="582855"/>
                      <a:pt x="-908" y="577231"/>
                      <a:pt x="265" y="572778"/>
                    </a:cubicBezTo>
                    <a:cubicBezTo>
                      <a:pt x="19976" y="505521"/>
                      <a:pt x="42502" y="393269"/>
                      <a:pt x="125334" y="378271"/>
                    </a:cubicBezTo>
                    <a:close/>
                    <a:moveTo>
                      <a:pt x="249458" y="266974"/>
                    </a:moveTo>
                    <a:cubicBezTo>
                      <a:pt x="253682" y="263695"/>
                      <a:pt x="259784" y="264632"/>
                      <a:pt x="261427" y="270253"/>
                    </a:cubicBezTo>
                    <a:cubicBezTo>
                      <a:pt x="269640" y="295316"/>
                      <a:pt x="229276" y="314523"/>
                      <a:pt x="210033" y="316631"/>
                    </a:cubicBezTo>
                    <a:cubicBezTo>
                      <a:pt x="183045" y="319442"/>
                      <a:pt x="155589" y="306793"/>
                      <a:pt x="149487" y="278451"/>
                    </a:cubicBezTo>
                    <a:cubicBezTo>
                      <a:pt x="147844" y="270956"/>
                      <a:pt x="159109" y="265334"/>
                      <a:pt x="162629" y="273064"/>
                    </a:cubicBezTo>
                    <a:cubicBezTo>
                      <a:pt x="171312" y="292037"/>
                      <a:pt x="190086" y="302811"/>
                      <a:pt x="211441" y="297892"/>
                    </a:cubicBezTo>
                    <a:cubicBezTo>
                      <a:pt x="220593" y="295550"/>
                      <a:pt x="230215" y="291802"/>
                      <a:pt x="236786" y="284776"/>
                    </a:cubicBezTo>
                    <a:cubicBezTo>
                      <a:pt x="241949" y="279154"/>
                      <a:pt x="243591" y="271659"/>
                      <a:pt x="249458" y="266974"/>
                    </a:cubicBezTo>
                    <a:close/>
                    <a:moveTo>
                      <a:pt x="149749" y="209803"/>
                    </a:moveTo>
                    <a:cubicBezTo>
                      <a:pt x="156556" y="210740"/>
                      <a:pt x="160546" y="216598"/>
                      <a:pt x="157260" y="223158"/>
                    </a:cubicBezTo>
                    <a:cubicBezTo>
                      <a:pt x="156791" y="223861"/>
                      <a:pt x="156321" y="224798"/>
                      <a:pt x="156087" y="225735"/>
                    </a:cubicBezTo>
                    <a:cubicBezTo>
                      <a:pt x="155852" y="225969"/>
                      <a:pt x="155852" y="226438"/>
                      <a:pt x="155852" y="226438"/>
                    </a:cubicBezTo>
                    <a:cubicBezTo>
                      <a:pt x="155382" y="227375"/>
                      <a:pt x="155148" y="228078"/>
                      <a:pt x="154913" y="229015"/>
                    </a:cubicBezTo>
                    <a:cubicBezTo>
                      <a:pt x="153974" y="230890"/>
                      <a:pt x="153270" y="233233"/>
                      <a:pt x="151627" y="234638"/>
                    </a:cubicBezTo>
                    <a:cubicBezTo>
                      <a:pt x="149515" y="236278"/>
                      <a:pt x="147402" y="236981"/>
                      <a:pt x="144820" y="237450"/>
                    </a:cubicBezTo>
                    <a:cubicBezTo>
                      <a:pt x="144351" y="237684"/>
                      <a:pt x="143647" y="238153"/>
                      <a:pt x="142943" y="238387"/>
                    </a:cubicBezTo>
                    <a:cubicBezTo>
                      <a:pt x="141065" y="238856"/>
                      <a:pt x="140361" y="238621"/>
                      <a:pt x="138483" y="238387"/>
                    </a:cubicBezTo>
                    <a:cubicBezTo>
                      <a:pt x="138248" y="238387"/>
                      <a:pt x="138013" y="238153"/>
                      <a:pt x="137544" y="237919"/>
                    </a:cubicBezTo>
                    <a:cubicBezTo>
                      <a:pt x="137309" y="238153"/>
                      <a:pt x="136840" y="238153"/>
                      <a:pt x="136370" y="238153"/>
                    </a:cubicBezTo>
                    <a:cubicBezTo>
                      <a:pt x="133084" y="238387"/>
                      <a:pt x="128860" y="235341"/>
                      <a:pt x="128390" y="232061"/>
                    </a:cubicBezTo>
                    <a:cubicBezTo>
                      <a:pt x="127451" y="227141"/>
                      <a:pt x="127451" y="222221"/>
                      <a:pt x="130972" y="218706"/>
                    </a:cubicBezTo>
                    <a:cubicBezTo>
                      <a:pt x="131207" y="218472"/>
                      <a:pt x="131207" y="218238"/>
                      <a:pt x="131207" y="218003"/>
                    </a:cubicBezTo>
                    <a:cubicBezTo>
                      <a:pt x="134023" y="209803"/>
                      <a:pt x="142238" y="208866"/>
                      <a:pt x="149749" y="209803"/>
                    </a:cubicBezTo>
                    <a:close/>
                    <a:moveTo>
                      <a:pt x="264037" y="206499"/>
                    </a:moveTo>
                    <a:cubicBezTo>
                      <a:pt x="266972" y="206821"/>
                      <a:pt x="269908" y="208285"/>
                      <a:pt x="272021" y="210275"/>
                    </a:cubicBezTo>
                    <a:cubicBezTo>
                      <a:pt x="275073" y="213086"/>
                      <a:pt x="275073" y="217302"/>
                      <a:pt x="273430" y="220815"/>
                    </a:cubicBezTo>
                    <a:cubicBezTo>
                      <a:pt x="271316" y="224797"/>
                      <a:pt x="269203" y="229247"/>
                      <a:pt x="265916" y="232292"/>
                    </a:cubicBezTo>
                    <a:cubicBezTo>
                      <a:pt x="261454" y="236508"/>
                      <a:pt x="254175" y="237445"/>
                      <a:pt x="250653" y="231355"/>
                    </a:cubicBezTo>
                    <a:cubicBezTo>
                      <a:pt x="247835" y="226671"/>
                      <a:pt x="249714" y="221752"/>
                      <a:pt x="252766" y="217302"/>
                    </a:cubicBezTo>
                    <a:cubicBezTo>
                      <a:pt x="253236" y="214491"/>
                      <a:pt x="254410" y="211681"/>
                      <a:pt x="256054" y="209573"/>
                    </a:cubicBezTo>
                    <a:cubicBezTo>
                      <a:pt x="258167" y="206996"/>
                      <a:pt x="261102" y="206177"/>
                      <a:pt x="264037" y="206499"/>
                    </a:cubicBezTo>
                    <a:close/>
                    <a:moveTo>
                      <a:pt x="54464" y="155881"/>
                    </a:moveTo>
                    <a:cubicBezTo>
                      <a:pt x="51883" y="175797"/>
                      <a:pt x="52352" y="196182"/>
                      <a:pt x="55872" y="215863"/>
                    </a:cubicBezTo>
                    <a:cubicBezTo>
                      <a:pt x="62207" y="249837"/>
                      <a:pt x="75348" y="284983"/>
                      <a:pt x="101630" y="309116"/>
                    </a:cubicBezTo>
                    <a:cubicBezTo>
                      <a:pt x="132370" y="337233"/>
                      <a:pt x="169681" y="342856"/>
                      <a:pt x="209807" y="337233"/>
                    </a:cubicBezTo>
                    <a:cubicBezTo>
                      <a:pt x="213562" y="336764"/>
                      <a:pt x="216612" y="338404"/>
                      <a:pt x="218489" y="340747"/>
                    </a:cubicBezTo>
                    <a:cubicBezTo>
                      <a:pt x="304374" y="339341"/>
                      <a:pt x="360692" y="244683"/>
                      <a:pt x="352010" y="163613"/>
                    </a:cubicBezTo>
                    <a:cubicBezTo>
                      <a:pt x="342389" y="162208"/>
                      <a:pt x="319862" y="163379"/>
                      <a:pt x="310710" y="163379"/>
                    </a:cubicBezTo>
                    <a:cubicBezTo>
                      <a:pt x="278327" y="163379"/>
                      <a:pt x="245710" y="163379"/>
                      <a:pt x="213327" y="163379"/>
                    </a:cubicBezTo>
                    <a:cubicBezTo>
                      <a:pt x="181883" y="163379"/>
                      <a:pt x="150439" y="161505"/>
                      <a:pt x="118995" y="159865"/>
                    </a:cubicBezTo>
                    <a:cubicBezTo>
                      <a:pt x="101395" y="158927"/>
                      <a:pt x="72063" y="163145"/>
                      <a:pt x="54464" y="155881"/>
                    </a:cubicBezTo>
                    <a:close/>
                    <a:moveTo>
                      <a:pt x="123688" y="102226"/>
                    </a:moveTo>
                    <a:cubicBezTo>
                      <a:pt x="118760" y="103866"/>
                      <a:pt x="113832" y="105740"/>
                      <a:pt x="108670" y="107380"/>
                    </a:cubicBezTo>
                    <a:cubicBezTo>
                      <a:pt x="109374" y="107380"/>
                      <a:pt x="109843" y="107380"/>
                      <a:pt x="110312" y="107380"/>
                    </a:cubicBezTo>
                    <a:cubicBezTo>
                      <a:pt x="110312" y="107615"/>
                      <a:pt x="110312" y="107615"/>
                      <a:pt x="110547" y="107615"/>
                    </a:cubicBezTo>
                    <a:cubicBezTo>
                      <a:pt x="115005" y="105975"/>
                      <a:pt x="119464" y="104334"/>
                      <a:pt x="123688" y="102226"/>
                    </a:cubicBezTo>
                    <a:close/>
                    <a:moveTo>
                      <a:pt x="168977" y="1241"/>
                    </a:moveTo>
                    <a:cubicBezTo>
                      <a:pt x="261901" y="-10240"/>
                      <a:pt x="353183" y="59348"/>
                      <a:pt x="368670" y="150961"/>
                    </a:cubicBezTo>
                    <a:cubicBezTo>
                      <a:pt x="372190" y="171111"/>
                      <a:pt x="371721" y="192198"/>
                      <a:pt x="368201" y="212817"/>
                    </a:cubicBezTo>
                    <a:cubicBezTo>
                      <a:pt x="375241" y="213989"/>
                      <a:pt x="381577" y="216332"/>
                      <a:pt x="386035" y="222424"/>
                    </a:cubicBezTo>
                    <a:cubicBezTo>
                      <a:pt x="390024" y="227813"/>
                      <a:pt x="390024" y="235076"/>
                      <a:pt x="387208" y="240934"/>
                    </a:cubicBezTo>
                    <a:cubicBezTo>
                      <a:pt x="382046" y="251946"/>
                      <a:pt x="368201" y="256398"/>
                      <a:pt x="356468" y="254055"/>
                    </a:cubicBezTo>
                    <a:cubicBezTo>
                      <a:pt x="332298" y="314037"/>
                      <a:pt x="280204" y="362069"/>
                      <a:pt x="212154" y="359492"/>
                    </a:cubicBezTo>
                    <a:cubicBezTo>
                      <a:pt x="209103" y="359257"/>
                      <a:pt x="206757" y="357851"/>
                      <a:pt x="205349" y="355977"/>
                    </a:cubicBezTo>
                    <a:cubicBezTo>
                      <a:pt x="201359" y="356680"/>
                      <a:pt x="197370" y="357383"/>
                      <a:pt x="193146" y="357617"/>
                    </a:cubicBezTo>
                    <a:cubicBezTo>
                      <a:pt x="116179" y="363475"/>
                      <a:pt x="66901" y="314974"/>
                      <a:pt x="46251" y="252180"/>
                    </a:cubicBezTo>
                    <a:cubicBezTo>
                      <a:pt x="43670" y="253586"/>
                      <a:pt x="40619" y="254055"/>
                      <a:pt x="38272" y="254055"/>
                    </a:cubicBezTo>
                    <a:cubicBezTo>
                      <a:pt x="25836" y="254523"/>
                      <a:pt x="15745" y="243277"/>
                      <a:pt x="16215" y="231093"/>
                    </a:cubicBezTo>
                    <a:cubicBezTo>
                      <a:pt x="16684" y="218909"/>
                      <a:pt x="25601" y="210943"/>
                      <a:pt x="36630" y="208600"/>
                    </a:cubicBezTo>
                    <a:cubicBezTo>
                      <a:pt x="25836" y="116753"/>
                      <a:pt x="68778" y="13893"/>
                      <a:pt x="168977" y="124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111" name="组合 110" descr="5b2232dc-5864-40ba-849c-c50ed5cbfaeb"/>
            <p:cNvGrpSpPr/>
            <p:nvPr/>
          </p:nvGrpSpPr>
          <p:grpSpPr>
            <a:xfrm>
              <a:off x="2534204" y="4237074"/>
              <a:ext cx="3436646" cy="1897026"/>
              <a:chOff x="708362" y="4237074"/>
              <a:chExt cx="3436646" cy="1897026"/>
            </a:xfrm>
          </p:grpSpPr>
          <p:sp>
            <p:nvSpPr>
              <p:cNvPr id="77" name="Shape4" descr="a6f91cc3-cd71-47ca-b1de-08bee77973a9"/>
              <p:cNvSpPr/>
              <p:nvPr/>
            </p:nvSpPr>
            <p:spPr>
              <a:xfrm rot="21372837" flipH="1">
                <a:off x="708362" y="4237074"/>
                <a:ext cx="3381340" cy="1772175"/>
              </a:xfrm>
              <a:prstGeom prst="roundRect">
                <a:avLst>
                  <a:gd name="adj" fmla="val 9100"/>
                </a:avLst>
              </a:prstGeom>
              <a:solidFill>
                <a:schemeClr val="accent4"/>
              </a:solidFill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78" name="ComponentBackground4" descr="14317c9b-6c38-4270-8d89-b481c3853c2a"/>
              <p:cNvSpPr/>
              <p:nvPr/>
            </p:nvSpPr>
            <p:spPr>
              <a:xfrm flipH="1">
                <a:off x="892267" y="4361926"/>
                <a:ext cx="3252741" cy="1772174"/>
              </a:xfrm>
              <a:prstGeom prst="roundRect">
                <a:avLst>
                  <a:gd name="adj" fmla="val 9100"/>
                </a:avLst>
              </a:prstGeom>
              <a:solidFill>
                <a:schemeClr val="bg1"/>
              </a:solidFill>
              <a:ln w="254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79" name="Bullet4" descr="ccab325a-7a5c-4117-9419-61671b1e8616"/>
              <p:cNvSpPr/>
              <p:nvPr/>
            </p:nvSpPr>
            <p:spPr>
              <a:xfrm flipH="1">
                <a:off x="983098" y="4809270"/>
                <a:ext cx="3105962" cy="553771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避免药物影响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80" name="Text4" descr="a1dc0374-ca32-4b2d-8414-fc944b108571"/>
              <p:cNvSpPr txBox="1"/>
              <p:nvPr/>
            </p:nvSpPr>
            <p:spPr>
              <a:xfrm flipH="1">
                <a:off x="983097" y="5363042"/>
                <a:ext cx="3105962" cy="732957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谨慎使用药物，防止药物损伤听力。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04" name="Icon4" descr="c15183bd-41cd-4a68-a5de-771316d57b3f"/>
              <p:cNvSpPr/>
              <p:nvPr/>
            </p:nvSpPr>
            <p:spPr>
              <a:xfrm>
                <a:off x="1130453" y="4488490"/>
                <a:ext cx="204062" cy="287234"/>
              </a:xfrm>
              <a:custGeom>
                <a:avLst/>
                <a:gdLst>
                  <a:gd name="connsiteX0" fmla="*/ 171288 w 420801"/>
                  <a:gd name="connsiteY0" fmla="*/ 256198 h 608473"/>
                  <a:gd name="connsiteX1" fmla="*/ 224259 w 420801"/>
                  <a:gd name="connsiteY1" fmla="*/ 268763 h 608473"/>
                  <a:gd name="connsiteX2" fmla="*/ 283577 w 420801"/>
                  <a:gd name="connsiteY2" fmla="*/ 460589 h 608473"/>
                  <a:gd name="connsiteX3" fmla="*/ 6798 w 420801"/>
                  <a:gd name="connsiteY3" fmla="*/ 589113 h 608473"/>
                  <a:gd name="connsiteX4" fmla="*/ 37249 w 420801"/>
                  <a:gd name="connsiteY4" fmla="*/ 342577 h 608473"/>
                  <a:gd name="connsiteX5" fmla="*/ 171288 w 420801"/>
                  <a:gd name="connsiteY5" fmla="*/ 256198 h 608473"/>
                  <a:gd name="connsiteX6" fmla="*/ 218042 w 420801"/>
                  <a:gd name="connsiteY6" fmla="*/ 176655 h 608473"/>
                  <a:gd name="connsiteX7" fmla="*/ 315500 w 420801"/>
                  <a:gd name="connsiteY7" fmla="*/ 223320 h 608473"/>
                  <a:gd name="connsiteX8" fmla="*/ 316972 w 420801"/>
                  <a:gd name="connsiteY8" fmla="*/ 239365 h 608473"/>
                  <a:gd name="connsiteX9" fmla="*/ 291730 w 420801"/>
                  <a:gd name="connsiteY9" fmla="*/ 277668 h 608473"/>
                  <a:gd name="connsiteX10" fmla="*/ 278486 w 420801"/>
                  <a:gd name="connsiteY10" fmla="*/ 278798 h 608473"/>
                  <a:gd name="connsiteX11" fmla="*/ 238190 w 420801"/>
                  <a:gd name="connsiteY11" fmla="*/ 247161 h 608473"/>
                  <a:gd name="connsiteX12" fmla="*/ 200158 w 420801"/>
                  <a:gd name="connsiteY12" fmla="*/ 236427 h 608473"/>
                  <a:gd name="connsiteX13" fmla="*/ 192800 w 420801"/>
                  <a:gd name="connsiteY13" fmla="*/ 224676 h 608473"/>
                  <a:gd name="connsiteX14" fmla="*/ 205138 w 420801"/>
                  <a:gd name="connsiteY14" fmla="*/ 186372 h 608473"/>
                  <a:gd name="connsiteX15" fmla="*/ 218042 w 420801"/>
                  <a:gd name="connsiteY15" fmla="*/ 176655 h 608473"/>
                  <a:gd name="connsiteX16" fmla="*/ 276354 w 420801"/>
                  <a:gd name="connsiteY16" fmla="*/ 1031 h 608473"/>
                  <a:gd name="connsiteX17" fmla="*/ 415468 w 420801"/>
                  <a:gd name="connsiteY17" fmla="*/ 67604 h 608473"/>
                  <a:gd name="connsiteX18" fmla="*/ 419204 w 420801"/>
                  <a:gd name="connsiteY18" fmla="*/ 81167 h 608473"/>
                  <a:gd name="connsiteX19" fmla="*/ 345628 w 420801"/>
                  <a:gd name="connsiteY19" fmla="*/ 192161 h 608473"/>
                  <a:gd name="connsiteX20" fmla="*/ 330687 w 420801"/>
                  <a:gd name="connsiteY20" fmla="*/ 201655 h 608473"/>
                  <a:gd name="connsiteX21" fmla="*/ 225418 w 420801"/>
                  <a:gd name="connsiteY21" fmla="*/ 151245 h 608473"/>
                  <a:gd name="connsiteX22" fmla="*/ 222588 w 420801"/>
                  <a:gd name="connsiteY22" fmla="*/ 133612 h 608473"/>
                  <a:gd name="connsiteX23" fmla="*/ 263450 w 420801"/>
                  <a:gd name="connsiteY23" fmla="*/ 6569 h 608473"/>
                  <a:gd name="connsiteX24" fmla="*/ 276354 w 420801"/>
                  <a:gd name="connsiteY24" fmla="*/ 1031 h 608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20801" h="608473">
                    <a:moveTo>
                      <a:pt x="171288" y="256198"/>
                    </a:moveTo>
                    <a:cubicBezTo>
                      <a:pt x="189259" y="256541"/>
                      <a:pt x="207251" y="260596"/>
                      <a:pt x="224259" y="268763"/>
                    </a:cubicBezTo>
                    <a:cubicBezTo>
                      <a:pt x="292294" y="301318"/>
                      <a:pt x="318783" y="387227"/>
                      <a:pt x="283577" y="460589"/>
                    </a:cubicBezTo>
                    <a:cubicBezTo>
                      <a:pt x="226070" y="580296"/>
                      <a:pt x="-46181" y="642693"/>
                      <a:pt x="6798" y="589113"/>
                    </a:cubicBezTo>
                    <a:cubicBezTo>
                      <a:pt x="101774" y="493031"/>
                      <a:pt x="-14484" y="450415"/>
                      <a:pt x="37249" y="342577"/>
                    </a:cubicBezTo>
                    <a:cubicBezTo>
                      <a:pt x="63654" y="287556"/>
                      <a:pt x="117375" y="255170"/>
                      <a:pt x="171288" y="256198"/>
                    </a:cubicBezTo>
                    <a:close/>
                    <a:moveTo>
                      <a:pt x="218042" y="176655"/>
                    </a:moveTo>
                    <a:cubicBezTo>
                      <a:pt x="241925" y="188067"/>
                      <a:pt x="291617" y="211908"/>
                      <a:pt x="315500" y="223320"/>
                    </a:cubicBezTo>
                    <a:cubicBezTo>
                      <a:pt x="324216" y="227501"/>
                      <a:pt x="319122" y="235749"/>
                      <a:pt x="316972" y="239365"/>
                    </a:cubicBezTo>
                    <a:cubicBezTo>
                      <a:pt x="311312" y="249421"/>
                      <a:pt x="291730" y="277668"/>
                      <a:pt x="291730" y="277668"/>
                    </a:cubicBezTo>
                    <a:cubicBezTo>
                      <a:pt x="288447" y="282527"/>
                      <a:pt x="282561" y="283092"/>
                      <a:pt x="278486" y="278798"/>
                    </a:cubicBezTo>
                    <a:cubicBezTo>
                      <a:pt x="278486" y="278798"/>
                      <a:pt x="257659" y="256539"/>
                      <a:pt x="238190" y="247161"/>
                    </a:cubicBezTo>
                    <a:cubicBezTo>
                      <a:pt x="222570" y="239704"/>
                      <a:pt x="200158" y="236427"/>
                      <a:pt x="200158" y="236427"/>
                    </a:cubicBezTo>
                    <a:cubicBezTo>
                      <a:pt x="194272" y="235523"/>
                      <a:pt x="190989" y="230325"/>
                      <a:pt x="192800" y="224676"/>
                    </a:cubicBezTo>
                    <a:cubicBezTo>
                      <a:pt x="192800" y="224676"/>
                      <a:pt x="201629" y="195863"/>
                      <a:pt x="205138" y="186372"/>
                    </a:cubicBezTo>
                    <a:cubicBezTo>
                      <a:pt x="206609" y="182304"/>
                      <a:pt x="208421" y="172022"/>
                      <a:pt x="218042" y="176655"/>
                    </a:cubicBezTo>
                    <a:close/>
                    <a:moveTo>
                      <a:pt x="276354" y="1031"/>
                    </a:moveTo>
                    <a:lnTo>
                      <a:pt x="415468" y="67604"/>
                    </a:lnTo>
                    <a:cubicBezTo>
                      <a:pt x="420675" y="70091"/>
                      <a:pt x="422373" y="76194"/>
                      <a:pt x="419204" y="81167"/>
                    </a:cubicBezTo>
                    <a:cubicBezTo>
                      <a:pt x="419204" y="81167"/>
                      <a:pt x="364758" y="163452"/>
                      <a:pt x="345628" y="192161"/>
                    </a:cubicBezTo>
                    <a:cubicBezTo>
                      <a:pt x="340987" y="199282"/>
                      <a:pt x="337705" y="205046"/>
                      <a:pt x="330687" y="201655"/>
                    </a:cubicBezTo>
                    <a:cubicBezTo>
                      <a:pt x="303521" y="188657"/>
                      <a:pt x="249641" y="162774"/>
                      <a:pt x="225418" y="151245"/>
                    </a:cubicBezTo>
                    <a:cubicBezTo>
                      <a:pt x="217381" y="147402"/>
                      <a:pt x="219984" y="142542"/>
                      <a:pt x="222588" y="133612"/>
                    </a:cubicBezTo>
                    <a:cubicBezTo>
                      <a:pt x="233228" y="98348"/>
                      <a:pt x="263450" y="6569"/>
                      <a:pt x="263450" y="6569"/>
                    </a:cubicBezTo>
                    <a:cubicBezTo>
                      <a:pt x="265262" y="918"/>
                      <a:pt x="271034" y="-1569"/>
                      <a:pt x="276354" y="103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112" name="组合 111" descr="cfb0dc67-2c09-4ee1-96d5-2d6c43b903e8"/>
            <p:cNvGrpSpPr/>
            <p:nvPr/>
          </p:nvGrpSpPr>
          <p:grpSpPr>
            <a:xfrm>
              <a:off x="6221150" y="4237074"/>
              <a:ext cx="3436646" cy="1897026"/>
              <a:chOff x="4395308" y="4237074"/>
              <a:chExt cx="3436646" cy="1897026"/>
            </a:xfrm>
          </p:grpSpPr>
          <p:sp>
            <p:nvSpPr>
              <p:cNvPr id="83" name="Shape5" descr="f97fc026-a3fe-4d0c-aebc-bbfe8dbccb95"/>
              <p:cNvSpPr/>
              <p:nvPr/>
            </p:nvSpPr>
            <p:spPr>
              <a:xfrm rot="21372837" flipH="1">
                <a:off x="4395308" y="4237074"/>
                <a:ext cx="3381340" cy="1772175"/>
              </a:xfrm>
              <a:prstGeom prst="roundRect">
                <a:avLst>
                  <a:gd name="adj" fmla="val 9100"/>
                </a:avLst>
              </a:prstGeom>
              <a:solidFill>
                <a:schemeClr val="accent5"/>
              </a:solidFill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84" name="ComponentBackground5" descr="97e817e0-4f0a-4c8a-8eb1-43ec09d4613d"/>
              <p:cNvSpPr/>
              <p:nvPr/>
            </p:nvSpPr>
            <p:spPr>
              <a:xfrm flipH="1">
                <a:off x="4579213" y="4361926"/>
                <a:ext cx="3252741" cy="1772174"/>
              </a:xfrm>
              <a:prstGeom prst="roundRect">
                <a:avLst>
                  <a:gd name="adj" fmla="val 9100"/>
                </a:avLst>
              </a:prstGeom>
              <a:solidFill>
                <a:schemeClr val="bg1"/>
              </a:solidFill>
              <a:ln w="254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85" name="Bullet5" descr="23348ec6-27a7-4135-9f9f-110b22efb1a2"/>
              <p:cNvSpPr/>
              <p:nvPr/>
            </p:nvSpPr>
            <p:spPr>
              <a:xfrm flipH="1">
                <a:off x="4670044" y="4809270"/>
                <a:ext cx="3105962" cy="553771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发展听觉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86" name="Text5" descr="f2fe21ba-4b2c-423f-bed1-8b6fb8d7a0ab"/>
              <p:cNvSpPr txBox="1"/>
              <p:nvPr/>
            </p:nvSpPr>
            <p:spPr>
              <a:xfrm flipH="1">
                <a:off x="4670043" y="5363042"/>
                <a:ext cx="3105962" cy="732957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通过活动发展幼儿听觉，提高听力敏感度。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05" name="Icon5" descr="70b01f39-0362-4de5-9686-a14c01f00e31"/>
              <p:cNvSpPr/>
              <p:nvPr/>
            </p:nvSpPr>
            <p:spPr>
              <a:xfrm>
                <a:off x="4758139" y="4488796"/>
                <a:ext cx="334034" cy="292092"/>
              </a:xfrm>
              <a:custGeom>
                <a:avLst/>
                <a:gdLst>
                  <a:gd name="T0" fmla="*/ 1202 w 2902"/>
                  <a:gd name="T1" fmla="*/ 1156 h 2541"/>
                  <a:gd name="T2" fmla="*/ 2075 w 2902"/>
                  <a:gd name="T3" fmla="*/ 847 h 2541"/>
                  <a:gd name="T4" fmla="*/ 2633 w 2902"/>
                  <a:gd name="T5" fmla="*/ 42 h 2541"/>
                  <a:gd name="T6" fmla="*/ 2598 w 2902"/>
                  <a:gd name="T7" fmla="*/ 38 h 2541"/>
                  <a:gd name="T8" fmla="*/ 2353 w 2902"/>
                  <a:gd name="T9" fmla="*/ 169 h 2541"/>
                  <a:gd name="T10" fmla="*/ 2153 w 2902"/>
                  <a:gd name="T11" fmla="*/ 147 h 2541"/>
                  <a:gd name="T12" fmla="*/ 1919 w 2902"/>
                  <a:gd name="T13" fmla="*/ 502 h 2541"/>
                  <a:gd name="T14" fmla="*/ 2206 w 2902"/>
                  <a:gd name="T15" fmla="*/ 765 h 2541"/>
                  <a:gd name="T16" fmla="*/ 2633 w 2902"/>
                  <a:gd name="T17" fmla="*/ 42 h 2541"/>
                  <a:gd name="T18" fmla="*/ 2496 w 2902"/>
                  <a:gd name="T19" fmla="*/ 2418 h 2541"/>
                  <a:gd name="T20" fmla="*/ 1926 w 2902"/>
                  <a:gd name="T21" fmla="*/ 2413 h 2541"/>
                  <a:gd name="T22" fmla="*/ 1444 w 2902"/>
                  <a:gd name="T23" fmla="*/ 2044 h 2541"/>
                  <a:gd name="T24" fmla="*/ 1173 w 2902"/>
                  <a:gd name="T25" fmla="*/ 2203 h 2541"/>
                  <a:gd name="T26" fmla="*/ 887 w 2902"/>
                  <a:gd name="T27" fmla="*/ 2321 h 2541"/>
                  <a:gd name="T28" fmla="*/ 1409 w 2902"/>
                  <a:gd name="T29" fmla="*/ 1673 h 2541"/>
                  <a:gd name="T30" fmla="*/ 1470 w 2902"/>
                  <a:gd name="T31" fmla="*/ 1612 h 2541"/>
                  <a:gd name="T32" fmla="*/ 1540 w 2902"/>
                  <a:gd name="T33" fmla="*/ 1654 h 2541"/>
                  <a:gd name="T34" fmla="*/ 1591 w 2902"/>
                  <a:gd name="T35" fmla="*/ 1631 h 2541"/>
                  <a:gd name="T36" fmla="*/ 2539 w 2902"/>
                  <a:gd name="T37" fmla="*/ 794 h 2541"/>
                  <a:gd name="T38" fmla="*/ 2538 w 2902"/>
                  <a:gd name="T39" fmla="*/ 1605 h 2541"/>
                  <a:gd name="T40" fmla="*/ 2400 w 2902"/>
                  <a:gd name="T41" fmla="*/ 1467 h 2541"/>
                  <a:gd name="T42" fmla="*/ 2303 w 2902"/>
                  <a:gd name="T43" fmla="*/ 1702 h 2541"/>
                  <a:gd name="T44" fmla="*/ 2498 w 2902"/>
                  <a:gd name="T45" fmla="*/ 1702 h 2541"/>
                  <a:gd name="T46" fmla="*/ 382 w 2902"/>
                  <a:gd name="T47" fmla="*/ 1935 h 2541"/>
                  <a:gd name="T48" fmla="*/ 1167 w 2902"/>
                  <a:gd name="T49" fmla="*/ 0 h 2541"/>
                  <a:gd name="T50" fmla="*/ 1785 w 2902"/>
                  <a:gd name="T51" fmla="*/ 492 h 2541"/>
                  <a:gd name="T52" fmla="*/ 1037 w 2902"/>
                  <a:gd name="T53" fmla="*/ 1148 h 2541"/>
                  <a:gd name="T54" fmla="*/ 1080 w 2902"/>
                  <a:gd name="T55" fmla="*/ 1222 h 2541"/>
                  <a:gd name="T56" fmla="*/ 947 w 2902"/>
                  <a:gd name="T57" fmla="*/ 1354 h 2541"/>
                  <a:gd name="T58" fmla="*/ 1198 w 2902"/>
                  <a:gd name="T59" fmla="*/ 459 h 2541"/>
                  <a:gd name="T60" fmla="*/ 1335 w 2902"/>
                  <a:gd name="T61" fmla="*/ 597 h 2541"/>
                  <a:gd name="T62" fmla="*/ 1473 w 2902"/>
                  <a:gd name="T63" fmla="*/ 459 h 2541"/>
                  <a:gd name="T64" fmla="*/ 1335 w 2902"/>
                  <a:gd name="T65" fmla="*/ 321 h 2541"/>
                  <a:gd name="T66" fmla="*/ 1198 w 2902"/>
                  <a:gd name="T67" fmla="*/ 459 h 2541"/>
                  <a:gd name="T68" fmla="*/ 505 w 2902"/>
                  <a:gd name="T69" fmla="*/ 855 h 2541"/>
                  <a:gd name="T70" fmla="*/ 743 w 2902"/>
                  <a:gd name="T71" fmla="*/ 855 h 2541"/>
                  <a:gd name="T72" fmla="*/ 743 w 2902"/>
                  <a:gd name="T73" fmla="*/ 617 h 2541"/>
                  <a:gd name="T74" fmla="*/ 505 w 2902"/>
                  <a:gd name="T75" fmla="*/ 617 h 2541"/>
                  <a:gd name="T76" fmla="*/ 1315 w 2902"/>
                  <a:gd name="T77" fmla="*/ 1578 h 2541"/>
                  <a:gd name="T78" fmla="*/ 1375 w 2902"/>
                  <a:gd name="T79" fmla="*/ 1517 h 2541"/>
                  <a:gd name="T80" fmla="*/ 1163 w 2902"/>
                  <a:gd name="T81" fmla="*/ 1327 h 2541"/>
                  <a:gd name="T82" fmla="*/ 368 w 2902"/>
                  <a:gd name="T83" fmla="*/ 2156 h 2541"/>
                  <a:gd name="T84" fmla="*/ 166 w 2902"/>
                  <a:gd name="T85" fmla="*/ 2541 h 2541"/>
                  <a:gd name="T86" fmla="*/ 1315 w 2902"/>
                  <a:gd name="T87" fmla="*/ 1578 h 2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902" h="2541">
                    <a:moveTo>
                      <a:pt x="1536" y="1489"/>
                    </a:moveTo>
                    <a:lnTo>
                      <a:pt x="1202" y="1156"/>
                    </a:lnTo>
                    <a:lnTo>
                      <a:pt x="1844" y="616"/>
                    </a:lnTo>
                    <a:lnTo>
                      <a:pt x="2075" y="847"/>
                    </a:lnTo>
                    <a:lnTo>
                      <a:pt x="1536" y="1489"/>
                    </a:lnTo>
                    <a:close/>
                    <a:moveTo>
                      <a:pt x="2633" y="42"/>
                    </a:moveTo>
                    <a:cubicBezTo>
                      <a:pt x="2631" y="25"/>
                      <a:pt x="2628" y="12"/>
                      <a:pt x="2625" y="2"/>
                    </a:cubicBezTo>
                    <a:cubicBezTo>
                      <a:pt x="2618" y="11"/>
                      <a:pt x="2609" y="22"/>
                      <a:pt x="2598" y="38"/>
                    </a:cubicBezTo>
                    <a:cubicBezTo>
                      <a:pt x="2544" y="116"/>
                      <a:pt x="2472" y="161"/>
                      <a:pt x="2389" y="168"/>
                    </a:cubicBezTo>
                    <a:cubicBezTo>
                      <a:pt x="2377" y="168"/>
                      <a:pt x="2365" y="169"/>
                      <a:pt x="2353" y="169"/>
                    </a:cubicBezTo>
                    <a:cubicBezTo>
                      <a:pt x="2309" y="169"/>
                      <a:pt x="2269" y="162"/>
                      <a:pt x="2234" y="156"/>
                    </a:cubicBezTo>
                    <a:cubicBezTo>
                      <a:pt x="2205" y="152"/>
                      <a:pt x="2178" y="147"/>
                      <a:pt x="2153" y="147"/>
                    </a:cubicBezTo>
                    <a:cubicBezTo>
                      <a:pt x="2122" y="147"/>
                      <a:pt x="2082" y="153"/>
                      <a:pt x="2026" y="199"/>
                    </a:cubicBezTo>
                    <a:cubicBezTo>
                      <a:pt x="1926" y="279"/>
                      <a:pt x="1918" y="442"/>
                      <a:pt x="1919" y="502"/>
                    </a:cubicBezTo>
                    <a:lnTo>
                      <a:pt x="2181" y="764"/>
                    </a:lnTo>
                    <a:cubicBezTo>
                      <a:pt x="2188" y="764"/>
                      <a:pt x="2196" y="765"/>
                      <a:pt x="2206" y="765"/>
                    </a:cubicBezTo>
                    <a:cubicBezTo>
                      <a:pt x="2277" y="765"/>
                      <a:pt x="2414" y="746"/>
                      <a:pt x="2540" y="620"/>
                    </a:cubicBezTo>
                    <a:cubicBezTo>
                      <a:pt x="2685" y="476"/>
                      <a:pt x="2666" y="235"/>
                      <a:pt x="2633" y="42"/>
                    </a:cubicBezTo>
                    <a:close/>
                    <a:moveTo>
                      <a:pt x="2507" y="2407"/>
                    </a:moveTo>
                    <a:cubicBezTo>
                      <a:pt x="2503" y="2411"/>
                      <a:pt x="2499" y="2414"/>
                      <a:pt x="2496" y="2418"/>
                    </a:cubicBezTo>
                    <a:cubicBezTo>
                      <a:pt x="2420" y="2491"/>
                      <a:pt x="2319" y="2532"/>
                      <a:pt x="2214" y="2532"/>
                    </a:cubicBezTo>
                    <a:cubicBezTo>
                      <a:pt x="2105" y="2532"/>
                      <a:pt x="2003" y="2490"/>
                      <a:pt x="1926" y="2413"/>
                    </a:cubicBezTo>
                    <a:lnTo>
                      <a:pt x="1637" y="2124"/>
                    </a:lnTo>
                    <a:cubicBezTo>
                      <a:pt x="1586" y="2072"/>
                      <a:pt x="1517" y="2044"/>
                      <a:pt x="1444" y="2044"/>
                    </a:cubicBezTo>
                    <a:cubicBezTo>
                      <a:pt x="1372" y="2044"/>
                      <a:pt x="1303" y="2072"/>
                      <a:pt x="1252" y="2124"/>
                    </a:cubicBezTo>
                    <a:lnTo>
                      <a:pt x="1173" y="2203"/>
                    </a:lnTo>
                    <a:cubicBezTo>
                      <a:pt x="1096" y="2279"/>
                      <a:pt x="995" y="2321"/>
                      <a:pt x="887" y="2321"/>
                    </a:cubicBezTo>
                    <a:lnTo>
                      <a:pt x="887" y="2321"/>
                    </a:lnTo>
                    <a:cubicBezTo>
                      <a:pt x="843" y="2321"/>
                      <a:pt x="799" y="2314"/>
                      <a:pt x="759" y="2300"/>
                    </a:cubicBezTo>
                    <a:cubicBezTo>
                      <a:pt x="946" y="2133"/>
                      <a:pt x="1164" y="1918"/>
                      <a:pt x="1409" y="1673"/>
                    </a:cubicBezTo>
                    <a:lnTo>
                      <a:pt x="1459" y="1623"/>
                    </a:lnTo>
                    <a:cubicBezTo>
                      <a:pt x="1462" y="1619"/>
                      <a:pt x="1466" y="1615"/>
                      <a:pt x="1470" y="1612"/>
                    </a:cubicBezTo>
                    <a:lnTo>
                      <a:pt x="1493" y="1635"/>
                    </a:lnTo>
                    <a:cubicBezTo>
                      <a:pt x="1506" y="1647"/>
                      <a:pt x="1522" y="1654"/>
                      <a:pt x="1540" y="1654"/>
                    </a:cubicBezTo>
                    <a:cubicBezTo>
                      <a:pt x="1541" y="1654"/>
                      <a:pt x="1542" y="1654"/>
                      <a:pt x="1543" y="1654"/>
                    </a:cubicBezTo>
                    <a:cubicBezTo>
                      <a:pt x="1562" y="1654"/>
                      <a:pt x="1579" y="1645"/>
                      <a:pt x="1591" y="1631"/>
                    </a:cubicBezTo>
                    <a:lnTo>
                      <a:pt x="2207" y="898"/>
                    </a:lnTo>
                    <a:cubicBezTo>
                      <a:pt x="2280" y="898"/>
                      <a:pt x="2409" y="882"/>
                      <a:pt x="2539" y="794"/>
                    </a:cubicBezTo>
                    <a:cubicBezTo>
                      <a:pt x="2899" y="1342"/>
                      <a:pt x="2902" y="2012"/>
                      <a:pt x="2507" y="2407"/>
                    </a:cubicBezTo>
                    <a:close/>
                    <a:moveTo>
                      <a:pt x="2538" y="1605"/>
                    </a:moveTo>
                    <a:cubicBezTo>
                      <a:pt x="2538" y="1568"/>
                      <a:pt x="2524" y="1534"/>
                      <a:pt x="2498" y="1507"/>
                    </a:cubicBezTo>
                    <a:cubicBezTo>
                      <a:pt x="2472" y="1481"/>
                      <a:pt x="2437" y="1467"/>
                      <a:pt x="2400" y="1467"/>
                    </a:cubicBezTo>
                    <a:cubicBezTo>
                      <a:pt x="2364" y="1467"/>
                      <a:pt x="2329" y="1481"/>
                      <a:pt x="2303" y="1507"/>
                    </a:cubicBezTo>
                    <a:cubicBezTo>
                      <a:pt x="2249" y="1561"/>
                      <a:pt x="2249" y="1649"/>
                      <a:pt x="2303" y="1702"/>
                    </a:cubicBezTo>
                    <a:cubicBezTo>
                      <a:pt x="2329" y="1728"/>
                      <a:pt x="2364" y="1743"/>
                      <a:pt x="2400" y="1743"/>
                    </a:cubicBezTo>
                    <a:cubicBezTo>
                      <a:pt x="2437" y="1743"/>
                      <a:pt x="2472" y="1728"/>
                      <a:pt x="2498" y="1702"/>
                    </a:cubicBezTo>
                    <a:cubicBezTo>
                      <a:pt x="2524" y="1676"/>
                      <a:pt x="2538" y="1642"/>
                      <a:pt x="2538" y="1605"/>
                    </a:cubicBezTo>
                    <a:close/>
                    <a:moveTo>
                      <a:pt x="382" y="1935"/>
                    </a:moveTo>
                    <a:cubicBezTo>
                      <a:pt x="9" y="1383"/>
                      <a:pt x="0" y="701"/>
                      <a:pt x="400" y="300"/>
                    </a:cubicBezTo>
                    <a:cubicBezTo>
                      <a:pt x="594" y="107"/>
                      <a:pt x="866" y="0"/>
                      <a:pt x="1167" y="0"/>
                    </a:cubicBezTo>
                    <a:cubicBezTo>
                      <a:pt x="1403" y="0"/>
                      <a:pt x="1643" y="64"/>
                      <a:pt x="1866" y="181"/>
                    </a:cubicBezTo>
                    <a:cubicBezTo>
                      <a:pt x="1796" y="290"/>
                      <a:pt x="1785" y="423"/>
                      <a:pt x="1785" y="492"/>
                    </a:cubicBezTo>
                    <a:lnTo>
                      <a:pt x="1061" y="1100"/>
                    </a:lnTo>
                    <a:cubicBezTo>
                      <a:pt x="1047" y="1112"/>
                      <a:pt x="1038" y="1130"/>
                      <a:pt x="1037" y="1148"/>
                    </a:cubicBezTo>
                    <a:cubicBezTo>
                      <a:pt x="1036" y="1167"/>
                      <a:pt x="1043" y="1185"/>
                      <a:pt x="1057" y="1199"/>
                    </a:cubicBezTo>
                    <a:lnTo>
                      <a:pt x="1080" y="1222"/>
                    </a:lnTo>
                    <a:cubicBezTo>
                      <a:pt x="1076" y="1225"/>
                      <a:pt x="1072" y="1229"/>
                      <a:pt x="1068" y="1233"/>
                    </a:cubicBezTo>
                    <a:cubicBezTo>
                      <a:pt x="1029" y="1272"/>
                      <a:pt x="988" y="1313"/>
                      <a:pt x="947" y="1354"/>
                    </a:cubicBezTo>
                    <a:cubicBezTo>
                      <a:pt x="725" y="1575"/>
                      <a:pt x="533" y="1768"/>
                      <a:pt x="382" y="1935"/>
                    </a:cubicBezTo>
                    <a:close/>
                    <a:moveTo>
                      <a:pt x="1198" y="459"/>
                    </a:moveTo>
                    <a:cubicBezTo>
                      <a:pt x="1198" y="496"/>
                      <a:pt x="1212" y="531"/>
                      <a:pt x="1238" y="557"/>
                    </a:cubicBezTo>
                    <a:cubicBezTo>
                      <a:pt x="1264" y="583"/>
                      <a:pt x="1299" y="597"/>
                      <a:pt x="1335" y="597"/>
                    </a:cubicBezTo>
                    <a:cubicBezTo>
                      <a:pt x="1372" y="597"/>
                      <a:pt x="1407" y="583"/>
                      <a:pt x="1433" y="557"/>
                    </a:cubicBezTo>
                    <a:cubicBezTo>
                      <a:pt x="1459" y="531"/>
                      <a:pt x="1473" y="496"/>
                      <a:pt x="1473" y="459"/>
                    </a:cubicBezTo>
                    <a:cubicBezTo>
                      <a:pt x="1473" y="422"/>
                      <a:pt x="1459" y="388"/>
                      <a:pt x="1433" y="362"/>
                    </a:cubicBezTo>
                    <a:cubicBezTo>
                      <a:pt x="1407" y="336"/>
                      <a:pt x="1372" y="321"/>
                      <a:pt x="1335" y="321"/>
                    </a:cubicBezTo>
                    <a:cubicBezTo>
                      <a:pt x="1299" y="321"/>
                      <a:pt x="1264" y="336"/>
                      <a:pt x="1238" y="362"/>
                    </a:cubicBezTo>
                    <a:cubicBezTo>
                      <a:pt x="1212" y="388"/>
                      <a:pt x="1198" y="422"/>
                      <a:pt x="1198" y="459"/>
                    </a:cubicBezTo>
                    <a:close/>
                    <a:moveTo>
                      <a:pt x="456" y="736"/>
                    </a:moveTo>
                    <a:cubicBezTo>
                      <a:pt x="456" y="781"/>
                      <a:pt x="474" y="823"/>
                      <a:pt x="505" y="855"/>
                    </a:cubicBezTo>
                    <a:cubicBezTo>
                      <a:pt x="537" y="886"/>
                      <a:pt x="579" y="904"/>
                      <a:pt x="624" y="904"/>
                    </a:cubicBezTo>
                    <a:cubicBezTo>
                      <a:pt x="669" y="904"/>
                      <a:pt x="711" y="886"/>
                      <a:pt x="743" y="855"/>
                    </a:cubicBezTo>
                    <a:cubicBezTo>
                      <a:pt x="774" y="823"/>
                      <a:pt x="792" y="781"/>
                      <a:pt x="792" y="736"/>
                    </a:cubicBezTo>
                    <a:cubicBezTo>
                      <a:pt x="792" y="691"/>
                      <a:pt x="774" y="649"/>
                      <a:pt x="743" y="617"/>
                    </a:cubicBezTo>
                    <a:cubicBezTo>
                      <a:pt x="711" y="586"/>
                      <a:pt x="669" y="568"/>
                      <a:pt x="624" y="568"/>
                    </a:cubicBezTo>
                    <a:cubicBezTo>
                      <a:pt x="579" y="568"/>
                      <a:pt x="537" y="586"/>
                      <a:pt x="505" y="617"/>
                    </a:cubicBezTo>
                    <a:cubicBezTo>
                      <a:pt x="474" y="649"/>
                      <a:pt x="456" y="691"/>
                      <a:pt x="456" y="736"/>
                    </a:cubicBezTo>
                    <a:close/>
                    <a:moveTo>
                      <a:pt x="1315" y="1578"/>
                    </a:moveTo>
                    <a:lnTo>
                      <a:pt x="1364" y="1529"/>
                    </a:lnTo>
                    <a:cubicBezTo>
                      <a:pt x="1368" y="1525"/>
                      <a:pt x="1372" y="1521"/>
                      <a:pt x="1375" y="1517"/>
                    </a:cubicBezTo>
                    <a:lnTo>
                      <a:pt x="1174" y="1316"/>
                    </a:lnTo>
                    <a:cubicBezTo>
                      <a:pt x="1170" y="1320"/>
                      <a:pt x="1167" y="1323"/>
                      <a:pt x="1163" y="1327"/>
                    </a:cubicBezTo>
                    <a:cubicBezTo>
                      <a:pt x="1123" y="1367"/>
                      <a:pt x="1082" y="1407"/>
                      <a:pt x="1041" y="1449"/>
                    </a:cubicBezTo>
                    <a:cubicBezTo>
                      <a:pt x="809" y="1679"/>
                      <a:pt x="547" y="1940"/>
                      <a:pt x="368" y="2156"/>
                    </a:cubicBezTo>
                    <a:cubicBezTo>
                      <a:pt x="100" y="2477"/>
                      <a:pt x="153" y="2538"/>
                      <a:pt x="154" y="2538"/>
                    </a:cubicBezTo>
                    <a:cubicBezTo>
                      <a:pt x="156" y="2541"/>
                      <a:pt x="163" y="2541"/>
                      <a:pt x="166" y="2541"/>
                    </a:cubicBezTo>
                    <a:cubicBezTo>
                      <a:pt x="210" y="2541"/>
                      <a:pt x="329" y="2501"/>
                      <a:pt x="637" y="2230"/>
                    </a:cubicBezTo>
                    <a:cubicBezTo>
                      <a:pt x="853" y="2040"/>
                      <a:pt x="1098" y="1795"/>
                      <a:pt x="1315" y="1578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</p:grpSp>
      </p:grp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身兼数职的皮肤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9" name="10d28a64-2b3d-40c9-a434-7d58d8e6477b.source.3.zh-Hans.pptx" descr="83803cf2-a584-4957-b523-d0a903dcdc7b"/>
          <p:cNvGrpSpPr/>
          <p:nvPr/>
        </p:nvGrpSpPr>
        <p:grpSpPr>
          <a:xfrm>
            <a:off x="992655" y="1338342"/>
            <a:ext cx="10193991" cy="4662408"/>
            <a:chOff x="1722234" y="1338342"/>
            <a:chExt cx="9102929" cy="4163391"/>
          </a:xfrm>
        </p:grpSpPr>
        <p:cxnSp>
          <p:nvCxnSpPr>
            <p:cNvPr id="6" name="直接连接符 5" descr="25158f89-8668-4e31-b206-ba41a7ec0144"/>
            <p:cNvCxnSpPr/>
            <p:nvPr/>
          </p:nvCxnSpPr>
          <p:spPr>
            <a:xfrm flipV="1">
              <a:off x="2352133" y="2821024"/>
              <a:ext cx="8315716" cy="14397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itle" descr="d53ef567-b65a-4ab0-b6dc-cc1fd3334d3d"/>
            <p:cNvSpPr>
              <a:spLocks noChangeAspect="1"/>
            </p:cNvSpPr>
            <p:nvPr/>
          </p:nvSpPr>
          <p:spPr>
            <a:xfrm>
              <a:off x="1722234" y="1338342"/>
              <a:ext cx="8624444" cy="7506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了解皮肤的多重功能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sp>
          <p:nvSpPr>
            <p:cNvPr id="32" name="任意多边形: 形状 31" descr="a4fc65d2-2e11-47e4-812f-020f8215cca4"/>
            <p:cNvSpPr/>
            <p:nvPr/>
          </p:nvSpPr>
          <p:spPr>
            <a:xfrm>
              <a:off x="2033830" y="2457785"/>
              <a:ext cx="835560" cy="764230"/>
            </a:xfrm>
            <a:custGeom>
              <a:avLst/>
              <a:gdLst>
                <a:gd name="connsiteX0" fmla="*/ 1904926 w 3844197"/>
                <a:gd name="connsiteY0" fmla="*/ 0 h 3506914"/>
                <a:gd name="connsiteX1" fmla="*/ 2704251 w 3844197"/>
                <a:gd name="connsiteY1" fmla="*/ 651469 h 3506914"/>
                <a:gd name="connsiteX2" fmla="*/ 2708467 w 3844197"/>
                <a:gd name="connsiteY2" fmla="*/ 693290 h 3506914"/>
                <a:gd name="connsiteX3" fmla="*/ 2710711 w 3844197"/>
                <a:gd name="connsiteY3" fmla="*/ 692073 h 3506914"/>
                <a:gd name="connsiteX4" fmla="*/ 3028296 w 3844197"/>
                <a:gd name="connsiteY4" fmla="*/ 627955 h 3506914"/>
                <a:gd name="connsiteX5" fmla="*/ 3844197 w 3844197"/>
                <a:gd name="connsiteY5" fmla="*/ 1443856 h 3506914"/>
                <a:gd name="connsiteX6" fmla="*/ 3270920 w 3844197"/>
                <a:gd name="connsiteY6" fmla="*/ 2223076 h 3506914"/>
                <a:gd name="connsiteX7" fmla="*/ 3266940 w 3844197"/>
                <a:gd name="connsiteY7" fmla="*/ 2224100 h 3506914"/>
                <a:gd name="connsiteX8" fmla="*/ 3275797 w 3844197"/>
                <a:gd name="connsiteY8" fmla="*/ 2234835 h 3506914"/>
                <a:gd name="connsiteX9" fmla="*/ 3415140 w 3844197"/>
                <a:gd name="connsiteY9" fmla="*/ 2691013 h 3506914"/>
                <a:gd name="connsiteX10" fmla="*/ 2599239 w 3844197"/>
                <a:gd name="connsiteY10" fmla="*/ 3506914 h 3506914"/>
                <a:gd name="connsiteX11" fmla="*/ 1922681 w 3844197"/>
                <a:gd name="connsiteY11" fmla="*/ 3147191 h 3506914"/>
                <a:gd name="connsiteX12" fmla="*/ 1921882 w 3844197"/>
                <a:gd name="connsiteY12" fmla="*/ 3145720 h 3506914"/>
                <a:gd name="connsiteX13" fmla="*/ 1921084 w 3844197"/>
                <a:gd name="connsiteY13" fmla="*/ 3147191 h 3506914"/>
                <a:gd name="connsiteX14" fmla="*/ 1244526 w 3844197"/>
                <a:gd name="connsiteY14" fmla="*/ 3506914 h 3506914"/>
                <a:gd name="connsiteX15" fmla="*/ 428625 w 3844197"/>
                <a:gd name="connsiteY15" fmla="*/ 2691013 h 3506914"/>
                <a:gd name="connsiteX16" fmla="*/ 567968 w 3844197"/>
                <a:gd name="connsiteY16" fmla="*/ 2234835 h 3506914"/>
                <a:gd name="connsiteX17" fmla="*/ 576901 w 3844197"/>
                <a:gd name="connsiteY17" fmla="*/ 2224008 h 3506914"/>
                <a:gd name="connsiteX18" fmla="*/ 573277 w 3844197"/>
                <a:gd name="connsiteY18" fmla="*/ 2223076 h 3506914"/>
                <a:gd name="connsiteX19" fmla="*/ 0 w 3844197"/>
                <a:gd name="connsiteY19" fmla="*/ 1443856 h 3506914"/>
                <a:gd name="connsiteX20" fmla="*/ 815901 w 3844197"/>
                <a:gd name="connsiteY20" fmla="*/ 627955 h 3506914"/>
                <a:gd name="connsiteX21" fmla="*/ 1058525 w 3844197"/>
                <a:gd name="connsiteY21" fmla="*/ 664636 h 3506914"/>
                <a:gd name="connsiteX22" fmla="*/ 1102646 w 3844197"/>
                <a:gd name="connsiteY22" fmla="*/ 680785 h 3506914"/>
                <a:gd name="connsiteX23" fmla="*/ 1105601 w 3844197"/>
                <a:gd name="connsiteY23" fmla="*/ 651469 h 3506914"/>
                <a:gd name="connsiteX24" fmla="*/ 1904926 w 3844197"/>
                <a:gd name="connsiteY24" fmla="*/ 0 h 3506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844197" h="3506914">
                  <a:moveTo>
                    <a:pt x="1904926" y="0"/>
                  </a:moveTo>
                  <a:cubicBezTo>
                    <a:pt x="2299210" y="0"/>
                    <a:pt x="2628171" y="279676"/>
                    <a:pt x="2704251" y="651469"/>
                  </a:cubicBezTo>
                  <a:lnTo>
                    <a:pt x="2708467" y="693290"/>
                  </a:lnTo>
                  <a:lnTo>
                    <a:pt x="2710711" y="692073"/>
                  </a:lnTo>
                  <a:cubicBezTo>
                    <a:pt x="2808324" y="650786"/>
                    <a:pt x="2915644" y="627955"/>
                    <a:pt x="3028296" y="627955"/>
                  </a:cubicBezTo>
                  <a:cubicBezTo>
                    <a:pt x="3478906" y="627955"/>
                    <a:pt x="3844197" y="993246"/>
                    <a:pt x="3844197" y="1443856"/>
                  </a:cubicBezTo>
                  <a:cubicBezTo>
                    <a:pt x="3844197" y="1809977"/>
                    <a:pt x="3603048" y="2119774"/>
                    <a:pt x="3270920" y="2223076"/>
                  </a:cubicBezTo>
                  <a:lnTo>
                    <a:pt x="3266940" y="2224100"/>
                  </a:lnTo>
                  <a:lnTo>
                    <a:pt x="3275797" y="2234835"/>
                  </a:lnTo>
                  <a:cubicBezTo>
                    <a:pt x="3363771" y="2365054"/>
                    <a:pt x="3415140" y="2522034"/>
                    <a:pt x="3415140" y="2691013"/>
                  </a:cubicBezTo>
                  <a:cubicBezTo>
                    <a:pt x="3415140" y="3141623"/>
                    <a:pt x="3049849" y="3506914"/>
                    <a:pt x="2599239" y="3506914"/>
                  </a:cubicBezTo>
                  <a:cubicBezTo>
                    <a:pt x="2317608" y="3506914"/>
                    <a:pt x="2069304" y="3364222"/>
                    <a:pt x="1922681" y="3147191"/>
                  </a:cubicBezTo>
                  <a:lnTo>
                    <a:pt x="1921882" y="3145720"/>
                  </a:lnTo>
                  <a:lnTo>
                    <a:pt x="1921084" y="3147191"/>
                  </a:lnTo>
                  <a:cubicBezTo>
                    <a:pt x="1774461" y="3364222"/>
                    <a:pt x="1526157" y="3506914"/>
                    <a:pt x="1244526" y="3506914"/>
                  </a:cubicBezTo>
                  <a:cubicBezTo>
                    <a:pt x="793916" y="3506914"/>
                    <a:pt x="428625" y="3141623"/>
                    <a:pt x="428625" y="2691013"/>
                  </a:cubicBezTo>
                  <a:cubicBezTo>
                    <a:pt x="428625" y="2522034"/>
                    <a:pt x="479994" y="2365054"/>
                    <a:pt x="567968" y="2234835"/>
                  </a:cubicBezTo>
                  <a:lnTo>
                    <a:pt x="576901" y="2224008"/>
                  </a:lnTo>
                  <a:lnTo>
                    <a:pt x="573277" y="2223076"/>
                  </a:lnTo>
                  <a:cubicBezTo>
                    <a:pt x="241149" y="2119774"/>
                    <a:pt x="0" y="1809977"/>
                    <a:pt x="0" y="1443856"/>
                  </a:cubicBezTo>
                  <a:cubicBezTo>
                    <a:pt x="0" y="993246"/>
                    <a:pt x="365291" y="627955"/>
                    <a:pt x="815901" y="627955"/>
                  </a:cubicBezTo>
                  <a:cubicBezTo>
                    <a:pt x="900390" y="627955"/>
                    <a:pt x="981880" y="640797"/>
                    <a:pt x="1058525" y="664636"/>
                  </a:cubicBezTo>
                  <a:lnTo>
                    <a:pt x="1102646" y="680785"/>
                  </a:lnTo>
                  <a:lnTo>
                    <a:pt x="1105601" y="651469"/>
                  </a:lnTo>
                  <a:cubicBezTo>
                    <a:pt x="1181681" y="279676"/>
                    <a:pt x="1510642" y="0"/>
                    <a:pt x="1904926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</a:p>
          </p:txBody>
        </p:sp>
        <p:sp>
          <p:nvSpPr>
            <p:cNvPr id="37" name="任意多边形: 形状 36" descr="5748a61f-543c-49d9-96ea-67dbb69049eb"/>
            <p:cNvSpPr/>
            <p:nvPr/>
          </p:nvSpPr>
          <p:spPr>
            <a:xfrm>
              <a:off x="5002714" y="2457785"/>
              <a:ext cx="835560" cy="764230"/>
            </a:xfrm>
            <a:custGeom>
              <a:avLst/>
              <a:gdLst>
                <a:gd name="connsiteX0" fmla="*/ 1904926 w 3844197"/>
                <a:gd name="connsiteY0" fmla="*/ 0 h 3506914"/>
                <a:gd name="connsiteX1" fmla="*/ 2704251 w 3844197"/>
                <a:gd name="connsiteY1" fmla="*/ 651469 h 3506914"/>
                <a:gd name="connsiteX2" fmla="*/ 2708467 w 3844197"/>
                <a:gd name="connsiteY2" fmla="*/ 693290 h 3506914"/>
                <a:gd name="connsiteX3" fmla="*/ 2710711 w 3844197"/>
                <a:gd name="connsiteY3" fmla="*/ 692073 h 3506914"/>
                <a:gd name="connsiteX4" fmla="*/ 3028296 w 3844197"/>
                <a:gd name="connsiteY4" fmla="*/ 627955 h 3506914"/>
                <a:gd name="connsiteX5" fmla="*/ 3844197 w 3844197"/>
                <a:gd name="connsiteY5" fmla="*/ 1443856 h 3506914"/>
                <a:gd name="connsiteX6" fmla="*/ 3270920 w 3844197"/>
                <a:gd name="connsiteY6" fmla="*/ 2223076 h 3506914"/>
                <a:gd name="connsiteX7" fmla="*/ 3266940 w 3844197"/>
                <a:gd name="connsiteY7" fmla="*/ 2224100 h 3506914"/>
                <a:gd name="connsiteX8" fmla="*/ 3275797 w 3844197"/>
                <a:gd name="connsiteY8" fmla="*/ 2234835 h 3506914"/>
                <a:gd name="connsiteX9" fmla="*/ 3415140 w 3844197"/>
                <a:gd name="connsiteY9" fmla="*/ 2691013 h 3506914"/>
                <a:gd name="connsiteX10" fmla="*/ 2599239 w 3844197"/>
                <a:gd name="connsiteY10" fmla="*/ 3506914 h 3506914"/>
                <a:gd name="connsiteX11" fmla="*/ 1922681 w 3844197"/>
                <a:gd name="connsiteY11" fmla="*/ 3147191 h 3506914"/>
                <a:gd name="connsiteX12" fmla="*/ 1921882 w 3844197"/>
                <a:gd name="connsiteY12" fmla="*/ 3145720 h 3506914"/>
                <a:gd name="connsiteX13" fmla="*/ 1921084 w 3844197"/>
                <a:gd name="connsiteY13" fmla="*/ 3147191 h 3506914"/>
                <a:gd name="connsiteX14" fmla="*/ 1244526 w 3844197"/>
                <a:gd name="connsiteY14" fmla="*/ 3506914 h 3506914"/>
                <a:gd name="connsiteX15" fmla="*/ 428625 w 3844197"/>
                <a:gd name="connsiteY15" fmla="*/ 2691013 h 3506914"/>
                <a:gd name="connsiteX16" fmla="*/ 567968 w 3844197"/>
                <a:gd name="connsiteY16" fmla="*/ 2234835 h 3506914"/>
                <a:gd name="connsiteX17" fmla="*/ 576901 w 3844197"/>
                <a:gd name="connsiteY17" fmla="*/ 2224008 h 3506914"/>
                <a:gd name="connsiteX18" fmla="*/ 573277 w 3844197"/>
                <a:gd name="connsiteY18" fmla="*/ 2223076 h 3506914"/>
                <a:gd name="connsiteX19" fmla="*/ 0 w 3844197"/>
                <a:gd name="connsiteY19" fmla="*/ 1443856 h 3506914"/>
                <a:gd name="connsiteX20" fmla="*/ 815901 w 3844197"/>
                <a:gd name="connsiteY20" fmla="*/ 627955 h 3506914"/>
                <a:gd name="connsiteX21" fmla="*/ 1058525 w 3844197"/>
                <a:gd name="connsiteY21" fmla="*/ 664636 h 3506914"/>
                <a:gd name="connsiteX22" fmla="*/ 1102646 w 3844197"/>
                <a:gd name="connsiteY22" fmla="*/ 680785 h 3506914"/>
                <a:gd name="connsiteX23" fmla="*/ 1105601 w 3844197"/>
                <a:gd name="connsiteY23" fmla="*/ 651469 h 3506914"/>
                <a:gd name="connsiteX24" fmla="*/ 1904926 w 3844197"/>
                <a:gd name="connsiteY24" fmla="*/ 0 h 3506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844197" h="3506914">
                  <a:moveTo>
                    <a:pt x="1904926" y="0"/>
                  </a:moveTo>
                  <a:cubicBezTo>
                    <a:pt x="2299210" y="0"/>
                    <a:pt x="2628171" y="279676"/>
                    <a:pt x="2704251" y="651469"/>
                  </a:cubicBezTo>
                  <a:lnTo>
                    <a:pt x="2708467" y="693290"/>
                  </a:lnTo>
                  <a:lnTo>
                    <a:pt x="2710711" y="692073"/>
                  </a:lnTo>
                  <a:cubicBezTo>
                    <a:pt x="2808324" y="650786"/>
                    <a:pt x="2915644" y="627955"/>
                    <a:pt x="3028296" y="627955"/>
                  </a:cubicBezTo>
                  <a:cubicBezTo>
                    <a:pt x="3478906" y="627955"/>
                    <a:pt x="3844197" y="993246"/>
                    <a:pt x="3844197" y="1443856"/>
                  </a:cubicBezTo>
                  <a:cubicBezTo>
                    <a:pt x="3844197" y="1809977"/>
                    <a:pt x="3603048" y="2119774"/>
                    <a:pt x="3270920" y="2223076"/>
                  </a:cubicBezTo>
                  <a:lnTo>
                    <a:pt x="3266940" y="2224100"/>
                  </a:lnTo>
                  <a:lnTo>
                    <a:pt x="3275797" y="2234835"/>
                  </a:lnTo>
                  <a:cubicBezTo>
                    <a:pt x="3363771" y="2365054"/>
                    <a:pt x="3415140" y="2522034"/>
                    <a:pt x="3415140" y="2691013"/>
                  </a:cubicBezTo>
                  <a:cubicBezTo>
                    <a:pt x="3415140" y="3141623"/>
                    <a:pt x="3049849" y="3506914"/>
                    <a:pt x="2599239" y="3506914"/>
                  </a:cubicBezTo>
                  <a:cubicBezTo>
                    <a:pt x="2317608" y="3506914"/>
                    <a:pt x="2069304" y="3364222"/>
                    <a:pt x="1922681" y="3147191"/>
                  </a:cubicBezTo>
                  <a:lnTo>
                    <a:pt x="1921882" y="3145720"/>
                  </a:lnTo>
                  <a:lnTo>
                    <a:pt x="1921084" y="3147191"/>
                  </a:lnTo>
                  <a:cubicBezTo>
                    <a:pt x="1774461" y="3364222"/>
                    <a:pt x="1526157" y="3506914"/>
                    <a:pt x="1244526" y="3506914"/>
                  </a:cubicBezTo>
                  <a:cubicBezTo>
                    <a:pt x="793916" y="3506914"/>
                    <a:pt x="428625" y="3141623"/>
                    <a:pt x="428625" y="2691013"/>
                  </a:cubicBezTo>
                  <a:cubicBezTo>
                    <a:pt x="428625" y="2522034"/>
                    <a:pt x="479994" y="2365054"/>
                    <a:pt x="567968" y="2234835"/>
                  </a:cubicBezTo>
                  <a:lnTo>
                    <a:pt x="576901" y="2224008"/>
                  </a:lnTo>
                  <a:lnTo>
                    <a:pt x="573277" y="2223076"/>
                  </a:lnTo>
                  <a:cubicBezTo>
                    <a:pt x="241149" y="2119774"/>
                    <a:pt x="0" y="1809977"/>
                    <a:pt x="0" y="1443856"/>
                  </a:cubicBezTo>
                  <a:cubicBezTo>
                    <a:pt x="0" y="993246"/>
                    <a:pt x="365291" y="627955"/>
                    <a:pt x="815901" y="627955"/>
                  </a:cubicBezTo>
                  <a:cubicBezTo>
                    <a:pt x="900390" y="627955"/>
                    <a:pt x="981880" y="640797"/>
                    <a:pt x="1058525" y="664636"/>
                  </a:cubicBezTo>
                  <a:lnTo>
                    <a:pt x="1102646" y="680785"/>
                  </a:lnTo>
                  <a:lnTo>
                    <a:pt x="1105601" y="651469"/>
                  </a:lnTo>
                  <a:cubicBezTo>
                    <a:pt x="1181681" y="279676"/>
                    <a:pt x="1510642" y="0"/>
                    <a:pt x="19049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</a:p>
          </p:txBody>
        </p:sp>
        <p:sp>
          <p:nvSpPr>
            <p:cNvPr id="38" name="任意多边形: 形状 37" descr="aa367f77-7da0-457c-b316-7b70354a2ad4"/>
            <p:cNvSpPr/>
            <p:nvPr/>
          </p:nvSpPr>
          <p:spPr>
            <a:xfrm>
              <a:off x="7971597" y="2457785"/>
              <a:ext cx="835560" cy="764230"/>
            </a:xfrm>
            <a:custGeom>
              <a:avLst/>
              <a:gdLst>
                <a:gd name="connsiteX0" fmla="*/ 1904926 w 3844197"/>
                <a:gd name="connsiteY0" fmla="*/ 0 h 3506914"/>
                <a:gd name="connsiteX1" fmla="*/ 2704251 w 3844197"/>
                <a:gd name="connsiteY1" fmla="*/ 651469 h 3506914"/>
                <a:gd name="connsiteX2" fmla="*/ 2708467 w 3844197"/>
                <a:gd name="connsiteY2" fmla="*/ 693290 h 3506914"/>
                <a:gd name="connsiteX3" fmla="*/ 2710711 w 3844197"/>
                <a:gd name="connsiteY3" fmla="*/ 692073 h 3506914"/>
                <a:gd name="connsiteX4" fmla="*/ 3028296 w 3844197"/>
                <a:gd name="connsiteY4" fmla="*/ 627955 h 3506914"/>
                <a:gd name="connsiteX5" fmla="*/ 3844197 w 3844197"/>
                <a:gd name="connsiteY5" fmla="*/ 1443856 h 3506914"/>
                <a:gd name="connsiteX6" fmla="*/ 3270920 w 3844197"/>
                <a:gd name="connsiteY6" fmla="*/ 2223076 h 3506914"/>
                <a:gd name="connsiteX7" fmla="*/ 3266940 w 3844197"/>
                <a:gd name="connsiteY7" fmla="*/ 2224100 h 3506914"/>
                <a:gd name="connsiteX8" fmla="*/ 3275797 w 3844197"/>
                <a:gd name="connsiteY8" fmla="*/ 2234835 h 3506914"/>
                <a:gd name="connsiteX9" fmla="*/ 3415140 w 3844197"/>
                <a:gd name="connsiteY9" fmla="*/ 2691013 h 3506914"/>
                <a:gd name="connsiteX10" fmla="*/ 2599239 w 3844197"/>
                <a:gd name="connsiteY10" fmla="*/ 3506914 h 3506914"/>
                <a:gd name="connsiteX11" fmla="*/ 1922681 w 3844197"/>
                <a:gd name="connsiteY11" fmla="*/ 3147191 h 3506914"/>
                <a:gd name="connsiteX12" fmla="*/ 1921882 w 3844197"/>
                <a:gd name="connsiteY12" fmla="*/ 3145720 h 3506914"/>
                <a:gd name="connsiteX13" fmla="*/ 1921084 w 3844197"/>
                <a:gd name="connsiteY13" fmla="*/ 3147191 h 3506914"/>
                <a:gd name="connsiteX14" fmla="*/ 1244526 w 3844197"/>
                <a:gd name="connsiteY14" fmla="*/ 3506914 h 3506914"/>
                <a:gd name="connsiteX15" fmla="*/ 428625 w 3844197"/>
                <a:gd name="connsiteY15" fmla="*/ 2691013 h 3506914"/>
                <a:gd name="connsiteX16" fmla="*/ 567968 w 3844197"/>
                <a:gd name="connsiteY16" fmla="*/ 2234835 h 3506914"/>
                <a:gd name="connsiteX17" fmla="*/ 576901 w 3844197"/>
                <a:gd name="connsiteY17" fmla="*/ 2224008 h 3506914"/>
                <a:gd name="connsiteX18" fmla="*/ 573277 w 3844197"/>
                <a:gd name="connsiteY18" fmla="*/ 2223076 h 3506914"/>
                <a:gd name="connsiteX19" fmla="*/ 0 w 3844197"/>
                <a:gd name="connsiteY19" fmla="*/ 1443856 h 3506914"/>
                <a:gd name="connsiteX20" fmla="*/ 815901 w 3844197"/>
                <a:gd name="connsiteY20" fmla="*/ 627955 h 3506914"/>
                <a:gd name="connsiteX21" fmla="*/ 1058525 w 3844197"/>
                <a:gd name="connsiteY21" fmla="*/ 664636 h 3506914"/>
                <a:gd name="connsiteX22" fmla="*/ 1102646 w 3844197"/>
                <a:gd name="connsiteY22" fmla="*/ 680785 h 3506914"/>
                <a:gd name="connsiteX23" fmla="*/ 1105601 w 3844197"/>
                <a:gd name="connsiteY23" fmla="*/ 651469 h 3506914"/>
                <a:gd name="connsiteX24" fmla="*/ 1904926 w 3844197"/>
                <a:gd name="connsiteY24" fmla="*/ 0 h 3506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844197" h="3506914">
                  <a:moveTo>
                    <a:pt x="1904926" y="0"/>
                  </a:moveTo>
                  <a:cubicBezTo>
                    <a:pt x="2299210" y="0"/>
                    <a:pt x="2628171" y="279676"/>
                    <a:pt x="2704251" y="651469"/>
                  </a:cubicBezTo>
                  <a:lnTo>
                    <a:pt x="2708467" y="693290"/>
                  </a:lnTo>
                  <a:lnTo>
                    <a:pt x="2710711" y="692073"/>
                  </a:lnTo>
                  <a:cubicBezTo>
                    <a:pt x="2808324" y="650786"/>
                    <a:pt x="2915644" y="627955"/>
                    <a:pt x="3028296" y="627955"/>
                  </a:cubicBezTo>
                  <a:cubicBezTo>
                    <a:pt x="3478906" y="627955"/>
                    <a:pt x="3844197" y="993246"/>
                    <a:pt x="3844197" y="1443856"/>
                  </a:cubicBezTo>
                  <a:cubicBezTo>
                    <a:pt x="3844197" y="1809977"/>
                    <a:pt x="3603048" y="2119774"/>
                    <a:pt x="3270920" y="2223076"/>
                  </a:cubicBezTo>
                  <a:lnTo>
                    <a:pt x="3266940" y="2224100"/>
                  </a:lnTo>
                  <a:lnTo>
                    <a:pt x="3275797" y="2234835"/>
                  </a:lnTo>
                  <a:cubicBezTo>
                    <a:pt x="3363771" y="2365054"/>
                    <a:pt x="3415140" y="2522034"/>
                    <a:pt x="3415140" y="2691013"/>
                  </a:cubicBezTo>
                  <a:cubicBezTo>
                    <a:pt x="3415140" y="3141623"/>
                    <a:pt x="3049849" y="3506914"/>
                    <a:pt x="2599239" y="3506914"/>
                  </a:cubicBezTo>
                  <a:cubicBezTo>
                    <a:pt x="2317608" y="3506914"/>
                    <a:pt x="2069304" y="3364222"/>
                    <a:pt x="1922681" y="3147191"/>
                  </a:cubicBezTo>
                  <a:lnTo>
                    <a:pt x="1921882" y="3145720"/>
                  </a:lnTo>
                  <a:lnTo>
                    <a:pt x="1921084" y="3147191"/>
                  </a:lnTo>
                  <a:cubicBezTo>
                    <a:pt x="1774461" y="3364222"/>
                    <a:pt x="1526157" y="3506914"/>
                    <a:pt x="1244526" y="3506914"/>
                  </a:cubicBezTo>
                  <a:cubicBezTo>
                    <a:pt x="793916" y="3506914"/>
                    <a:pt x="428625" y="3141623"/>
                    <a:pt x="428625" y="2691013"/>
                  </a:cubicBezTo>
                  <a:cubicBezTo>
                    <a:pt x="428625" y="2522034"/>
                    <a:pt x="479994" y="2365054"/>
                    <a:pt x="567968" y="2234835"/>
                  </a:cubicBezTo>
                  <a:lnTo>
                    <a:pt x="576901" y="2224008"/>
                  </a:lnTo>
                  <a:lnTo>
                    <a:pt x="573277" y="2223076"/>
                  </a:lnTo>
                  <a:cubicBezTo>
                    <a:pt x="241149" y="2119774"/>
                    <a:pt x="0" y="1809977"/>
                    <a:pt x="0" y="1443856"/>
                  </a:cubicBezTo>
                  <a:cubicBezTo>
                    <a:pt x="0" y="993246"/>
                    <a:pt x="365291" y="627955"/>
                    <a:pt x="815901" y="627955"/>
                  </a:cubicBezTo>
                  <a:cubicBezTo>
                    <a:pt x="900390" y="627955"/>
                    <a:pt x="981880" y="640797"/>
                    <a:pt x="1058525" y="664636"/>
                  </a:cubicBezTo>
                  <a:lnTo>
                    <a:pt x="1102646" y="680785"/>
                  </a:lnTo>
                  <a:lnTo>
                    <a:pt x="1105601" y="651469"/>
                  </a:lnTo>
                  <a:cubicBezTo>
                    <a:pt x="1181681" y="279676"/>
                    <a:pt x="1510642" y="0"/>
                    <a:pt x="190492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</a:p>
          </p:txBody>
        </p:sp>
        <p:sp>
          <p:nvSpPr>
            <p:cNvPr id="40" name="任意多边形: 形状 39" descr="20839823-fe35-49af-aff0-5d8af08b657b"/>
            <p:cNvSpPr/>
            <p:nvPr/>
          </p:nvSpPr>
          <p:spPr>
            <a:xfrm>
              <a:off x="10495653" y="2677356"/>
              <a:ext cx="329510" cy="296014"/>
            </a:xfrm>
            <a:custGeom>
              <a:avLst/>
              <a:gdLst>
                <a:gd name="connsiteX0" fmla="*/ 1904926 w 3844197"/>
                <a:gd name="connsiteY0" fmla="*/ 0 h 3506914"/>
                <a:gd name="connsiteX1" fmla="*/ 2704251 w 3844197"/>
                <a:gd name="connsiteY1" fmla="*/ 651469 h 3506914"/>
                <a:gd name="connsiteX2" fmla="*/ 2708467 w 3844197"/>
                <a:gd name="connsiteY2" fmla="*/ 693290 h 3506914"/>
                <a:gd name="connsiteX3" fmla="*/ 2710711 w 3844197"/>
                <a:gd name="connsiteY3" fmla="*/ 692073 h 3506914"/>
                <a:gd name="connsiteX4" fmla="*/ 3028296 w 3844197"/>
                <a:gd name="connsiteY4" fmla="*/ 627955 h 3506914"/>
                <a:gd name="connsiteX5" fmla="*/ 3844197 w 3844197"/>
                <a:gd name="connsiteY5" fmla="*/ 1443856 h 3506914"/>
                <a:gd name="connsiteX6" fmla="*/ 3270920 w 3844197"/>
                <a:gd name="connsiteY6" fmla="*/ 2223076 h 3506914"/>
                <a:gd name="connsiteX7" fmla="*/ 3266940 w 3844197"/>
                <a:gd name="connsiteY7" fmla="*/ 2224100 h 3506914"/>
                <a:gd name="connsiteX8" fmla="*/ 3275797 w 3844197"/>
                <a:gd name="connsiteY8" fmla="*/ 2234835 h 3506914"/>
                <a:gd name="connsiteX9" fmla="*/ 3415140 w 3844197"/>
                <a:gd name="connsiteY9" fmla="*/ 2691013 h 3506914"/>
                <a:gd name="connsiteX10" fmla="*/ 2599239 w 3844197"/>
                <a:gd name="connsiteY10" fmla="*/ 3506914 h 3506914"/>
                <a:gd name="connsiteX11" fmla="*/ 1922681 w 3844197"/>
                <a:gd name="connsiteY11" fmla="*/ 3147191 h 3506914"/>
                <a:gd name="connsiteX12" fmla="*/ 1921882 w 3844197"/>
                <a:gd name="connsiteY12" fmla="*/ 3145720 h 3506914"/>
                <a:gd name="connsiteX13" fmla="*/ 1921084 w 3844197"/>
                <a:gd name="connsiteY13" fmla="*/ 3147191 h 3506914"/>
                <a:gd name="connsiteX14" fmla="*/ 1244526 w 3844197"/>
                <a:gd name="connsiteY14" fmla="*/ 3506914 h 3506914"/>
                <a:gd name="connsiteX15" fmla="*/ 428625 w 3844197"/>
                <a:gd name="connsiteY15" fmla="*/ 2691013 h 3506914"/>
                <a:gd name="connsiteX16" fmla="*/ 567968 w 3844197"/>
                <a:gd name="connsiteY16" fmla="*/ 2234835 h 3506914"/>
                <a:gd name="connsiteX17" fmla="*/ 576901 w 3844197"/>
                <a:gd name="connsiteY17" fmla="*/ 2224008 h 3506914"/>
                <a:gd name="connsiteX18" fmla="*/ 573277 w 3844197"/>
                <a:gd name="connsiteY18" fmla="*/ 2223076 h 3506914"/>
                <a:gd name="connsiteX19" fmla="*/ 0 w 3844197"/>
                <a:gd name="connsiteY19" fmla="*/ 1443856 h 3506914"/>
                <a:gd name="connsiteX20" fmla="*/ 815901 w 3844197"/>
                <a:gd name="connsiteY20" fmla="*/ 627955 h 3506914"/>
                <a:gd name="connsiteX21" fmla="*/ 1058525 w 3844197"/>
                <a:gd name="connsiteY21" fmla="*/ 664636 h 3506914"/>
                <a:gd name="connsiteX22" fmla="*/ 1102646 w 3844197"/>
                <a:gd name="connsiteY22" fmla="*/ 680785 h 3506914"/>
                <a:gd name="connsiteX23" fmla="*/ 1105601 w 3844197"/>
                <a:gd name="connsiteY23" fmla="*/ 651469 h 3506914"/>
                <a:gd name="connsiteX24" fmla="*/ 1904926 w 3844197"/>
                <a:gd name="connsiteY24" fmla="*/ 0 h 3506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844197" h="3506914">
                  <a:moveTo>
                    <a:pt x="1904926" y="0"/>
                  </a:moveTo>
                  <a:cubicBezTo>
                    <a:pt x="2299210" y="0"/>
                    <a:pt x="2628171" y="279676"/>
                    <a:pt x="2704251" y="651469"/>
                  </a:cubicBezTo>
                  <a:lnTo>
                    <a:pt x="2708467" y="693290"/>
                  </a:lnTo>
                  <a:lnTo>
                    <a:pt x="2710711" y="692073"/>
                  </a:lnTo>
                  <a:cubicBezTo>
                    <a:pt x="2808324" y="650786"/>
                    <a:pt x="2915644" y="627955"/>
                    <a:pt x="3028296" y="627955"/>
                  </a:cubicBezTo>
                  <a:cubicBezTo>
                    <a:pt x="3478906" y="627955"/>
                    <a:pt x="3844197" y="993246"/>
                    <a:pt x="3844197" y="1443856"/>
                  </a:cubicBezTo>
                  <a:cubicBezTo>
                    <a:pt x="3844197" y="1809977"/>
                    <a:pt x="3603048" y="2119774"/>
                    <a:pt x="3270920" y="2223076"/>
                  </a:cubicBezTo>
                  <a:lnTo>
                    <a:pt x="3266940" y="2224100"/>
                  </a:lnTo>
                  <a:lnTo>
                    <a:pt x="3275797" y="2234835"/>
                  </a:lnTo>
                  <a:cubicBezTo>
                    <a:pt x="3363771" y="2365054"/>
                    <a:pt x="3415140" y="2522034"/>
                    <a:pt x="3415140" y="2691013"/>
                  </a:cubicBezTo>
                  <a:cubicBezTo>
                    <a:pt x="3415140" y="3141623"/>
                    <a:pt x="3049849" y="3506914"/>
                    <a:pt x="2599239" y="3506914"/>
                  </a:cubicBezTo>
                  <a:cubicBezTo>
                    <a:pt x="2317608" y="3506914"/>
                    <a:pt x="2069304" y="3364222"/>
                    <a:pt x="1922681" y="3147191"/>
                  </a:cubicBezTo>
                  <a:lnTo>
                    <a:pt x="1921882" y="3145720"/>
                  </a:lnTo>
                  <a:lnTo>
                    <a:pt x="1921084" y="3147191"/>
                  </a:lnTo>
                  <a:cubicBezTo>
                    <a:pt x="1774461" y="3364222"/>
                    <a:pt x="1526157" y="3506914"/>
                    <a:pt x="1244526" y="3506914"/>
                  </a:cubicBezTo>
                  <a:cubicBezTo>
                    <a:pt x="793916" y="3506914"/>
                    <a:pt x="428625" y="3141623"/>
                    <a:pt x="428625" y="2691013"/>
                  </a:cubicBezTo>
                  <a:cubicBezTo>
                    <a:pt x="428625" y="2522034"/>
                    <a:pt x="479994" y="2365054"/>
                    <a:pt x="567968" y="2234835"/>
                  </a:cubicBezTo>
                  <a:lnTo>
                    <a:pt x="576901" y="2224008"/>
                  </a:lnTo>
                  <a:lnTo>
                    <a:pt x="573277" y="2223076"/>
                  </a:lnTo>
                  <a:cubicBezTo>
                    <a:pt x="241149" y="2119774"/>
                    <a:pt x="0" y="1809977"/>
                    <a:pt x="0" y="1443856"/>
                  </a:cubicBezTo>
                  <a:cubicBezTo>
                    <a:pt x="0" y="993246"/>
                    <a:pt x="365291" y="627955"/>
                    <a:pt x="815901" y="627955"/>
                  </a:cubicBezTo>
                  <a:cubicBezTo>
                    <a:pt x="900390" y="627955"/>
                    <a:pt x="981880" y="640797"/>
                    <a:pt x="1058525" y="664636"/>
                  </a:cubicBezTo>
                  <a:lnTo>
                    <a:pt x="1102646" y="680785"/>
                  </a:lnTo>
                  <a:lnTo>
                    <a:pt x="1105601" y="651469"/>
                  </a:lnTo>
                  <a:cubicBezTo>
                    <a:pt x="1181681" y="279676"/>
                    <a:pt x="1510642" y="0"/>
                    <a:pt x="1904926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</a:p>
          </p:txBody>
        </p:sp>
        <p:grpSp>
          <p:nvGrpSpPr>
            <p:cNvPr id="3" name="组合 2" descr="8bdccf92-2a57-4f30-8088-9b5b17e532cd"/>
            <p:cNvGrpSpPr/>
            <p:nvPr/>
          </p:nvGrpSpPr>
          <p:grpSpPr>
            <a:xfrm>
              <a:off x="1880938" y="2526083"/>
              <a:ext cx="2551363" cy="2975650"/>
              <a:chOff x="1880938" y="2526083"/>
              <a:chExt cx="2551363" cy="2975650"/>
            </a:xfrm>
          </p:grpSpPr>
          <p:sp>
            <p:nvSpPr>
              <p:cNvPr id="27" name="Bullet1" descr="c9cfd2b7-8a95-4fef-81e2-647842d3dc7f"/>
              <p:cNvSpPr/>
              <p:nvPr/>
            </p:nvSpPr>
            <p:spPr>
              <a:xfrm flipH="1">
                <a:off x="1880938" y="3252372"/>
                <a:ext cx="2551361" cy="610063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皮肤的构造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8" name="Text1" descr="f0ee469a-5927-48bf-be63-33f6423bf591"/>
              <p:cNvSpPr txBox="1"/>
              <p:nvPr/>
            </p:nvSpPr>
            <p:spPr>
              <a:xfrm flipH="1">
                <a:off x="1880940" y="3862437"/>
                <a:ext cx="2551361" cy="1639296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皮肤由表皮、真皮、皮下组织三层及附属物构成。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31" name="Number1" descr="24e7540a-89dd-4570-b5d5-efef44191786"/>
              <p:cNvSpPr/>
              <p:nvPr/>
            </p:nvSpPr>
            <p:spPr>
              <a:xfrm>
                <a:off x="2113983" y="2526083"/>
                <a:ext cx="675255" cy="65164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2000" b="1" i="0" u="none">
                    <a:solidFill>
                      <a:srgbClr val="FFFFFF"/>
                    </a:solidFill>
                    <a:latin typeface="Arial" panose="020B0604020202020204"/>
                  </a:rPr>
                  <a:t>01</a:t>
                </a:r>
                <a:endParaRPr lang="en-US" sz="20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5" name="组合 4" descr="bb2f86bc-69aa-42f5-aafe-b708913b2fc9"/>
            <p:cNvGrpSpPr/>
            <p:nvPr/>
          </p:nvGrpSpPr>
          <p:grpSpPr>
            <a:xfrm>
              <a:off x="4849822" y="2526083"/>
              <a:ext cx="2551363" cy="2975650"/>
              <a:chOff x="4849822" y="2526083"/>
              <a:chExt cx="2551363" cy="2975650"/>
            </a:xfrm>
          </p:grpSpPr>
          <p:sp>
            <p:nvSpPr>
              <p:cNvPr id="22" name="Bullet2" descr="ef00ca09-4f51-41f7-a0a7-849128238552"/>
              <p:cNvSpPr/>
              <p:nvPr/>
            </p:nvSpPr>
            <p:spPr>
              <a:xfrm flipH="1">
                <a:off x="4849822" y="3252372"/>
                <a:ext cx="2551361" cy="610063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皮肤的生理功能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3" name="Text2" descr="6ebb9c63-e80f-49f0-a95b-1be64df6a51f"/>
              <p:cNvSpPr txBox="1"/>
              <p:nvPr/>
            </p:nvSpPr>
            <p:spPr>
              <a:xfrm flipH="1">
                <a:off x="4849824" y="3862437"/>
                <a:ext cx="2551361" cy="1639296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有感觉、代谢、保护、分泌排泄、调节体温等作用。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6" name="Number2" descr="ef46d090-933e-4a67-b902-f73d24c2c8a9"/>
              <p:cNvSpPr/>
              <p:nvPr/>
            </p:nvSpPr>
            <p:spPr>
              <a:xfrm>
                <a:off x="5082867" y="2526083"/>
                <a:ext cx="675255" cy="65164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2000" b="1" i="0" u="none">
                    <a:solidFill>
                      <a:srgbClr val="FFFFFF"/>
                    </a:solidFill>
                    <a:latin typeface="Arial" panose="020B0604020202020204"/>
                  </a:rPr>
                  <a:t>02</a:t>
                </a:r>
                <a:endParaRPr lang="en-US" sz="20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7" name="组合 6" descr="b0e46a60-e8b6-46ec-bdde-309434ca1872"/>
            <p:cNvGrpSpPr/>
            <p:nvPr/>
          </p:nvGrpSpPr>
          <p:grpSpPr>
            <a:xfrm>
              <a:off x="7818705" y="2526083"/>
              <a:ext cx="2551363" cy="2975650"/>
              <a:chOff x="7818705" y="2526083"/>
              <a:chExt cx="2551363" cy="2975650"/>
            </a:xfrm>
          </p:grpSpPr>
          <p:sp>
            <p:nvSpPr>
              <p:cNvPr id="17" name="Bullet3" descr="5a43cd8e-3564-4e7f-8c2c-72c39e07fd77"/>
              <p:cNvSpPr/>
              <p:nvPr/>
            </p:nvSpPr>
            <p:spPr>
              <a:xfrm flipH="1">
                <a:off x="7818705" y="3252372"/>
                <a:ext cx="2551361" cy="610063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皮肤的散热方式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8" name="Text3" descr="3bb4ca46-2974-48b1-ab09-b115588a6dd5"/>
              <p:cNvSpPr txBox="1"/>
              <p:nvPr/>
            </p:nvSpPr>
            <p:spPr>
              <a:xfrm flipH="1">
                <a:off x="7818707" y="3862437"/>
                <a:ext cx="2551361" cy="1639296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包括辐射、传导、对流、蒸发四种散热方式。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1" name="Number3" descr="76520ed5-e458-463f-97a7-6cda00f95a9b"/>
              <p:cNvSpPr/>
              <p:nvPr/>
            </p:nvSpPr>
            <p:spPr>
              <a:xfrm>
                <a:off x="8051750" y="2526083"/>
                <a:ext cx="675255" cy="65164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2000" b="1" i="0" u="none">
                    <a:solidFill>
                      <a:srgbClr val="FFFFFF"/>
                    </a:solidFill>
                    <a:latin typeface="Arial" panose="020B0604020202020204"/>
                  </a:rPr>
                  <a:t>03</a:t>
                </a:r>
                <a:endParaRPr lang="en-US" sz="20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人体的基本结构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6" name="61e7d117-4468-4ae8-9576-9ca411224fe2.source.5.zh-Hans.pptx" descr="5f9356fd-3fd4-4d07-bd05-c334cc8ff41c"/>
          <p:cNvGrpSpPr/>
          <p:nvPr/>
        </p:nvGrpSpPr>
        <p:grpSpPr>
          <a:xfrm>
            <a:off x="0" y="1130300"/>
            <a:ext cx="12182475" cy="4725226"/>
            <a:chOff x="0" y="1130300"/>
            <a:chExt cx="12182475" cy="4725226"/>
          </a:xfrm>
        </p:grpSpPr>
        <p:sp>
          <p:nvSpPr>
            <p:cNvPr id="2145" name="Title" descr="a43b0520-65fd-474f-8286-db1677609f2c"/>
            <p:cNvSpPr txBox="1"/>
            <p:nvPr/>
          </p:nvSpPr>
          <p:spPr>
            <a:xfrm>
              <a:off x="660400" y="1130300"/>
              <a:ext cx="10858500" cy="726697"/>
            </a:xfrm>
            <a:prstGeom prst="rect">
              <a:avLst/>
            </a:prstGeom>
            <a:noFill/>
          </p:spPr>
          <p:txBody>
            <a:bodyPr vert="horz" wrap="square" rtlCol="0" anchor="ctr" anchorCtr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剖析人体的微观组成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sp>
          <p:nvSpPr>
            <p:cNvPr id="2138" name="图形 2136" descr="f1356083-f5cf-4cbf-8c6c-fb2d67aaa1d8"/>
            <p:cNvSpPr/>
            <p:nvPr/>
          </p:nvSpPr>
          <p:spPr>
            <a:xfrm>
              <a:off x="0" y="5128980"/>
              <a:ext cx="12182475" cy="539178"/>
            </a:xfrm>
            <a:custGeom>
              <a:avLst/>
              <a:gdLst>
                <a:gd name="connsiteX0" fmla="*/ 0 w 12156788"/>
                <a:gd name="connsiteY0" fmla="*/ 261152 h 522304"/>
                <a:gd name="connsiteX1" fmla="*/ 1350754 w 12156788"/>
                <a:gd name="connsiteY1" fmla="*/ 261152 h 522304"/>
                <a:gd name="connsiteX2" fmla="*/ 1350754 w 12156788"/>
                <a:gd name="connsiteY2" fmla="*/ 261152 h 522304"/>
                <a:gd name="connsiteX3" fmla="*/ 2701509 w 12156788"/>
                <a:gd name="connsiteY3" fmla="*/ 261152 h 522304"/>
                <a:gd name="connsiteX4" fmla="*/ 2701509 w 12156788"/>
                <a:gd name="connsiteY4" fmla="*/ 261152 h 522304"/>
                <a:gd name="connsiteX5" fmla="*/ 4052263 w 12156788"/>
                <a:gd name="connsiteY5" fmla="*/ 261152 h 522304"/>
                <a:gd name="connsiteX6" fmla="*/ 4052263 w 12156788"/>
                <a:gd name="connsiteY6" fmla="*/ 261152 h 522304"/>
                <a:gd name="connsiteX7" fmla="*/ 5403017 w 12156788"/>
                <a:gd name="connsiteY7" fmla="*/ 261152 h 522304"/>
                <a:gd name="connsiteX8" fmla="*/ 5403017 w 12156788"/>
                <a:gd name="connsiteY8" fmla="*/ 261152 h 522304"/>
                <a:gd name="connsiteX9" fmla="*/ 6753772 w 12156788"/>
                <a:gd name="connsiteY9" fmla="*/ 261152 h 522304"/>
                <a:gd name="connsiteX10" fmla="*/ 6753772 w 12156788"/>
                <a:gd name="connsiteY10" fmla="*/ 261152 h 522304"/>
                <a:gd name="connsiteX11" fmla="*/ 8104526 w 12156788"/>
                <a:gd name="connsiteY11" fmla="*/ 261152 h 522304"/>
                <a:gd name="connsiteX12" fmla="*/ 8104526 w 12156788"/>
                <a:gd name="connsiteY12" fmla="*/ 261152 h 522304"/>
                <a:gd name="connsiteX13" fmla="*/ 9455280 w 12156788"/>
                <a:gd name="connsiteY13" fmla="*/ 261152 h 522304"/>
                <a:gd name="connsiteX14" fmla="*/ 9455280 w 12156788"/>
                <a:gd name="connsiteY14" fmla="*/ 261152 h 522304"/>
                <a:gd name="connsiteX15" fmla="*/ 10806034 w 12156788"/>
                <a:gd name="connsiteY15" fmla="*/ 261152 h 522304"/>
                <a:gd name="connsiteX16" fmla="*/ 10806034 w 12156788"/>
                <a:gd name="connsiteY16" fmla="*/ 261152 h 522304"/>
                <a:gd name="connsiteX17" fmla="*/ 12156788 w 12156788"/>
                <a:gd name="connsiteY17" fmla="*/ 261152 h 522304"/>
                <a:gd name="connsiteX0-1" fmla="*/ 0 w 12156788"/>
                <a:gd name="connsiteY0-2" fmla="*/ 261152 h 522304"/>
                <a:gd name="connsiteX1-3" fmla="*/ 1350754 w 12156788"/>
                <a:gd name="connsiteY1-4" fmla="*/ 261152 h 522304"/>
                <a:gd name="connsiteX2-5" fmla="*/ 1350754 w 12156788"/>
                <a:gd name="connsiteY2-6" fmla="*/ 261152 h 522304"/>
                <a:gd name="connsiteX3-7" fmla="*/ 2701509 w 12156788"/>
                <a:gd name="connsiteY3-8" fmla="*/ 261152 h 522304"/>
                <a:gd name="connsiteX4-9" fmla="*/ 2701509 w 12156788"/>
                <a:gd name="connsiteY4-10" fmla="*/ 261152 h 522304"/>
                <a:gd name="connsiteX5-11" fmla="*/ 4052263 w 12156788"/>
                <a:gd name="connsiteY5-12" fmla="*/ 261152 h 522304"/>
                <a:gd name="connsiteX6-13" fmla="*/ 4052263 w 12156788"/>
                <a:gd name="connsiteY6-14" fmla="*/ 261152 h 522304"/>
                <a:gd name="connsiteX7-15" fmla="*/ 5403017 w 12156788"/>
                <a:gd name="connsiteY7-16" fmla="*/ 261152 h 522304"/>
                <a:gd name="connsiteX8-17" fmla="*/ 5403017 w 12156788"/>
                <a:gd name="connsiteY8-18" fmla="*/ 261152 h 522304"/>
                <a:gd name="connsiteX9-19" fmla="*/ 6753772 w 12156788"/>
                <a:gd name="connsiteY9-20" fmla="*/ 261152 h 522304"/>
                <a:gd name="connsiteX10-21" fmla="*/ 6753772 w 12156788"/>
                <a:gd name="connsiteY10-22" fmla="*/ 261152 h 522304"/>
                <a:gd name="connsiteX11-23" fmla="*/ 8104526 w 12156788"/>
                <a:gd name="connsiteY11-24" fmla="*/ 261152 h 522304"/>
                <a:gd name="connsiteX12-25" fmla="*/ 8104526 w 12156788"/>
                <a:gd name="connsiteY12-26" fmla="*/ 261152 h 522304"/>
                <a:gd name="connsiteX13-27" fmla="*/ 9455280 w 12156788"/>
                <a:gd name="connsiteY13-28" fmla="*/ 261152 h 522304"/>
                <a:gd name="connsiteX14-29" fmla="*/ 9455280 w 12156788"/>
                <a:gd name="connsiteY14-30" fmla="*/ 261152 h 522304"/>
                <a:gd name="connsiteX15-31" fmla="*/ 10806034 w 12156788"/>
                <a:gd name="connsiteY15-32" fmla="*/ 261152 h 522304"/>
                <a:gd name="connsiteX16-33" fmla="*/ 10806034 w 12156788"/>
                <a:gd name="connsiteY16-34" fmla="*/ 261152 h 522304"/>
                <a:gd name="connsiteX17-35" fmla="*/ 11304882 w 12156788"/>
                <a:gd name="connsiteY17-36" fmla="*/ 12121 h 522304"/>
                <a:gd name="connsiteX18" fmla="*/ 12156788 w 12156788"/>
                <a:gd name="connsiteY18" fmla="*/ 261152 h 522304"/>
                <a:gd name="connsiteX0-37" fmla="*/ 0 w 11304882"/>
                <a:gd name="connsiteY0-38" fmla="*/ 261152 h 522304"/>
                <a:gd name="connsiteX1-39" fmla="*/ 1350754 w 11304882"/>
                <a:gd name="connsiteY1-40" fmla="*/ 261152 h 522304"/>
                <a:gd name="connsiteX2-41" fmla="*/ 1350754 w 11304882"/>
                <a:gd name="connsiteY2-42" fmla="*/ 261152 h 522304"/>
                <a:gd name="connsiteX3-43" fmla="*/ 2701509 w 11304882"/>
                <a:gd name="connsiteY3-44" fmla="*/ 261152 h 522304"/>
                <a:gd name="connsiteX4-45" fmla="*/ 2701509 w 11304882"/>
                <a:gd name="connsiteY4-46" fmla="*/ 261152 h 522304"/>
                <a:gd name="connsiteX5-47" fmla="*/ 4052263 w 11304882"/>
                <a:gd name="connsiteY5-48" fmla="*/ 261152 h 522304"/>
                <a:gd name="connsiteX6-49" fmla="*/ 4052263 w 11304882"/>
                <a:gd name="connsiteY6-50" fmla="*/ 261152 h 522304"/>
                <a:gd name="connsiteX7-51" fmla="*/ 5403017 w 11304882"/>
                <a:gd name="connsiteY7-52" fmla="*/ 261152 h 522304"/>
                <a:gd name="connsiteX8-53" fmla="*/ 5403017 w 11304882"/>
                <a:gd name="connsiteY8-54" fmla="*/ 261152 h 522304"/>
                <a:gd name="connsiteX9-55" fmla="*/ 6753772 w 11304882"/>
                <a:gd name="connsiteY9-56" fmla="*/ 261152 h 522304"/>
                <a:gd name="connsiteX10-57" fmla="*/ 6753772 w 11304882"/>
                <a:gd name="connsiteY10-58" fmla="*/ 261152 h 522304"/>
                <a:gd name="connsiteX11-59" fmla="*/ 8104526 w 11304882"/>
                <a:gd name="connsiteY11-60" fmla="*/ 261152 h 522304"/>
                <a:gd name="connsiteX12-61" fmla="*/ 8104526 w 11304882"/>
                <a:gd name="connsiteY12-62" fmla="*/ 261152 h 522304"/>
                <a:gd name="connsiteX13-63" fmla="*/ 9455280 w 11304882"/>
                <a:gd name="connsiteY13-64" fmla="*/ 261152 h 522304"/>
                <a:gd name="connsiteX14-65" fmla="*/ 9455280 w 11304882"/>
                <a:gd name="connsiteY14-66" fmla="*/ 261152 h 522304"/>
                <a:gd name="connsiteX15-67" fmla="*/ 10806034 w 11304882"/>
                <a:gd name="connsiteY15-68" fmla="*/ 261152 h 522304"/>
                <a:gd name="connsiteX16-69" fmla="*/ 10806034 w 11304882"/>
                <a:gd name="connsiteY16-70" fmla="*/ 261152 h 522304"/>
                <a:gd name="connsiteX17-71" fmla="*/ 11304882 w 11304882"/>
                <a:gd name="connsiteY17-72" fmla="*/ 12121 h 522304"/>
                <a:gd name="connsiteX0-73" fmla="*/ 0 w 11304882"/>
                <a:gd name="connsiteY0-74" fmla="*/ 261152 h 522304"/>
                <a:gd name="connsiteX1-75" fmla="*/ 843726 w 11304882"/>
                <a:gd name="connsiteY1-76" fmla="*/ 6585 h 522304"/>
                <a:gd name="connsiteX2-77" fmla="*/ 1350754 w 11304882"/>
                <a:gd name="connsiteY2-78" fmla="*/ 261152 h 522304"/>
                <a:gd name="connsiteX3-79" fmla="*/ 1350754 w 11304882"/>
                <a:gd name="connsiteY3-80" fmla="*/ 261152 h 522304"/>
                <a:gd name="connsiteX4-81" fmla="*/ 2701509 w 11304882"/>
                <a:gd name="connsiteY4-82" fmla="*/ 261152 h 522304"/>
                <a:gd name="connsiteX5-83" fmla="*/ 2701509 w 11304882"/>
                <a:gd name="connsiteY5-84" fmla="*/ 261152 h 522304"/>
                <a:gd name="connsiteX6-85" fmla="*/ 4052263 w 11304882"/>
                <a:gd name="connsiteY6-86" fmla="*/ 261152 h 522304"/>
                <a:gd name="connsiteX7-87" fmla="*/ 4052263 w 11304882"/>
                <a:gd name="connsiteY7-88" fmla="*/ 261152 h 522304"/>
                <a:gd name="connsiteX8-89" fmla="*/ 5403017 w 11304882"/>
                <a:gd name="connsiteY8-90" fmla="*/ 261152 h 522304"/>
                <a:gd name="connsiteX9-91" fmla="*/ 5403017 w 11304882"/>
                <a:gd name="connsiteY9-92" fmla="*/ 261152 h 522304"/>
                <a:gd name="connsiteX10-93" fmla="*/ 6753772 w 11304882"/>
                <a:gd name="connsiteY10-94" fmla="*/ 261152 h 522304"/>
                <a:gd name="connsiteX11-95" fmla="*/ 6753772 w 11304882"/>
                <a:gd name="connsiteY11-96" fmla="*/ 261152 h 522304"/>
                <a:gd name="connsiteX12-97" fmla="*/ 8104526 w 11304882"/>
                <a:gd name="connsiteY12-98" fmla="*/ 261152 h 522304"/>
                <a:gd name="connsiteX13-99" fmla="*/ 8104526 w 11304882"/>
                <a:gd name="connsiteY13-100" fmla="*/ 261152 h 522304"/>
                <a:gd name="connsiteX14-101" fmla="*/ 9455280 w 11304882"/>
                <a:gd name="connsiteY14-102" fmla="*/ 261152 h 522304"/>
                <a:gd name="connsiteX15-103" fmla="*/ 9455280 w 11304882"/>
                <a:gd name="connsiteY15-104" fmla="*/ 261152 h 522304"/>
                <a:gd name="connsiteX16-105" fmla="*/ 10806034 w 11304882"/>
                <a:gd name="connsiteY16-106" fmla="*/ 261152 h 522304"/>
                <a:gd name="connsiteX17-107" fmla="*/ 10806034 w 11304882"/>
                <a:gd name="connsiteY17-108" fmla="*/ 261152 h 522304"/>
                <a:gd name="connsiteX18-109" fmla="*/ 11304882 w 11304882"/>
                <a:gd name="connsiteY18-110" fmla="*/ 12121 h 522304"/>
                <a:gd name="connsiteX0-111" fmla="*/ 0 w 10461156"/>
                <a:gd name="connsiteY0-112" fmla="*/ 6585 h 522304"/>
                <a:gd name="connsiteX1-113" fmla="*/ 507028 w 10461156"/>
                <a:gd name="connsiteY1-114" fmla="*/ 261152 h 522304"/>
                <a:gd name="connsiteX2-115" fmla="*/ 507028 w 10461156"/>
                <a:gd name="connsiteY2-116" fmla="*/ 261152 h 522304"/>
                <a:gd name="connsiteX3-117" fmla="*/ 1857783 w 10461156"/>
                <a:gd name="connsiteY3-118" fmla="*/ 261152 h 522304"/>
                <a:gd name="connsiteX4-119" fmla="*/ 1857783 w 10461156"/>
                <a:gd name="connsiteY4-120" fmla="*/ 261152 h 522304"/>
                <a:gd name="connsiteX5-121" fmla="*/ 3208537 w 10461156"/>
                <a:gd name="connsiteY5-122" fmla="*/ 261152 h 522304"/>
                <a:gd name="connsiteX6-123" fmla="*/ 3208537 w 10461156"/>
                <a:gd name="connsiteY6-124" fmla="*/ 261152 h 522304"/>
                <a:gd name="connsiteX7-125" fmla="*/ 4559291 w 10461156"/>
                <a:gd name="connsiteY7-126" fmla="*/ 261152 h 522304"/>
                <a:gd name="connsiteX8-127" fmla="*/ 4559291 w 10461156"/>
                <a:gd name="connsiteY8-128" fmla="*/ 261152 h 522304"/>
                <a:gd name="connsiteX9-129" fmla="*/ 5910046 w 10461156"/>
                <a:gd name="connsiteY9-130" fmla="*/ 261152 h 522304"/>
                <a:gd name="connsiteX10-131" fmla="*/ 5910046 w 10461156"/>
                <a:gd name="connsiteY10-132" fmla="*/ 261152 h 522304"/>
                <a:gd name="connsiteX11-133" fmla="*/ 7260800 w 10461156"/>
                <a:gd name="connsiteY11-134" fmla="*/ 261152 h 522304"/>
                <a:gd name="connsiteX12-135" fmla="*/ 7260800 w 10461156"/>
                <a:gd name="connsiteY12-136" fmla="*/ 261152 h 522304"/>
                <a:gd name="connsiteX13-137" fmla="*/ 8611554 w 10461156"/>
                <a:gd name="connsiteY13-138" fmla="*/ 261152 h 522304"/>
                <a:gd name="connsiteX14-139" fmla="*/ 8611554 w 10461156"/>
                <a:gd name="connsiteY14-140" fmla="*/ 261152 h 522304"/>
                <a:gd name="connsiteX15-141" fmla="*/ 9962308 w 10461156"/>
                <a:gd name="connsiteY15-142" fmla="*/ 261152 h 522304"/>
                <a:gd name="connsiteX16-143" fmla="*/ 9962308 w 10461156"/>
                <a:gd name="connsiteY16-144" fmla="*/ 261152 h 522304"/>
                <a:gd name="connsiteX17-145" fmla="*/ 10461156 w 10461156"/>
                <a:gd name="connsiteY17-146" fmla="*/ 12121 h 52230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</a:cxnLst>
              <a:rect l="l" t="t" r="r" b="b"/>
              <a:pathLst>
                <a:path w="10461156" h="522304">
                  <a:moveTo>
                    <a:pt x="0" y="6585"/>
                  </a:moveTo>
                  <a:cubicBezTo>
                    <a:pt x="225126" y="6585"/>
                    <a:pt x="422523" y="218724"/>
                    <a:pt x="507028" y="261152"/>
                  </a:cubicBezTo>
                  <a:lnTo>
                    <a:pt x="507028" y="261152"/>
                  </a:lnTo>
                  <a:cubicBezTo>
                    <a:pt x="889954" y="609355"/>
                    <a:pt x="1474857" y="609355"/>
                    <a:pt x="1857783" y="261152"/>
                  </a:cubicBezTo>
                  <a:lnTo>
                    <a:pt x="1857783" y="261152"/>
                  </a:lnTo>
                  <a:cubicBezTo>
                    <a:pt x="2240708" y="-87051"/>
                    <a:pt x="2825611" y="-87051"/>
                    <a:pt x="3208537" y="261152"/>
                  </a:cubicBezTo>
                  <a:lnTo>
                    <a:pt x="3208537" y="261152"/>
                  </a:lnTo>
                  <a:cubicBezTo>
                    <a:pt x="3591463" y="609355"/>
                    <a:pt x="4176366" y="609355"/>
                    <a:pt x="4559291" y="261152"/>
                  </a:cubicBezTo>
                  <a:lnTo>
                    <a:pt x="4559291" y="261152"/>
                  </a:lnTo>
                  <a:cubicBezTo>
                    <a:pt x="4942217" y="-87051"/>
                    <a:pt x="5527120" y="-87051"/>
                    <a:pt x="5910046" y="261152"/>
                  </a:cubicBezTo>
                  <a:lnTo>
                    <a:pt x="5910046" y="261152"/>
                  </a:lnTo>
                  <a:cubicBezTo>
                    <a:pt x="6292971" y="609355"/>
                    <a:pt x="6877874" y="609355"/>
                    <a:pt x="7260800" y="261152"/>
                  </a:cubicBezTo>
                  <a:lnTo>
                    <a:pt x="7260800" y="261152"/>
                  </a:lnTo>
                  <a:cubicBezTo>
                    <a:pt x="7643725" y="-87051"/>
                    <a:pt x="8228628" y="-87051"/>
                    <a:pt x="8611554" y="261152"/>
                  </a:cubicBezTo>
                  <a:lnTo>
                    <a:pt x="8611554" y="261152"/>
                  </a:lnTo>
                  <a:cubicBezTo>
                    <a:pt x="8994480" y="609355"/>
                    <a:pt x="9579383" y="609355"/>
                    <a:pt x="9962308" y="261152"/>
                  </a:cubicBezTo>
                  <a:lnTo>
                    <a:pt x="9962308" y="261152"/>
                  </a:lnTo>
                  <a:cubicBezTo>
                    <a:pt x="10045449" y="219647"/>
                    <a:pt x="10236030" y="12121"/>
                    <a:pt x="10461156" y="12121"/>
                  </a:cubicBezTo>
                </a:path>
              </a:pathLst>
            </a:custGeom>
            <a:noFill/>
            <a:ln w="6350" cap="rnd">
              <a:solidFill>
                <a:schemeClr val="tx1">
                  <a:alpha val="50000"/>
                </a:schemeClr>
              </a:solidFill>
              <a:prstDash val="solid"/>
              <a:round/>
              <a:headEnd type="none"/>
              <a:tailEnd type="none"/>
            </a:ln>
          </p:spPr>
          <p:txBody>
            <a:bodyPr rtlCol="0" anchor="ctr"/>
            <a:lstStyle/>
            <a:p>
              <a:pPr algn="l"/>
            </a:p>
          </p:txBody>
        </p:sp>
        <p:grpSp>
          <p:nvGrpSpPr>
            <p:cNvPr id="3" name="组合 2" descr="064b5570-9657-4883-a377-6a5177635cc3"/>
            <p:cNvGrpSpPr/>
            <p:nvPr/>
          </p:nvGrpSpPr>
          <p:grpSpPr>
            <a:xfrm>
              <a:off x="660400" y="2166027"/>
              <a:ext cx="2103476" cy="3689499"/>
              <a:chOff x="660400" y="493094"/>
              <a:chExt cx="2103476" cy="3689499"/>
            </a:xfrm>
          </p:grpSpPr>
          <p:sp>
            <p:nvSpPr>
              <p:cNvPr id="2226" name="Bullet1" descr="4ec6a736-cc5e-4d77-990f-c2eb111697d8"/>
              <p:cNvSpPr txBox="1"/>
              <p:nvPr/>
            </p:nvSpPr>
            <p:spPr bwMode="auto">
              <a:xfrm>
                <a:off x="660400" y="493094"/>
                <a:ext cx="2103476" cy="112447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细胞的组成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227" name="Text1" descr="a6e06c20-51ea-4fe8-ba7b-b63102195eb7"/>
              <p:cNvSpPr/>
              <p:nvPr/>
            </p:nvSpPr>
            <p:spPr bwMode="auto">
              <a:xfrm>
                <a:off x="660400" y="1617573"/>
                <a:ext cx="2103476" cy="14284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细胞由细胞膜、细胞质、细胞核组成，是生命活动的基本单位。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4" name="Number1" descr="6713e35b-59a2-4152-b0f6-b787462b2f6d"/>
              <p:cNvSpPr/>
              <p:nvPr/>
            </p:nvSpPr>
            <p:spPr>
              <a:xfrm>
                <a:off x="1447351" y="3698229"/>
                <a:ext cx="529574" cy="484364"/>
              </a:xfrm>
              <a:custGeom>
                <a:avLst/>
                <a:gdLst>
                  <a:gd name="connsiteX0" fmla="*/ 1904926 w 3844197"/>
                  <a:gd name="connsiteY0" fmla="*/ 0 h 3506914"/>
                  <a:gd name="connsiteX1" fmla="*/ 2704251 w 3844197"/>
                  <a:gd name="connsiteY1" fmla="*/ 651469 h 3506914"/>
                  <a:gd name="connsiteX2" fmla="*/ 2708467 w 3844197"/>
                  <a:gd name="connsiteY2" fmla="*/ 693290 h 3506914"/>
                  <a:gd name="connsiteX3" fmla="*/ 2710711 w 3844197"/>
                  <a:gd name="connsiteY3" fmla="*/ 692073 h 3506914"/>
                  <a:gd name="connsiteX4" fmla="*/ 3028296 w 3844197"/>
                  <a:gd name="connsiteY4" fmla="*/ 627955 h 3506914"/>
                  <a:gd name="connsiteX5" fmla="*/ 3844197 w 3844197"/>
                  <a:gd name="connsiteY5" fmla="*/ 1443856 h 3506914"/>
                  <a:gd name="connsiteX6" fmla="*/ 3270920 w 3844197"/>
                  <a:gd name="connsiteY6" fmla="*/ 2223076 h 3506914"/>
                  <a:gd name="connsiteX7" fmla="*/ 3266940 w 3844197"/>
                  <a:gd name="connsiteY7" fmla="*/ 2224100 h 3506914"/>
                  <a:gd name="connsiteX8" fmla="*/ 3275797 w 3844197"/>
                  <a:gd name="connsiteY8" fmla="*/ 2234835 h 3506914"/>
                  <a:gd name="connsiteX9" fmla="*/ 3415140 w 3844197"/>
                  <a:gd name="connsiteY9" fmla="*/ 2691013 h 3506914"/>
                  <a:gd name="connsiteX10" fmla="*/ 2599239 w 3844197"/>
                  <a:gd name="connsiteY10" fmla="*/ 3506914 h 3506914"/>
                  <a:gd name="connsiteX11" fmla="*/ 1922681 w 3844197"/>
                  <a:gd name="connsiteY11" fmla="*/ 3147191 h 3506914"/>
                  <a:gd name="connsiteX12" fmla="*/ 1921882 w 3844197"/>
                  <a:gd name="connsiteY12" fmla="*/ 3145720 h 3506914"/>
                  <a:gd name="connsiteX13" fmla="*/ 1921084 w 3844197"/>
                  <a:gd name="connsiteY13" fmla="*/ 3147191 h 3506914"/>
                  <a:gd name="connsiteX14" fmla="*/ 1244526 w 3844197"/>
                  <a:gd name="connsiteY14" fmla="*/ 3506914 h 3506914"/>
                  <a:gd name="connsiteX15" fmla="*/ 428625 w 3844197"/>
                  <a:gd name="connsiteY15" fmla="*/ 2691013 h 3506914"/>
                  <a:gd name="connsiteX16" fmla="*/ 567968 w 3844197"/>
                  <a:gd name="connsiteY16" fmla="*/ 2234835 h 3506914"/>
                  <a:gd name="connsiteX17" fmla="*/ 576901 w 3844197"/>
                  <a:gd name="connsiteY17" fmla="*/ 2224008 h 3506914"/>
                  <a:gd name="connsiteX18" fmla="*/ 573277 w 3844197"/>
                  <a:gd name="connsiteY18" fmla="*/ 2223076 h 3506914"/>
                  <a:gd name="connsiteX19" fmla="*/ 0 w 3844197"/>
                  <a:gd name="connsiteY19" fmla="*/ 1443856 h 3506914"/>
                  <a:gd name="connsiteX20" fmla="*/ 815901 w 3844197"/>
                  <a:gd name="connsiteY20" fmla="*/ 627955 h 3506914"/>
                  <a:gd name="connsiteX21" fmla="*/ 1058525 w 3844197"/>
                  <a:gd name="connsiteY21" fmla="*/ 664636 h 3506914"/>
                  <a:gd name="connsiteX22" fmla="*/ 1102646 w 3844197"/>
                  <a:gd name="connsiteY22" fmla="*/ 680785 h 3506914"/>
                  <a:gd name="connsiteX23" fmla="*/ 1105601 w 3844197"/>
                  <a:gd name="connsiteY23" fmla="*/ 651469 h 3506914"/>
                  <a:gd name="connsiteX24" fmla="*/ 1904926 w 3844197"/>
                  <a:gd name="connsiteY24" fmla="*/ 0 h 3506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844197" h="3506914">
                    <a:moveTo>
                      <a:pt x="1904926" y="0"/>
                    </a:moveTo>
                    <a:cubicBezTo>
                      <a:pt x="2299210" y="0"/>
                      <a:pt x="2628171" y="279676"/>
                      <a:pt x="2704251" y="651469"/>
                    </a:cubicBezTo>
                    <a:lnTo>
                      <a:pt x="2708467" y="693290"/>
                    </a:lnTo>
                    <a:lnTo>
                      <a:pt x="2710711" y="692073"/>
                    </a:lnTo>
                    <a:cubicBezTo>
                      <a:pt x="2808324" y="650786"/>
                      <a:pt x="2915644" y="627955"/>
                      <a:pt x="3028296" y="627955"/>
                    </a:cubicBezTo>
                    <a:cubicBezTo>
                      <a:pt x="3478906" y="627955"/>
                      <a:pt x="3844197" y="993246"/>
                      <a:pt x="3844197" y="1443856"/>
                    </a:cubicBezTo>
                    <a:cubicBezTo>
                      <a:pt x="3844197" y="1809977"/>
                      <a:pt x="3603048" y="2119774"/>
                      <a:pt x="3270920" y="2223076"/>
                    </a:cubicBezTo>
                    <a:lnTo>
                      <a:pt x="3266940" y="2224100"/>
                    </a:lnTo>
                    <a:lnTo>
                      <a:pt x="3275797" y="2234835"/>
                    </a:lnTo>
                    <a:cubicBezTo>
                      <a:pt x="3363771" y="2365054"/>
                      <a:pt x="3415140" y="2522034"/>
                      <a:pt x="3415140" y="2691013"/>
                    </a:cubicBezTo>
                    <a:cubicBezTo>
                      <a:pt x="3415140" y="3141623"/>
                      <a:pt x="3049849" y="3506914"/>
                      <a:pt x="2599239" y="3506914"/>
                    </a:cubicBezTo>
                    <a:cubicBezTo>
                      <a:pt x="2317608" y="3506914"/>
                      <a:pt x="2069304" y="3364222"/>
                      <a:pt x="1922681" y="3147191"/>
                    </a:cubicBezTo>
                    <a:lnTo>
                      <a:pt x="1921882" y="3145720"/>
                    </a:lnTo>
                    <a:lnTo>
                      <a:pt x="1921084" y="3147191"/>
                    </a:lnTo>
                    <a:cubicBezTo>
                      <a:pt x="1774461" y="3364222"/>
                      <a:pt x="1526157" y="3506914"/>
                      <a:pt x="1244526" y="3506914"/>
                    </a:cubicBezTo>
                    <a:cubicBezTo>
                      <a:pt x="793916" y="3506914"/>
                      <a:pt x="428625" y="3141623"/>
                      <a:pt x="428625" y="2691013"/>
                    </a:cubicBezTo>
                    <a:cubicBezTo>
                      <a:pt x="428625" y="2522034"/>
                      <a:pt x="479994" y="2365054"/>
                      <a:pt x="567968" y="2234835"/>
                    </a:cubicBezTo>
                    <a:lnTo>
                      <a:pt x="576901" y="2224008"/>
                    </a:lnTo>
                    <a:lnTo>
                      <a:pt x="573277" y="2223076"/>
                    </a:lnTo>
                    <a:cubicBezTo>
                      <a:pt x="241149" y="2119774"/>
                      <a:pt x="0" y="1809977"/>
                      <a:pt x="0" y="1443856"/>
                    </a:cubicBezTo>
                    <a:cubicBezTo>
                      <a:pt x="0" y="993246"/>
                      <a:pt x="365291" y="627955"/>
                      <a:pt x="815901" y="627955"/>
                    </a:cubicBezTo>
                    <a:cubicBezTo>
                      <a:pt x="900390" y="627955"/>
                      <a:pt x="981880" y="640797"/>
                      <a:pt x="1058525" y="664636"/>
                    </a:cubicBezTo>
                    <a:lnTo>
                      <a:pt x="1102646" y="680785"/>
                    </a:lnTo>
                    <a:lnTo>
                      <a:pt x="1105601" y="651469"/>
                    </a:lnTo>
                    <a:cubicBezTo>
                      <a:pt x="1181681" y="279676"/>
                      <a:pt x="1510642" y="0"/>
                      <a:pt x="1904926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1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139" name="组合 2138" descr="7ee291f8-9ab1-4567-a63c-1af95de3d99d"/>
            <p:cNvGrpSpPr/>
            <p:nvPr/>
          </p:nvGrpSpPr>
          <p:grpSpPr>
            <a:xfrm>
              <a:off x="2849156" y="2513137"/>
              <a:ext cx="2103476" cy="3188009"/>
              <a:chOff x="660400" y="1270000"/>
              <a:chExt cx="2103476" cy="3188009"/>
            </a:xfrm>
          </p:grpSpPr>
          <p:sp>
            <p:nvSpPr>
              <p:cNvPr id="2140" name="Bullet2" descr="aa73a626-cf54-41ee-8fe9-97e9a167081e"/>
              <p:cNvSpPr txBox="1"/>
              <p:nvPr/>
            </p:nvSpPr>
            <p:spPr bwMode="auto">
              <a:xfrm>
                <a:off x="660400" y="1270000"/>
                <a:ext cx="2103476" cy="112447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细胞的形状与功能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141" name="Text2" descr="bdb93806-222e-4bae-95c1-2d7a3b6323c5"/>
              <p:cNvSpPr/>
              <p:nvPr/>
            </p:nvSpPr>
            <p:spPr bwMode="auto">
              <a:xfrm>
                <a:off x="660400" y="2394479"/>
                <a:ext cx="2103476" cy="14284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细胞形状多样，功能也各不相同，共同维持人体正常运作。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142" name="Number2" descr="04b41e80-8f9b-4eff-92e8-4cd062ac3225"/>
              <p:cNvSpPr/>
              <p:nvPr/>
            </p:nvSpPr>
            <p:spPr>
              <a:xfrm>
                <a:off x="1447351" y="3973645"/>
                <a:ext cx="529574" cy="484364"/>
              </a:xfrm>
              <a:custGeom>
                <a:avLst/>
                <a:gdLst>
                  <a:gd name="connsiteX0" fmla="*/ 1904926 w 3844197"/>
                  <a:gd name="connsiteY0" fmla="*/ 0 h 3506914"/>
                  <a:gd name="connsiteX1" fmla="*/ 2704251 w 3844197"/>
                  <a:gd name="connsiteY1" fmla="*/ 651469 h 3506914"/>
                  <a:gd name="connsiteX2" fmla="*/ 2708467 w 3844197"/>
                  <a:gd name="connsiteY2" fmla="*/ 693290 h 3506914"/>
                  <a:gd name="connsiteX3" fmla="*/ 2710711 w 3844197"/>
                  <a:gd name="connsiteY3" fmla="*/ 692073 h 3506914"/>
                  <a:gd name="connsiteX4" fmla="*/ 3028296 w 3844197"/>
                  <a:gd name="connsiteY4" fmla="*/ 627955 h 3506914"/>
                  <a:gd name="connsiteX5" fmla="*/ 3844197 w 3844197"/>
                  <a:gd name="connsiteY5" fmla="*/ 1443856 h 3506914"/>
                  <a:gd name="connsiteX6" fmla="*/ 3270920 w 3844197"/>
                  <a:gd name="connsiteY6" fmla="*/ 2223076 h 3506914"/>
                  <a:gd name="connsiteX7" fmla="*/ 3266940 w 3844197"/>
                  <a:gd name="connsiteY7" fmla="*/ 2224100 h 3506914"/>
                  <a:gd name="connsiteX8" fmla="*/ 3275797 w 3844197"/>
                  <a:gd name="connsiteY8" fmla="*/ 2234835 h 3506914"/>
                  <a:gd name="connsiteX9" fmla="*/ 3415140 w 3844197"/>
                  <a:gd name="connsiteY9" fmla="*/ 2691013 h 3506914"/>
                  <a:gd name="connsiteX10" fmla="*/ 2599239 w 3844197"/>
                  <a:gd name="connsiteY10" fmla="*/ 3506914 h 3506914"/>
                  <a:gd name="connsiteX11" fmla="*/ 1922681 w 3844197"/>
                  <a:gd name="connsiteY11" fmla="*/ 3147191 h 3506914"/>
                  <a:gd name="connsiteX12" fmla="*/ 1921882 w 3844197"/>
                  <a:gd name="connsiteY12" fmla="*/ 3145720 h 3506914"/>
                  <a:gd name="connsiteX13" fmla="*/ 1921084 w 3844197"/>
                  <a:gd name="connsiteY13" fmla="*/ 3147191 h 3506914"/>
                  <a:gd name="connsiteX14" fmla="*/ 1244526 w 3844197"/>
                  <a:gd name="connsiteY14" fmla="*/ 3506914 h 3506914"/>
                  <a:gd name="connsiteX15" fmla="*/ 428625 w 3844197"/>
                  <a:gd name="connsiteY15" fmla="*/ 2691013 h 3506914"/>
                  <a:gd name="connsiteX16" fmla="*/ 567968 w 3844197"/>
                  <a:gd name="connsiteY16" fmla="*/ 2234835 h 3506914"/>
                  <a:gd name="connsiteX17" fmla="*/ 576901 w 3844197"/>
                  <a:gd name="connsiteY17" fmla="*/ 2224008 h 3506914"/>
                  <a:gd name="connsiteX18" fmla="*/ 573277 w 3844197"/>
                  <a:gd name="connsiteY18" fmla="*/ 2223076 h 3506914"/>
                  <a:gd name="connsiteX19" fmla="*/ 0 w 3844197"/>
                  <a:gd name="connsiteY19" fmla="*/ 1443856 h 3506914"/>
                  <a:gd name="connsiteX20" fmla="*/ 815901 w 3844197"/>
                  <a:gd name="connsiteY20" fmla="*/ 627955 h 3506914"/>
                  <a:gd name="connsiteX21" fmla="*/ 1058525 w 3844197"/>
                  <a:gd name="connsiteY21" fmla="*/ 664636 h 3506914"/>
                  <a:gd name="connsiteX22" fmla="*/ 1102646 w 3844197"/>
                  <a:gd name="connsiteY22" fmla="*/ 680785 h 3506914"/>
                  <a:gd name="connsiteX23" fmla="*/ 1105601 w 3844197"/>
                  <a:gd name="connsiteY23" fmla="*/ 651469 h 3506914"/>
                  <a:gd name="connsiteX24" fmla="*/ 1904926 w 3844197"/>
                  <a:gd name="connsiteY24" fmla="*/ 0 h 3506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844197" h="3506914">
                    <a:moveTo>
                      <a:pt x="1904926" y="0"/>
                    </a:moveTo>
                    <a:cubicBezTo>
                      <a:pt x="2299210" y="0"/>
                      <a:pt x="2628171" y="279676"/>
                      <a:pt x="2704251" y="651469"/>
                    </a:cubicBezTo>
                    <a:lnTo>
                      <a:pt x="2708467" y="693290"/>
                    </a:lnTo>
                    <a:lnTo>
                      <a:pt x="2710711" y="692073"/>
                    </a:lnTo>
                    <a:cubicBezTo>
                      <a:pt x="2808324" y="650786"/>
                      <a:pt x="2915644" y="627955"/>
                      <a:pt x="3028296" y="627955"/>
                    </a:cubicBezTo>
                    <a:cubicBezTo>
                      <a:pt x="3478906" y="627955"/>
                      <a:pt x="3844197" y="993246"/>
                      <a:pt x="3844197" y="1443856"/>
                    </a:cubicBezTo>
                    <a:cubicBezTo>
                      <a:pt x="3844197" y="1809977"/>
                      <a:pt x="3603048" y="2119774"/>
                      <a:pt x="3270920" y="2223076"/>
                    </a:cubicBezTo>
                    <a:lnTo>
                      <a:pt x="3266940" y="2224100"/>
                    </a:lnTo>
                    <a:lnTo>
                      <a:pt x="3275797" y="2234835"/>
                    </a:lnTo>
                    <a:cubicBezTo>
                      <a:pt x="3363771" y="2365054"/>
                      <a:pt x="3415140" y="2522034"/>
                      <a:pt x="3415140" y="2691013"/>
                    </a:cubicBezTo>
                    <a:cubicBezTo>
                      <a:pt x="3415140" y="3141623"/>
                      <a:pt x="3049849" y="3506914"/>
                      <a:pt x="2599239" y="3506914"/>
                    </a:cubicBezTo>
                    <a:cubicBezTo>
                      <a:pt x="2317608" y="3506914"/>
                      <a:pt x="2069304" y="3364222"/>
                      <a:pt x="1922681" y="3147191"/>
                    </a:cubicBezTo>
                    <a:lnTo>
                      <a:pt x="1921882" y="3145720"/>
                    </a:lnTo>
                    <a:lnTo>
                      <a:pt x="1921084" y="3147191"/>
                    </a:lnTo>
                    <a:cubicBezTo>
                      <a:pt x="1774461" y="3364222"/>
                      <a:pt x="1526157" y="3506914"/>
                      <a:pt x="1244526" y="3506914"/>
                    </a:cubicBezTo>
                    <a:cubicBezTo>
                      <a:pt x="793916" y="3506914"/>
                      <a:pt x="428625" y="3141623"/>
                      <a:pt x="428625" y="2691013"/>
                    </a:cubicBezTo>
                    <a:cubicBezTo>
                      <a:pt x="428625" y="2522034"/>
                      <a:pt x="479994" y="2365054"/>
                      <a:pt x="567968" y="2234835"/>
                    </a:cubicBezTo>
                    <a:lnTo>
                      <a:pt x="576901" y="2224008"/>
                    </a:lnTo>
                    <a:lnTo>
                      <a:pt x="573277" y="2223076"/>
                    </a:lnTo>
                    <a:cubicBezTo>
                      <a:pt x="241149" y="2119774"/>
                      <a:pt x="0" y="1809977"/>
                      <a:pt x="0" y="1443856"/>
                    </a:cubicBezTo>
                    <a:cubicBezTo>
                      <a:pt x="0" y="993246"/>
                      <a:pt x="365291" y="627955"/>
                      <a:pt x="815901" y="627955"/>
                    </a:cubicBezTo>
                    <a:cubicBezTo>
                      <a:pt x="900390" y="627955"/>
                      <a:pt x="981880" y="640797"/>
                      <a:pt x="1058525" y="664636"/>
                    </a:cubicBezTo>
                    <a:lnTo>
                      <a:pt x="1102646" y="680785"/>
                    </a:lnTo>
                    <a:lnTo>
                      <a:pt x="1105601" y="651469"/>
                    </a:lnTo>
                    <a:cubicBezTo>
                      <a:pt x="1181681" y="279676"/>
                      <a:pt x="1510642" y="0"/>
                      <a:pt x="190492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2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230" name="组合 2229" descr="a61206b4-a052-4537-b604-02a5ca73a63b"/>
            <p:cNvGrpSpPr/>
            <p:nvPr/>
          </p:nvGrpSpPr>
          <p:grpSpPr>
            <a:xfrm>
              <a:off x="5037912" y="1919938"/>
              <a:ext cx="2103476" cy="3419747"/>
              <a:chOff x="660400" y="238910"/>
              <a:chExt cx="2103476" cy="3419747"/>
            </a:xfrm>
          </p:grpSpPr>
          <p:sp>
            <p:nvSpPr>
              <p:cNvPr id="2231" name="Bullet3" descr="bf4b5b0d-b827-444d-a720-d80744e316de"/>
              <p:cNvSpPr txBox="1"/>
              <p:nvPr/>
            </p:nvSpPr>
            <p:spPr bwMode="auto">
              <a:xfrm>
                <a:off x="660400" y="238910"/>
                <a:ext cx="2103476" cy="112447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组织的分类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232" name="Text3" descr="8260ee70-62fe-40c3-af65-167e21f5aeb3"/>
              <p:cNvSpPr/>
              <p:nvPr/>
            </p:nvSpPr>
            <p:spPr bwMode="auto">
              <a:xfrm>
                <a:off x="660400" y="1363389"/>
                <a:ext cx="2103476" cy="14284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组织分为上皮组织、结缔组织、肌肉组织、神经组织四大类。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233" name="Number3" descr="f12dfc0c-d09e-4719-9130-a396f3aa0b07"/>
              <p:cNvSpPr/>
              <p:nvPr/>
            </p:nvSpPr>
            <p:spPr>
              <a:xfrm>
                <a:off x="1447351" y="3174293"/>
                <a:ext cx="529574" cy="484364"/>
              </a:xfrm>
              <a:custGeom>
                <a:avLst/>
                <a:gdLst>
                  <a:gd name="connsiteX0" fmla="*/ 1904926 w 3844197"/>
                  <a:gd name="connsiteY0" fmla="*/ 0 h 3506914"/>
                  <a:gd name="connsiteX1" fmla="*/ 2704251 w 3844197"/>
                  <a:gd name="connsiteY1" fmla="*/ 651469 h 3506914"/>
                  <a:gd name="connsiteX2" fmla="*/ 2708467 w 3844197"/>
                  <a:gd name="connsiteY2" fmla="*/ 693290 h 3506914"/>
                  <a:gd name="connsiteX3" fmla="*/ 2710711 w 3844197"/>
                  <a:gd name="connsiteY3" fmla="*/ 692073 h 3506914"/>
                  <a:gd name="connsiteX4" fmla="*/ 3028296 w 3844197"/>
                  <a:gd name="connsiteY4" fmla="*/ 627955 h 3506914"/>
                  <a:gd name="connsiteX5" fmla="*/ 3844197 w 3844197"/>
                  <a:gd name="connsiteY5" fmla="*/ 1443856 h 3506914"/>
                  <a:gd name="connsiteX6" fmla="*/ 3270920 w 3844197"/>
                  <a:gd name="connsiteY6" fmla="*/ 2223076 h 3506914"/>
                  <a:gd name="connsiteX7" fmla="*/ 3266940 w 3844197"/>
                  <a:gd name="connsiteY7" fmla="*/ 2224100 h 3506914"/>
                  <a:gd name="connsiteX8" fmla="*/ 3275797 w 3844197"/>
                  <a:gd name="connsiteY8" fmla="*/ 2234835 h 3506914"/>
                  <a:gd name="connsiteX9" fmla="*/ 3415140 w 3844197"/>
                  <a:gd name="connsiteY9" fmla="*/ 2691013 h 3506914"/>
                  <a:gd name="connsiteX10" fmla="*/ 2599239 w 3844197"/>
                  <a:gd name="connsiteY10" fmla="*/ 3506914 h 3506914"/>
                  <a:gd name="connsiteX11" fmla="*/ 1922681 w 3844197"/>
                  <a:gd name="connsiteY11" fmla="*/ 3147191 h 3506914"/>
                  <a:gd name="connsiteX12" fmla="*/ 1921882 w 3844197"/>
                  <a:gd name="connsiteY12" fmla="*/ 3145720 h 3506914"/>
                  <a:gd name="connsiteX13" fmla="*/ 1921084 w 3844197"/>
                  <a:gd name="connsiteY13" fmla="*/ 3147191 h 3506914"/>
                  <a:gd name="connsiteX14" fmla="*/ 1244526 w 3844197"/>
                  <a:gd name="connsiteY14" fmla="*/ 3506914 h 3506914"/>
                  <a:gd name="connsiteX15" fmla="*/ 428625 w 3844197"/>
                  <a:gd name="connsiteY15" fmla="*/ 2691013 h 3506914"/>
                  <a:gd name="connsiteX16" fmla="*/ 567968 w 3844197"/>
                  <a:gd name="connsiteY16" fmla="*/ 2234835 h 3506914"/>
                  <a:gd name="connsiteX17" fmla="*/ 576901 w 3844197"/>
                  <a:gd name="connsiteY17" fmla="*/ 2224008 h 3506914"/>
                  <a:gd name="connsiteX18" fmla="*/ 573277 w 3844197"/>
                  <a:gd name="connsiteY18" fmla="*/ 2223076 h 3506914"/>
                  <a:gd name="connsiteX19" fmla="*/ 0 w 3844197"/>
                  <a:gd name="connsiteY19" fmla="*/ 1443856 h 3506914"/>
                  <a:gd name="connsiteX20" fmla="*/ 815901 w 3844197"/>
                  <a:gd name="connsiteY20" fmla="*/ 627955 h 3506914"/>
                  <a:gd name="connsiteX21" fmla="*/ 1058525 w 3844197"/>
                  <a:gd name="connsiteY21" fmla="*/ 664636 h 3506914"/>
                  <a:gd name="connsiteX22" fmla="*/ 1102646 w 3844197"/>
                  <a:gd name="connsiteY22" fmla="*/ 680785 h 3506914"/>
                  <a:gd name="connsiteX23" fmla="*/ 1105601 w 3844197"/>
                  <a:gd name="connsiteY23" fmla="*/ 651469 h 3506914"/>
                  <a:gd name="connsiteX24" fmla="*/ 1904926 w 3844197"/>
                  <a:gd name="connsiteY24" fmla="*/ 0 h 3506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844197" h="3506914">
                    <a:moveTo>
                      <a:pt x="1904926" y="0"/>
                    </a:moveTo>
                    <a:cubicBezTo>
                      <a:pt x="2299210" y="0"/>
                      <a:pt x="2628171" y="279676"/>
                      <a:pt x="2704251" y="651469"/>
                    </a:cubicBezTo>
                    <a:lnTo>
                      <a:pt x="2708467" y="693290"/>
                    </a:lnTo>
                    <a:lnTo>
                      <a:pt x="2710711" y="692073"/>
                    </a:lnTo>
                    <a:cubicBezTo>
                      <a:pt x="2808324" y="650786"/>
                      <a:pt x="2915644" y="627955"/>
                      <a:pt x="3028296" y="627955"/>
                    </a:cubicBezTo>
                    <a:cubicBezTo>
                      <a:pt x="3478906" y="627955"/>
                      <a:pt x="3844197" y="993246"/>
                      <a:pt x="3844197" y="1443856"/>
                    </a:cubicBezTo>
                    <a:cubicBezTo>
                      <a:pt x="3844197" y="1809977"/>
                      <a:pt x="3603048" y="2119774"/>
                      <a:pt x="3270920" y="2223076"/>
                    </a:cubicBezTo>
                    <a:lnTo>
                      <a:pt x="3266940" y="2224100"/>
                    </a:lnTo>
                    <a:lnTo>
                      <a:pt x="3275797" y="2234835"/>
                    </a:lnTo>
                    <a:cubicBezTo>
                      <a:pt x="3363771" y="2365054"/>
                      <a:pt x="3415140" y="2522034"/>
                      <a:pt x="3415140" y="2691013"/>
                    </a:cubicBezTo>
                    <a:cubicBezTo>
                      <a:pt x="3415140" y="3141623"/>
                      <a:pt x="3049849" y="3506914"/>
                      <a:pt x="2599239" y="3506914"/>
                    </a:cubicBezTo>
                    <a:cubicBezTo>
                      <a:pt x="2317608" y="3506914"/>
                      <a:pt x="2069304" y="3364222"/>
                      <a:pt x="1922681" y="3147191"/>
                    </a:cubicBezTo>
                    <a:lnTo>
                      <a:pt x="1921882" y="3145720"/>
                    </a:lnTo>
                    <a:lnTo>
                      <a:pt x="1921084" y="3147191"/>
                    </a:lnTo>
                    <a:cubicBezTo>
                      <a:pt x="1774461" y="3364222"/>
                      <a:pt x="1526157" y="3506914"/>
                      <a:pt x="1244526" y="3506914"/>
                    </a:cubicBezTo>
                    <a:cubicBezTo>
                      <a:pt x="793916" y="3506914"/>
                      <a:pt x="428625" y="3141623"/>
                      <a:pt x="428625" y="2691013"/>
                    </a:cubicBezTo>
                    <a:cubicBezTo>
                      <a:pt x="428625" y="2522034"/>
                      <a:pt x="479994" y="2365054"/>
                      <a:pt x="567968" y="2234835"/>
                    </a:cubicBezTo>
                    <a:lnTo>
                      <a:pt x="576901" y="2224008"/>
                    </a:lnTo>
                    <a:lnTo>
                      <a:pt x="573277" y="2223076"/>
                    </a:lnTo>
                    <a:cubicBezTo>
                      <a:pt x="241149" y="2119774"/>
                      <a:pt x="0" y="1809977"/>
                      <a:pt x="0" y="1443856"/>
                    </a:cubicBezTo>
                    <a:cubicBezTo>
                      <a:pt x="0" y="993246"/>
                      <a:pt x="365291" y="627955"/>
                      <a:pt x="815901" y="627955"/>
                    </a:cubicBezTo>
                    <a:cubicBezTo>
                      <a:pt x="900390" y="627955"/>
                      <a:pt x="981880" y="640797"/>
                      <a:pt x="1058525" y="664636"/>
                    </a:cubicBezTo>
                    <a:lnTo>
                      <a:pt x="1102646" y="680785"/>
                    </a:lnTo>
                    <a:lnTo>
                      <a:pt x="1105601" y="651469"/>
                    </a:lnTo>
                    <a:cubicBezTo>
                      <a:pt x="1181681" y="279676"/>
                      <a:pt x="1510642" y="0"/>
                      <a:pt x="190492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3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234" name="组合 2233" descr="f93b454e-bd9e-4b5b-976c-de560b532198"/>
            <p:cNvGrpSpPr/>
            <p:nvPr/>
          </p:nvGrpSpPr>
          <p:grpSpPr>
            <a:xfrm>
              <a:off x="7226668" y="2513137"/>
              <a:ext cx="2103476" cy="3188009"/>
              <a:chOff x="660400" y="832109"/>
              <a:chExt cx="2103476" cy="3188009"/>
            </a:xfrm>
          </p:grpSpPr>
          <p:sp>
            <p:nvSpPr>
              <p:cNvPr id="2235" name="Bullet4" descr="14194787-4f93-479f-b975-a94cbf637503"/>
              <p:cNvSpPr txBox="1"/>
              <p:nvPr/>
            </p:nvSpPr>
            <p:spPr bwMode="auto">
              <a:xfrm>
                <a:off x="660400" y="832109"/>
                <a:ext cx="2103476" cy="112447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器官的定义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236" name="Text4" descr="0b2482cf-33fe-48da-8922-e4124a2ec315"/>
              <p:cNvSpPr/>
              <p:nvPr/>
            </p:nvSpPr>
            <p:spPr bwMode="auto">
              <a:xfrm>
                <a:off x="660400" y="1956588"/>
                <a:ext cx="2103476" cy="14284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器官是由多种组织构成，具有一定功能的结构单位。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237" name="Number4" descr="4c2ac08a-e0c9-4021-9a9a-0a9533251dea"/>
              <p:cNvSpPr/>
              <p:nvPr/>
            </p:nvSpPr>
            <p:spPr>
              <a:xfrm>
                <a:off x="1447351" y="3535754"/>
                <a:ext cx="529574" cy="484364"/>
              </a:xfrm>
              <a:custGeom>
                <a:avLst/>
                <a:gdLst>
                  <a:gd name="connsiteX0" fmla="*/ 1904926 w 3844197"/>
                  <a:gd name="connsiteY0" fmla="*/ 0 h 3506914"/>
                  <a:gd name="connsiteX1" fmla="*/ 2704251 w 3844197"/>
                  <a:gd name="connsiteY1" fmla="*/ 651469 h 3506914"/>
                  <a:gd name="connsiteX2" fmla="*/ 2708467 w 3844197"/>
                  <a:gd name="connsiteY2" fmla="*/ 693290 h 3506914"/>
                  <a:gd name="connsiteX3" fmla="*/ 2710711 w 3844197"/>
                  <a:gd name="connsiteY3" fmla="*/ 692073 h 3506914"/>
                  <a:gd name="connsiteX4" fmla="*/ 3028296 w 3844197"/>
                  <a:gd name="connsiteY4" fmla="*/ 627955 h 3506914"/>
                  <a:gd name="connsiteX5" fmla="*/ 3844197 w 3844197"/>
                  <a:gd name="connsiteY5" fmla="*/ 1443856 h 3506914"/>
                  <a:gd name="connsiteX6" fmla="*/ 3270920 w 3844197"/>
                  <a:gd name="connsiteY6" fmla="*/ 2223076 h 3506914"/>
                  <a:gd name="connsiteX7" fmla="*/ 3266940 w 3844197"/>
                  <a:gd name="connsiteY7" fmla="*/ 2224100 h 3506914"/>
                  <a:gd name="connsiteX8" fmla="*/ 3275797 w 3844197"/>
                  <a:gd name="connsiteY8" fmla="*/ 2234835 h 3506914"/>
                  <a:gd name="connsiteX9" fmla="*/ 3415140 w 3844197"/>
                  <a:gd name="connsiteY9" fmla="*/ 2691013 h 3506914"/>
                  <a:gd name="connsiteX10" fmla="*/ 2599239 w 3844197"/>
                  <a:gd name="connsiteY10" fmla="*/ 3506914 h 3506914"/>
                  <a:gd name="connsiteX11" fmla="*/ 1922681 w 3844197"/>
                  <a:gd name="connsiteY11" fmla="*/ 3147191 h 3506914"/>
                  <a:gd name="connsiteX12" fmla="*/ 1921882 w 3844197"/>
                  <a:gd name="connsiteY12" fmla="*/ 3145720 h 3506914"/>
                  <a:gd name="connsiteX13" fmla="*/ 1921084 w 3844197"/>
                  <a:gd name="connsiteY13" fmla="*/ 3147191 h 3506914"/>
                  <a:gd name="connsiteX14" fmla="*/ 1244526 w 3844197"/>
                  <a:gd name="connsiteY14" fmla="*/ 3506914 h 3506914"/>
                  <a:gd name="connsiteX15" fmla="*/ 428625 w 3844197"/>
                  <a:gd name="connsiteY15" fmla="*/ 2691013 h 3506914"/>
                  <a:gd name="connsiteX16" fmla="*/ 567968 w 3844197"/>
                  <a:gd name="connsiteY16" fmla="*/ 2234835 h 3506914"/>
                  <a:gd name="connsiteX17" fmla="*/ 576901 w 3844197"/>
                  <a:gd name="connsiteY17" fmla="*/ 2224008 h 3506914"/>
                  <a:gd name="connsiteX18" fmla="*/ 573277 w 3844197"/>
                  <a:gd name="connsiteY18" fmla="*/ 2223076 h 3506914"/>
                  <a:gd name="connsiteX19" fmla="*/ 0 w 3844197"/>
                  <a:gd name="connsiteY19" fmla="*/ 1443856 h 3506914"/>
                  <a:gd name="connsiteX20" fmla="*/ 815901 w 3844197"/>
                  <a:gd name="connsiteY20" fmla="*/ 627955 h 3506914"/>
                  <a:gd name="connsiteX21" fmla="*/ 1058525 w 3844197"/>
                  <a:gd name="connsiteY21" fmla="*/ 664636 h 3506914"/>
                  <a:gd name="connsiteX22" fmla="*/ 1102646 w 3844197"/>
                  <a:gd name="connsiteY22" fmla="*/ 680785 h 3506914"/>
                  <a:gd name="connsiteX23" fmla="*/ 1105601 w 3844197"/>
                  <a:gd name="connsiteY23" fmla="*/ 651469 h 3506914"/>
                  <a:gd name="connsiteX24" fmla="*/ 1904926 w 3844197"/>
                  <a:gd name="connsiteY24" fmla="*/ 0 h 3506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844197" h="3506914">
                    <a:moveTo>
                      <a:pt x="1904926" y="0"/>
                    </a:moveTo>
                    <a:cubicBezTo>
                      <a:pt x="2299210" y="0"/>
                      <a:pt x="2628171" y="279676"/>
                      <a:pt x="2704251" y="651469"/>
                    </a:cubicBezTo>
                    <a:lnTo>
                      <a:pt x="2708467" y="693290"/>
                    </a:lnTo>
                    <a:lnTo>
                      <a:pt x="2710711" y="692073"/>
                    </a:lnTo>
                    <a:cubicBezTo>
                      <a:pt x="2808324" y="650786"/>
                      <a:pt x="2915644" y="627955"/>
                      <a:pt x="3028296" y="627955"/>
                    </a:cubicBezTo>
                    <a:cubicBezTo>
                      <a:pt x="3478906" y="627955"/>
                      <a:pt x="3844197" y="993246"/>
                      <a:pt x="3844197" y="1443856"/>
                    </a:cubicBezTo>
                    <a:cubicBezTo>
                      <a:pt x="3844197" y="1809977"/>
                      <a:pt x="3603048" y="2119774"/>
                      <a:pt x="3270920" y="2223076"/>
                    </a:cubicBezTo>
                    <a:lnTo>
                      <a:pt x="3266940" y="2224100"/>
                    </a:lnTo>
                    <a:lnTo>
                      <a:pt x="3275797" y="2234835"/>
                    </a:lnTo>
                    <a:cubicBezTo>
                      <a:pt x="3363771" y="2365054"/>
                      <a:pt x="3415140" y="2522034"/>
                      <a:pt x="3415140" y="2691013"/>
                    </a:cubicBezTo>
                    <a:cubicBezTo>
                      <a:pt x="3415140" y="3141623"/>
                      <a:pt x="3049849" y="3506914"/>
                      <a:pt x="2599239" y="3506914"/>
                    </a:cubicBezTo>
                    <a:cubicBezTo>
                      <a:pt x="2317608" y="3506914"/>
                      <a:pt x="2069304" y="3364222"/>
                      <a:pt x="1922681" y="3147191"/>
                    </a:cubicBezTo>
                    <a:lnTo>
                      <a:pt x="1921882" y="3145720"/>
                    </a:lnTo>
                    <a:lnTo>
                      <a:pt x="1921084" y="3147191"/>
                    </a:lnTo>
                    <a:cubicBezTo>
                      <a:pt x="1774461" y="3364222"/>
                      <a:pt x="1526157" y="3506914"/>
                      <a:pt x="1244526" y="3506914"/>
                    </a:cubicBezTo>
                    <a:cubicBezTo>
                      <a:pt x="793916" y="3506914"/>
                      <a:pt x="428625" y="3141623"/>
                      <a:pt x="428625" y="2691013"/>
                    </a:cubicBezTo>
                    <a:cubicBezTo>
                      <a:pt x="428625" y="2522034"/>
                      <a:pt x="479994" y="2365054"/>
                      <a:pt x="567968" y="2234835"/>
                    </a:cubicBezTo>
                    <a:lnTo>
                      <a:pt x="576901" y="2224008"/>
                    </a:lnTo>
                    <a:lnTo>
                      <a:pt x="573277" y="2223076"/>
                    </a:lnTo>
                    <a:cubicBezTo>
                      <a:pt x="241149" y="2119774"/>
                      <a:pt x="0" y="1809977"/>
                      <a:pt x="0" y="1443856"/>
                    </a:cubicBezTo>
                    <a:cubicBezTo>
                      <a:pt x="0" y="993246"/>
                      <a:pt x="365291" y="627955"/>
                      <a:pt x="815901" y="627955"/>
                    </a:cubicBezTo>
                    <a:cubicBezTo>
                      <a:pt x="900390" y="627955"/>
                      <a:pt x="981880" y="640797"/>
                      <a:pt x="1058525" y="664636"/>
                    </a:cubicBezTo>
                    <a:lnTo>
                      <a:pt x="1102646" y="680785"/>
                    </a:lnTo>
                    <a:lnTo>
                      <a:pt x="1105601" y="651469"/>
                    </a:lnTo>
                    <a:cubicBezTo>
                      <a:pt x="1181681" y="279676"/>
                      <a:pt x="1510642" y="0"/>
                      <a:pt x="190492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4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238" name="组合 2237" descr="426966d9-695d-4170-b72d-e73b837104ec"/>
            <p:cNvGrpSpPr/>
            <p:nvPr/>
          </p:nvGrpSpPr>
          <p:grpSpPr>
            <a:xfrm>
              <a:off x="9415424" y="2166027"/>
              <a:ext cx="2103476" cy="3689499"/>
              <a:chOff x="660400" y="913841"/>
              <a:chExt cx="2103476" cy="3689499"/>
            </a:xfrm>
          </p:grpSpPr>
          <p:sp>
            <p:nvSpPr>
              <p:cNvPr id="2239" name="Bullet5" descr="22bf24d5-f956-4218-8554-08dd83d8423f"/>
              <p:cNvSpPr txBox="1"/>
              <p:nvPr/>
            </p:nvSpPr>
            <p:spPr bwMode="auto">
              <a:xfrm>
                <a:off x="660400" y="913841"/>
                <a:ext cx="2103476" cy="112447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系统的概念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240" name="Text5" descr="84f86a54-2151-4496-aed4-9351cc3721c0"/>
              <p:cNvSpPr/>
              <p:nvPr/>
            </p:nvSpPr>
            <p:spPr bwMode="auto">
              <a:xfrm>
                <a:off x="660400" y="2038320"/>
                <a:ext cx="2103476" cy="14284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系统是将许多器官联系起来，能完成一系列连续性生理机能的体系。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241" name="Number5" descr="7aec4b8d-4748-40d5-a5d8-5a7c70c77070"/>
              <p:cNvSpPr/>
              <p:nvPr/>
            </p:nvSpPr>
            <p:spPr>
              <a:xfrm>
                <a:off x="1447351" y="4118976"/>
                <a:ext cx="529574" cy="484364"/>
              </a:xfrm>
              <a:custGeom>
                <a:avLst/>
                <a:gdLst>
                  <a:gd name="connsiteX0" fmla="*/ 1904926 w 3844197"/>
                  <a:gd name="connsiteY0" fmla="*/ 0 h 3506914"/>
                  <a:gd name="connsiteX1" fmla="*/ 2704251 w 3844197"/>
                  <a:gd name="connsiteY1" fmla="*/ 651469 h 3506914"/>
                  <a:gd name="connsiteX2" fmla="*/ 2708467 w 3844197"/>
                  <a:gd name="connsiteY2" fmla="*/ 693290 h 3506914"/>
                  <a:gd name="connsiteX3" fmla="*/ 2710711 w 3844197"/>
                  <a:gd name="connsiteY3" fmla="*/ 692073 h 3506914"/>
                  <a:gd name="connsiteX4" fmla="*/ 3028296 w 3844197"/>
                  <a:gd name="connsiteY4" fmla="*/ 627955 h 3506914"/>
                  <a:gd name="connsiteX5" fmla="*/ 3844197 w 3844197"/>
                  <a:gd name="connsiteY5" fmla="*/ 1443856 h 3506914"/>
                  <a:gd name="connsiteX6" fmla="*/ 3270920 w 3844197"/>
                  <a:gd name="connsiteY6" fmla="*/ 2223076 h 3506914"/>
                  <a:gd name="connsiteX7" fmla="*/ 3266940 w 3844197"/>
                  <a:gd name="connsiteY7" fmla="*/ 2224100 h 3506914"/>
                  <a:gd name="connsiteX8" fmla="*/ 3275797 w 3844197"/>
                  <a:gd name="connsiteY8" fmla="*/ 2234835 h 3506914"/>
                  <a:gd name="connsiteX9" fmla="*/ 3415140 w 3844197"/>
                  <a:gd name="connsiteY9" fmla="*/ 2691013 h 3506914"/>
                  <a:gd name="connsiteX10" fmla="*/ 2599239 w 3844197"/>
                  <a:gd name="connsiteY10" fmla="*/ 3506914 h 3506914"/>
                  <a:gd name="connsiteX11" fmla="*/ 1922681 w 3844197"/>
                  <a:gd name="connsiteY11" fmla="*/ 3147191 h 3506914"/>
                  <a:gd name="connsiteX12" fmla="*/ 1921882 w 3844197"/>
                  <a:gd name="connsiteY12" fmla="*/ 3145720 h 3506914"/>
                  <a:gd name="connsiteX13" fmla="*/ 1921084 w 3844197"/>
                  <a:gd name="connsiteY13" fmla="*/ 3147191 h 3506914"/>
                  <a:gd name="connsiteX14" fmla="*/ 1244526 w 3844197"/>
                  <a:gd name="connsiteY14" fmla="*/ 3506914 h 3506914"/>
                  <a:gd name="connsiteX15" fmla="*/ 428625 w 3844197"/>
                  <a:gd name="connsiteY15" fmla="*/ 2691013 h 3506914"/>
                  <a:gd name="connsiteX16" fmla="*/ 567968 w 3844197"/>
                  <a:gd name="connsiteY16" fmla="*/ 2234835 h 3506914"/>
                  <a:gd name="connsiteX17" fmla="*/ 576901 w 3844197"/>
                  <a:gd name="connsiteY17" fmla="*/ 2224008 h 3506914"/>
                  <a:gd name="connsiteX18" fmla="*/ 573277 w 3844197"/>
                  <a:gd name="connsiteY18" fmla="*/ 2223076 h 3506914"/>
                  <a:gd name="connsiteX19" fmla="*/ 0 w 3844197"/>
                  <a:gd name="connsiteY19" fmla="*/ 1443856 h 3506914"/>
                  <a:gd name="connsiteX20" fmla="*/ 815901 w 3844197"/>
                  <a:gd name="connsiteY20" fmla="*/ 627955 h 3506914"/>
                  <a:gd name="connsiteX21" fmla="*/ 1058525 w 3844197"/>
                  <a:gd name="connsiteY21" fmla="*/ 664636 h 3506914"/>
                  <a:gd name="connsiteX22" fmla="*/ 1102646 w 3844197"/>
                  <a:gd name="connsiteY22" fmla="*/ 680785 h 3506914"/>
                  <a:gd name="connsiteX23" fmla="*/ 1105601 w 3844197"/>
                  <a:gd name="connsiteY23" fmla="*/ 651469 h 3506914"/>
                  <a:gd name="connsiteX24" fmla="*/ 1904926 w 3844197"/>
                  <a:gd name="connsiteY24" fmla="*/ 0 h 3506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844197" h="3506914">
                    <a:moveTo>
                      <a:pt x="1904926" y="0"/>
                    </a:moveTo>
                    <a:cubicBezTo>
                      <a:pt x="2299210" y="0"/>
                      <a:pt x="2628171" y="279676"/>
                      <a:pt x="2704251" y="651469"/>
                    </a:cubicBezTo>
                    <a:lnTo>
                      <a:pt x="2708467" y="693290"/>
                    </a:lnTo>
                    <a:lnTo>
                      <a:pt x="2710711" y="692073"/>
                    </a:lnTo>
                    <a:cubicBezTo>
                      <a:pt x="2808324" y="650786"/>
                      <a:pt x="2915644" y="627955"/>
                      <a:pt x="3028296" y="627955"/>
                    </a:cubicBezTo>
                    <a:cubicBezTo>
                      <a:pt x="3478906" y="627955"/>
                      <a:pt x="3844197" y="993246"/>
                      <a:pt x="3844197" y="1443856"/>
                    </a:cubicBezTo>
                    <a:cubicBezTo>
                      <a:pt x="3844197" y="1809977"/>
                      <a:pt x="3603048" y="2119774"/>
                      <a:pt x="3270920" y="2223076"/>
                    </a:cubicBezTo>
                    <a:lnTo>
                      <a:pt x="3266940" y="2224100"/>
                    </a:lnTo>
                    <a:lnTo>
                      <a:pt x="3275797" y="2234835"/>
                    </a:lnTo>
                    <a:cubicBezTo>
                      <a:pt x="3363771" y="2365054"/>
                      <a:pt x="3415140" y="2522034"/>
                      <a:pt x="3415140" y="2691013"/>
                    </a:cubicBezTo>
                    <a:cubicBezTo>
                      <a:pt x="3415140" y="3141623"/>
                      <a:pt x="3049849" y="3506914"/>
                      <a:pt x="2599239" y="3506914"/>
                    </a:cubicBezTo>
                    <a:cubicBezTo>
                      <a:pt x="2317608" y="3506914"/>
                      <a:pt x="2069304" y="3364222"/>
                      <a:pt x="1922681" y="3147191"/>
                    </a:cubicBezTo>
                    <a:lnTo>
                      <a:pt x="1921882" y="3145720"/>
                    </a:lnTo>
                    <a:lnTo>
                      <a:pt x="1921084" y="3147191"/>
                    </a:lnTo>
                    <a:cubicBezTo>
                      <a:pt x="1774461" y="3364222"/>
                      <a:pt x="1526157" y="3506914"/>
                      <a:pt x="1244526" y="3506914"/>
                    </a:cubicBezTo>
                    <a:cubicBezTo>
                      <a:pt x="793916" y="3506914"/>
                      <a:pt x="428625" y="3141623"/>
                      <a:pt x="428625" y="2691013"/>
                    </a:cubicBezTo>
                    <a:cubicBezTo>
                      <a:pt x="428625" y="2522034"/>
                      <a:pt x="479994" y="2365054"/>
                      <a:pt x="567968" y="2234835"/>
                    </a:cubicBezTo>
                    <a:lnTo>
                      <a:pt x="576901" y="2224008"/>
                    </a:lnTo>
                    <a:lnTo>
                      <a:pt x="573277" y="2223076"/>
                    </a:lnTo>
                    <a:cubicBezTo>
                      <a:pt x="241149" y="2119774"/>
                      <a:pt x="0" y="1809977"/>
                      <a:pt x="0" y="1443856"/>
                    </a:cubicBezTo>
                    <a:cubicBezTo>
                      <a:pt x="0" y="993246"/>
                      <a:pt x="365291" y="627955"/>
                      <a:pt x="815901" y="627955"/>
                    </a:cubicBezTo>
                    <a:cubicBezTo>
                      <a:pt x="900390" y="627955"/>
                      <a:pt x="981880" y="640797"/>
                      <a:pt x="1058525" y="664636"/>
                    </a:cubicBezTo>
                    <a:lnTo>
                      <a:pt x="1102646" y="680785"/>
                    </a:lnTo>
                    <a:lnTo>
                      <a:pt x="1105601" y="651469"/>
                    </a:lnTo>
                    <a:cubicBezTo>
                      <a:pt x="1181681" y="279676"/>
                      <a:pt x="1510642" y="0"/>
                      <a:pt x="190492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5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</p:grp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学前儿童皮肤的特点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221" name="76ee2d20-a2ce-43f4-92a5-aa02977341bf.source.3.zh-Hans.pptx" descr="ab6e849b-c7b6-4c5f-871b-dccc0a5709cc"/>
          <p:cNvGrpSpPr/>
          <p:nvPr/>
        </p:nvGrpSpPr>
        <p:grpSpPr>
          <a:xfrm>
            <a:off x="777874" y="1199344"/>
            <a:ext cx="10623552" cy="4865711"/>
            <a:chOff x="777874" y="1204642"/>
            <a:chExt cx="10623552" cy="4865711"/>
          </a:xfrm>
        </p:grpSpPr>
        <p:grpSp>
          <p:nvGrpSpPr>
            <p:cNvPr id="220" name="组合 219" descr="c3414388-7d5b-437c-8390-b9fa538cb6f6"/>
            <p:cNvGrpSpPr/>
            <p:nvPr/>
          </p:nvGrpSpPr>
          <p:grpSpPr>
            <a:xfrm>
              <a:off x="1135483" y="2394730"/>
              <a:ext cx="4415583" cy="3666097"/>
              <a:chOff x="1135483" y="2394730"/>
              <a:chExt cx="4415583" cy="3666097"/>
            </a:xfrm>
          </p:grpSpPr>
          <p:sp>
            <p:nvSpPr>
              <p:cNvPr id="207" name="任意多边形: 形状 206" descr="251ab046-a00f-41bf-976d-a6e56e5941b5"/>
              <p:cNvSpPr/>
              <p:nvPr/>
            </p:nvSpPr>
            <p:spPr>
              <a:xfrm>
                <a:off x="4108407" y="4113354"/>
                <a:ext cx="1133520" cy="1359619"/>
              </a:xfrm>
              <a:custGeom>
                <a:avLst/>
                <a:gdLst>
                  <a:gd name="connsiteX0" fmla="*/ 15296 w 1644864"/>
                  <a:gd name="connsiteY0" fmla="*/ 1927588 h 1972960"/>
                  <a:gd name="connsiteX1" fmla="*/ 1097336 w 1644864"/>
                  <a:gd name="connsiteY1" fmla="*/ 1607071 h 1972960"/>
                  <a:gd name="connsiteX2" fmla="*/ 1619211 w 1644864"/>
                  <a:gd name="connsiteY2" fmla="*/ 15539 h 1972960"/>
                  <a:gd name="connsiteX3" fmla="*/ 457923 w 1644864"/>
                  <a:gd name="connsiteY3" fmla="*/ 706006 h 1972960"/>
                  <a:gd name="connsiteX4" fmla="*/ 15296 w 1644864"/>
                  <a:gd name="connsiteY4" fmla="*/ 1927588 h 1972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44864" h="1972960">
                    <a:moveTo>
                      <a:pt x="15296" y="1927588"/>
                    </a:moveTo>
                    <a:cubicBezTo>
                      <a:pt x="40442" y="2015980"/>
                      <a:pt x="578891" y="2006931"/>
                      <a:pt x="1097336" y="1607071"/>
                    </a:cubicBezTo>
                    <a:cubicBezTo>
                      <a:pt x="1689887" y="1150062"/>
                      <a:pt x="1675789" y="108503"/>
                      <a:pt x="1619211" y="15539"/>
                    </a:cubicBezTo>
                    <a:cubicBezTo>
                      <a:pt x="1569395" y="-66471"/>
                      <a:pt x="900740" y="177940"/>
                      <a:pt x="457923" y="706006"/>
                    </a:cubicBezTo>
                    <a:cubicBezTo>
                      <a:pt x="15106" y="1233977"/>
                      <a:pt x="-33662" y="1755471"/>
                      <a:pt x="15296" y="1927588"/>
                    </a:cubicBezTo>
                    <a:close/>
                  </a:path>
                </a:pathLst>
              </a:custGeom>
              <a:solidFill>
                <a:srgbClr val="7467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9" name="任意多边形: 形状 208" descr="e387e8fb-70b9-4fc2-901a-7613a5b6b4fb"/>
              <p:cNvSpPr/>
              <p:nvPr/>
            </p:nvSpPr>
            <p:spPr>
              <a:xfrm>
                <a:off x="4195656" y="4138145"/>
                <a:ext cx="1013449" cy="1155937"/>
              </a:xfrm>
              <a:custGeom>
                <a:avLst/>
                <a:gdLst>
                  <a:gd name="connsiteX0" fmla="*/ 4511 w 1470627"/>
                  <a:gd name="connsiteY0" fmla="*/ 1677396 h 1677395"/>
                  <a:gd name="connsiteX1" fmla="*/ 225 w 1470627"/>
                  <a:gd name="connsiteY1" fmla="*/ 1674348 h 1677395"/>
                  <a:gd name="connsiteX2" fmla="*/ 2987 w 1470627"/>
                  <a:gd name="connsiteY2" fmla="*/ 1668633 h 1677395"/>
                  <a:gd name="connsiteX3" fmla="*/ 488095 w 1470627"/>
                  <a:gd name="connsiteY3" fmla="*/ 1356213 h 1677395"/>
                  <a:gd name="connsiteX4" fmla="*/ 1462027 w 1470627"/>
                  <a:gd name="connsiteY4" fmla="*/ 2615 h 1677395"/>
                  <a:gd name="connsiteX5" fmla="*/ 1468027 w 1470627"/>
                  <a:gd name="connsiteY5" fmla="*/ 424 h 1677395"/>
                  <a:gd name="connsiteX6" fmla="*/ 1470218 w 1470627"/>
                  <a:gd name="connsiteY6" fmla="*/ 6425 h 1677395"/>
                  <a:gd name="connsiteX7" fmla="*/ 493525 w 1470627"/>
                  <a:gd name="connsiteY7" fmla="*/ 1363357 h 1677395"/>
                  <a:gd name="connsiteX8" fmla="*/ 6035 w 1470627"/>
                  <a:gd name="connsiteY8" fmla="*/ 1677015 h 1677395"/>
                  <a:gd name="connsiteX9" fmla="*/ 4511 w 1470627"/>
                  <a:gd name="connsiteY9" fmla="*/ 1677396 h 1677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70627" h="1677395">
                    <a:moveTo>
                      <a:pt x="4511" y="1677396"/>
                    </a:moveTo>
                    <a:cubicBezTo>
                      <a:pt x="2606" y="1677396"/>
                      <a:pt x="891" y="1676253"/>
                      <a:pt x="225" y="1674348"/>
                    </a:cubicBezTo>
                    <a:cubicBezTo>
                      <a:pt x="-537" y="1671967"/>
                      <a:pt x="701" y="1669490"/>
                      <a:pt x="2987" y="1668633"/>
                    </a:cubicBezTo>
                    <a:cubicBezTo>
                      <a:pt x="4987" y="1667966"/>
                      <a:pt x="208060" y="1596338"/>
                      <a:pt x="488095" y="1356213"/>
                    </a:cubicBezTo>
                    <a:cubicBezTo>
                      <a:pt x="746604" y="1134471"/>
                      <a:pt x="1125413" y="719753"/>
                      <a:pt x="1462027" y="2615"/>
                    </a:cubicBezTo>
                    <a:cubicBezTo>
                      <a:pt x="1463074" y="329"/>
                      <a:pt x="1465742" y="-623"/>
                      <a:pt x="1468027" y="424"/>
                    </a:cubicBezTo>
                    <a:cubicBezTo>
                      <a:pt x="1470218" y="1472"/>
                      <a:pt x="1471266" y="4139"/>
                      <a:pt x="1470218" y="6425"/>
                    </a:cubicBezTo>
                    <a:cubicBezTo>
                      <a:pt x="1132747" y="725277"/>
                      <a:pt x="752795" y="1141139"/>
                      <a:pt x="493525" y="1363357"/>
                    </a:cubicBezTo>
                    <a:cubicBezTo>
                      <a:pt x="212347" y="1604434"/>
                      <a:pt x="8035" y="1676348"/>
                      <a:pt x="6035" y="1677015"/>
                    </a:cubicBezTo>
                    <a:cubicBezTo>
                      <a:pt x="5463" y="1677301"/>
                      <a:pt x="4987" y="1677396"/>
                      <a:pt x="4511" y="16773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0" name="任意多边形: 形状 209" descr="9a867286-56dd-48b2-9128-30ff1a6509b7"/>
              <p:cNvSpPr/>
              <p:nvPr/>
            </p:nvSpPr>
            <p:spPr>
              <a:xfrm>
                <a:off x="4498860" y="5104711"/>
                <a:ext cx="406653" cy="30393"/>
              </a:xfrm>
              <a:custGeom>
                <a:avLst/>
                <a:gdLst>
                  <a:gd name="connsiteX0" fmla="*/ 4490 w 590099"/>
                  <a:gd name="connsiteY0" fmla="*/ 44104 h 44104"/>
                  <a:gd name="connsiteX1" fmla="*/ 13 w 590099"/>
                  <a:gd name="connsiteY1" fmla="*/ 39913 h 44104"/>
                  <a:gd name="connsiteX2" fmla="*/ 4204 w 590099"/>
                  <a:gd name="connsiteY2" fmla="*/ 35151 h 44104"/>
                  <a:gd name="connsiteX3" fmla="*/ 585324 w 590099"/>
                  <a:gd name="connsiteY3" fmla="*/ 4 h 44104"/>
                  <a:gd name="connsiteX4" fmla="*/ 590086 w 590099"/>
                  <a:gd name="connsiteY4" fmla="*/ 4195 h 44104"/>
                  <a:gd name="connsiteX5" fmla="*/ 585895 w 590099"/>
                  <a:gd name="connsiteY5" fmla="*/ 8957 h 44104"/>
                  <a:gd name="connsiteX6" fmla="*/ 4776 w 590099"/>
                  <a:gd name="connsiteY6" fmla="*/ 44104 h 44104"/>
                  <a:gd name="connsiteX7" fmla="*/ 4490 w 590099"/>
                  <a:gd name="connsiteY7" fmla="*/ 44104 h 44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90099" h="44104">
                    <a:moveTo>
                      <a:pt x="4490" y="44104"/>
                    </a:moveTo>
                    <a:cubicBezTo>
                      <a:pt x="2108" y="44104"/>
                      <a:pt x="108" y="42295"/>
                      <a:pt x="13" y="39913"/>
                    </a:cubicBezTo>
                    <a:cubicBezTo>
                      <a:pt x="-178" y="37437"/>
                      <a:pt x="1728" y="35342"/>
                      <a:pt x="4204" y="35151"/>
                    </a:cubicBezTo>
                    <a:lnTo>
                      <a:pt x="585324" y="4"/>
                    </a:lnTo>
                    <a:cubicBezTo>
                      <a:pt x="587515" y="-91"/>
                      <a:pt x="589896" y="1718"/>
                      <a:pt x="590086" y="4195"/>
                    </a:cubicBezTo>
                    <a:cubicBezTo>
                      <a:pt x="590277" y="6671"/>
                      <a:pt x="588372" y="8767"/>
                      <a:pt x="585895" y="8957"/>
                    </a:cubicBezTo>
                    <a:lnTo>
                      <a:pt x="4776" y="44104"/>
                    </a:lnTo>
                    <a:cubicBezTo>
                      <a:pt x="4585" y="44104"/>
                      <a:pt x="4490" y="44104"/>
                      <a:pt x="4490" y="4410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1" name="任意多边形: 形状 210" descr="d8d62aa1-b130-4858-ad00-20dd8b71abc5"/>
              <p:cNvSpPr/>
              <p:nvPr/>
            </p:nvSpPr>
            <p:spPr>
              <a:xfrm>
                <a:off x="4756362" y="4304242"/>
                <a:ext cx="37892" cy="515203"/>
              </a:xfrm>
              <a:custGeom>
                <a:avLst/>
                <a:gdLst>
                  <a:gd name="connsiteX0" fmla="*/ 4490 w 54985"/>
                  <a:gd name="connsiteY0" fmla="*/ 747617 h 747617"/>
                  <a:gd name="connsiteX1" fmla="*/ 4204 w 54985"/>
                  <a:gd name="connsiteY1" fmla="*/ 747617 h 747617"/>
                  <a:gd name="connsiteX2" fmla="*/ 13 w 54985"/>
                  <a:gd name="connsiteY2" fmla="*/ 742855 h 747617"/>
                  <a:gd name="connsiteX3" fmla="*/ 46019 w 54985"/>
                  <a:gd name="connsiteY3" fmla="*/ 4191 h 747617"/>
                  <a:gd name="connsiteX4" fmla="*/ 50496 w 54985"/>
                  <a:gd name="connsiteY4" fmla="*/ 0 h 747617"/>
                  <a:gd name="connsiteX5" fmla="*/ 50782 w 54985"/>
                  <a:gd name="connsiteY5" fmla="*/ 0 h 747617"/>
                  <a:gd name="connsiteX6" fmla="*/ 54973 w 54985"/>
                  <a:gd name="connsiteY6" fmla="*/ 4763 h 747617"/>
                  <a:gd name="connsiteX7" fmla="*/ 8967 w 54985"/>
                  <a:gd name="connsiteY7" fmla="*/ 743426 h 747617"/>
                  <a:gd name="connsiteX8" fmla="*/ 4490 w 54985"/>
                  <a:gd name="connsiteY8" fmla="*/ 747617 h 747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985" h="747617">
                    <a:moveTo>
                      <a:pt x="4490" y="747617"/>
                    </a:moveTo>
                    <a:cubicBezTo>
                      <a:pt x="4395" y="747617"/>
                      <a:pt x="4300" y="747617"/>
                      <a:pt x="4204" y="747617"/>
                    </a:cubicBezTo>
                    <a:cubicBezTo>
                      <a:pt x="1728" y="747427"/>
                      <a:pt x="-178" y="745331"/>
                      <a:pt x="13" y="742855"/>
                    </a:cubicBezTo>
                    <a:lnTo>
                      <a:pt x="46019" y="4191"/>
                    </a:lnTo>
                    <a:cubicBezTo>
                      <a:pt x="46114" y="1810"/>
                      <a:pt x="48114" y="0"/>
                      <a:pt x="50496" y="0"/>
                    </a:cubicBezTo>
                    <a:cubicBezTo>
                      <a:pt x="50591" y="0"/>
                      <a:pt x="50686" y="0"/>
                      <a:pt x="50782" y="0"/>
                    </a:cubicBezTo>
                    <a:cubicBezTo>
                      <a:pt x="53258" y="190"/>
                      <a:pt x="55163" y="2286"/>
                      <a:pt x="54973" y="4763"/>
                    </a:cubicBezTo>
                    <a:lnTo>
                      <a:pt x="8967" y="743426"/>
                    </a:lnTo>
                    <a:cubicBezTo>
                      <a:pt x="8776" y="745807"/>
                      <a:pt x="6776" y="747617"/>
                      <a:pt x="4490" y="7476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2" name="任意多边形: 形状 211" descr="3924b24b-13b5-4e1c-bfb4-8c56b2caad30"/>
              <p:cNvSpPr/>
              <p:nvPr/>
            </p:nvSpPr>
            <p:spPr>
              <a:xfrm>
                <a:off x="4295778" y="4885318"/>
                <a:ext cx="14117" cy="293502"/>
              </a:xfrm>
              <a:custGeom>
                <a:avLst/>
                <a:gdLst>
                  <a:gd name="connsiteX0" fmla="*/ 15910 w 20485"/>
                  <a:gd name="connsiteY0" fmla="*/ 425904 h 425904"/>
                  <a:gd name="connsiteX1" fmla="*/ 11433 w 20485"/>
                  <a:gd name="connsiteY1" fmla="*/ 421523 h 425904"/>
                  <a:gd name="connsiteX2" fmla="*/ 3 w 20485"/>
                  <a:gd name="connsiteY2" fmla="*/ 4614 h 425904"/>
                  <a:gd name="connsiteX3" fmla="*/ 4385 w 20485"/>
                  <a:gd name="connsiteY3" fmla="*/ 42 h 425904"/>
                  <a:gd name="connsiteX4" fmla="*/ 9052 w 20485"/>
                  <a:gd name="connsiteY4" fmla="*/ 4423 h 425904"/>
                  <a:gd name="connsiteX5" fmla="*/ 20482 w 20485"/>
                  <a:gd name="connsiteY5" fmla="*/ 421333 h 425904"/>
                  <a:gd name="connsiteX6" fmla="*/ 16101 w 20485"/>
                  <a:gd name="connsiteY6" fmla="*/ 425904 h 425904"/>
                  <a:gd name="connsiteX7" fmla="*/ 15910 w 20485"/>
                  <a:gd name="connsiteY7" fmla="*/ 425904 h 425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85" h="425904">
                    <a:moveTo>
                      <a:pt x="15910" y="425904"/>
                    </a:moveTo>
                    <a:cubicBezTo>
                      <a:pt x="13434" y="425904"/>
                      <a:pt x="11529" y="424000"/>
                      <a:pt x="11433" y="421523"/>
                    </a:cubicBezTo>
                    <a:lnTo>
                      <a:pt x="3" y="4614"/>
                    </a:lnTo>
                    <a:cubicBezTo>
                      <a:pt x="-92" y="2137"/>
                      <a:pt x="1908" y="42"/>
                      <a:pt x="4385" y="42"/>
                    </a:cubicBezTo>
                    <a:cubicBezTo>
                      <a:pt x="6861" y="-339"/>
                      <a:pt x="8957" y="1947"/>
                      <a:pt x="9052" y="4423"/>
                    </a:cubicBezTo>
                    <a:lnTo>
                      <a:pt x="20482" y="421333"/>
                    </a:lnTo>
                    <a:cubicBezTo>
                      <a:pt x="20577" y="423809"/>
                      <a:pt x="18577" y="425904"/>
                      <a:pt x="16101" y="425904"/>
                    </a:cubicBezTo>
                    <a:cubicBezTo>
                      <a:pt x="16005" y="425904"/>
                      <a:pt x="15910" y="425904"/>
                      <a:pt x="15910" y="42590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3" name="任意多边形: 形状 212" descr="048ccd2b-8e65-407f-a2df-d04dfaa1baee"/>
              <p:cNvSpPr/>
              <p:nvPr/>
            </p:nvSpPr>
            <p:spPr>
              <a:xfrm>
                <a:off x="5042477" y="4404982"/>
                <a:ext cx="175029" cy="61258"/>
              </a:xfrm>
              <a:custGeom>
                <a:avLst/>
                <a:gdLst>
                  <a:gd name="connsiteX0" fmla="*/ 4502 w 253986"/>
                  <a:gd name="connsiteY0" fmla="*/ 88893 h 88892"/>
                  <a:gd name="connsiteX1" fmla="*/ 215 w 253986"/>
                  <a:gd name="connsiteY1" fmla="*/ 85750 h 88892"/>
                  <a:gd name="connsiteX2" fmla="*/ 3073 w 253986"/>
                  <a:gd name="connsiteY2" fmla="*/ 80130 h 88892"/>
                  <a:gd name="connsiteX3" fmla="*/ 248151 w 253986"/>
                  <a:gd name="connsiteY3" fmla="*/ 215 h 88892"/>
                  <a:gd name="connsiteX4" fmla="*/ 253771 w 253986"/>
                  <a:gd name="connsiteY4" fmla="*/ 3073 h 88892"/>
                  <a:gd name="connsiteX5" fmla="*/ 250913 w 253986"/>
                  <a:gd name="connsiteY5" fmla="*/ 8693 h 88892"/>
                  <a:gd name="connsiteX6" fmla="*/ 5835 w 253986"/>
                  <a:gd name="connsiteY6" fmla="*/ 88607 h 88892"/>
                  <a:gd name="connsiteX7" fmla="*/ 4502 w 253986"/>
                  <a:gd name="connsiteY7" fmla="*/ 88893 h 88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986" h="88892">
                    <a:moveTo>
                      <a:pt x="4502" y="88893"/>
                    </a:moveTo>
                    <a:cubicBezTo>
                      <a:pt x="2597" y="88893"/>
                      <a:pt x="882" y="87655"/>
                      <a:pt x="215" y="85750"/>
                    </a:cubicBezTo>
                    <a:cubicBezTo>
                      <a:pt x="-547" y="83369"/>
                      <a:pt x="787" y="80892"/>
                      <a:pt x="3073" y="80130"/>
                    </a:cubicBezTo>
                    <a:lnTo>
                      <a:pt x="248151" y="215"/>
                    </a:lnTo>
                    <a:cubicBezTo>
                      <a:pt x="250533" y="-547"/>
                      <a:pt x="253009" y="787"/>
                      <a:pt x="253771" y="3073"/>
                    </a:cubicBezTo>
                    <a:cubicBezTo>
                      <a:pt x="254533" y="5454"/>
                      <a:pt x="253199" y="7930"/>
                      <a:pt x="250913" y="8693"/>
                    </a:cubicBezTo>
                    <a:lnTo>
                      <a:pt x="5835" y="88607"/>
                    </a:lnTo>
                    <a:cubicBezTo>
                      <a:pt x="5454" y="88798"/>
                      <a:pt x="4978" y="88893"/>
                      <a:pt x="4502" y="888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0" name="任意多边形: 形状 199" descr="c83d2b26-a030-417a-97c2-f30804a83e0b"/>
              <p:cNvSpPr/>
              <p:nvPr/>
            </p:nvSpPr>
            <p:spPr>
              <a:xfrm>
                <a:off x="1500431" y="5654274"/>
                <a:ext cx="797403" cy="344705"/>
              </a:xfrm>
              <a:custGeom>
                <a:avLst/>
                <a:gdLst>
                  <a:gd name="connsiteX0" fmla="*/ 1156286 w 1157121"/>
                  <a:gd name="connsiteY0" fmla="*/ 308569 h 500205"/>
                  <a:gd name="connsiteX1" fmla="*/ 653175 w 1157121"/>
                  <a:gd name="connsiteY1" fmla="*/ 13675 h 500205"/>
                  <a:gd name="connsiteX2" fmla="*/ 46 w 1157121"/>
                  <a:gd name="connsiteY2" fmla="*/ 282471 h 500205"/>
                  <a:gd name="connsiteX3" fmla="*/ 639078 w 1157121"/>
                  <a:gd name="connsiteY3" fmla="*/ 499927 h 500205"/>
                  <a:gd name="connsiteX4" fmla="*/ 1156286 w 1157121"/>
                  <a:gd name="connsiteY4" fmla="*/ 308569 h 50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7121" h="500205">
                    <a:moveTo>
                      <a:pt x="1156286" y="308569"/>
                    </a:moveTo>
                    <a:cubicBezTo>
                      <a:pt x="1172002" y="274280"/>
                      <a:pt x="964547" y="84541"/>
                      <a:pt x="653175" y="13675"/>
                    </a:cubicBezTo>
                    <a:cubicBezTo>
                      <a:pt x="297226" y="-67287"/>
                      <a:pt x="5189" y="235703"/>
                      <a:pt x="46" y="282471"/>
                    </a:cubicBezTo>
                    <a:cubicBezTo>
                      <a:pt x="-4431" y="323714"/>
                      <a:pt x="319705" y="492688"/>
                      <a:pt x="639078" y="499927"/>
                    </a:cubicBezTo>
                    <a:cubicBezTo>
                      <a:pt x="958356" y="507071"/>
                      <a:pt x="1125806" y="375340"/>
                      <a:pt x="1156286" y="308569"/>
                    </a:cubicBezTo>
                    <a:close/>
                  </a:path>
                </a:pathLst>
              </a:custGeom>
              <a:solidFill>
                <a:srgbClr val="FBC84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2" name="任意多边形: 形状 201" descr="de964a13-4462-4d1c-bde3-23ab738ff878"/>
              <p:cNvSpPr/>
              <p:nvPr/>
            </p:nvSpPr>
            <p:spPr>
              <a:xfrm>
                <a:off x="1515310" y="5795456"/>
                <a:ext cx="731834" cy="85442"/>
              </a:xfrm>
              <a:custGeom>
                <a:avLst/>
                <a:gdLst>
                  <a:gd name="connsiteX0" fmla="*/ 1057446 w 1061973"/>
                  <a:gd name="connsiteY0" fmla="*/ 123987 h 123986"/>
                  <a:gd name="connsiteX1" fmla="*/ 1055065 w 1061973"/>
                  <a:gd name="connsiteY1" fmla="*/ 123225 h 123986"/>
                  <a:gd name="connsiteX2" fmla="*/ 5696 w 1061973"/>
                  <a:gd name="connsiteY2" fmla="*/ 85887 h 123986"/>
                  <a:gd name="connsiteX3" fmla="*/ 171 w 1061973"/>
                  <a:gd name="connsiteY3" fmla="*/ 82839 h 123986"/>
                  <a:gd name="connsiteX4" fmla="*/ 3219 w 1061973"/>
                  <a:gd name="connsiteY4" fmla="*/ 77314 h 123986"/>
                  <a:gd name="connsiteX5" fmla="*/ 1059923 w 1061973"/>
                  <a:gd name="connsiteY5" fmla="*/ 115700 h 123986"/>
                  <a:gd name="connsiteX6" fmla="*/ 1061256 w 1061973"/>
                  <a:gd name="connsiteY6" fmla="*/ 121891 h 123986"/>
                  <a:gd name="connsiteX7" fmla="*/ 1057446 w 1061973"/>
                  <a:gd name="connsiteY7" fmla="*/ 123987 h 123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61973" h="123986">
                    <a:moveTo>
                      <a:pt x="1057446" y="123987"/>
                    </a:moveTo>
                    <a:cubicBezTo>
                      <a:pt x="1056589" y="123987"/>
                      <a:pt x="1055732" y="123796"/>
                      <a:pt x="1055065" y="123225"/>
                    </a:cubicBezTo>
                    <a:cubicBezTo>
                      <a:pt x="1051446" y="120939"/>
                      <a:pt x="683590" y="-105947"/>
                      <a:pt x="5696" y="85887"/>
                    </a:cubicBezTo>
                    <a:cubicBezTo>
                      <a:pt x="3219" y="86553"/>
                      <a:pt x="838" y="85125"/>
                      <a:pt x="171" y="82839"/>
                    </a:cubicBezTo>
                    <a:cubicBezTo>
                      <a:pt x="-495" y="80457"/>
                      <a:pt x="838" y="77981"/>
                      <a:pt x="3219" y="77314"/>
                    </a:cubicBezTo>
                    <a:cubicBezTo>
                      <a:pt x="685400" y="-115758"/>
                      <a:pt x="1056208" y="113319"/>
                      <a:pt x="1059923" y="115700"/>
                    </a:cubicBezTo>
                    <a:cubicBezTo>
                      <a:pt x="1062018" y="117034"/>
                      <a:pt x="1062590" y="119796"/>
                      <a:pt x="1061256" y="121891"/>
                    </a:cubicBezTo>
                    <a:cubicBezTo>
                      <a:pt x="1060399" y="123225"/>
                      <a:pt x="1058875" y="123987"/>
                      <a:pt x="1057446" y="12398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3" name="任意多边形: 形状 202" descr="8a4784c8-b992-4faf-af51-608b17262580"/>
              <p:cNvSpPr/>
              <p:nvPr/>
            </p:nvSpPr>
            <p:spPr>
              <a:xfrm>
                <a:off x="1603809" y="5753588"/>
                <a:ext cx="102271" cy="58520"/>
              </a:xfrm>
              <a:custGeom>
                <a:avLst/>
                <a:gdLst>
                  <a:gd name="connsiteX0" fmla="*/ 143974 w 148407"/>
                  <a:gd name="connsiteY0" fmla="*/ 84920 h 84919"/>
                  <a:gd name="connsiteX1" fmla="*/ 141784 w 148407"/>
                  <a:gd name="connsiteY1" fmla="*/ 84348 h 84919"/>
                  <a:gd name="connsiteX2" fmla="*/ 2338 w 148407"/>
                  <a:gd name="connsiteY2" fmla="*/ 8434 h 84919"/>
                  <a:gd name="connsiteX3" fmla="*/ 528 w 148407"/>
                  <a:gd name="connsiteY3" fmla="*/ 2338 h 84919"/>
                  <a:gd name="connsiteX4" fmla="*/ 6624 w 148407"/>
                  <a:gd name="connsiteY4" fmla="*/ 528 h 84919"/>
                  <a:gd name="connsiteX5" fmla="*/ 146070 w 148407"/>
                  <a:gd name="connsiteY5" fmla="*/ 76442 h 84919"/>
                  <a:gd name="connsiteX6" fmla="*/ 147880 w 148407"/>
                  <a:gd name="connsiteY6" fmla="*/ 82538 h 84919"/>
                  <a:gd name="connsiteX7" fmla="*/ 143974 w 148407"/>
                  <a:gd name="connsiteY7" fmla="*/ 84920 h 84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8407" h="84919">
                    <a:moveTo>
                      <a:pt x="143974" y="84920"/>
                    </a:moveTo>
                    <a:cubicBezTo>
                      <a:pt x="143212" y="84920"/>
                      <a:pt x="142546" y="84729"/>
                      <a:pt x="141784" y="84348"/>
                    </a:cubicBezTo>
                    <a:lnTo>
                      <a:pt x="2338" y="8434"/>
                    </a:lnTo>
                    <a:cubicBezTo>
                      <a:pt x="147" y="7291"/>
                      <a:pt x="-615" y="4529"/>
                      <a:pt x="528" y="2338"/>
                    </a:cubicBezTo>
                    <a:cubicBezTo>
                      <a:pt x="1671" y="147"/>
                      <a:pt x="4433" y="-615"/>
                      <a:pt x="6624" y="528"/>
                    </a:cubicBezTo>
                    <a:lnTo>
                      <a:pt x="146070" y="76442"/>
                    </a:lnTo>
                    <a:cubicBezTo>
                      <a:pt x="148261" y="77585"/>
                      <a:pt x="149023" y="80348"/>
                      <a:pt x="147880" y="82538"/>
                    </a:cubicBezTo>
                    <a:cubicBezTo>
                      <a:pt x="147118" y="84062"/>
                      <a:pt x="145594" y="84920"/>
                      <a:pt x="143974" y="849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4" name="任意多边形: 形状 203" descr="6f652f44-9a3d-49ca-9375-ec090ca60abd"/>
              <p:cNvSpPr/>
              <p:nvPr/>
            </p:nvSpPr>
            <p:spPr>
              <a:xfrm>
                <a:off x="1724909" y="5798744"/>
                <a:ext cx="165818" cy="117533"/>
              </a:xfrm>
              <a:custGeom>
                <a:avLst/>
                <a:gdLst>
                  <a:gd name="connsiteX0" fmla="*/ 4534 w 240621"/>
                  <a:gd name="connsiteY0" fmla="*/ 170555 h 170554"/>
                  <a:gd name="connsiteX1" fmla="*/ 819 w 240621"/>
                  <a:gd name="connsiteY1" fmla="*/ 168650 h 170554"/>
                  <a:gd name="connsiteX2" fmla="*/ 1962 w 240621"/>
                  <a:gd name="connsiteY2" fmla="*/ 162363 h 170554"/>
                  <a:gd name="connsiteX3" fmla="*/ 233515 w 240621"/>
                  <a:gd name="connsiteY3" fmla="*/ 819 h 170554"/>
                  <a:gd name="connsiteX4" fmla="*/ 239802 w 240621"/>
                  <a:gd name="connsiteY4" fmla="*/ 1962 h 170554"/>
                  <a:gd name="connsiteX5" fmla="*/ 238659 w 240621"/>
                  <a:gd name="connsiteY5" fmla="*/ 8249 h 170554"/>
                  <a:gd name="connsiteX6" fmla="*/ 7106 w 240621"/>
                  <a:gd name="connsiteY6" fmla="*/ 169793 h 170554"/>
                  <a:gd name="connsiteX7" fmla="*/ 4534 w 240621"/>
                  <a:gd name="connsiteY7" fmla="*/ 170555 h 170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0621" h="170554">
                    <a:moveTo>
                      <a:pt x="4534" y="170555"/>
                    </a:moveTo>
                    <a:cubicBezTo>
                      <a:pt x="3105" y="170555"/>
                      <a:pt x="1772" y="169888"/>
                      <a:pt x="819" y="168650"/>
                    </a:cubicBezTo>
                    <a:cubicBezTo>
                      <a:pt x="-609" y="166650"/>
                      <a:pt x="-133" y="163792"/>
                      <a:pt x="1962" y="162363"/>
                    </a:cubicBezTo>
                    <a:lnTo>
                      <a:pt x="233515" y="819"/>
                    </a:lnTo>
                    <a:cubicBezTo>
                      <a:pt x="235611" y="-609"/>
                      <a:pt x="238373" y="-133"/>
                      <a:pt x="239802" y="1962"/>
                    </a:cubicBezTo>
                    <a:cubicBezTo>
                      <a:pt x="241230" y="3963"/>
                      <a:pt x="240754" y="6820"/>
                      <a:pt x="238659" y="8249"/>
                    </a:cubicBezTo>
                    <a:lnTo>
                      <a:pt x="7106" y="169793"/>
                    </a:lnTo>
                    <a:cubicBezTo>
                      <a:pt x="6249" y="170269"/>
                      <a:pt x="5391" y="170555"/>
                      <a:pt x="4534" y="1705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5" name="任意多边形: 形状 204" descr="2625e3b0-0f8b-4bde-b4c9-834e05511339"/>
              <p:cNvSpPr/>
              <p:nvPr/>
            </p:nvSpPr>
            <p:spPr>
              <a:xfrm>
                <a:off x="1937854" y="5692025"/>
                <a:ext cx="109281" cy="119361"/>
              </a:xfrm>
              <a:custGeom>
                <a:avLst/>
                <a:gdLst>
                  <a:gd name="connsiteX0" fmla="*/ 154251 w 158579"/>
                  <a:gd name="connsiteY0" fmla="*/ 173207 h 173206"/>
                  <a:gd name="connsiteX1" fmla="*/ 150918 w 158579"/>
                  <a:gd name="connsiteY1" fmla="*/ 171778 h 173206"/>
                  <a:gd name="connsiteX2" fmla="*/ 1185 w 158579"/>
                  <a:gd name="connsiteY2" fmla="*/ 7567 h 173206"/>
                  <a:gd name="connsiteX3" fmla="*/ 1470 w 158579"/>
                  <a:gd name="connsiteY3" fmla="*/ 1185 h 173206"/>
                  <a:gd name="connsiteX4" fmla="*/ 7757 w 158579"/>
                  <a:gd name="connsiteY4" fmla="*/ 1470 h 173206"/>
                  <a:gd name="connsiteX5" fmla="*/ 157395 w 158579"/>
                  <a:gd name="connsiteY5" fmla="*/ 165681 h 173206"/>
                  <a:gd name="connsiteX6" fmla="*/ 157109 w 158579"/>
                  <a:gd name="connsiteY6" fmla="*/ 172064 h 173206"/>
                  <a:gd name="connsiteX7" fmla="*/ 154251 w 158579"/>
                  <a:gd name="connsiteY7" fmla="*/ 173207 h 173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8579" h="173206">
                    <a:moveTo>
                      <a:pt x="154251" y="173207"/>
                    </a:moveTo>
                    <a:cubicBezTo>
                      <a:pt x="153013" y="173207"/>
                      <a:pt x="151775" y="172730"/>
                      <a:pt x="150918" y="171778"/>
                    </a:cubicBezTo>
                    <a:lnTo>
                      <a:pt x="1185" y="7567"/>
                    </a:lnTo>
                    <a:cubicBezTo>
                      <a:pt x="-530" y="5757"/>
                      <a:pt x="-339" y="2899"/>
                      <a:pt x="1470" y="1185"/>
                    </a:cubicBezTo>
                    <a:cubicBezTo>
                      <a:pt x="3280" y="-530"/>
                      <a:pt x="6138" y="-339"/>
                      <a:pt x="7757" y="1470"/>
                    </a:cubicBezTo>
                    <a:lnTo>
                      <a:pt x="157395" y="165681"/>
                    </a:lnTo>
                    <a:cubicBezTo>
                      <a:pt x="159109" y="167491"/>
                      <a:pt x="158919" y="170349"/>
                      <a:pt x="157109" y="172064"/>
                    </a:cubicBezTo>
                    <a:cubicBezTo>
                      <a:pt x="156442" y="172730"/>
                      <a:pt x="155395" y="173207"/>
                      <a:pt x="154251" y="1732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6" name="任意多边形: 形状 205" descr="38154a17-0bbc-400f-a9d8-2c150a84201a"/>
              <p:cNvSpPr/>
              <p:nvPr/>
            </p:nvSpPr>
            <p:spPr>
              <a:xfrm>
                <a:off x="2051883" y="5846451"/>
                <a:ext cx="131966" cy="83676"/>
              </a:xfrm>
              <a:custGeom>
                <a:avLst/>
                <a:gdLst>
                  <a:gd name="connsiteX0" fmla="*/ 4500 w 191498"/>
                  <a:gd name="connsiteY0" fmla="*/ 121424 h 121424"/>
                  <a:gd name="connsiteX1" fmla="*/ 690 w 191498"/>
                  <a:gd name="connsiteY1" fmla="*/ 119329 h 121424"/>
                  <a:gd name="connsiteX2" fmla="*/ 2118 w 191498"/>
                  <a:gd name="connsiteY2" fmla="*/ 113138 h 121424"/>
                  <a:gd name="connsiteX3" fmla="*/ 184617 w 191498"/>
                  <a:gd name="connsiteY3" fmla="*/ 647 h 121424"/>
                  <a:gd name="connsiteX4" fmla="*/ 190809 w 191498"/>
                  <a:gd name="connsiteY4" fmla="*/ 2076 h 121424"/>
                  <a:gd name="connsiteX5" fmla="*/ 189380 w 191498"/>
                  <a:gd name="connsiteY5" fmla="*/ 8267 h 121424"/>
                  <a:gd name="connsiteX6" fmla="*/ 6881 w 191498"/>
                  <a:gd name="connsiteY6" fmla="*/ 120757 h 121424"/>
                  <a:gd name="connsiteX7" fmla="*/ 4500 w 191498"/>
                  <a:gd name="connsiteY7" fmla="*/ 121424 h 121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1498" h="121424">
                    <a:moveTo>
                      <a:pt x="4500" y="121424"/>
                    </a:moveTo>
                    <a:cubicBezTo>
                      <a:pt x="2976" y="121424"/>
                      <a:pt x="1547" y="120663"/>
                      <a:pt x="690" y="119329"/>
                    </a:cubicBezTo>
                    <a:cubicBezTo>
                      <a:pt x="-644" y="117233"/>
                      <a:pt x="23" y="114471"/>
                      <a:pt x="2118" y="113138"/>
                    </a:cubicBezTo>
                    <a:lnTo>
                      <a:pt x="184617" y="647"/>
                    </a:lnTo>
                    <a:cubicBezTo>
                      <a:pt x="186713" y="-591"/>
                      <a:pt x="189475" y="-19"/>
                      <a:pt x="190809" y="2076"/>
                    </a:cubicBezTo>
                    <a:cubicBezTo>
                      <a:pt x="192142" y="4172"/>
                      <a:pt x="191475" y="6934"/>
                      <a:pt x="189380" y="8267"/>
                    </a:cubicBezTo>
                    <a:lnTo>
                      <a:pt x="6881" y="120757"/>
                    </a:lnTo>
                    <a:cubicBezTo>
                      <a:pt x="6119" y="121234"/>
                      <a:pt x="5262" y="121424"/>
                      <a:pt x="4500" y="1214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3" name="任意多边形: 形状 192" descr="eb2f8251-4b43-40a7-ab93-82f4782f6f73"/>
              <p:cNvSpPr/>
              <p:nvPr/>
            </p:nvSpPr>
            <p:spPr>
              <a:xfrm>
                <a:off x="1135483" y="4928609"/>
                <a:ext cx="1425197" cy="933504"/>
              </a:xfrm>
              <a:custGeom>
                <a:avLst/>
                <a:gdLst>
                  <a:gd name="connsiteX0" fmla="*/ 2047911 w 2068120"/>
                  <a:gd name="connsiteY0" fmla="*/ 1287200 h 1354619"/>
                  <a:gd name="connsiteX1" fmla="*/ 1537943 w 2068120"/>
                  <a:gd name="connsiteY1" fmla="*/ 297362 h 1354619"/>
                  <a:gd name="connsiteX2" fmla="*/ 7180 w 2068120"/>
                  <a:gd name="connsiteY2" fmla="*/ 121911 h 1354619"/>
                  <a:gd name="connsiteX3" fmla="*/ 864239 w 2068120"/>
                  <a:gd name="connsiteY3" fmla="*/ 1111464 h 1354619"/>
                  <a:gd name="connsiteX4" fmla="*/ 2047911 w 2068120"/>
                  <a:gd name="connsiteY4" fmla="*/ 1287200 h 1354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8120" h="1354619">
                    <a:moveTo>
                      <a:pt x="2047911" y="1287200"/>
                    </a:moveTo>
                    <a:cubicBezTo>
                      <a:pt x="2121730" y="1244052"/>
                      <a:pt x="2002477" y="719891"/>
                      <a:pt x="1537943" y="297362"/>
                    </a:cubicBezTo>
                    <a:cubicBezTo>
                      <a:pt x="1006924" y="-185556"/>
                      <a:pt x="78617" y="47235"/>
                      <a:pt x="7180" y="121911"/>
                    </a:cubicBezTo>
                    <a:cubicBezTo>
                      <a:pt x="-55780" y="187824"/>
                      <a:pt x="300740" y="789709"/>
                      <a:pt x="864239" y="1111464"/>
                    </a:cubicBezTo>
                    <a:cubicBezTo>
                      <a:pt x="1427834" y="1433218"/>
                      <a:pt x="1904179" y="1371210"/>
                      <a:pt x="2047911" y="1287200"/>
                    </a:cubicBezTo>
                    <a:close/>
                  </a:path>
                </a:pathLst>
              </a:custGeom>
              <a:solidFill>
                <a:srgbClr val="3E41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5" name="任意多边形: 形状 194" descr="65f4f0bb-95e7-469c-8727-ea2a0d0354fa"/>
              <p:cNvSpPr/>
              <p:nvPr/>
            </p:nvSpPr>
            <p:spPr>
              <a:xfrm>
                <a:off x="1156557" y="5023803"/>
                <a:ext cx="1242063" cy="748658"/>
              </a:xfrm>
              <a:custGeom>
                <a:avLst/>
                <a:gdLst>
                  <a:gd name="connsiteX0" fmla="*/ 1797874 w 1802372"/>
                  <a:gd name="connsiteY0" fmla="*/ 1086389 h 1086388"/>
                  <a:gd name="connsiteX1" fmla="*/ 1793969 w 1802372"/>
                  <a:gd name="connsiteY1" fmla="*/ 1084102 h 1086388"/>
                  <a:gd name="connsiteX2" fmla="*/ 1414493 w 1802372"/>
                  <a:gd name="connsiteY2" fmla="*/ 675861 h 1086388"/>
                  <a:gd name="connsiteX3" fmla="*/ 3364 w 1802372"/>
                  <a:gd name="connsiteY3" fmla="*/ 8825 h 1086388"/>
                  <a:gd name="connsiteX4" fmla="*/ 126 w 1802372"/>
                  <a:gd name="connsiteY4" fmla="*/ 3396 h 1086388"/>
                  <a:gd name="connsiteX5" fmla="*/ 5555 w 1802372"/>
                  <a:gd name="connsiteY5" fmla="*/ 157 h 1086388"/>
                  <a:gd name="connsiteX6" fmla="*/ 1420684 w 1802372"/>
                  <a:gd name="connsiteY6" fmla="*/ 669384 h 1086388"/>
                  <a:gd name="connsiteX7" fmla="*/ 1801779 w 1802372"/>
                  <a:gd name="connsiteY7" fmla="*/ 1079816 h 1086388"/>
                  <a:gd name="connsiteX8" fmla="*/ 1800065 w 1802372"/>
                  <a:gd name="connsiteY8" fmla="*/ 1085912 h 1086388"/>
                  <a:gd name="connsiteX9" fmla="*/ 1797874 w 1802372"/>
                  <a:gd name="connsiteY9" fmla="*/ 1086389 h 1086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2372" h="1086388">
                    <a:moveTo>
                      <a:pt x="1797874" y="1086389"/>
                    </a:moveTo>
                    <a:cubicBezTo>
                      <a:pt x="1796350" y="1086389"/>
                      <a:pt x="1794826" y="1085531"/>
                      <a:pt x="1793969" y="1084102"/>
                    </a:cubicBezTo>
                    <a:cubicBezTo>
                      <a:pt x="1792921" y="1082292"/>
                      <a:pt x="1687003" y="898936"/>
                      <a:pt x="1414493" y="675861"/>
                    </a:cubicBezTo>
                    <a:cubicBezTo>
                      <a:pt x="1162938" y="469930"/>
                      <a:pt x="713929" y="187038"/>
                      <a:pt x="3364" y="8825"/>
                    </a:cubicBezTo>
                    <a:cubicBezTo>
                      <a:pt x="983" y="8253"/>
                      <a:pt x="-446" y="5777"/>
                      <a:pt x="126" y="3396"/>
                    </a:cubicBezTo>
                    <a:cubicBezTo>
                      <a:pt x="697" y="1015"/>
                      <a:pt x="3078" y="-509"/>
                      <a:pt x="5555" y="157"/>
                    </a:cubicBezTo>
                    <a:cubicBezTo>
                      <a:pt x="718025" y="178846"/>
                      <a:pt x="1168367" y="462691"/>
                      <a:pt x="1420684" y="669384"/>
                    </a:cubicBezTo>
                    <a:cubicBezTo>
                      <a:pt x="1694337" y="893507"/>
                      <a:pt x="1800732" y="1077911"/>
                      <a:pt x="1801779" y="1079816"/>
                    </a:cubicBezTo>
                    <a:cubicBezTo>
                      <a:pt x="1803018" y="1082007"/>
                      <a:pt x="1802256" y="1084674"/>
                      <a:pt x="1800065" y="1085912"/>
                    </a:cubicBezTo>
                    <a:cubicBezTo>
                      <a:pt x="1799398" y="1086198"/>
                      <a:pt x="1798636" y="1086389"/>
                      <a:pt x="1797874" y="108638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6" name="任意多边形: 形状 195" descr="4fee0a3e-291c-4d2c-9c79-5104565e2ad1"/>
              <p:cNvSpPr/>
              <p:nvPr/>
            </p:nvSpPr>
            <p:spPr>
              <a:xfrm>
                <a:off x="2083358" y="5117225"/>
                <a:ext cx="110500" cy="392351"/>
              </a:xfrm>
              <a:custGeom>
                <a:avLst/>
                <a:gdLst>
                  <a:gd name="connsiteX0" fmla="*/ 155898 w 160348"/>
                  <a:gd name="connsiteY0" fmla="*/ 569346 h 569345"/>
                  <a:gd name="connsiteX1" fmla="*/ 151516 w 160348"/>
                  <a:gd name="connsiteY1" fmla="*/ 566012 h 569345"/>
                  <a:gd name="connsiteX2" fmla="*/ 164 w 160348"/>
                  <a:gd name="connsiteY2" fmla="*/ 5656 h 569345"/>
                  <a:gd name="connsiteX3" fmla="*/ 3307 w 160348"/>
                  <a:gd name="connsiteY3" fmla="*/ 132 h 569345"/>
                  <a:gd name="connsiteX4" fmla="*/ 8832 w 160348"/>
                  <a:gd name="connsiteY4" fmla="*/ 3275 h 569345"/>
                  <a:gd name="connsiteX5" fmla="*/ 160184 w 160348"/>
                  <a:gd name="connsiteY5" fmla="*/ 563631 h 569345"/>
                  <a:gd name="connsiteX6" fmla="*/ 157041 w 160348"/>
                  <a:gd name="connsiteY6" fmla="*/ 569155 h 569345"/>
                  <a:gd name="connsiteX7" fmla="*/ 155898 w 160348"/>
                  <a:gd name="connsiteY7" fmla="*/ 569346 h 569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0348" h="569345">
                    <a:moveTo>
                      <a:pt x="155898" y="569346"/>
                    </a:moveTo>
                    <a:cubicBezTo>
                      <a:pt x="153898" y="569346"/>
                      <a:pt x="152088" y="568012"/>
                      <a:pt x="151516" y="566012"/>
                    </a:cubicBezTo>
                    <a:lnTo>
                      <a:pt x="164" y="5656"/>
                    </a:lnTo>
                    <a:cubicBezTo>
                      <a:pt x="-503" y="3275"/>
                      <a:pt x="926" y="798"/>
                      <a:pt x="3307" y="132"/>
                    </a:cubicBezTo>
                    <a:cubicBezTo>
                      <a:pt x="5593" y="-440"/>
                      <a:pt x="8165" y="894"/>
                      <a:pt x="8832" y="3275"/>
                    </a:cubicBezTo>
                    <a:lnTo>
                      <a:pt x="160184" y="563631"/>
                    </a:lnTo>
                    <a:cubicBezTo>
                      <a:pt x="160851" y="566012"/>
                      <a:pt x="159422" y="568489"/>
                      <a:pt x="157041" y="569155"/>
                    </a:cubicBezTo>
                    <a:cubicBezTo>
                      <a:pt x="156660" y="569346"/>
                      <a:pt x="156279" y="569346"/>
                      <a:pt x="155898" y="5693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7" name="任意多边形: 形状 196" descr="99364427-979c-488b-a512-b23d3fe1ea5f"/>
              <p:cNvSpPr/>
              <p:nvPr/>
            </p:nvSpPr>
            <p:spPr>
              <a:xfrm>
                <a:off x="1390675" y="5318265"/>
                <a:ext cx="467888" cy="82153"/>
              </a:xfrm>
              <a:custGeom>
                <a:avLst/>
                <a:gdLst>
                  <a:gd name="connsiteX0" fmla="*/ 4437 w 678957"/>
                  <a:gd name="connsiteY0" fmla="*/ 119213 h 119213"/>
                  <a:gd name="connsiteX1" fmla="*/ 55 w 678957"/>
                  <a:gd name="connsiteY1" fmla="*/ 115498 h 119213"/>
                  <a:gd name="connsiteX2" fmla="*/ 3770 w 678957"/>
                  <a:gd name="connsiteY2" fmla="*/ 110355 h 119213"/>
                  <a:gd name="connsiteX3" fmla="*/ 673759 w 678957"/>
                  <a:gd name="connsiteY3" fmla="*/ 55 h 119213"/>
                  <a:gd name="connsiteX4" fmla="*/ 678902 w 678957"/>
                  <a:gd name="connsiteY4" fmla="*/ 3770 h 119213"/>
                  <a:gd name="connsiteX5" fmla="*/ 675188 w 678957"/>
                  <a:gd name="connsiteY5" fmla="*/ 8914 h 119213"/>
                  <a:gd name="connsiteX6" fmla="*/ 5104 w 678957"/>
                  <a:gd name="connsiteY6" fmla="*/ 119118 h 119213"/>
                  <a:gd name="connsiteX7" fmla="*/ 4437 w 678957"/>
                  <a:gd name="connsiteY7" fmla="*/ 119213 h 119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78957" h="119213">
                    <a:moveTo>
                      <a:pt x="4437" y="119213"/>
                    </a:moveTo>
                    <a:cubicBezTo>
                      <a:pt x="2246" y="119213"/>
                      <a:pt x="341" y="117689"/>
                      <a:pt x="55" y="115498"/>
                    </a:cubicBezTo>
                    <a:cubicBezTo>
                      <a:pt x="-326" y="113022"/>
                      <a:pt x="1294" y="110736"/>
                      <a:pt x="3770" y="110355"/>
                    </a:cubicBezTo>
                    <a:lnTo>
                      <a:pt x="673759" y="55"/>
                    </a:lnTo>
                    <a:cubicBezTo>
                      <a:pt x="676235" y="-326"/>
                      <a:pt x="678521" y="1294"/>
                      <a:pt x="678902" y="3770"/>
                    </a:cubicBezTo>
                    <a:cubicBezTo>
                      <a:pt x="679283" y="6247"/>
                      <a:pt x="677664" y="8533"/>
                      <a:pt x="675188" y="8914"/>
                    </a:cubicBezTo>
                    <a:lnTo>
                      <a:pt x="5104" y="119118"/>
                    </a:lnTo>
                    <a:cubicBezTo>
                      <a:pt x="4913" y="119213"/>
                      <a:pt x="4627" y="119213"/>
                      <a:pt x="4437" y="11921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8" name="任意多边形: 形状 197" descr="51458132-96e6-4126-a98c-a80663662e18"/>
              <p:cNvSpPr/>
              <p:nvPr/>
            </p:nvSpPr>
            <p:spPr>
              <a:xfrm>
                <a:off x="2011746" y="5685048"/>
                <a:ext cx="261536" cy="74154"/>
              </a:xfrm>
              <a:custGeom>
                <a:avLst/>
                <a:gdLst>
                  <a:gd name="connsiteX0" fmla="*/ 4546 w 379518"/>
                  <a:gd name="connsiteY0" fmla="*/ 107606 h 107606"/>
                  <a:gd name="connsiteX1" fmla="*/ 164 w 379518"/>
                  <a:gd name="connsiteY1" fmla="*/ 104272 h 107606"/>
                  <a:gd name="connsiteX2" fmla="*/ 3307 w 379518"/>
                  <a:gd name="connsiteY2" fmla="*/ 98748 h 107606"/>
                  <a:gd name="connsiteX3" fmla="*/ 373830 w 379518"/>
                  <a:gd name="connsiteY3" fmla="*/ 164 h 107606"/>
                  <a:gd name="connsiteX4" fmla="*/ 379354 w 379518"/>
                  <a:gd name="connsiteY4" fmla="*/ 3307 h 107606"/>
                  <a:gd name="connsiteX5" fmla="*/ 376211 w 379518"/>
                  <a:gd name="connsiteY5" fmla="*/ 8832 h 107606"/>
                  <a:gd name="connsiteX6" fmla="*/ 5784 w 379518"/>
                  <a:gd name="connsiteY6" fmla="*/ 107415 h 107606"/>
                  <a:gd name="connsiteX7" fmla="*/ 4546 w 379518"/>
                  <a:gd name="connsiteY7" fmla="*/ 107606 h 107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9518" h="107606">
                    <a:moveTo>
                      <a:pt x="4546" y="107606"/>
                    </a:moveTo>
                    <a:cubicBezTo>
                      <a:pt x="2545" y="107606"/>
                      <a:pt x="736" y="106272"/>
                      <a:pt x="164" y="104272"/>
                    </a:cubicBezTo>
                    <a:cubicBezTo>
                      <a:pt x="-503" y="101891"/>
                      <a:pt x="926" y="99414"/>
                      <a:pt x="3307" y="98748"/>
                    </a:cubicBezTo>
                    <a:lnTo>
                      <a:pt x="373830" y="164"/>
                    </a:lnTo>
                    <a:cubicBezTo>
                      <a:pt x="376402" y="-503"/>
                      <a:pt x="378688" y="926"/>
                      <a:pt x="379354" y="3307"/>
                    </a:cubicBezTo>
                    <a:cubicBezTo>
                      <a:pt x="380021" y="5688"/>
                      <a:pt x="378592" y="8165"/>
                      <a:pt x="376211" y="8832"/>
                    </a:cubicBezTo>
                    <a:lnTo>
                      <a:pt x="5784" y="107415"/>
                    </a:lnTo>
                    <a:cubicBezTo>
                      <a:pt x="5308" y="107606"/>
                      <a:pt x="4927" y="107606"/>
                      <a:pt x="4546" y="1076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9" name="任意多边形: 形状 198" descr="48436402-6ac7-4d59-9b3e-d9a52f033ede"/>
              <p:cNvSpPr/>
              <p:nvPr/>
            </p:nvSpPr>
            <p:spPr>
              <a:xfrm>
                <a:off x="1393304" y="4959352"/>
                <a:ext cx="90325" cy="159670"/>
              </a:xfrm>
              <a:custGeom>
                <a:avLst/>
                <a:gdLst>
                  <a:gd name="connsiteX0" fmla="*/ 126544 w 131072"/>
                  <a:gd name="connsiteY0" fmla="*/ 231700 h 231699"/>
                  <a:gd name="connsiteX1" fmla="*/ 122639 w 131072"/>
                  <a:gd name="connsiteY1" fmla="*/ 229414 h 231699"/>
                  <a:gd name="connsiteX2" fmla="*/ 528 w 131072"/>
                  <a:gd name="connsiteY2" fmla="*/ 6624 h 231699"/>
                  <a:gd name="connsiteX3" fmla="*/ 2338 w 131072"/>
                  <a:gd name="connsiteY3" fmla="*/ 528 h 231699"/>
                  <a:gd name="connsiteX4" fmla="*/ 8434 w 131072"/>
                  <a:gd name="connsiteY4" fmla="*/ 2338 h 231699"/>
                  <a:gd name="connsiteX5" fmla="*/ 130544 w 131072"/>
                  <a:gd name="connsiteY5" fmla="*/ 225128 h 231699"/>
                  <a:gd name="connsiteX6" fmla="*/ 128735 w 131072"/>
                  <a:gd name="connsiteY6" fmla="*/ 231223 h 231699"/>
                  <a:gd name="connsiteX7" fmla="*/ 126544 w 131072"/>
                  <a:gd name="connsiteY7" fmla="*/ 231700 h 231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1072" h="231699">
                    <a:moveTo>
                      <a:pt x="126544" y="231700"/>
                    </a:moveTo>
                    <a:cubicBezTo>
                      <a:pt x="124924" y="231700"/>
                      <a:pt x="123400" y="230843"/>
                      <a:pt x="122639" y="229414"/>
                    </a:cubicBezTo>
                    <a:lnTo>
                      <a:pt x="528" y="6624"/>
                    </a:lnTo>
                    <a:cubicBezTo>
                      <a:pt x="-615" y="4433"/>
                      <a:pt x="147" y="1766"/>
                      <a:pt x="2338" y="528"/>
                    </a:cubicBezTo>
                    <a:cubicBezTo>
                      <a:pt x="4528" y="-615"/>
                      <a:pt x="7195" y="147"/>
                      <a:pt x="8434" y="2338"/>
                    </a:cubicBezTo>
                    <a:lnTo>
                      <a:pt x="130544" y="225128"/>
                    </a:lnTo>
                    <a:cubicBezTo>
                      <a:pt x="131687" y="227318"/>
                      <a:pt x="130925" y="229985"/>
                      <a:pt x="128735" y="231223"/>
                    </a:cubicBezTo>
                    <a:cubicBezTo>
                      <a:pt x="127972" y="231509"/>
                      <a:pt x="127306" y="231700"/>
                      <a:pt x="126544" y="231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6" name="任意多边形: 形状 185" descr="21c3c42f-d293-4490-8fb1-5014011d5f22"/>
              <p:cNvSpPr/>
              <p:nvPr/>
            </p:nvSpPr>
            <p:spPr>
              <a:xfrm>
                <a:off x="1443120" y="3848883"/>
                <a:ext cx="1028959" cy="1516348"/>
              </a:xfrm>
              <a:custGeom>
                <a:avLst/>
                <a:gdLst>
                  <a:gd name="connsiteX0" fmla="*/ 1432522 w 1493134"/>
                  <a:gd name="connsiteY0" fmla="*/ 2185446 h 2200391"/>
                  <a:gd name="connsiteX1" fmla="*/ 352387 w 1493134"/>
                  <a:gd name="connsiteY1" fmla="*/ 1570416 h 2200391"/>
                  <a:gd name="connsiteX2" fmla="*/ 108833 w 1493134"/>
                  <a:gd name="connsiteY2" fmla="*/ 5173 h 2200391"/>
                  <a:gd name="connsiteX3" fmla="*/ 1201255 w 1493134"/>
                  <a:gd name="connsiteY3" fmla="*/ 971103 h 2200391"/>
                  <a:gd name="connsiteX4" fmla="*/ 1432522 w 1493134"/>
                  <a:gd name="connsiteY4" fmla="*/ 2185446 h 2200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3134" h="2200391">
                    <a:moveTo>
                      <a:pt x="1432522" y="2185446"/>
                    </a:moveTo>
                    <a:cubicBezTo>
                      <a:pt x="1388898" y="2255740"/>
                      <a:pt x="822351" y="2082575"/>
                      <a:pt x="352387" y="1570416"/>
                    </a:cubicBezTo>
                    <a:cubicBezTo>
                      <a:pt x="-184728" y="985010"/>
                      <a:pt x="31299" y="69848"/>
                      <a:pt x="108833" y="5173"/>
                    </a:cubicBezTo>
                    <a:cubicBezTo>
                      <a:pt x="177222" y="-51882"/>
                      <a:pt x="835781" y="369028"/>
                      <a:pt x="1201255" y="971103"/>
                    </a:cubicBezTo>
                    <a:cubicBezTo>
                      <a:pt x="1566825" y="1573179"/>
                      <a:pt x="1517390" y="2048571"/>
                      <a:pt x="1432522" y="2185446"/>
                    </a:cubicBezTo>
                    <a:close/>
                  </a:path>
                </a:pathLst>
              </a:custGeom>
              <a:solidFill>
                <a:srgbClr val="FF560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8" name="任意多边形: 形状 187" descr="9c80da9d-b991-423a-ba30-31645815de59"/>
              <p:cNvSpPr/>
              <p:nvPr/>
            </p:nvSpPr>
            <p:spPr>
              <a:xfrm>
                <a:off x="1561228" y="3956010"/>
                <a:ext cx="816998" cy="1244472"/>
              </a:xfrm>
              <a:custGeom>
                <a:avLst/>
                <a:gdLst>
                  <a:gd name="connsiteX0" fmla="*/ 1181124 w 1185555"/>
                  <a:gd name="connsiteY0" fmla="*/ 1805869 h 1805868"/>
                  <a:gd name="connsiteX1" fmla="*/ 1178743 w 1185555"/>
                  <a:gd name="connsiteY1" fmla="*/ 1805202 h 1805868"/>
                  <a:gd name="connsiteX2" fmla="*/ 744689 w 1185555"/>
                  <a:gd name="connsiteY2" fmla="*/ 1404200 h 1805868"/>
                  <a:gd name="connsiteX3" fmla="*/ 215 w 1185555"/>
                  <a:gd name="connsiteY3" fmla="*/ 5834 h 1805868"/>
                  <a:gd name="connsiteX4" fmla="*/ 3167 w 1185555"/>
                  <a:gd name="connsiteY4" fmla="*/ 215 h 1805868"/>
                  <a:gd name="connsiteX5" fmla="*/ 8787 w 1185555"/>
                  <a:gd name="connsiteY5" fmla="*/ 3167 h 1805868"/>
                  <a:gd name="connsiteX6" fmla="*/ 751451 w 1185555"/>
                  <a:gd name="connsiteY6" fmla="*/ 1398294 h 1805868"/>
                  <a:gd name="connsiteX7" fmla="*/ 1183410 w 1185555"/>
                  <a:gd name="connsiteY7" fmla="*/ 1797487 h 1805868"/>
                  <a:gd name="connsiteX8" fmla="*/ 1184934 w 1185555"/>
                  <a:gd name="connsiteY8" fmla="*/ 1803678 h 1805868"/>
                  <a:gd name="connsiteX9" fmla="*/ 1181124 w 1185555"/>
                  <a:gd name="connsiteY9" fmla="*/ 1805869 h 1805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85555" h="1805868">
                    <a:moveTo>
                      <a:pt x="1181124" y="1805869"/>
                    </a:moveTo>
                    <a:cubicBezTo>
                      <a:pt x="1180267" y="1805869"/>
                      <a:pt x="1179505" y="1805678"/>
                      <a:pt x="1178743" y="1805202"/>
                    </a:cubicBezTo>
                    <a:cubicBezTo>
                      <a:pt x="1176838" y="1804059"/>
                      <a:pt x="984719" y="1684616"/>
                      <a:pt x="744689" y="1404200"/>
                    </a:cubicBezTo>
                    <a:cubicBezTo>
                      <a:pt x="523232" y="1145596"/>
                      <a:pt x="214337" y="693063"/>
                      <a:pt x="215" y="5834"/>
                    </a:cubicBezTo>
                    <a:cubicBezTo>
                      <a:pt x="-547" y="3453"/>
                      <a:pt x="786" y="977"/>
                      <a:pt x="3167" y="215"/>
                    </a:cubicBezTo>
                    <a:cubicBezTo>
                      <a:pt x="5453" y="-547"/>
                      <a:pt x="8025" y="786"/>
                      <a:pt x="8787" y="3167"/>
                    </a:cubicBezTo>
                    <a:cubicBezTo>
                      <a:pt x="222433" y="688872"/>
                      <a:pt x="530567" y="1140357"/>
                      <a:pt x="751451" y="1398294"/>
                    </a:cubicBezTo>
                    <a:cubicBezTo>
                      <a:pt x="990624" y="1677662"/>
                      <a:pt x="1181505" y="1796249"/>
                      <a:pt x="1183410" y="1797487"/>
                    </a:cubicBezTo>
                    <a:cubicBezTo>
                      <a:pt x="1185506" y="1798820"/>
                      <a:pt x="1186172" y="1801583"/>
                      <a:pt x="1184934" y="1803678"/>
                    </a:cubicBezTo>
                    <a:cubicBezTo>
                      <a:pt x="1184077" y="1805107"/>
                      <a:pt x="1182648" y="1805869"/>
                      <a:pt x="1181124" y="18058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9" name="任意多边形: 形状 188" descr="6e1f9bcb-f2bd-4725-89e3-7af8a5de92f4"/>
              <p:cNvSpPr/>
              <p:nvPr/>
            </p:nvSpPr>
            <p:spPr>
              <a:xfrm>
                <a:off x="1698546" y="4835273"/>
                <a:ext cx="420650" cy="133043"/>
              </a:xfrm>
              <a:custGeom>
                <a:avLst/>
                <a:gdLst>
                  <a:gd name="connsiteX0" fmla="*/ 606005 w 610410"/>
                  <a:gd name="connsiteY0" fmla="*/ 193060 h 193060"/>
                  <a:gd name="connsiteX1" fmla="*/ 604671 w 610410"/>
                  <a:gd name="connsiteY1" fmla="*/ 192870 h 193060"/>
                  <a:gd name="connsiteX2" fmla="*/ 3167 w 610410"/>
                  <a:gd name="connsiteY2" fmla="*/ 8752 h 193060"/>
                  <a:gd name="connsiteX3" fmla="*/ 215 w 610410"/>
                  <a:gd name="connsiteY3" fmla="*/ 3132 h 193060"/>
                  <a:gd name="connsiteX4" fmla="*/ 5834 w 610410"/>
                  <a:gd name="connsiteY4" fmla="*/ 179 h 193060"/>
                  <a:gd name="connsiteX5" fmla="*/ 607243 w 610410"/>
                  <a:gd name="connsiteY5" fmla="*/ 184298 h 193060"/>
                  <a:gd name="connsiteX6" fmla="*/ 610196 w 610410"/>
                  <a:gd name="connsiteY6" fmla="*/ 189917 h 193060"/>
                  <a:gd name="connsiteX7" fmla="*/ 606005 w 610410"/>
                  <a:gd name="connsiteY7" fmla="*/ 193060 h 193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0410" h="193060">
                    <a:moveTo>
                      <a:pt x="606005" y="193060"/>
                    </a:moveTo>
                    <a:cubicBezTo>
                      <a:pt x="605528" y="193060"/>
                      <a:pt x="605147" y="192965"/>
                      <a:pt x="604671" y="192870"/>
                    </a:cubicBezTo>
                    <a:lnTo>
                      <a:pt x="3167" y="8752"/>
                    </a:lnTo>
                    <a:cubicBezTo>
                      <a:pt x="786" y="7990"/>
                      <a:pt x="-547" y="5514"/>
                      <a:pt x="215" y="3132"/>
                    </a:cubicBezTo>
                    <a:cubicBezTo>
                      <a:pt x="977" y="751"/>
                      <a:pt x="3453" y="-487"/>
                      <a:pt x="5834" y="179"/>
                    </a:cubicBezTo>
                    <a:lnTo>
                      <a:pt x="607243" y="184298"/>
                    </a:lnTo>
                    <a:cubicBezTo>
                      <a:pt x="609624" y="185060"/>
                      <a:pt x="610958" y="187536"/>
                      <a:pt x="610196" y="189917"/>
                    </a:cubicBezTo>
                    <a:cubicBezTo>
                      <a:pt x="609719" y="191822"/>
                      <a:pt x="608005" y="193060"/>
                      <a:pt x="606005" y="1930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0" name="任意多边形: 形状 189" descr="234ad34a-b2a9-444b-9b89-c810682a53c6"/>
              <p:cNvSpPr/>
              <p:nvPr/>
            </p:nvSpPr>
            <p:spPr>
              <a:xfrm>
                <a:off x="1892177" y="4215134"/>
                <a:ext cx="62334" cy="431024"/>
              </a:xfrm>
              <a:custGeom>
                <a:avLst/>
                <a:gdLst>
                  <a:gd name="connsiteX0" fmla="*/ 4508 w 90454"/>
                  <a:gd name="connsiteY0" fmla="*/ 625465 h 625464"/>
                  <a:gd name="connsiteX1" fmla="*/ 3936 w 90454"/>
                  <a:gd name="connsiteY1" fmla="*/ 625465 h 625464"/>
                  <a:gd name="connsiteX2" fmla="*/ 31 w 90454"/>
                  <a:gd name="connsiteY2" fmla="*/ 620416 h 625464"/>
                  <a:gd name="connsiteX3" fmla="*/ 81470 w 90454"/>
                  <a:gd name="connsiteY3" fmla="*/ 3863 h 625464"/>
                  <a:gd name="connsiteX4" fmla="*/ 86518 w 90454"/>
                  <a:gd name="connsiteY4" fmla="*/ 53 h 625464"/>
                  <a:gd name="connsiteX5" fmla="*/ 90423 w 90454"/>
                  <a:gd name="connsiteY5" fmla="*/ 5101 h 625464"/>
                  <a:gd name="connsiteX6" fmla="*/ 8985 w 90454"/>
                  <a:gd name="connsiteY6" fmla="*/ 621655 h 625464"/>
                  <a:gd name="connsiteX7" fmla="*/ 4508 w 90454"/>
                  <a:gd name="connsiteY7" fmla="*/ 625465 h 625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0454" h="625464">
                    <a:moveTo>
                      <a:pt x="4508" y="625465"/>
                    </a:moveTo>
                    <a:cubicBezTo>
                      <a:pt x="4317" y="625465"/>
                      <a:pt x="4127" y="625465"/>
                      <a:pt x="3936" y="625465"/>
                    </a:cubicBezTo>
                    <a:cubicBezTo>
                      <a:pt x="1460" y="625179"/>
                      <a:pt x="-255" y="622893"/>
                      <a:pt x="31" y="620416"/>
                    </a:cubicBezTo>
                    <a:lnTo>
                      <a:pt x="81470" y="3863"/>
                    </a:lnTo>
                    <a:cubicBezTo>
                      <a:pt x="81756" y="1387"/>
                      <a:pt x="84042" y="-328"/>
                      <a:pt x="86518" y="53"/>
                    </a:cubicBezTo>
                    <a:cubicBezTo>
                      <a:pt x="88995" y="339"/>
                      <a:pt x="90709" y="2625"/>
                      <a:pt x="90423" y="5101"/>
                    </a:cubicBezTo>
                    <a:lnTo>
                      <a:pt x="8985" y="621655"/>
                    </a:lnTo>
                    <a:cubicBezTo>
                      <a:pt x="8699" y="623845"/>
                      <a:pt x="6794" y="625465"/>
                      <a:pt x="4508" y="62546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1" name="任意多边形: 形状 190" descr="98c4e619-7333-496a-bc81-f66f98b76f68"/>
              <p:cNvSpPr/>
              <p:nvPr/>
            </p:nvSpPr>
            <p:spPr>
              <a:xfrm>
                <a:off x="2275840" y="4835924"/>
                <a:ext cx="71522" cy="287563"/>
              </a:xfrm>
              <a:custGeom>
                <a:avLst/>
                <a:gdLst>
                  <a:gd name="connsiteX0" fmla="*/ 4507 w 103787"/>
                  <a:gd name="connsiteY0" fmla="*/ 417286 h 417286"/>
                  <a:gd name="connsiteX1" fmla="*/ 3459 w 103787"/>
                  <a:gd name="connsiteY1" fmla="*/ 417191 h 417286"/>
                  <a:gd name="connsiteX2" fmla="*/ 125 w 103787"/>
                  <a:gd name="connsiteY2" fmla="*/ 411762 h 417286"/>
                  <a:gd name="connsiteX3" fmla="*/ 94994 w 103787"/>
                  <a:gd name="connsiteY3" fmla="*/ 3425 h 417286"/>
                  <a:gd name="connsiteX4" fmla="*/ 100328 w 103787"/>
                  <a:gd name="connsiteY4" fmla="*/ 91 h 417286"/>
                  <a:gd name="connsiteX5" fmla="*/ 103662 w 103787"/>
                  <a:gd name="connsiteY5" fmla="*/ 5520 h 417286"/>
                  <a:gd name="connsiteX6" fmla="*/ 8793 w 103787"/>
                  <a:gd name="connsiteY6" fmla="*/ 413857 h 417286"/>
                  <a:gd name="connsiteX7" fmla="*/ 4507 w 103787"/>
                  <a:gd name="connsiteY7" fmla="*/ 417286 h 417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3787" h="417286">
                    <a:moveTo>
                      <a:pt x="4507" y="417286"/>
                    </a:moveTo>
                    <a:cubicBezTo>
                      <a:pt x="4221" y="417286"/>
                      <a:pt x="3840" y="417286"/>
                      <a:pt x="3459" y="417191"/>
                    </a:cubicBezTo>
                    <a:cubicBezTo>
                      <a:pt x="983" y="416619"/>
                      <a:pt x="-446" y="414238"/>
                      <a:pt x="125" y="411762"/>
                    </a:cubicBezTo>
                    <a:lnTo>
                      <a:pt x="94994" y="3425"/>
                    </a:lnTo>
                    <a:cubicBezTo>
                      <a:pt x="95566" y="1044"/>
                      <a:pt x="98042" y="-385"/>
                      <a:pt x="100328" y="91"/>
                    </a:cubicBezTo>
                    <a:cubicBezTo>
                      <a:pt x="102805" y="663"/>
                      <a:pt x="104234" y="3044"/>
                      <a:pt x="103662" y="5520"/>
                    </a:cubicBezTo>
                    <a:lnTo>
                      <a:pt x="8793" y="413857"/>
                    </a:lnTo>
                    <a:cubicBezTo>
                      <a:pt x="8412" y="415858"/>
                      <a:pt x="6507" y="417286"/>
                      <a:pt x="4507" y="41728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2" name="任意多边形: 形状 191" descr="08e87697-5e84-4840-ae2e-a01aaafcde55"/>
              <p:cNvSpPr/>
              <p:nvPr/>
            </p:nvSpPr>
            <p:spPr>
              <a:xfrm>
                <a:off x="1506701" y="4171224"/>
                <a:ext cx="165997" cy="101446"/>
              </a:xfrm>
              <a:custGeom>
                <a:avLst/>
                <a:gdLst>
                  <a:gd name="connsiteX0" fmla="*/ 236312 w 240880"/>
                  <a:gd name="connsiteY0" fmla="*/ 147211 h 147210"/>
                  <a:gd name="connsiteX1" fmla="*/ 234026 w 240880"/>
                  <a:gd name="connsiteY1" fmla="*/ 146544 h 147210"/>
                  <a:gd name="connsiteX2" fmla="*/ 2187 w 240880"/>
                  <a:gd name="connsiteY2" fmla="*/ 8336 h 147210"/>
                  <a:gd name="connsiteX3" fmla="*/ 663 w 240880"/>
                  <a:gd name="connsiteY3" fmla="*/ 2145 h 147210"/>
                  <a:gd name="connsiteX4" fmla="*/ 6855 w 240880"/>
                  <a:gd name="connsiteY4" fmla="*/ 621 h 147210"/>
                  <a:gd name="connsiteX5" fmla="*/ 238693 w 240880"/>
                  <a:gd name="connsiteY5" fmla="*/ 138829 h 147210"/>
                  <a:gd name="connsiteX6" fmla="*/ 240217 w 240880"/>
                  <a:gd name="connsiteY6" fmla="*/ 145020 h 147210"/>
                  <a:gd name="connsiteX7" fmla="*/ 236312 w 240880"/>
                  <a:gd name="connsiteY7" fmla="*/ 147211 h 147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0880" h="147210">
                    <a:moveTo>
                      <a:pt x="236312" y="147211"/>
                    </a:moveTo>
                    <a:cubicBezTo>
                      <a:pt x="235550" y="147211"/>
                      <a:pt x="234693" y="147020"/>
                      <a:pt x="234026" y="146544"/>
                    </a:cubicBezTo>
                    <a:lnTo>
                      <a:pt x="2187" y="8336"/>
                    </a:lnTo>
                    <a:cubicBezTo>
                      <a:pt x="92" y="7098"/>
                      <a:pt x="-670" y="4336"/>
                      <a:pt x="663" y="2145"/>
                    </a:cubicBezTo>
                    <a:cubicBezTo>
                      <a:pt x="1902" y="50"/>
                      <a:pt x="4664" y="-617"/>
                      <a:pt x="6855" y="621"/>
                    </a:cubicBezTo>
                    <a:lnTo>
                      <a:pt x="238693" y="138829"/>
                    </a:lnTo>
                    <a:cubicBezTo>
                      <a:pt x="240789" y="140067"/>
                      <a:pt x="241551" y="142830"/>
                      <a:pt x="240217" y="145020"/>
                    </a:cubicBezTo>
                    <a:cubicBezTo>
                      <a:pt x="239360" y="146449"/>
                      <a:pt x="237836" y="147211"/>
                      <a:pt x="236312" y="1472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0" name="任意多边形: 形状 169" descr="df9dbf54-016b-448e-bd5c-b1ac0280137d"/>
              <p:cNvSpPr/>
              <p:nvPr/>
            </p:nvSpPr>
            <p:spPr>
              <a:xfrm>
                <a:off x="1730135" y="2394730"/>
                <a:ext cx="3093516" cy="3093448"/>
              </a:xfrm>
              <a:custGeom>
                <a:avLst/>
                <a:gdLst>
                  <a:gd name="connsiteX0" fmla="*/ 0 w 4489037"/>
                  <a:gd name="connsiteY0" fmla="*/ 2244471 h 4488941"/>
                  <a:gd name="connsiteX1" fmla="*/ 2244471 w 4489037"/>
                  <a:gd name="connsiteY1" fmla="*/ 0 h 4488941"/>
                  <a:gd name="connsiteX2" fmla="*/ 4489038 w 4489037"/>
                  <a:gd name="connsiteY2" fmla="*/ 2244471 h 4488941"/>
                  <a:gd name="connsiteX3" fmla="*/ 2244471 w 4489037"/>
                  <a:gd name="connsiteY3" fmla="*/ 4488942 h 4488941"/>
                  <a:gd name="connsiteX4" fmla="*/ 0 w 4489037"/>
                  <a:gd name="connsiteY4" fmla="*/ 2244471 h 4488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89037" h="4488941">
                    <a:moveTo>
                      <a:pt x="0" y="2244471"/>
                    </a:moveTo>
                    <a:cubicBezTo>
                      <a:pt x="0" y="1004888"/>
                      <a:pt x="1004888" y="0"/>
                      <a:pt x="2244471" y="0"/>
                    </a:cubicBezTo>
                    <a:cubicBezTo>
                      <a:pt x="3484150" y="0"/>
                      <a:pt x="4489038" y="1004888"/>
                      <a:pt x="4489038" y="2244471"/>
                    </a:cubicBezTo>
                    <a:cubicBezTo>
                      <a:pt x="4489038" y="3484055"/>
                      <a:pt x="3484150" y="4488942"/>
                      <a:pt x="2244471" y="4488942"/>
                    </a:cubicBezTo>
                    <a:cubicBezTo>
                      <a:pt x="1004888" y="4488942"/>
                      <a:pt x="0" y="3484055"/>
                      <a:pt x="0" y="2244471"/>
                    </a:cubicBezTo>
                    <a:close/>
                  </a:path>
                </a:pathLst>
              </a:custGeom>
              <a:solidFill>
                <a:srgbClr val="DFEDF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9" name="任意多边形: 形状 178" descr="2b4bc8a2-a078-4711-8944-50496b818139"/>
              <p:cNvSpPr/>
              <p:nvPr/>
            </p:nvSpPr>
            <p:spPr>
              <a:xfrm>
                <a:off x="3971652" y="5174049"/>
                <a:ext cx="1419994" cy="628286"/>
              </a:xfrm>
              <a:custGeom>
                <a:avLst/>
                <a:gdLst>
                  <a:gd name="connsiteX0" fmla="*/ 286 w 2060570"/>
                  <a:gd name="connsiteY0" fmla="*/ 601569 h 911714"/>
                  <a:gd name="connsiteX1" fmla="*/ 1016413 w 2060570"/>
                  <a:gd name="connsiteY1" fmla="*/ 911608 h 911714"/>
                  <a:gd name="connsiteX2" fmla="*/ 2060354 w 2060570"/>
                  <a:gd name="connsiteY2" fmla="*/ 159419 h 911714"/>
                  <a:gd name="connsiteX3" fmla="*/ 836200 w 2060570"/>
                  <a:gd name="connsiteY3" fmla="*/ 44071 h 911714"/>
                  <a:gd name="connsiteX4" fmla="*/ 286 w 2060570"/>
                  <a:gd name="connsiteY4" fmla="*/ 601569 h 911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0570" h="911714">
                    <a:moveTo>
                      <a:pt x="286" y="601569"/>
                    </a:moveTo>
                    <a:cubicBezTo>
                      <a:pt x="-12953" y="668911"/>
                      <a:pt x="434626" y="917609"/>
                      <a:pt x="1016413" y="911608"/>
                    </a:cubicBezTo>
                    <a:cubicBezTo>
                      <a:pt x="1681449" y="904655"/>
                      <a:pt x="2071117" y="244381"/>
                      <a:pt x="2060354" y="159419"/>
                    </a:cubicBezTo>
                    <a:cubicBezTo>
                      <a:pt x="2050733" y="84457"/>
                      <a:pt x="1404938" y="-78040"/>
                      <a:pt x="836200" y="44071"/>
                    </a:cubicBezTo>
                    <a:cubicBezTo>
                      <a:pt x="267177" y="166181"/>
                      <a:pt x="26099" y="470505"/>
                      <a:pt x="286" y="601569"/>
                    </a:cubicBezTo>
                    <a:close/>
                  </a:path>
                </a:pathLst>
              </a:custGeom>
              <a:solidFill>
                <a:srgbClr val="FF560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1" name="任意多边形: 形状 180" descr="e4003d4c-e994-42d8-bb49-49535c886161"/>
              <p:cNvSpPr/>
              <p:nvPr/>
            </p:nvSpPr>
            <p:spPr>
              <a:xfrm>
                <a:off x="4092645" y="5313833"/>
                <a:ext cx="1212478" cy="247401"/>
              </a:xfrm>
              <a:custGeom>
                <a:avLst/>
                <a:gdLst>
                  <a:gd name="connsiteX0" fmla="*/ 391356 w 1759441"/>
                  <a:gd name="connsiteY0" fmla="*/ 359008 h 359007"/>
                  <a:gd name="connsiteX1" fmla="*/ 3307 w 1759441"/>
                  <a:gd name="connsiteY1" fmla="*/ 320527 h 359007"/>
                  <a:gd name="connsiteX2" fmla="*/ 164 w 1759441"/>
                  <a:gd name="connsiteY2" fmla="*/ 315002 h 359007"/>
                  <a:gd name="connsiteX3" fmla="*/ 5688 w 1759441"/>
                  <a:gd name="connsiteY3" fmla="*/ 311859 h 359007"/>
                  <a:gd name="connsiteX4" fmla="*/ 1752955 w 1759441"/>
                  <a:gd name="connsiteY4" fmla="*/ 487 h 359007"/>
                  <a:gd name="connsiteX5" fmla="*/ 1758955 w 1759441"/>
                  <a:gd name="connsiteY5" fmla="*/ 2487 h 359007"/>
                  <a:gd name="connsiteX6" fmla="*/ 1756955 w 1759441"/>
                  <a:gd name="connsiteY6" fmla="*/ 8488 h 359007"/>
                  <a:gd name="connsiteX7" fmla="*/ 499750 w 1759441"/>
                  <a:gd name="connsiteY7" fmla="*/ 356436 h 359007"/>
                  <a:gd name="connsiteX8" fmla="*/ 391356 w 1759441"/>
                  <a:gd name="connsiteY8" fmla="*/ 359008 h 359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59441" h="359007">
                    <a:moveTo>
                      <a:pt x="391356" y="359008"/>
                    </a:moveTo>
                    <a:cubicBezTo>
                      <a:pt x="148468" y="359008"/>
                      <a:pt x="4927" y="321003"/>
                      <a:pt x="3307" y="320527"/>
                    </a:cubicBezTo>
                    <a:cubicBezTo>
                      <a:pt x="926" y="319860"/>
                      <a:pt x="-503" y="317384"/>
                      <a:pt x="164" y="315002"/>
                    </a:cubicBezTo>
                    <a:cubicBezTo>
                      <a:pt x="831" y="312621"/>
                      <a:pt x="3403" y="311192"/>
                      <a:pt x="5688" y="311859"/>
                    </a:cubicBezTo>
                    <a:cubicBezTo>
                      <a:pt x="13118" y="313859"/>
                      <a:pt x="752544" y="504835"/>
                      <a:pt x="1752955" y="487"/>
                    </a:cubicBezTo>
                    <a:cubicBezTo>
                      <a:pt x="1755146" y="-656"/>
                      <a:pt x="1757812" y="296"/>
                      <a:pt x="1758955" y="2487"/>
                    </a:cubicBezTo>
                    <a:cubicBezTo>
                      <a:pt x="1760098" y="4678"/>
                      <a:pt x="1759146" y="7440"/>
                      <a:pt x="1756955" y="8488"/>
                    </a:cubicBezTo>
                    <a:cubicBezTo>
                      <a:pt x="1232508" y="272806"/>
                      <a:pt x="783786" y="343577"/>
                      <a:pt x="499750" y="356436"/>
                    </a:cubicBezTo>
                    <a:cubicBezTo>
                      <a:pt x="461746" y="358246"/>
                      <a:pt x="425551" y="359008"/>
                      <a:pt x="391356" y="35900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2" name="任意多边形: 形状 181" descr="d557bc9a-4116-4f3f-af5f-7408177c9d2d"/>
              <p:cNvSpPr/>
              <p:nvPr/>
            </p:nvSpPr>
            <p:spPr>
              <a:xfrm>
                <a:off x="4384640" y="5554196"/>
                <a:ext cx="333805" cy="188005"/>
              </a:xfrm>
              <a:custGeom>
                <a:avLst/>
                <a:gdLst>
                  <a:gd name="connsiteX0" fmla="*/ 479891 w 484389"/>
                  <a:gd name="connsiteY0" fmla="*/ 272818 h 272817"/>
                  <a:gd name="connsiteX1" fmla="*/ 477701 w 484389"/>
                  <a:gd name="connsiteY1" fmla="*/ 272246 h 272817"/>
                  <a:gd name="connsiteX2" fmla="*/ 2308 w 484389"/>
                  <a:gd name="connsiteY2" fmla="*/ 8404 h 272817"/>
                  <a:gd name="connsiteX3" fmla="*/ 593 w 484389"/>
                  <a:gd name="connsiteY3" fmla="*/ 2308 h 272817"/>
                  <a:gd name="connsiteX4" fmla="*/ 6689 w 484389"/>
                  <a:gd name="connsiteY4" fmla="*/ 593 h 272817"/>
                  <a:gd name="connsiteX5" fmla="*/ 482082 w 484389"/>
                  <a:gd name="connsiteY5" fmla="*/ 264436 h 272817"/>
                  <a:gd name="connsiteX6" fmla="*/ 483796 w 484389"/>
                  <a:gd name="connsiteY6" fmla="*/ 270532 h 272817"/>
                  <a:gd name="connsiteX7" fmla="*/ 479891 w 484389"/>
                  <a:gd name="connsiteY7" fmla="*/ 272818 h 272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4389" h="272817">
                    <a:moveTo>
                      <a:pt x="479891" y="272818"/>
                    </a:moveTo>
                    <a:cubicBezTo>
                      <a:pt x="479129" y="272818"/>
                      <a:pt x="478367" y="272627"/>
                      <a:pt x="477701" y="272246"/>
                    </a:cubicBezTo>
                    <a:lnTo>
                      <a:pt x="2308" y="8404"/>
                    </a:lnTo>
                    <a:cubicBezTo>
                      <a:pt x="117" y="7165"/>
                      <a:pt x="-645" y="4498"/>
                      <a:pt x="593" y="2308"/>
                    </a:cubicBezTo>
                    <a:cubicBezTo>
                      <a:pt x="1831" y="117"/>
                      <a:pt x="4594" y="-645"/>
                      <a:pt x="6689" y="593"/>
                    </a:cubicBezTo>
                    <a:lnTo>
                      <a:pt x="482082" y="264436"/>
                    </a:lnTo>
                    <a:cubicBezTo>
                      <a:pt x="484273" y="265674"/>
                      <a:pt x="485034" y="268341"/>
                      <a:pt x="483796" y="270532"/>
                    </a:cubicBezTo>
                    <a:cubicBezTo>
                      <a:pt x="483035" y="271961"/>
                      <a:pt x="481510" y="272818"/>
                      <a:pt x="479891" y="2728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3" name="任意多边形: 形状 182" descr="d66d43d0-0660-4f13-9d40-d2a8f68a8d76"/>
              <p:cNvSpPr/>
              <p:nvPr/>
            </p:nvSpPr>
            <p:spPr>
              <a:xfrm>
                <a:off x="4704580" y="5225029"/>
                <a:ext cx="214379" cy="285531"/>
              </a:xfrm>
              <a:custGeom>
                <a:avLst/>
                <a:gdLst>
                  <a:gd name="connsiteX0" fmla="*/ 4478 w 311088"/>
                  <a:gd name="connsiteY0" fmla="*/ 414338 h 414338"/>
                  <a:gd name="connsiteX1" fmla="*/ 1811 w 311088"/>
                  <a:gd name="connsiteY1" fmla="*/ 413481 h 414338"/>
                  <a:gd name="connsiteX2" fmla="*/ 858 w 311088"/>
                  <a:gd name="connsiteY2" fmla="*/ 407195 h 414338"/>
                  <a:gd name="connsiteX3" fmla="*/ 302991 w 311088"/>
                  <a:gd name="connsiteY3" fmla="*/ 1811 h 414338"/>
                  <a:gd name="connsiteX4" fmla="*/ 309278 w 311088"/>
                  <a:gd name="connsiteY4" fmla="*/ 858 h 414338"/>
                  <a:gd name="connsiteX5" fmla="*/ 310230 w 311088"/>
                  <a:gd name="connsiteY5" fmla="*/ 7145 h 414338"/>
                  <a:gd name="connsiteX6" fmla="*/ 8097 w 311088"/>
                  <a:gd name="connsiteY6" fmla="*/ 412529 h 414338"/>
                  <a:gd name="connsiteX7" fmla="*/ 4478 w 311088"/>
                  <a:gd name="connsiteY7" fmla="*/ 414338 h 414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1088" h="414338">
                    <a:moveTo>
                      <a:pt x="4478" y="414338"/>
                    </a:moveTo>
                    <a:cubicBezTo>
                      <a:pt x="3525" y="414338"/>
                      <a:pt x="2573" y="414053"/>
                      <a:pt x="1811" y="413481"/>
                    </a:cubicBezTo>
                    <a:cubicBezTo>
                      <a:pt x="-190" y="411957"/>
                      <a:pt x="-571" y="409195"/>
                      <a:pt x="858" y="407195"/>
                    </a:cubicBezTo>
                    <a:lnTo>
                      <a:pt x="302991" y="1811"/>
                    </a:lnTo>
                    <a:cubicBezTo>
                      <a:pt x="304420" y="-190"/>
                      <a:pt x="307373" y="-571"/>
                      <a:pt x="309278" y="858"/>
                    </a:cubicBezTo>
                    <a:cubicBezTo>
                      <a:pt x="311278" y="2382"/>
                      <a:pt x="311659" y="5144"/>
                      <a:pt x="310230" y="7145"/>
                    </a:cubicBezTo>
                    <a:lnTo>
                      <a:pt x="8097" y="412529"/>
                    </a:lnTo>
                    <a:cubicBezTo>
                      <a:pt x="7145" y="413767"/>
                      <a:pt x="5811" y="414338"/>
                      <a:pt x="4478" y="41433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4" name="任意多边形: 形状 183" descr="8c246fea-61bd-47e8-a740-1689acfa06ae"/>
              <p:cNvSpPr/>
              <p:nvPr/>
            </p:nvSpPr>
            <p:spPr>
              <a:xfrm>
                <a:off x="4195814" y="5341083"/>
                <a:ext cx="126745" cy="208599"/>
              </a:xfrm>
              <a:custGeom>
                <a:avLst/>
                <a:gdLst>
                  <a:gd name="connsiteX0" fmla="*/ 4474 w 183921"/>
                  <a:gd name="connsiteY0" fmla="*/ 302701 h 302701"/>
                  <a:gd name="connsiteX1" fmla="*/ 2187 w 183921"/>
                  <a:gd name="connsiteY1" fmla="*/ 302034 h 302701"/>
                  <a:gd name="connsiteX2" fmla="*/ 663 w 183921"/>
                  <a:gd name="connsiteY2" fmla="*/ 295843 h 302701"/>
                  <a:gd name="connsiteX3" fmla="*/ 175542 w 183921"/>
                  <a:gd name="connsiteY3" fmla="*/ 2187 h 302701"/>
                  <a:gd name="connsiteX4" fmla="*/ 181734 w 183921"/>
                  <a:gd name="connsiteY4" fmla="*/ 663 h 302701"/>
                  <a:gd name="connsiteX5" fmla="*/ 183258 w 183921"/>
                  <a:gd name="connsiteY5" fmla="*/ 6855 h 302701"/>
                  <a:gd name="connsiteX6" fmla="*/ 8379 w 183921"/>
                  <a:gd name="connsiteY6" fmla="*/ 300511 h 302701"/>
                  <a:gd name="connsiteX7" fmla="*/ 4474 w 183921"/>
                  <a:gd name="connsiteY7" fmla="*/ 302701 h 302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3921" h="302701">
                    <a:moveTo>
                      <a:pt x="4474" y="302701"/>
                    </a:moveTo>
                    <a:cubicBezTo>
                      <a:pt x="3711" y="302701"/>
                      <a:pt x="2854" y="302511"/>
                      <a:pt x="2187" y="302034"/>
                    </a:cubicBezTo>
                    <a:cubicBezTo>
                      <a:pt x="92" y="300796"/>
                      <a:pt x="-670" y="298034"/>
                      <a:pt x="663" y="295843"/>
                    </a:cubicBezTo>
                    <a:lnTo>
                      <a:pt x="175542" y="2187"/>
                    </a:lnTo>
                    <a:cubicBezTo>
                      <a:pt x="176781" y="92"/>
                      <a:pt x="179638" y="-670"/>
                      <a:pt x="181734" y="663"/>
                    </a:cubicBezTo>
                    <a:cubicBezTo>
                      <a:pt x="183829" y="1902"/>
                      <a:pt x="184591" y="4664"/>
                      <a:pt x="183258" y="6855"/>
                    </a:cubicBezTo>
                    <a:lnTo>
                      <a:pt x="8379" y="300511"/>
                    </a:lnTo>
                    <a:cubicBezTo>
                      <a:pt x="7521" y="301844"/>
                      <a:pt x="5997" y="302701"/>
                      <a:pt x="4474" y="3027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5" name="任意多边形: 形状 184" descr="860ce05b-ec54-4e9a-b5ca-64b9f898f4d6"/>
              <p:cNvSpPr/>
              <p:nvPr/>
            </p:nvSpPr>
            <p:spPr>
              <a:xfrm>
                <a:off x="5056923" y="5428041"/>
                <a:ext cx="158999" cy="49568"/>
              </a:xfrm>
              <a:custGeom>
                <a:avLst/>
                <a:gdLst>
                  <a:gd name="connsiteX0" fmla="*/ 226234 w 230726"/>
                  <a:gd name="connsiteY0" fmla="*/ 71929 h 71929"/>
                  <a:gd name="connsiteX1" fmla="*/ 224996 w 230726"/>
                  <a:gd name="connsiteY1" fmla="*/ 71738 h 71929"/>
                  <a:gd name="connsiteX2" fmla="*/ 3254 w 230726"/>
                  <a:gd name="connsiteY2" fmla="*/ 8778 h 71929"/>
                  <a:gd name="connsiteX3" fmla="*/ 206 w 230726"/>
                  <a:gd name="connsiteY3" fmla="*/ 3254 h 71929"/>
                  <a:gd name="connsiteX4" fmla="*/ 5731 w 230726"/>
                  <a:gd name="connsiteY4" fmla="*/ 206 h 71929"/>
                  <a:gd name="connsiteX5" fmla="*/ 227472 w 230726"/>
                  <a:gd name="connsiteY5" fmla="*/ 63166 h 71929"/>
                  <a:gd name="connsiteX6" fmla="*/ 230520 w 230726"/>
                  <a:gd name="connsiteY6" fmla="*/ 68690 h 71929"/>
                  <a:gd name="connsiteX7" fmla="*/ 226234 w 230726"/>
                  <a:gd name="connsiteY7" fmla="*/ 71929 h 71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0726" h="71929">
                    <a:moveTo>
                      <a:pt x="226234" y="71929"/>
                    </a:moveTo>
                    <a:cubicBezTo>
                      <a:pt x="225853" y="71929"/>
                      <a:pt x="225377" y="71834"/>
                      <a:pt x="224996" y="71738"/>
                    </a:cubicBezTo>
                    <a:lnTo>
                      <a:pt x="3254" y="8778"/>
                    </a:lnTo>
                    <a:cubicBezTo>
                      <a:pt x="873" y="8112"/>
                      <a:pt x="-556" y="5635"/>
                      <a:pt x="206" y="3254"/>
                    </a:cubicBezTo>
                    <a:cubicBezTo>
                      <a:pt x="873" y="872"/>
                      <a:pt x="3254" y="-556"/>
                      <a:pt x="5731" y="206"/>
                    </a:cubicBezTo>
                    <a:lnTo>
                      <a:pt x="227472" y="63166"/>
                    </a:lnTo>
                    <a:cubicBezTo>
                      <a:pt x="229854" y="63833"/>
                      <a:pt x="231282" y="66309"/>
                      <a:pt x="230520" y="68690"/>
                    </a:cubicBezTo>
                    <a:cubicBezTo>
                      <a:pt x="229949" y="70691"/>
                      <a:pt x="228139" y="71929"/>
                      <a:pt x="226234" y="719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3" name="任意多边形: 形状 172" descr="4ec0ee5d-aabc-4704-a0ef-14b07e08f056"/>
              <p:cNvSpPr/>
              <p:nvPr/>
            </p:nvSpPr>
            <p:spPr>
              <a:xfrm>
                <a:off x="4675187" y="5777662"/>
                <a:ext cx="554083" cy="272495"/>
              </a:xfrm>
              <a:custGeom>
                <a:avLst/>
                <a:gdLst>
                  <a:gd name="connsiteX0" fmla="*/ 1507 w 804036"/>
                  <a:gd name="connsiteY0" fmla="*/ 74083 h 395421"/>
                  <a:gd name="connsiteX1" fmla="*/ 306783 w 804036"/>
                  <a:gd name="connsiteY1" fmla="*/ 357452 h 395421"/>
                  <a:gd name="connsiteX2" fmla="*/ 803703 w 804036"/>
                  <a:gd name="connsiteY2" fmla="*/ 270774 h 395421"/>
                  <a:gd name="connsiteX3" fmla="*/ 391651 w 804036"/>
                  <a:gd name="connsiteY3" fmla="*/ 20552 h 395421"/>
                  <a:gd name="connsiteX4" fmla="*/ 1507 w 804036"/>
                  <a:gd name="connsiteY4" fmla="*/ 74083 h 395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4036" h="395421">
                    <a:moveTo>
                      <a:pt x="1507" y="74083"/>
                    </a:moveTo>
                    <a:cubicBezTo>
                      <a:pt x="-14686" y="95514"/>
                      <a:pt x="100472" y="259916"/>
                      <a:pt x="306783" y="357452"/>
                    </a:cubicBezTo>
                    <a:cubicBezTo>
                      <a:pt x="542717" y="468894"/>
                      <a:pt x="792939" y="302683"/>
                      <a:pt x="803703" y="270774"/>
                    </a:cubicBezTo>
                    <a:cubicBezTo>
                      <a:pt x="813323" y="242675"/>
                      <a:pt x="613393" y="74845"/>
                      <a:pt x="391651" y="20552"/>
                    </a:cubicBezTo>
                    <a:cubicBezTo>
                      <a:pt x="170099" y="-33835"/>
                      <a:pt x="33130" y="32269"/>
                      <a:pt x="1507" y="74083"/>
                    </a:cubicBezTo>
                    <a:close/>
                  </a:path>
                </a:pathLst>
              </a:custGeom>
              <a:solidFill>
                <a:srgbClr val="F1D9A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5" name="任意多边形: 形状 174" descr="99516c73-e4f5-45e6-91f1-1a6b893be8c6"/>
              <p:cNvSpPr/>
              <p:nvPr/>
            </p:nvSpPr>
            <p:spPr>
              <a:xfrm>
                <a:off x="4683978" y="5845174"/>
                <a:ext cx="526685" cy="119742"/>
              </a:xfrm>
              <a:custGeom>
                <a:avLst/>
                <a:gdLst>
                  <a:gd name="connsiteX0" fmla="*/ 746940 w 764278"/>
                  <a:gd name="connsiteY0" fmla="*/ 173760 h 173759"/>
                  <a:gd name="connsiteX1" fmla="*/ 3132 w 764278"/>
                  <a:gd name="connsiteY1" fmla="*/ 8787 h 173759"/>
                  <a:gd name="connsiteX2" fmla="*/ 179 w 764278"/>
                  <a:gd name="connsiteY2" fmla="*/ 3167 h 173759"/>
                  <a:gd name="connsiteX3" fmla="*/ 5799 w 764278"/>
                  <a:gd name="connsiteY3" fmla="*/ 215 h 173759"/>
                  <a:gd name="connsiteX4" fmla="*/ 759607 w 764278"/>
                  <a:gd name="connsiteY4" fmla="*/ 164616 h 173759"/>
                  <a:gd name="connsiteX5" fmla="*/ 759798 w 764278"/>
                  <a:gd name="connsiteY5" fmla="*/ 164616 h 173759"/>
                  <a:gd name="connsiteX6" fmla="*/ 764275 w 764278"/>
                  <a:gd name="connsiteY6" fmla="*/ 168997 h 173759"/>
                  <a:gd name="connsiteX7" fmla="*/ 759893 w 764278"/>
                  <a:gd name="connsiteY7" fmla="*/ 173665 h 173759"/>
                  <a:gd name="connsiteX8" fmla="*/ 746940 w 764278"/>
                  <a:gd name="connsiteY8" fmla="*/ 173760 h 17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64278" h="173759">
                    <a:moveTo>
                      <a:pt x="746940" y="173760"/>
                    </a:moveTo>
                    <a:cubicBezTo>
                      <a:pt x="527102" y="173760"/>
                      <a:pt x="8466" y="10406"/>
                      <a:pt x="3132" y="8787"/>
                    </a:cubicBezTo>
                    <a:cubicBezTo>
                      <a:pt x="751" y="8025"/>
                      <a:pt x="-487" y="5549"/>
                      <a:pt x="179" y="3167"/>
                    </a:cubicBezTo>
                    <a:cubicBezTo>
                      <a:pt x="942" y="786"/>
                      <a:pt x="3323" y="-548"/>
                      <a:pt x="5799" y="215"/>
                    </a:cubicBezTo>
                    <a:cubicBezTo>
                      <a:pt x="11229" y="1929"/>
                      <a:pt x="550057" y="171189"/>
                      <a:pt x="759607" y="164616"/>
                    </a:cubicBezTo>
                    <a:cubicBezTo>
                      <a:pt x="759703" y="164616"/>
                      <a:pt x="759703" y="164616"/>
                      <a:pt x="759798" y="164616"/>
                    </a:cubicBezTo>
                    <a:cubicBezTo>
                      <a:pt x="762179" y="164616"/>
                      <a:pt x="764180" y="166521"/>
                      <a:pt x="764275" y="168997"/>
                    </a:cubicBezTo>
                    <a:cubicBezTo>
                      <a:pt x="764370" y="171474"/>
                      <a:pt x="762370" y="173570"/>
                      <a:pt x="759893" y="173665"/>
                    </a:cubicBezTo>
                    <a:cubicBezTo>
                      <a:pt x="755702" y="173665"/>
                      <a:pt x="751321" y="173760"/>
                      <a:pt x="746940" y="1737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6" name="任意多边形: 形状 175" descr="04094b4f-c6b2-4f4c-9913-446cd53fbdf2"/>
              <p:cNvSpPr/>
              <p:nvPr/>
            </p:nvSpPr>
            <p:spPr>
              <a:xfrm>
                <a:off x="5025689" y="5938267"/>
                <a:ext cx="99575" cy="75814"/>
              </a:xfrm>
              <a:custGeom>
                <a:avLst/>
                <a:gdLst>
                  <a:gd name="connsiteX0" fmla="*/ 140018 w 144495"/>
                  <a:gd name="connsiteY0" fmla="*/ 110015 h 110014"/>
                  <a:gd name="connsiteX1" fmla="*/ 137352 w 144495"/>
                  <a:gd name="connsiteY1" fmla="*/ 109157 h 110014"/>
                  <a:gd name="connsiteX2" fmla="*/ 1810 w 144495"/>
                  <a:gd name="connsiteY2" fmla="*/ 8097 h 110014"/>
                  <a:gd name="connsiteX3" fmla="*/ 858 w 144495"/>
                  <a:gd name="connsiteY3" fmla="*/ 1810 h 110014"/>
                  <a:gd name="connsiteX4" fmla="*/ 7144 w 144495"/>
                  <a:gd name="connsiteY4" fmla="*/ 858 h 110014"/>
                  <a:gd name="connsiteX5" fmla="*/ 142686 w 144495"/>
                  <a:gd name="connsiteY5" fmla="*/ 101918 h 110014"/>
                  <a:gd name="connsiteX6" fmla="*/ 143638 w 144495"/>
                  <a:gd name="connsiteY6" fmla="*/ 108205 h 110014"/>
                  <a:gd name="connsiteX7" fmla="*/ 140018 w 144495"/>
                  <a:gd name="connsiteY7" fmla="*/ 110015 h 110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4495" h="110014">
                    <a:moveTo>
                      <a:pt x="140018" y="110015"/>
                    </a:moveTo>
                    <a:cubicBezTo>
                      <a:pt x="139066" y="110015"/>
                      <a:pt x="138113" y="109729"/>
                      <a:pt x="137352" y="109157"/>
                    </a:cubicBezTo>
                    <a:lnTo>
                      <a:pt x="1810" y="8097"/>
                    </a:lnTo>
                    <a:cubicBezTo>
                      <a:pt x="-189" y="6573"/>
                      <a:pt x="-571" y="3811"/>
                      <a:pt x="858" y="1810"/>
                    </a:cubicBezTo>
                    <a:cubicBezTo>
                      <a:pt x="2287" y="-189"/>
                      <a:pt x="5145" y="-571"/>
                      <a:pt x="7144" y="858"/>
                    </a:cubicBezTo>
                    <a:lnTo>
                      <a:pt x="142686" y="101918"/>
                    </a:lnTo>
                    <a:cubicBezTo>
                      <a:pt x="144685" y="103443"/>
                      <a:pt x="145067" y="106205"/>
                      <a:pt x="143638" y="108205"/>
                    </a:cubicBezTo>
                    <a:cubicBezTo>
                      <a:pt x="142686" y="109348"/>
                      <a:pt x="141352" y="110015"/>
                      <a:pt x="140018" y="1100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7" name="任意多边形: 形状 176" descr="ecc4ae71-1d92-4e49-b1aa-f3f0e67ce475"/>
              <p:cNvSpPr/>
              <p:nvPr/>
            </p:nvSpPr>
            <p:spPr>
              <a:xfrm>
                <a:off x="4923055" y="5837030"/>
                <a:ext cx="111075" cy="78723"/>
              </a:xfrm>
              <a:custGeom>
                <a:avLst/>
                <a:gdLst>
                  <a:gd name="connsiteX0" fmla="*/ 4534 w 161182"/>
                  <a:gd name="connsiteY0" fmla="*/ 114236 h 114236"/>
                  <a:gd name="connsiteX1" fmla="*/ 819 w 161182"/>
                  <a:gd name="connsiteY1" fmla="*/ 112331 h 114236"/>
                  <a:gd name="connsiteX2" fmla="*/ 1962 w 161182"/>
                  <a:gd name="connsiteY2" fmla="*/ 106045 h 114236"/>
                  <a:gd name="connsiteX3" fmla="*/ 154172 w 161182"/>
                  <a:gd name="connsiteY3" fmla="*/ 794 h 114236"/>
                  <a:gd name="connsiteX4" fmla="*/ 160363 w 161182"/>
                  <a:gd name="connsiteY4" fmla="*/ 1937 h 114236"/>
                  <a:gd name="connsiteX5" fmla="*/ 159220 w 161182"/>
                  <a:gd name="connsiteY5" fmla="*/ 8223 h 114236"/>
                  <a:gd name="connsiteX6" fmla="*/ 7011 w 161182"/>
                  <a:gd name="connsiteY6" fmla="*/ 113475 h 114236"/>
                  <a:gd name="connsiteX7" fmla="*/ 4534 w 161182"/>
                  <a:gd name="connsiteY7" fmla="*/ 114236 h 114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1182" h="114236">
                    <a:moveTo>
                      <a:pt x="4534" y="114236"/>
                    </a:moveTo>
                    <a:cubicBezTo>
                      <a:pt x="3105" y="114236"/>
                      <a:pt x="1677" y="113570"/>
                      <a:pt x="819" y="112331"/>
                    </a:cubicBezTo>
                    <a:cubicBezTo>
                      <a:pt x="-609" y="110331"/>
                      <a:pt x="-133" y="107474"/>
                      <a:pt x="1962" y="106045"/>
                    </a:cubicBezTo>
                    <a:lnTo>
                      <a:pt x="154172" y="794"/>
                    </a:lnTo>
                    <a:cubicBezTo>
                      <a:pt x="156172" y="-635"/>
                      <a:pt x="159029" y="-64"/>
                      <a:pt x="160363" y="1937"/>
                    </a:cubicBezTo>
                    <a:cubicBezTo>
                      <a:pt x="161792" y="3937"/>
                      <a:pt x="161316" y="6795"/>
                      <a:pt x="159220" y="8223"/>
                    </a:cubicBezTo>
                    <a:lnTo>
                      <a:pt x="7011" y="113475"/>
                    </a:lnTo>
                    <a:cubicBezTo>
                      <a:pt x="6344" y="114046"/>
                      <a:pt x="5392" y="114236"/>
                      <a:pt x="4534" y="1142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8" name="任意多边形: 形状 177" descr="a514d549-06fe-42e5-be74-936532183812"/>
              <p:cNvSpPr/>
              <p:nvPr/>
            </p:nvSpPr>
            <p:spPr>
              <a:xfrm>
                <a:off x="4757878" y="5869121"/>
                <a:ext cx="90588" cy="100128"/>
              </a:xfrm>
              <a:custGeom>
                <a:avLst/>
                <a:gdLst>
                  <a:gd name="connsiteX0" fmla="*/ 127068 w 131453"/>
                  <a:gd name="connsiteY0" fmla="*/ 145298 h 145297"/>
                  <a:gd name="connsiteX1" fmla="*/ 123733 w 131453"/>
                  <a:gd name="connsiteY1" fmla="*/ 143774 h 145297"/>
                  <a:gd name="connsiteX2" fmla="*/ 1147 w 131453"/>
                  <a:gd name="connsiteY2" fmla="*/ 7566 h 145297"/>
                  <a:gd name="connsiteX3" fmla="*/ 1433 w 131453"/>
                  <a:gd name="connsiteY3" fmla="*/ 1185 h 145297"/>
                  <a:gd name="connsiteX4" fmla="*/ 7719 w 131453"/>
                  <a:gd name="connsiteY4" fmla="*/ 1470 h 145297"/>
                  <a:gd name="connsiteX5" fmla="*/ 130306 w 131453"/>
                  <a:gd name="connsiteY5" fmla="*/ 137678 h 145297"/>
                  <a:gd name="connsiteX6" fmla="*/ 130020 w 131453"/>
                  <a:gd name="connsiteY6" fmla="*/ 144060 h 145297"/>
                  <a:gd name="connsiteX7" fmla="*/ 127068 w 131453"/>
                  <a:gd name="connsiteY7" fmla="*/ 145298 h 145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1453" h="145297">
                    <a:moveTo>
                      <a:pt x="127068" y="145298"/>
                    </a:moveTo>
                    <a:cubicBezTo>
                      <a:pt x="125829" y="145298"/>
                      <a:pt x="124591" y="144822"/>
                      <a:pt x="123733" y="143774"/>
                    </a:cubicBezTo>
                    <a:lnTo>
                      <a:pt x="1147" y="7566"/>
                    </a:lnTo>
                    <a:cubicBezTo>
                      <a:pt x="-472" y="5756"/>
                      <a:pt x="-377" y="2899"/>
                      <a:pt x="1433" y="1185"/>
                    </a:cubicBezTo>
                    <a:cubicBezTo>
                      <a:pt x="3243" y="-530"/>
                      <a:pt x="6100" y="-339"/>
                      <a:pt x="7719" y="1470"/>
                    </a:cubicBezTo>
                    <a:lnTo>
                      <a:pt x="130306" y="137678"/>
                    </a:lnTo>
                    <a:cubicBezTo>
                      <a:pt x="131925" y="139488"/>
                      <a:pt x="131830" y="142345"/>
                      <a:pt x="130020" y="144060"/>
                    </a:cubicBezTo>
                    <a:cubicBezTo>
                      <a:pt x="129258" y="144822"/>
                      <a:pt x="128115" y="145298"/>
                      <a:pt x="127068" y="14529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4" name="任意多边形: 形状 163" descr="0c6ace13-f7a2-4902-bd7e-6af87c644b75"/>
              <p:cNvSpPr/>
              <p:nvPr/>
            </p:nvSpPr>
            <p:spPr>
              <a:xfrm>
                <a:off x="4398571" y="5233302"/>
                <a:ext cx="29669" cy="733059"/>
              </a:xfrm>
              <a:custGeom>
                <a:avLst/>
                <a:gdLst>
                  <a:gd name="connsiteX0" fmla="*/ 0 w 43053"/>
                  <a:gd name="connsiteY0" fmla="*/ 0 h 1063751"/>
                  <a:gd name="connsiteX1" fmla="*/ 43053 w 43053"/>
                  <a:gd name="connsiteY1" fmla="*/ 41815 h 1063751"/>
                  <a:gd name="connsiteX2" fmla="*/ 43053 w 43053"/>
                  <a:gd name="connsiteY2" fmla="*/ 1027366 h 1063751"/>
                  <a:gd name="connsiteX3" fmla="*/ 0 w 43053"/>
                  <a:gd name="connsiteY3" fmla="*/ 1063752 h 1063751"/>
                  <a:gd name="connsiteX4" fmla="*/ 0 w 43053"/>
                  <a:gd name="connsiteY4" fmla="*/ 0 h 1063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053" h="1063751">
                    <a:moveTo>
                      <a:pt x="0" y="0"/>
                    </a:moveTo>
                    <a:lnTo>
                      <a:pt x="43053" y="41815"/>
                    </a:lnTo>
                    <a:lnTo>
                      <a:pt x="43053" y="1027366"/>
                    </a:lnTo>
                    <a:lnTo>
                      <a:pt x="0" y="10637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1D9A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5" name="任意多边形: 形状 164" descr="7598620b-66c6-4c71-88d8-794cba56aab7"/>
              <p:cNvSpPr/>
              <p:nvPr/>
            </p:nvSpPr>
            <p:spPr>
              <a:xfrm>
                <a:off x="2163617" y="5233302"/>
                <a:ext cx="2234954" cy="733059"/>
              </a:xfrm>
              <a:custGeom>
                <a:avLst/>
                <a:gdLst>
                  <a:gd name="connsiteX0" fmla="*/ 0 w 3243167"/>
                  <a:gd name="connsiteY0" fmla="*/ 0 h 1063751"/>
                  <a:gd name="connsiteX1" fmla="*/ 3243167 w 3243167"/>
                  <a:gd name="connsiteY1" fmla="*/ 0 h 1063751"/>
                  <a:gd name="connsiteX2" fmla="*/ 3243167 w 3243167"/>
                  <a:gd name="connsiteY2" fmla="*/ 1063752 h 1063751"/>
                  <a:gd name="connsiteX3" fmla="*/ 0 w 3243167"/>
                  <a:gd name="connsiteY3" fmla="*/ 1063752 h 1063751"/>
                  <a:gd name="connsiteX4" fmla="*/ 0 w 3243167"/>
                  <a:gd name="connsiteY4" fmla="*/ 0 h 1063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43167" h="1063751">
                    <a:moveTo>
                      <a:pt x="0" y="0"/>
                    </a:moveTo>
                    <a:lnTo>
                      <a:pt x="3243167" y="0"/>
                    </a:lnTo>
                    <a:lnTo>
                      <a:pt x="3243167" y="1063752"/>
                    </a:lnTo>
                    <a:lnTo>
                      <a:pt x="0" y="10637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E6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2" name="任意多边形: 形状 161" descr="1ee9d378-a83e-4d99-9f9a-c8eeae9e82fa"/>
              <p:cNvSpPr/>
              <p:nvPr/>
            </p:nvSpPr>
            <p:spPr>
              <a:xfrm>
                <a:off x="3210107" y="3311908"/>
                <a:ext cx="1188465" cy="1381051"/>
              </a:xfrm>
              <a:custGeom>
                <a:avLst/>
                <a:gdLst>
                  <a:gd name="connsiteX0" fmla="*/ 1724597 w 1724596"/>
                  <a:gd name="connsiteY0" fmla="*/ 1997678 h 2004060"/>
                  <a:gd name="connsiteX1" fmla="*/ 1724597 w 1724596"/>
                  <a:gd name="connsiteY1" fmla="*/ 0 h 2004060"/>
                  <a:gd name="connsiteX2" fmla="*/ 0 w 1724596"/>
                  <a:gd name="connsiteY2" fmla="*/ 0 h 2004060"/>
                  <a:gd name="connsiteX3" fmla="*/ 0 w 1724596"/>
                  <a:gd name="connsiteY3" fmla="*/ 2004060 h 2004060"/>
                  <a:gd name="connsiteX4" fmla="*/ 1724597 w 1724596"/>
                  <a:gd name="connsiteY4" fmla="*/ 1997678 h 2004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4596" h="2004060">
                    <a:moveTo>
                      <a:pt x="1724597" y="1997678"/>
                    </a:moveTo>
                    <a:lnTo>
                      <a:pt x="1724597" y="0"/>
                    </a:lnTo>
                    <a:lnTo>
                      <a:pt x="0" y="0"/>
                    </a:lnTo>
                    <a:lnTo>
                      <a:pt x="0" y="2004060"/>
                    </a:lnTo>
                    <a:lnTo>
                      <a:pt x="1724597" y="1997678"/>
                    </a:lnTo>
                    <a:close/>
                  </a:path>
                </a:pathLst>
              </a:custGeom>
              <a:solidFill>
                <a:srgbClr val="FF560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3" name="任意多边形: 形状 162" descr="defb7ab0-e384-4de9-b906-333bc1f57527"/>
              <p:cNvSpPr/>
              <p:nvPr/>
            </p:nvSpPr>
            <p:spPr>
              <a:xfrm>
                <a:off x="2163552" y="2738379"/>
                <a:ext cx="1101887" cy="1961277"/>
              </a:xfrm>
              <a:custGeom>
                <a:avLst/>
                <a:gdLst>
                  <a:gd name="connsiteX0" fmla="*/ 1598962 w 1598961"/>
                  <a:gd name="connsiteY0" fmla="*/ 2836219 h 2846033"/>
                  <a:gd name="connsiteX1" fmla="*/ 857822 w 1598961"/>
                  <a:gd name="connsiteY1" fmla="*/ 2829933 h 2846033"/>
                  <a:gd name="connsiteX2" fmla="*/ 95 w 1598961"/>
                  <a:gd name="connsiteY2" fmla="*/ 2438360 h 2846033"/>
                  <a:gd name="connsiteX3" fmla="*/ 130778 w 1598961"/>
                  <a:gd name="connsiteY3" fmla="*/ 2171279 h 2846033"/>
                  <a:gd name="connsiteX4" fmla="*/ 3810 w 1598961"/>
                  <a:gd name="connsiteY4" fmla="*/ 1950966 h 2846033"/>
                  <a:gd name="connsiteX5" fmla="*/ 131350 w 1598961"/>
                  <a:gd name="connsiteY5" fmla="*/ 1726557 h 2846033"/>
                  <a:gd name="connsiteX6" fmla="*/ 0 w 1598961"/>
                  <a:gd name="connsiteY6" fmla="*/ 1492147 h 2846033"/>
                  <a:gd name="connsiteX7" fmla="*/ 130683 w 1598961"/>
                  <a:gd name="connsiteY7" fmla="*/ 1256403 h 2846033"/>
                  <a:gd name="connsiteX8" fmla="*/ 3715 w 1598961"/>
                  <a:gd name="connsiteY8" fmla="*/ 1055330 h 2846033"/>
                  <a:gd name="connsiteX9" fmla="*/ 171831 w 1598961"/>
                  <a:gd name="connsiteY9" fmla="*/ 849304 h 2846033"/>
                  <a:gd name="connsiteX10" fmla="*/ 1123379 w 1598961"/>
                  <a:gd name="connsiteY10" fmla="*/ 858353 h 2846033"/>
                  <a:gd name="connsiteX11" fmla="*/ 1158050 w 1598961"/>
                  <a:gd name="connsiteY11" fmla="*/ 332859 h 2846033"/>
                  <a:gd name="connsiteX12" fmla="*/ 1598771 w 1598961"/>
                  <a:gd name="connsiteY12" fmla="*/ 35393 h 2846033"/>
                  <a:gd name="connsiteX13" fmla="*/ 1598771 w 1598961"/>
                  <a:gd name="connsiteY13" fmla="*/ 2836219 h 2846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98961" h="2846033">
                    <a:moveTo>
                      <a:pt x="1598962" y="2836219"/>
                    </a:moveTo>
                    <a:cubicBezTo>
                      <a:pt x="1598962" y="2836219"/>
                      <a:pt x="1260920" y="2862032"/>
                      <a:pt x="857822" y="2829933"/>
                    </a:cubicBezTo>
                    <a:cubicBezTo>
                      <a:pt x="506349" y="2801929"/>
                      <a:pt x="95" y="2716967"/>
                      <a:pt x="95" y="2438360"/>
                    </a:cubicBezTo>
                    <a:cubicBezTo>
                      <a:pt x="95" y="2232334"/>
                      <a:pt x="130778" y="2171279"/>
                      <a:pt x="130778" y="2171279"/>
                    </a:cubicBezTo>
                    <a:cubicBezTo>
                      <a:pt x="130778" y="2171279"/>
                      <a:pt x="3810" y="2109176"/>
                      <a:pt x="3810" y="1950966"/>
                    </a:cubicBezTo>
                    <a:cubicBezTo>
                      <a:pt x="3810" y="1792660"/>
                      <a:pt x="131350" y="1726557"/>
                      <a:pt x="131350" y="1726557"/>
                    </a:cubicBezTo>
                    <a:cubicBezTo>
                      <a:pt x="131350" y="1726557"/>
                      <a:pt x="0" y="1645404"/>
                      <a:pt x="0" y="1492147"/>
                    </a:cubicBezTo>
                    <a:cubicBezTo>
                      <a:pt x="0" y="1304218"/>
                      <a:pt x="130683" y="1256403"/>
                      <a:pt x="130683" y="1256403"/>
                    </a:cubicBezTo>
                    <a:cubicBezTo>
                      <a:pt x="130683" y="1256403"/>
                      <a:pt x="6953" y="1180584"/>
                      <a:pt x="3715" y="1055330"/>
                    </a:cubicBezTo>
                    <a:cubicBezTo>
                      <a:pt x="-95" y="908645"/>
                      <a:pt x="171831" y="849304"/>
                      <a:pt x="171831" y="849304"/>
                    </a:cubicBezTo>
                    <a:lnTo>
                      <a:pt x="1123379" y="858353"/>
                    </a:lnTo>
                    <a:cubicBezTo>
                      <a:pt x="1123379" y="858353"/>
                      <a:pt x="1102519" y="572032"/>
                      <a:pt x="1158050" y="332859"/>
                    </a:cubicBezTo>
                    <a:cubicBezTo>
                      <a:pt x="1270445" y="-151297"/>
                      <a:pt x="1598771" y="35393"/>
                      <a:pt x="1598771" y="35393"/>
                    </a:cubicBezTo>
                    <a:lnTo>
                      <a:pt x="1598771" y="2836219"/>
                    </a:lnTo>
                    <a:close/>
                  </a:path>
                </a:pathLst>
              </a:custGeom>
              <a:solidFill>
                <a:srgbClr val="FBC84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0" name="任意多边形: 形状 159" descr="b2c3003f-4007-4e48-82d1-18c19e395749"/>
              <p:cNvSpPr/>
              <p:nvPr/>
            </p:nvSpPr>
            <p:spPr>
              <a:xfrm>
                <a:off x="1642966" y="5317583"/>
                <a:ext cx="397643" cy="733059"/>
              </a:xfrm>
              <a:custGeom>
                <a:avLst/>
                <a:gdLst>
                  <a:gd name="connsiteX0" fmla="*/ 0 w 577024"/>
                  <a:gd name="connsiteY0" fmla="*/ 0 h 1063751"/>
                  <a:gd name="connsiteX1" fmla="*/ 577025 w 577024"/>
                  <a:gd name="connsiteY1" fmla="*/ 0 h 1063751"/>
                  <a:gd name="connsiteX2" fmla="*/ 577025 w 577024"/>
                  <a:gd name="connsiteY2" fmla="*/ 1063752 h 1063751"/>
                  <a:gd name="connsiteX3" fmla="*/ 0 w 577024"/>
                  <a:gd name="connsiteY3" fmla="*/ 1063752 h 1063751"/>
                  <a:gd name="connsiteX4" fmla="*/ 0 w 577024"/>
                  <a:gd name="connsiteY4" fmla="*/ 0 h 1063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7024" h="1063751">
                    <a:moveTo>
                      <a:pt x="0" y="0"/>
                    </a:moveTo>
                    <a:lnTo>
                      <a:pt x="577025" y="0"/>
                    </a:lnTo>
                    <a:lnTo>
                      <a:pt x="577025" y="1063752"/>
                    </a:lnTo>
                    <a:lnTo>
                      <a:pt x="0" y="10637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DC2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1" name="任意多边形: 形状 160" descr="f8633c13-4c00-4f4b-adcf-ee55215806c1"/>
              <p:cNvSpPr/>
              <p:nvPr/>
            </p:nvSpPr>
            <p:spPr>
              <a:xfrm>
                <a:off x="2040544" y="5317583"/>
                <a:ext cx="65639" cy="733059"/>
              </a:xfrm>
              <a:custGeom>
                <a:avLst/>
                <a:gdLst>
                  <a:gd name="connsiteX0" fmla="*/ 0 w 95250"/>
                  <a:gd name="connsiteY0" fmla="*/ 0 h 1063751"/>
                  <a:gd name="connsiteX1" fmla="*/ 95250 w 95250"/>
                  <a:gd name="connsiteY1" fmla="*/ 0 h 1063751"/>
                  <a:gd name="connsiteX2" fmla="*/ 95250 w 95250"/>
                  <a:gd name="connsiteY2" fmla="*/ 1019556 h 1063751"/>
                  <a:gd name="connsiteX3" fmla="*/ 0 w 95250"/>
                  <a:gd name="connsiteY3" fmla="*/ 1063752 h 1063751"/>
                  <a:gd name="connsiteX4" fmla="*/ 0 w 95250"/>
                  <a:gd name="connsiteY4" fmla="*/ 0 h 1063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0" h="1063751">
                    <a:moveTo>
                      <a:pt x="0" y="0"/>
                    </a:moveTo>
                    <a:lnTo>
                      <a:pt x="95250" y="0"/>
                    </a:lnTo>
                    <a:lnTo>
                      <a:pt x="95250" y="1019556"/>
                    </a:lnTo>
                    <a:lnTo>
                      <a:pt x="0" y="10637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8EE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8" name="任意多边形: 形状 157" descr="a3622fc5-aa5d-4928-b679-33b7cf1d1b37"/>
              <p:cNvSpPr/>
              <p:nvPr/>
            </p:nvSpPr>
            <p:spPr>
              <a:xfrm>
                <a:off x="4337329" y="5707086"/>
                <a:ext cx="639393" cy="343031"/>
              </a:xfrm>
              <a:custGeom>
                <a:avLst/>
                <a:gdLst>
                  <a:gd name="connsiteX0" fmla="*/ 0 w 927830"/>
                  <a:gd name="connsiteY0" fmla="*/ 0 h 497776"/>
                  <a:gd name="connsiteX1" fmla="*/ 927830 w 927830"/>
                  <a:gd name="connsiteY1" fmla="*/ 0 h 497776"/>
                  <a:gd name="connsiteX2" fmla="*/ 927830 w 927830"/>
                  <a:gd name="connsiteY2" fmla="*/ 497777 h 497776"/>
                  <a:gd name="connsiteX3" fmla="*/ 0 w 927830"/>
                  <a:gd name="connsiteY3" fmla="*/ 497777 h 497776"/>
                  <a:gd name="connsiteX4" fmla="*/ 0 w 927830"/>
                  <a:gd name="connsiteY4" fmla="*/ 0 h 497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7830" h="497776">
                    <a:moveTo>
                      <a:pt x="0" y="0"/>
                    </a:moveTo>
                    <a:lnTo>
                      <a:pt x="927830" y="0"/>
                    </a:lnTo>
                    <a:lnTo>
                      <a:pt x="927830" y="497777"/>
                    </a:lnTo>
                    <a:lnTo>
                      <a:pt x="0" y="49777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36FF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9" name="任意多边形: 形状 158" descr="a63e0f38-c96a-4d04-8acf-ea2efcf182f1"/>
              <p:cNvSpPr/>
              <p:nvPr/>
            </p:nvSpPr>
            <p:spPr>
              <a:xfrm>
                <a:off x="4266964" y="5707086"/>
                <a:ext cx="70365" cy="343031"/>
              </a:xfrm>
              <a:custGeom>
                <a:avLst/>
                <a:gdLst>
                  <a:gd name="connsiteX0" fmla="*/ 102108 w 102108"/>
                  <a:gd name="connsiteY0" fmla="*/ 0 h 497776"/>
                  <a:gd name="connsiteX1" fmla="*/ 0 w 102108"/>
                  <a:gd name="connsiteY1" fmla="*/ 0 h 497776"/>
                  <a:gd name="connsiteX2" fmla="*/ 0 w 102108"/>
                  <a:gd name="connsiteY2" fmla="*/ 462725 h 497776"/>
                  <a:gd name="connsiteX3" fmla="*/ 102108 w 102108"/>
                  <a:gd name="connsiteY3" fmla="*/ 497777 h 497776"/>
                  <a:gd name="connsiteX4" fmla="*/ 102108 w 102108"/>
                  <a:gd name="connsiteY4" fmla="*/ 0 h 497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108" h="497776">
                    <a:moveTo>
                      <a:pt x="102108" y="0"/>
                    </a:moveTo>
                    <a:lnTo>
                      <a:pt x="0" y="0"/>
                    </a:lnTo>
                    <a:lnTo>
                      <a:pt x="0" y="462725"/>
                    </a:lnTo>
                    <a:lnTo>
                      <a:pt x="102108" y="497777"/>
                    </a:lnTo>
                    <a:lnTo>
                      <a:pt x="102108" y="0"/>
                    </a:lnTo>
                    <a:close/>
                  </a:path>
                </a:pathLst>
              </a:custGeom>
              <a:solidFill>
                <a:srgbClr val="87A2E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2" name="任意多边形: 形状 141" descr="09228e84-0ae4-4f2c-be07-269a6158b92d"/>
              <p:cNvSpPr/>
              <p:nvPr/>
            </p:nvSpPr>
            <p:spPr>
              <a:xfrm>
                <a:off x="2560657" y="4640542"/>
                <a:ext cx="65617" cy="76244"/>
              </a:xfrm>
              <a:custGeom>
                <a:avLst/>
                <a:gdLst>
                  <a:gd name="connsiteX0" fmla="*/ 3542 w 95217"/>
                  <a:gd name="connsiteY0" fmla="*/ 60155 h 110638"/>
                  <a:gd name="connsiteX1" fmla="*/ 47738 w 95217"/>
                  <a:gd name="connsiteY1" fmla="*/ 74252 h 110638"/>
                  <a:gd name="connsiteX2" fmla="*/ 59549 w 95217"/>
                  <a:gd name="connsiteY2" fmla="*/ 110638 h 110638"/>
                  <a:gd name="connsiteX3" fmla="*/ 95173 w 95217"/>
                  <a:gd name="connsiteY3" fmla="*/ 93588 h 110638"/>
                  <a:gd name="connsiteX4" fmla="*/ 89553 w 95217"/>
                  <a:gd name="connsiteY4" fmla="*/ 48154 h 110638"/>
                  <a:gd name="connsiteX5" fmla="*/ 55263 w 95217"/>
                  <a:gd name="connsiteY5" fmla="*/ 43010 h 110638"/>
                  <a:gd name="connsiteX6" fmla="*/ 18782 w 95217"/>
                  <a:gd name="connsiteY6" fmla="*/ 2434 h 110638"/>
                  <a:gd name="connsiteX7" fmla="*/ 3542 w 95217"/>
                  <a:gd name="connsiteY7" fmla="*/ 60155 h 110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5217" h="110638">
                    <a:moveTo>
                      <a:pt x="3542" y="60155"/>
                    </a:moveTo>
                    <a:cubicBezTo>
                      <a:pt x="8781" y="76157"/>
                      <a:pt x="47738" y="74252"/>
                      <a:pt x="47738" y="74252"/>
                    </a:cubicBezTo>
                    <a:cubicBezTo>
                      <a:pt x="47738" y="74252"/>
                      <a:pt x="59359" y="103208"/>
                      <a:pt x="59549" y="110638"/>
                    </a:cubicBezTo>
                    <a:cubicBezTo>
                      <a:pt x="59263" y="110733"/>
                      <a:pt x="96697" y="97017"/>
                      <a:pt x="95173" y="93588"/>
                    </a:cubicBezTo>
                    <a:cubicBezTo>
                      <a:pt x="95173" y="93588"/>
                      <a:pt x="94982" y="54154"/>
                      <a:pt x="89553" y="48154"/>
                    </a:cubicBezTo>
                    <a:cubicBezTo>
                      <a:pt x="89267" y="47773"/>
                      <a:pt x="55834" y="43772"/>
                      <a:pt x="55263" y="43010"/>
                    </a:cubicBezTo>
                    <a:cubicBezTo>
                      <a:pt x="40594" y="21865"/>
                      <a:pt x="28878" y="-8901"/>
                      <a:pt x="18782" y="2434"/>
                    </a:cubicBezTo>
                    <a:cubicBezTo>
                      <a:pt x="-1411" y="25294"/>
                      <a:pt x="-3221" y="39867"/>
                      <a:pt x="3542" y="60155"/>
                    </a:cubicBezTo>
                    <a:close/>
                  </a:path>
                </a:pathLst>
              </a:custGeom>
              <a:solidFill>
                <a:srgbClr val="FEB1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3" name="任意多边形: 形状 142" descr="dcc265cd-8ba6-431f-8947-4c6222b73ef9"/>
              <p:cNvSpPr/>
              <p:nvPr/>
            </p:nvSpPr>
            <p:spPr>
              <a:xfrm>
                <a:off x="3002429" y="4655768"/>
                <a:ext cx="67257" cy="85632"/>
              </a:xfrm>
              <a:custGeom>
                <a:avLst/>
                <a:gdLst>
                  <a:gd name="connsiteX0" fmla="*/ 95144 w 97597"/>
                  <a:gd name="connsiteY0" fmla="*/ 68826 h 124261"/>
                  <a:gd name="connsiteX1" fmla="*/ 32850 w 97597"/>
                  <a:gd name="connsiteY1" fmla="*/ 124261 h 124261"/>
                  <a:gd name="connsiteX2" fmla="*/ 2656 w 97597"/>
                  <a:gd name="connsiteY2" fmla="*/ 104545 h 124261"/>
                  <a:gd name="connsiteX3" fmla="*/ 5609 w 97597"/>
                  <a:gd name="connsiteY3" fmla="*/ 76160 h 124261"/>
                  <a:gd name="connsiteX4" fmla="*/ 40756 w 97597"/>
                  <a:gd name="connsiteY4" fmla="*/ 44537 h 124261"/>
                  <a:gd name="connsiteX5" fmla="*/ 74665 w 97597"/>
                  <a:gd name="connsiteY5" fmla="*/ 2341 h 124261"/>
                  <a:gd name="connsiteX6" fmla="*/ 95144 w 97597"/>
                  <a:gd name="connsiteY6" fmla="*/ 68826 h 124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597" h="124261">
                    <a:moveTo>
                      <a:pt x="95144" y="68826"/>
                    </a:moveTo>
                    <a:cubicBezTo>
                      <a:pt x="87238" y="92734"/>
                      <a:pt x="33613" y="101687"/>
                      <a:pt x="32850" y="124261"/>
                    </a:cubicBezTo>
                    <a:cubicBezTo>
                      <a:pt x="33231" y="124357"/>
                      <a:pt x="1132" y="107974"/>
                      <a:pt x="2656" y="104545"/>
                    </a:cubicBezTo>
                    <a:cubicBezTo>
                      <a:pt x="2656" y="104545"/>
                      <a:pt x="-4964" y="100925"/>
                      <a:pt x="5609" y="76160"/>
                    </a:cubicBezTo>
                    <a:cubicBezTo>
                      <a:pt x="16182" y="51395"/>
                      <a:pt x="25897" y="65969"/>
                      <a:pt x="40756" y="44537"/>
                    </a:cubicBezTo>
                    <a:cubicBezTo>
                      <a:pt x="55425" y="23392"/>
                      <a:pt x="64664" y="-8993"/>
                      <a:pt x="74665" y="2341"/>
                    </a:cubicBezTo>
                    <a:cubicBezTo>
                      <a:pt x="94858" y="25106"/>
                      <a:pt x="101811" y="48633"/>
                      <a:pt x="95144" y="68826"/>
                    </a:cubicBezTo>
                    <a:close/>
                  </a:path>
                </a:pathLst>
              </a:custGeom>
              <a:solidFill>
                <a:srgbClr val="FEB1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4" name="任意多边形: 形状 143" descr="2365c207-91ef-4872-8db8-cad39ce5529d"/>
              <p:cNvSpPr/>
              <p:nvPr/>
            </p:nvSpPr>
            <p:spPr>
              <a:xfrm>
                <a:off x="2999074" y="5944831"/>
                <a:ext cx="35642" cy="32873"/>
              </a:xfrm>
              <a:custGeom>
                <a:avLst/>
                <a:gdLst>
                  <a:gd name="connsiteX0" fmla="*/ 0 w 51720"/>
                  <a:gd name="connsiteY0" fmla="*/ 15526 h 47703"/>
                  <a:gd name="connsiteX1" fmla="*/ 5620 w 51720"/>
                  <a:gd name="connsiteY1" fmla="*/ 29909 h 47703"/>
                  <a:gd name="connsiteX2" fmla="*/ 4572 w 51720"/>
                  <a:gd name="connsiteY2" fmla="*/ 47625 h 47703"/>
                  <a:gd name="connsiteX3" fmla="*/ 31718 w 51720"/>
                  <a:gd name="connsiteY3" fmla="*/ 45149 h 47703"/>
                  <a:gd name="connsiteX4" fmla="*/ 51721 w 51720"/>
                  <a:gd name="connsiteY4" fmla="*/ 34004 h 47703"/>
                  <a:gd name="connsiteX5" fmla="*/ 46577 w 51720"/>
                  <a:gd name="connsiteY5" fmla="*/ 22860 h 47703"/>
                  <a:gd name="connsiteX6" fmla="*/ 41720 w 51720"/>
                  <a:gd name="connsiteY6" fmla="*/ 0 h 47703"/>
                  <a:gd name="connsiteX7" fmla="*/ 0 w 51720"/>
                  <a:gd name="connsiteY7" fmla="*/ 15526 h 47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720" h="47703">
                    <a:moveTo>
                      <a:pt x="0" y="15526"/>
                    </a:moveTo>
                    <a:cubicBezTo>
                      <a:pt x="0" y="15526"/>
                      <a:pt x="4667" y="23241"/>
                      <a:pt x="5620" y="29909"/>
                    </a:cubicBezTo>
                    <a:cubicBezTo>
                      <a:pt x="6477" y="36576"/>
                      <a:pt x="4572" y="47625"/>
                      <a:pt x="4572" y="47625"/>
                    </a:cubicBezTo>
                    <a:cubicBezTo>
                      <a:pt x="4572" y="47625"/>
                      <a:pt x="21622" y="48387"/>
                      <a:pt x="31718" y="45149"/>
                    </a:cubicBezTo>
                    <a:cubicBezTo>
                      <a:pt x="41910" y="41910"/>
                      <a:pt x="51721" y="34004"/>
                      <a:pt x="51721" y="34004"/>
                    </a:cubicBezTo>
                    <a:cubicBezTo>
                      <a:pt x="51721" y="34004"/>
                      <a:pt x="49435" y="30861"/>
                      <a:pt x="46577" y="22860"/>
                    </a:cubicBezTo>
                    <a:cubicBezTo>
                      <a:pt x="43720" y="14859"/>
                      <a:pt x="41720" y="0"/>
                      <a:pt x="41720" y="0"/>
                    </a:cubicBezTo>
                    <a:lnTo>
                      <a:pt x="0" y="15526"/>
                    </a:lnTo>
                    <a:close/>
                  </a:path>
                </a:pathLst>
              </a:custGeom>
              <a:solidFill>
                <a:srgbClr val="FEB1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5" name="任意多边形: 形状 144" descr="7f25dce3-aa0c-4041-b7ab-77387758883c"/>
              <p:cNvSpPr/>
              <p:nvPr/>
            </p:nvSpPr>
            <p:spPr>
              <a:xfrm>
                <a:off x="2777278" y="5966820"/>
                <a:ext cx="34591" cy="26587"/>
              </a:xfrm>
              <a:custGeom>
                <a:avLst/>
                <a:gdLst>
                  <a:gd name="connsiteX0" fmla="*/ 10382 w 50196"/>
                  <a:gd name="connsiteY0" fmla="*/ 0 h 38581"/>
                  <a:gd name="connsiteX1" fmla="*/ 8954 w 50196"/>
                  <a:gd name="connsiteY1" fmla="*/ 15335 h 38581"/>
                  <a:gd name="connsiteX2" fmla="*/ 0 w 50196"/>
                  <a:gd name="connsiteY2" fmla="*/ 33338 h 38581"/>
                  <a:gd name="connsiteX3" fmla="*/ 24003 w 50196"/>
                  <a:gd name="connsiteY3" fmla="*/ 38576 h 38581"/>
                  <a:gd name="connsiteX4" fmla="*/ 48196 w 50196"/>
                  <a:gd name="connsiteY4" fmla="*/ 33528 h 38581"/>
                  <a:gd name="connsiteX5" fmla="*/ 47054 w 50196"/>
                  <a:gd name="connsiteY5" fmla="*/ 20860 h 38581"/>
                  <a:gd name="connsiteX6" fmla="*/ 50197 w 50196"/>
                  <a:gd name="connsiteY6" fmla="*/ 285 h 38581"/>
                  <a:gd name="connsiteX7" fmla="*/ 10382 w 50196"/>
                  <a:gd name="connsiteY7" fmla="*/ 0 h 38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196" h="38581">
                    <a:moveTo>
                      <a:pt x="10382" y="0"/>
                    </a:moveTo>
                    <a:cubicBezTo>
                      <a:pt x="10382" y="0"/>
                      <a:pt x="10001" y="8667"/>
                      <a:pt x="8954" y="15335"/>
                    </a:cubicBezTo>
                    <a:cubicBezTo>
                      <a:pt x="7906" y="22003"/>
                      <a:pt x="0" y="33338"/>
                      <a:pt x="0" y="33338"/>
                    </a:cubicBezTo>
                    <a:cubicBezTo>
                      <a:pt x="0" y="33338"/>
                      <a:pt x="13335" y="38767"/>
                      <a:pt x="24003" y="38576"/>
                    </a:cubicBezTo>
                    <a:cubicBezTo>
                      <a:pt x="34671" y="38385"/>
                      <a:pt x="48196" y="33528"/>
                      <a:pt x="48196" y="33528"/>
                    </a:cubicBezTo>
                    <a:cubicBezTo>
                      <a:pt x="48196" y="33528"/>
                      <a:pt x="47435" y="29432"/>
                      <a:pt x="47054" y="20860"/>
                    </a:cubicBezTo>
                    <a:cubicBezTo>
                      <a:pt x="46577" y="12382"/>
                      <a:pt x="50197" y="285"/>
                      <a:pt x="50197" y="285"/>
                    </a:cubicBezTo>
                    <a:lnTo>
                      <a:pt x="10382" y="0"/>
                    </a:lnTo>
                    <a:close/>
                  </a:path>
                </a:pathLst>
              </a:custGeom>
              <a:solidFill>
                <a:srgbClr val="FEB1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6" name="任意多边形: 形状 145" descr="ffc22469-ae0f-42e5-b326-c56bb2914ffd"/>
              <p:cNvSpPr/>
              <p:nvPr/>
            </p:nvSpPr>
            <p:spPr>
              <a:xfrm>
                <a:off x="2685581" y="5987300"/>
                <a:ext cx="126174" cy="49951"/>
              </a:xfrm>
              <a:custGeom>
                <a:avLst/>
                <a:gdLst>
                  <a:gd name="connsiteX0" fmla="*/ 128873 w 183093"/>
                  <a:gd name="connsiteY0" fmla="*/ 0 h 72485"/>
                  <a:gd name="connsiteX1" fmla="*/ 73819 w 183093"/>
                  <a:gd name="connsiteY1" fmla="*/ 30861 h 72485"/>
                  <a:gd name="connsiteX2" fmla="*/ 0 w 183093"/>
                  <a:gd name="connsiteY2" fmla="*/ 61532 h 72485"/>
                  <a:gd name="connsiteX3" fmla="*/ 95 w 183093"/>
                  <a:gd name="connsiteY3" fmla="*/ 72485 h 72485"/>
                  <a:gd name="connsiteX4" fmla="*/ 87535 w 183093"/>
                  <a:gd name="connsiteY4" fmla="*/ 68199 h 72485"/>
                  <a:gd name="connsiteX5" fmla="*/ 129064 w 183093"/>
                  <a:gd name="connsiteY5" fmla="*/ 61817 h 72485"/>
                  <a:gd name="connsiteX6" fmla="*/ 149352 w 183093"/>
                  <a:gd name="connsiteY6" fmla="*/ 51340 h 72485"/>
                  <a:gd name="connsiteX7" fmla="*/ 150781 w 183093"/>
                  <a:gd name="connsiteY7" fmla="*/ 62198 h 72485"/>
                  <a:gd name="connsiteX8" fmla="*/ 178308 w 183093"/>
                  <a:gd name="connsiteY8" fmla="*/ 63055 h 72485"/>
                  <a:gd name="connsiteX9" fmla="*/ 182880 w 183093"/>
                  <a:gd name="connsiteY9" fmla="*/ 39910 h 72485"/>
                  <a:gd name="connsiteX10" fmla="*/ 181737 w 183093"/>
                  <a:gd name="connsiteY10" fmla="*/ 1524 h 72485"/>
                  <a:gd name="connsiteX11" fmla="*/ 152400 w 183093"/>
                  <a:gd name="connsiteY11" fmla="*/ 6477 h 72485"/>
                  <a:gd name="connsiteX12" fmla="*/ 128873 w 183093"/>
                  <a:gd name="connsiteY12" fmla="*/ 0 h 72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3093" h="72485">
                    <a:moveTo>
                      <a:pt x="128873" y="0"/>
                    </a:moveTo>
                    <a:cubicBezTo>
                      <a:pt x="128873" y="0"/>
                      <a:pt x="105918" y="15050"/>
                      <a:pt x="73819" y="30861"/>
                    </a:cubicBezTo>
                    <a:cubicBezTo>
                      <a:pt x="41720" y="46767"/>
                      <a:pt x="0" y="61532"/>
                      <a:pt x="0" y="61532"/>
                    </a:cubicBezTo>
                    <a:lnTo>
                      <a:pt x="95" y="72485"/>
                    </a:lnTo>
                    <a:cubicBezTo>
                      <a:pt x="95" y="72485"/>
                      <a:pt x="55245" y="70866"/>
                      <a:pt x="87535" y="68199"/>
                    </a:cubicBezTo>
                    <a:cubicBezTo>
                      <a:pt x="119825" y="65532"/>
                      <a:pt x="129064" y="61817"/>
                      <a:pt x="129064" y="61817"/>
                    </a:cubicBezTo>
                    <a:lnTo>
                      <a:pt x="149352" y="51340"/>
                    </a:lnTo>
                    <a:lnTo>
                      <a:pt x="150781" y="62198"/>
                    </a:lnTo>
                    <a:lnTo>
                      <a:pt x="178308" y="63055"/>
                    </a:lnTo>
                    <a:cubicBezTo>
                      <a:pt x="178308" y="63055"/>
                      <a:pt x="182023" y="55245"/>
                      <a:pt x="182880" y="39910"/>
                    </a:cubicBezTo>
                    <a:cubicBezTo>
                      <a:pt x="183737" y="24479"/>
                      <a:pt x="181737" y="1524"/>
                      <a:pt x="181737" y="1524"/>
                    </a:cubicBezTo>
                    <a:cubicBezTo>
                      <a:pt x="181737" y="1524"/>
                      <a:pt x="165735" y="7429"/>
                      <a:pt x="152400" y="6477"/>
                    </a:cubicBezTo>
                    <a:cubicBezTo>
                      <a:pt x="139065" y="5715"/>
                      <a:pt x="128873" y="0"/>
                      <a:pt x="128873" y="0"/>
                    </a:cubicBezTo>
                    <a:close/>
                  </a:path>
                </a:pathLst>
              </a:custGeom>
              <a:solidFill>
                <a:srgbClr val="20202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7" name="任意多边形: 形状 146" descr="c4ef1217-4dcd-4b51-b369-10148578cf66"/>
              <p:cNvSpPr/>
              <p:nvPr/>
            </p:nvSpPr>
            <p:spPr>
              <a:xfrm>
                <a:off x="2927725" y="5967082"/>
                <a:ext cx="118315" cy="82968"/>
              </a:xfrm>
              <a:custGeom>
                <a:avLst/>
                <a:gdLst>
                  <a:gd name="connsiteX0" fmla="*/ 105728 w 171689"/>
                  <a:gd name="connsiteY0" fmla="*/ 13907 h 120396"/>
                  <a:gd name="connsiteX1" fmla="*/ 61817 w 171689"/>
                  <a:gd name="connsiteY1" fmla="*/ 59341 h 120396"/>
                  <a:gd name="connsiteX2" fmla="*/ 0 w 171689"/>
                  <a:gd name="connsiteY2" fmla="*/ 110014 h 120396"/>
                  <a:gd name="connsiteX3" fmla="*/ 3238 w 171689"/>
                  <a:gd name="connsiteY3" fmla="*/ 120396 h 120396"/>
                  <a:gd name="connsiteX4" fmla="*/ 85820 w 171689"/>
                  <a:gd name="connsiteY4" fmla="*/ 91154 h 120396"/>
                  <a:gd name="connsiteX5" fmla="*/ 123730 w 171689"/>
                  <a:gd name="connsiteY5" fmla="*/ 73057 h 120396"/>
                  <a:gd name="connsiteX6" fmla="*/ 140208 w 171689"/>
                  <a:gd name="connsiteY6" fmla="*/ 57150 h 120396"/>
                  <a:gd name="connsiteX7" fmla="*/ 144780 w 171689"/>
                  <a:gd name="connsiteY7" fmla="*/ 67151 h 120396"/>
                  <a:gd name="connsiteX8" fmla="*/ 171450 w 171689"/>
                  <a:gd name="connsiteY8" fmla="*/ 60007 h 120396"/>
                  <a:gd name="connsiteX9" fmla="*/ 169164 w 171689"/>
                  <a:gd name="connsiteY9" fmla="*/ 36481 h 120396"/>
                  <a:gd name="connsiteX10" fmla="*/ 157067 w 171689"/>
                  <a:gd name="connsiteY10" fmla="*/ 0 h 120396"/>
                  <a:gd name="connsiteX11" fmla="*/ 130397 w 171689"/>
                  <a:gd name="connsiteY11" fmla="*/ 13240 h 120396"/>
                  <a:gd name="connsiteX12" fmla="*/ 105728 w 171689"/>
                  <a:gd name="connsiteY12" fmla="*/ 13907 h 120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1689" h="120396">
                    <a:moveTo>
                      <a:pt x="105728" y="13907"/>
                    </a:moveTo>
                    <a:cubicBezTo>
                      <a:pt x="105728" y="13907"/>
                      <a:pt x="88011" y="34862"/>
                      <a:pt x="61817" y="59341"/>
                    </a:cubicBezTo>
                    <a:cubicBezTo>
                      <a:pt x="35623" y="83820"/>
                      <a:pt x="0" y="110014"/>
                      <a:pt x="0" y="110014"/>
                    </a:cubicBezTo>
                    <a:lnTo>
                      <a:pt x="3238" y="120396"/>
                    </a:lnTo>
                    <a:cubicBezTo>
                      <a:pt x="3238" y="120396"/>
                      <a:pt x="55626" y="102965"/>
                      <a:pt x="85820" y="91154"/>
                    </a:cubicBezTo>
                    <a:cubicBezTo>
                      <a:pt x="115919" y="79343"/>
                      <a:pt x="123730" y="73057"/>
                      <a:pt x="123730" y="73057"/>
                    </a:cubicBezTo>
                    <a:lnTo>
                      <a:pt x="140208" y="57150"/>
                    </a:lnTo>
                    <a:lnTo>
                      <a:pt x="144780" y="67151"/>
                    </a:lnTo>
                    <a:lnTo>
                      <a:pt x="171450" y="60007"/>
                    </a:lnTo>
                    <a:cubicBezTo>
                      <a:pt x="171450" y="60007"/>
                      <a:pt x="172783" y="51435"/>
                      <a:pt x="169164" y="36481"/>
                    </a:cubicBezTo>
                    <a:cubicBezTo>
                      <a:pt x="165545" y="21527"/>
                      <a:pt x="157067" y="0"/>
                      <a:pt x="157067" y="0"/>
                    </a:cubicBezTo>
                    <a:cubicBezTo>
                      <a:pt x="157067" y="0"/>
                      <a:pt x="143446" y="10192"/>
                      <a:pt x="130397" y="13240"/>
                    </a:cubicBezTo>
                    <a:cubicBezTo>
                      <a:pt x="117157" y="16383"/>
                      <a:pt x="105728" y="13907"/>
                      <a:pt x="105728" y="13907"/>
                    </a:cubicBezTo>
                    <a:close/>
                  </a:path>
                </a:pathLst>
              </a:custGeom>
              <a:solidFill>
                <a:srgbClr val="20202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8" name="任意多边形: 形状 147" descr="cd20367b-c194-46bc-aadb-751459042b63"/>
              <p:cNvSpPr/>
              <p:nvPr/>
            </p:nvSpPr>
            <p:spPr>
              <a:xfrm>
                <a:off x="2736976" y="5271306"/>
                <a:ext cx="163179" cy="710159"/>
              </a:xfrm>
              <a:custGeom>
                <a:avLst/>
                <a:gdLst>
                  <a:gd name="connsiteX0" fmla="*/ 0 w 236791"/>
                  <a:gd name="connsiteY0" fmla="*/ 9906 h 1030521"/>
                  <a:gd name="connsiteX1" fmla="*/ 64675 w 236791"/>
                  <a:gd name="connsiteY1" fmla="*/ 1028033 h 1030521"/>
                  <a:gd name="connsiteX2" fmla="*/ 108490 w 236791"/>
                  <a:gd name="connsiteY2" fmla="*/ 1030510 h 1030521"/>
                  <a:gd name="connsiteX3" fmla="*/ 236792 w 236791"/>
                  <a:gd name="connsiteY3" fmla="*/ 0 h 1030521"/>
                  <a:gd name="connsiteX4" fmla="*/ 0 w 236791"/>
                  <a:gd name="connsiteY4" fmla="*/ 9906 h 1030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6791" h="1030521">
                    <a:moveTo>
                      <a:pt x="0" y="9906"/>
                    </a:moveTo>
                    <a:cubicBezTo>
                      <a:pt x="0" y="9906"/>
                      <a:pt x="67056" y="1025462"/>
                      <a:pt x="64675" y="1028033"/>
                    </a:cubicBezTo>
                    <a:cubicBezTo>
                      <a:pt x="64294" y="1028415"/>
                      <a:pt x="108680" y="1030700"/>
                      <a:pt x="108490" y="1030510"/>
                    </a:cubicBezTo>
                    <a:cubicBezTo>
                      <a:pt x="108490" y="1030510"/>
                      <a:pt x="236792" y="0"/>
                      <a:pt x="236792" y="0"/>
                    </a:cubicBezTo>
                    <a:lnTo>
                      <a:pt x="0" y="9906"/>
                    </a:lnTo>
                    <a:close/>
                  </a:path>
                </a:pathLst>
              </a:custGeom>
              <a:solidFill>
                <a:srgbClr val="3E41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9" name="任意多边形: 形状 148" descr="dc6a0a38-bec6-41f6-a423-c3123debe46a"/>
              <p:cNvSpPr/>
              <p:nvPr/>
            </p:nvSpPr>
            <p:spPr>
              <a:xfrm>
                <a:off x="2778305" y="4745528"/>
                <a:ext cx="106294" cy="142303"/>
              </a:xfrm>
              <a:custGeom>
                <a:avLst/>
                <a:gdLst>
                  <a:gd name="connsiteX0" fmla="*/ 86236 w 154244"/>
                  <a:gd name="connsiteY0" fmla="*/ 203941 h 206497"/>
                  <a:gd name="connsiteX1" fmla="*/ 154245 w 154244"/>
                  <a:gd name="connsiteY1" fmla="*/ 118407 h 206497"/>
                  <a:gd name="connsiteX2" fmla="*/ 146720 w 154244"/>
                  <a:gd name="connsiteY2" fmla="*/ 91260 h 206497"/>
                  <a:gd name="connsiteX3" fmla="*/ 88141 w 154244"/>
                  <a:gd name="connsiteY3" fmla="*/ 18299 h 206497"/>
                  <a:gd name="connsiteX4" fmla="*/ 37945 w 154244"/>
                  <a:gd name="connsiteY4" fmla="*/ 4202 h 206497"/>
                  <a:gd name="connsiteX5" fmla="*/ 5750 w 154244"/>
                  <a:gd name="connsiteY5" fmla="*/ 85450 h 206497"/>
                  <a:gd name="connsiteX6" fmla="*/ 86236 w 154244"/>
                  <a:gd name="connsiteY6" fmla="*/ 203941 h 20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4244" h="206497">
                    <a:moveTo>
                      <a:pt x="86236" y="203941"/>
                    </a:moveTo>
                    <a:cubicBezTo>
                      <a:pt x="117002" y="178128"/>
                      <a:pt x="154054" y="142886"/>
                      <a:pt x="154245" y="118407"/>
                    </a:cubicBezTo>
                    <a:cubicBezTo>
                      <a:pt x="154245" y="112215"/>
                      <a:pt x="145767" y="97832"/>
                      <a:pt x="146720" y="91260"/>
                    </a:cubicBezTo>
                    <a:cubicBezTo>
                      <a:pt x="151292" y="59637"/>
                      <a:pt x="122907" y="24204"/>
                      <a:pt x="88141" y="18299"/>
                    </a:cubicBezTo>
                    <a:cubicBezTo>
                      <a:pt x="71282" y="15441"/>
                      <a:pt x="58233" y="-9800"/>
                      <a:pt x="37945" y="4202"/>
                    </a:cubicBezTo>
                    <a:cubicBezTo>
                      <a:pt x="-822" y="30967"/>
                      <a:pt x="-6442" y="8583"/>
                      <a:pt x="5750" y="85450"/>
                    </a:cubicBezTo>
                    <a:cubicBezTo>
                      <a:pt x="14418" y="140885"/>
                      <a:pt x="64996" y="221943"/>
                      <a:pt x="86236" y="203941"/>
                    </a:cubicBezTo>
                    <a:close/>
                  </a:path>
                </a:pathLst>
              </a:custGeom>
              <a:solidFill>
                <a:srgbClr val="20202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0" name="任意多边形: 形状 149" descr="e33e4032-3bac-4dc2-bda9-9ccaa0412e3f"/>
              <p:cNvSpPr/>
              <p:nvPr/>
            </p:nvSpPr>
            <p:spPr>
              <a:xfrm>
                <a:off x="2737042" y="5263101"/>
                <a:ext cx="296036" cy="704264"/>
              </a:xfrm>
              <a:custGeom>
                <a:avLst/>
                <a:gdLst>
                  <a:gd name="connsiteX0" fmla="*/ 266414 w 429581"/>
                  <a:gd name="connsiteY0" fmla="*/ 0 h 1021966"/>
                  <a:gd name="connsiteX1" fmla="*/ 0 w 429581"/>
                  <a:gd name="connsiteY1" fmla="*/ 19526 h 1021966"/>
                  <a:gd name="connsiteX2" fmla="*/ 382810 w 429581"/>
                  <a:gd name="connsiteY2" fmla="*/ 1021842 h 1021966"/>
                  <a:gd name="connsiteX3" fmla="*/ 429577 w 429581"/>
                  <a:gd name="connsiteY3" fmla="*/ 1006888 h 1021966"/>
                  <a:gd name="connsiteX4" fmla="*/ 266414 w 429581"/>
                  <a:gd name="connsiteY4" fmla="*/ 0 h 1021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581" h="1021966">
                    <a:moveTo>
                      <a:pt x="266414" y="0"/>
                    </a:moveTo>
                    <a:lnTo>
                      <a:pt x="0" y="19526"/>
                    </a:lnTo>
                    <a:cubicBezTo>
                      <a:pt x="0" y="19526"/>
                      <a:pt x="379476" y="1014699"/>
                      <a:pt x="382810" y="1021842"/>
                    </a:cubicBezTo>
                    <a:cubicBezTo>
                      <a:pt x="383572" y="1023557"/>
                      <a:pt x="430054" y="1006888"/>
                      <a:pt x="429577" y="1006888"/>
                    </a:cubicBezTo>
                    <a:cubicBezTo>
                      <a:pt x="429577" y="1006983"/>
                      <a:pt x="266414" y="0"/>
                      <a:pt x="266414" y="0"/>
                    </a:cubicBezTo>
                    <a:close/>
                  </a:path>
                </a:pathLst>
              </a:custGeom>
              <a:solidFill>
                <a:srgbClr val="27397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1" name="任意多边形: 形状 150" descr="8e36cb2d-3fc7-40e4-84cc-d5257862e8a3"/>
              <p:cNvSpPr/>
              <p:nvPr/>
            </p:nvSpPr>
            <p:spPr>
              <a:xfrm>
                <a:off x="2785684" y="4866612"/>
                <a:ext cx="58119" cy="81721"/>
              </a:xfrm>
              <a:custGeom>
                <a:avLst/>
                <a:gdLst>
                  <a:gd name="connsiteX0" fmla="*/ 78957 w 84337"/>
                  <a:gd name="connsiteY0" fmla="*/ 612 h 118587"/>
                  <a:gd name="connsiteX1" fmla="*/ 83910 w 84337"/>
                  <a:gd name="connsiteY1" fmla="*/ 96529 h 118587"/>
                  <a:gd name="connsiteX2" fmla="*/ 1614 w 84337"/>
                  <a:gd name="connsiteY2" fmla="*/ 97482 h 118587"/>
                  <a:gd name="connsiteX3" fmla="*/ 1043 w 84337"/>
                  <a:gd name="connsiteY3" fmla="*/ 10899 h 118587"/>
                  <a:gd name="connsiteX4" fmla="*/ 78957 w 84337"/>
                  <a:gd name="connsiteY4" fmla="*/ 612 h 118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337" h="118587">
                    <a:moveTo>
                      <a:pt x="78957" y="612"/>
                    </a:moveTo>
                    <a:cubicBezTo>
                      <a:pt x="75623" y="38903"/>
                      <a:pt x="78481" y="89671"/>
                      <a:pt x="83910" y="96529"/>
                    </a:cubicBezTo>
                    <a:cubicBezTo>
                      <a:pt x="89435" y="103387"/>
                      <a:pt x="40286" y="141963"/>
                      <a:pt x="1614" y="97482"/>
                    </a:cubicBezTo>
                    <a:cubicBezTo>
                      <a:pt x="471" y="96243"/>
                      <a:pt x="-1053" y="12233"/>
                      <a:pt x="1043" y="10899"/>
                    </a:cubicBezTo>
                    <a:cubicBezTo>
                      <a:pt x="9425" y="4994"/>
                      <a:pt x="79243" y="-2150"/>
                      <a:pt x="78957" y="612"/>
                    </a:cubicBezTo>
                    <a:close/>
                  </a:path>
                </a:pathLst>
              </a:custGeom>
              <a:solidFill>
                <a:srgbClr val="FE98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2" name="任意多边形: 形状 151" descr="6b380777-2638-45bc-bf1e-6f18eba45ea9"/>
              <p:cNvSpPr/>
              <p:nvPr/>
            </p:nvSpPr>
            <p:spPr>
              <a:xfrm>
                <a:off x="2753718" y="4788985"/>
                <a:ext cx="106646" cy="99701"/>
              </a:xfrm>
              <a:custGeom>
                <a:avLst/>
                <a:gdLst>
                  <a:gd name="connsiteX0" fmla="*/ 88005 w 154755"/>
                  <a:gd name="connsiteY0" fmla="*/ 6673 h 144678"/>
                  <a:gd name="connsiteX1" fmla="*/ 25997 w 154755"/>
                  <a:gd name="connsiteY1" fmla="*/ 37439 h 144678"/>
                  <a:gd name="connsiteX2" fmla="*/ 16377 w 154755"/>
                  <a:gd name="connsiteY2" fmla="*/ 133546 h 144678"/>
                  <a:gd name="connsiteX3" fmla="*/ 111151 w 154755"/>
                  <a:gd name="connsiteY3" fmla="*/ 120020 h 144678"/>
                  <a:gd name="connsiteX4" fmla="*/ 150680 w 154755"/>
                  <a:gd name="connsiteY4" fmla="*/ 104685 h 144678"/>
                  <a:gd name="connsiteX5" fmla="*/ 141060 w 154755"/>
                  <a:gd name="connsiteY5" fmla="*/ 82492 h 144678"/>
                  <a:gd name="connsiteX6" fmla="*/ 124486 w 154755"/>
                  <a:gd name="connsiteY6" fmla="*/ 87731 h 144678"/>
                  <a:gd name="connsiteX7" fmla="*/ 95244 w 154755"/>
                  <a:gd name="connsiteY7" fmla="*/ 32866 h 144678"/>
                  <a:gd name="connsiteX8" fmla="*/ 88005 w 154755"/>
                  <a:gd name="connsiteY8" fmla="*/ 6673 h 144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4755" h="144678">
                    <a:moveTo>
                      <a:pt x="88005" y="6673"/>
                    </a:moveTo>
                    <a:cubicBezTo>
                      <a:pt x="48000" y="-11710"/>
                      <a:pt x="40761" y="10959"/>
                      <a:pt x="25997" y="37439"/>
                    </a:cubicBezTo>
                    <a:cubicBezTo>
                      <a:pt x="24855" y="36105"/>
                      <a:pt x="-24961" y="117353"/>
                      <a:pt x="16377" y="133546"/>
                    </a:cubicBezTo>
                    <a:cubicBezTo>
                      <a:pt x="57811" y="149738"/>
                      <a:pt x="90482" y="150691"/>
                      <a:pt x="111151" y="120020"/>
                    </a:cubicBezTo>
                    <a:cubicBezTo>
                      <a:pt x="111627" y="120306"/>
                      <a:pt x="129630" y="133450"/>
                      <a:pt x="150680" y="104685"/>
                    </a:cubicBezTo>
                    <a:cubicBezTo>
                      <a:pt x="156966" y="96017"/>
                      <a:pt x="157538" y="82778"/>
                      <a:pt x="141060" y="82492"/>
                    </a:cubicBezTo>
                    <a:cubicBezTo>
                      <a:pt x="133249" y="82397"/>
                      <a:pt x="125343" y="88016"/>
                      <a:pt x="124486" y="87731"/>
                    </a:cubicBezTo>
                    <a:cubicBezTo>
                      <a:pt x="127820" y="71824"/>
                      <a:pt x="106293" y="47249"/>
                      <a:pt x="95244" y="32866"/>
                    </a:cubicBezTo>
                    <a:cubicBezTo>
                      <a:pt x="82290" y="16007"/>
                      <a:pt x="97721" y="11149"/>
                      <a:pt x="88005" y="6673"/>
                    </a:cubicBezTo>
                    <a:close/>
                  </a:path>
                </a:pathLst>
              </a:custGeom>
              <a:solidFill>
                <a:srgbClr val="FEB1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3" name="任意多边形: 形状 152" descr="da137c1b-36df-4e6f-8efb-e736361a440a"/>
              <p:cNvSpPr/>
              <p:nvPr/>
            </p:nvSpPr>
            <p:spPr>
              <a:xfrm>
                <a:off x="2593555" y="4690330"/>
                <a:ext cx="441122" cy="589279"/>
              </a:xfrm>
              <a:custGeom>
                <a:avLst/>
                <a:gdLst>
                  <a:gd name="connsiteX0" fmla="*/ 474726 w 640117"/>
                  <a:gd name="connsiteY0" fmla="*/ 839157 h 855110"/>
                  <a:gd name="connsiteX1" fmla="*/ 484918 w 640117"/>
                  <a:gd name="connsiteY1" fmla="*/ 492923 h 855110"/>
                  <a:gd name="connsiteX2" fmla="*/ 621125 w 640117"/>
                  <a:gd name="connsiteY2" fmla="*/ 322330 h 855110"/>
                  <a:gd name="connsiteX3" fmla="*/ 637889 w 640117"/>
                  <a:gd name="connsiteY3" fmla="*/ 59726 h 855110"/>
                  <a:gd name="connsiteX4" fmla="*/ 590836 w 640117"/>
                  <a:gd name="connsiteY4" fmla="*/ 39057 h 855110"/>
                  <a:gd name="connsiteX5" fmla="*/ 506825 w 640117"/>
                  <a:gd name="connsiteY5" fmla="*/ 295374 h 855110"/>
                  <a:gd name="connsiteX6" fmla="*/ 387287 w 640117"/>
                  <a:gd name="connsiteY6" fmla="*/ 338332 h 855110"/>
                  <a:gd name="connsiteX7" fmla="*/ 357092 w 640117"/>
                  <a:gd name="connsiteY7" fmla="*/ 289088 h 855110"/>
                  <a:gd name="connsiteX8" fmla="*/ 276987 w 640117"/>
                  <a:gd name="connsiteY8" fmla="*/ 292517 h 855110"/>
                  <a:gd name="connsiteX9" fmla="*/ 268129 w 640117"/>
                  <a:gd name="connsiteY9" fmla="*/ 338332 h 855110"/>
                  <a:gd name="connsiteX10" fmla="*/ 120206 w 640117"/>
                  <a:gd name="connsiteY10" fmla="*/ 212031 h 855110"/>
                  <a:gd name="connsiteX11" fmla="*/ 54007 w 640117"/>
                  <a:gd name="connsiteY11" fmla="*/ 4 h 855110"/>
                  <a:gd name="connsiteX12" fmla="*/ 0 w 640117"/>
                  <a:gd name="connsiteY12" fmla="*/ 13911 h 855110"/>
                  <a:gd name="connsiteX13" fmla="*/ 42101 w 640117"/>
                  <a:gd name="connsiteY13" fmla="*/ 234891 h 855110"/>
                  <a:gd name="connsiteX14" fmla="*/ 182880 w 640117"/>
                  <a:gd name="connsiteY14" fmla="*/ 495304 h 855110"/>
                  <a:gd name="connsiteX15" fmla="*/ 208121 w 640117"/>
                  <a:gd name="connsiteY15" fmla="*/ 855064 h 855110"/>
                  <a:gd name="connsiteX16" fmla="*/ 474726 w 640117"/>
                  <a:gd name="connsiteY16" fmla="*/ 839157 h 855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40117" h="855110">
                    <a:moveTo>
                      <a:pt x="474726" y="839157"/>
                    </a:moveTo>
                    <a:cubicBezTo>
                      <a:pt x="475107" y="837919"/>
                      <a:pt x="484918" y="492923"/>
                      <a:pt x="484918" y="492923"/>
                    </a:cubicBezTo>
                    <a:cubicBezTo>
                      <a:pt x="484918" y="492923"/>
                      <a:pt x="608171" y="384433"/>
                      <a:pt x="621125" y="322330"/>
                    </a:cubicBezTo>
                    <a:cubicBezTo>
                      <a:pt x="649129" y="187552"/>
                      <a:pt x="637889" y="59726"/>
                      <a:pt x="637889" y="59726"/>
                    </a:cubicBezTo>
                    <a:lnTo>
                      <a:pt x="590836" y="39057"/>
                    </a:lnTo>
                    <a:cubicBezTo>
                      <a:pt x="590836" y="39057"/>
                      <a:pt x="533591" y="226699"/>
                      <a:pt x="506825" y="295374"/>
                    </a:cubicBezTo>
                    <a:cubicBezTo>
                      <a:pt x="493014" y="330807"/>
                      <a:pt x="387287" y="338332"/>
                      <a:pt x="387287" y="338332"/>
                    </a:cubicBezTo>
                    <a:lnTo>
                      <a:pt x="357092" y="289088"/>
                    </a:lnTo>
                    <a:lnTo>
                      <a:pt x="276987" y="292517"/>
                    </a:lnTo>
                    <a:lnTo>
                      <a:pt x="268129" y="338332"/>
                    </a:lnTo>
                    <a:cubicBezTo>
                      <a:pt x="268129" y="338332"/>
                      <a:pt x="138208" y="254417"/>
                      <a:pt x="120206" y="212031"/>
                    </a:cubicBezTo>
                    <a:cubicBezTo>
                      <a:pt x="107728" y="182789"/>
                      <a:pt x="64389" y="28484"/>
                      <a:pt x="54007" y="4"/>
                    </a:cubicBezTo>
                    <a:cubicBezTo>
                      <a:pt x="53912" y="-281"/>
                      <a:pt x="-95" y="13625"/>
                      <a:pt x="0" y="13911"/>
                    </a:cubicBezTo>
                    <a:cubicBezTo>
                      <a:pt x="4763" y="52868"/>
                      <a:pt x="31337" y="190790"/>
                      <a:pt x="42101" y="234891"/>
                    </a:cubicBezTo>
                    <a:cubicBezTo>
                      <a:pt x="71914" y="357001"/>
                      <a:pt x="183452" y="491589"/>
                      <a:pt x="182880" y="495304"/>
                    </a:cubicBezTo>
                    <a:cubicBezTo>
                      <a:pt x="182023" y="500829"/>
                      <a:pt x="207836" y="853635"/>
                      <a:pt x="208121" y="855064"/>
                    </a:cubicBezTo>
                    <a:cubicBezTo>
                      <a:pt x="208312" y="856111"/>
                      <a:pt x="474726" y="839157"/>
                      <a:pt x="474726" y="839157"/>
                    </a:cubicBezTo>
                    <a:close/>
                  </a:path>
                </a:pathLst>
              </a:custGeom>
              <a:solidFill>
                <a:srgbClr val="FF560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82" name="任意多边形: 形状 81" descr="04ca17e0-f0fc-4385-b91a-75749c65457c"/>
              <p:cNvSpPr/>
              <p:nvPr/>
            </p:nvSpPr>
            <p:spPr>
              <a:xfrm>
                <a:off x="4008082" y="2983646"/>
                <a:ext cx="25205" cy="4200"/>
              </a:xfrm>
              <a:custGeom>
                <a:avLst/>
                <a:gdLst>
                  <a:gd name="connsiteX0" fmla="*/ 36576 w 36575"/>
                  <a:gd name="connsiteY0" fmla="*/ 6096 h 6095"/>
                  <a:gd name="connsiteX1" fmla="*/ 18193 w 36575"/>
                  <a:gd name="connsiteY1" fmla="*/ 6096 h 6095"/>
                  <a:gd name="connsiteX2" fmla="*/ 0 w 36575"/>
                  <a:gd name="connsiteY2" fmla="*/ 6096 h 6095"/>
                  <a:gd name="connsiteX3" fmla="*/ 36576 w 36575"/>
                  <a:gd name="connsiteY3" fmla="*/ 0 h 6095"/>
                  <a:gd name="connsiteX4" fmla="*/ 36576 w 36575"/>
                  <a:gd name="connsiteY4" fmla="*/ 0 h 6095"/>
                  <a:gd name="connsiteX5" fmla="*/ 36576 w 36575"/>
                  <a:gd name="connsiteY5" fmla="*/ 6096 h 6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575" h="6095">
                    <a:moveTo>
                      <a:pt x="36576" y="6096"/>
                    </a:moveTo>
                    <a:lnTo>
                      <a:pt x="18193" y="6096"/>
                    </a:lnTo>
                    <a:lnTo>
                      <a:pt x="0" y="6096"/>
                    </a:lnTo>
                    <a:lnTo>
                      <a:pt x="36576" y="0"/>
                    </a:lnTo>
                    <a:lnTo>
                      <a:pt x="36576" y="0"/>
                    </a:lnTo>
                    <a:lnTo>
                      <a:pt x="36576" y="6096"/>
                    </a:lnTo>
                    <a:close/>
                  </a:path>
                </a:pathLst>
              </a:custGeom>
              <a:solidFill>
                <a:srgbClr val="C1D5F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83" name="任意多边形: 形状 82" descr="e493ee2c-06b2-4106-aa71-19ecf2da42d0"/>
              <p:cNvSpPr/>
              <p:nvPr/>
            </p:nvSpPr>
            <p:spPr>
              <a:xfrm>
                <a:off x="2493455" y="4301814"/>
                <a:ext cx="3042199" cy="1703996"/>
              </a:xfrm>
              <a:custGeom>
                <a:avLst/>
                <a:gdLst>
                  <a:gd name="connsiteX0" fmla="*/ 397288 w 4414571"/>
                  <a:gd name="connsiteY0" fmla="*/ 2472690 h 2472690"/>
                  <a:gd name="connsiteX1" fmla="*/ 397288 w 4414571"/>
                  <a:gd name="connsiteY1" fmla="*/ 2472690 h 2472690"/>
                  <a:gd name="connsiteX2" fmla="*/ 390525 w 4414571"/>
                  <a:gd name="connsiteY2" fmla="*/ 2465927 h 2472690"/>
                  <a:gd name="connsiteX3" fmla="*/ 392335 w 4414571"/>
                  <a:gd name="connsiteY3" fmla="*/ 2461260 h 2472690"/>
                  <a:gd name="connsiteX4" fmla="*/ 397288 w 4414571"/>
                  <a:gd name="connsiteY4" fmla="*/ 2459260 h 2472690"/>
                  <a:gd name="connsiteX5" fmla="*/ 441484 w 4414571"/>
                  <a:gd name="connsiteY5" fmla="*/ 2457450 h 2472690"/>
                  <a:gd name="connsiteX6" fmla="*/ 448627 w 4414571"/>
                  <a:gd name="connsiteY6" fmla="*/ 2463546 h 2472690"/>
                  <a:gd name="connsiteX7" fmla="*/ 447008 w 4414571"/>
                  <a:gd name="connsiteY7" fmla="*/ 2468499 h 2472690"/>
                  <a:gd name="connsiteX8" fmla="*/ 442341 w 4414571"/>
                  <a:gd name="connsiteY8" fmla="*/ 2470976 h 2472690"/>
                  <a:gd name="connsiteX9" fmla="*/ 397288 w 4414571"/>
                  <a:gd name="connsiteY9" fmla="*/ 2472690 h 2472690"/>
                  <a:gd name="connsiteX10" fmla="*/ 352425 w 4414571"/>
                  <a:gd name="connsiteY10" fmla="*/ 2471643 h 2472690"/>
                  <a:gd name="connsiteX11" fmla="*/ 351949 w 4414571"/>
                  <a:gd name="connsiteY11" fmla="*/ 2471643 h 2472690"/>
                  <a:gd name="connsiteX12" fmla="*/ 306800 w 4414571"/>
                  <a:gd name="connsiteY12" fmla="*/ 2467356 h 2472690"/>
                  <a:gd name="connsiteX13" fmla="*/ 300990 w 4414571"/>
                  <a:gd name="connsiteY13" fmla="*/ 2460403 h 2472690"/>
                  <a:gd name="connsiteX14" fmla="*/ 300990 w 4414571"/>
                  <a:gd name="connsiteY14" fmla="*/ 2459736 h 2472690"/>
                  <a:gd name="connsiteX15" fmla="*/ 308610 w 4414571"/>
                  <a:gd name="connsiteY15" fmla="*/ 2453926 h 2472690"/>
                  <a:gd name="connsiteX16" fmla="*/ 352806 w 4414571"/>
                  <a:gd name="connsiteY16" fmla="*/ 2458212 h 2472690"/>
                  <a:gd name="connsiteX17" fmla="*/ 359092 w 4414571"/>
                  <a:gd name="connsiteY17" fmla="*/ 2465356 h 2472690"/>
                  <a:gd name="connsiteX18" fmla="*/ 352425 w 4414571"/>
                  <a:gd name="connsiteY18" fmla="*/ 2471643 h 2472690"/>
                  <a:gd name="connsiteX19" fmla="*/ 486442 w 4414571"/>
                  <a:gd name="connsiteY19" fmla="*/ 2465737 h 2472690"/>
                  <a:gd name="connsiteX20" fmla="*/ 479965 w 4414571"/>
                  <a:gd name="connsiteY20" fmla="*/ 2459926 h 2472690"/>
                  <a:gd name="connsiteX21" fmla="*/ 479774 w 4414571"/>
                  <a:gd name="connsiteY21" fmla="*/ 2459070 h 2472690"/>
                  <a:gd name="connsiteX22" fmla="*/ 485584 w 4414571"/>
                  <a:gd name="connsiteY22" fmla="*/ 2452307 h 2472690"/>
                  <a:gd name="connsiteX23" fmla="*/ 529114 w 4414571"/>
                  <a:gd name="connsiteY23" fmla="*/ 2444211 h 2472690"/>
                  <a:gd name="connsiteX24" fmla="*/ 536924 w 4414571"/>
                  <a:gd name="connsiteY24" fmla="*/ 2449354 h 2472690"/>
                  <a:gd name="connsiteX25" fmla="*/ 536067 w 4414571"/>
                  <a:gd name="connsiteY25" fmla="*/ 2454307 h 2472690"/>
                  <a:gd name="connsiteX26" fmla="*/ 532066 w 4414571"/>
                  <a:gd name="connsiteY26" fmla="*/ 2457450 h 2472690"/>
                  <a:gd name="connsiteX27" fmla="*/ 487585 w 4414571"/>
                  <a:gd name="connsiteY27" fmla="*/ 2465737 h 2472690"/>
                  <a:gd name="connsiteX28" fmla="*/ 486442 w 4414571"/>
                  <a:gd name="connsiteY28" fmla="*/ 2465737 h 2472690"/>
                  <a:gd name="connsiteX29" fmla="*/ 263271 w 4414571"/>
                  <a:gd name="connsiteY29" fmla="*/ 2460117 h 2472690"/>
                  <a:gd name="connsiteX30" fmla="*/ 262128 w 4414571"/>
                  <a:gd name="connsiteY30" fmla="*/ 2459926 h 2472690"/>
                  <a:gd name="connsiteX31" fmla="*/ 244411 w 4414571"/>
                  <a:gd name="connsiteY31" fmla="*/ 2456117 h 2472690"/>
                  <a:gd name="connsiteX32" fmla="*/ 217932 w 4414571"/>
                  <a:gd name="connsiteY32" fmla="*/ 2449639 h 2472690"/>
                  <a:gd name="connsiteX33" fmla="*/ 217742 w 4414571"/>
                  <a:gd name="connsiteY33" fmla="*/ 2449639 h 2472690"/>
                  <a:gd name="connsiteX34" fmla="*/ 213074 w 4414571"/>
                  <a:gd name="connsiteY34" fmla="*/ 2443162 h 2472690"/>
                  <a:gd name="connsiteX35" fmla="*/ 213265 w 4414571"/>
                  <a:gd name="connsiteY35" fmla="*/ 2441353 h 2472690"/>
                  <a:gd name="connsiteX36" fmla="*/ 221171 w 4414571"/>
                  <a:gd name="connsiteY36" fmla="*/ 2436685 h 2472690"/>
                  <a:gd name="connsiteX37" fmla="*/ 221647 w 4414571"/>
                  <a:gd name="connsiteY37" fmla="*/ 2436685 h 2472690"/>
                  <a:gd name="connsiteX38" fmla="*/ 222313 w 4414571"/>
                  <a:gd name="connsiteY38" fmla="*/ 2437162 h 2472690"/>
                  <a:gd name="connsiteX39" fmla="*/ 247459 w 4414571"/>
                  <a:gd name="connsiteY39" fmla="*/ 2443258 h 2472690"/>
                  <a:gd name="connsiteX40" fmla="*/ 264700 w 4414571"/>
                  <a:gd name="connsiteY40" fmla="*/ 2446877 h 2472690"/>
                  <a:gd name="connsiteX41" fmla="*/ 270129 w 4414571"/>
                  <a:gd name="connsiteY41" fmla="*/ 2454783 h 2472690"/>
                  <a:gd name="connsiteX42" fmla="*/ 263271 w 4414571"/>
                  <a:gd name="connsiteY42" fmla="*/ 2460117 h 2472690"/>
                  <a:gd name="connsiteX43" fmla="*/ 573691 w 4414571"/>
                  <a:gd name="connsiteY43" fmla="*/ 2446210 h 2472690"/>
                  <a:gd name="connsiteX44" fmla="*/ 567404 w 4414571"/>
                  <a:gd name="connsiteY44" fmla="*/ 2441543 h 2472690"/>
                  <a:gd name="connsiteX45" fmla="*/ 566928 w 4414571"/>
                  <a:gd name="connsiteY45" fmla="*/ 2439543 h 2472690"/>
                  <a:gd name="connsiteX46" fmla="*/ 571881 w 4414571"/>
                  <a:gd name="connsiteY46" fmla="*/ 2433257 h 2472690"/>
                  <a:gd name="connsiteX47" fmla="*/ 613886 w 4414571"/>
                  <a:gd name="connsiteY47" fmla="*/ 2419160 h 2472690"/>
                  <a:gd name="connsiteX48" fmla="*/ 622649 w 4414571"/>
                  <a:gd name="connsiteY48" fmla="*/ 2423160 h 2472690"/>
                  <a:gd name="connsiteX49" fmla="*/ 618649 w 4414571"/>
                  <a:gd name="connsiteY49" fmla="*/ 2431923 h 2472690"/>
                  <a:gd name="connsiteX50" fmla="*/ 575977 w 4414571"/>
                  <a:gd name="connsiteY50" fmla="*/ 2446115 h 2472690"/>
                  <a:gd name="connsiteX51" fmla="*/ 575786 w 4414571"/>
                  <a:gd name="connsiteY51" fmla="*/ 2446115 h 2472690"/>
                  <a:gd name="connsiteX52" fmla="*/ 573691 w 4414571"/>
                  <a:gd name="connsiteY52" fmla="*/ 2446210 h 2472690"/>
                  <a:gd name="connsiteX53" fmla="*/ 176879 w 4414571"/>
                  <a:gd name="connsiteY53" fmla="*/ 2436114 h 2472690"/>
                  <a:gd name="connsiteX54" fmla="*/ 174688 w 4414571"/>
                  <a:gd name="connsiteY54" fmla="*/ 2435638 h 2472690"/>
                  <a:gd name="connsiteX55" fmla="*/ 132969 w 4414571"/>
                  <a:gd name="connsiteY55" fmla="*/ 2416969 h 2472690"/>
                  <a:gd name="connsiteX56" fmla="*/ 129350 w 4414571"/>
                  <a:gd name="connsiteY56" fmla="*/ 2411158 h 2472690"/>
                  <a:gd name="connsiteX57" fmla="*/ 130207 w 4414571"/>
                  <a:gd name="connsiteY57" fmla="*/ 2408015 h 2472690"/>
                  <a:gd name="connsiteX58" fmla="*/ 139160 w 4414571"/>
                  <a:gd name="connsiteY58" fmla="*/ 2405062 h 2472690"/>
                  <a:gd name="connsiteX59" fmla="*/ 179356 w 4414571"/>
                  <a:gd name="connsiteY59" fmla="*/ 2423065 h 2472690"/>
                  <a:gd name="connsiteX60" fmla="*/ 183166 w 4414571"/>
                  <a:gd name="connsiteY60" fmla="*/ 2426684 h 2472690"/>
                  <a:gd name="connsiteX61" fmla="*/ 183356 w 4414571"/>
                  <a:gd name="connsiteY61" fmla="*/ 2431828 h 2472690"/>
                  <a:gd name="connsiteX62" fmla="*/ 176879 w 4414571"/>
                  <a:gd name="connsiteY62" fmla="*/ 2436114 h 2472690"/>
                  <a:gd name="connsiteX63" fmla="*/ 657892 w 4414571"/>
                  <a:gd name="connsiteY63" fmla="*/ 2415254 h 2472690"/>
                  <a:gd name="connsiteX64" fmla="*/ 651605 w 4414571"/>
                  <a:gd name="connsiteY64" fmla="*/ 2411445 h 2472690"/>
                  <a:gd name="connsiteX65" fmla="*/ 651129 w 4414571"/>
                  <a:gd name="connsiteY65" fmla="*/ 2408777 h 2472690"/>
                  <a:gd name="connsiteX66" fmla="*/ 655225 w 4414571"/>
                  <a:gd name="connsiteY66" fmla="*/ 2402491 h 2472690"/>
                  <a:gd name="connsiteX67" fmla="*/ 695134 w 4414571"/>
                  <a:gd name="connsiteY67" fmla="*/ 2383441 h 2472690"/>
                  <a:gd name="connsiteX68" fmla="*/ 704374 w 4414571"/>
                  <a:gd name="connsiteY68" fmla="*/ 2386394 h 2472690"/>
                  <a:gd name="connsiteX69" fmla="*/ 701421 w 4414571"/>
                  <a:gd name="connsiteY69" fmla="*/ 2395347 h 2472690"/>
                  <a:gd name="connsiteX70" fmla="*/ 660559 w 4414571"/>
                  <a:gd name="connsiteY70" fmla="*/ 2414873 h 2472690"/>
                  <a:gd name="connsiteX71" fmla="*/ 657892 w 4414571"/>
                  <a:gd name="connsiteY71" fmla="*/ 2415254 h 2472690"/>
                  <a:gd name="connsiteX72" fmla="*/ 98107 w 4414571"/>
                  <a:gd name="connsiteY72" fmla="*/ 2394204 h 2472690"/>
                  <a:gd name="connsiteX73" fmla="*/ 94107 w 4414571"/>
                  <a:gd name="connsiteY73" fmla="*/ 2392871 h 2472690"/>
                  <a:gd name="connsiteX74" fmla="*/ 59722 w 4414571"/>
                  <a:gd name="connsiteY74" fmla="*/ 2362105 h 2472690"/>
                  <a:gd name="connsiteX75" fmla="*/ 57912 w 4414571"/>
                  <a:gd name="connsiteY75" fmla="*/ 2357628 h 2472690"/>
                  <a:gd name="connsiteX76" fmla="*/ 60103 w 4414571"/>
                  <a:gd name="connsiteY76" fmla="*/ 2352675 h 2472690"/>
                  <a:gd name="connsiteX77" fmla="*/ 69532 w 4414571"/>
                  <a:gd name="connsiteY77" fmla="*/ 2352866 h 2472690"/>
                  <a:gd name="connsiteX78" fmla="*/ 102108 w 4414571"/>
                  <a:gd name="connsiteY78" fmla="*/ 2382012 h 2472690"/>
                  <a:gd name="connsiteX79" fmla="*/ 103442 w 4414571"/>
                  <a:gd name="connsiteY79" fmla="*/ 2391442 h 2472690"/>
                  <a:gd name="connsiteX80" fmla="*/ 98107 w 4414571"/>
                  <a:gd name="connsiteY80" fmla="*/ 2394204 h 2472690"/>
                  <a:gd name="connsiteX81" fmla="*/ 737616 w 4414571"/>
                  <a:gd name="connsiteY81" fmla="*/ 2374392 h 2472690"/>
                  <a:gd name="connsiteX82" fmla="*/ 731806 w 4414571"/>
                  <a:gd name="connsiteY82" fmla="*/ 2371058 h 2472690"/>
                  <a:gd name="connsiteX83" fmla="*/ 730948 w 4414571"/>
                  <a:gd name="connsiteY83" fmla="*/ 2367439 h 2472690"/>
                  <a:gd name="connsiteX84" fmla="*/ 734282 w 4414571"/>
                  <a:gd name="connsiteY84" fmla="*/ 2361819 h 2472690"/>
                  <a:gd name="connsiteX85" fmla="*/ 772001 w 4414571"/>
                  <a:gd name="connsiteY85" fmla="*/ 2338293 h 2472690"/>
                  <a:gd name="connsiteX86" fmla="*/ 781240 w 4414571"/>
                  <a:gd name="connsiteY86" fmla="*/ 2340292 h 2472690"/>
                  <a:gd name="connsiteX87" fmla="*/ 782383 w 4414571"/>
                  <a:gd name="connsiteY87" fmla="*/ 2345246 h 2472690"/>
                  <a:gd name="connsiteX88" fmla="*/ 779431 w 4414571"/>
                  <a:gd name="connsiteY88" fmla="*/ 2349532 h 2472690"/>
                  <a:gd name="connsiteX89" fmla="*/ 741331 w 4414571"/>
                  <a:gd name="connsiteY89" fmla="*/ 2373345 h 2472690"/>
                  <a:gd name="connsiteX90" fmla="*/ 741045 w 4414571"/>
                  <a:gd name="connsiteY90" fmla="*/ 2373535 h 2472690"/>
                  <a:gd name="connsiteX91" fmla="*/ 737616 w 4414571"/>
                  <a:gd name="connsiteY91" fmla="*/ 2374392 h 2472690"/>
                  <a:gd name="connsiteX92" fmla="*/ 38195 w 4414571"/>
                  <a:gd name="connsiteY92" fmla="*/ 2328196 h 2472690"/>
                  <a:gd name="connsiteX93" fmla="*/ 32385 w 4414571"/>
                  <a:gd name="connsiteY93" fmla="*/ 2325053 h 2472690"/>
                  <a:gd name="connsiteX94" fmla="*/ 13335 w 4414571"/>
                  <a:gd name="connsiteY94" fmla="*/ 2282857 h 2472690"/>
                  <a:gd name="connsiteX95" fmla="*/ 13144 w 4414571"/>
                  <a:gd name="connsiteY95" fmla="*/ 2280857 h 2472690"/>
                  <a:gd name="connsiteX96" fmla="*/ 17621 w 4414571"/>
                  <a:gd name="connsiteY96" fmla="*/ 2274380 h 2472690"/>
                  <a:gd name="connsiteX97" fmla="*/ 26194 w 4414571"/>
                  <a:gd name="connsiteY97" fmla="*/ 2278666 h 2472690"/>
                  <a:gd name="connsiteX98" fmla="*/ 44101 w 4414571"/>
                  <a:gd name="connsiteY98" fmla="*/ 2318194 h 2472690"/>
                  <a:gd name="connsiteX99" fmla="*/ 41624 w 4414571"/>
                  <a:gd name="connsiteY99" fmla="*/ 2327434 h 2472690"/>
                  <a:gd name="connsiteX100" fmla="*/ 38195 w 4414571"/>
                  <a:gd name="connsiteY100" fmla="*/ 2328196 h 2472690"/>
                  <a:gd name="connsiteX101" fmla="*/ 812578 w 4414571"/>
                  <a:gd name="connsiteY101" fmla="*/ 2325243 h 2472690"/>
                  <a:gd name="connsiteX102" fmla="*/ 806958 w 4414571"/>
                  <a:gd name="connsiteY102" fmla="*/ 2322290 h 2472690"/>
                  <a:gd name="connsiteX103" fmla="*/ 805815 w 4414571"/>
                  <a:gd name="connsiteY103" fmla="*/ 2318290 h 2472690"/>
                  <a:gd name="connsiteX104" fmla="*/ 808482 w 4414571"/>
                  <a:gd name="connsiteY104" fmla="*/ 2312860 h 2472690"/>
                  <a:gd name="connsiteX105" fmla="*/ 843915 w 4414571"/>
                  <a:gd name="connsiteY105" fmla="*/ 2285905 h 2472690"/>
                  <a:gd name="connsiteX106" fmla="*/ 853345 w 4414571"/>
                  <a:gd name="connsiteY106" fmla="*/ 2286762 h 2472690"/>
                  <a:gd name="connsiteX107" fmla="*/ 852202 w 4414571"/>
                  <a:gd name="connsiteY107" fmla="*/ 2296382 h 2472690"/>
                  <a:gd name="connsiteX108" fmla="*/ 816483 w 4414571"/>
                  <a:gd name="connsiteY108" fmla="*/ 2323814 h 2472690"/>
                  <a:gd name="connsiteX109" fmla="*/ 812578 w 4414571"/>
                  <a:gd name="connsiteY109" fmla="*/ 2325243 h 2472690"/>
                  <a:gd name="connsiteX110" fmla="*/ 882587 w 4414571"/>
                  <a:gd name="connsiteY110" fmla="*/ 2269141 h 2472690"/>
                  <a:gd name="connsiteX111" fmla="*/ 877633 w 4414571"/>
                  <a:gd name="connsiteY111" fmla="*/ 2266950 h 2472690"/>
                  <a:gd name="connsiteX112" fmla="*/ 875824 w 4414571"/>
                  <a:gd name="connsiteY112" fmla="*/ 2262283 h 2472690"/>
                  <a:gd name="connsiteX113" fmla="*/ 878300 w 4414571"/>
                  <a:gd name="connsiteY113" fmla="*/ 2257330 h 2472690"/>
                  <a:gd name="connsiteX114" fmla="*/ 911352 w 4414571"/>
                  <a:gd name="connsiteY114" fmla="*/ 2227517 h 2472690"/>
                  <a:gd name="connsiteX115" fmla="*/ 920972 w 4414571"/>
                  <a:gd name="connsiteY115" fmla="*/ 2227993 h 2472690"/>
                  <a:gd name="connsiteX116" fmla="*/ 920496 w 4414571"/>
                  <a:gd name="connsiteY116" fmla="*/ 2237423 h 2472690"/>
                  <a:gd name="connsiteX117" fmla="*/ 887063 w 4414571"/>
                  <a:gd name="connsiteY117" fmla="*/ 2267712 h 2472690"/>
                  <a:gd name="connsiteX118" fmla="*/ 882587 w 4414571"/>
                  <a:gd name="connsiteY118" fmla="*/ 2269141 h 2472690"/>
                  <a:gd name="connsiteX119" fmla="*/ 9430 w 4414571"/>
                  <a:gd name="connsiteY119" fmla="*/ 2243804 h 2472690"/>
                  <a:gd name="connsiteX120" fmla="*/ 2953 w 4414571"/>
                  <a:gd name="connsiteY120" fmla="*/ 2237994 h 2472690"/>
                  <a:gd name="connsiteX121" fmla="*/ 0 w 4414571"/>
                  <a:gd name="connsiteY121" fmla="*/ 2194655 h 2472690"/>
                  <a:gd name="connsiteX122" fmla="*/ 0 w 4414571"/>
                  <a:gd name="connsiteY122" fmla="*/ 2192370 h 2472690"/>
                  <a:gd name="connsiteX123" fmla="*/ 6477 w 4414571"/>
                  <a:gd name="connsiteY123" fmla="*/ 2185607 h 2472690"/>
                  <a:gd name="connsiteX124" fmla="*/ 13430 w 4414571"/>
                  <a:gd name="connsiteY124" fmla="*/ 2192370 h 2472690"/>
                  <a:gd name="connsiteX125" fmla="*/ 13430 w 4414571"/>
                  <a:gd name="connsiteY125" fmla="*/ 2194655 h 2472690"/>
                  <a:gd name="connsiteX126" fmla="*/ 16097 w 4414571"/>
                  <a:gd name="connsiteY126" fmla="*/ 2236184 h 2472690"/>
                  <a:gd name="connsiteX127" fmla="*/ 14764 w 4414571"/>
                  <a:gd name="connsiteY127" fmla="*/ 2241137 h 2472690"/>
                  <a:gd name="connsiteX128" fmla="*/ 10477 w 4414571"/>
                  <a:gd name="connsiteY128" fmla="*/ 2243804 h 2472690"/>
                  <a:gd name="connsiteX129" fmla="*/ 9430 w 4414571"/>
                  <a:gd name="connsiteY129" fmla="*/ 2243804 h 2472690"/>
                  <a:gd name="connsiteX130" fmla="*/ 948119 w 4414571"/>
                  <a:gd name="connsiteY130" fmla="*/ 2207895 h 2472690"/>
                  <a:gd name="connsiteX131" fmla="*/ 943451 w 4414571"/>
                  <a:gd name="connsiteY131" fmla="*/ 2205895 h 2472690"/>
                  <a:gd name="connsiteX132" fmla="*/ 941451 w 4414571"/>
                  <a:gd name="connsiteY132" fmla="*/ 2201228 h 2472690"/>
                  <a:gd name="connsiteX133" fmla="*/ 943261 w 4414571"/>
                  <a:gd name="connsiteY133" fmla="*/ 2196751 h 2472690"/>
                  <a:gd name="connsiteX134" fmla="*/ 943451 w 4414571"/>
                  <a:gd name="connsiteY134" fmla="*/ 2196561 h 2472690"/>
                  <a:gd name="connsiteX135" fmla="*/ 944118 w 4414571"/>
                  <a:gd name="connsiteY135" fmla="*/ 2196084 h 2472690"/>
                  <a:gd name="connsiteX136" fmla="*/ 974407 w 4414571"/>
                  <a:gd name="connsiteY136" fmla="*/ 2164175 h 2472690"/>
                  <a:gd name="connsiteX137" fmla="*/ 984028 w 4414571"/>
                  <a:gd name="connsiteY137" fmla="*/ 2163985 h 2472690"/>
                  <a:gd name="connsiteX138" fmla="*/ 986028 w 4414571"/>
                  <a:gd name="connsiteY138" fmla="*/ 2168652 h 2472690"/>
                  <a:gd name="connsiteX139" fmla="*/ 984218 w 4414571"/>
                  <a:gd name="connsiteY139" fmla="*/ 2173605 h 2472690"/>
                  <a:gd name="connsiteX140" fmla="*/ 952976 w 4414571"/>
                  <a:gd name="connsiteY140" fmla="*/ 2205895 h 2472690"/>
                  <a:gd name="connsiteX141" fmla="*/ 952786 w 4414571"/>
                  <a:gd name="connsiteY141" fmla="*/ 2206086 h 2472690"/>
                  <a:gd name="connsiteX142" fmla="*/ 948119 w 4414571"/>
                  <a:gd name="connsiteY142" fmla="*/ 2207895 h 2472690"/>
                  <a:gd name="connsiteX143" fmla="*/ 3687318 w 4414571"/>
                  <a:gd name="connsiteY143" fmla="*/ 2175796 h 2472690"/>
                  <a:gd name="connsiteX144" fmla="*/ 3680555 w 4414571"/>
                  <a:gd name="connsiteY144" fmla="*/ 2169509 h 2472690"/>
                  <a:gd name="connsiteX145" fmla="*/ 3686842 w 4414571"/>
                  <a:gd name="connsiteY145" fmla="*/ 2162366 h 2472690"/>
                  <a:gd name="connsiteX146" fmla="*/ 3730371 w 4414571"/>
                  <a:gd name="connsiteY146" fmla="*/ 2156269 h 2472690"/>
                  <a:gd name="connsiteX147" fmla="*/ 3730371 w 4414571"/>
                  <a:gd name="connsiteY147" fmla="*/ 2156269 h 2472690"/>
                  <a:gd name="connsiteX148" fmla="*/ 3738182 w 4414571"/>
                  <a:gd name="connsiteY148" fmla="*/ 2161699 h 2472690"/>
                  <a:gd name="connsiteX149" fmla="*/ 3738467 w 4414571"/>
                  <a:gd name="connsiteY149" fmla="*/ 2163032 h 2472690"/>
                  <a:gd name="connsiteX150" fmla="*/ 3733038 w 4414571"/>
                  <a:gd name="connsiteY150" fmla="*/ 2169509 h 2472690"/>
                  <a:gd name="connsiteX151" fmla="*/ 3687699 w 4414571"/>
                  <a:gd name="connsiteY151" fmla="*/ 2175796 h 2472690"/>
                  <a:gd name="connsiteX152" fmla="*/ 3687318 w 4414571"/>
                  <a:gd name="connsiteY152" fmla="*/ 2175796 h 2472690"/>
                  <a:gd name="connsiteX153" fmla="*/ 3775520 w 4414571"/>
                  <a:gd name="connsiteY153" fmla="*/ 2159603 h 2472690"/>
                  <a:gd name="connsiteX154" fmla="*/ 3769043 w 4414571"/>
                  <a:gd name="connsiteY154" fmla="*/ 2154650 h 2472690"/>
                  <a:gd name="connsiteX155" fmla="*/ 3769710 w 4414571"/>
                  <a:gd name="connsiteY155" fmla="*/ 2149507 h 2472690"/>
                  <a:gd name="connsiteX156" fmla="*/ 3773995 w 4414571"/>
                  <a:gd name="connsiteY156" fmla="*/ 2146364 h 2472690"/>
                  <a:gd name="connsiteX157" fmla="*/ 3816858 w 4414571"/>
                  <a:gd name="connsiteY157" fmla="*/ 2133981 h 2472690"/>
                  <a:gd name="connsiteX158" fmla="*/ 3816858 w 4414571"/>
                  <a:gd name="connsiteY158" fmla="*/ 2133981 h 2472690"/>
                  <a:gd name="connsiteX159" fmla="*/ 3825145 w 4414571"/>
                  <a:gd name="connsiteY159" fmla="*/ 2138458 h 2472690"/>
                  <a:gd name="connsiteX160" fmla="*/ 3825621 w 4414571"/>
                  <a:gd name="connsiteY160" fmla="*/ 2140458 h 2472690"/>
                  <a:gd name="connsiteX161" fmla="*/ 3820954 w 4414571"/>
                  <a:gd name="connsiteY161" fmla="*/ 2146935 h 2472690"/>
                  <a:gd name="connsiteX162" fmla="*/ 3820954 w 4414571"/>
                  <a:gd name="connsiteY162" fmla="*/ 2146935 h 2472690"/>
                  <a:gd name="connsiteX163" fmla="*/ 3820477 w 4414571"/>
                  <a:gd name="connsiteY163" fmla="*/ 2146935 h 2472690"/>
                  <a:gd name="connsiteX164" fmla="*/ 3777425 w 4414571"/>
                  <a:gd name="connsiteY164" fmla="*/ 2159317 h 2472690"/>
                  <a:gd name="connsiteX165" fmla="*/ 3775520 w 4414571"/>
                  <a:gd name="connsiteY165" fmla="*/ 2159603 h 2472690"/>
                  <a:gd name="connsiteX166" fmla="*/ 9620 w 4414571"/>
                  <a:gd name="connsiteY166" fmla="*/ 2154460 h 2472690"/>
                  <a:gd name="connsiteX167" fmla="*/ 8763 w 4414571"/>
                  <a:gd name="connsiteY167" fmla="*/ 2154270 h 2472690"/>
                  <a:gd name="connsiteX168" fmla="*/ 2953 w 4414571"/>
                  <a:gd name="connsiteY168" fmla="*/ 2146840 h 2472690"/>
                  <a:gd name="connsiteX169" fmla="*/ 10573 w 4414571"/>
                  <a:gd name="connsiteY169" fmla="*/ 2101977 h 2472690"/>
                  <a:gd name="connsiteX170" fmla="*/ 18479 w 4414571"/>
                  <a:gd name="connsiteY170" fmla="*/ 2096833 h 2472690"/>
                  <a:gd name="connsiteX171" fmla="*/ 23908 w 4414571"/>
                  <a:gd name="connsiteY171" fmla="*/ 2103596 h 2472690"/>
                  <a:gd name="connsiteX172" fmla="*/ 23908 w 4414571"/>
                  <a:gd name="connsiteY172" fmla="*/ 2104930 h 2472690"/>
                  <a:gd name="connsiteX173" fmla="*/ 16288 w 4414571"/>
                  <a:gd name="connsiteY173" fmla="*/ 2148459 h 2472690"/>
                  <a:gd name="connsiteX174" fmla="*/ 9620 w 4414571"/>
                  <a:gd name="connsiteY174" fmla="*/ 2154460 h 2472690"/>
                  <a:gd name="connsiteX175" fmla="*/ 1009364 w 4414571"/>
                  <a:gd name="connsiteY175" fmla="*/ 2142363 h 2472690"/>
                  <a:gd name="connsiteX176" fmla="*/ 1005078 w 4414571"/>
                  <a:gd name="connsiteY176" fmla="*/ 2140553 h 2472690"/>
                  <a:gd name="connsiteX177" fmla="*/ 1002602 w 4414571"/>
                  <a:gd name="connsiteY177" fmla="*/ 2135600 h 2472690"/>
                  <a:gd name="connsiteX178" fmla="*/ 1004411 w 4414571"/>
                  <a:gd name="connsiteY178" fmla="*/ 2131124 h 2472690"/>
                  <a:gd name="connsiteX179" fmla="*/ 1033367 w 4414571"/>
                  <a:gd name="connsiteY179" fmla="*/ 2097024 h 2472690"/>
                  <a:gd name="connsiteX180" fmla="*/ 1042988 w 4414571"/>
                  <a:gd name="connsiteY180" fmla="*/ 2096357 h 2472690"/>
                  <a:gd name="connsiteX181" fmla="*/ 1045273 w 4414571"/>
                  <a:gd name="connsiteY181" fmla="*/ 2100834 h 2472690"/>
                  <a:gd name="connsiteX182" fmla="*/ 1043940 w 4414571"/>
                  <a:gd name="connsiteY182" fmla="*/ 2105787 h 2472690"/>
                  <a:gd name="connsiteX183" fmla="*/ 1014508 w 4414571"/>
                  <a:gd name="connsiteY183" fmla="*/ 2140077 h 2472690"/>
                  <a:gd name="connsiteX184" fmla="*/ 1009364 w 4414571"/>
                  <a:gd name="connsiteY184" fmla="*/ 2142363 h 2472690"/>
                  <a:gd name="connsiteX185" fmla="*/ 3861435 w 4414571"/>
                  <a:gd name="connsiteY185" fmla="*/ 2133124 h 2472690"/>
                  <a:gd name="connsiteX186" fmla="*/ 3855149 w 4414571"/>
                  <a:gd name="connsiteY186" fmla="*/ 2128647 h 2472690"/>
                  <a:gd name="connsiteX187" fmla="*/ 3855435 w 4414571"/>
                  <a:gd name="connsiteY187" fmla="*/ 2123694 h 2472690"/>
                  <a:gd name="connsiteX188" fmla="*/ 3859244 w 4414571"/>
                  <a:gd name="connsiteY188" fmla="*/ 2120074 h 2472690"/>
                  <a:gd name="connsiteX189" fmla="*/ 3901250 w 4414571"/>
                  <a:gd name="connsiteY189" fmla="*/ 2104834 h 2472690"/>
                  <a:gd name="connsiteX190" fmla="*/ 3901440 w 4414571"/>
                  <a:gd name="connsiteY190" fmla="*/ 2104834 h 2472690"/>
                  <a:gd name="connsiteX191" fmla="*/ 3910013 w 4414571"/>
                  <a:gd name="connsiteY191" fmla="*/ 2108645 h 2472690"/>
                  <a:gd name="connsiteX192" fmla="*/ 3910489 w 4414571"/>
                  <a:gd name="connsiteY192" fmla="*/ 2111121 h 2472690"/>
                  <a:gd name="connsiteX193" fmla="*/ 3906202 w 4414571"/>
                  <a:gd name="connsiteY193" fmla="*/ 2117408 h 2472690"/>
                  <a:gd name="connsiteX194" fmla="*/ 3863721 w 4414571"/>
                  <a:gd name="connsiteY194" fmla="*/ 2132933 h 2472690"/>
                  <a:gd name="connsiteX195" fmla="*/ 3861435 w 4414571"/>
                  <a:gd name="connsiteY195" fmla="*/ 2133124 h 2472690"/>
                  <a:gd name="connsiteX196" fmla="*/ 3945636 w 4414571"/>
                  <a:gd name="connsiteY196" fmla="*/ 2101501 h 2472690"/>
                  <a:gd name="connsiteX197" fmla="*/ 3939350 w 4414571"/>
                  <a:gd name="connsiteY197" fmla="*/ 2097215 h 2472690"/>
                  <a:gd name="connsiteX198" fmla="*/ 3939350 w 4414571"/>
                  <a:gd name="connsiteY198" fmla="*/ 2092071 h 2472690"/>
                  <a:gd name="connsiteX199" fmla="*/ 3942969 w 4414571"/>
                  <a:gd name="connsiteY199" fmla="*/ 2088451 h 2472690"/>
                  <a:gd name="connsiteX200" fmla="*/ 3984498 w 4414571"/>
                  <a:gd name="connsiteY200" fmla="*/ 2071211 h 2472690"/>
                  <a:gd name="connsiteX201" fmla="*/ 3993261 w 4414571"/>
                  <a:gd name="connsiteY201" fmla="*/ 2074545 h 2472690"/>
                  <a:gd name="connsiteX202" fmla="*/ 3993928 w 4414571"/>
                  <a:gd name="connsiteY202" fmla="*/ 2077212 h 2472690"/>
                  <a:gd name="connsiteX203" fmla="*/ 3989641 w 4414571"/>
                  <a:gd name="connsiteY203" fmla="*/ 2083498 h 2472690"/>
                  <a:gd name="connsiteX204" fmla="*/ 3948113 w 4414571"/>
                  <a:gd name="connsiteY204" fmla="*/ 2100739 h 2472690"/>
                  <a:gd name="connsiteX205" fmla="*/ 3945636 w 4414571"/>
                  <a:gd name="connsiteY205" fmla="*/ 2101501 h 2472690"/>
                  <a:gd name="connsiteX206" fmla="*/ 1067086 w 4414571"/>
                  <a:gd name="connsiteY206" fmla="*/ 2073212 h 2472690"/>
                  <a:gd name="connsiteX207" fmla="*/ 1062799 w 4414571"/>
                  <a:gd name="connsiteY207" fmla="*/ 2071878 h 2472690"/>
                  <a:gd name="connsiteX208" fmla="*/ 1060323 w 4414571"/>
                  <a:gd name="connsiteY208" fmla="*/ 2066734 h 2472690"/>
                  <a:gd name="connsiteX209" fmla="*/ 1061656 w 4414571"/>
                  <a:gd name="connsiteY209" fmla="*/ 2062448 h 2472690"/>
                  <a:gd name="connsiteX210" fmla="*/ 1088803 w 4414571"/>
                  <a:gd name="connsiteY210" fmla="*/ 2027015 h 2472690"/>
                  <a:gd name="connsiteX211" fmla="*/ 1098232 w 4414571"/>
                  <a:gd name="connsiteY211" fmla="*/ 2025682 h 2472690"/>
                  <a:gd name="connsiteX212" fmla="*/ 1099852 w 4414571"/>
                  <a:gd name="connsiteY212" fmla="*/ 2035112 h 2472690"/>
                  <a:gd name="connsiteX213" fmla="*/ 1072515 w 4414571"/>
                  <a:gd name="connsiteY213" fmla="*/ 2070545 h 2472690"/>
                  <a:gd name="connsiteX214" fmla="*/ 1072324 w 4414571"/>
                  <a:gd name="connsiteY214" fmla="*/ 2070735 h 2472690"/>
                  <a:gd name="connsiteX215" fmla="*/ 1067086 w 4414571"/>
                  <a:gd name="connsiteY215" fmla="*/ 2073212 h 2472690"/>
                  <a:gd name="connsiteX216" fmla="*/ 2154936 w 4414571"/>
                  <a:gd name="connsiteY216" fmla="*/ 2071402 h 2472690"/>
                  <a:gd name="connsiteX217" fmla="*/ 2138744 w 4414571"/>
                  <a:gd name="connsiteY217" fmla="*/ 2070735 h 2472690"/>
                  <a:gd name="connsiteX218" fmla="*/ 2132457 w 4414571"/>
                  <a:gd name="connsiteY218" fmla="*/ 2064258 h 2472690"/>
                  <a:gd name="connsiteX219" fmla="*/ 2132457 w 4414571"/>
                  <a:gd name="connsiteY219" fmla="*/ 2063782 h 2472690"/>
                  <a:gd name="connsiteX220" fmla="*/ 2132457 w 4414571"/>
                  <a:gd name="connsiteY220" fmla="*/ 2063591 h 2472690"/>
                  <a:gd name="connsiteX221" fmla="*/ 2139601 w 4414571"/>
                  <a:gd name="connsiteY221" fmla="*/ 2057305 h 2472690"/>
                  <a:gd name="connsiteX222" fmla="*/ 2183130 w 4414571"/>
                  <a:gd name="connsiteY222" fmla="*/ 2056162 h 2472690"/>
                  <a:gd name="connsiteX223" fmla="*/ 2190559 w 4414571"/>
                  <a:gd name="connsiteY223" fmla="*/ 2062258 h 2472690"/>
                  <a:gd name="connsiteX224" fmla="*/ 2189226 w 4414571"/>
                  <a:gd name="connsiteY224" fmla="*/ 2067211 h 2472690"/>
                  <a:gd name="connsiteX225" fmla="*/ 2184749 w 4414571"/>
                  <a:gd name="connsiteY225" fmla="*/ 2069687 h 2472690"/>
                  <a:gd name="connsiteX226" fmla="*/ 2154936 w 4414571"/>
                  <a:gd name="connsiteY226" fmla="*/ 2071402 h 2472690"/>
                  <a:gd name="connsiteX227" fmla="*/ 28099 w 4414571"/>
                  <a:gd name="connsiteY227" fmla="*/ 2066734 h 2472690"/>
                  <a:gd name="connsiteX228" fmla="*/ 26289 w 4414571"/>
                  <a:gd name="connsiteY228" fmla="*/ 2066544 h 2472690"/>
                  <a:gd name="connsiteX229" fmla="*/ 22288 w 4414571"/>
                  <a:gd name="connsiteY229" fmla="*/ 2063401 h 2472690"/>
                  <a:gd name="connsiteX230" fmla="*/ 21622 w 4414571"/>
                  <a:gd name="connsiteY230" fmla="*/ 2058257 h 2472690"/>
                  <a:gd name="connsiteX231" fmla="*/ 35528 w 4414571"/>
                  <a:gd name="connsiteY231" fmla="*/ 2015204 h 2472690"/>
                  <a:gd name="connsiteX232" fmla="*/ 44101 w 4414571"/>
                  <a:gd name="connsiteY232" fmla="*/ 2010918 h 2472690"/>
                  <a:gd name="connsiteX233" fmla="*/ 48577 w 4414571"/>
                  <a:gd name="connsiteY233" fmla="*/ 2017205 h 2472690"/>
                  <a:gd name="connsiteX234" fmla="*/ 48101 w 4414571"/>
                  <a:gd name="connsiteY234" fmla="*/ 2019490 h 2472690"/>
                  <a:gd name="connsiteX235" fmla="*/ 34671 w 4414571"/>
                  <a:gd name="connsiteY235" fmla="*/ 2061877 h 2472690"/>
                  <a:gd name="connsiteX236" fmla="*/ 28099 w 4414571"/>
                  <a:gd name="connsiteY236" fmla="*/ 2066734 h 2472690"/>
                  <a:gd name="connsiteX237" fmla="*/ 4028218 w 4414571"/>
                  <a:gd name="connsiteY237" fmla="*/ 2065782 h 2472690"/>
                  <a:gd name="connsiteX238" fmla="*/ 4021931 w 4414571"/>
                  <a:gd name="connsiteY238" fmla="*/ 2061972 h 2472690"/>
                  <a:gd name="connsiteX239" fmla="*/ 4025265 w 4414571"/>
                  <a:gd name="connsiteY239" fmla="*/ 2053018 h 2472690"/>
                  <a:gd name="connsiteX240" fmla="*/ 4065937 w 4414571"/>
                  <a:gd name="connsiteY240" fmla="*/ 2034159 h 2472690"/>
                  <a:gd name="connsiteX241" fmla="*/ 4074890 w 4414571"/>
                  <a:gd name="connsiteY241" fmla="*/ 2037302 h 2472690"/>
                  <a:gd name="connsiteX242" fmla="*/ 4075557 w 4414571"/>
                  <a:gd name="connsiteY242" fmla="*/ 2040255 h 2472690"/>
                  <a:gd name="connsiteX243" fmla="*/ 4071747 w 4414571"/>
                  <a:gd name="connsiteY243" fmla="*/ 2046351 h 2472690"/>
                  <a:gd name="connsiteX244" fmla="*/ 4030885 w 4414571"/>
                  <a:gd name="connsiteY244" fmla="*/ 2065401 h 2472690"/>
                  <a:gd name="connsiteX245" fmla="*/ 4028218 w 4414571"/>
                  <a:gd name="connsiteY245" fmla="*/ 2065782 h 2472690"/>
                  <a:gd name="connsiteX246" fmla="*/ 2095309 w 4414571"/>
                  <a:gd name="connsiteY246" fmla="*/ 2062639 h 2472690"/>
                  <a:gd name="connsiteX247" fmla="*/ 2093309 w 4414571"/>
                  <a:gd name="connsiteY247" fmla="*/ 2062163 h 2472690"/>
                  <a:gd name="connsiteX248" fmla="*/ 2051304 w 4414571"/>
                  <a:gd name="connsiteY248" fmla="*/ 2041970 h 2472690"/>
                  <a:gd name="connsiteX249" fmla="*/ 2051114 w 4414571"/>
                  <a:gd name="connsiteY249" fmla="*/ 2041779 h 2472690"/>
                  <a:gd name="connsiteX250" fmla="*/ 2048447 w 4414571"/>
                  <a:gd name="connsiteY250" fmla="*/ 2036445 h 2472690"/>
                  <a:gd name="connsiteX251" fmla="*/ 2049589 w 4414571"/>
                  <a:gd name="connsiteY251" fmla="*/ 2032635 h 2472690"/>
                  <a:gd name="connsiteX252" fmla="*/ 2059019 w 4414571"/>
                  <a:gd name="connsiteY252" fmla="*/ 2030825 h 2472690"/>
                  <a:gd name="connsiteX253" fmla="*/ 2097405 w 4414571"/>
                  <a:gd name="connsiteY253" fmla="*/ 2049494 h 2472690"/>
                  <a:gd name="connsiteX254" fmla="*/ 2101406 w 4414571"/>
                  <a:gd name="connsiteY254" fmla="*/ 2052828 h 2472690"/>
                  <a:gd name="connsiteX255" fmla="*/ 2101882 w 4414571"/>
                  <a:gd name="connsiteY255" fmla="*/ 2057972 h 2472690"/>
                  <a:gd name="connsiteX256" fmla="*/ 2095309 w 4414571"/>
                  <a:gd name="connsiteY256" fmla="*/ 2062639 h 2472690"/>
                  <a:gd name="connsiteX257" fmla="*/ 2228183 w 4414571"/>
                  <a:gd name="connsiteY257" fmla="*/ 2061781 h 2472690"/>
                  <a:gd name="connsiteX258" fmla="*/ 2221706 w 4414571"/>
                  <a:gd name="connsiteY258" fmla="*/ 2056638 h 2472690"/>
                  <a:gd name="connsiteX259" fmla="*/ 2221421 w 4414571"/>
                  <a:gd name="connsiteY259" fmla="*/ 2054828 h 2472690"/>
                  <a:gd name="connsiteX260" fmla="*/ 2226564 w 4414571"/>
                  <a:gd name="connsiteY260" fmla="*/ 2048351 h 2472690"/>
                  <a:gd name="connsiteX261" fmla="*/ 2268950 w 4414571"/>
                  <a:gd name="connsiteY261" fmla="*/ 2035778 h 2472690"/>
                  <a:gd name="connsiteX262" fmla="*/ 2277523 w 4414571"/>
                  <a:gd name="connsiteY262" fmla="*/ 2039779 h 2472690"/>
                  <a:gd name="connsiteX263" fmla="*/ 2277332 w 4414571"/>
                  <a:gd name="connsiteY263" fmla="*/ 2044922 h 2472690"/>
                  <a:gd name="connsiteX264" fmla="*/ 2273522 w 4414571"/>
                  <a:gd name="connsiteY264" fmla="*/ 2048256 h 2472690"/>
                  <a:gd name="connsiteX265" fmla="*/ 2229707 w 4414571"/>
                  <a:gd name="connsiteY265" fmla="*/ 2061496 h 2472690"/>
                  <a:gd name="connsiteX266" fmla="*/ 2229517 w 4414571"/>
                  <a:gd name="connsiteY266" fmla="*/ 2061496 h 2472690"/>
                  <a:gd name="connsiteX267" fmla="*/ 2228183 w 4414571"/>
                  <a:gd name="connsiteY267" fmla="*/ 2061781 h 2472690"/>
                  <a:gd name="connsiteX268" fmla="*/ 2312956 w 4414571"/>
                  <a:gd name="connsiteY268" fmla="*/ 2032159 h 2472690"/>
                  <a:gd name="connsiteX269" fmla="*/ 2306669 w 4414571"/>
                  <a:gd name="connsiteY269" fmla="*/ 2028158 h 2472690"/>
                  <a:gd name="connsiteX270" fmla="*/ 2306003 w 4414571"/>
                  <a:gd name="connsiteY270" fmla="*/ 2025491 h 2472690"/>
                  <a:gd name="connsiteX271" fmla="*/ 2310003 w 4414571"/>
                  <a:gd name="connsiteY271" fmla="*/ 2019205 h 2472690"/>
                  <a:gd name="connsiteX272" fmla="*/ 2350199 w 4414571"/>
                  <a:gd name="connsiteY272" fmla="*/ 2000155 h 2472690"/>
                  <a:gd name="connsiteX273" fmla="*/ 2359152 w 4414571"/>
                  <a:gd name="connsiteY273" fmla="*/ 2003107 h 2472690"/>
                  <a:gd name="connsiteX274" fmla="*/ 2356199 w 4414571"/>
                  <a:gd name="connsiteY274" fmla="*/ 2012061 h 2472690"/>
                  <a:gd name="connsiteX275" fmla="*/ 2315528 w 4414571"/>
                  <a:gd name="connsiteY275" fmla="*/ 2031587 h 2472690"/>
                  <a:gd name="connsiteX276" fmla="*/ 2312956 w 4414571"/>
                  <a:gd name="connsiteY276" fmla="*/ 2032159 h 2472690"/>
                  <a:gd name="connsiteX277" fmla="*/ 4109275 w 4414571"/>
                  <a:gd name="connsiteY277" fmla="*/ 2027206 h 2472690"/>
                  <a:gd name="connsiteX278" fmla="*/ 4103179 w 4414571"/>
                  <a:gd name="connsiteY278" fmla="*/ 2023396 h 2472690"/>
                  <a:gd name="connsiteX279" fmla="*/ 4102894 w 4414571"/>
                  <a:gd name="connsiteY279" fmla="*/ 2018252 h 2472690"/>
                  <a:gd name="connsiteX280" fmla="*/ 4106227 w 4414571"/>
                  <a:gd name="connsiteY280" fmla="*/ 2014442 h 2472690"/>
                  <a:gd name="connsiteX281" fmla="*/ 4145947 w 4414571"/>
                  <a:gd name="connsiteY281" fmla="*/ 1994059 h 2472690"/>
                  <a:gd name="connsiteX282" fmla="*/ 4145947 w 4414571"/>
                  <a:gd name="connsiteY282" fmla="*/ 1993868 h 2472690"/>
                  <a:gd name="connsiteX283" fmla="*/ 4155186 w 4414571"/>
                  <a:gd name="connsiteY283" fmla="*/ 1996821 h 2472690"/>
                  <a:gd name="connsiteX284" fmla="*/ 4155853 w 4414571"/>
                  <a:gd name="connsiteY284" fmla="*/ 1999964 h 2472690"/>
                  <a:gd name="connsiteX285" fmla="*/ 4152233 w 4414571"/>
                  <a:gd name="connsiteY285" fmla="*/ 2005774 h 2472690"/>
                  <a:gd name="connsiteX286" fmla="*/ 4112324 w 4414571"/>
                  <a:gd name="connsiteY286" fmla="*/ 2026444 h 2472690"/>
                  <a:gd name="connsiteX287" fmla="*/ 4109275 w 4414571"/>
                  <a:gd name="connsiteY287" fmla="*/ 2027206 h 2472690"/>
                  <a:gd name="connsiteX288" fmla="*/ 2022062 w 4414571"/>
                  <a:gd name="connsiteY288" fmla="*/ 2012823 h 2472690"/>
                  <a:gd name="connsiteX289" fmla="*/ 2016919 w 4414571"/>
                  <a:gd name="connsiteY289" fmla="*/ 2010347 h 2472690"/>
                  <a:gd name="connsiteX290" fmla="*/ 1992439 w 4414571"/>
                  <a:gd name="connsiteY290" fmla="*/ 1970818 h 2472690"/>
                  <a:gd name="connsiteX291" fmla="*/ 1991963 w 4414571"/>
                  <a:gd name="connsiteY291" fmla="*/ 1967865 h 2472690"/>
                  <a:gd name="connsiteX292" fmla="*/ 1995773 w 4414571"/>
                  <a:gd name="connsiteY292" fmla="*/ 1961769 h 2472690"/>
                  <a:gd name="connsiteX293" fmla="*/ 2004727 w 4414571"/>
                  <a:gd name="connsiteY293" fmla="*/ 1965103 h 2472690"/>
                  <a:gd name="connsiteX294" fmla="*/ 2027396 w 4414571"/>
                  <a:gd name="connsiteY294" fmla="*/ 2001679 h 2472690"/>
                  <a:gd name="connsiteX295" fmla="*/ 2026253 w 4414571"/>
                  <a:gd name="connsiteY295" fmla="*/ 2011108 h 2472690"/>
                  <a:gd name="connsiteX296" fmla="*/ 2022062 w 4414571"/>
                  <a:gd name="connsiteY296" fmla="*/ 2012823 h 2472690"/>
                  <a:gd name="connsiteX297" fmla="*/ 1120902 w 4414571"/>
                  <a:gd name="connsiteY297" fmla="*/ 2001393 h 2472690"/>
                  <a:gd name="connsiteX298" fmla="*/ 1116806 w 4414571"/>
                  <a:gd name="connsiteY298" fmla="*/ 2000059 h 2472690"/>
                  <a:gd name="connsiteX299" fmla="*/ 1114139 w 4414571"/>
                  <a:gd name="connsiteY299" fmla="*/ 1994916 h 2472690"/>
                  <a:gd name="connsiteX300" fmla="*/ 1115282 w 4414571"/>
                  <a:gd name="connsiteY300" fmla="*/ 1990915 h 2472690"/>
                  <a:gd name="connsiteX301" fmla="*/ 1141095 w 4414571"/>
                  <a:gd name="connsiteY301" fmla="*/ 1954149 h 2472690"/>
                  <a:gd name="connsiteX302" fmla="*/ 1150334 w 4414571"/>
                  <a:gd name="connsiteY302" fmla="*/ 1952339 h 2472690"/>
                  <a:gd name="connsiteX303" fmla="*/ 1152144 w 4414571"/>
                  <a:gd name="connsiteY303" fmla="*/ 1961769 h 2472690"/>
                  <a:gd name="connsiteX304" fmla="*/ 1126331 w 4414571"/>
                  <a:gd name="connsiteY304" fmla="*/ 1998821 h 2472690"/>
                  <a:gd name="connsiteX305" fmla="*/ 1120902 w 4414571"/>
                  <a:gd name="connsiteY305" fmla="*/ 2001393 h 2472690"/>
                  <a:gd name="connsiteX306" fmla="*/ 2392680 w 4414571"/>
                  <a:gd name="connsiteY306" fmla="*/ 1991297 h 2472690"/>
                  <a:gd name="connsiteX307" fmla="*/ 2386870 w 4414571"/>
                  <a:gd name="connsiteY307" fmla="*/ 1987963 h 2472690"/>
                  <a:gd name="connsiteX308" fmla="*/ 2386013 w 4414571"/>
                  <a:gd name="connsiteY308" fmla="*/ 1984629 h 2472690"/>
                  <a:gd name="connsiteX309" fmla="*/ 2389632 w 4414571"/>
                  <a:gd name="connsiteY309" fmla="*/ 1978819 h 2472690"/>
                  <a:gd name="connsiteX310" fmla="*/ 2428875 w 4414571"/>
                  <a:gd name="connsiteY310" fmla="*/ 1956816 h 2472690"/>
                  <a:gd name="connsiteX311" fmla="*/ 2437829 w 4414571"/>
                  <a:gd name="connsiteY311" fmla="*/ 1959483 h 2472690"/>
                  <a:gd name="connsiteX312" fmla="*/ 2435162 w 4414571"/>
                  <a:gd name="connsiteY312" fmla="*/ 1968722 h 2472690"/>
                  <a:gd name="connsiteX313" fmla="*/ 2422779 w 4414571"/>
                  <a:gd name="connsiteY313" fmla="*/ 1975675 h 2472690"/>
                  <a:gd name="connsiteX314" fmla="*/ 2396014 w 4414571"/>
                  <a:gd name="connsiteY314" fmla="*/ 1990439 h 2472690"/>
                  <a:gd name="connsiteX315" fmla="*/ 2395823 w 4414571"/>
                  <a:gd name="connsiteY315" fmla="*/ 1990439 h 2472690"/>
                  <a:gd name="connsiteX316" fmla="*/ 2392680 w 4414571"/>
                  <a:gd name="connsiteY316" fmla="*/ 1991297 h 2472690"/>
                  <a:gd name="connsiteX317" fmla="*/ 4188714 w 4414571"/>
                  <a:gd name="connsiteY317" fmla="*/ 1985010 h 2472690"/>
                  <a:gd name="connsiteX318" fmla="*/ 4182904 w 4414571"/>
                  <a:gd name="connsiteY318" fmla="*/ 1981676 h 2472690"/>
                  <a:gd name="connsiteX319" fmla="*/ 4182237 w 4414571"/>
                  <a:gd name="connsiteY319" fmla="*/ 1976533 h 2472690"/>
                  <a:gd name="connsiteX320" fmla="*/ 4185571 w 4414571"/>
                  <a:gd name="connsiteY320" fmla="*/ 1972532 h 2472690"/>
                  <a:gd name="connsiteX321" fmla="*/ 4224433 w 4414571"/>
                  <a:gd name="connsiteY321" fmla="*/ 1950339 h 2472690"/>
                  <a:gd name="connsiteX322" fmla="*/ 4224623 w 4414571"/>
                  <a:gd name="connsiteY322" fmla="*/ 1950148 h 2472690"/>
                  <a:gd name="connsiteX323" fmla="*/ 4233577 w 4414571"/>
                  <a:gd name="connsiteY323" fmla="*/ 1952625 h 2472690"/>
                  <a:gd name="connsiteX324" fmla="*/ 4234434 w 4414571"/>
                  <a:gd name="connsiteY324" fmla="*/ 1956245 h 2472690"/>
                  <a:gd name="connsiteX325" fmla="*/ 4231101 w 4414571"/>
                  <a:gd name="connsiteY325" fmla="*/ 1961864 h 2472690"/>
                  <a:gd name="connsiteX326" fmla="*/ 4192048 w 4414571"/>
                  <a:gd name="connsiteY326" fmla="*/ 1984534 h 2472690"/>
                  <a:gd name="connsiteX327" fmla="*/ 4188714 w 4414571"/>
                  <a:gd name="connsiteY327" fmla="*/ 1985010 h 2472690"/>
                  <a:gd name="connsiteX328" fmla="*/ 57721 w 4414571"/>
                  <a:gd name="connsiteY328" fmla="*/ 1982057 h 2472690"/>
                  <a:gd name="connsiteX329" fmla="*/ 55245 w 4414571"/>
                  <a:gd name="connsiteY329" fmla="*/ 1981390 h 2472690"/>
                  <a:gd name="connsiteX330" fmla="*/ 51625 w 4414571"/>
                  <a:gd name="connsiteY330" fmla="*/ 1977771 h 2472690"/>
                  <a:gd name="connsiteX331" fmla="*/ 51435 w 4414571"/>
                  <a:gd name="connsiteY331" fmla="*/ 1972628 h 2472690"/>
                  <a:gd name="connsiteX332" fmla="*/ 69342 w 4414571"/>
                  <a:gd name="connsiteY332" fmla="*/ 1931289 h 2472690"/>
                  <a:gd name="connsiteX333" fmla="*/ 69342 w 4414571"/>
                  <a:gd name="connsiteY333" fmla="*/ 1931098 h 2472690"/>
                  <a:gd name="connsiteX334" fmla="*/ 78296 w 4414571"/>
                  <a:gd name="connsiteY334" fmla="*/ 1927955 h 2472690"/>
                  <a:gd name="connsiteX335" fmla="*/ 82105 w 4414571"/>
                  <a:gd name="connsiteY335" fmla="*/ 1934242 h 2472690"/>
                  <a:gd name="connsiteX336" fmla="*/ 81439 w 4414571"/>
                  <a:gd name="connsiteY336" fmla="*/ 1936718 h 2472690"/>
                  <a:gd name="connsiteX337" fmla="*/ 63913 w 4414571"/>
                  <a:gd name="connsiteY337" fmla="*/ 1977771 h 2472690"/>
                  <a:gd name="connsiteX338" fmla="*/ 57721 w 4414571"/>
                  <a:gd name="connsiteY338" fmla="*/ 1982057 h 2472690"/>
                  <a:gd name="connsiteX339" fmla="*/ 2471261 w 4414571"/>
                  <a:gd name="connsiteY339" fmla="*/ 1947767 h 2472690"/>
                  <a:gd name="connsiteX340" fmla="*/ 2465451 w 4414571"/>
                  <a:gd name="connsiteY340" fmla="*/ 1944148 h 2472690"/>
                  <a:gd name="connsiteX341" fmla="*/ 2464594 w 4414571"/>
                  <a:gd name="connsiteY341" fmla="*/ 1941005 h 2472690"/>
                  <a:gd name="connsiteX342" fmla="*/ 2468213 w 4414571"/>
                  <a:gd name="connsiteY342" fmla="*/ 1934908 h 2472690"/>
                  <a:gd name="connsiteX343" fmla="*/ 2507456 w 4414571"/>
                  <a:gd name="connsiteY343" fmla="*/ 1913382 h 2472690"/>
                  <a:gd name="connsiteX344" fmla="*/ 2516696 w 4414571"/>
                  <a:gd name="connsiteY344" fmla="*/ 1916049 h 2472690"/>
                  <a:gd name="connsiteX345" fmla="*/ 2517172 w 4414571"/>
                  <a:gd name="connsiteY345" fmla="*/ 1921192 h 2472690"/>
                  <a:gd name="connsiteX346" fmla="*/ 2514029 w 4414571"/>
                  <a:gd name="connsiteY346" fmla="*/ 1925193 h 2472690"/>
                  <a:gd name="connsiteX347" fmla="*/ 2474500 w 4414571"/>
                  <a:gd name="connsiteY347" fmla="*/ 1946720 h 2472690"/>
                  <a:gd name="connsiteX348" fmla="*/ 2471261 w 4414571"/>
                  <a:gd name="connsiteY348" fmla="*/ 1947767 h 2472690"/>
                  <a:gd name="connsiteX349" fmla="*/ 4266153 w 4414571"/>
                  <a:gd name="connsiteY349" fmla="*/ 1939004 h 2472690"/>
                  <a:gd name="connsiteX350" fmla="*/ 4260342 w 4414571"/>
                  <a:gd name="connsiteY350" fmla="*/ 1935861 h 2472690"/>
                  <a:gd name="connsiteX351" fmla="*/ 4259485 w 4414571"/>
                  <a:gd name="connsiteY351" fmla="*/ 1930908 h 2472690"/>
                  <a:gd name="connsiteX352" fmla="*/ 4262438 w 4414571"/>
                  <a:gd name="connsiteY352" fmla="*/ 1926622 h 2472690"/>
                  <a:gd name="connsiteX353" fmla="*/ 4299490 w 4414571"/>
                  <a:gd name="connsiteY353" fmla="*/ 1901666 h 2472690"/>
                  <a:gd name="connsiteX354" fmla="*/ 4308920 w 4414571"/>
                  <a:gd name="connsiteY354" fmla="*/ 1903190 h 2472690"/>
                  <a:gd name="connsiteX355" fmla="*/ 4310063 w 4414571"/>
                  <a:gd name="connsiteY355" fmla="*/ 1907000 h 2472690"/>
                  <a:gd name="connsiteX356" fmla="*/ 4307395 w 4414571"/>
                  <a:gd name="connsiteY356" fmla="*/ 1912430 h 2472690"/>
                  <a:gd name="connsiteX357" fmla="*/ 4269867 w 4414571"/>
                  <a:gd name="connsiteY357" fmla="*/ 1938052 h 2472690"/>
                  <a:gd name="connsiteX358" fmla="*/ 4266153 w 4414571"/>
                  <a:gd name="connsiteY358" fmla="*/ 1939004 h 2472690"/>
                  <a:gd name="connsiteX359" fmla="*/ 1984343 w 4414571"/>
                  <a:gd name="connsiteY359" fmla="*/ 1932432 h 2472690"/>
                  <a:gd name="connsiteX360" fmla="*/ 1977581 w 4414571"/>
                  <a:gd name="connsiteY360" fmla="*/ 1927098 h 2472690"/>
                  <a:gd name="connsiteX361" fmla="*/ 1971484 w 4414571"/>
                  <a:gd name="connsiteY361" fmla="*/ 1881568 h 2472690"/>
                  <a:gd name="connsiteX362" fmla="*/ 1971484 w 4414571"/>
                  <a:gd name="connsiteY362" fmla="*/ 1881092 h 2472690"/>
                  <a:gd name="connsiteX363" fmla="*/ 1971484 w 4414571"/>
                  <a:gd name="connsiteY363" fmla="*/ 1881092 h 2472690"/>
                  <a:gd name="connsiteX364" fmla="*/ 1977962 w 4414571"/>
                  <a:gd name="connsiteY364" fmla="*/ 1874330 h 2472690"/>
                  <a:gd name="connsiteX365" fmla="*/ 1978152 w 4414571"/>
                  <a:gd name="connsiteY365" fmla="*/ 1874330 h 2472690"/>
                  <a:gd name="connsiteX366" fmla="*/ 1984915 w 4414571"/>
                  <a:gd name="connsiteY366" fmla="*/ 1880806 h 2472690"/>
                  <a:gd name="connsiteX367" fmla="*/ 1990725 w 4414571"/>
                  <a:gd name="connsiteY367" fmla="*/ 1924145 h 2472690"/>
                  <a:gd name="connsiteX368" fmla="*/ 1989868 w 4414571"/>
                  <a:gd name="connsiteY368" fmla="*/ 1929098 h 2472690"/>
                  <a:gd name="connsiteX369" fmla="*/ 1985581 w 4414571"/>
                  <a:gd name="connsiteY369" fmla="*/ 1932241 h 2472690"/>
                  <a:gd name="connsiteX370" fmla="*/ 1984343 w 4414571"/>
                  <a:gd name="connsiteY370" fmla="*/ 1932432 h 2472690"/>
                  <a:gd name="connsiteX371" fmla="*/ 1171670 w 4414571"/>
                  <a:gd name="connsiteY371" fmla="*/ 1927289 h 2472690"/>
                  <a:gd name="connsiteX372" fmla="*/ 1167860 w 4414571"/>
                  <a:gd name="connsiteY372" fmla="*/ 1926146 h 2472690"/>
                  <a:gd name="connsiteX373" fmla="*/ 1164907 w 4414571"/>
                  <a:gd name="connsiteY373" fmla="*/ 1920526 h 2472690"/>
                  <a:gd name="connsiteX374" fmla="*/ 1166050 w 4414571"/>
                  <a:gd name="connsiteY374" fmla="*/ 1916906 h 2472690"/>
                  <a:gd name="connsiteX375" fmla="*/ 1190339 w 4414571"/>
                  <a:gd name="connsiteY375" fmla="*/ 1879187 h 2472690"/>
                  <a:gd name="connsiteX376" fmla="*/ 1199579 w 4414571"/>
                  <a:gd name="connsiteY376" fmla="*/ 1876901 h 2472690"/>
                  <a:gd name="connsiteX377" fmla="*/ 1202531 w 4414571"/>
                  <a:gd name="connsiteY377" fmla="*/ 1881188 h 2472690"/>
                  <a:gd name="connsiteX378" fmla="*/ 1201864 w 4414571"/>
                  <a:gd name="connsiteY378" fmla="*/ 1886331 h 2472690"/>
                  <a:gd name="connsiteX379" fmla="*/ 1177385 w 4414571"/>
                  <a:gd name="connsiteY379" fmla="*/ 1924050 h 2472690"/>
                  <a:gd name="connsiteX380" fmla="*/ 1171670 w 4414571"/>
                  <a:gd name="connsiteY380" fmla="*/ 1927289 h 2472690"/>
                  <a:gd name="connsiteX381" fmla="*/ 2550224 w 4414571"/>
                  <a:gd name="connsiteY381" fmla="*/ 1904905 h 2472690"/>
                  <a:gd name="connsiteX382" fmla="*/ 2544128 w 4414571"/>
                  <a:gd name="connsiteY382" fmla="*/ 1901285 h 2472690"/>
                  <a:gd name="connsiteX383" fmla="*/ 2543270 w 4414571"/>
                  <a:gd name="connsiteY383" fmla="*/ 1897951 h 2472690"/>
                  <a:gd name="connsiteX384" fmla="*/ 2546890 w 4414571"/>
                  <a:gd name="connsiteY384" fmla="*/ 1892141 h 2472690"/>
                  <a:gd name="connsiteX385" fmla="*/ 2586609 w 4414571"/>
                  <a:gd name="connsiteY385" fmla="*/ 1871091 h 2472690"/>
                  <a:gd name="connsiteX386" fmla="*/ 2595848 w 4414571"/>
                  <a:gd name="connsiteY386" fmla="*/ 1874044 h 2472690"/>
                  <a:gd name="connsiteX387" fmla="*/ 2596324 w 4414571"/>
                  <a:gd name="connsiteY387" fmla="*/ 1878997 h 2472690"/>
                  <a:gd name="connsiteX388" fmla="*/ 2592991 w 4414571"/>
                  <a:gd name="connsiteY388" fmla="*/ 1882997 h 2472690"/>
                  <a:gd name="connsiteX389" fmla="*/ 2584704 w 4414571"/>
                  <a:gd name="connsiteY389" fmla="*/ 1887474 h 2472690"/>
                  <a:gd name="connsiteX390" fmla="*/ 2553462 w 4414571"/>
                  <a:gd name="connsiteY390" fmla="*/ 1904048 h 2472690"/>
                  <a:gd name="connsiteX391" fmla="*/ 2550224 w 4414571"/>
                  <a:gd name="connsiteY391" fmla="*/ 1904905 h 2472690"/>
                  <a:gd name="connsiteX392" fmla="*/ 94774 w 4414571"/>
                  <a:gd name="connsiteY392" fmla="*/ 1900142 h 2472690"/>
                  <a:gd name="connsiteX393" fmla="*/ 91821 w 4414571"/>
                  <a:gd name="connsiteY393" fmla="*/ 1899475 h 2472690"/>
                  <a:gd name="connsiteX394" fmla="*/ 88678 w 4414571"/>
                  <a:gd name="connsiteY394" fmla="*/ 1890522 h 2472690"/>
                  <a:gd name="connsiteX395" fmla="*/ 109061 w 4414571"/>
                  <a:gd name="connsiteY395" fmla="*/ 1850326 h 2472690"/>
                  <a:gd name="connsiteX396" fmla="*/ 118300 w 4414571"/>
                  <a:gd name="connsiteY396" fmla="*/ 1847374 h 2472690"/>
                  <a:gd name="connsiteX397" fmla="*/ 121920 w 4414571"/>
                  <a:gd name="connsiteY397" fmla="*/ 1853470 h 2472690"/>
                  <a:gd name="connsiteX398" fmla="*/ 121063 w 4414571"/>
                  <a:gd name="connsiteY398" fmla="*/ 1856613 h 2472690"/>
                  <a:gd name="connsiteX399" fmla="*/ 100870 w 4414571"/>
                  <a:gd name="connsiteY399" fmla="*/ 1896332 h 2472690"/>
                  <a:gd name="connsiteX400" fmla="*/ 94774 w 4414571"/>
                  <a:gd name="connsiteY400" fmla="*/ 1900142 h 2472690"/>
                  <a:gd name="connsiteX401" fmla="*/ 4338638 w 4414571"/>
                  <a:gd name="connsiteY401" fmla="*/ 1886045 h 2472690"/>
                  <a:gd name="connsiteX402" fmla="*/ 4333685 w 4414571"/>
                  <a:gd name="connsiteY402" fmla="*/ 1883759 h 2472690"/>
                  <a:gd name="connsiteX403" fmla="*/ 4334161 w 4414571"/>
                  <a:gd name="connsiteY403" fmla="*/ 1874330 h 2472690"/>
                  <a:gd name="connsiteX404" fmla="*/ 4353878 w 4414571"/>
                  <a:gd name="connsiteY404" fmla="*/ 1854803 h 2472690"/>
                  <a:gd name="connsiteX405" fmla="*/ 4363784 w 4414571"/>
                  <a:gd name="connsiteY405" fmla="*/ 1842421 h 2472690"/>
                  <a:gd name="connsiteX406" fmla="*/ 4373214 w 4414571"/>
                  <a:gd name="connsiteY406" fmla="*/ 1841087 h 2472690"/>
                  <a:gd name="connsiteX407" fmla="*/ 4375880 w 4414571"/>
                  <a:gd name="connsiteY407" fmla="*/ 1846516 h 2472690"/>
                  <a:gd name="connsiteX408" fmla="*/ 4374547 w 4414571"/>
                  <a:gd name="connsiteY408" fmla="*/ 1850517 h 2472690"/>
                  <a:gd name="connsiteX409" fmla="*/ 4364260 w 4414571"/>
                  <a:gd name="connsiteY409" fmla="*/ 1863566 h 2472690"/>
                  <a:gd name="connsiteX410" fmla="*/ 4343114 w 4414571"/>
                  <a:gd name="connsiteY410" fmla="*/ 1884426 h 2472690"/>
                  <a:gd name="connsiteX411" fmla="*/ 4338638 w 4414571"/>
                  <a:gd name="connsiteY411" fmla="*/ 1886045 h 2472690"/>
                  <a:gd name="connsiteX412" fmla="*/ 2629472 w 4414571"/>
                  <a:gd name="connsiteY412" fmla="*/ 1862899 h 2472690"/>
                  <a:gd name="connsiteX413" fmla="*/ 2623661 w 4414571"/>
                  <a:gd name="connsiteY413" fmla="*/ 1859280 h 2472690"/>
                  <a:gd name="connsiteX414" fmla="*/ 2622804 w 4414571"/>
                  <a:gd name="connsiteY414" fmla="*/ 1856327 h 2472690"/>
                  <a:gd name="connsiteX415" fmla="*/ 2626614 w 4414571"/>
                  <a:gd name="connsiteY415" fmla="*/ 1850231 h 2472690"/>
                  <a:gd name="connsiteX416" fmla="*/ 2666524 w 4414571"/>
                  <a:gd name="connsiteY416" fmla="*/ 1829562 h 2472690"/>
                  <a:gd name="connsiteX417" fmla="*/ 2675477 w 4414571"/>
                  <a:gd name="connsiteY417" fmla="*/ 1832705 h 2472690"/>
                  <a:gd name="connsiteX418" fmla="*/ 2672524 w 4414571"/>
                  <a:gd name="connsiteY418" fmla="*/ 1841659 h 2472690"/>
                  <a:gd name="connsiteX419" fmla="*/ 2632520 w 4414571"/>
                  <a:gd name="connsiteY419" fmla="*/ 1862042 h 2472690"/>
                  <a:gd name="connsiteX420" fmla="*/ 2632329 w 4414571"/>
                  <a:gd name="connsiteY420" fmla="*/ 1862042 h 2472690"/>
                  <a:gd name="connsiteX421" fmla="*/ 2629472 w 4414571"/>
                  <a:gd name="connsiteY421" fmla="*/ 1862899 h 2472690"/>
                  <a:gd name="connsiteX422" fmla="*/ 1219486 w 4414571"/>
                  <a:gd name="connsiteY422" fmla="*/ 1851184 h 2472690"/>
                  <a:gd name="connsiteX423" fmla="*/ 1216152 w 4414571"/>
                  <a:gd name="connsiteY423" fmla="*/ 1850326 h 2472690"/>
                  <a:gd name="connsiteX424" fmla="*/ 1212818 w 4414571"/>
                  <a:gd name="connsiteY424" fmla="*/ 1844516 h 2472690"/>
                  <a:gd name="connsiteX425" fmla="*/ 1213961 w 4414571"/>
                  <a:gd name="connsiteY425" fmla="*/ 1841182 h 2472690"/>
                  <a:gd name="connsiteX426" fmla="*/ 1236821 w 4414571"/>
                  <a:gd name="connsiteY426" fmla="*/ 1802606 h 2472690"/>
                  <a:gd name="connsiteX427" fmla="*/ 1245965 w 4414571"/>
                  <a:gd name="connsiteY427" fmla="*/ 1800320 h 2472690"/>
                  <a:gd name="connsiteX428" fmla="*/ 1248251 w 4414571"/>
                  <a:gd name="connsiteY428" fmla="*/ 1809559 h 2472690"/>
                  <a:gd name="connsiteX429" fmla="*/ 1225391 w 4414571"/>
                  <a:gd name="connsiteY429" fmla="*/ 1848136 h 2472690"/>
                  <a:gd name="connsiteX430" fmla="*/ 1225201 w 4414571"/>
                  <a:gd name="connsiteY430" fmla="*/ 1848326 h 2472690"/>
                  <a:gd name="connsiteX431" fmla="*/ 1219486 w 4414571"/>
                  <a:gd name="connsiteY431" fmla="*/ 1851184 h 2472690"/>
                  <a:gd name="connsiteX432" fmla="*/ 1980819 w 4414571"/>
                  <a:gd name="connsiteY432" fmla="*/ 1843183 h 2472690"/>
                  <a:gd name="connsiteX433" fmla="*/ 1979676 w 4414571"/>
                  <a:gd name="connsiteY433" fmla="*/ 1843183 h 2472690"/>
                  <a:gd name="connsiteX434" fmla="*/ 1974056 w 4414571"/>
                  <a:gd name="connsiteY434" fmla="*/ 1835372 h 2472690"/>
                  <a:gd name="connsiteX435" fmla="*/ 1985105 w 4414571"/>
                  <a:gd name="connsiteY435" fmla="*/ 1796320 h 2472690"/>
                  <a:gd name="connsiteX436" fmla="*/ 1985296 w 4414571"/>
                  <a:gd name="connsiteY436" fmla="*/ 1795463 h 2472690"/>
                  <a:gd name="connsiteX437" fmla="*/ 1987487 w 4414571"/>
                  <a:gd name="connsiteY437" fmla="*/ 1790986 h 2472690"/>
                  <a:gd name="connsiteX438" fmla="*/ 1996249 w 4414571"/>
                  <a:gd name="connsiteY438" fmla="*/ 1787652 h 2472690"/>
                  <a:gd name="connsiteX439" fmla="*/ 2000250 w 4414571"/>
                  <a:gd name="connsiteY439" fmla="*/ 1793748 h 2472690"/>
                  <a:gd name="connsiteX440" fmla="*/ 1999583 w 4414571"/>
                  <a:gd name="connsiteY440" fmla="*/ 1796701 h 2472690"/>
                  <a:gd name="connsiteX441" fmla="*/ 1997583 w 4414571"/>
                  <a:gd name="connsiteY441" fmla="*/ 1801178 h 2472690"/>
                  <a:gd name="connsiteX442" fmla="*/ 1997107 w 4414571"/>
                  <a:gd name="connsiteY442" fmla="*/ 1801844 h 2472690"/>
                  <a:gd name="connsiteX443" fmla="*/ 1987201 w 4414571"/>
                  <a:gd name="connsiteY443" fmla="*/ 1837754 h 2472690"/>
                  <a:gd name="connsiteX444" fmla="*/ 1980819 w 4414571"/>
                  <a:gd name="connsiteY444" fmla="*/ 1843183 h 2472690"/>
                  <a:gd name="connsiteX445" fmla="*/ 2709577 w 4414571"/>
                  <a:gd name="connsiteY445" fmla="*/ 1822228 h 2472690"/>
                  <a:gd name="connsiteX446" fmla="*/ 2703481 w 4414571"/>
                  <a:gd name="connsiteY446" fmla="*/ 1818608 h 2472690"/>
                  <a:gd name="connsiteX447" fmla="*/ 2702814 w 4414571"/>
                  <a:gd name="connsiteY447" fmla="*/ 1815656 h 2472690"/>
                  <a:gd name="connsiteX448" fmla="*/ 2706624 w 4414571"/>
                  <a:gd name="connsiteY448" fmla="*/ 1809369 h 2472690"/>
                  <a:gd name="connsiteX449" fmla="*/ 2747010 w 4414571"/>
                  <a:gd name="connsiteY449" fmla="*/ 1789652 h 2472690"/>
                  <a:gd name="connsiteX450" fmla="*/ 2755964 w 4414571"/>
                  <a:gd name="connsiteY450" fmla="*/ 1792796 h 2472690"/>
                  <a:gd name="connsiteX451" fmla="*/ 2752820 w 4414571"/>
                  <a:gd name="connsiteY451" fmla="*/ 1801749 h 2472690"/>
                  <a:gd name="connsiteX452" fmla="*/ 2712434 w 4414571"/>
                  <a:gd name="connsiteY452" fmla="*/ 1821466 h 2472690"/>
                  <a:gd name="connsiteX453" fmla="*/ 2709577 w 4414571"/>
                  <a:gd name="connsiteY453" fmla="*/ 1822228 h 2472690"/>
                  <a:gd name="connsiteX454" fmla="*/ 136684 w 4414571"/>
                  <a:gd name="connsiteY454" fmla="*/ 1820704 h 2472690"/>
                  <a:gd name="connsiteX455" fmla="*/ 133350 w 4414571"/>
                  <a:gd name="connsiteY455" fmla="*/ 1819847 h 2472690"/>
                  <a:gd name="connsiteX456" fmla="*/ 130207 w 4414571"/>
                  <a:gd name="connsiteY456" fmla="*/ 1815846 h 2472690"/>
                  <a:gd name="connsiteX457" fmla="*/ 130683 w 4414571"/>
                  <a:gd name="connsiteY457" fmla="*/ 1810703 h 2472690"/>
                  <a:gd name="connsiteX458" fmla="*/ 153162 w 4414571"/>
                  <a:gd name="connsiteY458" fmla="*/ 1771840 h 2472690"/>
                  <a:gd name="connsiteX459" fmla="*/ 153162 w 4414571"/>
                  <a:gd name="connsiteY459" fmla="*/ 1771840 h 2472690"/>
                  <a:gd name="connsiteX460" fmla="*/ 162401 w 4414571"/>
                  <a:gd name="connsiteY460" fmla="*/ 1769364 h 2472690"/>
                  <a:gd name="connsiteX461" fmla="*/ 165735 w 4414571"/>
                  <a:gd name="connsiteY461" fmla="*/ 1774984 h 2472690"/>
                  <a:gd name="connsiteX462" fmla="*/ 164878 w 4414571"/>
                  <a:gd name="connsiteY462" fmla="*/ 1778603 h 2472690"/>
                  <a:gd name="connsiteX463" fmla="*/ 142684 w 4414571"/>
                  <a:gd name="connsiteY463" fmla="*/ 1817465 h 2472690"/>
                  <a:gd name="connsiteX464" fmla="*/ 136684 w 4414571"/>
                  <a:gd name="connsiteY464" fmla="*/ 1820704 h 2472690"/>
                  <a:gd name="connsiteX465" fmla="*/ 4391787 w 4414571"/>
                  <a:gd name="connsiteY465" fmla="*/ 1814608 h 2472690"/>
                  <a:gd name="connsiteX466" fmla="*/ 4389120 w 4414571"/>
                  <a:gd name="connsiteY466" fmla="*/ 1813941 h 2472690"/>
                  <a:gd name="connsiteX467" fmla="*/ 4385501 w 4414571"/>
                  <a:gd name="connsiteY467" fmla="*/ 1810131 h 2472690"/>
                  <a:gd name="connsiteX468" fmla="*/ 4385787 w 4414571"/>
                  <a:gd name="connsiteY468" fmla="*/ 1805178 h 2472690"/>
                  <a:gd name="connsiteX469" fmla="*/ 4398836 w 4414571"/>
                  <a:gd name="connsiteY469" fmla="*/ 1763839 h 2472690"/>
                  <a:gd name="connsiteX470" fmla="*/ 4406646 w 4414571"/>
                  <a:gd name="connsiteY470" fmla="*/ 1758410 h 2472690"/>
                  <a:gd name="connsiteX471" fmla="*/ 4412076 w 4414571"/>
                  <a:gd name="connsiteY471" fmla="*/ 1764887 h 2472690"/>
                  <a:gd name="connsiteX472" fmla="*/ 4412076 w 4414571"/>
                  <a:gd name="connsiteY472" fmla="*/ 1766221 h 2472690"/>
                  <a:gd name="connsiteX473" fmla="*/ 4397978 w 4414571"/>
                  <a:gd name="connsiteY473" fmla="*/ 1810417 h 2472690"/>
                  <a:gd name="connsiteX474" fmla="*/ 4391787 w 4414571"/>
                  <a:gd name="connsiteY474" fmla="*/ 1814608 h 2472690"/>
                  <a:gd name="connsiteX475" fmla="*/ 2790349 w 4414571"/>
                  <a:gd name="connsiteY475" fmla="*/ 1783175 h 2472690"/>
                  <a:gd name="connsiteX476" fmla="*/ 2784253 w 4414571"/>
                  <a:gd name="connsiteY476" fmla="*/ 1779365 h 2472690"/>
                  <a:gd name="connsiteX477" fmla="*/ 2783586 w 4414571"/>
                  <a:gd name="connsiteY477" fmla="*/ 1776413 h 2472690"/>
                  <a:gd name="connsiteX478" fmla="*/ 2787587 w 4414571"/>
                  <a:gd name="connsiteY478" fmla="*/ 1770316 h 2472690"/>
                  <a:gd name="connsiteX479" fmla="*/ 2828163 w 4414571"/>
                  <a:gd name="connsiteY479" fmla="*/ 1751457 h 2472690"/>
                  <a:gd name="connsiteX480" fmla="*/ 2837116 w 4414571"/>
                  <a:gd name="connsiteY480" fmla="*/ 1754791 h 2472690"/>
                  <a:gd name="connsiteX481" fmla="*/ 2837307 w 4414571"/>
                  <a:gd name="connsiteY481" fmla="*/ 1759934 h 2472690"/>
                  <a:gd name="connsiteX482" fmla="*/ 2833688 w 4414571"/>
                  <a:gd name="connsiteY482" fmla="*/ 1763554 h 2472690"/>
                  <a:gd name="connsiteX483" fmla="*/ 2793111 w 4414571"/>
                  <a:gd name="connsiteY483" fmla="*/ 1782413 h 2472690"/>
                  <a:gd name="connsiteX484" fmla="*/ 2792921 w 4414571"/>
                  <a:gd name="connsiteY484" fmla="*/ 1782604 h 2472690"/>
                  <a:gd name="connsiteX485" fmla="*/ 2790349 w 4414571"/>
                  <a:gd name="connsiteY485" fmla="*/ 1783175 h 2472690"/>
                  <a:gd name="connsiteX486" fmla="*/ 1264825 w 4414571"/>
                  <a:gd name="connsiteY486" fmla="*/ 1773746 h 2472690"/>
                  <a:gd name="connsiteX487" fmla="*/ 1261491 w 4414571"/>
                  <a:gd name="connsiteY487" fmla="*/ 1772888 h 2472690"/>
                  <a:gd name="connsiteX488" fmla="*/ 1258157 w 4414571"/>
                  <a:gd name="connsiteY488" fmla="*/ 1766792 h 2472690"/>
                  <a:gd name="connsiteX489" fmla="*/ 1259014 w 4414571"/>
                  <a:gd name="connsiteY489" fmla="*/ 1763839 h 2472690"/>
                  <a:gd name="connsiteX490" fmla="*/ 1259014 w 4414571"/>
                  <a:gd name="connsiteY490" fmla="*/ 1763649 h 2472690"/>
                  <a:gd name="connsiteX491" fmla="*/ 1259491 w 4414571"/>
                  <a:gd name="connsiteY491" fmla="*/ 1762982 h 2472690"/>
                  <a:gd name="connsiteX492" fmla="*/ 1280541 w 4414571"/>
                  <a:gd name="connsiteY492" fmla="*/ 1724597 h 2472690"/>
                  <a:gd name="connsiteX493" fmla="*/ 1289780 w 4414571"/>
                  <a:gd name="connsiteY493" fmla="*/ 1721930 h 2472690"/>
                  <a:gd name="connsiteX494" fmla="*/ 1292923 w 4414571"/>
                  <a:gd name="connsiteY494" fmla="*/ 1725930 h 2472690"/>
                  <a:gd name="connsiteX495" fmla="*/ 1292447 w 4414571"/>
                  <a:gd name="connsiteY495" fmla="*/ 1731073 h 2472690"/>
                  <a:gd name="connsiteX496" fmla="*/ 1270635 w 4414571"/>
                  <a:gd name="connsiteY496" fmla="*/ 1770126 h 2472690"/>
                  <a:gd name="connsiteX497" fmla="*/ 1264825 w 4414571"/>
                  <a:gd name="connsiteY497" fmla="*/ 1773746 h 2472690"/>
                  <a:gd name="connsiteX498" fmla="*/ 2013775 w 4414571"/>
                  <a:gd name="connsiteY498" fmla="*/ 1760125 h 2472690"/>
                  <a:gd name="connsiteX499" fmla="*/ 2010442 w 4414571"/>
                  <a:gd name="connsiteY499" fmla="*/ 1759267 h 2472690"/>
                  <a:gd name="connsiteX500" fmla="*/ 2007298 w 4414571"/>
                  <a:gd name="connsiteY500" fmla="*/ 1755457 h 2472690"/>
                  <a:gd name="connsiteX501" fmla="*/ 2007775 w 4414571"/>
                  <a:gd name="connsiteY501" fmla="*/ 1750314 h 2472690"/>
                  <a:gd name="connsiteX502" fmla="*/ 2029968 w 4414571"/>
                  <a:gd name="connsiteY502" fmla="*/ 1711071 h 2472690"/>
                  <a:gd name="connsiteX503" fmla="*/ 2039207 w 4414571"/>
                  <a:gd name="connsiteY503" fmla="*/ 1708595 h 2472690"/>
                  <a:gd name="connsiteX504" fmla="*/ 2042541 w 4414571"/>
                  <a:gd name="connsiteY504" fmla="*/ 1714214 h 2472690"/>
                  <a:gd name="connsiteX505" fmla="*/ 2041684 w 4414571"/>
                  <a:gd name="connsiteY505" fmla="*/ 1717834 h 2472690"/>
                  <a:gd name="connsiteX506" fmla="*/ 2019681 w 4414571"/>
                  <a:gd name="connsiteY506" fmla="*/ 1756696 h 2472690"/>
                  <a:gd name="connsiteX507" fmla="*/ 2013775 w 4414571"/>
                  <a:gd name="connsiteY507" fmla="*/ 1760125 h 2472690"/>
                  <a:gd name="connsiteX508" fmla="*/ 2872073 w 4414571"/>
                  <a:gd name="connsiteY508" fmla="*/ 1745932 h 2472690"/>
                  <a:gd name="connsiteX509" fmla="*/ 2865787 w 4414571"/>
                  <a:gd name="connsiteY509" fmla="*/ 1741932 h 2472690"/>
                  <a:gd name="connsiteX510" fmla="*/ 2865311 w 4414571"/>
                  <a:gd name="connsiteY510" fmla="*/ 1739456 h 2472690"/>
                  <a:gd name="connsiteX511" fmla="*/ 2869311 w 4414571"/>
                  <a:gd name="connsiteY511" fmla="*/ 1733169 h 2472690"/>
                  <a:gd name="connsiteX512" fmla="*/ 2910364 w 4414571"/>
                  <a:gd name="connsiteY512" fmla="*/ 1714976 h 2472690"/>
                  <a:gd name="connsiteX513" fmla="*/ 2919317 w 4414571"/>
                  <a:gd name="connsiteY513" fmla="*/ 1718596 h 2472690"/>
                  <a:gd name="connsiteX514" fmla="*/ 2919317 w 4414571"/>
                  <a:gd name="connsiteY514" fmla="*/ 1723739 h 2472690"/>
                  <a:gd name="connsiteX515" fmla="*/ 2915698 w 4414571"/>
                  <a:gd name="connsiteY515" fmla="*/ 1727549 h 2472690"/>
                  <a:gd name="connsiteX516" fmla="*/ 2874645 w 4414571"/>
                  <a:gd name="connsiteY516" fmla="*/ 1745266 h 2472690"/>
                  <a:gd name="connsiteX517" fmla="*/ 2872073 w 4414571"/>
                  <a:gd name="connsiteY517" fmla="*/ 1745932 h 2472690"/>
                  <a:gd name="connsiteX518" fmla="*/ 182309 w 4414571"/>
                  <a:gd name="connsiteY518" fmla="*/ 1743265 h 2472690"/>
                  <a:gd name="connsiteX519" fmla="*/ 178689 w 4414571"/>
                  <a:gd name="connsiteY519" fmla="*/ 1742408 h 2472690"/>
                  <a:gd name="connsiteX520" fmla="*/ 176498 w 4414571"/>
                  <a:gd name="connsiteY520" fmla="*/ 1733169 h 2472690"/>
                  <a:gd name="connsiteX521" fmla="*/ 200311 w 4414571"/>
                  <a:gd name="connsiteY521" fmla="*/ 1694974 h 2472690"/>
                  <a:gd name="connsiteX522" fmla="*/ 200501 w 4414571"/>
                  <a:gd name="connsiteY522" fmla="*/ 1694783 h 2472690"/>
                  <a:gd name="connsiteX523" fmla="*/ 209740 w 4414571"/>
                  <a:gd name="connsiteY523" fmla="*/ 1692783 h 2472690"/>
                  <a:gd name="connsiteX524" fmla="*/ 212884 w 4414571"/>
                  <a:gd name="connsiteY524" fmla="*/ 1698879 h 2472690"/>
                  <a:gd name="connsiteX525" fmla="*/ 211741 w 4414571"/>
                  <a:gd name="connsiteY525" fmla="*/ 1702213 h 2472690"/>
                  <a:gd name="connsiteX526" fmla="*/ 187928 w 4414571"/>
                  <a:gd name="connsiteY526" fmla="*/ 1740122 h 2472690"/>
                  <a:gd name="connsiteX527" fmla="*/ 182309 w 4414571"/>
                  <a:gd name="connsiteY527" fmla="*/ 1743265 h 2472690"/>
                  <a:gd name="connsiteX528" fmla="*/ 4407789 w 4414571"/>
                  <a:gd name="connsiteY528" fmla="*/ 1727359 h 2472690"/>
                  <a:gd name="connsiteX529" fmla="*/ 4401026 w 4414571"/>
                  <a:gd name="connsiteY529" fmla="*/ 1721072 h 2472690"/>
                  <a:gd name="connsiteX530" fmla="*/ 4391406 w 4414571"/>
                  <a:gd name="connsiteY530" fmla="*/ 1679543 h 2472690"/>
                  <a:gd name="connsiteX531" fmla="*/ 4390930 w 4414571"/>
                  <a:gd name="connsiteY531" fmla="*/ 1676876 h 2472690"/>
                  <a:gd name="connsiteX532" fmla="*/ 4395216 w 4414571"/>
                  <a:gd name="connsiteY532" fmla="*/ 1670780 h 2472690"/>
                  <a:gd name="connsiteX533" fmla="*/ 4403979 w 4414571"/>
                  <a:gd name="connsiteY533" fmla="*/ 1674400 h 2472690"/>
                  <a:gd name="connsiteX534" fmla="*/ 4414552 w 4414571"/>
                  <a:gd name="connsiteY534" fmla="*/ 1719929 h 2472690"/>
                  <a:gd name="connsiteX535" fmla="*/ 4408456 w 4414571"/>
                  <a:gd name="connsiteY535" fmla="*/ 1727359 h 2472690"/>
                  <a:gd name="connsiteX536" fmla="*/ 4407789 w 4414571"/>
                  <a:gd name="connsiteY536" fmla="*/ 1727359 h 2472690"/>
                  <a:gd name="connsiteX537" fmla="*/ 2954655 w 4414571"/>
                  <a:gd name="connsiteY537" fmla="*/ 1710690 h 2472690"/>
                  <a:gd name="connsiteX538" fmla="*/ 2948368 w 4414571"/>
                  <a:gd name="connsiteY538" fmla="*/ 1706404 h 2472690"/>
                  <a:gd name="connsiteX539" fmla="*/ 2947892 w 4414571"/>
                  <a:gd name="connsiteY539" fmla="*/ 1703737 h 2472690"/>
                  <a:gd name="connsiteX540" fmla="*/ 2951988 w 4414571"/>
                  <a:gd name="connsiteY540" fmla="*/ 1697641 h 2472690"/>
                  <a:gd name="connsiteX541" fmla="*/ 2993708 w 4414571"/>
                  <a:gd name="connsiteY541" fmla="*/ 1680781 h 2472690"/>
                  <a:gd name="connsiteX542" fmla="*/ 3002470 w 4414571"/>
                  <a:gd name="connsiteY542" fmla="*/ 1684591 h 2472690"/>
                  <a:gd name="connsiteX543" fmla="*/ 2998661 w 4414571"/>
                  <a:gd name="connsiteY543" fmla="*/ 1693355 h 2472690"/>
                  <a:gd name="connsiteX544" fmla="*/ 2957132 w 4414571"/>
                  <a:gd name="connsiteY544" fmla="*/ 1709928 h 2472690"/>
                  <a:gd name="connsiteX545" fmla="*/ 2954655 w 4414571"/>
                  <a:gd name="connsiteY545" fmla="*/ 1710690 h 2472690"/>
                  <a:gd name="connsiteX546" fmla="*/ 1307687 w 4414571"/>
                  <a:gd name="connsiteY546" fmla="*/ 1694974 h 2472690"/>
                  <a:gd name="connsiteX547" fmla="*/ 1304544 w 4414571"/>
                  <a:gd name="connsiteY547" fmla="*/ 1694116 h 2472690"/>
                  <a:gd name="connsiteX548" fmla="*/ 1300924 w 4414571"/>
                  <a:gd name="connsiteY548" fmla="*/ 1688306 h 2472690"/>
                  <a:gd name="connsiteX549" fmla="*/ 1301591 w 4414571"/>
                  <a:gd name="connsiteY549" fmla="*/ 1685354 h 2472690"/>
                  <a:gd name="connsiteX550" fmla="*/ 1301591 w 4414571"/>
                  <a:gd name="connsiteY550" fmla="*/ 1685163 h 2472690"/>
                  <a:gd name="connsiteX551" fmla="*/ 1302067 w 4414571"/>
                  <a:gd name="connsiteY551" fmla="*/ 1684687 h 2472690"/>
                  <a:gd name="connsiteX552" fmla="*/ 1322261 w 4414571"/>
                  <a:gd name="connsiteY552" fmla="*/ 1645444 h 2472690"/>
                  <a:gd name="connsiteX553" fmla="*/ 1331214 w 4414571"/>
                  <a:gd name="connsiteY553" fmla="*/ 1642491 h 2472690"/>
                  <a:gd name="connsiteX554" fmla="*/ 1334357 w 4414571"/>
                  <a:gd name="connsiteY554" fmla="*/ 1651445 h 2472690"/>
                  <a:gd name="connsiteX555" fmla="*/ 1313498 w 4414571"/>
                  <a:gd name="connsiteY555" fmla="*/ 1691354 h 2472690"/>
                  <a:gd name="connsiteX556" fmla="*/ 1307687 w 4414571"/>
                  <a:gd name="connsiteY556" fmla="*/ 1694974 h 2472690"/>
                  <a:gd name="connsiteX557" fmla="*/ 2059114 w 4414571"/>
                  <a:gd name="connsiteY557" fmla="*/ 1682401 h 2472690"/>
                  <a:gd name="connsiteX558" fmla="*/ 2055495 w 4414571"/>
                  <a:gd name="connsiteY558" fmla="*/ 1681543 h 2472690"/>
                  <a:gd name="connsiteX559" fmla="*/ 2053304 w 4414571"/>
                  <a:gd name="connsiteY559" fmla="*/ 1672114 h 2472690"/>
                  <a:gd name="connsiteX560" fmla="*/ 2077307 w 4414571"/>
                  <a:gd name="connsiteY560" fmla="*/ 1633918 h 2472690"/>
                  <a:gd name="connsiteX561" fmla="*/ 2077593 w 4414571"/>
                  <a:gd name="connsiteY561" fmla="*/ 1633728 h 2472690"/>
                  <a:gd name="connsiteX562" fmla="*/ 2086737 w 4414571"/>
                  <a:gd name="connsiteY562" fmla="*/ 1631918 h 2472690"/>
                  <a:gd name="connsiteX563" fmla="*/ 2089690 w 4414571"/>
                  <a:gd name="connsiteY563" fmla="*/ 1637729 h 2472690"/>
                  <a:gd name="connsiteX564" fmla="*/ 2088832 w 4414571"/>
                  <a:gd name="connsiteY564" fmla="*/ 1641062 h 2472690"/>
                  <a:gd name="connsiteX565" fmla="*/ 2088832 w 4414571"/>
                  <a:gd name="connsiteY565" fmla="*/ 1641253 h 2472690"/>
                  <a:gd name="connsiteX566" fmla="*/ 2088356 w 4414571"/>
                  <a:gd name="connsiteY566" fmla="*/ 1641729 h 2472690"/>
                  <a:gd name="connsiteX567" fmla="*/ 2064830 w 4414571"/>
                  <a:gd name="connsiteY567" fmla="*/ 1679257 h 2472690"/>
                  <a:gd name="connsiteX568" fmla="*/ 2059114 w 4414571"/>
                  <a:gd name="connsiteY568" fmla="*/ 1682401 h 2472690"/>
                  <a:gd name="connsiteX569" fmla="*/ 3038189 w 4414571"/>
                  <a:gd name="connsiteY569" fmla="*/ 1677924 h 2472690"/>
                  <a:gd name="connsiteX570" fmla="*/ 3031903 w 4414571"/>
                  <a:gd name="connsiteY570" fmla="*/ 1673447 h 2472690"/>
                  <a:gd name="connsiteX571" fmla="*/ 3031427 w 4414571"/>
                  <a:gd name="connsiteY571" fmla="*/ 1671161 h 2472690"/>
                  <a:gd name="connsiteX572" fmla="*/ 3035713 w 4414571"/>
                  <a:gd name="connsiteY572" fmla="*/ 1664684 h 2472690"/>
                  <a:gd name="connsiteX573" fmla="*/ 3077909 w 4414571"/>
                  <a:gd name="connsiteY573" fmla="*/ 1649444 h 2472690"/>
                  <a:gd name="connsiteX574" fmla="*/ 3086672 w 4414571"/>
                  <a:gd name="connsiteY574" fmla="*/ 1653445 h 2472690"/>
                  <a:gd name="connsiteX575" fmla="*/ 3086386 w 4414571"/>
                  <a:gd name="connsiteY575" fmla="*/ 1658588 h 2472690"/>
                  <a:gd name="connsiteX576" fmla="*/ 3082576 w 4414571"/>
                  <a:gd name="connsiteY576" fmla="*/ 1661922 h 2472690"/>
                  <a:gd name="connsiteX577" fmla="*/ 3040380 w 4414571"/>
                  <a:gd name="connsiteY577" fmla="*/ 1677448 h 2472690"/>
                  <a:gd name="connsiteX578" fmla="*/ 3038189 w 4414571"/>
                  <a:gd name="connsiteY578" fmla="*/ 1677924 h 2472690"/>
                  <a:gd name="connsiteX579" fmla="*/ 230505 w 4414571"/>
                  <a:gd name="connsiteY579" fmla="*/ 1667637 h 2472690"/>
                  <a:gd name="connsiteX580" fmla="*/ 226695 w 4414571"/>
                  <a:gd name="connsiteY580" fmla="*/ 1666494 h 2472690"/>
                  <a:gd name="connsiteX581" fmla="*/ 224885 w 4414571"/>
                  <a:gd name="connsiteY581" fmla="*/ 1657064 h 2472690"/>
                  <a:gd name="connsiteX582" fmla="*/ 249746 w 4414571"/>
                  <a:gd name="connsiteY582" fmla="*/ 1619822 h 2472690"/>
                  <a:gd name="connsiteX583" fmla="*/ 259175 w 4414571"/>
                  <a:gd name="connsiteY583" fmla="*/ 1618012 h 2472690"/>
                  <a:gd name="connsiteX584" fmla="*/ 262128 w 4414571"/>
                  <a:gd name="connsiteY584" fmla="*/ 1623631 h 2472690"/>
                  <a:gd name="connsiteX585" fmla="*/ 260985 w 4414571"/>
                  <a:gd name="connsiteY585" fmla="*/ 1627441 h 2472690"/>
                  <a:gd name="connsiteX586" fmla="*/ 236125 w 4414571"/>
                  <a:gd name="connsiteY586" fmla="*/ 1664494 h 2472690"/>
                  <a:gd name="connsiteX587" fmla="*/ 230505 w 4414571"/>
                  <a:gd name="connsiteY587" fmla="*/ 1667637 h 2472690"/>
                  <a:gd name="connsiteX588" fmla="*/ 3122581 w 4414571"/>
                  <a:gd name="connsiteY588" fmla="*/ 1647634 h 2472690"/>
                  <a:gd name="connsiteX589" fmla="*/ 3116294 w 4414571"/>
                  <a:gd name="connsiteY589" fmla="*/ 1643158 h 2472690"/>
                  <a:gd name="connsiteX590" fmla="*/ 3115818 w 4414571"/>
                  <a:gd name="connsiteY590" fmla="*/ 1641157 h 2472690"/>
                  <a:gd name="connsiteX591" fmla="*/ 3120295 w 4414571"/>
                  <a:gd name="connsiteY591" fmla="*/ 1634681 h 2472690"/>
                  <a:gd name="connsiteX592" fmla="*/ 3163157 w 4414571"/>
                  <a:gd name="connsiteY592" fmla="*/ 1620488 h 2472690"/>
                  <a:gd name="connsiteX593" fmla="*/ 3171444 w 4414571"/>
                  <a:gd name="connsiteY593" fmla="*/ 1624774 h 2472690"/>
                  <a:gd name="connsiteX594" fmla="*/ 3170968 w 4414571"/>
                  <a:gd name="connsiteY594" fmla="*/ 1629918 h 2472690"/>
                  <a:gd name="connsiteX595" fmla="*/ 3167158 w 4414571"/>
                  <a:gd name="connsiteY595" fmla="*/ 1633252 h 2472690"/>
                  <a:gd name="connsiteX596" fmla="*/ 3124676 w 4414571"/>
                  <a:gd name="connsiteY596" fmla="*/ 1647349 h 2472690"/>
                  <a:gd name="connsiteX597" fmla="*/ 3124486 w 4414571"/>
                  <a:gd name="connsiteY597" fmla="*/ 1647349 h 2472690"/>
                  <a:gd name="connsiteX598" fmla="*/ 3122581 w 4414571"/>
                  <a:gd name="connsiteY598" fmla="*/ 1647634 h 2472690"/>
                  <a:gd name="connsiteX599" fmla="*/ 4375213 w 4414571"/>
                  <a:gd name="connsiteY599" fmla="*/ 1644967 h 2472690"/>
                  <a:gd name="connsiteX600" fmla="*/ 4370070 w 4414571"/>
                  <a:gd name="connsiteY600" fmla="*/ 1642491 h 2472690"/>
                  <a:gd name="connsiteX601" fmla="*/ 4339114 w 4414571"/>
                  <a:gd name="connsiteY601" fmla="*/ 1612392 h 2472690"/>
                  <a:gd name="connsiteX602" fmla="*/ 4336637 w 4414571"/>
                  <a:gd name="connsiteY602" fmla="*/ 1606963 h 2472690"/>
                  <a:gd name="connsiteX603" fmla="*/ 4337780 w 4414571"/>
                  <a:gd name="connsiteY603" fmla="*/ 1602962 h 2472690"/>
                  <a:gd name="connsiteX604" fmla="*/ 4347210 w 4414571"/>
                  <a:gd name="connsiteY604" fmla="*/ 1601629 h 2472690"/>
                  <a:gd name="connsiteX605" fmla="*/ 4380643 w 4414571"/>
                  <a:gd name="connsiteY605" fmla="*/ 1633918 h 2472690"/>
                  <a:gd name="connsiteX606" fmla="*/ 4381976 w 4414571"/>
                  <a:gd name="connsiteY606" fmla="*/ 1638872 h 2472690"/>
                  <a:gd name="connsiteX607" fmla="*/ 4379500 w 4414571"/>
                  <a:gd name="connsiteY607" fmla="*/ 1643348 h 2472690"/>
                  <a:gd name="connsiteX608" fmla="*/ 4375213 w 4414571"/>
                  <a:gd name="connsiteY608" fmla="*/ 1644967 h 2472690"/>
                  <a:gd name="connsiteX609" fmla="*/ 3207829 w 4414571"/>
                  <a:gd name="connsiteY609" fmla="*/ 1620012 h 2472690"/>
                  <a:gd name="connsiteX610" fmla="*/ 3201543 w 4414571"/>
                  <a:gd name="connsiteY610" fmla="*/ 1615345 h 2472690"/>
                  <a:gd name="connsiteX611" fmla="*/ 3201067 w 4414571"/>
                  <a:gd name="connsiteY611" fmla="*/ 1613345 h 2472690"/>
                  <a:gd name="connsiteX612" fmla="*/ 3205734 w 4414571"/>
                  <a:gd name="connsiteY612" fmla="*/ 1607058 h 2472690"/>
                  <a:gd name="connsiteX613" fmla="*/ 3205925 w 4414571"/>
                  <a:gd name="connsiteY613" fmla="*/ 1607058 h 2472690"/>
                  <a:gd name="connsiteX614" fmla="*/ 3206401 w 4414571"/>
                  <a:gd name="connsiteY614" fmla="*/ 1606867 h 2472690"/>
                  <a:gd name="connsiteX615" fmla="*/ 3249073 w 4414571"/>
                  <a:gd name="connsiteY615" fmla="*/ 1594295 h 2472690"/>
                  <a:gd name="connsiteX616" fmla="*/ 3257359 w 4414571"/>
                  <a:gd name="connsiteY616" fmla="*/ 1598771 h 2472690"/>
                  <a:gd name="connsiteX617" fmla="*/ 3252692 w 4414571"/>
                  <a:gd name="connsiteY617" fmla="*/ 1607058 h 2472690"/>
                  <a:gd name="connsiteX618" fmla="*/ 3209830 w 4414571"/>
                  <a:gd name="connsiteY618" fmla="*/ 1619822 h 2472690"/>
                  <a:gd name="connsiteX619" fmla="*/ 3209639 w 4414571"/>
                  <a:gd name="connsiteY619" fmla="*/ 1619822 h 2472690"/>
                  <a:gd name="connsiteX620" fmla="*/ 3207829 w 4414571"/>
                  <a:gd name="connsiteY620" fmla="*/ 1620012 h 2472690"/>
                  <a:gd name="connsiteX621" fmla="*/ 1348549 w 4414571"/>
                  <a:gd name="connsiteY621" fmla="*/ 1614868 h 2472690"/>
                  <a:gd name="connsiteX622" fmla="*/ 1345406 w 4414571"/>
                  <a:gd name="connsiteY622" fmla="*/ 1614202 h 2472690"/>
                  <a:gd name="connsiteX623" fmla="*/ 1341787 w 4414571"/>
                  <a:gd name="connsiteY623" fmla="*/ 1608106 h 2472690"/>
                  <a:gd name="connsiteX624" fmla="*/ 1342454 w 4414571"/>
                  <a:gd name="connsiteY624" fmla="*/ 1605153 h 2472690"/>
                  <a:gd name="connsiteX625" fmla="*/ 1361980 w 4414571"/>
                  <a:gd name="connsiteY625" fmla="*/ 1564767 h 2472690"/>
                  <a:gd name="connsiteX626" fmla="*/ 1370933 w 4414571"/>
                  <a:gd name="connsiteY626" fmla="*/ 1561624 h 2472690"/>
                  <a:gd name="connsiteX627" fmla="*/ 1374077 w 4414571"/>
                  <a:gd name="connsiteY627" fmla="*/ 1570577 h 2472690"/>
                  <a:gd name="connsiteX628" fmla="*/ 1354360 w 4414571"/>
                  <a:gd name="connsiteY628" fmla="*/ 1610963 h 2472690"/>
                  <a:gd name="connsiteX629" fmla="*/ 1348549 w 4414571"/>
                  <a:gd name="connsiteY629" fmla="*/ 1614868 h 2472690"/>
                  <a:gd name="connsiteX630" fmla="*/ 2107406 w 4414571"/>
                  <a:gd name="connsiteY630" fmla="*/ 1606582 h 2472690"/>
                  <a:gd name="connsiteX631" fmla="*/ 2103596 w 4414571"/>
                  <a:gd name="connsiteY631" fmla="*/ 1605439 h 2472690"/>
                  <a:gd name="connsiteX632" fmla="*/ 2101787 w 4414571"/>
                  <a:gd name="connsiteY632" fmla="*/ 1596199 h 2472690"/>
                  <a:gd name="connsiteX633" fmla="*/ 2126456 w 4414571"/>
                  <a:gd name="connsiteY633" fmla="*/ 1558481 h 2472690"/>
                  <a:gd name="connsiteX634" fmla="*/ 2135696 w 4414571"/>
                  <a:gd name="connsiteY634" fmla="*/ 1556671 h 2472690"/>
                  <a:gd name="connsiteX635" fmla="*/ 2138839 w 4414571"/>
                  <a:gd name="connsiteY635" fmla="*/ 1562100 h 2472690"/>
                  <a:gd name="connsiteX636" fmla="*/ 2137696 w 4414571"/>
                  <a:gd name="connsiteY636" fmla="*/ 1565910 h 2472690"/>
                  <a:gd name="connsiteX637" fmla="*/ 2113026 w 4414571"/>
                  <a:gd name="connsiteY637" fmla="*/ 1603439 h 2472690"/>
                  <a:gd name="connsiteX638" fmla="*/ 2107406 w 4414571"/>
                  <a:gd name="connsiteY638" fmla="*/ 1606582 h 2472690"/>
                  <a:gd name="connsiteX639" fmla="*/ 3294316 w 4414571"/>
                  <a:gd name="connsiteY639" fmla="*/ 1595342 h 2472690"/>
                  <a:gd name="connsiteX640" fmla="*/ 3287554 w 4414571"/>
                  <a:gd name="connsiteY640" fmla="*/ 1590389 h 2472690"/>
                  <a:gd name="connsiteX641" fmla="*/ 3287554 w 4414571"/>
                  <a:gd name="connsiteY641" fmla="*/ 1588580 h 2472690"/>
                  <a:gd name="connsiteX642" fmla="*/ 3292507 w 4414571"/>
                  <a:gd name="connsiteY642" fmla="*/ 1582103 h 2472690"/>
                  <a:gd name="connsiteX643" fmla="*/ 3336036 w 4414571"/>
                  <a:gd name="connsiteY643" fmla="*/ 1570673 h 2472690"/>
                  <a:gd name="connsiteX644" fmla="*/ 3344132 w 4414571"/>
                  <a:gd name="connsiteY644" fmla="*/ 1575625 h 2472690"/>
                  <a:gd name="connsiteX645" fmla="*/ 3343466 w 4414571"/>
                  <a:gd name="connsiteY645" fmla="*/ 1580579 h 2472690"/>
                  <a:gd name="connsiteX646" fmla="*/ 3339179 w 4414571"/>
                  <a:gd name="connsiteY646" fmla="*/ 1583722 h 2472690"/>
                  <a:gd name="connsiteX647" fmla="*/ 3295841 w 4414571"/>
                  <a:gd name="connsiteY647" fmla="*/ 1595152 h 2472690"/>
                  <a:gd name="connsiteX648" fmla="*/ 3294316 w 4414571"/>
                  <a:gd name="connsiteY648" fmla="*/ 1595342 h 2472690"/>
                  <a:gd name="connsiteX649" fmla="*/ 281083 w 4414571"/>
                  <a:gd name="connsiteY649" fmla="*/ 1593342 h 2472690"/>
                  <a:gd name="connsiteX650" fmla="*/ 277273 w 4414571"/>
                  <a:gd name="connsiteY650" fmla="*/ 1592199 h 2472690"/>
                  <a:gd name="connsiteX651" fmla="*/ 274320 w 4414571"/>
                  <a:gd name="connsiteY651" fmla="*/ 1587722 h 2472690"/>
                  <a:gd name="connsiteX652" fmla="*/ 275463 w 4414571"/>
                  <a:gd name="connsiteY652" fmla="*/ 1582769 h 2472690"/>
                  <a:gd name="connsiteX653" fmla="*/ 301466 w 4414571"/>
                  <a:gd name="connsiteY653" fmla="*/ 1546003 h 2472690"/>
                  <a:gd name="connsiteX654" fmla="*/ 310896 w 4414571"/>
                  <a:gd name="connsiteY654" fmla="*/ 1544479 h 2472690"/>
                  <a:gd name="connsiteX655" fmla="*/ 313563 w 4414571"/>
                  <a:gd name="connsiteY655" fmla="*/ 1549813 h 2472690"/>
                  <a:gd name="connsiteX656" fmla="*/ 312420 w 4414571"/>
                  <a:gd name="connsiteY656" fmla="*/ 1553813 h 2472690"/>
                  <a:gd name="connsiteX657" fmla="*/ 286417 w 4414571"/>
                  <a:gd name="connsiteY657" fmla="*/ 1590389 h 2472690"/>
                  <a:gd name="connsiteX658" fmla="*/ 281083 w 4414571"/>
                  <a:gd name="connsiteY658" fmla="*/ 1593342 h 2472690"/>
                  <a:gd name="connsiteX659" fmla="*/ 4305396 w 4414571"/>
                  <a:gd name="connsiteY659" fmla="*/ 1589723 h 2472690"/>
                  <a:gd name="connsiteX660" fmla="*/ 4302061 w 4414571"/>
                  <a:gd name="connsiteY660" fmla="*/ 1588865 h 2472690"/>
                  <a:gd name="connsiteX661" fmla="*/ 4262533 w 4414571"/>
                  <a:gd name="connsiteY661" fmla="*/ 1568482 h 2472690"/>
                  <a:gd name="connsiteX662" fmla="*/ 4258723 w 4414571"/>
                  <a:gd name="connsiteY662" fmla="*/ 1562386 h 2472690"/>
                  <a:gd name="connsiteX663" fmla="*/ 4259390 w 4414571"/>
                  <a:gd name="connsiteY663" fmla="*/ 1559433 h 2472690"/>
                  <a:gd name="connsiteX664" fmla="*/ 4268343 w 4414571"/>
                  <a:gd name="connsiteY664" fmla="*/ 1556290 h 2472690"/>
                  <a:gd name="connsiteX665" fmla="*/ 4308538 w 4414571"/>
                  <a:gd name="connsiteY665" fmla="*/ 1577149 h 2472690"/>
                  <a:gd name="connsiteX666" fmla="*/ 4311206 w 4414571"/>
                  <a:gd name="connsiteY666" fmla="*/ 1586389 h 2472690"/>
                  <a:gd name="connsiteX667" fmla="*/ 4305396 w 4414571"/>
                  <a:gd name="connsiteY667" fmla="*/ 1589723 h 2472690"/>
                  <a:gd name="connsiteX668" fmla="*/ 3381089 w 4414571"/>
                  <a:gd name="connsiteY668" fmla="*/ 1573339 h 2472690"/>
                  <a:gd name="connsiteX669" fmla="*/ 3374612 w 4414571"/>
                  <a:gd name="connsiteY669" fmla="*/ 1567910 h 2472690"/>
                  <a:gd name="connsiteX670" fmla="*/ 3374327 w 4414571"/>
                  <a:gd name="connsiteY670" fmla="*/ 1566386 h 2472690"/>
                  <a:gd name="connsiteX671" fmla="*/ 3379470 w 4414571"/>
                  <a:gd name="connsiteY671" fmla="*/ 1559909 h 2472690"/>
                  <a:gd name="connsiteX672" fmla="*/ 3423475 w 4414571"/>
                  <a:gd name="connsiteY672" fmla="*/ 1550003 h 2472690"/>
                  <a:gd name="connsiteX673" fmla="*/ 3431572 w 4414571"/>
                  <a:gd name="connsiteY673" fmla="*/ 1555147 h 2472690"/>
                  <a:gd name="connsiteX674" fmla="*/ 3430715 w 4414571"/>
                  <a:gd name="connsiteY674" fmla="*/ 1560290 h 2472690"/>
                  <a:gd name="connsiteX675" fmla="*/ 3426428 w 4414571"/>
                  <a:gd name="connsiteY675" fmla="*/ 1563243 h 2472690"/>
                  <a:gd name="connsiteX676" fmla="*/ 3382613 w 4414571"/>
                  <a:gd name="connsiteY676" fmla="*/ 1573149 h 2472690"/>
                  <a:gd name="connsiteX677" fmla="*/ 3381089 w 4414571"/>
                  <a:gd name="connsiteY677" fmla="*/ 1573339 h 2472690"/>
                  <a:gd name="connsiteX678" fmla="*/ 3468910 w 4414571"/>
                  <a:gd name="connsiteY678" fmla="*/ 1554099 h 2472690"/>
                  <a:gd name="connsiteX679" fmla="*/ 3462433 w 4414571"/>
                  <a:gd name="connsiteY679" fmla="*/ 1548765 h 2472690"/>
                  <a:gd name="connsiteX680" fmla="*/ 3462242 w 4414571"/>
                  <a:gd name="connsiteY680" fmla="*/ 1547431 h 2472690"/>
                  <a:gd name="connsiteX681" fmla="*/ 3467672 w 4414571"/>
                  <a:gd name="connsiteY681" fmla="*/ 1540955 h 2472690"/>
                  <a:gd name="connsiteX682" fmla="*/ 3511868 w 4414571"/>
                  <a:gd name="connsiteY682" fmla="*/ 1532382 h 2472690"/>
                  <a:gd name="connsiteX683" fmla="*/ 3519773 w 4414571"/>
                  <a:gd name="connsiteY683" fmla="*/ 1538002 h 2472690"/>
                  <a:gd name="connsiteX684" fmla="*/ 3518916 w 4414571"/>
                  <a:gd name="connsiteY684" fmla="*/ 1542955 h 2472690"/>
                  <a:gd name="connsiteX685" fmla="*/ 3514439 w 4414571"/>
                  <a:gd name="connsiteY685" fmla="*/ 1545907 h 2472690"/>
                  <a:gd name="connsiteX686" fmla="*/ 3470434 w 4414571"/>
                  <a:gd name="connsiteY686" fmla="*/ 1554194 h 2472690"/>
                  <a:gd name="connsiteX687" fmla="*/ 3470244 w 4414571"/>
                  <a:gd name="connsiteY687" fmla="*/ 1554194 h 2472690"/>
                  <a:gd name="connsiteX688" fmla="*/ 3468910 w 4414571"/>
                  <a:gd name="connsiteY688" fmla="*/ 1554099 h 2472690"/>
                  <a:gd name="connsiteX689" fmla="*/ 4224433 w 4414571"/>
                  <a:gd name="connsiteY689" fmla="*/ 1550670 h 2472690"/>
                  <a:gd name="connsiteX690" fmla="*/ 4221956 w 4414571"/>
                  <a:gd name="connsiteY690" fmla="*/ 1550194 h 2472690"/>
                  <a:gd name="connsiteX691" fmla="*/ 4213003 w 4414571"/>
                  <a:gd name="connsiteY691" fmla="*/ 1546574 h 2472690"/>
                  <a:gd name="connsiteX692" fmla="*/ 4211193 w 4414571"/>
                  <a:gd name="connsiteY692" fmla="*/ 1545717 h 2472690"/>
                  <a:gd name="connsiteX693" fmla="*/ 4180428 w 4414571"/>
                  <a:gd name="connsiteY693" fmla="*/ 1534954 h 2472690"/>
                  <a:gd name="connsiteX694" fmla="*/ 4180428 w 4414571"/>
                  <a:gd name="connsiteY694" fmla="*/ 1534954 h 2472690"/>
                  <a:gd name="connsiteX695" fmla="*/ 4175760 w 4414571"/>
                  <a:gd name="connsiteY695" fmla="*/ 1528477 h 2472690"/>
                  <a:gd name="connsiteX696" fmla="*/ 4175950 w 4414571"/>
                  <a:gd name="connsiteY696" fmla="*/ 1526667 h 2472690"/>
                  <a:gd name="connsiteX697" fmla="*/ 4184237 w 4414571"/>
                  <a:gd name="connsiteY697" fmla="*/ 1522000 h 2472690"/>
                  <a:gd name="connsiteX698" fmla="*/ 4184428 w 4414571"/>
                  <a:gd name="connsiteY698" fmla="*/ 1522000 h 2472690"/>
                  <a:gd name="connsiteX699" fmla="*/ 4184713 w 4414571"/>
                  <a:gd name="connsiteY699" fmla="*/ 1522190 h 2472690"/>
                  <a:gd name="connsiteX700" fmla="*/ 4216336 w 4414571"/>
                  <a:gd name="connsiteY700" fmla="*/ 1533430 h 2472690"/>
                  <a:gd name="connsiteX701" fmla="*/ 4218337 w 4414571"/>
                  <a:gd name="connsiteY701" fmla="*/ 1534097 h 2472690"/>
                  <a:gd name="connsiteX702" fmla="*/ 4227100 w 4414571"/>
                  <a:gd name="connsiteY702" fmla="*/ 1537906 h 2472690"/>
                  <a:gd name="connsiteX703" fmla="*/ 4230719 w 4414571"/>
                  <a:gd name="connsiteY703" fmla="*/ 1541526 h 2472690"/>
                  <a:gd name="connsiteX704" fmla="*/ 4230719 w 4414571"/>
                  <a:gd name="connsiteY704" fmla="*/ 1546670 h 2472690"/>
                  <a:gd name="connsiteX705" fmla="*/ 4224433 w 4414571"/>
                  <a:gd name="connsiteY705" fmla="*/ 1550670 h 2472690"/>
                  <a:gd name="connsiteX706" fmla="*/ 3557302 w 4414571"/>
                  <a:gd name="connsiteY706" fmla="*/ 1538097 h 2472690"/>
                  <a:gd name="connsiteX707" fmla="*/ 3550539 w 4414571"/>
                  <a:gd name="connsiteY707" fmla="*/ 1532477 h 2472690"/>
                  <a:gd name="connsiteX708" fmla="*/ 3550539 w 4414571"/>
                  <a:gd name="connsiteY708" fmla="*/ 1531334 h 2472690"/>
                  <a:gd name="connsiteX709" fmla="*/ 3556159 w 4414571"/>
                  <a:gd name="connsiteY709" fmla="*/ 1524572 h 2472690"/>
                  <a:gd name="connsiteX710" fmla="*/ 3600545 w 4414571"/>
                  <a:gd name="connsiteY710" fmla="*/ 1517809 h 2472690"/>
                  <a:gd name="connsiteX711" fmla="*/ 3608165 w 4414571"/>
                  <a:gd name="connsiteY711" fmla="*/ 1523619 h 2472690"/>
                  <a:gd name="connsiteX712" fmla="*/ 3607022 w 4414571"/>
                  <a:gd name="connsiteY712" fmla="*/ 1528572 h 2472690"/>
                  <a:gd name="connsiteX713" fmla="*/ 3602545 w 4414571"/>
                  <a:gd name="connsiteY713" fmla="*/ 1531048 h 2472690"/>
                  <a:gd name="connsiteX714" fmla="*/ 3558350 w 4414571"/>
                  <a:gd name="connsiteY714" fmla="*/ 1538002 h 2472690"/>
                  <a:gd name="connsiteX715" fmla="*/ 3557302 w 4414571"/>
                  <a:gd name="connsiteY715" fmla="*/ 1538097 h 2472690"/>
                  <a:gd name="connsiteX716" fmla="*/ 1387126 w 4414571"/>
                  <a:gd name="connsiteY716" fmla="*/ 1533811 h 2472690"/>
                  <a:gd name="connsiteX717" fmla="*/ 1384459 w 4414571"/>
                  <a:gd name="connsiteY717" fmla="*/ 1533144 h 2472690"/>
                  <a:gd name="connsiteX718" fmla="*/ 1380649 w 4414571"/>
                  <a:gd name="connsiteY718" fmla="*/ 1527048 h 2472690"/>
                  <a:gd name="connsiteX719" fmla="*/ 1381125 w 4414571"/>
                  <a:gd name="connsiteY719" fmla="*/ 1524381 h 2472690"/>
                  <a:gd name="connsiteX720" fmla="*/ 1381125 w 4414571"/>
                  <a:gd name="connsiteY720" fmla="*/ 1524190 h 2472690"/>
                  <a:gd name="connsiteX721" fmla="*/ 1381601 w 4414571"/>
                  <a:gd name="connsiteY721" fmla="*/ 1523524 h 2472690"/>
                  <a:gd name="connsiteX722" fmla="*/ 1399794 w 4414571"/>
                  <a:gd name="connsiteY722" fmla="*/ 1483328 h 2472690"/>
                  <a:gd name="connsiteX723" fmla="*/ 1408748 w 4414571"/>
                  <a:gd name="connsiteY723" fmla="*/ 1479995 h 2472690"/>
                  <a:gd name="connsiteX724" fmla="*/ 1412367 w 4414571"/>
                  <a:gd name="connsiteY724" fmla="*/ 1483805 h 2472690"/>
                  <a:gd name="connsiteX725" fmla="*/ 1412177 w 4414571"/>
                  <a:gd name="connsiteY725" fmla="*/ 1488948 h 2472690"/>
                  <a:gd name="connsiteX726" fmla="*/ 1393507 w 4414571"/>
                  <a:gd name="connsiteY726" fmla="*/ 1529810 h 2472690"/>
                  <a:gd name="connsiteX727" fmla="*/ 1393317 w 4414571"/>
                  <a:gd name="connsiteY727" fmla="*/ 1530001 h 2472690"/>
                  <a:gd name="connsiteX728" fmla="*/ 1387126 w 4414571"/>
                  <a:gd name="connsiteY728" fmla="*/ 1533811 h 2472690"/>
                  <a:gd name="connsiteX729" fmla="*/ 2156746 w 4414571"/>
                  <a:gd name="connsiteY729" fmla="*/ 1531430 h 2472690"/>
                  <a:gd name="connsiteX730" fmla="*/ 2152936 w 4414571"/>
                  <a:gd name="connsiteY730" fmla="*/ 1530287 h 2472690"/>
                  <a:gd name="connsiteX731" fmla="*/ 2150269 w 4414571"/>
                  <a:gd name="connsiteY731" fmla="*/ 1526000 h 2472690"/>
                  <a:gd name="connsiteX732" fmla="*/ 2151126 w 4414571"/>
                  <a:gd name="connsiteY732" fmla="*/ 1521047 h 2472690"/>
                  <a:gd name="connsiteX733" fmla="*/ 2176082 w 4414571"/>
                  <a:gd name="connsiteY733" fmla="*/ 1483805 h 2472690"/>
                  <a:gd name="connsiteX734" fmla="*/ 2176082 w 4414571"/>
                  <a:gd name="connsiteY734" fmla="*/ 1483614 h 2472690"/>
                  <a:gd name="connsiteX735" fmla="*/ 2185511 w 4414571"/>
                  <a:gd name="connsiteY735" fmla="*/ 1481804 h 2472690"/>
                  <a:gd name="connsiteX736" fmla="*/ 2188464 w 4414571"/>
                  <a:gd name="connsiteY736" fmla="*/ 1487424 h 2472690"/>
                  <a:gd name="connsiteX737" fmla="*/ 2187321 w 4414571"/>
                  <a:gd name="connsiteY737" fmla="*/ 1491234 h 2472690"/>
                  <a:gd name="connsiteX738" fmla="*/ 2173605 w 4414571"/>
                  <a:gd name="connsiteY738" fmla="*/ 1511617 h 2472690"/>
                  <a:gd name="connsiteX739" fmla="*/ 2162366 w 4414571"/>
                  <a:gd name="connsiteY739" fmla="*/ 1528477 h 2472690"/>
                  <a:gd name="connsiteX740" fmla="*/ 2156746 w 4414571"/>
                  <a:gd name="connsiteY740" fmla="*/ 1531430 h 2472690"/>
                  <a:gd name="connsiteX741" fmla="*/ 3646170 w 4414571"/>
                  <a:gd name="connsiteY741" fmla="*/ 1525333 h 2472690"/>
                  <a:gd name="connsiteX742" fmla="*/ 3639407 w 4414571"/>
                  <a:gd name="connsiteY742" fmla="*/ 1519523 h 2472690"/>
                  <a:gd name="connsiteX743" fmla="*/ 3639407 w 4414571"/>
                  <a:gd name="connsiteY743" fmla="*/ 1518856 h 2472690"/>
                  <a:gd name="connsiteX744" fmla="*/ 3645218 w 4414571"/>
                  <a:gd name="connsiteY744" fmla="*/ 1511903 h 2472690"/>
                  <a:gd name="connsiteX745" fmla="*/ 3689890 w 4414571"/>
                  <a:gd name="connsiteY745" fmla="*/ 1506950 h 2472690"/>
                  <a:gd name="connsiteX746" fmla="*/ 3697319 w 4414571"/>
                  <a:gd name="connsiteY746" fmla="*/ 1512760 h 2472690"/>
                  <a:gd name="connsiteX747" fmla="*/ 3691509 w 4414571"/>
                  <a:gd name="connsiteY747" fmla="*/ 1520190 h 2472690"/>
                  <a:gd name="connsiteX748" fmla="*/ 3647123 w 4414571"/>
                  <a:gd name="connsiteY748" fmla="*/ 1525333 h 2472690"/>
                  <a:gd name="connsiteX749" fmla="*/ 3646170 w 4414571"/>
                  <a:gd name="connsiteY749" fmla="*/ 1525333 h 2472690"/>
                  <a:gd name="connsiteX750" fmla="*/ 4138613 w 4414571"/>
                  <a:gd name="connsiteY750" fmla="*/ 1525333 h 2472690"/>
                  <a:gd name="connsiteX751" fmla="*/ 4137755 w 4414571"/>
                  <a:gd name="connsiteY751" fmla="*/ 1525143 h 2472690"/>
                  <a:gd name="connsiteX752" fmla="*/ 4132993 w 4414571"/>
                  <a:gd name="connsiteY752" fmla="*/ 1524476 h 2472690"/>
                  <a:gd name="connsiteX753" fmla="*/ 4093274 w 4414571"/>
                  <a:gd name="connsiteY753" fmla="*/ 1519523 h 2472690"/>
                  <a:gd name="connsiteX754" fmla="*/ 4087463 w 4414571"/>
                  <a:gd name="connsiteY754" fmla="*/ 1512760 h 2472690"/>
                  <a:gd name="connsiteX755" fmla="*/ 4087463 w 4414571"/>
                  <a:gd name="connsiteY755" fmla="*/ 1512094 h 2472690"/>
                  <a:gd name="connsiteX756" fmla="*/ 4094893 w 4414571"/>
                  <a:gd name="connsiteY756" fmla="*/ 1506283 h 2472690"/>
                  <a:gd name="connsiteX757" fmla="*/ 4134802 w 4414571"/>
                  <a:gd name="connsiteY757" fmla="*/ 1511237 h 2472690"/>
                  <a:gd name="connsiteX758" fmla="*/ 4137470 w 4414571"/>
                  <a:gd name="connsiteY758" fmla="*/ 1511427 h 2472690"/>
                  <a:gd name="connsiteX759" fmla="*/ 4139756 w 4414571"/>
                  <a:gd name="connsiteY759" fmla="*/ 1511903 h 2472690"/>
                  <a:gd name="connsiteX760" fmla="*/ 4145376 w 4414571"/>
                  <a:gd name="connsiteY760" fmla="*/ 1519523 h 2472690"/>
                  <a:gd name="connsiteX761" fmla="*/ 4138613 w 4414571"/>
                  <a:gd name="connsiteY761" fmla="*/ 1525333 h 2472690"/>
                  <a:gd name="connsiteX762" fmla="*/ 333375 w 4414571"/>
                  <a:gd name="connsiteY762" fmla="*/ 1520190 h 2472690"/>
                  <a:gd name="connsiteX763" fmla="*/ 329279 w 4414571"/>
                  <a:gd name="connsiteY763" fmla="*/ 1519047 h 2472690"/>
                  <a:gd name="connsiteX764" fmla="*/ 326612 w 4414571"/>
                  <a:gd name="connsiteY764" fmla="*/ 1514570 h 2472690"/>
                  <a:gd name="connsiteX765" fmla="*/ 327946 w 4414571"/>
                  <a:gd name="connsiteY765" fmla="*/ 1509617 h 2472690"/>
                  <a:gd name="connsiteX766" fmla="*/ 354616 w 4414571"/>
                  <a:gd name="connsiteY766" fmla="*/ 1473517 h 2472690"/>
                  <a:gd name="connsiteX767" fmla="*/ 364046 w 4414571"/>
                  <a:gd name="connsiteY767" fmla="*/ 1471993 h 2472690"/>
                  <a:gd name="connsiteX768" fmla="*/ 366713 w 4414571"/>
                  <a:gd name="connsiteY768" fmla="*/ 1477328 h 2472690"/>
                  <a:gd name="connsiteX769" fmla="*/ 365379 w 4414571"/>
                  <a:gd name="connsiteY769" fmla="*/ 1481328 h 2472690"/>
                  <a:gd name="connsiteX770" fmla="*/ 338614 w 4414571"/>
                  <a:gd name="connsiteY770" fmla="*/ 1517428 h 2472690"/>
                  <a:gd name="connsiteX771" fmla="*/ 333375 w 4414571"/>
                  <a:gd name="connsiteY771" fmla="*/ 1520190 h 2472690"/>
                  <a:gd name="connsiteX772" fmla="*/ 3735515 w 4414571"/>
                  <a:gd name="connsiteY772" fmla="*/ 1516094 h 2472690"/>
                  <a:gd name="connsiteX773" fmla="*/ 3728752 w 4414571"/>
                  <a:gd name="connsiteY773" fmla="*/ 1509998 h 2472690"/>
                  <a:gd name="connsiteX774" fmla="*/ 3728752 w 4414571"/>
                  <a:gd name="connsiteY774" fmla="*/ 1509331 h 2472690"/>
                  <a:gd name="connsiteX775" fmla="*/ 3735038 w 4414571"/>
                  <a:gd name="connsiteY775" fmla="*/ 1502569 h 2472690"/>
                  <a:gd name="connsiteX776" fmla="*/ 3779901 w 4414571"/>
                  <a:gd name="connsiteY776" fmla="*/ 1499425 h 2472690"/>
                  <a:gd name="connsiteX777" fmla="*/ 3786854 w 4414571"/>
                  <a:gd name="connsiteY777" fmla="*/ 1505712 h 2472690"/>
                  <a:gd name="connsiteX778" fmla="*/ 3785330 w 4414571"/>
                  <a:gd name="connsiteY778" fmla="*/ 1510665 h 2472690"/>
                  <a:gd name="connsiteX779" fmla="*/ 3780663 w 4414571"/>
                  <a:gd name="connsiteY779" fmla="*/ 1512856 h 2472690"/>
                  <a:gd name="connsiteX780" fmla="*/ 3735991 w 4414571"/>
                  <a:gd name="connsiteY780" fmla="*/ 1515999 h 2472690"/>
                  <a:gd name="connsiteX781" fmla="*/ 3735515 w 4414571"/>
                  <a:gd name="connsiteY781" fmla="*/ 1516094 h 2472690"/>
                  <a:gd name="connsiteX782" fmla="*/ 4049554 w 4414571"/>
                  <a:gd name="connsiteY782" fmla="*/ 1515237 h 2472690"/>
                  <a:gd name="connsiteX783" fmla="*/ 4048887 w 4414571"/>
                  <a:gd name="connsiteY783" fmla="*/ 1515237 h 2472690"/>
                  <a:gd name="connsiteX784" fmla="*/ 4004500 w 4414571"/>
                  <a:gd name="connsiteY784" fmla="*/ 1512094 h 2472690"/>
                  <a:gd name="connsiteX785" fmla="*/ 3998024 w 4414571"/>
                  <a:gd name="connsiteY785" fmla="*/ 1505140 h 2472690"/>
                  <a:gd name="connsiteX786" fmla="*/ 3998024 w 4414571"/>
                  <a:gd name="connsiteY786" fmla="*/ 1504950 h 2472690"/>
                  <a:gd name="connsiteX787" fmla="*/ 4005167 w 4414571"/>
                  <a:gd name="connsiteY787" fmla="*/ 1498664 h 2472690"/>
                  <a:gd name="connsiteX788" fmla="*/ 4050030 w 4414571"/>
                  <a:gd name="connsiteY788" fmla="*/ 1501807 h 2472690"/>
                  <a:gd name="connsiteX789" fmla="*/ 4054697 w 4414571"/>
                  <a:gd name="connsiteY789" fmla="*/ 1504093 h 2472690"/>
                  <a:gd name="connsiteX790" fmla="*/ 4056221 w 4414571"/>
                  <a:gd name="connsiteY790" fmla="*/ 1509046 h 2472690"/>
                  <a:gd name="connsiteX791" fmla="*/ 4049554 w 4414571"/>
                  <a:gd name="connsiteY791" fmla="*/ 1515237 h 2472690"/>
                  <a:gd name="connsiteX792" fmla="*/ 3825335 w 4414571"/>
                  <a:gd name="connsiteY792" fmla="*/ 1510760 h 2472690"/>
                  <a:gd name="connsiteX793" fmla="*/ 3825335 w 4414571"/>
                  <a:gd name="connsiteY793" fmla="*/ 1510760 h 2472690"/>
                  <a:gd name="connsiteX794" fmla="*/ 3818573 w 4414571"/>
                  <a:gd name="connsiteY794" fmla="*/ 1504283 h 2472690"/>
                  <a:gd name="connsiteX795" fmla="*/ 3818573 w 4414571"/>
                  <a:gd name="connsiteY795" fmla="*/ 1503807 h 2472690"/>
                  <a:gd name="connsiteX796" fmla="*/ 3824859 w 4414571"/>
                  <a:gd name="connsiteY796" fmla="*/ 1497330 h 2472690"/>
                  <a:gd name="connsiteX797" fmla="*/ 3870008 w 4414571"/>
                  <a:gd name="connsiteY797" fmla="*/ 1495997 h 2472690"/>
                  <a:gd name="connsiteX798" fmla="*/ 3876770 w 4414571"/>
                  <a:gd name="connsiteY798" fmla="*/ 1502759 h 2472690"/>
                  <a:gd name="connsiteX799" fmla="*/ 3874961 w 4414571"/>
                  <a:gd name="connsiteY799" fmla="*/ 1507426 h 2472690"/>
                  <a:gd name="connsiteX800" fmla="*/ 3870294 w 4414571"/>
                  <a:gd name="connsiteY800" fmla="*/ 1509427 h 2472690"/>
                  <a:gd name="connsiteX801" fmla="*/ 3825621 w 4414571"/>
                  <a:gd name="connsiteY801" fmla="*/ 1510760 h 2472690"/>
                  <a:gd name="connsiteX802" fmla="*/ 3825335 w 4414571"/>
                  <a:gd name="connsiteY802" fmla="*/ 1510760 h 2472690"/>
                  <a:gd name="connsiteX803" fmla="*/ 3959733 w 4414571"/>
                  <a:gd name="connsiteY803" fmla="*/ 1510093 h 2472690"/>
                  <a:gd name="connsiteX804" fmla="*/ 3959733 w 4414571"/>
                  <a:gd name="connsiteY804" fmla="*/ 1510093 h 2472690"/>
                  <a:gd name="connsiteX805" fmla="*/ 3914870 w 4414571"/>
                  <a:gd name="connsiteY805" fmla="*/ 1509236 h 2472690"/>
                  <a:gd name="connsiteX806" fmla="*/ 3910203 w 4414571"/>
                  <a:gd name="connsiteY806" fmla="*/ 1507236 h 2472690"/>
                  <a:gd name="connsiteX807" fmla="*/ 3908394 w 4414571"/>
                  <a:gd name="connsiteY807" fmla="*/ 1502569 h 2472690"/>
                  <a:gd name="connsiteX808" fmla="*/ 3915156 w 4414571"/>
                  <a:gd name="connsiteY808" fmla="*/ 1495806 h 2472690"/>
                  <a:gd name="connsiteX809" fmla="*/ 3960019 w 4414571"/>
                  <a:gd name="connsiteY809" fmla="*/ 1496663 h 2472690"/>
                  <a:gd name="connsiteX810" fmla="*/ 3966496 w 4414571"/>
                  <a:gd name="connsiteY810" fmla="*/ 1503616 h 2472690"/>
                  <a:gd name="connsiteX811" fmla="*/ 3959733 w 4414571"/>
                  <a:gd name="connsiteY811" fmla="*/ 1510093 h 2472690"/>
                  <a:gd name="connsiteX812" fmla="*/ 2206847 w 4414571"/>
                  <a:gd name="connsiteY812" fmla="*/ 1456658 h 2472690"/>
                  <a:gd name="connsiteX813" fmla="*/ 2203037 w 4414571"/>
                  <a:gd name="connsiteY813" fmla="*/ 1455515 h 2472690"/>
                  <a:gd name="connsiteX814" fmla="*/ 2200084 w 4414571"/>
                  <a:gd name="connsiteY814" fmla="*/ 1451229 h 2472690"/>
                  <a:gd name="connsiteX815" fmla="*/ 2201228 w 4414571"/>
                  <a:gd name="connsiteY815" fmla="*/ 1446276 h 2472690"/>
                  <a:gd name="connsiteX816" fmla="*/ 2218754 w 4414571"/>
                  <a:gd name="connsiteY816" fmla="*/ 1419987 h 2472690"/>
                  <a:gd name="connsiteX817" fmla="*/ 2226183 w 4414571"/>
                  <a:gd name="connsiteY817" fmla="*/ 1408748 h 2472690"/>
                  <a:gd name="connsiteX818" fmla="*/ 2235422 w 4414571"/>
                  <a:gd name="connsiteY818" fmla="*/ 1406938 h 2472690"/>
                  <a:gd name="connsiteX819" fmla="*/ 2238566 w 4414571"/>
                  <a:gd name="connsiteY819" fmla="*/ 1412557 h 2472690"/>
                  <a:gd name="connsiteX820" fmla="*/ 2237423 w 4414571"/>
                  <a:gd name="connsiteY820" fmla="*/ 1416367 h 2472690"/>
                  <a:gd name="connsiteX821" fmla="*/ 2212562 w 4414571"/>
                  <a:gd name="connsiteY821" fmla="*/ 1453610 h 2472690"/>
                  <a:gd name="connsiteX822" fmla="*/ 2206847 w 4414571"/>
                  <a:gd name="connsiteY822" fmla="*/ 1456658 h 2472690"/>
                  <a:gd name="connsiteX823" fmla="*/ 1424178 w 4414571"/>
                  <a:gd name="connsiteY823" fmla="*/ 1451896 h 2472690"/>
                  <a:gd name="connsiteX824" fmla="*/ 1421511 w 4414571"/>
                  <a:gd name="connsiteY824" fmla="*/ 1451229 h 2472690"/>
                  <a:gd name="connsiteX825" fmla="*/ 1417511 w 4414571"/>
                  <a:gd name="connsiteY825" fmla="*/ 1444942 h 2472690"/>
                  <a:gd name="connsiteX826" fmla="*/ 1417987 w 4414571"/>
                  <a:gd name="connsiteY826" fmla="*/ 1442466 h 2472690"/>
                  <a:gd name="connsiteX827" fmla="*/ 1435894 w 4414571"/>
                  <a:gd name="connsiteY827" fmla="*/ 1401128 h 2472690"/>
                  <a:gd name="connsiteX828" fmla="*/ 1444657 w 4414571"/>
                  <a:gd name="connsiteY828" fmla="*/ 1397508 h 2472690"/>
                  <a:gd name="connsiteX829" fmla="*/ 1448276 w 4414571"/>
                  <a:gd name="connsiteY829" fmla="*/ 1401318 h 2472690"/>
                  <a:gd name="connsiteX830" fmla="*/ 1448276 w 4414571"/>
                  <a:gd name="connsiteY830" fmla="*/ 1406462 h 2472690"/>
                  <a:gd name="connsiteX831" fmla="*/ 1430274 w 4414571"/>
                  <a:gd name="connsiteY831" fmla="*/ 1447800 h 2472690"/>
                  <a:gd name="connsiteX832" fmla="*/ 1424178 w 4414571"/>
                  <a:gd name="connsiteY832" fmla="*/ 1451896 h 2472690"/>
                  <a:gd name="connsiteX833" fmla="*/ 387001 w 4414571"/>
                  <a:gd name="connsiteY833" fmla="*/ 1448086 h 2472690"/>
                  <a:gd name="connsiteX834" fmla="*/ 383000 w 4414571"/>
                  <a:gd name="connsiteY834" fmla="*/ 1446752 h 2472690"/>
                  <a:gd name="connsiteX835" fmla="*/ 380333 w 4414571"/>
                  <a:gd name="connsiteY835" fmla="*/ 1442466 h 2472690"/>
                  <a:gd name="connsiteX836" fmla="*/ 381667 w 4414571"/>
                  <a:gd name="connsiteY836" fmla="*/ 1437323 h 2472690"/>
                  <a:gd name="connsiteX837" fmla="*/ 409004 w 4414571"/>
                  <a:gd name="connsiteY837" fmla="*/ 1401604 h 2472690"/>
                  <a:gd name="connsiteX838" fmla="*/ 409289 w 4414571"/>
                  <a:gd name="connsiteY838" fmla="*/ 1401604 h 2472690"/>
                  <a:gd name="connsiteX839" fmla="*/ 418433 w 4414571"/>
                  <a:gd name="connsiteY839" fmla="*/ 1400461 h 2472690"/>
                  <a:gd name="connsiteX840" fmla="*/ 420910 w 4414571"/>
                  <a:gd name="connsiteY840" fmla="*/ 1405795 h 2472690"/>
                  <a:gd name="connsiteX841" fmla="*/ 419576 w 4414571"/>
                  <a:gd name="connsiteY841" fmla="*/ 1409795 h 2472690"/>
                  <a:gd name="connsiteX842" fmla="*/ 392430 w 4414571"/>
                  <a:gd name="connsiteY842" fmla="*/ 1445514 h 2472690"/>
                  <a:gd name="connsiteX843" fmla="*/ 387001 w 4414571"/>
                  <a:gd name="connsiteY843" fmla="*/ 1448086 h 2472690"/>
                  <a:gd name="connsiteX844" fmla="*/ 2256663 w 4414571"/>
                  <a:gd name="connsiteY844" fmla="*/ 1381887 h 2472690"/>
                  <a:gd name="connsiteX845" fmla="*/ 2253044 w 4414571"/>
                  <a:gd name="connsiteY845" fmla="*/ 1380744 h 2472690"/>
                  <a:gd name="connsiteX846" fmla="*/ 2250091 w 4414571"/>
                  <a:gd name="connsiteY846" fmla="*/ 1376458 h 2472690"/>
                  <a:gd name="connsiteX847" fmla="*/ 2250948 w 4414571"/>
                  <a:gd name="connsiteY847" fmla="*/ 1371505 h 2472690"/>
                  <a:gd name="connsiteX848" fmla="*/ 2275904 w 4414571"/>
                  <a:gd name="connsiteY848" fmla="*/ 1333976 h 2472690"/>
                  <a:gd name="connsiteX849" fmla="*/ 2285143 w 4414571"/>
                  <a:gd name="connsiteY849" fmla="*/ 1331976 h 2472690"/>
                  <a:gd name="connsiteX850" fmla="*/ 2288286 w 4414571"/>
                  <a:gd name="connsiteY850" fmla="*/ 1337596 h 2472690"/>
                  <a:gd name="connsiteX851" fmla="*/ 2287143 w 4414571"/>
                  <a:gd name="connsiteY851" fmla="*/ 1341406 h 2472690"/>
                  <a:gd name="connsiteX852" fmla="*/ 2262188 w 4414571"/>
                  <a:gd name="connsiteY852" fmla="*/ 1378934 h 2472690"/>
                  <a:gd name="connsiteX853" fmla="*/ 2256663 w 4414571"/>
                  <a:gd name="connsiteY853" fmla="*/ 1381887 h 2472690"/>
                  <a:gd name="connsiteX854" fmla="*/ 441769 w 4414571"/>
                  <a:gd name="connsiteY854" fmla="*/ 1376934 h 2472690"/>
                  <a:gd name="connsiteX855" fmla="*/ 437769 w 4414571"/>
                  <a:gd name="connsiteY855" fmla="*/ 1375600 h 2472690"/>
                  <a:gd name="connsiteX856" fmla="*/ 435102 w 4414571"/>
                  <a:gd name="connsiteY856" fmla="*/ 1371124 h 2472690"/>
                  <a:gd name="connsiteX857" fmla="*/ 436721 w 4414571"/>
                  <a:gd name="connsiteY857" fmla="*/ 1366171 h 2472690"/>
                  <a:gd name="connsiteX858" fmla="*/ 442150 w 4414571"/>
                  <a:gd name="connsiteY858" fmla="*/ 1359217 h 2472690"/>
                  <a:gd name="connsiteX859" fmla="*/ 464630 w 4414571"/>
                  <a:gd name="connsiteY859" fmla="*/ 1330928 h 2472690"/>
                  <a:gd name="connsiteX860" fmla="*/ 474059 w 4414571"/>
                  <a:gd name="connsiteY860" fmla="*/ 1329785 h 2472690"/>
                  <a:gd name="connsiteX861" fmla="*/ 476536 w 4414571"/>
                  <a:gd name="connsiteY861" fmla="*/ 1334929 h 2472690"/>
                  <a:gd name="connsiteX862" fmla="*/ 475393 w 4414571"/>
                  <a:gd name="connsiteY862" fmla="*/ 1338929 h 2472690"/>
                  <a:gd name="connsiteX863" fmla="*/ 475202 w 4414571"/>
                  <a:gd name="connsiteY863" fmla="*/ 1339120 h 2472690"/>
                  <a:gd name="connsiteX864" fmla="*/ 474726 w 4414571"/>
                  <a:gd name="connsiteY864" fmla="*/ 1339787 h 2472690"/>
                  <a:gd name="connsiteX865" fmla="*/ 447389 w 4414571"/>
                  <a:gd name="connsiteY865" fmla="*/ 1374362 h 2472690"/>
                  <a:gd name="connsiteX866" fmla="*/ 441769 w 4414571"/>
                  <a:gd name="connsiteY866" fmla="*/ 1376934 h 2472690"/>
                  <a:gd name="connsiteX867" fmla="*/ 1459421 w 4414571"/>
                  <a:gd name="connsiteY867" fmla="*/ 1369123 h 2472690"/>
                  <a:gd name="connsiteX868" fmla="*/ 1456754 w 4414571"/>
                  <a:gd name="connsiteY868" fmla="*/ 1368647 h 2472690"/>
                  <a:gd name="connsiteX869" fmla="*/ 1452658 w 4414571"/>
                  <a:gd name="connsiteY869" fmla="*/ 1362361 h 2472690"/>
                  <a:gd name="connsiteX870" fmla="*/ 1453134 w 4414571"/>
                  <a:gd name="connsiteY870" fmla="*/ 1359884 h 2472690"/>
                  <a:gd name="connsiteX871" fmla="*/ 1470184 w 4414571"/>
                  <a:gd name="connsiteY871" fmla="*/ 1318355 h 2472690"/>
                  <a:gd name="connsiteX872" fmla="*/ 1478947 w 4414571"/>
                  <a:gd name="connsiteY872" fmla="*/ 1314545 h 2472690"/>
                  <a:gd name="connsiteX873" fmla="*/ 1482566 w 4414571"/>
                  <a:gd name="connsiteY873" fmla="*/ 1323308 h 2472690"/>
                  <a:gd name="connsiteX874" fmla="*/ 1465516 w 4414571"/>
                  <a:gd name="connsiteY874" fmla="*/ 1365028 h 2472690"/>
                  <a:gd name="connsiteX875" fmla="*/ 1459421 w 4414571"/>
                  <a:gd name="connsiteY875" fmla="*/ 1369123 h 2472690"/>
                  <a:gd name="connsiteX876" fmla="*/ 2306193 w 4414571"/>
                  <a:gd name="connsiteY876" fmla="*/ 1306925 h 2472690"/>
                  <a:gd name="connsiteX877" fmla="*/ 2302574 w 4414571"/>
                  <a:gd name="connsiteY877" fmla="*/ 1306068 h 2472690"/>
                  <a:gd name="connsiteX878" fmla="*/ 2299621 w 4414571"/>
                  <a:gd name="connsiteY878" fmla="*/ 1301591 h 2472690"/>
                  <a:gd name="connsiteX879" fmla="*/ 2300478 w 4414571"/>
                  <a:gd name="connsiteY879" fmla="*/ 1296638 h 2472690"/>
                  <a:gd name="connsiteX880" fmla="*/ 2325148 w 4414571"/>
                  <a:gd name="connsiteY880" fmla="*/ 1258919 h 2472690"/>
                  <a:gd name="connsiteX881" fmla="*/ 2334292 w 4414571"/>
                  <a:gd name="connsiteY881" fmla="*/ 1257109 h 2472690"/>
                  <a:gd name="connsiteX882" fmla="*/ 2337435 w 4414571"/>
                  <a:gd name="connsiteY882" fmla="*/ 1262539 h 2472690"/>
                  <a:gd name="connsiteX883" fmla="*/ 2336292 w 4414571"/>
                  <a:gd name="connsiteY883" fmla="*/ 1266349 h 2472690"/>
                  <a:gd name="connsiteX884" fmla="*/ 2311622 w 4414571"/>
                  <a:gd name="connsiteY884" fmla="*/ 1304068 h 2472690"/>
                  <a:gd name="connsiteX885" fmla="*/ 2306193 w 4414571"/>
                  <a:gd name="connsiteY885" fmla="*/ 1306925 h 2472690"/>
                  <a:gd name="connsiteX886" fmla="*/ 497586 w 4414571"/>
                  <a:gd name="connsiteY886" fmla="*/ 1306735 h 2472690"/>
                  <a:gd name="connsiteX887" fmla="*/ 493300 w 4414571"/>
                  <a:gd name="connsiteY887" fmla="*/ 1305401 h 2472690"/>
                  <a:gd name="connsiteX888" fmla="*/ 490823 w 4414571"/>
                  <a:gd name="connsiteY888" fmla="*/ 1300734 h 2472690"/>
                  <a:gd name="connsiteX889" fmla="*/ 492442 w 4414571"/>
                  <a:gd name="connsiteY889" fmla="*/ 1295781 h 2472690"/>
                  <a:gd name="connsiteX890" fmla="*/ 520732 w 4414571"/>
                  <a:gd name="connsiteY890" fmla="*/ 1261015 h 2472690"/>
                  <a:gd name="connsiteX891" fmla="*/ 530162 w 4414571"/>
                  <a:gd name="connsiteY891" fmla="*/ 1259872 h 2472690"/>
                  <a:gd name="connsiteX892" fmla="*/ 532638 w 4414571"/>
                  <a:gd name="connsiteY892" fmla="*/ 1265015 h 2472690"/>
                  <a:gd name="connsiteX893" fmla="*/ 531305 w 4414571"/>
                  <a:gd name="connsiteY893" fmla="*/ 1269492 h 2472690"/>
                  <a:gd name="connsiteX894" fmla="*/ 503015 w 4414571"/>
                  <a:gd name="connsiteY894" fmla="*/ 1304258 h 2472690"/>
                  <a:gd name="connsiteX895" fmla="*/ 497586 w 4414571"/>
                  <a:gd name="connsiteY895" fmla="*/ 1306735 h 2472690"/>
                  <a:gd name="connsiteX896" fmla="*/ 1492853 w 4414571"/>
                  <a:gd name="connsiteY896" fmla="*/ 1285875 h 2472690"/>
                  <a:gd name="connsiteX897" fmla="*/ 1490377 w 4414571"/>
                  <a:gd name="connsiteY897" fmla="*/ 1285399 h 2472690"/>
                  <a:gd name="connsiteX898" fmla="*/ 1486090 w 4414571"/>
                  <a:gd name="connsiteY898" fmla="*/ 1279303 h 2472690"/>
                  <a:gd name="connsiteX899" fmla="*/ 1486567 w 4414571"/>
                  <a:gd name="connsiteY899" fmla="*/ 1276826 h 2472690"/>
                  <a:gd name="connsiteX900" fmla="*/ 1486567 w 4414571"/>
                  <a:gd name="connsiteY900" fmla="*/ 1276636 h 2472690"/>
                  <a:gd name="connsiteX901" fmla="*/ 1487043 w 4414571"/>
                  <a:gd name="connsiteY901" fmla="*/ 1275969 h 2472690"/>
                  <a:gd name="connsiteX902" fmla="*/ 1502759 w 4414571"/>
                  <a:gd name="connsiteY902" fmla="*/ 1234916 h 2472690"/>
                  <a:gd name="connsiteX903" fmla="*/ 1511522 w 4414571"/>
                  <a:gd name="connsiteY903" fmla="*/ 1230916 h 2472690"/>
                  <a:gd name="connsiteX904" fmla="*/ 1515332 w 4414571"/>
                  <a:gd name="connsiteY904" fmla="*/ 1239679 h 2472690"/>
                  <a:gd name="connsiteX905" fmla="*/ 1499140 w 4414571"/>
                  <a:gd name="connsiteY905" fmla="*/ 1281398 h 2472690"/>
                  <a:gd name="connsiteX906" fmla="*/ 1499140 w 4414571"/>
                  <a:gd name="connsiteY906" fmla="*/ 1281589 h 2472690"/>
                  <a:gd name="connsiteX907" fmla="*/ 1492853 w 4414571"/>
                  <a:gd name="connsiteY907" fmla="*/ 1285875 h 2472690"/>
                  <a:gd name="connsiteX908" fmla="*/ 554450 w 4414571"/>
                  <a:gd name="connsiteY908" fmla="*/ 1237107 h 2472690"/>
                  <a:gd name="connsiteX909" fmla="*/ 550164 w 4414571"/>
                  <a:gd name="connsiteY909" fmla="*/ 1235583 h 2472690"/>
                  <a:gd name="connsiteX910" fmla="*/ 549307 w 4414571"/>
                  <a:gd name="connsiteY910" fmla="*/ 1226153 h 2472690"/>
                  <a:gd name="connsiteX911" fmla="*/ 578072 w 4414571"/>
                  <a:gd name="connsiteY911" fmla="*/ 1191578 h 2472690"/>
                  <a:gd name="connsiteX912" fmla="*/ 587502 w 4414571"/>
                  <a:gd name="connsiteY912" fmla="*/ 1190720 h 2472690"/>
                  <a:gd name="connsiteX913" fmla="*/ 589979 w 4414571"/>
                  <a:gd name="connsiteY913" fmla="*/ 1195864 h 2472690"/>
                  <a:gd name="connsiteX914" fmla="*/ 588359 w 4414571"/>
                  <a:gd name="connsiteY914" fmla="*/ 1200150 h 2472690"/>
                  <a:gd name="connsiteX915" fmla="*/ 559594 w 4414571"/>
                  <a:gd name="connsiteY915" fmla="*/ 1234726 h 2472690"/>
                  <a:gd name="connsiteX916" fmla="*/ 554450 w 4414571"/>
                  <a:gd name="connsiteY916" fmla="*/ 1237107 h 2472690"/>
                  <a:gd name="connsiteX917" fmla="*/ 2355437 w 4414571"/>
                  <a:gd name="connsiteY917" fmla="*/ 1231773 h 2472690"/>
                  <a:gd name="connsiteX918" fmla="*/ 2351818 w 4414571"/>
                  <a:gd name="connsiteY918" fmla="*/ 1230630 h 2472690"/>
                  <a:gd name="connsiteX919" fmla="*/ 2348674 w 4414571"/>
                  <a:gd name="connsiteY919" fmla="*/ 1226344 h 2472690"/>
                  <a:gd name="connsiteX920" fmla="*/ 2349817 w 4414571"/>
                  <a:gd name="connsiteY920" fmla="*/ 1221391 h 2472690"/>
                  <a:gd name="connsiteX921" fmla="*/ 2358581 w 4414571"/>
                  <a:gd name="connsiteY921" fmla="*/ 1207484 h 2472690"/>
                  <a:gd name="connsiteX922" fmla="*/ 2374106 w 4414571"/>
                  <a:gd name="connsiteY922" fmla="*/ 1183481 h 2472690"/>
                  <a:gd name="connsiteX923" fmla="*/ 2383250 w 4414571"/>
                  <a:gd name="connsiteY923" fmla="*/ 1181481 h 2472690"/>
                  <a:gd name="connsiteX924" fmla="*/ 2386394 w 4414571"/>
                  <a:gd name="connsiteY924" fmla="*/ 1187291 h 2472690"/>
                  <a:gd name="connsiteX925" fmla="*/ 2385250 w 4414571"/>
                  <a:gd name="connsiteY925" fmla="*/ 1190625 h 2472690"/>
                  <a:gd name="connsiteX926" fmla="*/ 2360962 w 4414571"/>
                  <a:gd name="connsiteY926" fmla="*/ 1228534 h 2472690"/>
                  <a:gd name="connsiteX927" fmla="*/ 2355437 w 4414571"/>
                  <a:gd name="connsiteY927" fmla="*/ 1231773 h 2472690"/>
                  <a:gd name="connsiteX928" fmla="*/ 1524953 w 4414571"/>
                  <a:gd name="connsiteY928" fmla="*/ 1201864 h 2472690"/>
                  <a:gd name="connsiteX929" fmla="*/ 1522666 w 4414571"/>
                  <a:gd name="connsiteY929" fmla="*/ 1201388 h 2472690"/>
                  <a:gd name="connsiteX930" fmla="*/ 1518190 w 4414571"/>
                  <a:gd name="connsiteY930" fmla="*/ 1195102 h 2472690"/>
                  <a:gd name="connsiteX931" fmla="*/ 1518666 w 4414571"/>
                  <a:gd name="connsiteY931" fmla="*/ 1192625 h 2472690"/>
                  <a:gd name="connsiteX932" fmla="*/ 1534192 w 4414571"/>
                  <a:gd name="connsiteY932" fmla="*/ 1150620 h 2472690"/>
                  <a:gd name="connsiteX933" fmla="*/ 1542764 w 4414571"/>
                  <a:gd name="connsiteY933" fmla="*/ 1146620 h 2472690"/>
                  <a:gd name="connsiteX934" fmla="*/ 1546765 w 4414571"/>
                  <a:gd name="connsiteY934" fmla="*/ 1155192 h 2472690"/>
                  <a:gd name="connsiteX935" fmla="*/ 1544764 w 4414571"/>
                  <a:gd name="connsiteY935" fmla="*/ 1160812 h 2472690"/>
                  <a:gd name="connsiteX936" fmla="*/ 1531239 w 4414571"/>
                  <a:gd name="connsiteY936" fmla="*/ 1197388 h 2472690"/>
                  <a:gd name="connsiteX937" fmla="*/ 1531239 w 4414571"/>
                  <a:gd name="connsiteY937" fmla="*/ 1197578 h 2472690"/>
                  <a:gd name="connsiteX938" fmla="*/ 1524953 w 4414571"/>
                  <a:gd name="connsiteY938" fmla="*/ 1201864 h 2472690"/>
                  <a:gd name="connsiteX939" fmla="*/ 611886 w 4414571"/>
                  <a:gd name="connsiteY939" fmla="*/ 1168051 h 2472690"/>
                  <a:gd name="connsiteX940" fmla="*/ 607600 w 4414571"/>
                  <a:gd name="connsiteY940" fmla="*/ 1166431 h 2472690"/>
                  <a:gd name="connsiteX941" fmla="*/ 606742 w 4414571"/>
                  <a:gd name="connsiteY941" fmla="*/ 1157002 h 2472690"/>
                  <a:gd name="connsiteX942" fmla="*/ 625412 w 4414571"/>
                  <a:gd name="connsiteY942" fmla="*/ 1134999 h 2472690"/>
                  <a:gd name="connsiteX943" fmla="*/ 635698 w 4414571"/>
                  <a:gd name="connsiteY943" fmla="*/ 1122616 h 2472690"/>
                  <a:gd name="connsiteX944" fmla="*/ 645319 w 4414571"/>
                  <a:gd name="connsiteY944" fmla="*/ 1121759 h 2472690"/>
                  <a:gd name="connsiteX945" fmla="*/ 647605 w 4414571"/>
                  <a:gd name="connsiteY945" fmla="*/ 1127093 h 2472690"/>
                  <a:gd name="connsiteX946" fmla="*/ 645986 w 4414571"/>
                  <a:gd name="connsiteY946" fmla="*/ 1131380 h 2472690"/>
                  <a:gd name="connsiteX947" fmla="*/ 617030 w 4414571"/>
                  <a:gd name="connsiteY947" fmla="*/ 1165765 h 2472690"/>
                  <a:gd name="connsiteX948" fmla="*/ 611886 w 4414571"/>
                  <a:gd name="connsiteY948" fmla="*/ 1168051 h 2472690"/>
                  <a:gd name="connsiteX949" fmla="*/ 2403634 w 4414571"/>
                  <a:gd name="connsiteY949" fmla="*/ 1155859 h 2472690"/>
                  <a:gd name="connsiteX950" fmla="*/ 2400014 w 4414571"/>
                  <a:gd name="connsiteY950" fmla="*/ 1154716 h 2472690"/>
                  <a:gd name="connsiteX951" fmla="*/ 2397824 w 4414571"/>
                  <a:gd name="connsiteY951" fmla="*/ 1145476 h 2472690"/>
                  <a:gd name="connsiteX952" fmla="*/ 2421636 w 4414571"/>
                  <a:gd name="connsiteY952" fmla="*/ 1107281 h 2472690"/>
                  <a:gd name="connsiteX953" fmla="*/ 2430875 w 4414571"/>
                  <a:gd name="connsiteY953" fmla="*/ 1105281 h 2472690"/>
                  <a:gd name="connsiteX954" fmla="*/ 2434019 w 4414571"/>
                  <a:gd name="connsiteY954" fmla="*/ 1110901 h 2472690"/>
                  <a:gd name="connsiteX955" fmla="*/ 2433161 w 4414571"/>
                  <a:gd name="connsiteY955" fmla="*/ 1114520 h 2472690"/>
                  <a:gd name="connsiteX956" fmla="*/ 2426399 w 4414571"/>
                  <a:gd name="connsiteY956" fmla="*/ 1125283 h 2472690"/>
                  <a:gd name="connsiteX957" fmla="*/ 2409349 w 4414571"/>
                  <a:gd name="connsiteY957" fmla="*/ 1152715 h 2472690"/>
                  <a:gd name="connsiteX958" fmla="*/ 2403634 w 4414571"/>
                  <a:gd name="connsiteY958" fmla="*/ 1155859 h 2472690"/>
                  <a:gd name="connsiteX959" fmla="*/ 1555432 w 4414571"/>
                  <a:gd name="connsiteY959" fmla="*/ 1117282 h 2472690"/>
                  <a:gd name="connsiteX960" fmla="*/ 1553242 w 4414571"/>
                  <a:gd name="connsiteY960" fmla="*/ 1116806 h 2472690"/>
                  <a:gd name="connsiteX961" fmla="*/ 1548765 w 4414571"/>
                  <a:gd name="connsiteY961" fmla="*/ 1110710 h 2472690"/>
                  <a:gd name="connsiteX962" fmla="*/ 1549241 w 4414571"/>
                  <a:gd name="connsiteY962" fmla="*/ 1108234 h 2472690"/>
                  <a:gd name="connsiteX963" fmla="*/ 1564005 w 4414571"/>
                  <a:gd name="connsiteY963" fmla="*/ 1066038 h 2472690"/>
                  <a:gd name="connsiteX964" fmla="*/ 1572578 w 4414571"/>
                  <a:gd name="connsiteY964" fmla="*/ 1061752 h 2472690"/>
                  <a:gd name="connsiteX965" fmla="*/ 1576578 w 4414571"/>
                  <a:gd name="connsiteY965" fmla="*/ 1070324 h 2472690"/>
                  <a:gd name="connsiteX966" fmla="*/ 1562005 w 4414571"/>
                  <a:gd name="connsiteY966" fmla="*/ 1112710 h 2472690"/>
                  <a:gd name="connsiteX967" fmla="*/ 1561814 w 4414571"/>
                  <a:gd name="connsiteY967" fmla="*/ 1112901 h 2472690"/>
                  <a:gd name="connsiteX968" fmla="*/ 1555432 w 4414571"/>
                  <a:gd name="connsiteY968" fmla="*/ 1117282 h 2472690"/>
                  <a:gd name="connsiteX969" fmla="*/ 669988 w 4414571"/>
                  <a:gd name="connsiteY969" fmla="*/ 1099566 h 2472690"/>
                  <a:gd name="connsiteX970" fmla="*/ 665702 w 4414571"/>
                  <a:gd name="connsiteY970" fmla="*/ 1097756 h 2472690"/>
                  <a:gd name="connsiteX971" fmla="*/ 663226 w 4414571"/>
                  <a:gd name="connsiteY971" fmla="*/ 1093280 h 2472690"/>
                  <a:gd name="connsiteX972" fmla="*/ 664845 w 4414571"/>
                  <a:gd name="connsiteY972" fmla="*/ 1088326 h 2472690"/>
                  <a:gd name="connsiteX973" fmla="*/ 691991 w 4414571"/>
                  <a:gd name="connsiteY973" fmla="*/ 1056894 h 2472690"/>
                  <a:gd name="connsiteX974" fmla="*/ 694182 w 4414571"/>
                  <a:gd name="connsiteY974" fmla="*/ 1054227 h 2472690"/>
                  <a:gd name="connsiteX975" fmla="*/ 703612 w 4414571"/>
                  <a:gd name="connsiteY975" fmla="*/ 1053560 h 2472690"/>
                  <a:gd name="connsiteX976" fmla="*/ 706088 w 4414571"/>
                  <a:gd name="connsiteY976" fmla="*/ 1058704 h 2472690"/>
                  <a:gd name="connsiteX977" fmla="*/ 704279 w 4414571"/>
                  <a:gd name="connsiteY977" fmla="*/ 1062990 h 2472690"/>
                  <a:gd name="connsiteX978" fmla="*/ 675132 w 4414571"/>
                  <a:gd name="connsiteY978" fmla="*/ 1097089 h 2472690"/>
                  <a:gd name="connsiteX979" fmla="*/ 669988 w 4414571"/>
                  <a:gd name="connsiteY979" fmla="*/ 1099566 h 2472690"/>
                  <a:gd name="connsiteX980" fmla="*/ 2450783 w 4414571"/>
                  <a:gd name="connsiteY980" fmla="*/ 1079373 h 2472690"/>
                  <a:gd name="connsiteX981" fmla="*/ 2447449 w 4414571"/>
                  <a:gd name="connsiteY981" fmla="*/ 1078516 h 2472690"/>
                  <a:gd name="connsiteX982" fmla="*/ 2444306 w 4414571"/>
                  <a:gd name="connsiteY982" fmla="*/ 1074230 h 2472690"/>
                  <a:gd name="connsiteX983" fmla="*/ 2444972 w 4414571"/>
                  <a:gd name="connsiteY983" fmla="*/ 1069086 h 2472690"/>
                  <a:gd name="connsiteX984" fmla="*/ 2468118 w 4414571"/>
                  <a:gd name="connsiteY984" fmla="*/ 1030700 h 2472690"/>
                  <a:gd name="connsiteX985" fmla="*/ 2477357 w 4414571"/>
                  <a:gd name="connsiteY985" fmla="*/ 1028224 h 2472690"/>
                  <a:gd name="connsiteX986" fmla="*/ 2480691 w 4414571"/>
                  <a:gd name="connsiteY986" fmla="*/ 1034034 h 2472690"/>
                  <a:gd name="connsiteX987" fmla="*/ 2479834 w 4414571"/>
                  <a:gd name="connsiteY987" fmla="*/ 1037654 h 2472690"/>
                  <a:gd name="connsiteX988" fmla="*/ 2456688 w 4414571"/>
                  <a:gd name="connsiteY988" fmla="*/ 1076230 h 2472690"/>
                  <a:gd name="connsiteX989" fmla="*/ 2450783 w 4414571"/>
                  <a:gd name="connsiteY989" fmla="*/ 1079373 h 2472690"/>
                  <a:gd name="connsiteX990" fmla="*/ 1584674 w 4414571"/>
                  <a:gd name="connsiteY990" fmla="*/ 1032224 h 2472690"/>
                  <a:gd name="connsiteX991" fmla="*/ 1582674 w 4414571"/>
                  <a:gd name="connsiteY991" fmla="*/ 1032034 h 2472690"/>
                  <a:gd name="connsiteX992" fmla="*/ 1578007 w 4414571"/>
                  <a:gd name="connsiteY992" fmla="*/ 1025557 h 2472690"/>
                  <a:gd name="connsiteX993" fmla="*/ 1578483 w 4414571"/>
                  <a:gd name="connsiteY993" fmla="*/ 1023556 h 2472690"/>
                  <a:gd name="connsiteX994" fmla="*/ 1592580 w 4414571"/>
                  <a:gd name="connsiteY994" fmla="*/ 980884 h 2472690"/>
                  <a:gd name="connsiteX995" fmla="*/ 1600867 w 4414571"/>
                  <a:gd name="connsiteY995" fmla="*/ 976598 h 2472690"/>
                  <a:gd name="connsiteX996" fmla="*/ 1604867 w 4414571"/>
                  <a:gd name="connsiteY996" fmla="*/ 979932 h 2472690"/>
                  <a:gd name="connsiteX997" fmla="*/ 1605058 w 4414571"/>
                  <a:gd name="connsiteY997" fmla="*/ 985075 h 2472690"/>
                  <a:gd name="connsiteX998" fmla="*/ 1591628 w 4414571"/>
                  <a:gd name="connsiteY998" fmla="*/ 1026605 h 2472690"/>
                  <a:gd name="connsiteX999" fmla="*/ 1591151 w 4414571"/>
                  <a:gd name="connsiteY999" fmla="*/ 1027747 h 2472690"/>
                  <a:gd name="connsiteX1000" fmla="*/ 1584674 w 4414571"/>
                  <a:gd name="connsiteY1000" fmla="*/ 1032224 h 2472690"/>
                  <a:gd name="connsiteX1001" fmla="*/ 728758 w 4414571"/>
                  <a:gd name="connsiteY1001" fmla="*/ 1031272 h 2472690"/>
                  <a:gd name="connsiteX1002" fmla="*/ 724281 w 4414571"/>
                  <a:gd name="connsiteY1002" fmla="*/ 1029748 h 2472690"/>
                  <a:gd name="connsiteX1003" fmla="*/ 723614 w 4414571"/>
                  <a:gd name="connsiteY1003" fmla="*/ 1020128 h 2472690"/>
                  <a:gd name="connsiteX1004" fmla="*/ 739330 w 4414571"/>
                  <a:gd name="connsiteY1004" fmla="*/ 1001935 h 2472690"/>
                  <a:gd name="connsiteX1005" fmla="*/ 753047 w 4414571"/>
                  <a:gd name="connsiteY1005" fmla="*/ 986218 h 2472690"/>
                  <a:gd name="connsiteX1006" fmla="*/ 753332 w 4414571"/>
                  <a:gd name="connsiteY1006" fmla="*/ 986028 h 2472690"/>
                  <a:gd name="connsiteX1007" fmla="*/ 762476 w 4414571"/>
                  <a:gd name="connsiteY1007" fmla="*/ 985838 h 2472690"/>
                  <a:gd name="connsiteX1008" fmla="*/ 764953 w 4414571"/>
                  <a:gd name="connsiteY1008" fmla="*/ 990505 h 2472690"/>
                  <a:gd name="connsiteX1009" fmla="*/ 763333 w 4414571"/>
                  <a:gd name="connsiteY1009" fmla="*/ 995172 h 2472690"/>
                  <a:gd name="connsiteX1010" fmla="*/ 745617 w 4414571"/>
                  <a:gd name="connsiteY1010" fmla="*/ 1015365 h 2472690"/>
                  <a:gd name="connsiteX1011" fmla="*/ 733711 w 4414571"/>
                  <a:gd name="connsiteY1011" fmla="*/ 1029081 h 2472690"/>
                  <a:gd name="connsiteX1012" fmla="*/ 728758 w 4414571"/>
                  <a:gd name="connsiteY1012" fmla="*/ 1031272 h 2472690"/>
                  <a:gd name="connsiteX1013" fmla="*/ 2496598 w 4414571"/>
                  <a:gd name="connsiteY1013" fmla="*/ 1002125 h 2472690"/>
                  <a:gd name="connsiteX1014" fmla="*/ 2493264 w 4414571"/>
                  <a:gd name="connsiteY1014" fmla="*/ 1001268 h 2472690"/>
                  <a:gd name="connsiteX1015" fmla="*/ 2490121 w 4414571"/>
                  <a:gd name="connsiteY1015" fmla="*/ 996982 h 2472690"/>
                  <a:gd name="connsiteX1016" fmla="*/ 2490788 w 4414571"/>
                  <a:gd name="connsiteY1016" fmla="*/ 992029 h 2472690"/>
                  <a:gd name="connsiteX1017" fmla="*/ 2512981 w 4414571"/>
                  <a:gd name="connsiteY1017" fmla="*/ 952976 h 2472690"/>
                  <a:gd name="connsiteX1018" fmla="*/ 2512981 w 4414571"/>
                  <a:gd name="connsiteY1018" fmla="*/ 952786 h 2472690"/>
                  <a:gd name="connsiteX1019" fmla="*/ 2522220 w 4414571"/>
                  <a:gd name="connsiteY1019" fmla="*/ 950500 h 2472690"/>
                  <a:gd name="connsiteX1020" fmla="*/ 2525554 w 4414571"/>
                  <a:gd name="connsiteY1020" fmla="*/ 956310 h 2472690"/>
                  <a:gd name="connsiteX1021" fmla="*/ 2524887 w 4414571"/>
                  <a:gd name="connsiteY1021" fmla="*/ 959263 h 2472690"/>
                  <a:gd name="connsiteX1022" fmla="*/ 2524697 w 4414571"/>
                  <a:gd name="connsiteY1022" fmla="*/ 959453 h 2472690"/>
                  <a:gd name="connsiteX1023" fmla="*/ 2524220 w 4414571"/>
                  <a:gd name="connsiteY1023" fmla="*/ 960120 h 2472690"/>
                  <a:gd name="connsiteX1024" fmla="*/ 2502408 w 4414571"/>
                  <a:gd name="connsiteY1024" fmla="*/ 998696 h 2472690"/>
                  <a:gd name="connsiteX1025" fmla="*/ 2496598 w 4414571"/>
                  <a:gd name="connsiteY1025" fmla="*/ 1002125 h 2472690"/>
                  <a:gd name="connsiteX1026" fmla="*/ 787813 w 4414571"/>
                  <a:gd name="connsiteY1026" fmla="*/ 963739 h 2472690"/>
                  <a:gd name="connsiteX1027" fmla="*/ 783336 w 4414571"/>
                  <a:gd name="connsiteY1027" fmla="*/ 961930 h 2472690"/>
                  <a:gd name="connsiteX1028" fmla="*/ 781050 w 4414571"/>
                  <a:gd name="connsiteY1028" fmla="*/ 957263 h 2472690"/>
                  <a:gd name="connsiteX1029" fmla="*/ 782669 w 4414571"/>
                  <a:gd name="connsiteY1029" fmla="*/ 952595 h 2472690"/>
                  <a:gd name="connsiteX1030" fmla="*/ 812292 w 4414571"/>
                  <a:gd name="connsiteY1030" fmla="*/ 918972 h 2472690"/>
                  <a:gd name="connsiteX1031" fmla="*/ 821722 w 4414571"/>
                  <a:gd name="connsiteY1031" fmla="*/ 918305 h 2472690"/>
                  <a:gd name="connsiteX1032" fmla="*/ 823913 w 4414571"/>
                  <a:gd name="connsiteY1032" fmla="*/ 923449 h 2472690"/>
                  <a:gd name="connsiteX1033" fmla="*/ 822293 w 4414571"/>
                  <a:gd name="connsiteY1033" fmla="*/ 927925 h 2472690"/>
                  <a:gd name="connsiteX1034" fmla="*/ 792671 w 4414571"/>
                  <a:gd name="connsiteY1034" fmla="*/ 961549 h 2472690"/>
                  <a:gd name="connsiteX1035" fmla="*/ 787813 w 4414571"/>
                  <a:gd name="connsiteY1035" fmla="*/ 963739 h 2472690"/>
                  <a:gd name="connsiteX1036" fmla="*/ 1612487 w 4414571"/>
                  <a:gd name="connsiteY1036" fmla="*/ 946880 h 2472690"/>
                  <a:gd name="connsiteX1037" fmla="*/ 1610487 w 4414571"/>
                  <a:gd name="connsiteY1037" fmla="*/ 946404 h 2472690"/>
                  <a:gd name="connsiteX1038" fmla="*/ 1605820 w 4414571"/>
                  <a:gd name="connsiteY1038" fmla="*/ 940117 h 2472690"/>
                  <a:gd name="connsiteX1039" fmla="*/ 1606296 w 4414571"/>
                  <a:gd name="connsiteY1039" fmla="*/ 938117 h 2472690"/>
                  <a:gd name="connsiteX1040" fmla="*/ 1619536 w 4414571"/>
                  <a:gd name="connsiteY1040" fmla="*/ 895255 h 2472690"/>
                  <a:gd name="connsiteX1041" fmla="*/ 1628108 w 4414571"/>
                  <a:gd name="connsiteY1041" fmla="*/ 890778 h 2472690"/>
                  <a:gd name="connsiteX1042" fmla="*/ 1632585 w 4414571"/>
                  <a:gd name="connsiteY1042" fmla="*/ 899065 h 2472690"/>
                  <a:gd name="connsiteX1043" fmla="*/ 1619059 w 4414571"/>
                  <a:gd name="connsiteY1043" fmla="*/ 942118 h 2472690"/>
                  <a:gd name="connsiteX1044" fmla="*/ 1612487 w 4414571"/>
                  <a:gd name="connsiteY1044" fmla="*/ 946880 h 2472690"/>
                  <a:gd name="connsiteX1045" fmla="*/ 2540603 w 4414571"/>
                  <a:gd name="connsiteY1045" fmla="*/ 923830 h 2472690"/>
                  <a:gd name="connsiteX1046" fmla="*/ 2537460 w 4414571"/>
                  <a:gd name="connsiteY1046" fmla="*/ 922972 h 2472690"/>
                  <a:gd name="connsiteX1047" fmla="*/ 2534126 w 4414571"/>
                  <a:gd name="connsiteY1047" fmla="*/ 918972 h 2472690"/>
                  <a:gd name="connsiteX1048" fmla="*/ 2534793 w 4414571"/>
                  <a:gd name="connsiteY1048" fmla="*/ 913829 h 2472690"/>
                  <a:gd name="connsiteX1049" fmla="*/ 2555939 w 4414571"/>
                  <a:gd name="connsiteY1049" fmla="*/ 874585 h 2472690"/>
                  <a:gd name="connsiteX1050" fmla="*/ 2555939 w 4414571"/>
                  <a:gd name="connsiteY1050" fmla="*/ 874395 h 2472690"/>
                  <a:gd name="connsiteX1051" fmla="*/ 2564892 w 4414571"/>
                  <a:gd name="connsiteY1051" fmla="*/ 871728 h 2472690"/>
                  <a:gd name="connsiteX1052" fmla="*/ 2568512 w 4414571"/>
                  <a:gd name="connsiteY1052" fmla="*/ 877538 h 2472690"/>
                  <a:gd name="connsiteX1053" fmla="*/ 2568035 w 4414571"/>
                  <a:gd name="connsiteY1053" fmla="*/ 880491 h 2472690"/>
                  <a:gd name="connsiteX1054" fmla="*/ 2567845 w 4414571"/>
                  <a:gd name="connsiteY1054" fmla="*/ 880681 h 2472690"/>
                  <a:gd name="connsiteX1055" fmla="*/ 2567369 w 4414571"/>
                  <a:gd name="connsiteY1055" fmla="*/ 881348 h 2472690"/>
                  <a:gd name="connsiteX1056" fmla="*/ 2546509 w 4414571"/>
                  <a:gd name="connsiteY1056" fmla="*/ 920401 h 2472690"/>
                  <a:gd name="connsiteX1057" fmla="*/ 2540603 w 4414571"/>
                  <a:gd name="connsiteY1057" fmla="*/ 923830 h 2472690"/>
                  <a:gd name="connsiteX1058" fmla="*/ 847058 w 4414571"/>
                  <a:gd name="connsiteY1058" fmla="*/ 896398 h 2472690"/>
                  <a:gd name="connsiteX1059" fmla="*/ 842581 w 4414571"/>
                  <a:gd name="connsiteY1059" fmla="*/ 894779 h 2472690"/>
                  <a:gd name="connsiteX1060" fmla="*/ 842105 w 4414571"/>
                  <a:gd name="connsiteY1060" fmla="*/ 885158 h 2472690"/>
                  <a:gd name="connsiteX1061" fmla="*/ 859155 w 4414571"/>
                  <a:gd name="connsiteY1061" fmla="*/ 865822 h 2472690"/>
                  <a:gd name="connsiteX1062" fmla="*/ 871919 w 4414571"/>
                  <a:gd name="connsiteY1062" fmla="*/ 851630 h 2472690"/>
                  <a:gd name="connsiteX1063" fmla="*/ 881348 w 4414571"/>
                  <a:gd name="connsiteY1063" fmla="*/ 850963 h 2472690"/>
                  <a:gd name="connsiteX1064" fmla="*/ 883539 w 4414571"/>
                  <a:gd name="connsiteY1064" fmla="*/ 855916 h 2472690"/>
                  <a:gd name="connsiteX1065" fmla="*/ 881729 w 4414571"/>
                  <a:gd name="connsiteY1065" fmla="*/ 860584 h 2472690"/>
                  <a:gd name="connsiteX1066" fmla="*/ 862013 w 4414571"/>
                  <a:gd name="connsiteY1066" fmla="*/ 882587 h 2472690"/>
                  <a:gd name="connsiteX1067" fmla="*/ 852106 w 4414571"/>
                  <a:gd name="connsiteY1067" fmla="*/ 894016 h 2472690"/>
                  <a:gd name="connsiteX1068" fmla="*/ 847058 w 4414571"/>
                  <a:gd name="connsiteY1068" fmla="*/ 896398 h 2472690"/>
                  <a:gd name="connsiteX1069" fmla="*/ 1638967 w 4414571"/>
                  <a:gd name="connsiteY1069" fmla="*/ 860965 h 2472690"/>
                  <a:gd name="connsiteX1070" fmla="*/ 1637157 w 4414571"/>
                  <a:gd name="connsiteY1070" fmla="*/ 860774 h 2472690"/>
                  <a:gd name="connsiteX1071" fmla="*/ 1632204 w 4414571"/>
                  <a:gd name="connsiteY1071" fmla="*/ 854297 h 2472690"/>
                  <a:gd name="connsiteX1072" fmla="*/ 1632680 w 4414571"/>
                  <a:gd name="connsiteY1072" fmla="*/ 852297 h 2472690"/>
                  <a:gd name="connsiteX1073" fmla="*/ 1636014 w 4414571"/>
                  <a:gd name="connsiteY1073" fmla="*/ 840581 h 2472690"/>
                  <a:gd name="connsiteX1074" fmla="*/ 1645253 w 4414571"/>
                  <a:gd name="connsiteY1074" fmla="*/ 809434 h 2472690"/>
                  <a:gd name="connsiteX1075" fmla="*/ 1653826 w 4414571"/>
                  <a:gd name="connsiteY1075" fmla="*/ 804672 h 2472690"/>
                  <a:gd name="connsiteX1076" fmla="*/ 1657636 w 4414571"/>
                  <a:gd name="connsiteY1076" fmla="*/ 807815 h 2472690"/>
                  <a:gd name="connsiteX1077" fmla="*/ 1658303 w 4414571"/>
                  <a:gd name="connsiteY1077" fmla="*/ 812959 h 2472690"/>
                  <a:gd name="connsiteX1078" fmla="*/ 1645539 w 4414571"/>
                  <a:gd name="connsiteY1078" fmla="*/ 856297 h 2472690"/>
                  <a:gd name="connsiteX1079" fmla="*/ 1638967 w 4414571"/>
                  <a:gd name="connsiteY1079" fmla="*/ 860965 h 2472690"/>
                  <a:gd name="connsiteX1080" fmla="*/ 2582323 w 4414571"/>
                  <a:gd name="connsiteY1080" fmla="*/ 844105 h 2472690"/>
                  <a:gd name="connsiteX1081" fmla="*/ 2579370 w 4414571"/>
                  <a:gd name="connsiteY1081" fmla="*/ 843439 h 2472690"/>
                  <a:gd name="connsiteX1082" fmla="*/ 2576417 w 4414571"/>
                  <a:gd name="connsiteY1082" fmla="*/ 834485 h 2472690"/>
                  <a:gd name="connsiteX1083" fmla="*/ 2596134 w 4414571"/>
                  <a:gd name="connsiteY1083" fmla="*/ 794290 h 2472690"/>
                  <a:gd name="connsiteX1084" fmla="*/ 2605088 w 4414571"/>
                  <a:gd name="connsiteY1084" fmla="*/ 791147 h 2472690"/>
                  <a:gd name="connsiteX1085" fmla="*/ 2608898 w 4414571"/>
                  <a:gd name="connsiteY1085" fmla="*/ 797242 h 2472690"/>
                  <a:gd name="connsiteX1086" fmla="*/ 2608231 w 4414571"/>
                  <a:gd name="connsiteY1086" fmla="*/ 800195 h 2472690"/>
                  <a:gd name="connsiteX1087" fmla="*/ 2588228 w 4414571"/>
                  <a:gd name="connsiteY1087" fmla="*/ 840581 h 2472690"/>
                  <a:gd name="connsiteX1088" fmla="*/ 2582323 w 4414571"/>
                  <a:gd name="connsiteY1088" fmla="*/ 844105 h 2472690"/>
                  <a:gd name="connsiteX1089" fmla="*/ 906780 w 4414571"/>
                  <a:gd name="connsiteY1089" fmla="*/ 829342 h 2472690"/>
                  <a:gd name="connsiteX1090" fmla="*/ 902303 w 4414571"/>
                  <a:gd name="connsiteY1090" fmla="*/ 827818 h 2472690"/>
                  <a:gd name="connsiteX1091" fmla="*/ 900113 w 4414571"/>
                  <a:gd name="connsiteY1091" fmla="*/ 823150 h 2472690"/>
                  <a:gd name="connsiteX1092" fmla="*/ 901922 w 4414571"/>
                  <a:gd name="connsiteY1092" fmla="*/ 818197 h 2472690"/>
                  <a:gd name="connsiteX1093" fmla="*/ 920591 w 4414571"/>
                  <a:gd name="connsiteY1093" fmla="*/ 797338 h 2472690"/>
                  <a:gd name="connsiteX1094" fmla="*/ 931831 w 4414571"/>
                  <a:gd name="connsiteY1094" fmla="*/ 784765 h 2472690"/>
                  <a:gd name="connsiteX1095" fmla="*/ 941451 w 4414571"/>
                  <a:gd name="connsiteY1095" fmla="*/ 784288 h 2472690"/>
                  <a:gd name="connsiteX1096" fmla="*/ 943642 w 4414571"/>
                  <a:gd name="connsiteY1096" fmla="*/ 789241 h 2472690"/>
                  <a:gd name="connsiteX1097" fmla="*/ 941832 w 4414571"/>
                  <a:gd name="connsiteY1097" fmla="*/ 793718 h 2472690"/>
                  <a:gd name="connsiteX1098" fmla="*/ 935546 w 4414571"/>
                  <a:gd name="connsiteY1098" fmla="*/ 800672 h 2472690"/>
                  <a:gd name="connsiteX1099" fmla="*/ 912019 w 4414571"/>
                  <a:gd name="connsiteY1099" fmla="*/ 827151 h 2472690"/>
                  <a:gd name="connsiteX1100" fmla="*/ 906780 w 4414571"/>
                  <a:gd name="connsiteY1100" fmla="*/ 829342 h 2472690"/>
                  <a:gd name="connsiteX1101" fmla="*/ 1664113 w 4414571"/>
                  <a:gd name="connsiteY1101" fmla="*/ 774573 h 2472690"/>
                  <a:gd name="connsiteX1102" fmla="*/ 1662303 w 4414571"/>
                  <a:gd name="connsiteY1102" fmla="*/ 774382 h 2472690"/>
                  <a:gd name="connsiteX1103" fmla="*/ 1657636 w 4414571"/>
                  <a:gd name="connsiteY1103" fmla="*/ 767905 h 2472690"/>
                  <a:gd name="connsiteX1104" fmla="*/ 1657826 w 4414571"/>
                  <a:gd name="connsiteY1104" fmla="*/ 766096 h 2472690"/>
                  <a:gd name="connsiteX1105" fmla="*/ 1669732 w 4414571"/>
                  <a:gd name="connsiteY1105" fmla="*/ 722757 h 2472690"/>
                  <a:gd name="connsiteX1106" fmla="*/ 1678019 w 4414571"/>
                  <a:gd name="connsiteY1106" fmla="*/ 718090 h 2472690"/>
                  <a:gd name="connsiteX1107" fmla="*/ 1682687 w 4414571"/>
                  <a:gd name="connsiteY1107" fmla="*/ 726376 h 2472690"/>
                  <a:gd name="connsiteX1108" fmla="*/ 1670590 w 4414571"/>
                  <a:gd name="connsiteY1108" fmla="*/ 769906 h 2472690"/>
                  <a:gd name="connsiteX1109" fmla="*/ 1670590 w 4414571"/>
                  <a:gd name="connsiteY1109" fmla="*/ 770096 h 2472690"/>
                  <a:gd name="connsiteX1110" fmla="*/ 1664113 w 4414571"/>
                  <a:gd name="connsiteY1110" fmla="*/ 774573 h 2472690"/>
                  <a:gd name="connsiteX1111" fmla="*/ 2621375 w 4414571"/>
                  <a:gd name="connsiteY1111" fmla="*/ 763333 h 2472690"/>
                  <a:gd name="connsiteX1112" fmla="*/ 2618708 w 4414571"/>
                  <a:gd name="connsiteY1112" fmla="*/ 762667 h 2472690"/>
                  <a:gd name="connsiteX1113" fmla="*/ 2615089 w 4414571"/>
                  <a:gd name="connsiteY1113" fmla="*/ 758857 h 2472690"/>
                  <a:gd name="connsiteX1114" fmla="*/ 2615374 w 4414571"/>
                  <a:gd name="connsiteY1114" fmla="*/ 753713 h 2472690"/>
                  <a:gd name="connsiteX1115" fmla="*/ 2633567 w 4414571"/>
                  <a:gd name="connsiteY1115" fmla="*/ 712851 h 2472690"/>
                  <a:gd name="connsiteX1116" fmla="*/ 2642330 w 4414571"/>
                  <a:gd name="connsiteY1116" fmla="*/ 709231 h 2472690"/>
                  <a:gd name="connsiteX1117" fmla="*/ 2646426 w 4414571"/>
                  <a:gd name="connsiteY1117" fmla="*/ 715518 h 2472690"/>
                  <a:gd name="connsiteX1118" fmla="*/ 2645950 w 4414571"/>
                  <a:gd name="connsiteY1118" fmla="*/ 718185 h 2472690"/>
                  <a:gd name="connsiteX1119" fmla="*/ 2627757 w 4414571"/>
                  <a:gd name="connsiteY1119" fmla="*/ 759238 h 2472690"/>
                  <a:gd name="connsiteX1120" fmla="*/ 2621375 w 4414571"/>
                  <a:gd name="connsiteY1120" fmla="*/ 763333 h 2472690"/>
                  <a:gd name="connsiteX1121" fmla="*/ 966978 w 4414571"/>
                  <a:gd name="connsiteY1121" fmla="*/ 762381 h 2472690"/>
                  <a:gd name="connsiteX1122" fmla="*/ 962311 w 4414571"/>
                  <a:gd name="connsiteY1122" fmla="*/ 760857 h 2472690"/>
                  <a:gd name="connsiteX1123" fmla="*/ 961834 w 4414571"/>
                  <a:gd name="connsiteY1123" fmla="*/ 751237 h 2472690"/>
                  <a:gd name="connsiteX1124" fmla="*/ 975550 w 4414571"/>
                  <a:gd name="connsiteY1124" fmla="*/ 736187 h 2472690"/>
                  <a:gd name="connsiteX1125" fmla="*/ 991933 w 4414571"/>
                  <a:gd name="connsiteY1125" fmla="*/ 717995 h 2472690"/>
                  <a:gd name="connsiteX1126" fmla="*/ 1001554 w 4414571"/>
                  <a:gd name="connsiteY1126" fmla="*/ 717518 h 2472690"/>
                  <a:gd name="connsiteX1127" fmla="*/ 1003554 w 4414571"/>
                  <a:gd name="connsiteY1127" fmla="*/ 722471 h 2472690"/>
                  <a:gd name="connsiteX1128" fmla="*/ 1001935 w 4414571"/>
                  <a:gd name="connsiteY1128" fmla="*/ 726948 h 2472690"/>
                  <a:gd name="connsiteX1129" fmla="*/ 997172 w 4414571"/>
                  <a:gd name="connsiteY1129" fmla="*/ 732091 h 2472690"/>
                  <a:gd name="connsiteX1130" fmla="*/ 971836 w 4414571"/>
                  <a:gd name="connsiteY1130" fmla="*/ 760381 h 2472690"/>
                  <a:gd name="connsiteX1131" fmla="*/ 966978 w 4414571"/>
                  <a:gd name="connsiteY1131" fmla="*/ 762381 h 2472690"/>
                  <a:gd name="connsiteX1132" fmla="*/ 1027081 w 4414571"/>
                  <a:gd name="connsiteY1132" fmla="*/ 695801 h 2472690"/>
                  <a:gd name="connsiteX1133" fmla="*/ 1022604 w 4414571"/>
                  <a:gd name="connsiteY1133" fmla="*/ 693991 h 2472690"/>
                  <a:gd name="connsiteX1134" fmla="*/ 1020318 w 4414571"/>
                  <a:gd name="connsiteY1134" fmla="*/ 689515 h 2472690"/>
                  <a:gd name="connsiteX1135" fmla="*/ 1022128 w 4414571"/>
                  <a:gd name="connsiteY1135" fmla="*/ 684562 h 2472690"/>
                  <a:gd name="connsiteX1136" fmla="*/ 1052227 w 4414571"/>
                  <a:gd name="connsiteY1136" fmla="*/ 651320 h 2472690"/>
                  <a:gd name="connsiteX1137" fmla="*/ 1052227 w 4414571"/>
                  <a:gd name="connsiteY1137" fmla="*/ 651129 h 2472690"/>
                  <a:gd name="connsiteX1138" fmla="*/ 1061656 w 4414571"/>
                  <a:gd name="connsiteY1138" fmla="*/ 650938 h 2472690"/>
                  <a:gd name="connsiteX1139" fmla="*/ 1063942 w 4414571"/>
                  <a:gd name="connsiteY1139" fmla="*/ 655891 h 2472690"/>
                  <a:gd name="connsiteX1140" fmla="*/ 1062323 w 4414571"/>
                  <a:gd name="connsiteY1140" fmla="*/ 660178 h 2472690"/>
                  <a:gd name="connsiteX1141" fmla="*/ 1062133 w 4414571"/>
                  <a:gd name="connsiteY1141" fmla="*/ 660368 h 2472690"/>
                  <a:gd name="connsiteX1142" fmla="*/ 1061656 w 4414571"/>
                  <a:gd name="connsiteY1142" fmla="*/ 660845 h 2472690"/>
                  <a:gd name="connsiteX1143" fmla="*/ 1054227 w 4414571"/>
                  <a:gd name="connsiteY1143" fmla="*/ 668941 h 2472690"/>
                  <a:gd name="connsiteX1144" fmla="*/ 1032034 w 4414571"/>
                  <a:gd name="connsiteY1144" fmla="*/ 693610 h 2472690"/>
                  <a:gd name="connsiteX1145" fmla="*/ 1027081 w 4414571"/>
                  <a:gd name="connsiteY1145" fmla="*/ 695801 h 2472690"/>
                  <a:gd name="connsiteX1146" fmla="*/ 1688116 w 4414571"/>
                  <a:gd name="connsiteY1146" fmla="*/ 687896 h 2472690"/>
                  <a:gd name="connsiteX1147" fmla="*/ 1686306 w 4414571"/>
                  <a:gd name="connsiteY1147" fmla="*/ 687705 h 2472690"/>
                  <a:gd name="connsiteX1148" fmla="*/ 1681353 w 4414571"/>
                  <a:gd name="connsiteY1148" fmla="*/ 681228 h 2472690"/>
                  <a:gd name="connsiteX1149" fmla="*/ 1681353 w 4414571"/>
                  <a:gd name="connsiteY1149" fmla="*/ 679704 h 2472690"/>
                  <a:gd name="connsiteX1150" fmla="*/ 1681353 w 4414571"/>
                  <a:gd name="connsiteY1150" fmla="*/ 679704 h 2472690"/>
                  <a:gd name="connsiteX1151" fmla="*/ 1681829 w 4414571"/>
                  <a:gd name="connsiteY1151" fmla="*/ 678847 h 2472690"/>
                  <a:gd name="connsiteX1152" fmla="*/ 1692878 w 4414571"/>
                  <a:gd name="connsiteY1152" fmla="*/ 636175 h 2472690"/>
                  <a:gd name="connsiteX1153" fmla="*/ 1701165 w 4414571"/>
                  <a:gd name="connsiteY1153" fmla="*/ 631222 h 2472690"/>
                  <a:gd name="connsiteX1154" fmla="*/ 1705165 w 4414571"/>
                  <a:gd name="connsiteY1154" fmla="*/ 634365 h 2472690"/>
                  <a:gd name="connsiteX1155" fmla="*/ 1705832 w 4414571"/>
                  <a:gd name="connsiteY1155" fmla="*/ 639318 h 2472690"/>
                  <a:gd name="connsiteX1156" fmla="*/ 1694593 w 4414571"/>
                  <a:gd name="connsiteY1156" fmla="*/ 683038 h 2472690"/>
                  <a:gd name="connsiteX1157" fmla="*/ 1688116 w 4414571"/>
                  <a:gd name="connsiteY1157" fmla="*/ 687896 h 2472690"/>
                  <a:gd name="connsiteX1158" fmla="*/ 2656808 w 4414571"/>
                  <a:gd name="connsiteY1158" fmla="*/ 680752 h 2472690"/>
                  <a:gd name="connsiteX1159" fmla="*/ 2654332 w 4414571"/>
                  <a:gd name="connsiteY1159" fmla="*/ 680275 h 2472690"/>
                  <a:gd name="connsiteX1160" fmla="*/ 2650522 w 4414571"/>
                  <a:gd name="connsiteY1160" fmla="*/ 671513 h 2472690"/>
                  <a:gd name="connsiteX1161" fmla="*/ 2666429 w 4414571"/>
                  <a:gd name="connsiteY1161" fmla="*/ 629507 h 2472690"/>
                  <a:gd name="connsiteX1162" fmla="*/ 2675001 w 4414571"/>
                  <a:gd name="connsiteY1162" fmla="*/ 625507 h 2472690"/>
                  <a:gd name="connsiteX1163" fmla="*/ 2679478 w 4414571"/>
                  <a:gd name="connsiteY1163" fmla="*/ 631793 h 2472690"/>
                  <a:gd name="connsiteX1164" fmla="*/ 2679002 w 4414571"/>
                  <a:gd name="connsiteY1164" fmla="*/ 634270 h 2472690"/>
                  <a:gd name="connsiteX1165" fmla="*/ 2663095 w 4414571"/>
                  <a:gd name="connsiteY1165" fmla="*/ 676465 h 2472690"/>
                  <a:gd name="connsiteX1166" fmla="*/ 2656808 w 4414571"/>
                  <a:gd name="connsiteY1166" fmla="*/ 680752 h 2472690"/>
                  <a:gd name="connsiteX1167" fmla="*/ 1087279 w 4414571"/>
                  <a:gd name="connsiteY1167" fmla="*/ 629126 h 2472690"/>
                  <a:gd name="connsiteX1168" fmla="*/ 1082802 w 4414571"/>
                  <a:gd name="connsiteY1168" fmla="*/ 627602 h 2472690"/>
                  <a:gd name="connsiteX1169" fmla="*/ 1080516 w 4414571"/>
                  <a:gd name="connsiteY1169" fmla="*/ 622935 h 2472690"/>
                  <a:gd name="connsiteX1170" fmla="*/ 1082326 w 4414571"/>
                  <a:gd name="connsiteY1170" fmla="*/ 617982 h 2472690"/>
                  <a:gd name="connsiteX1171" fmla="*/ 1112425 w 4414571"/>
                  <a:gd name="connsiteY1171" fmla="*/ 584740 h 2472690"/>
                  <a:gd name="connsiteX1172" fmla="*/ 1122045 w 4414571"/>
                  <a:gd name="connsiteY1172" fmla="*/ 584263 h 2472690"/>
                  <a:gd name="connsiteX1173" fmla="*/ 1124236 w 4414571"/>
                  <a:gd name="connsiteY1173" fmla="*/ 589216 h 2472690"/>
                  <a:gd name="connsiteX1174" fmla="*/ 1122426 w 4414571"/>
                  <a:gd name="connsiteY1174" fmla="*/ 593503 h 2472690"/>
                  <a:gd name="connsiteX1175" fmla="*/ 1122426 w 4414571"/>
                  <a:gd name="connsiteY1175" fmla="*/ 593693 h 2472690"/>
                  <a:gd name="connsiteX1176" fmla="*/ 1121950 w 4414571"/>
                  <a:gd name="connsiteY1176" fmla="*/ 594170 h 2472690"/>
                  <a:gd name="connsiteX1177" fmla="*/ 1092137 w 4414571"/>
                  <a:gd name="connsiteY1177" fmla="*/ 627126 h 2472690"/>
                  <a:gd name="connsiteX1178" fmla="*/ 1087279 w 4414571"/>
                  <a:gd name="connsiteY1178" fmla="*/ 629126 h 2472690"/>
                  <a:gd name="connsiteX1179" fmla="*/ 1710309 w 4414571"/>
                  <a:gd name="connsiteY1179" fmla="*/ 600837 h 2472690"/>
                  <a:gd name="connsiteX1180" fmla="*/ 1708690 w 4414571"/>
                  <a:gd name="connsiteY1180" fmla="*/ 600647 h 2472690"/>
                  <a:gd name="connsiteX1181" fmla="*/ 1703546 w 4414571"/>
                  <a:gd name="connsiteY1181" fmla="*/ 594170 h 2472690"/>
                  <a:gd name="connsiteX1182" fmla="*/ 1703737 w 4414571"/>
                  <a:gd name="connsiteY1182" fmla="*/ 592646 h 2472690"/>
                  <a:gd name="connsiteX1183" fmla="*/ 1714309 w 4414571"/>
                  <a:gd name="connsiteY1183" fmla="*/ 548830 h 2472690"/>
                  <a:gd name="connsiteX1184" fmla="*/ 1722406 w 4414571"/>
                  <a:gd name="connsiteY1184" fmla="*/ 543878 h 2472690"/>
                  <a:gd name="connsiteX1185" fmla="*/ 1726692 w 4414571"/>
                  <a:gd name="connsiteY1185" fmla="*/ 546830 h 2472690"/>
                  <a:gd name="connsiteX1186" fmla="*/ 1727359 w 4414571"/>
                  <a:gd name="connsiteY1186" fmla="*/ 551974 h 2472690"/>
                  <a:gd name="connsiteX1187" fmla="*/ 1716786 w 4414571"/>
                  <a:gd name="connsiteY1187" fmla="*/ 595789 h 2472690"/>
                  <a:gd name="connsiteX1188" fmla="*/ 1710309 w 4414571"/>
                  <a:gd name="connsiteY1188" fmla="*/ 600837 h 2472690"/>
                  <a:gd name="connsiteX1189" fmla="*/ 2687098 w 4414571"/>
                  <a:gd name="connsiteY1189" fmla="*/ 596074 h 2472690"/>
                  <a:gd name="connsiteX1190" fmla="*/ 2685098 w 4414571"/>
                  <a:gd name="connsiteY1190" fmla="*/ 595884 h 2472690"/>
                  <a:gd name="connsiteX1191" fmla="*/ 2681288 w 4414571"/>
                  <a:gd name="connsiteY1191" fmla="*/ 592550 h 2472690"/>
                  <a:gd name="connsiteX1192" fmla="*/ 2680811 w 4414571"/>
                  <a:gd name="connsiteY1192" fmla="*/ 587407 h 2472690"/>
                  <a:gd name="connsiteX1193" fmla="*/ 2693575 w 4414571"/>
                  <a:gd name="connsiteY1193" fmla="*/ 544544 h 2472690"/>
                  <a:gd name="connsiteX1194" fmla="*/ 2701671 w 4414571"/>
                  <a:gd name="connsiteY1194" fmla="*/ 539877 h 2472690"/>
                  <a:gd name="connsiteX1195" fmla="*/ 2706624 w 4414571"/>
                  <a:gd name="connsiteY1195" fmla="*/ 546640 h 2472690"/>
                  <a:gd name="connsiteX1196" fmla="*/ 2706433 w 4414571"/>
                  <a:gd name="connsiteY1196" fmla="*/ 548259 h 2472690"/>
                  <a:gd name="connsiteX1197" fmla="*/ 2693670 w 4414571"/>
                  <a:gd name="connsiteY1197" fmla="*/ 591598 h 2472690"/>
                  <a:gd name="connsiteX1198" fmla="*/ 2687098 w 4414571"/>
                  <a:gd name="connsiteY1198" fmla="*/ 596074 h 2472690"/>
                  <a:gd name="connsiteX1199" fmla="*/ 1730978 w 4414571"/>
                  <a:gd name="connsiteY1199" fmla="*/ 513302 h 2472690"/>
                  <a:gd name="connsiteX1200" fmla="*/ 1729359 w 4414571"/>
                  <a:gd name="connsiteY1200" fmla="*/ 513112 h 2472690"/>
                  <a:gd name="connsiteX1201" fmla="*/ 1724215 w 4414571"/>
                  <a:gd name="connsiteY1201" fmla="*/ 506349 h 2472690"/>
                  <a:gd name="connsiteX1202" fmla="*/ 1724406 w 4414571"/>
                  <a:gd name="connsiteY1202" fmla="*/ 505015 h 2472690"/>
                  <a:gd name="connsiteX1203" fmla="*/ 1726025 w 4414571"/>
                  <a:gd name="connsiteY1203" fmla="*/ 497872 h 2472690"/>
                  <a:gd name="connsiteX1204" fmla="*/ 1727835 w 4414571"/>
                  <a:gd name="connsiteY1204" fmla="*/ 489585 h 2472690"/>
                  <a:gd name="connsiteX1205" fmla="*/ 1734788 w 4414571"/>
                  <a:gd name="connsiteY1205" fmla="*/ 461105 h 2472690"/>
                  <a:gd name="connsiteX1206" fmla="*/ 1742884 w 4414571"/>
                  <a:gd name="connsiteY1206" fmla="*/ 456438 h 2472690"/>
                  <a:gd name="connsiteX1207" fmla="*/ 1747838 w 4414571"/>
                  <a:gd name="connsiteY1207" fmla="*/ 464725 h 2472690"/>
                  <a:gd name="connsiteX1208" fmla="*/ 1740884 w 4414571"/>
                  <a:gd name="connsiteY1208" fmla="*/ 492538 h 2472690"/>
                  <a:gd name="connsiteX1209" fmla="*/ 1737741 w 4414571"/>
                  <a:gd name="connsiteY1209" fmla="*/ 507778 h 2472690"/>
                  <a:gd name="connsiteX1210" fmla="*/ 1737550 w 4414571"/>
                  <a:gd name="connsiteY1210" fmla="*/ 507968 h 2472690"/>
                  <a:gd name="connsiteX1211" fmla="*/ 1730978 w 4414571"/>
                  <a:gd name="connsiteY1211" fmla="*/ 513302 h 2472690"/>
                  <a:gd name="connsiteX1212" fmla="*/ 2710720 w 4414571"/>
                  <a:gd name="connsiteY1212" fmla="*/ 509492 h 2472690"/>
                  <a:gd name="connsiteX1213" fmla="*/ 2709386 w 4414571"/>
                  <a:gd name="connsiteY1213" fmla="*/ 509302 h 2472690"/>
                  <a:gd name="connsiteX1214" fmla="*/ 2705100 w 4414571"/>
                  <a:gd name="connsiteY1214" fmla="*/ 506349 h 2472690"/>
                  <a:gd name="connsiteX1215" fmla="*/ 2704243 w 4414571"/>
                  <a:gd name="connsiteY1215" fmla="*/ 501396 h 2472690"/>
                  <a:gd name="connsiteX1216" fmla="*/ 2712339 w 4414571"/>
                  <a:gd name="connsiteY1216" fmla="*/ 457581 h 2472690"/>
                  <a:gd name="connsiteX1217" fmla="*/ 2720245 w 4414571"/>
                  <a:gd name="connsiteY1217" fmla="*/ 451961 h 2472690"/>
                  <a:gd name="connsiteX1218" fmla="*/ 2725865 w 4414571"/>
                  <a:gd name="connsiteY1218" fmla="*/ 458438 h 2472690"/>
                  <a:gd name="connsiteX1219" fmla="*/ 2725865 w 4414571"/>
                  <a:gd name="connsiteY1219" fmla="*/ 459581 h 2472690"/>
                  <a:gd name="connsiteX1220" fmla="*/ 2717292 w 4414571"/>
                  <a:gd name="connsiteY1220" fmla="*/ 504063 h 2472690"/>
                  <a:gd name="connsiteX1221" fmla="*/ 2710720 w 4414571"/>
                  <a:gd name="connsiteY1221" fmla="*/ 509492 h 2472690"/>
                  <a:gd name="connsiteX1222" fmla="*/ 1754314 w 4414571"/>
                  <a:gd name="connsiteY1222" fmla="*/ 426625 h 2472690"/>
                  <a:gd name="connsiteX1223" fmla="*/ 1752124 w 4414571"/>
                  <a:gd name="connsiteY1223" fmla="*/ 426148 h 2472690"/>
                  <a:gd name="connsiteX1224" fmla="*/ 1747647 w 4414571"/>
                  <a:gd name="connsiteY1224" fmla="*/ 419862 h 2472690"/>
                  <a:gd name="connsiteX1225" fmla="*/ 1747838 w 4414571"/>
                  <a:gd name="connsiteY1225" fmla="*/ 417576 h 2472690"/>
                  <a:gd name="connsiteX1226" fmla="*/ 1764030 w 4414571"/>
                  <a:gd name="connsiteY1226" fmla="*/ 375190 h 2472690"/>
                  <a:gd name="connsiteX1227" fmla="*/ 1772983 w 4414571"/>
                  <a:gd name="connsiteY1227" fmla="*/ 371570 h 2472690"/>
                  <a:gd name="connsiteX1228" fmla="*/ 1776317 w 4414571"/>
                  <a:gd name="connsiteY1228" fmla="*/ 380524 h 2472690"/>
                  <a:gd name="connsiteX1229" fmla="*/ 1760601 w 4414571"/>
                  <a:gd name="connsiteY1229" fmla="*/ 421862 h 2472690"/>
                  <a:gd name="connsiteX1230" fmla="*/ 1754314 w 4414571"/>
                  <a:gd name="connsiteY1230" fmla="*/ 426625 h 2472690"/>
                  <a:gd name="connsiteX1231" fmla="*/ 2724150 w 4414571"/>
                  <a:gd name="connsiteY1231" fmla="*/ 420814 h 2472690"/>
                  <a:gd name="connsiteX1232" fmla="*/ 2723674 w 4414571"/>
                  <a:gd name="connsiteY1232" fmla="*/ 420814 h 2472690"/>
                  <a:gd name="connsiteX1233" fmla="*/ 2717387 w 4414571"/>
                  <a:gd name="connsiteY1233" fmla="*/ 413671 h 2472690"/>
                  <a:gd name="connsiteX1234" fmla="*/ 2718911 w 4414571"/>
                  <a:gd name="connsiteY1234" fmla="*/ 376428 h 2472690"/>
                  <a:gd name="connsiteX1235" fmla="*/ 2718911 w 4414571"/>
                  <a:gd name="connsiteY1235" fmla="*/ 369475 h 2472690"/>
                  <a:gd name="connsiteX1236" fmla="*/ 2720721 w 4414571"/>
                  <a:gd name="connsiteY1236" fmla="*/ 364522 h 2472690"/>
                  <a:gd name="connsiteX1237" fmla="*/ 2732437 w 4414571"/>
                  <a:gd name="connsiteY1237" fmla="*/ 369189 h 2472690"/>
                  <a:gd name="connsiteX1238" fmla="*/ 2732437 w 4414571"/>
                  <a:gd name="connsiteY1238" fmla="*/ 376333 h 2472690"/>
                  <a:gd name="connsiteX1239" fmla="*/ 2730817 w 4414571"/>
                  <a:gd name="connsiteY1239" fmla="*/ 414528 h 2472690"/>
                  <a:gd name="connsiteX1240" fmla="*/ 2724150 w 4414571"/>
                  <a:gd name="connsiteY1240" fmla="*/ 420814 h 2472690"/>
                  <a:gd name="connsiteX1241" fmla="*/ 1789081 w 4414571"/>
                  <a:gd name="connsiteY1241" fmla="*/ 344043 h 2472690"/>
                  <a:gd name="connsiteX1242" fmla="*/ 1786128 w 4414571"/>
                  <a:gd name="connsiteY1242" fmla="*/ 343186 h 2472690"/>
                  <a:gd name="connsiteX1243" fmla="*/ 1782318 w 4414571"/>
                  <a:gd name="connsiteY1243" fmla="*/ 337375 h 2472690"/>
                  <a:gd name="connsiteX1244" fmla="*/ 1783175 w 4414571"/>
                  <a:gd name="connsiteY1244" fmla="*/ 334232 h 2472690"/>
                  <a:gd name="connsiteX1245" fmla="*/ 1804988 w 4414571"/>
                  <a:gd name="connsiteY1245" fmla="*/ 294513 h 2472690"/>
                  <a:gd name="connsiteX1246" fmla="*/ 1814227 w 4414571"/>
                  <a:gd name="connsiteY1246" fmla="*/ 292322 h 2472690"/>
                  <a:gd name="connsiteX1247" fmla="*/ 1817370 w 4414571"/>
                  <a:gd name="connsiteY1247" fmla="*/ 296323 h 2472690"/>
                  <a:gd name="connsiteX1248" fmla="*/ 1816513 w 4414571"/>
                  <a:gd name="connsiteY1248" fmla="*/ 301466 h 2472690"/>
                  <a:gd name="connsiteX1249" fmla="*/ 1795177 w 4414571"/>
                  <a:gd name="connsiteY1249" fmla="*/ 340042 h 2472690"/>
                  <a:gd name="connsiteX1250" fmla="*/ 1795177 w 4414571"/>
                  <a:gd name="connsiteY1250" fmla="*/ 340233 h 2472690"/>
                  <a:gd name="connsiteX1251" fmla="*/ 1789081 w 4414571"/>
                  <a:gd name="connsiteY1251" fmla="*/ 344043 h 2472690"/>
                  <a:gd name="connsiteX1252" fmla="*/ 2722626 w 4414571"/>
                  <a:gd name="connsiteY1252" fmla="*/ 331280 h 2472690"/>
                  <a:gd name="connsiteX1253" fmla="*/ 2715863 w 4414571"/>
                  <a:gd name="connsiteY1253" fmla="*/ 325469 h 2472690"/>
                  <a:gd name="connsiteX1254" fmla="*/ 2707100 w 4414571"/>
                  <a:gd name="connsiteY1254" fmla="*/ 282607 h 2472690"/>
                  <a:gd name="connsiteX1255" fmla="*/ 2707100 w 4414571"/>
                  <a:gd name="connsiteY1255" fmla="*/ 282416 h 2472690"/>
                  <a:gd name="connsiteX1256" fmla="*/ 2706910 w 4414571"/>
                  <a:gd name="connsiteY1256" fmla="*/ 280797 h 2472690"/>
                  <a:gd name="connsiteX1257" fmla="*/ 2711863 w 4414571"/>
                  <a:gd name="connsiteY1257" fmla="*/ 274034 h 2472690"/>
                  <a:gd name="connsiteX1258" fmla="*/ 2720149 w 4414571"/>
                  <a:gd name="connsiteY1258" fmla="*/ 278701 h 2472690"/>
                  <a:gd name="connsiteX1259" fmla="*/ 2729103 w 4414571"/>
                  <a:gd name="connsiteY1259" fmla="*/ 323564 h 2472690"/>
                  <a:gd name="connsiteX1260" fmla="*/ 2723293 w 4414571"/>
                  <a:gd name="connsiteY1260" fmla="*/ 331184 h 2472690"/>
                  <a:gd name="connsiteX1261" fmla="*/ 2722626 w 4414571"/>
                  <a:gd name="connsiteY1261" fmla="*/ 331280 h 2472690"/>
                  <a:gd name="connsiteX1262" fmla="*/ 1835372 w 4414571"/>
                  <a:gd name="connsiteY1262" fmla="*/ 267081 h 2472690"/>
                  <a:gd name="connsiteX1263" fmla="*/ 1831277 w 4414571"/>
                  <a:gd name="connsiteY1263" fmla="*/ 265747 h 2472690"/>
                  <a:gd name="connsiteX1264" fmla="*/ 1828609 w 4414571"/>
                  <a:gd name="connsiteY1264" fmla="*/ 260128 h 2472690"/>
                  <a:gd name="connsiteX1265" fmla="*/ 1829753 w 4414571"/>
                  <a:gd name="connsiteY1265" fmla="*/ 256508 h 2472690"/>
                  <a:gd name="connsiteX1266" fmla="*/ 1857089 w 4414571"/>
                  <a:gd name="connsiteY1266" fmla="*/ 220123 h 2472690"/>
                  <a:gd name="connsiteX1267" fmla="*/ 1866519 w 4414571"/>
                  <a:gd name="connsiteY1267" fmla="*/ 219265 h 2472690"/>
                  <a:gd name="connsiteX1268" fmla="*/ 1868996 w 4414571"/>
                  <a:gd name="connsiteY1268" fmla="*/ 223742 h 2472690"/>
                  <a:gd name="connsiteX1269" fmla="*/ 1867662 w 4414571"/>
                  <a:gd name="connsiteY1269" fmla="*/ 228695 h 2472690"/>
                  <a:gd name="connsiteX1270" fmla="*/ 1840992 w 4414571"/>
                  <a:gd name="connsiteY1270" fmla="*/ 263938 h 2472690"/>
                  <a:gd name="connsiteX1271" fmla="*/ 1840706 w 4414571"/>
                  <a:gd name="connsiteY1271" fmla="*/ 264128 h 2472690"/>
                  <a:gd name="connsiteX1272" fmla="*/ 1835372 w 4414571"/>
                  <a:gd name="connsiteY1272" fmla="*/ 267081 h 2472690"/>
                  <a:gd name="connsiteX1273" fmla="*/ 2698147 w 4414571"/>
                  <a:gd name="connsiteY1273" fmla="*/ 245269 h 2472690"/>
                  <a:gd name="connsiteX1274" fmla="*/ 2692051 w 4414571"/>
                  <a:gd name="connsiteY1274" fmla="*/ 241268 h 2472690"/>
                  <a:gd name="connsiteX1275" fmla="*/ 2670239 w 4414571"/>
                  <a:gd name="connsiteY1275" fmla="*/ 203549 h 2472690"/>
                  <a:gd name="connsiteX1276" fmla="*/ 2669096 w 4414571"/>
                  <a:gd name="connsiteY1276" fmla="*/ 199739 h 2472690"/>
                  <a:gd name="connsiteX1277" fmla="*/ 2672048 w 4414571"/>
                  <a:gd name="connsiteY1277" fmla="*/ 194120 h 2472690"/>
                  <a:gd name="connsiteX1278" fmla="*/ 2681288 w 4414571"/>
                  <a:gd name="connsiteY1278" fmla="*/ 195643 h 2472690"/>
                  <a:gd name="connsiteX1279" fmla="*/ 2704433 w 4414571"/>
                  <a:gd name="connsiteY1279" fmla="*/ 235648 h 2472690"/>
                  <a:gd name="connsiteX1280" fmla="*/ 2701099 w 4414571"/>
                  <a:gd name="connsiteY1280" fmla="*/ 244602 h 2472690"/>
                  <a:gd name="connsiteX1281" fmla="*/ 2698147 w 4414571"/>
                  <a:gd name="connsiteY1281" fmla="*/ 245269 h 2472690"/>
                  <a:gd name="connsiteX1282" fmla="*/ 1891665 w 4414571"/>
                  <a:gd name="connsiteY1282" fmla="*/ 197453 h 2472690"/>
                  <a:gd name="connsiteX1283" fmla="*/ 1887188 w 4414571"/>
                  <a:gd name="connsiteY1283" fmla="*/ 195453 h 2472690"/>
                  <a:gd name="connsiteX1284" fmla="*/ 1885188 w 4414571"/>
                  <a:gd name="connsiteY1284" fmla="*/ 190500 h 2472690"/>
                  <a:gd name="connsiteX1285" fmla="*/ 1886998 w 4414571"/>
                  <a:gd name="connsiteY1285" fmla="*/ 186023 h 2472690"/>
                  <a:gd name="connsiteX1286" fmla="*/ 1919097 w 4414571"/>
                  <a:gd name="connsiteY1286" fmla="*/ 154114 h 2472690"/>
                  <a:gd name="connsiteX1287" fmla="*/ 1928527 w 4414571"/>
                  <a:gd name="connsiteY1287" fmla="*/ 154305 h 2472690"/>
                  <a:gd name="connsiteX1288" fmla="*/ 1930337 w 4414571"/>
                  <a:gd name="connsiteY1288" fmla="*/ 159258 h 2472690"/>
                  <a:gd name="connsiteX1289" fmla="*/ 1928336 w 4414571"/>
                  <a:gd name="connsiteY1289" fmla="*/ 164021 h 2472690"/>
                  <a:gd name="connsiteX1290" fmla="*/ 1896713 w 4414571"/>
                  <a:gd name="connsiteY1290" fmla="*/ 195167 h 2472690"/>
                  <a:gd name="connsiteX1291" fmla="*/ 1891665 w 4414571"/>
                  <a:gd name="connsiteY1291" fmla="*/ 197453 h 2472690"/>
                  <a:gd name="connsiteX1292" fmla="*/ 2647188 w 4414571"/>
                  <a:gd name="connsiteY1292" fmla="*/ 171926 h 2472690"/>
                  <a:gd name="connsiteX1293" fmla="*/ 2642235 w 4414571"/>
                  <a:gd name="connsiteY1293" fmla="*/ 169926 h 2472690"/>
                  <a:gd name="connsiteX1294" fmla="*/ 2610326 w 4414571"/>
                  <a:gd name="connsiteY1294" fmla="*/ 138970 h 2472690"/>
                  <a:gd name="connsiteX1295" fmla="*/ 2608326 w 4414571"/>
                  <a:gd name="connsiteY1295" fmla="*/ 134017 h 2472690"/>
                  <a:gd name="connsiteX1296" fmla="*/ 2609945 w 4414571"/>
                  <a:gd name="connsiteY1296" fmla="*/ 129540 h 2472690"/>
                  <a:gd name="connsiteX1297" fmla="*/ 2619566 w 4414571"/>
                  <a:gd name="connsiteY1297" fmla="*/ 128873 h 2472690"/>
                  <a:gd name="connsiteX1298" fmla="*/ 2651855 w 4414571"/>
                  <a:gd name="connsiteY1298" fmla="*/ 160782 h 2472690"/>
                  <a:gd name="connsiteX1299" fmla="*/ 2651570 w 4414571"/>
                  <a:gd name="connsiteY1299" fmla="*/ 170212 h 2472690"/>
                  <a:gd name="connsiteX1300" fmla="*/ 2647188 w 4414571"/>
                  <a:gd name="connsiteY1300" fmla="*/ 171926 h 2472690"/>
                  <a:gd name="connsiteX1301" fmla="*/ 1957673 w 4414571"/>
                  <a:gd name="connsiteY1301" fmla="*/ 136398 h 2472690"/>
                  <a:gd name="connsiteX1302" fmla="*/ 1952530 w 4414571"/>
                  <a:gd name="connsiteY1302" fmla="*/ 133921 h 2472690"/>
                  <a:gd name="connsiteX1303" fmla="*/ 1950911 w 4414571"/>
                  <a:gd name="connsiteY1303" fmla="*/ 129635 h 2472690"/>
                  <a:gd name="connsiteX1304" fmla="*/ 1953578 w 4414571"/>
                  <a:gd name="connsiteY1304" fmla="*/ 124492 h 2472690"/>
                  <a:gd name="connsiteX1305" fmla="*/ 1989963 w 4414571"/>
                  <a:gd name="connsiteY1305" fmla="*/ 97536 h 2472690"/>
                  <a:gd name="connsiteX1306" fmla="*/ 1999393 w 4414571"/>
                  <a:gd name="connsiteY1306" fmla="*/ 99346 h 2472690"/>
                  <a:gd name="connsiteX1307" fmla="*/ 2000536 w 4414571"/>
                  <a:gd name="connsiteY1307" fmla="*/ 104299 h 2472690"/>
                  <a:gd name="connsiteX1308" fmla="*/ 1997583 w 4414571"/>
                  <a:gd name="connsiteY1308" fmla="*/ 108585 h 2472690"/>
                  <a:gd name="connsiteX1309" fmla="*/ 1961864 w 4414571"/>
                  <a:gd name="connsiteY1309" fmla="*/ 135064 h 2472690"/>
                  <a:gd name="connsiteX1310" fmla="*/ 1957673 w 4414571"/>
                  <a:gd name="connsiteY1310" fmla="*/ 136398 h 2472690"/>
                  <a:gd name="connsiteX1311" fmla="*/ 2580513 w 4414571"/>
                  <a:gd name="connsiteY1311" fmla="*/ 111919 h 2472690"/>
                  <a:gd name="connsiteX1312" fmla="*/ 2576513 w 4414571"/>
                  <a:gd name="connsiteY1312" fmla="*/ 110585 h 2472690"/>
                  <a:gd name="connsiteX1313" fmla="*/ 2540127 w 4414571"/>
                  <a:gd name="connsiteY1313" fmla="*/ 85249 h 2472690"/>
                  <a:gd name="connsiteX1314" fmla="*/ 2536984 w 4414571"/>
                  <a:gd name="connsiteY1314" fmla="*/ 79438 h 2472690"/>
                  <a:gd name="connsiteX1315" fmla="*/ 2537841 w 4414571"/>
                  <a:gd name="connsiteY1315" fmla="*/ 76105 h 2472690"/>
                  <a:gd name="connsiteX1316" fmla="*/ 2547271 w 4414571"/>
                  <a:gd name="connsiteY1316" fmla="*/ 73914 h 2472690"/>
                  <a:gd name="connsiteX1317" fmla="*/ 2584514 w 4414571"/>
                  <a:gd name="connsiteY1317" fmla="*/ 99917 h 2472690"/>
                  <a:gd name="connsiteX1318" fmla="*/ 2586990 w 4414571"/>
                  <a:gd name="connsiteY1318" fmla="*/ 104394 h 2472690"/>
                  <a:gd name="connsiteX1319" fmla="*/ 2585847 w 4414571"/>
                  <a:gd name="connsiteY1319" fmla="*/ 109347 h 2472690"/>
                  <a:gd name="connsiteX1320" fmla="*/ 2580513 w 4414571"/>
                  <a:gd name="connsiteY1320" fmla="*/ 111919 h 2472690"/>
                  <a:gd name="connsiteX1321" fmla="*/ 2031968 w 4414571"/>
                  <a:gd name="connsiteY1321" fmla="*/ 85915 h 2472690"/>
                  <a:gd name="connsiteX1322" fmla="*/ 2026158 w 4414571"/>
                  <a:gd name="connsiteY1322" fmla="*/ 82582 h 2472690"/>
                  <a:gd name="connsiteX1323" fmla="*/ 2025301 w 4414571"/>
                  <a:gd name="connsiteY1323" fmla="*/ 79438 h 2472690"/>
                  <a:gd name="connsiteX1324" fmla="*/ 2028634 w 4414571"/>
                  <a:gd name="connsiteY1324" fmla="*/ 73342 h 2472690"/>
                  <a:gd name="connsiteX1325" fmla="*/ 2068830 w 4414571"/>
                  <a:gd name="connsiteY1325" fmla="*/ 52292 h 2472690"/>
                  <a:gd name="connsiteX1326" fmla="*/ 2077783 w 4414571"/>
                  <a:gd name="connsiteY1326" fmla="*/ 55626 h 2472690"/>
                  <a:gd name="connsiteX1327" fmla="*/ 2074640 w 4414571"/>
                  <a:gd name="connsiteY1327" fmla="*/ 64579 h 2472690"/>
                  <a:gd name="connsiteX1328" fmla="*/ 2035397 w 4414571"/>
                  <a:gd name="connsiteY1328" fmla="*/ 84963 h 2472690"/>
                  <a:gd name="connsiteX1329" fmla="*/ 2031968 w 4414571"/>
                  <a:gd name="connsiteY1329" fmla="*/ 85915 h 2472690"/>
                  <a:gd name="connsiteX1330" fmla="*/ 2504694 w 4414571"/>
                  <a:gd name="connsiteY1330" fmla="*/ 64198 h 2472690"/>
                  <a:gd name="connsiteX1331" fmla="*/ 2501551 w 4414571"/>
                  <a:gd name="connsiteY1331" fmla="*/ 63532 h 2472690"/>
                  <a:gd name="connsiteX1332" fmla="*/ 2461355 w 4414571"/>
                  <a:gd name="connsiteY1332" fmla="*/ 45339 h 2472690"/>
                  <a:gd name="connsiteX1333" fmla="*/ 2457069 w 4414571"/>
                  <a:gd name="connsiteY1333" fmla="*/ 39243 h 2472690"/>
                  <a:gd name="connsiteX1334" fmla="*/ 2457545 w 4414571"/>
                  <a:gd name="connsiteY1334" fmla="*/ 36576 h 2472690"/>
                  <a:gd name="connsiteX1335" fmla="*/ 2466308 w 4414571"/>
                  <a:gd name="connsiteY1335" fmla="*/ 32766 h 2472690"/>
                  <a:gd name="connsiteX1336" fmla="*/ 2507647 w 4414571"/>
                  <a:gd name="connsiteY1336" fmla="*/ 51435 h 2472690"/>
                  <a:gd name="connsiteX1337" fmla="*/ 2510790 w 4414571"/>
                  <a:gd name="connsiteY1337" fmla="*/ 60674 h 2472690"/>
                  <a:gd name="connsiteX1338" fmla="*/ 2504694 w 4414571"/>
                  <a:gd name="connsiteY1338" fmla="*/ 64198 h 2472690"/>
                  <a:gd name="connsiteX1339" fmla="*/ 2113026 w 4414571"/>
                  <a:gd name="connsiteY1339" fmla="*/ 47530 h 2472690"/>
                  <a:gd name="connsiteX1340" fmla="*/ 2106740 w 4414571"/>
                  <a:gd name="connsiteY1340" fmla="*/ 43243 h 2472690"/>
                  <a:gd name="connsiteX1341" fmla="*/ 2106263 w 4414571"/>
                  <a:gd name="connsiteY1341" fmla="*/ 40767 h 2472690"/>
                  <a:gd name="connsiteX1342" fmla="*/ 2110549 w 4414571"/>
                  <a:gd name="connsiteY1342" fmla="*/ 34480 h 2472690"/>
                  <a:gd name="connsiteX1343" fmla="*/ 2153603 w 4414571"/>
                  <a:gd name="connsiteY1343" fmla="*/ 20098 h 2472690"/>
                  <a:gd name="connsiteX1344" fmla="*/ 2161889 w 4414571"/>
                  <a:gd name="connsiteY1344" fmla="*/ 24574 h 2472690"/>
                  <a:gd name="connsiteX1345" fmla="*/ 2161223 w 4414571"/>
                  <a:gd name="connsiteY1345" fmla="*/ 29718 h 2472690"/>
                  <a:gd name="connsiteX1346" fmla="*/ 2157413 w 4414571"/>
                  <a:gd name="connsiteY1346" fmla="*/ 32861 h 2472690"/>
                  <a:gd name="connsiteX1347" fmla="*/ 2115217 w 4414571"/>
                  <a:gd name="connsiteY1347" fmla="*/ 46958 h 2472690"/>
                  <a:gd name="connsiteX1348" fmla="*/ 2113026 w 4414571"/>
                  <a:gd name="connsiteY1348" fmla="*/ 47530 h 2472690"/>
                  <a:gd name="connsiteX1349" fmla="*/ 2421160 w 4414571"/>
                  <a:gd name="connsiteY1349" fmla="*/ 31432 h 2472690"/>
                  <a:gd name="connsiteX1350" fmla="*/ 2419350 w 4414571"/>
                  <a:gd name="connsiteY1350" fmla="*/ 30956 h 2472690"/>
                  <a:gd name="connsiteX1351" fmla="*/ 2376297 w 4414571"/>
                  <a:gd name="connsiteY1351" fmla="*/ 21050 h 2472690"/>
                  <a:gd name="connsiteX1352" fmla="*/ 2370868 w 4414571"/>
                  <a:gd name="connsiteY1352" fmla="*/ 14573 h 2472690"/>
                  <a:gd name="connsiteX1353" fmla="*/ 2370868 w 4414571"/>
                  <a:gd name="connsiteY1353" fmla="*/ 13240 h 2472690"/>
                  <a:gd name="connsiteX1354" fmla="*/ 2378774 w 4414571"/>
                  <a:gd name="connsiteY1354" fmla="*/ 7810 h 2472690"/>
                  <a:gd name="connsiteX1355" fmla="*/ 2423160 w 4414571"/>
                  <a:gd name="connsiteY1355" fmla="*/ 18097 h 2472690"/>
                  <a:gd name="connsiteX1356" fmla="*/ 2427637 w 4414571"/>
                  <a:gd name="connsiteY1356" fmla="*/ 26384 h 2472690"/>
                  <a:gd name="connsiteX1357" fmla="*/ 2421160 w 4414571"/>
                  <a:gd name="connsiteY1357" fmla="*/ 31432 h 2472690"/>
                  <a:gd name="connsiteX1358" fmla="*/ 2199227 w 4414571"/>
                  <a:gd name="connsiteY1358" fmla="*/ 22860 h 2472690"/>
                  <a:gd name="connsiteX1359" fmla="*/ 2192465 w 4414571"/>
                  <a:gd name="connsiteY1359" fmla="*/ 17240 h 2472690"/>
                  <a:gd name="connsiteX1360" fmla="*/ 2192465 w 4414571"/>
                  <a:gd name="connsiteY1360" fmla="*/ 15907 h 2472690"/>
                  <a:gd name="connsiteX1361" fmla="*/ 2197894 w 4414571"/>
                  <a:gd name="connsiteY1361" fmla="*/ 9430 h 2472690"/>
                  <a:gd name="connsiteX1362" fmla="*/ 2242757 w 4414571"/>
                  <a:gd name="connsiteY1362" fmla="*/ 2667 h 2472690"/>
                  <a:gd name="connsiteX1363" fmla="*/ 2250186 w 4414571"/>
                  <a:gd name="connsiteY1363" fmla="*/ 8763 h 2472690"/>
                  <a:gd name="connsiteX1364" fmla="*/ 2244185 w 4414571"/>
                  <a:gd name="connsiteY1364" fmla="*/ 16192 h 2472690"/>
                  <a:gd name="connsiteX1365" fmla="*/ 2200370 w 4414571"/>
                  <a:gd name="connsiteY1365" fmla="*/ 22670 h 2472690"/>
                  <a:gd name="connsiteX1366" fmla="*/ 2199227 w 4414571"/>
                  <a:gd name="connsiteY1366" fmla="*/ 22860 h 2472690"/>
                  <a:gd name="connsiteX1367" fmla="*/ 2333149 w 4414571"/>
                  <a:gd name="connsiteY1367" fmla="*/ 15240 h 2472690"/>
                  <a:gd name="connsiteX1368" fmla="*/ 2332482 w 4414571"/>
                  <a:gd name="connsiteY1368" fmla="*/ 15240 h 2472690"/>
                  <a:gd name="connsiteX1369" fmla="*/ 2288286 w 4414571"/>
                  <a:gd name="connsiteY1369" fmla="*/ 13716 h 2472690"/>
                  <a:gd name="connsiteX1370" fmla="*/ 2281523 w 4414571"/>
                  <a:gd name="connsiteY1370" fmla="*/ 6953 h 2472690"/>
                  <a:gd name="connsiteX1371" fmla="*/ 2288286 w 4414571"/>
                  <a:gd name="connsiteY1371" fmla="*/ 0 h 2472690"/>
                  <a:gd name="connsiteX1372" fmla="*/ 2293715 w 4414571"/>
                  <a:gd name="connsiteY1372" fmla="*/ 0 h 2472690"/>
                  <a:gd name="connsiteX1373" fmla="*/ 2333625 w 4414571"/>
                  <a:gd name="connsiteY1373" fmla="*/ 1810 h 2472690"/>
                  <a:gd name="connsiteX1374" fmla="*/ 2339721 w 4414571"/>
                  <a:gd name="connsiteY1374" fmla="*/ 8954 h 2472690"/>
                  <a:gd name="connsiteX1375" fmla="*/ 2333149 w 4414571"/>
                  <a:gd name="connsiteY1375" fmla="*/ 15240 h 2472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</a:cxnLst>
                <a:rect l="l" t="t" r="r" b="b"/>
                <a:pathLst>
                  <a:path w="4414571" h="2472690">
                    <a:moveTo>
                      <a:pt x="397288" y="2472690"/>
                    </a:moveTo>
                    <a:lnTo>
                      <a:pt x="397288" y="2472690"/>
                    </a:lnTo>
                    <a:cubicBezTo>
                      <a:pt x="393478" y="2472690"/>
                      <a:pt x="390525" y="2469737"/>
                      <a:pt x="390525" y="2465927"/>
                    </a:cubicBezTo>
                    <a:cubicBezTo>
                      <a:pt x="390525" y="2464403"/>
                      <a:pt x="391192" y="2462594"/>
                      <a:pt x="392335" y="2461260"/>
                    </a:cubicBezTo>
                    <a:cubicBezTo>
                      <a:pt x="393668" y="2460117"/>
                      <a:pt x="395478" y="2459260"/>
                      <a:pt x="397288" y="2459260"/>
                    </a:cubicBezTo>
                    <a:cubicBezTo>
                      <a:pt x="412147" y="2459260"/>
                      <a:pt x="426910" y="2458593"/>
                      <a:pt x="441484" y="2457450"/>
                    </a:cubicBezTo>
                    <a:cubicBezTo>
                      <a:pt x="445960" y="2457260"/>
                      <a:pt x="448246" y="2459926"/>
                      <a:pt x="448627" y="2463546"/>
                    </a:cubicBezTo>
                    <a:cubicBezTo>
                      <a:pt x="448627" y="2465356"/>
                      <a:pt x="448151" y="2467166"/>
                      <a:pt x="447008" y="2468499"/>
                    </a:cubicBezTo>
                    <a:cubicBezTo>
                      <a:pt x="445865" y="2469833"/>
                      <a:pt x="444055" y="2470785"/>
                      <a:pt x="442341" y="2470976"/>
                    </a:cubicBezTo>
                    <a:cubicBezTo>
                      <a:pt x="428054" y="2472023"/>
                      <a:pt x="412813" y="2472690"/>
                      <a:pt x="397288" y="2472690"/>
                    </a:cubicBezTo>
                    <a:close/>
                    <a:moveTo>
                      <a:pt x="352425" y="2471643"/>
                    </a:moveTo>
                    <a:cubicBezTo>
                      <a:pt x="352234" y="2471643"/>
                      <a:pt x="352234" y="2471643"/>
                      <a:pt x="351949" y="2471643"/>
                    </a:cubicBezTo>
                    <a:cubicBezTo>
                      <a:pt x="336899" y="2470785"/>
                      <a:pt x="321659" y="2469166"/>
                      <a:pt x="306800" y="2467356"/>
                    </a:cubicBezTo>
                    <a:cubicBezTo>
                      <a:pt x="303467" y="2466689"/>
                      <a:pt x="300990" y="2463737"/>
                      <a:pt x="300990" y="2460403"/>
                    </a:cubicBezTo>
                    <a:cubicBezTo>
                      <a:pt x="300990" y="2460212"/>
                      <a:pt x="300990" y="2459926"/>
                      <a:pt x="300990" y="2459736"/>
                    </a:cubicBezTo>
                    <a:cubicBezTo>
                      <a:pt x="301466" y="2456117"/>
                      <a:pt x="304800" y="2453449"/>
                      <a:pt x="308610" y="2453926"/>
                    </a:cubicBezTo>
                    <a:cubicBezTo>
                      <a:pt x="322707" y="2455735"/>
                      <a:pt x="337375" y="2457260"/>
                      <a:pt x="352806" y="2458212"/>
                    </a:cubicBezTo>
                    <a:cubicBezTo>
                      <a:pt x="356425" y="2458403"/>
                      <a:pt x="359283" y="2461546"/>
                      <a:pt x="359092" y="2465356"/>
                    </a:cubicBezTo>
                    <a:cubicBezTo>
                      <a:pt x="358902" y="2468689"/>
                      <a:pt x="356044" y="2471643"/>
                      <a:pt x="352425" y="2471643"/>
                    </a:cubicBezTo>
                    <a:close/>
                    <a:moveTo>
                      <a:pt x="486442" y="2465737"/>
                    </a:moveTo>
                    <a:cubicBezTo>
                      <a:pt x="483108" y="2465737"/>
                      <a:pt x="480346" y="2463261"/>
                      <a:pt x="479965" y="2459926"/>
                    </a:cubicBezTo>
                    <a:cubicBezTo>
                      <a:pt x="479774" y="2459736"/>
                      <a:pt x="479774" y="2459260"/>
                      <a:pt x="479774" y="2459070"/>
                    </a:cubicBezTo>
                    <a:cubicBezTo>
                      <a:pt x="479774" y="2455735"/>
                      <a:pt x="482251" y="2452973"/>
                      <a:pt x="485584" y="2452307"/>
                    </a:cubicBezTo>
                    <a:cubicBezTo>
                      <a:pt x="500158" y="2450306"/>
                      <a:pt x="514731" y="2447353"/>
                      <a:pt x="529114" y="2444211"/>
                    </a:cubicBezTo>
                    <a:cubicBezTo>
                      <a:pt x="532447" y="2443544"/>
                      <a:pt x="536257" y="2445734"/>
                      <a:pt x="536924" y="2449354"/>
                    </a:cubicBezTo>
                    <a:cubicBezTo>
                      <a:pt x="537400" y="2451164"/>
                      <a:pt x="537115" y="2452973"/>
                      <a:pt x="536067" y="2454307"/>
                    </a:cubicBezTo>
                    <a:cubicBezTo>
                      <a:pt x="535210" y="2455926"/>
                      <a:pt x="533876" y="2456974"/>
                      <a:pt x="532066" y="2457450"/>
                    </a:cubicBezTo>
                    <a:cubicBezTo>
                      <a:pt x="517493" y="2460593"/>
                      <a:pt x="502634" y="2463546"/>
                      <a:pt x="487585" y="2465737"/>
                    </a:cubicBezTo>
                    <a:cubicBezTo>
                      <a:pt x="487108" y="2465737"/>
                      <a:pt x="486823" y="2465737"/>
                      <a:pt x="486442" y="2465737"/>
                    </a:cubicBezTo>
                    <a:close/>
                    <a:moveTo>
                      <a:pt x="263271" y="2460117"/>
                    </a:moveTo>
                    <a:cubicBezTo>
                      <a:pt x="262985" y="2460117"/>
                      <a:pt x="262604" y="2459926"/>
                      <a:pt x="262128" y="2459926"/>
                    </a:cubicBezTo>
                    <a:cubicBezTo>
                      <a:pt x="257175" y="2459070"/>
                      <a:pt x="250698" y="2457736"/>
                      <a:pt x="244411" y="2456117"/>
                    </a:cubicBezTo>
                    <a:cubicBezTo>
                      <a:pt x="235267" y="2454116"/>
                      <a:pt x="226504" y="2452116"/>
                      <a:pt x="217932" y="2449639"/>
                    </a:cubicBezTo>
                    <a:lnTo>
                      <a:pt x="217742" y="2449639"/>
                    </a:lnTo>
                    <a:cubicBezTo>
                      <a:pt x="214789" y="2448782"/>
                      <a:pt x="212788" y="2446020"/>
                      <a:pt x="213074" y="2443162"/>
                    </a:cubicBezTo>
                    <a:cubicBezTo>
                      <a:pt x="213074" y="2442686"/>
                      <a:pt x="213074" y="2442019"/>
                      <a:pt x="213265" y="2441353"/>
                    </a:cubicBezTo>
                    <a:cubicBezTo>
                      <a:pt x="214122" y="2438019"/>
                      <a:pt x="217742" y="2435924"/>
                      <a:pt x="221171" y="2436685"/>
                    </a:cubicBezTo>
                    <a:cubicBezTo>
                      <a:pt x="221361" y="2436685"/>
                      <a:pt x="221361" y="2436685"/>
                      <a:pt x="221647" y="2436685"/>
                    </a:cubicBezTo>
                    <a:cubicBezTo>
                      <a:pt x="221837" y="2436876"/>
                      <a:pt x="222123" y="2436876"/>
                      <a:pt x="222313" y="2437162"/>
                    </a:cubicBezTo>
                    <a:cubicBezTo>
                      <a:pt x="229934" y="2439162"/>
                      <a:pt x="238220" y="2441162"/>
                      <a:pt x="247459" y="2443258"/>
                    </a:cubicBezTo>
                    <a:cubicBezTo>
                      <a:pt x="252793" y="2444401"/>
                      <a:pt x="258699" y="2445734"/>
                      <a:pt x="264700" y="2446877"/>
                    </a:cubicBezTo>
                    <a:cubicBezTo>
                      <a:pt x="268319" y="2447544"/>
                      <a:pt x="270796" y="2451164"/>
                      <a:pt x="270129" y="2454783"/>
                    </a:cubicBezTo>
                    <a:cubicBezTo>
                      <a:pt x="269367" y="2457736"/>
                      <a:pt x="266700" y="2460117"/>
                      <a:pt x="263271" y="2460117"/>
                    </a:cubicBezTo>
                    <a:close/>
                    <a:moveTo>
                      <a:pt x="573691" y="2446210"/>
                    </a:moveTo>
                    <a:cubicBezTo>
                      <a:pt x="570738" y="2446210"/>
                      <a:pt x="568071" y="2444401"/>
                      <a:pt x="567404" y="2441543"/>
                    </a:cubicBezTo>
                    <a:cubicBezTo>
                      <a:pt x="567214" y="2440876"/>
                      <a:pt x="566928" y="2440210"/>
                      <a:pt x="566928" y="2439543"/>
                    </a:cubicBezTo>
                    <a:cubicBezTo>
                      <a:pt x="566928" y="2436590"/>
                      <a:pt x="568928" y="2433923"/>
                      <a:pt x="571881" y="2433257"/>
                    </a:cubicBezTo>
                    <a:cubicBezTo>
                      <a:pt x="585788" y="2428970"/>
                      <a:pt x="599980" y="2424303"/>
                      <a:pt x="613886" y="2419160"/>
                    </a:cubicBezTo>
                    <a:cubicBezTo>
                      <a:pt x="617411" y="2418017"/>
                      <a:pt x="621316" y="2419827"/>
                      <a:pt x="622649" y="2423160"/>
                    </a:cubicBezTo>
                    <a:cubicBezTo>
                      <a:pt x="623983" y="2426780"/>
                      <a:pt x="622173" y="2430589"/>
                      <a:pt x="618649" y="2431923"/>
                    </a:cubicBezTo>
                    <a:cubicBezTo>
                      <a:pt x="603790" y="2437352"/>
                      <a:pt x="589883" y="2442019"/>
                      <a:pt x="575977" y="2446115"/>
                    </a:cubicBezTo>
                    <a:lnTo>
                      <a:pt x="575786" y="2446115"/>
                    </a:lnTo>
                    <a:cubicBezTo>
                      <a:pt x="575024" y="2446210"/>
                      <a:pt x="574357" y="2446210"/>
                      <a:pt x="573691" y="2446210"/>
                    </a:cubicBezTo>
                    <a:close/>
                    <a:moveTo>
                      <a:pt x="176879" y="2436114"/>
                    </a:moveTo>
                    <a:cubicBezTo>
                      <a:pt x="176213" y="2436114"/>
                      <a:pt x="175355" y="2435924"/>
                      <a:pt x="174688" y="2435638"/>
                    </a:cubicBezTo>
                    <a:cubicBezTo>
                      <a:pt x="159829" y="2430018"/>
                      <a:pt x="145923" y="2423732"/>
                      <a:pt x="132969" y="2416969"/>
                    </a:cubicBezTo>
                    <a:cubicBezTo>
                      <a:pt x="130778" y="2415826"/>
                      <a:pt x="129350" y="2413635"/>
                      <a:pt x="129350" y="2411158"/>
                    </a:cubicBezTo>
                    <a:cubicBezTo>
                      <a:pt x="129350" y="2410016"/>
                      <a:pt x="129635" y="2408968"/>
                      <a:pt x="130207" y="2408015"/>
                    </a:cubicBezTo>
                    <a:cubicBezTo>
                      <a:pt x="131826" y="2404872"/>
                      <a:pt x="136017" y="2403539"/>
                      <a:pt x="139160" y="2405062"/>
                    </a:cubicBezTo>
                    <a:cubicBezTo>
                      <a:pt x="151543" y="2411539"/>
                      <a:pt x="164973" y="2417635"/>
                      <a:pt x="179356" y="2423065"/>
                    </a:cubicBezTo>
                    <a:cubicBezTo>
                      <a:pt x="181165" y="2423732"/>
                      <a:pt x="182499" y="2424874"/>
                      <a:pt x="183166" y="2426684"/>
                    </a:cubicBezTo>
                    <a:cubicBezTo>
                      <a:pt x="183832" y="2428303"/>
                      <a:pt x="184023" y="2430018"/>
                      <a:pt x="183356" y="2431828"/>
                    </a:cubicBezTo>
                    <a:cubicBezTo>
                      <a:pt x="182309" y="2434304"/>
                      <a:pt x="179832" y="2436114"/>
                      <a:pt x="176879" y="2436114"/>
                    </a:cubicBezTo>
                    <a:close/>
                    <a:moveTo>
                      <a:pt x="657892" y="2415254"/>
                    </a:moveTo>
                    <a:cubicBezTo>
                      <a:pt x="655225" y="2415254"/>
                      <a:pt x="652748" y="2413730"/>
                      <a:pt x="651605" y="2411445"/>
                    </a:cubicBezTo>
                    <a:cubicBezTo>
                      <a:pt x="651415" y="2410587"/>
                      <a:pt x="651129" y="2409635"/>
                      <a:pt x="651129" y="2408777"/>
                    </a:cubicBezTo>
                    <a:cubicBezTo>
                      <a:pt x="651129" y="2406111"/>
                      <a:pt x="652748" y="2403634"/>
                      <a:pt x="655225" y="2402491"/>
                    </a:cubicBezTo>
                    <a:cubicBezTo>
                      <a:pt x="668464" y="2396680"/>
                      <a:pt x="681895" y="2390108"/>
                      <a:pt x="695134" y="2383441"/>
                    </a:cubicBezTo>
                    <a:cubicBezTo>
                      <a:pt x="698468" y="2381631"/>
                      <a:pt x="702564" y="2382964"/>
                      <a:pt x="704374" y="2386394"/>
                    </a:cubicBezTo>
                    <a:cubicBezTo>
                      <a:pt x="705993" y="2389537"/>
                      <a:pt x="704564" y="2393537"/>
                      <a:pt x="701421" y="2395347"/>
                    </a:cubicBezTo>
                    <a:cubicBezTo>
                      <a:pt x="688181" y="2402110"/>
                      <a:pt x="674275" y="2408777"/>
                      <a:pt x="660559" y="2414873"/>
                    </a:cubicBezTo>
                    <a:cubicBezTo>
                      <a:pt x="659702" y="2415254"/>
                      <a:pt x="658749" y="2415254"/>
                      <a:pt x="657892" y="2415254"/>
                    </a:cubicBezTo>
                    <a:close/>
                    <a:moveTo>
                      <a:pt x="98107" y="2394204"/>
                    </a:moveTo>
                    <a:cubicBezTo>
                      <a:pt x="96488" y="2394204"/>
                      <a:pt x="95155" y="2393728"/>
                      <a:pt x="94107" y="2392871"/>
                    </a:cubicBezTo>
                    <a:cubicBezTo>
                      <a:pt x="81343" y="2383441"/>
                      <a:pt x="69628" y="2372868"/>
                      <a:pt x="59722" y="2362105"/>
                    </a:cubicBezTo>
                    <a:cubicBezTo>
                      <a:pt x="58579" y="2360771"/>
                      <a:pt x="57912" y="2359152"/>
                      <a:pt x="57912" y="2357628"/>
                    </a:cubicBezTo>
                    <a:cubicBezTo>
                      <a:pt x="57912" y="2355628"/>
                      <a:pt x="58769" y="2353818"/>
                      <a:pt x="60103" y="2352675"/>
                    </a:cubicBezTo>
                    <a:cubicBezTo>
                      <a:pt x="62770" y="2350199"/>
                      <a:pt x="67246" y="2350389"/>
                      <a:pt x="69532" y="2352866"/>
                    </a:cubicBezTo>
                    <a:cubicBezTo>
                      <a:pt x="78962" y="2363153"/>
                      <a:pt x="89916" y="2373058"/>
                      <a:pt x="102108" y="2382012"/>
                    </a:cubicBezTo>
                    <a:cubicBezTo>
                      <a:pt x="105061" y="2384012"/>
                      <a:pt x="105727" y="2388299"/>
                      <a:pt x="103442" y="2391442"/>
                    </a:cubicBezTo>
                    <a:cubicBezTo>
                      <a:pt x="102108" y="2393061"/>
                      <a:pt x="100108" y="2394204"/>
                      <a:pt x="98107" y="2394204"/>
                    </a:cubicBezTo>
                    <a:close/>
                    <a:moveTo>
                      <a:pt x="737616" y="2374392"/>
                    </a:moveTo>
                    <a:cubicBezTo>
                      <a:pt x="735139" y="2374392"/>
                      <a:pt x="732949" y="2373058"/>
                      <a:pt x="731806" y="2371058"/>
                    </a:cubicBezTo>
                    <a:cubicBezTo>
                      <a:pt x="731139" y="2369915"/>
                      <a:pt x="730948" y="2368867"/>
                      <a:pt x="730948" y="2367439"/>
                    </a:cubicBezTo>
                    <a:cubicBezTo>
                      <a:pt x="730948" y="2365153"/>
                      <a:pt x="732282" y="2362962"/>
                      <a:pt x="734282" y="2361819"/>
                    </a:cubicBezTo>
                    <a:cubicBezTo>
                      <a:pt x="747046" y="2354389"/>
                      <a:pt x="759619" y="2346579"/>
                      <a:pt x="772001" y="2338293"/>
                    </a:cubicBezTo>
                    <a:cubicBezTo>
                      <a:pt x="774954" y="2336292"/>
                      <a:pt x="779431" y="2337435"/>
                      <a:pt x="781240" y="2340292"/>
                    </a:cubicBezTo>
                    <a:cubicBezTo>
                      <a:pt x="782383" y="2341626"/>
                      <a:pt x="782574" y="2343436"/>
                      <a:pt x="782383" y="2345246"/>
                    </a:cubicBezTo>
                    <a:cubicBezTo>
                      <a:pt x="781907" y="2347055"/>
                      <a:pt x="781050" y="2348579"/>
                      <a:pt x="779431" y="2349532"/>
                    </a:cubicBezTo>
                    <a:cubicBezTo>
                      <a:pt x="767334" y="2357628"/>
                      <a:pt x="754571" y="2365439"/>
                      <a:pt x="741331" y="2373345"/>
                    </a:cubicBezTo>
                    <a:cubicBezTo>
                      <a:pt x="741331" y="2373535"/>
                      <a:pt x="741045" y="2373535"/>
                      <a:pt x="741045" y="2373535"/>
                    </a:cubicBezTo>
                    <a:cubicBezTo>
                      <a:pt x="739997" y="2374201"/>
                      <a:pt x="738664" y="2374392"/>
                      <a:pt x="737616" y="2374392"/>
                    </a:cubicBezTo>
                    <a:close/>
                    <a:moveTo>
                      <a:pt x="38195" y="2328196"/>
                    </a:moveTo>
                    <a:cubicBezTo>
                      <a:pt x="35719" y="2328196"/>
                      <a:pt x="33528" y="2327053"/>
                      <a:pt x="32385" y="2325053"/>
                    </a:cubicBezTo>
                    <a:cubicBezTo>
                      <a:pt x="24479" y="2311813"/>
                      <a:pt x="18288" y="2297621"/>
                      <a:pt x="13335" y="2282857"/>
                    </a:cubicBezTo>
                    <a:cubicBezTo>
                      <a:pt x="13144" y="2282190"/>
                      <a:pt x="13144" y="2281523"/>
                      <a:pt x="13144" y="2280857"/>
                    </a:cubicBezTo>
                    <a:cubicBezTo>
                      <a:pt x="12954" y="2277904"/>
                      <a:pt x="14954" y="2275237"/>
                      <a:pt x="17621" y="2274380"/>
                    </a:cubicBezTo>
                    <a:cubicBezTo>
                      <a:pt x="21241" y="2273237"/>
                      <a:pt x="25051" y="2275237"/>
                      <a:pt x="26194" y="2278666"/>
                    </a:cubicBezTo>
                    <a:cubicBezTo>
                      <a:pt x="30861" y="2292572"/>
                      <a:pt x="36767" y="2305812"/>
                      <a:pt x="44101" y="2318194"/>
                    </a:cubicBezTo>
                    <a:cubicBezTo>
                      <a:pt x="45910" y="2321528"/>
                      <a:pt x="44767" y="2325624"/>
                      <a:pt x="41624" y="2327434"/>
                    </a:cubicBezTo>
                    <a:cubicBezTo>
                      <a:pt x="40386" y="2327910"/>
                      <a:pt x="39338" y="2328196"/>
                      <a:pt x="38195" y="2328196"/>
                    </a:cubicBezTo>
                    <a:close/>
                    <a:moveTo>
                      <a:pt x="812578" y="2325243"/>
                    </a:moveTo>
                    <a:cubicBezTo>
                      <a:pt x="810387" y="2325243"/>
                      <a:pt x="808291" y="2324100"/>
                      <a:pt x="806958" y="2322290"/>
                    </a:cubicBezTo>
                    <a:cubicBezTo>
                      <a:pt x="806291" y="2321147"/>
                      <a:pt x="805815" y="2319814"/>
                      <a:pt x="805815" y="2318290"/>
                    </a:cubicBezTo>
                    <a:cubicBezTo>
                      <a:pt x="805815" y="2316289"/>
                      <a:pt x="806958" y="2314289"/>
                      <a:pt x="808482" y="2312860"/>
                    </a:cubicBezTo>
                    <a:cubicBezTo>
                      <a:pt x="820864" y="2303907"/>
                      <a:pt x="832771" y="2294953"/>
                      <a:pt x="843915" y="2285905"/>
                    </a:cubicBezTo>
                    <a:cubicBezTo>
                      <a:pt x="846582" y="2283714"/>
                      <a:pt x="851059" y="2284095"/>
                      <a:pt x="853345" y="2286762"/>
                    </a:cubicBezTo>
                    <a:cubicBezTo>
                      <a:pt x="855536" y="2289715"/>
                      <a:pt x="855155" y="2293906"/>
                      <a:pt x="852202" y="2296382"/>
                    </a:cubicBezTo>
                    <a:cubicBezTo>
                      <a:pt x="840581" y="2305812"/>
                      <a:pt x="828389" y="2315052"/>
                      <a:pt x="816483" y="2323814"/>
                    </a:cubicBezTo>
                    <a:cubicBezTo>
                      <a:pt x="815245" y="2324862"/>
                      <a:pt x="813911" y="2325243"/>
                      <a:pt x="812578" y="2325243"/>
                    </a:cubicBezTo>
                    <a:close/>
                    <a:moveTo>
                      <a:pt x="882587" y="2269141"/>
                    </a:moveTo>
                    <a:cubicBezTo>
                      <a:pt x="880777" y="2269141"/>
                      <a:pt x="878777" y="2268283"/>
                      <a:pt x="877633" y="2266950"/>
                    </a:cubicBezTo>
                    <a:cubicBezTo>
                      <a:pt x="876490" y="2265617"/>
                      <a:pt x="875824" y="2263997"/>
                      <a:pt x="875824" y="2262283"/>
                    </a:cubicBezTo>
                    <a:cubicBezTo>
                      <a:pt x="875824" y="2260473"/>
                      <a:pt x="876681" y="2258663"/>
                      <a:pt x="878300" y="2257330"/>
                    </a:cubicBezTo>
                    <a:cubicBezTo>
                      <a:pt x="890873" y="2246567"/>
                      <a:pt x="901637" y="2236660"/>
                      <a:pt x="911352" y="2227517"/>
                    </a:cubicBezTo>
                    <a:cubicBezTo>
                      <a:pt x="914019" y="2225230"/>
                      <a:pt x="918496" y="2225230"/>
                      <a:pt x="920972" y="2227993"/>
                    </a:cubicBezTo>
                    <a:cubicBezTo>
                      <a:pt x="923449" y="2230660"/>
                      <a:pt x="923163" y="2234946"/>
                      <a:pt x="920496" y="2237423"/>
                    </a:cubicBezTo>
                    <a:cubicBezTo>
                      <a:pt x="909733" y="2247519"/>
                      <a:pt x="898493" y="2257806"/>
                      <a:pt x="887063" y="2267712"/>
                    </a:cubicBezTo>
                    <a:cubicBezTo>
                      <a:pt x="885920" y="2268664"/>
                      <a:pt x="884396" y="2269141"/>
                      <a:pt x="882587" y="2269141"/>
                    </a:cubicBezTo>
                    <a:close/>
                    <a:moveTo>
                      <a:pt x="9430" y="2243804"/>
                    </a:moveTo>
                    <a:cubicBezTo>
                      <a:pt x="6096" y="2243804"/>
                      <a:pt x="3334" y="2241328"/>
                      <a:pt x="2953" y="2237994"/>
                    </a:cubicBezTo>
                    <a:cubicBezTo>
                      <a:pt x="952" y="2224564"/>
                      <a:pt x="0" y="2209705"/>
                      <a:pt x="0" y="2194655"/>
                    </a:cubicBezTo>
                    <a:lnTo>
                      <a:pt x="0" y="2192370"/>
                    </a:lnTo>
                    <a:cubicBezTo>
                      <a:pt x="0" y="2188559"/>
                      <a:pt x="2953" y="2185607"/>
                      <a:pt x="6477" y="2185607"/>
                    </a:cubicBezTo>
                    <a:cubicBezTo>
                      <a:pt x="10287" y="2185607"/>
                      <a:pt x="13430" y="2188559"/>
                      <a:pt x="13430" y="2192370"/>
                    </a:cubicBezTo>
                    <a:lnTo>
                      <a:pt x="13430" y="2194655"/>
                    </a:lnTo>
                    <a:cubicBezTo>
                      <a:pt x="13430" y="2208752"/>
                      <a:pt x="14288" y="2222944"/>
                      <a:pt x="16097" y="2236184"/>
                    </a:cubicBezTo>
                    <a:cubicBezTo>
                      <a:pt x="16383" y="2237994"/>
                      <a:pt x="15907" y="2239804"/>
                      <a:pt x="14764" y="2241137"/>
                    </a:cubicBezTo>
                    <a:cubicBezTo>
                      <a:pt x="13621" y="2242757"/>
                      <a:pt x="12097" y="2243614"/>
                      <a:pt x="10477" y="2243804"/>
                    </a:cubicBezTo>
                    <a:cubicBezTo>
                      <a:pt x="10096" y="2243804"/>
                      <a:pt x="9906" y="2243804"/>
                      <a:pt x="9430" y="2243804"/>
                    </a:cubicBezTo>
                    <a:close/>
                    <a:moveTo>
                      <a:pt x="948119" y="2207895"/>
                    </a:moveTo>
                    <a:cubicBezTo>
                      <a:pt x="946309" y="2207895"/>
                      <a:pt x="944785" y="2207228"/>
                      <a:pt x="943451" y="2205895"/>
                    </a:cubicBezTo>
                    <a:cubicBezTo>
                      <a:pt x="942308" y="2204752"/>
                      <a:pt x="941451" y="2202942"/>
                      <a:pt x="941451" y="2201228"/>
                    </a:cubicBezTo>
                    <a:cubicBezTo>
                      <a:pt x="941451" y="2199418"/>
                      <a:pt x="942118" y="2197894"/>
                      <a:pt x="943261" y="2196751"/>
                    </a:cubicBezTo>
                    <a:cubicBezTo>
                      <a:pt x="943451" y="2196561"/>
                      <a:pt x="943451" y="2196561"/>
                      <a:pt x="943451" y="2196561"/>
                    </a:cubicBezTo>
                    <a:cubicBezTo>
                      <a:pt x="943642" y="2196370"/>
                      <a:pt x="943928" y="2196084"/>
                      <a:pt x="944118" y="2196084"/>
                    </a:cubicBezTo>
                    <a:cubicBezTo>
                      <a:pt x="954214" y="2185797"/>
                      <a:pt x="964502" y="2175034"/>
                      <a:pt x="974407" y="2164175"/>
                    </a:cubicBezTo>
                    <a:cubicBezTo>
                      <a:pt x="976884" y="2161699"/>
                      <a:pt x="981361" y="2161508"/>
                      <a:pt x="984028" y="2163985"/>
                    </a:cubicBezTo>
                    <a:cubicBezTo>
                      <a:pt x="985171" y="2165318"/>
                      <a:pt x="986028" y="2166937"/>
                      <a:pt x="986028" y="2168652"/>
                    </a:cubicBezTo>
                    <a:cubicBezTo>
                      <a:pt x="986028" y="2170462"/>
                      <a:pt x="985552" y="2172271"/>
                      <a:pt x="984218" y="2173605"/>
                    </a:cubicBezTo>
                    <a:cubicBezTo>
                      <a:pt x="974122" y="2184368"/>
                      <a:pt x="963549" y="2195418"/>
                      <a:pt x="952976" y="2205895"/>
                    </a:cubicBezTo>
                    <a:lnTo>
                      <a:pt x="952786" y="2206086"/>
                    </a:lnTo>
                    <a:cubicBezTo>
                      <a:pt x="951452" y="2207228"/>
                      <a:pt x="949928" y="2207895"/>
                      <a:pt x="948119" y="2207895"/>
                    </a:cubicBezTo>
                    <a:close/>
                    <a:moveTo>
                      <a:pt x="3687318" y="2175796"/>
                    </a:moveTo>
                    <a:cubicBezTo>
                      <a:pt x="3683699" y="2175796"/>
                      <a:pt x="3680841" y="2173129"/>
                      <a:pt x="3680555" y="2169509"/>
                    </a:cubicBezTo>
                    <a:cubicBezTo>
                      <a:pt x="3680270" y="2165699"/>
                      <a:pt x="3683032" y="2162556"/>
                      <a:pt x="3686842" y="2162366"/>
                    </a:cubicBezTo>
                    <a:cubicBezTo>
                      <a:pt x="3700082" y="2161508"/>
                      <a:pt x="3714655" y="2159413"/>
                      <a:pt x="3730371" y="2156269"/>
                    </a:cubicBezTo>
                    <a:lnTo>
                      <a:pt x="3730371" y="2156269"/>
                    </a:lnTo>
                    <a:cubicBezTo>
                      <a:pt x="3734181" y="2155603"/>
                      <a:pt x="3737515" y="2158079"/>
                      <a:pt x="3738182" y="2161699"/>
                    </a:cubicBezTo>
                    <a:cubicBezTo>
                      <a:pt x="3738467" y="2162175"/>
                      <a:pt x="3738467" y="2162556"/>
                      <a:pt x="3738467" y="2163032"/>
                    </a:cubicBezTo>
                    <a:cubicBezTo>
                      <a:pt x="3738467" y="2166176"/>
                      <a:pt x="3735991" y="2168842"/>
                      <a:pt x="3733038" y="2169509"/>
                    </a:cubicBezTo>
                    <a:cubicBezTo>
                      <a:pt x="3716465" y="2172653"/>
                      <a:pt x="3701129" y="2174939"/>
                      <a:pt x="3687699" y="2175796"/>
                    </a:cubicBezTo>
                    <a:cubicBezTo>
                      <a:pt x="3687509" y="2175796"/>
                      <a:pt x="3687318" y="2175796"/>
                      <a:pt x="3687318" y="2175796"/>
                    </a:cubicBezTo>
                    <a:close/>
                    <a:moveTo>
                      <a:pt x="3775520" y="2159603"/>
                    </a:moveTo>
                    <a:cubicBezTo>
                      <a:pt x="3772376" y="2159603"/>
                      <a:pt x="3769900" y="2157603"/>
                      <a:pt x="3769043" y="2154650"/>
                    </a:cubicBezTo>
                    <a:cubicBezTo>
                      <a:pt x="3768567" y="2152841"/>
                      <a:pt x="3768852" y="2151031"/>
                      <a:pt x="3769710" y="2149507"/>
                    </a:cubicBezTo>
                    <a:cubicBezTo>
                      <a:pt x="3770566" y="2147887"/>
                      <a:pt x="3772186" y="2146840"/>
                      <a:pt x="3773995" y="2146364"/>
                    </a:cubicBezTo>
                    <a:cubicBezTo>
                      <a:pt x="3787521" y="2143030"/>
                      <a:pt x="3801809" y="2138744"/>
                      <a:pt x="3816858" y="2133981"/>
                    </a:cubicBezTo>
                    <a:lnTo>
                      <a:pt x="3816858" y="2133981"/>
                    </a:lnTo>
                    <a:cubicBezTo>
                      <a:pt x="3820477" y="2133124"/>
                      <a:pt x="3824002" y="2135124"/>
                      <a:pt x="3825145" y="2138458"/>
                    </a:cubicBezTo>
                    <a:cubicBezTo>
                      <a:pt x="3825335" y="2139124"/>
                      <a:pt x="3825621" y="2139791"/>
                      <a:pt x="3825621" y="2140458"/>
                    </a:cubicBezTo>
                    <a:cubicBezTo>
                      <a:pt x="3825621" y="2143411"/>
                      <a:pt x="3823811" y="2145887"/>
                      <a:pt x="3820954" y="2146935"/>
                    </a:cubicBezTo>
                    <a:lnTo>
                      <a:pt x="3820954" y="2146935"/>
                    </a:lnTo>
                    <a:cubicBezTo>
                      <a:pt x="3820668" y="2146935"/>
                      <a:pt x="3820668" y="2146935"/>
                      <a:pt x="3820477" y="2146935"/>
                    </a:cubicBezTo>
                    <a:cubicBezTo>
                      <a:pt x="3804761" y="2151888"/>
                      <a:pt x="3790855" y="2155889"/>
                      <a:pt x="3777425" y="2159317"/>
                    </a:cubicBezTo>
                    <a:cubicBezTo>
                      <a:pt x="3776567" y="2159603"/>
                      <a:pt x="3776186" y="2159603"/>
                      <a:pt x="3775520" y="2159603"/>
                    </a:cubicBezTo>
                    <a:close/>
                    <a:moveTo>
                      <a:pt x="9620" y="2154460"/>
                    </a:moveTo>
                    <a:cubicBezTo>
                      <a:pt x="9430" y="2154460"/>
                      <a:pt x="8954" y="2154460"/>
                      <a:pt x="8763" y="2154270"/>
                    </a:cubicBezTo>
                    <a:cubicBezTo>
                      <a:pt x="5143" y="2153793"/>
                      <a:pt x="2476" y="2150459"/>
                      <a:pt x="2953" y="2146840"/>
                    </a:cubicBezTo>
                    <a:cubicBezTo>
                      <a:pt x="4763" y="2132457"/>
                      <a:pt x="7239" y="2117408"/>
                      <a:pt x="10573" y="2101977"/>
                    </a:cubicBezTo>
                    <a:cubicBezTo>
                      <a:pt x="11239" y="2098643"/>
                      <a:pt x="15050" y="2096167"/>
                      <a:pt x="18479" y="2096833"/>
                    </a:cubicBezTo>
                    <a:cubicBezTo>
                      <a:pt x="21622" y="2097500"/>
                      <a:pt x="23908" y="2100453"/>
                      <a:pt x="23908" y="2103596"/>
                    </a:cubicBezTo>
                    <a:cubicBezTo>
                      <a:pt x="23908" y="2104073"/>
                      <a:pt x="23908" y="2104454"/>
                      <a:pt x="23908" y="2104930"/>
                    </a:cubicBezTo>
                    <a:cubicBezTo>
                      <a:pt x="20574" y="2119789"/>
                      <a:pt x="18097" y="2134362"/>
                      <a:pt x="16288" y="2148459"/>
                    </a:cubicBezTo>
                    <a:cubicBezTo>
                      <a:pt x="16002" y="2151793"/>
                      <a:pt x="13049" y="2154460"/>
                      <a:pt x="9620" y="2154460"/>
                    </a:cubicBezTo>
                    <a:close/>
                    <a:moveTo>
                      <a:pt x="1009364" y="2142363"/>
                    </a:moveTo>
                    <a:cubicBezTo>
                      <a:pt x="1007840" y="2142363"/>
                      <a:pt x="1006221" y="2141696"/>
                      <a:pt x="1005078" y="2140553"/>
                    </a:cubicBezTo>
                    <a:cubicBezTo>
                      <a:pt x="1003459" y="2139411"/>
                      <a:pt x="1002602" y="2137601"/>
                      <a:pt x="1002602" y="2135600"/>
                    </a:cubicBezTo>
                    <a:cubicBezTo>
                      <a:pt x="1002602" y="2134077"/>
                      <a:pt x="1003268" y="2132267"/>
                      <a:pt x="1004411" y="2131124"/>
                    </a:cubicBezTo>
                    <a:cubicBezTo>
                      <a:pt x="1014031" y="2120170"/>
                      <a:pt x="1023938" y="2108645"/>
                      <a:pt x="1033367" y="2097024"/>
                    </a:cubicBezTo>
                    <a:cubicBezTo>
                      <a:pt x="1035844" y="2094357"/>
                      <a:pt x="1040130" y="2093881"/>
                      <a:pt x="1042988" y="2096357"/>
                    </a:cubicBezTo>
                    <a:cubicBezTo>
                      <a:pt x="1044321" y="2097500"/>
                      <a:pt x="1045273" y="2099024"/>
                      <a:pt x="1045273" y="2100834"/>
                    </a:cubicBezTo>
                    <a:cubicBezTo>
                      <a:pt x="1045464" y="2102644"/>
                      <a:pt x="1045083" y="2104454"/>
                      <a:pt x="1043940" y="2105787"/>
                    </a:cubicBezTo>
                    <a:cubicBezTo>
                      <a:pt x="1034510" y="2116741"/>
                      <a:pt x="1024890" y="2128457"/>
                      <a:pt x="1014508" y="2140077"/>
                    </a:cubicBezTo>
                    <a:cubicBezTo>
                      <a:pt x="1013174" y="2141410"/>
                      <a:pt x="1011364" y="2142363"/>
                      <a:pt x="1009364" y="2142363"/>
                    </a:cubicBezTo>
                    <a:close/>
                    <a:moveTo>
                      <a:pt x="3861435" y="2133124"/>
                    </a:moveTo>
                    <a:cubicBezTo>
                      <a:pt x="3858482" y="2133124"/>
                      <a:pt x="3856006" y="2131314"/>
                      <a:pt x="3855149" y="2128647"/>
                    </a:cubicBezTo>
                    <a:cubicBezTo>
                      <a:pt x="3854482" y="2127123"/>
                      <a:pt x="3854482" y="2125313"/>
                      <a:pt x="3855435" y="2123694"/>
                    </a:cubicBezTo>
                    <a:cubicBezTo>
                      <a:pt x="3856101" y="2121884"/>
                      <a:pt x="3857625" y="2120741"/>
                      <a:pt x="3859244" y="2120074"/>
                    </a:cubicBezTo>
                    <a:cubicBezTo>
                      <a:pt x="3872960" y="2115407"/>
                      <a:pt x="3887057" y="2110169"/>
                      <a:pt x="3901250" y="2104834"/>
                    </a:cubicBezTo>
                    <a:cubicBezTo>
                      <a:pt x="3901250" y="2104834"/>
                      <a:pt x="3901250" y="2104834"/>
                      <a:pt x="3901440" y="2104834"/>
                    </a:cubicBezTo>
                    <a:cubicBezTo>
                      <a:pt x="3904774" y="2103501"/>
                      <a:pt x="3908870" y="2105311"/>
                      <a:pt x="3910013" y="2108645"/>
                    </a:cubicBezTo>
                    <a:cubicBezTo>
                      <a:pt x="3910489" y="2109311"/>
                      <a:pt x="3910489" y="2110264"/>
                      <a:pt x="3910489" y="2111121"/>
                    </a:cubicBezTo>
                    <a:cubicBezTo>
                      <a:pt x="3910489" y="2113788"/>
                      <a:pt x="3908965" y="2116455"/>
                      <a:pt x="3906202" y="2117408"/>
                    </a:cubicBezTo>
                    <a:cubicBezTo>
                      <a:pt x="3890963" y="2123218"/>
                      <a:pt x="3877056" y="2128171"/>
                      <a:pt x="3863721" y="2132933"/>
                    </a:cubicBezTo>
                    <a:cubicBezTo>
                      <a:pt x="3863054" y="2133124"/>
                      <a:pt x="3862102" y="2133124"/>
                      <a:pt x="3861435" y="2133124"/>
                    </a:cubicBezTo>
                    <a:close/>
                    <a:moveTo>
                      <a:pt x="3945636" y="2101501"/>
                    </a:moveTo>
                    <a:cubicBezTo>
                      <a:pt x="3942683" y="2101501"/>
                      <a:pt x="3940493" y="2099691"/>
                      <a:pt x="3939350" y="2097215"/>
                    </a:cubicBezTo>
                    <a:cubicBezTo>
                      <a:pt x="3938683" y="2095595"/>
                      <a:pt x="3938683" y="2093881"/>
                      <a:pt x="3939350" y="2092071"/>
                    </a:cubicBezTo>
                    <a:cubicBezTo>
                      <a:pt x="3940017" y="2090452"/>
                      <a:pt x="3941350" y="2089118"/>
                      <a:pt x="3942969" y="2088451"/>
                    </a:cubicBezTo>
                    <a:cubicBezTo>
                      <a:pt x="3956019" y="2083308"/>
                      <a:pt x="3969449" y="2077688"/>
                      <a:pt x="3984498" y="2071211"/>
                    </a:cubicBezTo>
                    <a:cubicBezTo>
                      <a:pt x="3987642" y="2069878"/>
                      <a:pt x="3991642" y="2071402"/>
                      <a:pt x="3993261" y="2074545"/>
                    </a:cubicBezTo>
                    <a:cubicBezTo>
                      <a:pt x="3993737" y="2075402"/>
                      <a:pt x="3993737" y="2076355"/>
                      <a:pt x="3993928" y="2077212"/>
                    </a:cubicBezTo>
                    <a:cubicBezTo>
                      <a:pt x="3993928" y="2079879"/>
                      <a:pt x="3992118" y="2082356"/>
                      <a:pt x="3989641" y="2083498"/>
                    </a:cubicBezTo>
                    <a:cubicBezTo>
                      <a:pt x="3976592" y="2089118"/>
                      <a:pt x="3963162" y="2094738"/>
                      <a:pt x="3948113" y="2100739"/>
                    </a:cubicBezTo>
                    <a:cubicBezTo>
                      <a:pt x="3947446" y="2101215"/>
                      <a:pt x="3946494" y="2101501"/>
                      <a:pt x="3945636" y="2101501"/>
                    </a:cubicBezTo>
                    <a:close/>
                    <a:moveTo>
                      <a:pt x="1067086" y="2073212"/>
                    </a:moveTo>
                    <a:cubicBezTo>
                      <a:pt x="1065466" y="2073212"/>
                      <a:pt x="1063942" y="2072735"/>
                      <a:pt x="1062799" y="2071878"/>
                    </a:cubicBezTo>
                    <a:cubicBezTo>
                      <a:pt x="1061180" y="2070545"/>
                      <a:pt x="1060323" y="2068735"/>
                      <a:pt x="1060323" y="2066734"/>
                    </a:cubicBezTo>
                    <a:cubicBezTo>
                      <a:pt x="1060132" y="2065115"/>
                      <a:pt x="1060799" y="2063591"/>
                      <a:pt x="1061656" y="2062448"/>
                    </a:cubicBezTo>
                    <a:cubicBezTo>
                      <a:pt x="1070610" y="2051018"/>
                      <a:pt x="1079849" y="2039112"/>
                      <a:pt x="1088803" y="2027015"/>
                    </a:cubicBezTo>
                    <a:cubicBezTo>
                      <a:pt x="1091089" y="2024063"/>
                      <a:pt x="1095565" y="2023396"/>
                      <a:pt x="1098232" y="2025682"/>
                    </a:cubicBezTo>
                    <a:cubicBezTo>
                      <a:pt x="1101376" y="2027873"/>
                      <a:pt x="1101852" y="2031968"/>
                      <a:pt x="1099852" y="2035112"/>
                    </a:cubicBezTo>
                    <a:cubicBezTo>
                      <a:pt x="1089089" y="2049018"/>
                      <a:pt x="1080516" y="2060257"/>
                      <a:pt x="1072515" y="2070545"/>
                    </a:cubicBezTo>
                    <a:cubicBezTo>
                      <a:pt x="1072515" y="2070545"/>
                      <a:pt x="1072324" y="2070545"/>
                      <a:pt x="1072324" y="2070735"/>
                    </a:cubicBezTo>
                    <a:cubicBezTo>
                      <a:pt x="1071086" y="2072354"/>
                      <a:pt x="1069086" y="2073212"/>
                      <a:pt x="1067086" y="2073212"/>
                    </a:cubicBezTo>
                    <a:close/>
                    <a:moveTo>
                      <a:pt x="2154936" y="2071402"/>
                    </a:moveTo>
                    <a:cubicBezTo>
                      <a:pt x="2149602" y="2071402"/>
                      <a:pt x="2144173" y="2071211"/>
                      <a:pt x="2138744" y="2070735"/>
                    </a:cubicBezTo>
                    <a:cubicBezTo>
                      <a:pt x="2135124" y="2070545"/>
                      <a:pt x="2132457" y="2067782"/>
                      <a:pt x="2132457" y="2064258"/>
                    </a:cubicBezTo>
                    <a:cubicBezTo>
                      <a:pt x="2132457" y="2064258"/>
                      <a:pt x="2132457" y="2064067"/>
                      <a:pt x="2132457" y="2063782"/>
                    </a:cubicBezTo>
                    <a:lnTo>
                      <a:pt x="2132457" y="2063591"/>
                    </a:lnTo>
                    <a:cubicBezTo>
                      <a:pt x="2132743" y="2059972"/>
                      <a:pt x="2135410" y="2057114"/>
                      <a:pt x="2139601" y="2057305"/>
                    </a:cubicBezTo>
                    <a:cubicBezTo>
                      <a:pt x="2152650" y="2058162"/>
                      <a:pt x="2168366" y="2057972"/>
                      <a:pt x="2183130" y="2056162"/>
                    </a:cubicBezTo>
                    <a:cubicBezTo>
                      <a:pt x="2186940" y="2055685"/>
                      <a:pt x="2190274" y="2058638"/>
                      <a:pt x="2190559" y="2062258"/>
                    </a:cubicBezTo>
                    <a:cubicBezTo>
                      <a:pt x="2190750" y="2064067"/>
                      <a:pt x="2190274" y="2065877"/>
                      <a:pt x="2189226" y="2067211"/>
                    </a:cubicBezTo>
                    <a:cubicBezTo>
                      <a:pt x="2188083" y="2068544"/>
                      <a:pt x="2186559" y="2069497"/>
                      <a:pt x="2184749" y="2069687"/>
                    </a:cubicBezTo>
                    <a:cubicBezTo>
                      <a:pt x="2174748" y="2070735"/>
                      <a:pt x="2164842" y="2071402"/>
                      <a:pt x="2154936" y="2071402"/>
                    </a:cubicBezTo>
                    <a:close/>
                    <a:moveTo>
                      <a:pt x="28099" y="2066734"/>
                    </a:moveTo>
                    <a:cubicBezTo>
                      <a:pt x="27432" y="2066734"/>
                      <a:pt x="26765" y="2066734"/>
                      <a:pt x="26289" y="2066544"/>
                    </a:cubicBezTo>
                    <a:cubicBezTo>
                      <a:pt x="24479" y="2066068"/>
                      <a:pt x="22955" y="2065020"/>
                      <a:pt x="22288" y="2063401"/>
                    </a:cubicBezTo>
                    <a:cubicBezTo>
                      <a:pt x="21431" y="2061877"/>
                      <a:pt x="21146" y="2059781"/>
                      <a:pt x="21622" y="2058257"/>
                    </a:cubicBezTo>
                    <a:cubicBezTo>
                      <a:pt x="26098" y="2043017"/>
                      <a:pt x="30575" y="2028825"/>
                      <a:pt x="35528" y="2015204"/>
                    </a:cubicBezTo>
                    <a:cubicBezTo>
                      <a:pt x="36671" y="2011585"/>
                      <a:pt x="40672" y="2009870"/>
                      <a:pt x="44101" y="2010918"/>
                    </a:cubicBezTo>
                    <a:cubicBezTo>
                      <a:pt x="46768" y="2012061"/>
                      <a:pt x="48577" y="2014538"/>
                      <a:pt x="48577" y="2017205"/>
                    </a:cubicBezTo>
                    <a:cubicBezTo>
                      <a:pt x="48577" y="2018062"/>
                      <a:pt x="48577" y="2018824"/>
                      <a:pt x="48101" y="2019490"/>
                    </a:cubicBezTo>
                    <a:cubicBezTo>
                      <a:pt x="43148" y="2034064"/>
                      <a:pt x="38481" y="2048447"/>
                      <a:pt x="34671" y="2061877"/>
                    </a:cubicBezTo>
                    <a:cubicBezTo>
                      <a:pt x="33718" y="2064639"/>
                      <a:pt x="30956" y="2066734"/>
                      <a:pt x="28099" y="2066734"/>
                    </a:cubicBezTo>
                    <a:close/>
                    <a:moveTo>
                      <a:pt x="4028218" y="2065782"/>
                    </a:moveTo>
                    <a:cubicBezTo>
                      <a:pt x="4025551" y="2065782"/>
                      <a:pt x="4023074" y="2064163"/>
                      <a:pt x="4021931" y="2061972"/>
                    </a:cubicBezTo>
                    <a:cubicBezTo>
                      <a:pt x="4020598" y="2058638"/>
                      <a:pt x="4021931" y="2054542"/>
                      <a:pt x="4025265" y="2053018"/>
                    </a:cubicBezTo>
                    <a:cubicBezTo>
                      <a:pt x="4039838" y="2046256"/>
                      <a:pt x="4053364" y="2040255"/>
                      <a:pt x="4065937" y="2034159"/>
                    </a:cubicBezTo>
                    <a:cubicBezTo>
                      <a:pt x="4069270" y="2032349"/>
                      <a:pt x="4073367" y="2033968"/>
                      <a:pt x="4074890" y="2037302"/>
                    </a:cubicBezTo>
                    <a:cubicBezTo>
                      <a:pt x="4075366" y="2038159"/>
                      <a:pt x="4075557" y="2039112"/>
                      <a:pt x="4075557" y="2040255"/>
                    </a:cubicBezTo>
                    <a:cubicBezTo>
                      <a:pt x="4075557" y="2042731"/>
                      <a:pt x="4074224" y="2045208"/>
                      <a:pt x="4071747" y="2046351"/>
                    </a:cubicBezTo>
                    <a:cubicBezTo>
                      <a:pt x="4059651" y="2052161"/>
                      <a:pt x="4046125" y="2058448"/>
                      <a:pt x="4030885" y="2065401"/>
                    </a:cubicBezTo>
                    <a:cubicBezTo>
                      <a:pt x="4030027" y="2065591"/>
                      <a:pt x="4029075" y="2065782"/>
                      <a:pt x="4028218" y="2065782"/>
                    </a:cubicBezTo>
                    <a:close/>
                    <a:moveTo>
                      <a:pt x="2095309" y="2062639"/>
                    </a:moveTo>
                    <a:cubicBezTo>
                      <a:pt x="2094643" y="2062639"/>
                      <a:pt x="2093976" y="2062448"/>
                      <a:pt x="2093309" y="2062163"/>
                    </a:cubicBezTo>
                    <a:cubicBezTo>
                      <a:pt x="2078260" y="2057495"/>
                      <a:pt x="2064163" y="2050732"/>
                      <a:pt x="2051304" y="2041970"/>
                    </a:cubicBezTo>
                    <a:cubicBezTo>
                      <a:pt x="2051304" y="2041970"/>
                      <a:pt x="2051114" y="2041970"/>
                      <a:pt x="2051114" y="2041779"/>
                    </a:cubicBezTo>
                    <a:cubicBezTo>
                      <a:pt x="2049589" y="2040636"/>
                      <a:pt x="2048447" y="2038636"/>
                      <a:pt x="2048447" y="2036445"/>
                    </a:cubicBezTo>
                    <a:cubicBezTo>
                      <a:pt x="2048447" y="2035112"/>
                      <a:pt x="2048923" y="2033778"/>
                      <a:pt x="2049589" y="2032635"/>
                    </a:cubicBezTo>
                    <a:cubicBezTo>
                      <a:pt x="2051590" y="2029682"/>
                      <a:pt x="2055876" y="2028825"/>
                      <a:pt x="2059019" y="2030825"/>
                    </a:cubicBezTo>
                    <a:cubicBezTo>
                      <a:pt x="2070640" y="2038922"/>
                      <a:pt x="2083689" y="2045208"/>
                      <a:pt x="2097405" y="2049494"/>
                    </a:cubicBezTo>
                    <a:cubicBezTo>
                      <a:pt x="2099215" y="2050161"/>
                      <a:pt x="2100548" y="2051304"/>
                      <a:pt x="2101406" y="2052828"/>
                    </a:cubicBezTo>
                    <a:cubicBezTo>
                      <a:pt x="2102072" y="2054352"/>
                      <a:pt x="2102263" y="2056162"/>
                      <a:pt x="2101882" y="2057972"/>
                    </a:cubicBezTo>
                    <a:cubicBezTo>
                      <a:pt x="2100929" y="2060829"/>
                      <a:pt x="2098167" y="2062639"/>
                      <a:pt x="2095309" y="2062639"/>
                    </a:cubicBezTo>
                    <a:close/>
                    <a:moveTo>
                      <a:pt x="2228183" y="2061781"/>
                    </a:moveTo>
                    <a:cubicBezTo>
                      <a:pt x="2225040" y="2061781"/>
                      <a:pt x="2222373" y="2059496"/>
                      <a:pt x="2221706" y="2056638"/>
                    </a:cubicBezTo>
                    <a:cubicBezTo>
                      <a:pt x="2221706" y="2055971"/>
                      <a:pt x="2221421" y="2055495"/>
                      <a:pt x="2221421" y="2054828"/>
                    </a:cubicBezTo>
                    <a:cubicBezTo>
                      <a:pt x="2221421" y="2051875"/>
                      <a:pt x="2223707" y="2049208"/>
                      <a:pt x="2226564" y="2048351"/>
                    </a:cubicBezTo>
                    <a:cubicBezTo>
                      <a:pt x="2239994" y="2045208"/>
                      <a:pt x="2254377" y="2040922"/>
                      <a:pt x="2268950" y="2035778"/>
                    </a:cubicBezTo>
                    <a:cubicBezTo>
                      <a:pt x="2272284" y="2034445"/>
                      <a:pt x="2276094" y="2036445"/>
                      <a:pt x="2277523" y="2039779"/>
                    </a:cubicBezTo>
                    <a:cubicBezTo>
                      <a:pt x="2278190" y="2041303"/>
                      <a:pt x="2277999" y="2043113"/>
                      <a:pt x="2277332" y="2044922"/>
                    </a:cubicBezTo>
                    <a:cubicBezTo>
                      <a:pt x="2276475" y="2046446"/>
                      <a:pt x="2275141" y="2047589"/>
                      <a:pt x="2273522" y="2048256"/>
                    </a:cubicBezTo>
                    <a:cubicBezTo>
                      <a:pt x="2258282" y="2053685"/>
                      <a:pt x="2243709" y="2058162"/>
                      <a:pt x="2229707" y="2061496"/>
                    </a:cubicBezTo>
                    <a:cubicBezTo>
                      <a:pt x="2229707" y="2061496"/>
                      <a:pt x="2229707" y="2061496"/>
                      <a:pt x="2229517" y="2061496"/>
                    </a:cubicBezTo>
                    <a:cubicBezTo>
                      <a:pt x="2229231" y="2061496"/>
                      <a:pt x="2228755" y="2061781"/>
                      <a:pt x="2228183" y="2061781"/>
                    </a:cubicBezTo>
                    <a:close/>
                    <a:moveTo>
                      <a:pt x="2312956" y="2032159"/>
                    </a:moveTo>
                    <a:cubicBezTo>
                      <a:pt x="2310289" y="2032159"/>
                      <a:pt x="2307812" y="2030539"/>
                      <a:pt x="2306669" y="2028158"/>
                    </a:cubicBezTo>
                    <a:cubicBezTo>
                      <a:pt x="2306193" y="2027301"/>
                      <a:pt x="2306003" y="2026634"/>
                      <a:pt x="2306003" y="2025491"/>
                    </a:cubicBezTo>
                    <a:cubicBezTo>
                      <a:pt x="2306003" y="2022824"/>
                      <a:pt x="2307622" y="2020348"/>
                      <a:pt x="2310003" y="2019205"/>
                    </a:cubicBezTo>
                    <a:cubicBezTo>
                      <a:pt x="2323052" y="2013585"/>
                      <a:pt x="2336483" y="2007108"/>
                      <a:pt x="2350199" y="2000155"/>
                    </a:cubicBezTo>
                    <a:cubicBezTo>
                      <a:pt x="2353532" y="1998631"/>
                      <a:pt x="2357628" y="1999964"/>
                      <a:pt x="2359152" y="2003107"/>
                    </a:cubicBezTo>
                    <a:cubicBezTo>
                      <a:pt x="2360962" y="2006441"/>
                      <a:pt x="2359628" y="2010537"/>
                      <a:pt x="2356199" y="2012061"/>
                    </a:cubicBezTo>
                    <a:cubicBezTo>
                      <a:pt x="2342674" y="2019014"/>
                      <a:pt x="2329053" y="2025777"/>
                      <a:pt x="2315528" y="2031587"/>
                    </a:cubicBezTo>
                    <a:cubicBezTo>
                      <a:pt x="2314766" y="2031873"/>
                      <a:pt x="2313908" y="2032159"/>
                      <a:pt x="2312956" y="2032159"/>
                    </a:cubicBezTo>
                    <a:close/>
                    <a:moveTo>
                      <a:pt x="4109275" y="2027206"/>
                    </a:moveTo>
                    <a:cubicBezTo>
                      <a:pt x="4106799" y="2027206"/>
                      <a:pt x="4104513" y="2025682"/>
                      <a:pt x="4103179" y="2023396"/>
                    </a:cubicBezTo>
                    <a:cubicBezTo>
                      <a:pt x="4102513" y="2021872"/>
                      <a:pt x="4102322" y="2020062"/>
                      <a:pt x="4102894" y="2018252"/>
                    </a:cubicBezTo>
                    <a:cubicBezTo>
                      <a:pt x="4103370" y="2016633"/>
                      <a:pt x="4104704" y="2015109"/>
                      <a:pt x="4106227" y="2014442"/>
                    </a:cubicBezTo>
                    <a:cubicBezTo>
                      <a:pt x="4118610" y="2008156"/>
                      <a:pt x="4131564" y="2001393"/>
                      <a:pt x="4145947" y="1994059"/>
                    </a:cubicBezTo>
                    <a:cubicBezTo>
                      <a:pt x="4145947" y="1994059"/>
                      <a:pt x="4145947" y="1994059"/>
                      <a:pt x="4145947" y="1993868"/>
                    </a:cubicBezTo>
                    <a:cubicBezTo>
                      <a:pt x="4149090" y="1992249"/>
                      <a:pt x="4153376" y="1993678"/>
                      <a:pt x="4155186" y="1996821"/>
                    </a:cubicBezTo>
                    <a:cubicBezTo>
                      <a:pt x="4155662" y="1997678"/>
                      <a:pt x="4155853" y="1998821"/>
                      <a:pt x="4155853" y="1999964"/>
                    </a:cubicBezTo>
                    <a:cubicBezTo>
                      <a:pt x="4155853" y="2002441"/>
                      <a:pt x="4154519" y="2004727"/>
                      <a:pt x="4152233" y="2005774"/>
                    </a:cubicBezTo>
                    <a:cubicBezTo>
                      <a:pt x="4139660" y="2012537"/>
                      <a:pt x="4126230" y="2019490"/>
                      <a:pt x="4112324" y="2026444"/>
                    </a:cubicBezTo>
                    <a:cubicBezTo>
                      <a:pt x="4111467" y="2026730"/>
                      <a:pt x="4110323" y="2027206"/>
                      <a:pt x="4109275" y="2027206"/>
                    </a:cubicBezTo>
                    <a:close/>
                    <a:moveTo>
                      <a:pt x="2022062" y="2012823"/>
                    </a:moveTo>
                    <a:cubicBezTo>
                      <a:pt x="2020062" y="2012823"/>
                      <a:pt x="2018252" y="2011966"/>
                      <a:pt x="2016919" y="2010347"/>
                    </a:cubicBezTo>
                    <a:cubicBezTo>
                      <a:pt x="2007489" y="1998631"/>
                      <a:pt x="1999202" y="1985391"/>
                      <a:pt x="1992439" y="1970818"/>
                    </a:cubicBezTo>
                    <a:cubicBezTo>
                      <a:pt x="1992154" y="1969960"/>
                      <a:pt x="1991963" y="1969008"/>
                      <a:pt x="1991963" y="1967865"/>
                    </a:cubicBezTo>
                    <a:cubicBezTo>
                      <a:pt x="1991963" y="1965389"/>
                      <a:pt x="1993582" y="1962912"/>
                      <a:pt x="1995773" y="1961769"/>
                    </a:cubicBezTo>
                    <a:cubicBezTo>
                      <a:pt x="1999107" y="1960435"/>
                      <a:pt x="2003203" y="1961769"/>
                      <a:pt x="2004727" y="1965103"/>
                    </a:cubicBezTo>
                    <a:cubicBezTo>
                      <a:pt x="2011013" y="1978533"/>
                      <a:pt x="2018633" y="1990915"/>
                      <a:pt x="2027396" y="2001679"/>
                    </a:cubicBezTo>
                    <a:cubicBezTo>
                      <a:pt x="2029587" y="2004631"/>
                      <a:pt x="2029206" y="2008823"/>
                      <a:pt x="2026253" y="2011108"/>
                    </a:cubicBezTo>
                    <a:cubicBezTo>
                      <a:pt x="2025206" y="2012347"/>
                      <a:pt x="2023681" y="2012823"/>
                      <a:pt x="2022062" y="2012823"/>
                    </a:cubicBezTo>
                    <a:close/>
                    <a:moveTo>
                      <a:pt x="1120902" y="2001393"/>
                    </a:moveTo>
                    <a:cubicBezTo>
                      <a:pt x="1119283" y="2001393"/>
                      <a:pt x="1117949" y="2000917"/>
                      <a:pt x="1116806" y="2000059"/>
                    </a:cubicBezTo>
                    <a:cubicBezTo>
                      <a:pt x="1114997" y="1998916"/>
                      <a:pt x="1114139" y="1996916"/>
                      <a:pt x="1114139" y="1994916"/>
                    </a:cubicBezTo>
                    <a:cubicBezTo>
                      <a:pt x="1113949" y="1993392"/>
                      <a:pt x="1114425" y="1991963"/>
                      <a:pt x="1115282" y="1990915"/>
                    </a:cubicBezTo>
                    <a:cubicBezTo>
                      <a:pt x="1124236" y="1978533"/>
                      <a:pt x="1132808" y="1966246"/>
                      <a:pt x="1141095" y="1954149"/>
                    </a:cubicBezTo>
                    <a:cubicBezTo>
                      <a:pt x="1143095" y="1951196"/>
                      <a:pt x="1147381" y="1950339"/>
                      <a:pt x="1150334" y="1952339"/>
                    </a:cubicBezTo>
                    <a:cubicBezTo>
                      <a:pt x="1153478" y="1954625"/>
                      <a:pt x="1154335" y="1958626"/>
                      <a:pt x="1152144" y="1961769"/>
                    </a:cubicBezTo>
                    <a:cubicBezTo>
                      <a:pt x="1142714" y="1975485"/>
                      <a:pt x="1134237" y="1987582"/>
                      <a:pt x="1126331" y="1998821"/>
                    </a:cubicBezTo>
                    <a:cubicBezTo>
                      <a:pt x="1125188" y="2000250"/>
                      <a:pt x="1122998" y="2001393"/>
                      <a:pt x="1120902" y="2001393"/>
                    </a:cubicBezTo>
                    <a:close/>
                    <a:moveTo>
                      <a:pt x="2392680" y="1991297"/>
                    </a:moveTo>
                    <a:cubicBezTo>
                      <a:pt x="2390204" y="1991297"/>
                      <a:pt x="2387917" y="1989963"/>
                      <a:pt x="2386870" y="1987963"/>
                    </a:cubicBezTo>
                    <a:cubicBezTo>
                      <a:pt x="2386394" y="1986820"/>
                      <a:pt x="2386013" y="1985677"/>
                      <a:pt x="2386013" y="1984629"/>
                    </a:cubicBezTo>
                    <a:cubicBezTo>
                      <a:pt x="2386013" y="1982153"/>
                      <a:pt x="2387346" y="1979962"/>
                      <a:pt x="2389632" y="1978819"/>
                    </a:cubicBezTo>
                    <a:cubicBezTo>
                      <a:pt x="2402681" y="1971389"/>
                      <a:pt x="2415635" y="1964246"/>
                      <a:pt x="2428875" y="1956816"/>
                    </a:cubicBezTo>
                    <a:cubicBezTo>
                      <a:pt x="2431828" y="1955006"/>
                      <a:pt x="2436019" y="1956340"/>
                      <a:pt x="2437829" y="1959483"/>
                    </a:cubicBezTo>
                    <a:cubicBezTo>
                      <a:pt x="2439638" y="1962626"/>
                      <a:pt x="2438495" y="1966913"/>
                      <a:pt x="2435162" y="1968722"/>
                    </a:cubicBezTo>
                    <a:lnTo>
                      <a:pt x="2422779" y="1975675"/>
                    </a:lnTo>
                    <a:cubicBezTo>
                      <a:pt x="2413825" y="1980629"/>
                      <a:pt x="2404777" y="1985581"/>
                      <a:pt x="2396014" y="1990439"/>
                    </a:cubicBezTo>
                    <a:cubicBezTo>
                      <a:pt x="2396014" y="1990439"/>
                      <a:pt x="2396014" y="1990439"/>
                      <a:pt x="2395823" y="1990439"/>
                    </a:cubicBezTo>
                    <a:cubicBezTo>
                      <a:pt x="2394871" y="1991106"/>
                      <a:pt x="2393823" y="1991297"/>
                      <a:pt x="2392680" y="1991297"/>
                    </a:cubicBezTo>
                    <a:close/>
                    <a:moveTo>
                      <a:pt x="4188714" y="1985010"/>
                    </a:moveTo>
                    <a:cubicBezTo>
                      <a:pt x="4186238" y="1985010"/>
                      <a:pt x="4184047" y="1983676"/>
                      <a:pt x="4182904" y="1981676"/>
                    </a:cubicBezTo>
                    <a:cubicBezTo>
                      <a:pt x="4182047" y="1980057"/>
                      <a:pt x="4181761" y="1978342"/>
                      <a:pt x="4182237" y="1976533"/>
                    </a:cubicBezTo>
                    <a:cubicBezTo>
                      <a:pt x="4182904" y="1974914"/>
                      <a:pt x="4184047" y="1973389"/>
                      <a:pt x="4185571" y="1972532"/>
                    </a:cubicBezTo>
                    <a:cubicBezTo>
                      <a:pt x="4200144" y="1964436"/>
                      <a:pt x="4212908" y="1957006"/>
                      <a:pt x="4224433" y="1950339"/>
                    </a:cubicBezTo>
                    <a:cubicBezTo>
                      <a:pt x="4224433" y="1950148"/>
                      <a:pt x="4224623" y="1950148"/>
                      <a:pt x="4224623" y="1950148"/>
                    </a:cubicBezTo>
                    <a:cubicBezTo>
                      <a:pt x="4227767" y="1948624"/>
                      <a:pt x="4231767" y="1949672"/>
                      <a:pt x="4233577" y="1952625"/>
                    </a:cubicBezTo>
                    <a:cubicBezTo>
                      <a:pt x="4234244" y="1953768"/>
                      <a:pt x="4234434" y="1954911"/>
                      <a:pt x="4234434" y="1956245"/>
                    </a:cubicBezTo>
                    <a:cubicBezTo>
                      <a:pt x="4234434" y="1958531"/>
                      <a:pt x="4233101" y="1960721"/>
                      <a:pt x="4231101" y="1961864"/>
                    </a:cubicBezTo>
                    <a:cubicBezTo>
                      <a:pt x="4218337" y="1969675"/>
                      <a:pt x="4205097" y="1977104"/>
                      <a:pt x="4192048" y="1984534"/>
                    </a:cubicBezTo>
                    <a:cubicBezTo>
                      <a:pt x="4190905" y="1984724"/>
                      <a:pt x="4189857" y="1985010"/>
                      <a:pt x="4188714" y="1985010"/>
                    </a:cubicBezTo>
                    <a:close/>
                    <a:moveTo>
                      <a:pt x="57721" y="1982057"/>
                    </a:moveTo>
                    <a:cubicBezTo>
                      <a:pt x="56864" y="1982057"/>
                      <a:pt x="56102" y="1981867"/>
                      <a:pt x="55245" y="1981390"/>
                    </a:cubicBezTo>
                    <a:cubicBezTo>
                      <a:pt x="53435" y="1980724"/>
                      <a:pt x="52292" y="1979581"/>
                      <a:pt x="51625" y="1977771"/>
                    </a:cubicBezTo>
                    <a:cubicBezTo>
                      <a:pt x="50768" y="1976247"/>
                      <a:pt x="50768" y="1974437"/>
                      <a:pt x="51435" y="1972628"/>
                    </a:cubicBezTo>
                    <a:cubicBezTo>
                      <a:pt x="56864" y="1959388"/>
                      <a:pt x="62865" y="1945481"/>
                      <a:pt x="69342" y="1931289"/>
                    </a:cubicBezTo>
                    <a:cubicBezTo>
                      <a:pt x="69342" y="1931289"/>
                      <a:pt x="69342" y="1931289"/>
                      <a:pt x="69342" y="1931098"/>
                    </a:cubicBezTo>
                    <a:cubicBezTo>
                      <a:pt x="70675" y="1927955"/>
                      <a:pt x="74962" y="1926431"/>
                      <a:pt x="78296" y="1927955"/>
                    </a:cubicBezTo>
                    <a:cubicBezTo>
                      <a:pt x="80772" y="1929098"/>
                      <a:pt x="82105" y="1931575"/>
                      <a:pt x="82105" y="1934242"/>
                    </a:cubicBezTo>
                    <a:cubicBezTo>
                      <a:pt x="82105" y="1934908"/>
                      <a:pt x="81915" y="1935861"/>
                      <a:pt x="81439" y="1936718"/>
                    </a:cubicBezTo>
                    <a:cubicBezTo>
                      <a:pt x="75629" y="1949767"/>
                      <a:pt x="69818" y="1963198"/>
                      <a:pt x="63913" y="1977771"/>
                    </a:cubicBezTo>
                    <a:cubicBezTo>
                      <a:pt x="62865" y="1980248"/>
                      <a:pt x="60388" y="1982057"/>
                      <a:pt x="57721" y="1982057"/>
                    </a:cubicBezTo>
                    <a:close/>
                    <a:moveTo>
                      <a:pt x="2471261" y="1947767"/>
                    </a:moveTo>
                    <a:cubicBezTo>
                      <a:pt x="2468785" y="1947767"/>
                      <a:pt x="2466499" y="1946434"/>
                      <a:pt x="2465451" y="1944148"/>
                    </a:cubicBezTo>
                    <a:cubicBezTo>
                      <a:pt x="2464784" y="1943290"/>
                      <a:pt x="2464594" y="1942148"/>
                      <a:pt x="2464594" y="1941005"/>
                    </a:cubicBezTo>
                    <a:cubicBezTo>
                      <a:pt x="2464594" y="1938528"/>
                      <a:pt x="2465927" y="1936337"/>
                      <a:pt x="2468213" y="1934908"/>
                    </a:cubicBezTo>
                    <a:cubicBezTo>
                      <a:pt x="2481263" y="1927765"/>
                      <a:pt x="2494502" y="1920526"/>
                      <a:pt x="2507456" y="1913382"/>
                    </a:cubicBezTo>
                    <a:cubicBezTo>
                      <a:pt x="2510790" y="1911572"/>
                      <a:pt x="2514886" y="1912906"/>
                      <a:pt x="2516696" y="1916049"/>
                    </a:cubicBezTo>
                    <a:cubicBezTo>
                      <a:pt x="2517553" y="1917668"/>
                      <a:pt x="2517839" y="1919383"/>
                      <a:pt x="2517172" y="1921192"/>
                    </a:cubicBezTo>
                    <a:cubicBezTo>
                      <a:pt x="2516696" y="1923002"/>
                      <a:pt x="2515648" y="1924336"/>
                      <a:pt x="2514029" y="1925193"/>
                    </a:cubicBezTo>
                    <a:cubicBezTo>
                      <a:pt x="2500789" y="1932337"/>
                      <a:pt x="2487740" y="1939576"/>
                      <a:pt x="2474500" y="1946720"/>
                    </a:cubicBezTo>
                    <a:cubicBezTo>
                      <a:pt x="2473452" y="1947291"/>
                      <a:pt x="2472309" y="1947767"/>
                      <a:pt x="2471261" y="1947767"/>
                    </a:cubicBezTo>
                    <a:close/>
                    <a:moveTo>
                      <a:pt x="4266153" y="1939004"/>
                    </a:moveTo>
                    <a:cubicBezTo>
                      <a:pt x="4263676" y="1939004"/>
                      <a:pt x="4261676" y="1937861"/>
                      <a:pt x="4260342" y="1935861"/>
                    </a:cubicBezTo>
                    <a:cubicBezTo>
                      <a:pt x="4259485" y="1934528"/>
                      <a:pt x="4259199" y="1932718"/>
                      <a:pt x="4259485" y="1930908"/>
                    </a:cubicBezTo>
                    <a:cubicBezTo>
                      <a:pt x="4259961" y="1929098"/>
                      <a:pt x="4261009" y="1927574"/>
                      <a:pt x="4262438" y="1926622"/>
                    </a:cubicBezTo>
                    <a:cubicBezTo>
                      <a:pt x="4275678" y="1918049"/>
                      <a:pt x="4288251" y="1909763"/>
                      <a:pt x="4299490" y="1901666"/>
                    </a:cubicBezTo>
                    <a:cubicBezTo>
                      <a:pt x="4302443" y="1899380"/>
                      <a:pt x="4306919" y="1900047"/>
                      <a:pt x="4308920" y="1903190"/>
                    </a:cubicBezTo>
                    <a:cubicBezTo>
                      <a:pt x="4309777" y="1904333"/>
                      <a:pt x="4310253" y="1905667"/>
                      <a:pt x="4310063" y="1907000"/>
                    </a:cubicBezTo>
                    <a:cubicBezTo>
                      <a:pt x="4310063" y="1909286"/>
                      <a:pt x="4309205" y="1911287"/>
                      <a:pt x="4307395" y="1912430"/>
                    </a:cubicBezTo>
                    <a:cubicBezTo>
                      <a:pt x="4295680" y="1920716"/>
                      <a:pt x="4283202" y="1929289"/>
                      <a:pt x="4269867" y="1938052"/>
                    </a:cubicBezTo>
                    <a:cubicBezTo>
                      <a:pt x="4268629" y="1938718"/>
                      <a:pt x="4267296" y="1939004"/>
                      <a:pt x="4266153" y="1939004"/>
                    </a:cubicBezTo>
                    <a:close/>
                    <a:moveTo>
                      <a:pt x="1984343" y="1932432"/>
                    </a:moveTo>
                    <a:cubicBezTo>
                      <a:pt x="1981009" y="1932432"/>
                      <a:pt x="1978247" y="1930241"/>
                      <a:pt x="1977581" y="1927098"/>
                    </a:cubicBezTo>
                    <a:cubicBezTo>
                      <a:pt x="1974247" y="1912239"/>
                      <a:pt x="1972151" y="1896999"/>
                      <a:pt x="1971484" y="1881568"/>
                    </a:cubicBezTo>
                    <a:cubicBezTo>
                      <a:pt x="1971484" y="1881378"/>
                      <a:pt x="1971484" y="1881378"/>
                      <a:pt x="1971484" y="1881092"/>
                    </a:cubicBezTo>
                    <a:lnTo>
                      <a:pt x="1971484" y="1881092"/>
                    </a:lnTo>
                    <a:cubicBezTo>
                      <a:pt x="1971484" y="1877473"/>
                      <a:pt x="1974437" y="1874615"/>
                      <a:pt x="1977962" y="1874330"/>
                    </a:cubicBezTo>
                    <a:lnTo>
                      <a:pt x="1978152" y="1874330"/>
                    </a:lnTo>
                    <a:cubicBezTo>
                      <a:pt x="1981772" y="1874330"/>
                      <a:pt x="1984629" y="1877282"/>
                      <a:pt x="1984915" y="1880806"/>
                    </a:cubicBezTo>
                    <a:cubicBezTo>
                      <a:pt x="1985581" y="1895380"/>
                      <a:pt x="1987391" y="1909953"/>
                      <a:pt x="1990725" y="1924145"/>
                    </a:cubicBezTo>
                    <a:cubicBezTo>
                      <a:pt x="1991201" y="1925955"/>
                      <a:pt x="1990725" y="1927765"/>
                      <a:pt x="1989868" y="1929098"/>
                    </a:cubicBezTo>
                    <a:cubicBezTo>
                      <a:pt x="1989011" y="1930717"/>
                      <a:pt x="1987391" y="1931765"/>
                      <a:pt x="1985581" y="1932241"/>
                    </a:cubicBezTo>
                    <a:cubicBezTo>
                      <a:pt x="1985296" y="1932241"/>
                      <a:pt x="1984820" y="1932432"/>
                      <a:pt x="1984343" y="1932432"/>
                    </a:cubicBezTo>
                    <a:close/>
                    <a:moveTo>
                      <a:pt x="1171670" y="1927289"/>
                    </a:moveTo>
                    <a:cubicBezTo>
                      <a:pt x="1170337" y="1927289"/>
                      <a:pt x="1169003" y="1926812"/>
                      <a:pt x="1167860" y="1926146"/>
                    </a:cubicBezTo>
                    <a:cubicBezTo>
                      <a:pt x="1166050" y="1925003"/>
                      <a:pt x="1164907" y="1922812"/>
                      <a:pt x="1164907" y="1920526"/>
                    </a:cubicBezTo>
                    <a:cubicBezTo>
                      <a:pt x="1164907" y="1919383"/>
                      <a:pt x="1165098" y="1918049"/>
                      <a:pt x="1166050" y="1916906"/>
                    </a:cubicBezTo>
                    <a:cubicBezTo>
                      <a:pt x="1173480" y="1905476"/>
                      <a:pt x="1181100" y="1893570"/>
                      <a:pt x="1190339" y="1879187"/>
                    </a:cubicBezTo>
                    <a:cubicBezTo>
                      <a:pt x="1192149" y="1876044"/>
                      <a:pt x="1196435" y="1875187"/>
                      <a:pt x="1199579" y="1876901"/>
                    </a:cubicBezTo>
                    <a:cubicBezTo>
                      <a:pt x="1201103" y="1877758"/>
                      <a:pt x="1202055" y="1879378"/>
                      <a:pt x="1202531" y="1881188"/>
                    </a:cubicBezTo>
                    <a:cubicBezTo>
                      <a:pt x="1203007" y="1882997"/>
                      <a:pt x="1202722" y="1884807"/>
                      <a:pt x="1201864" y="1886331"/>
                    </a:cubicBezTo>
                    <a:cubicBezTo>
                      <a:pt x="1193578" y="1899095"/>
                      <a:pt x="1185481" y="1911953"/>
                      <a:pt x="1177385" y="1924050"/>
                    </a:cubicBezTo>
                    <a:cubicBezTo>
                      <a:pt x="1175861" y="1926146"/>
                      <a:pt x="1173861" y="1927289"/>
                      <a:pt x="1171670" y="1927289"/>
                    </a:cubicBezTo>
                    <a:close/>
                    <a:moveTo>
                      <a:pt x="2550224" y="1904905"/>
                    </a:moveTo>
                    <a:cubicBezTo>
                      <a:pt x="2547747" y="1904905"/>
                      <a:pt x="2545271" y="1903571"/>
                      <a:pt x="2544128" y="1901285"/>
                    </a:cubicBezTo>
                    <a:cubicBezTo>
                      <a:pt x="2543651" y="1900142"/>
                      <a:pt x="2543270" y="1899285"/>
                      <a:pt x="2543270" y="1897951"/>
                    </a:cubicBezTo>
                    <a:cubicBezTo>
                      <a:pt x="2543461" y="1895475"/>
                      <a:pt x="2544794" y="1893189"/>
                      <a:pt x="2546890" y="1892141"/>
                    </a:cubicBezTo>
                    <a:cubicBezTo>
                      <a:pt x="2561463" y="1884235"/>
                      <a:pt x="2574512" y="1877568"/>
                      <a:pt x="2586609" y="1871091"/>
                    </a:cubicBezTo>
                    <a:cubicBezTo>
                      <a:pt x="2589943" y="1869567"/>
                      <a:pt x="2594039" y="1870900"/>
                      <a:pt x="2595848" y="1874044"/>
                    </a:cubicBezTo>
                    <a:cubicBezTo>
                      <a:pt x="2596515" y="1875663"/>
                      <a:pt x="2596706" y="1877378"/>
                      <a:pt x="2596324" y="1878997"/>
                    </a:cubicBezTo>
                    <a:cubicBezTo>
                      <a:pt x="2595848" y="1880806"/>
                      <a:pt x="2594515" y="1882331"/>
                      <a:pt x="2592991" y="1882997"/>
                    </a:cubicBezTo>
                    <a:lnTo>
                      <a:pt x="2584704" y="1887474"/>
                    </a:lnTo>
                    <a:cubicBezTo>
                      <a:pt x="2574417" y="1892903"/>
                      <a:pt x="2563844" y="1898523"/>
                      <a:pt x="2553462" y="1904048"/>
                    </a:cubicBezTo>
                    <a:cubicBezTo>
                      <a:pt x="2552224" y="1904429"/>
                      <a:pt x="2551366" y="1904905"/>
                      <a:pt x="2550224" y="1904905"/>
                    </a:cubicBezTo>
                    <a:close/>
                    <a:moveTo>
                      <a:pt x="94774" y="1900142"/>
                    </a:moveTo>
                    <a:cubicBezTo>
                      <a:pt x="93631" y="1900142"/>
                      <a:pt x="92773" y="1899952"/>
                      <a:pt x="91821" y="1899475"/>
                    </a:cubicBezTo>
                    <a:cubicBezTo>
                      <a:pt x="88487" y="1897951"/>
                      <a:pt x="87154" y="1893856"/>
                      <a:pt x="88678" y="1890522"/>
                    </a:cubicBezTo>
                    <a:cubicBezTo>
                      <a:pt x="95440" y="1876806"/>
                      <a:pt x="102108" y="1863376"/>
                      <a:pt x="109061" y="1850326"/>
                    </a:cubicBezTo>
                    <a:cubicBezTo>
                      <a:pt x="110871" y="1847183"/>
                      <a:pt x="114871" y="1845850"/>
                      <a:pt x="118300" y="1847374"/>
                    </a:cubicBezTo>
                    <a:cubicBezTo>
                      <a:pt x="120491" y="1848707"/>
                      <a:pt x="121920" y="1850993"/>
                      <a:pt x="121920" y="1853470"/>
                    </a:cubicBezTo>
                    <a:cubicBezTo>
                      <a:pt x="121920" y="1854327"/>
                      <a:pt x="121729" y="1855470"/>
                      <a:pt x="121063" y="1856613"/>
                    </a:cubicBezTo>
                    <a:cubicBezTo>
                      <a:pt x="114109" y="1870043"/>
                      <a:pt x="107156" y="1883283"/>
                      <a:pt x="100870" y="1896332"/>
                    </a:cubicBezTo>
                    <a:cubicBezTo>
                      <a:pt x="99727" y="1898809"/>
                      <a:pt x="97250" y="1900142"/>
                      <a:pt x="94774" y="1900142"/>
                    </a:cubicBezTo>
                    <a:close/>
                    <a:moveTo>
                      <a:pt x="4338638" y="1886045"/>
                    </a:moveTo>
                    <a:cubicBezTo>
                      <a:pt x="4336828" y="1886045"/>
                      <a:pt x="4334828" y="1885379"/>
                      <a:pt x="4333685" y="1883759"/>
                    </a:cubicBezTo>
                    <a:cubicBezTo>
                      <a:pt x="4331208" y="1881092"/>
                      <a:pt x="4331494" y="1876806"/>
                      <a:pt x="4334161" y="1874330"/>
                    </a:cubicBezTo>
                    <a:cubicBezTo>
                      <a:pt x="4341971" y="1867376"/>
                      <a:pt x="4348734" y="1860899"/>
                      <a:pt x="4353878" y="1854803"/>
                    </a:cubicBezTo>
                    <a:cubicBezTo>
                      <a:pt x="4357212" y="1850993"/>
                      <a:pt x="4360640" y="1846707"/>
                      <a:pt x="4363784" y="1842421"/>
                    </a:cubicBezTo>
                    <a:cubicBezTo>
                      <a:pt x="4365784" y="1839468"/>
                      <a:pt x="4370261" y="1838801"/>
                      <a:pt x="4373214" y="1841087"/>
                    </a:cubicBezTo>
                    <a:cubicBezTo>
                      <a:pt x="4374833" y="1842230"/>
                      <a:pt x="4375880" y="1844231"/>
                      <a:pt x="4375880" y="1846516"/>
                    </a:cubicBezTo>
                    <a:cubicBezTo>
                      <a:pt x="4375880" y="1847850"/>
                      <a:pt x="4375404" y="1849469"/>
                      <a:pt x="4374547" y="1850517"/>
                    </a:cubicBezTo>
                    <a:cubicBezTo>
                      <a:pt x="4370928" y="1855184"/>
                      <a:pt x="4367594" y="1859471"/>
                      <a:pt x="4364260" y="1863566"/>
                    </a:cubicBezTo>
                    <a:cubicBezTo>
                      <a:pt x="4358640" y="1870043"/>
                      <a:pt x="4351496" y="1877282"/>
                      <a:pt x="4343114" y="1884426"/>
                    </a:cubicBezTo>
                    <a:cubicBezTo>
                      <a:pt x="4341781" y="1885569"/>
                      <a:pt x="4340161" y="1886045"/>
                      <a:pt x="4338638" y="1886045"/>
                    </a:cubicBezTo>
                    <a:close/>
                    <a:moveTo>
                      <a:pt x="2629472" y="1862899"/>
                    </a:moveTo>
                    <a:cubicBezTo>
                      <a:pt x="2626995" y="1862899"/>
                      <a:pt x="2624804" y="1861566"/>
                      <a:pt x="2623661" y="1859280"/>
                    </a:cubicBezTo>
                    <a:cubicBezTo>
                      <a:pt x="2623185" y="1858423"/>
                      <a:pt x="2622804" y="1857470"/>
                      <a:pt x="2622804" y="1856327"/>
                    </a:cubicBezTo>
                    <a:cubicBezTo>
                      <a:pt x="2622804" y="1853851"/>
                      <a:pt x="2624328" y="1851374"/>
                      <a:pt x="2626614" y="1850231"/>
                    </a:cubicBezTo>
                    <a:cubicBezTo>
                      <a:pt x="2639378" y="1843468"/>
                      <a:pt x="2652903" y="1836515"/>
                      <a:pt x="2666524" y="1829562"/>
                    </a:cubicBezTo>
                    <a:cubicBezTo>
                      <a:pt x="2669667" y="1827943"/>
                      <a:pt x="2673953" y="1829372"/>
                      <a:pt x="2675477" y="1832705"/>
                    </a:cubicBezTo>
                    <a:cubicBezTo>
                      <a:pt x="2677287" y="1835848"/>
                      <a:pt x="2675954" y="1839849"/>
                      <a:pt x="2672524" y="1841659"/>
                    </a:cubicBezTo>
                    <a:cubicBezTo>
                      <a:pt x="2659952" y="1847945"/>
                      <a:pt x="2646902" y="1854708"/>
                      <a:pt x="2632520" y="1862042"/>
                    </a:cubicBezTo>
                    <a:lnTo>
                      <a:pt x="2632329" y="1862042"/>
                    </a:lnTo>
                    <a:cubicBezTo>
                      <a:pt x="2631472" y="1862709"/>
                      <a:pt x="2630615" y="1862899"/>
                      <a:pt x="2629472" y="1862899"/>
                    </a:cubicBezTo>
                    <a:close/>
                    <a:moveTo>
                      <a:pt x="1219486" y="1851184"/>
                    </a:moveTo>
                    <a:cubicBezTo>
                      <a:pt x="1218343" y="1851184"/>
                      <a:pt x="1217009" y="1850993"/>
                      <a:pt x="1216152" y="1850326"/>
                    </a:cubicBezTo>
                    <a:cubicBezTo>
                      <a:pt x="1214152" y="1849183"/>
                      <a:pt x="1212818" y="1846993"/>
                      <a:pt x="1212818" y="1844516"/>
                    </a:cubicBezTo>
                    <a:cubicBezTo>
                      <a:pt x="1212818" y="1843373"/>
                      <a:pt x="1213295" y="1842325"/>
                      <a:pt x="1213961" y="1841182"/>
                    </a:cubicBezTo>
                    <a:cubicBezTo>
                      <a:pt x="1221105" y="1829276"/>
                      <a:pt x="1228534" y="1816513"/>
                      <a:pt x="1236821" y="1802606"/>
                    </a:cubicBezTo>
                    <a:cubicBezTo>
                      <a:pt x="1238631" y="1799463"/>
                      <a:pt x="1242917" y="1798320"/>
                      <a:pt x="1245965" y="1800320"/>
                    </a:cubicBezTo>
                    <a:cubicBezTo>
                      <a:pt x="1249108" y="1802130"/>
                      <a:pt x="1250252" y="1806131"/>
                      <a:pt x="1248251" y="1809559"/>
                    </a:cubicBezTo>
                    <a:cubicBezTo>
                      <a:pt x="1240822" y="1822132"/>
                      <a:pt x="1233202" y="1835182"/>
                      <a:pt x="1225391" y="1848136"/>
                    </a:cubicBezTo>
                    <a:cubicBezTo>
                      <a:pt x="1225391" y="1848136"/>
                      <a:pt x="1225391" y="1848136"/>
                      <a:pt x="1225201" y="1848326"/>
                    </a:cubicBezTo>
                    <a:cubicBezTo>
                      <a:pt x="1223963" y="1850136"/>
                      <a:pt x="1221677" y="1851184"/>
                      <a:pt x="1219486" y="1851184"/>
                    </a:cubicBezTo>
                    <a:close/>
                    <a:moveTo>
                      <a:pt x="1980819" y="1843183"/>
                    </a:moveTo>
                    <a:cubicBezTo>
                      <a:pt x="1980343" y="1843183"/>
                      <a:pt x="1979962" y="1843183"/>
                      <a:pt x="1979676" y="1843183"/>
                    </a:cubicBezTo>
                    <a:cubicBezTo>
                      <a:pt x="1976056" y="1842516"/>
                      <a:pt x="1973389" y="1839182"/>
                      <a:pt x="1974056" y="1835372"/>
                    </a:cubicBezTo>
                    <a:cubicBezTo>
                      <a:pt x="1976247" y="1820513"/>
                      <a:pt x="1980152" y="1807273"/>
                      <a:pt x="1985105" y="1796320"/>
                    </a:cubicBezTo>
                    <a:lnTo>
                      <a:pt x="1985296" y="1795463"/>
                    </a:lnTo>
                    <a:cubicBezTo>
                      <a:pt x="1985963" y="1793939"/>
                      <a:pt x="1986629" y="1792319"/>
                      <a:pt x="1987487" y="1790986"/>
                    </a:cubicBezTo>
                    <a:cubicBezTo>
                      <a:pt x="1988820" y="1787652"/>
                      <a:pt x="1992916" y="1786033"/>
                      <a:pt x="1996249" y="1787652"/>
                    </a:cubicBezTo>
                    <a:cubicBezTo>
                      <a:pt x="1998726" y="1788795"/>
                      <a:pt x="2000250" y="1790986"/>
                      <a:pt x="2000250" y="1793748"/>
                    </a:cubicBezTo>
                    <a:cubicBezTo>
                      <a:pt x="2000250" y="1794605"/>
                      <a:pt x="2000059" y="1795748"/>
                      <a:pt x="1999583" y="1796701"/>
                    </a:cubicBezTo>
                    <a:cubicBezTo>
                      <a:pt x="1998916" y="1798034"/>
                      <a:pt x="1998250" y="1799654"/>
                      <a:pt x="1997583" y="1801178"/>
                    </a:cubicBezTo>
                    <a:lnTo>
                      <a:pt x="1997107" y="1801844"/>
                    </a:lnTo>
                    <a:cubicBezTo>
                      <a:pt x="1992821" y="1811941"/>
                      <a:pt x="1989487" y="1824323"/>
                      <a:pt x="1987201" y="1837754"/>
                    </a:cubicBezTo>
                    <a:cubicBezTo>
                      <a:pt x="1986820" y="1840706"/>
                      <a:pt x="1983962" y="1843183"/>
                      <a:pt x="1980819" y="1843183"/>
                    </a:cubicBezTo>
                    <a:close/>
                    <a:moveTo>
                      <a:pt x="2709577" y="1822228"/>
                    </a:moveTo>
                    <a:cubicBezTo>
                      <a:pt x="2707100" y="1822228"/>
                      <a:pt x="2704624" y="1820894"/>
                      <a:pt x="2703481" y="1818608"/>
                    </a:cubicBezTo>
                    <a:cubicBezTo>
                      <a:pt x="2703005" y="1817465"/>
                      <a:pt x="2702814" y="1816608"/>
                      <a:pt x="2702814" y="1815656"/>
                    </a:cubicBezTo>
                    <a:cubicBezTo>
                      <a:pt x="2702814" y="1812989"/>
                      <a:pt x="2704433" y="1810512"/>
                      <a:pt x="2706624" y="1809369"/>
                    </a:cubicBezTo>
                    <a:cubicBezTo>
                      <a:pt x="2718721" y="1803273"/>
                      <a:pt x="2731961" y="1796987"/>
                      <a:pt x="2747010" y="1789652"/>
                    </a:cubicBezTo>
                    <a:cubicBezTo>
                      <a:pt x="2750344" y="1788128"/>
                      <a:pt x="2754440" y="1789652"/>
                      <a:pt x="2755964" y="1792796"/>
                    </a:cubicBezTo>
                    <a:cubicBezTo>
                      <a:pt x="2757583" y="1796129"/>
                      <a:pt x="2756154" y="1800225"/>
                      <a:pt x="2752820" y="1801749"/>
                    </a:cubicBezTo>
                    <a:cubicBezTo>
                      <a:pt x="2739771" y="1808035"/>
                      <a:pt x="2726341" y="1814798"/>
                      <a:pt x="2712434" y="1821466"/>
                    </a:cubicBezTo>
                    <a:cubicBezTo>
                      <a:pt x="2711577" y="1822037"/>
                      <a:pt x="2710720" y="1822228"/>
                      <a:pt x="2709577" y="1822228"/>
                    </a:cubicBezTo>
                    <a:close/>
                    <a:moveTo>
                      <a:pt x="136684" y="1820704"/>
                    </a:moveTo>
                    <a:cubicBezTo>
                      <a:pt x="135541" y="1820704"/>
                      <a:pt x="134207" y="1820513"/>
                      <a:pt x="133350" y="1819847"/>
                    </a:cubicBezTo>
                    <a:cubicBezTo>
                      <a:pt x="131731" y="1818989"/>
                      <a:pt x="130683" y="1817560"/>
                      <a:pt x="130207" y="1815846"/>
                    </a:cubicBezTo>
                    <a:cubicBezTo>
                      <a:pt x="129540" y="1814322"/>
                      <a:pt x="129730" y="1812226"/>
                      <a:pt x="130683" y="1810703"/>
                    </a:cubicBezTo>
                    <a:cubicBezTo>
                      <a:pt x="137827" y="1797939"/>
                      <a:pt x="145542" y="1784890"/>
                      <a:pt x="153162" y="1771840"/>
                    </a:cubicBezTo>
                    <a:lnTo>
                      <a:pt x="153162" y="1771840"/>
                    </a:lnTo>
                    <a:cubicBezTo>
                      <a:pt x="154972" y="1768697"/>
                      <a:pt x="159258" y="1767554"/>
                      <a:pt x="162401" y="1769364"/>
                    </a:cubicBezTo>
                    <a:cubicBezTo>
                      <a:pt x="164592" y="1770507"/>
                      <a:pt x="165735" y="1772698"/>
                      <a:pt x="165735" y="1774984"/>
                    </a:cubicBezTo>
                    <a:cubicBezTo>
                      <a:pt x="165735" y="1776317"/>
                      <a:pt x="165544" y="1777460"/>
                      <a:pt x="164878" y="1778603"/>
                    </a:cubicBezTo>
                    <a:cubicBezTo>
                      <a:pt x="156305" y="1793176"/>
                      <a:pt x="149161" y="1805749"/>
                      <a:pt x="142684" y="1817465"/>
                    </a:cubicBezTo>
                    <a:cubicBezTo>
                      <a:pt x="141446" y="1819370"/>
                      <a:pt x="138970" y="1820704"/>
                      <a:pt x="136684" y="1820704"/>
                    </a:cubicBezTo>
                    <a:close/>
                    <a:moveTo>
                      <a:pt x="4391787" y="1814608"/>
                    </a:moveTo>
                    <a:cubicBezTo>
                      <a:pt x="4390930" y="1814608"/>
                      <a:pt x="4389978" y="1814417"/>
                      <a:pt x="4389120" y="1813941"/>
                    </a:cubicBezTo>
                    <a:cubicBezTo>
                      <a:pt x="4387310" y="1813274"/>
                      <a:pt x="4386167" y="1811941"/>
                      <a:pt x="4385501" y="1810131"/>
                    </a:cubicBezTo>
                    <a:cubicBezTo>
                      <a:pt x="4384834" y="1808607"/>
                      <a:pt x="4384834" y="1806797"/>
                      <a:pt x="4385787" y="1805178"/>
                    </a:cubicBezTo>
                    <a:cubicBezTo>
                      <a:pt x="4391882" y="1791748"/>
                      <a:pt x="4396073" y="1777841"/>
                      <a:pt x="4398836" y="1763839"/>
                    </a:cubicBezTo>
                    <a:cubicBezTo>
                      <a:pt x="4399503" y="1760220"/>
                      <a:pt x="4402836" y="1757743"/>
                      <a:pt x="4406646" y="1758410"/>
                    </a:cubicBezTo>
                    <a:cubicBezTo>
                      <a:pt x="4409789" y="1759077"/>
                      <a:pt x="4412076" y="1761744"/>
                      <a:pt x="4412076" y="1764887"/>
                    </a:cubicBezTo>
                    <a:cubicBezTo>
                      <a:pt x="4412076" y="1765364"/>
                      <a:pt x="4412076" y="1765745"/>
                      <a:pt x="4412076" y="1766221"/>
                    </a:cubicBezTo>
                    <a:cubicBezTo>
                      <a:pt x="4409123" y="1781270"/>
                      <a:pt x="4404455" y="1796320"/>
                      <a:pt x="4397978" y="1810417"/>
                    </a:cubicBezTo>
                    <a:cubicBezTo>
                      <a:pt x="4397026" y="1813084"/>
                      <a:pt x="4394549" y="1814608"/>
                      <a:pt x="4391787" y="1814608"/>
                    </a:cubicBezTo>
                    <a:close/>
                    <a:moveTo>
                      <a:pt x="2790349" y="1783175"/>
                    </a:moveTo>
                    <a:cubicBezTo>
                      <a:pt x="2787872" y="1783175"/>
                      <a:pt x="2785396" y="1781842"/>
                      <a:pt x="2784253" y="1779365"/>
                    </a:cubicBezTo>
                    <a:cubicBezTo>
                      <a:pt x="2783777" y="1778508"/>
                      <a:pt x="2783586" y="1777365"/>
                      <a:pt x="2783586" y="1776413"/>
                    </a:cubicBezTo>
                    <a:cubicBezTo>
                      <a:pt x="2783586" y="1773746"/>
                      <a:pt x="2785110" y="1771459"/>
                      <a:pt x="2787587" y="1770316"/>
                    </a:cubicBezTo>
                    <a:cubicBezTo>
                      <a:pt x="2799493" y="1764697"/>
                      <a:pt x="2813590" y="1757934"/>
                      <a:pt x="2828163" y="1751457"/>
                    </a:cubicBezTo>
                    <a:cubicBezTo>
                      <a:pt x="2831497" y="1749838"/>
                      <a:pt x="2835592" y="1751457"/>
                      <a:pt x="2837116" y="1754791"/>
                    </a:cubicBezTo>
                    <a:cubicBezTo>
                      <a:pt x="2837783" y="1756315"/>
                      <a:pt x="2837783" y="1758124"/>
                      <a:pt x="2837307" y="1759934"/>
                    </a:cubicBezTo>
                    <a:cubicBezTo>
                      <a:pt x="2836640" y="1761458"/>
                      <a:pt x="2835307" y="1762887"/>
                      <a:pt x="2833688" y="1763554"/>
                    </a:cubicBezTo>
                    <a:cubicBezTo>
                      <a:pt x="2819972" y="1770031"/>
                      <a:pt x="2806351" y="1776317"/>
                      <a:pt x="2793111" y="1782413"/>
                    </a:cubicBezTo>
                    <a:cubicBezTo>
                      <a:pt x="2793111" y="1782413"/>
                      <a:pt x="2793111" y="1782604"/>
                      <a:pt x="2792921" y="1782604"/>
                    </a:cubicBezTo>
                    <a:cubicBezTo>
                      <a:pt x="2792158" y="1782985"/>
                      <a:pt x="2791301" y="1783175"/>
                      <a:pt x="2790349" y="1783175"/>
                    </a:cubicBezTo>
                    <a:close/>
                    <a:moveTo>
                      <a:pt x="1264825" y="1773746"/>
                    </a:moveTo>
                    <a:cubicBezTo>
                      <a:pt x="1263682" y="1773746"/>
                      <a:pt x="1262539" y="1773269"/>
                      <a:pt x="1261491" y="1772888"/>
                    </a:cubicBezTo>
                    <a:cubicBezTo>
                      <a:pt x="1259491" y="1771555"/>
                      <a:pt x="1258157" y="1769269"/>
                      <a:pt x="1258157" y="1766792"/>
                    </a:cubicBezTo>
                    <a:cubicBezTo>
                      <a:pt x="1258157" y="1765649"/>
                      <a:pt x="1258443" y="1764792"/>
                      <a:pt x="1259014" y="1763839"/>
                    </a:cubicBezTo>
                    <a:cubicBezTo>
                      <a:pt x="1259014" y="1763649"/>
                      <a:pt x="1259014" y="1763649"/>
                      <a:pt x="1259014" y="1763649"/>
                    </a:cubicBezTo>
                    <a:cubicBezTo>
                      <a:pt x="1259014" y="1763458"/>
                      <a:pt x="1259300" y="1763173"/>
                      <a:pt x="1259491" y="1762982"/>
                    </a:cubicBezTo>
                    <a:cubicBezTo>
                      <a:pt x="1268063" y="1747742"/>
                      <a:pt x="1274540" y="1735836"/>
                      <a:pt x="1280541" y="1724597"/>
                    </a:cubicBezTo>
                    <a:cubicBezTo>
                      <a:pt x="1282351" y="1721453"/>
                      <a:pt x="1286637" y="1720120"/>
                      <a:pt x="1289780" y="1721930"/>
                    </a:cubicBezTo>
                    <a:cubicBezTo>
                      <a:pt x="1291399" y="1722787"/>
                      <a:pt x="1292447" y="1724215"/>
                      <a:pt x="1292923" y="1725930"/>
                    </a:cubicBezTo>
                    <a:cubicBezTo>
                      <a:pt x="1293590" y="1727740"/>
                      <a:pt x="1293400" y="1729549"/>
                      <a:pt x="1292447" y="1731073"/>
                    </a:cubicBezTo>
                    <a:cubicBezTo>
                      <a:pt x="1284637" y="1745171"/>
                      <a:pt x="1277588" y="1758029"/>
                      <a:pt x="1270635" y="1770126"/>
                    </a:cubicBezTo>
                    <a:cubicBezTo>
                      <a:pt x="1269492" y="1772412"/>
                      <a:pt x="1267301" y="1773746"/>
                      <a:pt x="1264825" y="1773746"/>
                    </a:cubicBezTo>
                    <a:close/>
                    <a:moveTo>
                      <a:pt x="2013775" y="1760125"/>
                    </a:moveTo>
                    <a:cubicBezTo>
                      <a:pt x="2012632" y="1760125"/>
                      <a:pt x="2011585" y="1759934"/>
                      <a:pt x="2010442" y="1759267"/>
                    </a:cubicBezTo>
                    <a:cubicBezTo>
                      <a:pt x="2008823" y="1758601"/>
                      <a:pt x="2007775" y="1756981"/>
                      <a:pt x="2007298" y="1755457"/>
                    </a:cubicBezTo>
                    <a:cubicBezTo>
                      <a:pt x="2006822" y="1753648"/>
                      <a:pt x="2006822" y="1751838"/>
                      <a:pt x="2007775" y="1750314"/>
                    </a:cubicBezTo>
                    <a:cubicBezTo>
                      <a:pt x="2013871" y="1738884"/>
                      <a:pt x="2021205" y="1726025"/>
                      <a:pt x="2029968" y="1711071"/>
                    </a:cubicBezTo>
                    <a:cubicBezTo>
                      <a:pt x="2031968" y="1707928"/>
                      <a:pt x="2036255" y="1706785"/>
                      <a:pt x="2039207" y="1708595"/>
                    </a:cubicBezTo>
                    <a:cubicBezTo>
                      <a:pt x="2041207" y="1709738"/>
                      <a:pt x="2042541" y="1711928"/>
                      <a:pt x="2042541" y="1714214"/>
                    </a:cubicBezTo>
                    <a:cubicBezTo>
                      <a:pt x="2042541" y="1715548"/>
                      <a:pt x="2042350" y="1716691"/>
                      <a:pt x="2041684" y="1717834"/>
                    </a:cubicBezTo>
                    <a:cubicBezTo>
                      <a:pt x="2033873" y="1731264"/>
                      <a:pt x="2026444" y="1744504"/>
                      <a:pt x="2019681" y="1756696"/>
                    </a:cubicBezTo>
                    <a:cubicBezTo>
                      <a:pt x="2018443" y="1758791"/>
                      <a:pt x="2016252" y="1760125"/>
                      <a:pt x="2013775" y="1760125"/>
                    </a:cubicBezTo>
                    <a:close/>
                    <a:moveTo>
                      <a:pt x="2872073" y="1745932"/>
                    </a:moveTo>
                    <a:cubicBezTo>
                      <a:pt x="2869406" y="1745932"/>
                      <a:pt x="2866930" y="1744313"/>
                      <a:pt x="2865787" y="1741932"/>
                    </a:cubicBezTo>
                    <a:cubicBezTo>
                      <a:pt x="2865596" y="1741265"/>
                      <a:pt x="2865311" y="1740408"/>
                      <a:pt x="2865311" y="1739456"/>
                    </a:cubicBezTo>
                    <a:cubicBezTo>
                      <a:pt x="2865311" y="1736503"/>
                      <a:pt x="2866930" y="1734312"/>
                      <a:pt x="2869311" y="1733169"/>
                    </a:cubicBezTo>
                    <a:cubicBezTo>
                      <a:pt x="2881694" y="1727549"/>
                      <a:pt x="2894648" y="1721930"/>
                      <a:pt x="2910364" y="1714976"/>
                    </a:cubicBezTo>
                    <a:cubicBezTo>
                      <a:pt x="2913698" y="1713643"/>
                      <a:pt x="2917794" y="1715167"/>
                      <a:pt x="2919317" y="1718596"/>
                    </a:cubicBezTo>
                    <a:cubicBezTo>
                      <a:pt x="2919984" y="1720406"/>
                      <a:pt x="2919984" y="1722215"/>
                      <a:pt x="2919317" y="1723739"/>
                    </a:cubicBezTo>
                    <a:cubicBezTo>
                      <a:pt x="2918650" y="1725549"/>
                      <a:pt x="2917317" y="1726882"/>
                      <a:pt x="2915698" y="1727549"/>
                    </a:cubicBezTo>
                    <a:cubicBezTo>
                      <a:pt x="2900648" y="1733836"/>
                      <a:pt x="2887218" y="1739932"/>
                      <a:pt x="2874645" y="1745266"/>
                    </a:cubicBezTo>
                    <a:cubicBezTo>
                      <a:pt x="2873883" y="1745742"/>
                      <a:pt x="2872931" y="1745932"/>
                      <a:pt x="2872073" y="1745932"/>
                    </a:cubicBezTo>
                    <a:close/>
                    <a:moveTo>
                      <a:pt x="182309" y="1743265"/>
                    </a:moveTo>
                    <a:cubicBezTo>
                      <a:pt x="180975" y="1743265"/>
                      <a:pt x="179832" y="1743075"/>
                      <a:pt x="178689" y="1742408"/>
                    </a:cubicBezTo>
                    <a:cubicBezTo>
                      <a:pt x="175546" y="1740408"/>
                      <a:pt x="174403" y="1736312"/>
                      <a:pt x="176498" y="1733169"/>
                    </a:cubicBezTo>
                    <a:cubicBezTo>
                      <a:pt x="183928" y="1720787"/>
                      <a:pt x="191929" y="1708214"/>
                      <a:pt x="200311" y="1694974"/>
                    </a:cubicBezTo>
                    <a:cubicBezTo>
                      <a:pt x="200311" y="1694974"/>
                      <a:pt x="200311" y="1694974"/>
                      <a:pt x="200501" y="1694783"/>
                    </a:cubicBezTo>
                    <a:cubicBezTo>
                      <a:pt x="202311" y="1691831"/>
                      <a:pt x="206788" y="1690973"/>
                      <a:pt x="209740" y="1692783"/>
                    </a:cubicBezTo>
                    <a:cubicBezTo>
                      <a:pt x="211741" y="1694116"/>
                      <a:pt x="212884" y="1696403"/>
                      <a:pt x="212884" y="1698879"/>
                    </a:cubicBezTo>
                    <a:cubicBezTo>
                      <a:pt x="212884" y="1700022"/>
                      <a:pt x="212407" y="1701165"/>
                      <a:pt x="211741" y="1702213"/>
                    </a:cubicBezTo>
                    <a:cubicBezTo>
                      <a:pt x="203930" y="1714786"/>
                      <a:pt x="195834" y="1727359"/>
                      <a:pt x="187928" y="1740122"/>
                    </a:cubicBezTo>
                    <a:cubicBezTo>
                      <a:pt x="186785" y="1742123"/>
                      <a:pt x="184499" y="1743265"/>
                      <a:pt x="182309" y="1743265"/>
                    </a:cubicBezTo>
                    <a:close/>
                    <a:moveTo>
                      <a:pt x="4407789" y="1727359"/>
                    </a:moveTo>
                    <a:cubicBezTo>
                      <a:pt x="4404455" y="1727359"/>
                      <a:pt x="4401503" y="1724692"/>
                      <a:pt x="4401026" y="1721072"/>
                    </a:cubicBezTo>
                    <a:cubicBezTo>
                      <a:pt x="4399883" y="1706975"/>
                      <a:pt x="4396550" y="1692783"/>
                      <a:pt x="4391406" y="1679543"/>
                    </a:cubicBezTo>
                    <a:cubicBezTo>
                      <a:pt x="4390930" y="1678686"/>
                      <a:pt x="4390930" y="1677733"/>
                      <a:pt x="4390930" y="1676876"/>
                    </a:cubicBezTo>
                    <a:cubicBezTo>
                      <a:pt x="4390930" y="1674209"/>
                      <a:pt x="4392740" y="1671733"/>
                      <a:pt x="4395216" y="1670780"/>
                    </a:cubicBezTo>
                    <a:cubicBezTo>
                      <a:pt x="4398550" y="1669447"/>
                      <a:pt x="4402645" y="1670971"/>
                      <a:pt x="4403979" y="1674400"/>
                    </a:cubicBezTo>
                    <a:cubicBezTo>
                      <a:pt x="4409599" y="1688973"/>
                      <a:pt x="4413219" y="1704213"/>
                      <a:pt x="4414552" y="1719929"/>
                    </a:cubicBezTo>
                    <a:cubicBezTo>
                      <a:pt x="4414838" y="1723739"/>
                      <a:pt x="4412076" y="1726882"/>
                      <a:pt x="4408456" y="1727359"/>
                    </a:cubicBezTo>
                    <a:cubicBezTo>
                      <a:pt x="4408265" y="1727359"/>
                      <a:pt x="4407979" y="1727359"/>
                      <a:pt x="4407789" y="1727359"/>
                    </a:cubicBezTo>
                    <a:close/>
                    <a:moveTo>
                      <a:pt x="2954655" y="1710690"/>
                    </a:moveTo>
                    <a:cubicBezTo>
                      <a:pt x="2951703" y="1710690"/>
                      <a:pt x="2949321" y="1708880"/>
                      <a:pt x="2948368" y="1706404"/>
                    </a:cubicBezTo>
                    <a:cubicBezTo>
                      <a:pt x="2947892" y="1705547"/>
                      <a:pt x="2947892" y="1704594"/>
                      <a:pt x="2947892" y="1703737"/>
                    </a:cubicBezTo>
                    <a:cubicBezTo>
                      <a:pt x="2947892" y="1701070"/>
                      <a:pt x="2949511" y="1698784"/>
                      <a:pt x="2951988" y="1697641"/>
                    </a:cubicBezTo>
                    <a:cubicBezTo>
                      <a:pt x="2964561" y="1692497"/>
                      <a:pt x="2978277" y="1687068"/>
                      <a:pt x="2993708" y="1680781"/>
                    </a:cubicBezTo>
                    <a:cubicBezTo>
                      <a:pt x="2997042" y="1679448"/>
                      <a:pt x="3001137" y="1681258"/>
                      <a:pt x="3002470" y="1684591"/>
                    </a:cubicBezTo>
                    <a:cubicBezTo>
                      <a:pt x="3003804" y="1688211"/>
                      <a:pt x="3002185" y="1692021"/>
                      <a:pt x="2998661" y="1693355"/>
                    </a:cubicBezTo>
                    <a:cubicBezTo>
                      <a:pt x="2983420" y="1699450"/>
                      <a:pt x="2969704" y="1704784"/>
                      <a:pt x="2957132" y="1709928"/>
                    </a:cubicBezTo>
                    <a:cubicBezTo>
                      <a:pt x="2956274" y="1710499"/>
                      <a:pt x="2955322" y="1710690"/>
                      <a:pt x="2954655" y="1710690"/>
                    </a:cubicBezTo>
                    <a:close/>
                    <a:moveTo>
                      <a:pt x="1307687" y="1694974"/>
                    </a:moveTo>
                    <a:cubicBezTo>
                      <a:pt x="1306544" y="1694974"/>
                      <a:pt x="1305497" y="1694783"/>
                      <a:pt x="1304544" y="1694116"/>
                    </a:cubicBezTo>
                    <a:cubicBezTo>
                      <a:pt x="1302353" y="1692973"/>
                      <a:pt x="1300924" y="1690783"/>
                      <a:pt x="1300924" y="1688306"/>
                    </a:cubicBezTo>
                    <a:cubicBezTo>
                      <a:pt x="1300924" y="1687449"/>
                      <a:pt x="1301115" y="1686306"/>
                      <a:pt x="1301591" y="1685354"/>
                    </a:cubicBezTo>
                    <a:cubicBezTo>
                      <a:pt x="1301591" y="1685163"/>
                      <a:pt x="1301591" y="1685163"/>
                      <a:pt x="1301591" y="1685163"/>
                    </a:cubicBezTo>
                    <a:cubicBezTo>
                      <a:pt x="1301782" y="1684973"/>
                      <a:pt x="1301782" y="1684973"/>
                      <a:pt x="1302067" y="1684687"/>
                    </a:cubicBezTo>
                    <a:cubicBezTo>
                      <a:pt x="1308545" y="1672114"/>
                      <a:pt x="1314831" y="1660017"/>
                      <a:pt x="1322261" y="1645444"/>
                    </a:cubicBezTo>
                    <a:cubicBezTo>
                      <a:pt x="1323880" y="1642300"/>
                      <a:pt x="1328071" y="1640681"/>
                      <a:pt x="1331214" y="1642491"/>
                    </a:cubicBezTo>
                    <a:cubicBezTo>
                      <a:pt x="1334548" y="1644110"/>
                      <a:pt x="1335881" y="1648111"/>
                      <a:pt x="1334357" y="1651445"/>
                    </a:cubicBezTo>
                    <a:cubicBezTo>
                      <a:pt x="1327595" y="1664494"/>
                      <a:pt x="1320641" y="1677924"/>
                      <a:pt x="1313498" y="1691354"/>
                    </a:cubicBezTo>
                    <a:cubicBezTo>
                      <a:pt x="1312355" y="1693640"/>
                      <a:pt x="1310164" y="1694974"/>
                      <a:pt x="1307687" y="1694974"/>
                    </a:cubicBezTo>
                    <a:close/>
                    <a:moveTo>
                      <a:pt x="2059114" y="1682401"/>
                    </a:moveTo>
                    <a:cubicBezTo>
                      <a:pt x="2057781" y="1682401"/>
                      <a:pt x="2056638" y="1682210"/>
                      <a:pt x="2055495" y="1681543"/>
                    </a:cubicBezTo>
                    <a:cubicBezTo>
                      <a:pt x="2052352" y="1679543"/>
                      <a:pt x="2051209" y="1675257"/>
                      <a:pt x="2053304" y="1672114"/>
                    </a:cubicBezTo>
                    <a:cubicBezTo>
                      <a:pt x="2062258" y="1657540"/>
                      <a:pt x="2069878" y="1645444"/>
                      <a:pt x="2077307" y="1633918"/>
                    </a:cubicBezTo>
                    <a:cubicBezTo>
                      <a:pt x="2077307" y="1633918"/>
                      <a:pt x="2077307" y="1633918"/>
                      <a:pt x="2077593" y="1633728"/>
                    </a:cubicBezTo>
                    <a:cubicBezTo>
                      <a:pt x="2079403" y="1631061"/>
                      <a:pt x="2083594" y="1630108"/>
                      <a:pt x="2086737" y="1631918"/>
                    </a:cubicBezTo>
                    <a:cubicBezTo>
                      <a:pt x="2088547" y="1633252"/>
                      <a:pt x="2089690" y="1635538"/>
                      <a:pt x="2089690" y="1637729"/>
                    </a:cubicBezTo>
                    <a:cubicBezTo>
                      <a:pt x="2089690" y="1638872"/>
                      <a:pt x="2089404" y="1640014"/>
                      <a:pt x="2088832" y="1641062"/>
                    </a:cubicBezTo>
                    <a:cubicBezTo>
                      <a:pt x="2088832" y="1641062"/>
                      <a:pt x="2088832" y="1641062"/>
                      <a:pt x="2088832" y="1641253"/>
                    </a:cubicBezTo>
                    <a:cubicBezTo>
                      <a:pt x="2088547" y="1641253"/>
                      <a:pt x="2088547" y="1641443"/>
                      <a:pt x="2088356" y="1641729"/>
                    </a:cubicBezTo>
                    <a:cubicBezTo>
                      <a:pt x="2080260" y="1654492"/>
                      <a:pt x="2072164" y="1667065"/>
                      <a:pt x="2064830" y="1679257"/>
                    </a:cubicBezTo>
                    <a:cubicBezTo>
                      <a:pt x="2063591" y="1681353"/>
                      <a:pt x="2061400" y="1682401"/>
                      <a:pt x="2059114" y="1682401"/>
                    </a:cubicBezTo>
                    <a:close/>
                    <a:moveTo>
                      <a:pt x="3038189" y="1677924"/>
                    </a:moveTo>
                    <a:cubicBezTo>
                      <a:pt x="3035236" y="1677924"/>
                      <a:pt x="3032760" y="1676114"/>
                      <a:pt x="3031903" y="1673447"/>
                    </a:cubicBezTo>
                    <a:cubicBezTo>
                      <a:pt x="3031712" y="1672781"/>
                      <a:pt x="3031427" y="1671828"/>
                      <a:pt x="3031427" y="1671161"/>
                    </a:cubicBezTo>
                    <a:cubicBezTo>
                      <a:pt x="3031427" y="1668208"/>
                      <a:pt x="3032950" y="1665732"/>
                      <a:pt x="3035713" y="1664684"/>
                    </a:cubicBezTo>
                    <a:cubicBezTo>
                      <a:pt x="3048286" y="1660207"/>
                      <a:pt x="3063050" y="1654588"/>
                      <a:pt x="3077909" y="1649444"/>
                    </a:cubicBezTo>
                    <a:cubicBezTo>
                      <a:pt x="3081242" y="1648111"/>
                      <a:pt x="3085338" y="1650111"/>
                      <a:pt x="3086672" y="1653445"/>
                    </a:cubicBezTo>
                    <a:cubicBezTo>
                      <a:pt x="3087148" y="1654969"/>
                      <a:pt x="3087148" y="1656779"/>
                      <a:pt x="3086386" y="1658588"/>
                    </a:cubicBezTo>
                    <a:cubicBezTo>
                      <a:pt x="3085529" y="1660112"/>
                      <a:pt x="3084195" y="1661541"/>
                      <a:pt x="3082576" y="1661922"/>
                    </a:cubicBezTo>
                    <a:cubicBezTo>
                      <a:pt x="3066193" y="1667732"/>
                      <a:pt x="3052763" y="1672685"/>
                      <a:pt x="3040380" y="1677448"/>
                    </a:cubicBezTo>
                    <a:cubicBezTo>
                      <a:pt x="3039713" y="1677733"/>
                      <a:pt x="3038856" y="1677924"/>
                      <a:pt x="3038189" y="1677924"/>
                    </a:cubicBezTo>
                    <a:close/>
                    <a:moveTo>
                      <a:pt x="230505" y="1667637"/>
                    </a:moveTo>
                    <a:cubicBezTo>
                      <a:pt x="229171" y="1667637"/>
                      <a:pt x="227838" y="1667161"/>
                      <a:pt x="226695" y="1666494"/>
                    </a:cubicBezTo>
                    <a:cubicBezTo>
                      <a:pt x="223742" y="1664494"/>
                      <a:pt x="222885" y="1660207"/>
                      <a:pt x="224885" y="1657064"/>
                    </a:cubicBezTo>
                    <a:cubicBezTo>
                      <a:pt x="233458" y="1644301"/>
                      <a:pt x="241744" y="1631728"/>
                      <a:pt x="249746" y="1619822"/>
                    </a:cubicBezTo>
                    <a:cubicBezTo>
                      <a:pt x="251746" y="1616869"/>
                      <a:pt x="256222" y="1616012"/>
                      <a:pt x="259175" y="1618012"/>
                    </a:cubicBezTo>
                    <a:cubicBezTo>
                      <a:pt x="260985" y="1619345"/>
                      <a:pt x="262128" y="1621346"/>
                      <a:pt x="262128" y="1623631"/>
                    </a:cubicBezTo>
                    <a:cubicBezTo>
                      <a:pt x="262128" y="1624965"/>
                      <a:pt x="261652" y="1626298"/>
                      <a:pt x="260985" y="1627441"/>
                    </a:cubicBezTo>
                    <a:cubicBezTo>
                      <a:pt x="252222" y="1640014"/>
                      <a:pt x="243935" y="1652588"/>
                      <a:pt x="236125" y="1664494"/>
                    </a:cubicBezTo>
                    <a:cubicBezTo>
                      <a:pt x="234791" y="1666494"/>
                      <a:pt x="232791" y="1667637"/>
                      <a:pt x="230505" y="1667637"/>
                    </a:cubicBezTo>
                    <a:close/>
                    <a:moveTo>
                      <a:pt x="3122581" y="1647634"/>
                    </a:moveTo>
                    <a:cubicBezTo>
                      <a:pt x="3119628" y="1647634"/>
                      <a:pt x="3117152" y="1645825"/>
                      <a:pt x="3116294" y="1643158"/>
                    </a:cubicBezTo>
                    <a:cubicBezTo>
                      <a:pt x="3116104" y="1642491"/>
                      <a:pt x="3115818" y="1641824"/>
                      <a:pt x="3115818" y="1641157"/>
                    </a:cubicBezTo>
                    <a:cubicBezTo>
                      <a:pt x="3115818" y="1638205"/>
                      <a:pt x="3117628" y="1635538"/>
                      <a:pt x="3120295" y="1634681"/>
                    </a:cubicBezTo>
                    <a:cubicBezTo>
                      <a:pt x="3135535" y="1629537"/>
                      <a:pt x="3149442" y="1624774"/>
                      <a:pt x="3163157" y="1620488"/>
                    </a:cubicBezTo>
                    <a:cubicBezTo>
                      <a:pt x="3166491" y="1619345"/>
                      <a:pt x="3170301" y="1621346"/>
                      <a:pt x="3171444" y="1624774"/>
                    </a:cubicBezTo>
                    <a:cubicBezTo>
                      <a:pt x="3172111" y="1626584"/>
                      <a:pt x="3171920" y="1628394"/>
                      <a:pt x="3170968" y="1629918"/>
                    </a:cubicBezTo>
                    <a:cubicBezTo>
                      <a:pt x="3170301" y="1631537"/>
                      <a:pt x="3168968" y="1632871"/>
                      <a:pt x="3167158" y="1633252"/>
                    </a:cubicBezTo>
                    <a:cubicBezTo>
                      <a:pt x="3151441" y="1638395"/>
                      <a:pt x="3137535" y="1642872"/>
                      <a:pt x="3124676" y="1647349"/>
                    </a:cubicBezTo>
                    <a:lnTo>
                      <a:pt x="3124486" y="1647349"/>
                    </a:lnTo>
                    <a:cubicBezTo>
                      <a:pt x="3123914" y="1647634"/>
                      <a:pt x="3123248" y="1647634"/>
                      <a:pt x="3122581" y="1647634"/>
                    </a:cubicBezTo>
                    <a:close/>
                    <a:moveTo>
                      <a:pt x="4375213" y="1644967"/>
                    </a:moveTo>
                    <a:cubicBezTo>
                      <a:pt x="4373214" y="1644967"/>
                      <a:pt x="4371404" y="1644110"/>
                      <a:pt x="4370070" y="1642491"/>
                    </a:cubicBezTo>
                    <a:cubicBezTo>
                      <a:pt x="4361593" y="1631537"/>
                      <a:pt x="4351020" y="1621441"/>
                      <a:pt x="4339114" y="1612392"/>
                    </a:cubicBezTo>
                    <a:cubicBezTo>
                      <a:pt x="4337495" y="1611058"/>
                      <a:pt x="4336637" y="1609058"/>
                      <a:pt x="4336637" y="1606963"/>
                    </a:cubicBezTo>
                    <a:cubicBezTo>
                      <a:pt x="4336637" y="1605439"/>
                      <a:pt x="4337113" y="1604010"/>
                      <a:pt x="4337780" y="1602962"/>
                    </a:cubicBezTo>
                    <a:cubicBezTo>
                      <a:pt x="4340067" y="1600009"/>
                      <a:pt x="4344543" y="1599343"/>
                      <a:pt x="4347210" y="1601629"/>
                    </a:cubicBezTo>
                    <a:cubicBezTo>
                      <a:pt x="4359974" y="1611058"/>
                      <a:pt x="4371213" y="1622012"/>
                      <a:pt x="4380643" y="1633918"/>
                    </a:cubicBezTo>
                    <a:cubicBezTo>
                      <a:pt x="4381786" y="1635442"/>
                      <a:pt x="4382262" y="1637252"/>
                      <a:pt x="4381976" y="1638872"/>
                    </a:cubicBezTo>
                    <a:cubicBezTo>
                      <a:pt x="4381691" y="1640681"/>
                      <a:pt x="4380833" y="1642491"/>
                      <a:pt x="4379500" y="1643348"/>
                    </a:cubicBezTo>
                    <a:cubicBezTo>
                      <a:pt x="4378357" y="1644491"/>
                      <a:pt x="4376833" y="1644967"/>
                      <a:pt x="4375213" y="1644967"/>
                    </a:cubicBezTo>
                    <a:close/>
                    <a:moveTo>
                      <a:pt x="3207829" y="1620012"/>
                    </a:moveTo>
                    <a:cubicBezTo>
                      <a:pt x="3204877" y="1620012"/>
                      <a:pt x="3202401" y="1618202"/>
                      <a:pt x="3201543" y="1615345"/>
                    </a:cubicBezTo>
                    <a:cubicBezTo>
                      <a:pt x="3201352" y="1614678"/>
                      <a:pt x="3201067" y="1614011"/>
                      <a:pt x="3201067" y="1613345"/>
                    </a:cubicBezTo>
                    <a:cubicBezTo>
                      <a:pt x="3201067" y="1610678"/>
                      <a:pt x="3203067" y="1607915"/>
                      <a:pt x="3205734" y="1607058"/>
                    </a:cubicBezTo>
                    <a:cubicBezTo>
                      <a:pt x="3205734" y="1607058"/>
                      <a:pt x="3205734" y="1607058"/>
                      <a:pt x="3205925" y="1607058"/>
                    </a:cubicBezTo>
                    <a:cubicBezTo>
                      <a:pt x="3205925" y="1607058"/>
                      <a:pt x="3206210" y="1606867"/>
                      <a:pt x="3206401" y="1606867"/>
                    </a:cubicBezTo>
                    <a:cubicBezTo>
                      <a:pt x="3221260" y="1602391"/>
                      <a:pt x="3235071" y="1598105"/>
                      <a:pt x="3249073" y="1594295"/>
                    </a:cubicBezTo>
                    <a:cubicBezTo>
                      <a:pt x="3252692" y="1593151"/>
                      <a:pt x="3256216" y="1595438"/>
                      <a:pt x="3257359" y="1598771"/>
                    </a:cubicBezTo>
                    <a:cubicBezTo>
                      <a:pt x="3258217" y="1602391"/>
                      <a:pt x="3256216" y="1606201"/>
                      <a:pt x="3252692" y="1607058"/>
                    </a:cubicBezTo>
                    <a:cubicBezTo>
                      <a:pt x="3239929" y="1610868"/>
                      <a:pt x="3225736" y="1615154"/>
                      <a:pt x="3209830" y="1619822"/>
                    </a:cubicBezTo>
                    <a:cubicBezTo>
                      <a:pt x="3209830" y="1619822"/>
                      <a:pt x="3209830" y="1619822"/>
                      <a:pt x="3209639" y="1619822"/>
                    </a:cubicBezTo>
                    <a:cubicBezTo>
                      <a:pt x="3209258" y="1620012"/>
                      <a:pt x="3208496" y="1620012"/>
                      <a:pt x="3207829" y="1620012"/>
                    </a:cubicBezTo>
                    <a:close/>
                    <a:moveTo>
                      <a:pt x="1348549" y="1614868"/>
                    </a:moveTo>
                    <a:cubicBezTo>
                      <a:pt x="1347406" y="1614868"/>
                      <a:pt x="1346359" y="1614678"/>
                      <a:pt x="1345406" y="1614202"/>
                    </a:cubicBezTo>
                    <a:cubicBezTo>
                      <a:pt x="1343120" y="1613059"/>
                      <a:pt x="1341596" y="1610868"/>
                      <a:pt x="1341787" y="1608106"/>
                    </a:cubicBezTo>
                    <a:cubicBezTo>
                      <a:pt x="1341787" y="1606963"/>
                      <a:pt x="1341977" y="1606106"/>
                      <a:pt x="1342454" y="1605153"/>
                    </a:cubicBezTo>
                    <a:cubicBezTo>
                      <a:pt x="1348740" y="1592389"/>
                      <a:pt x="1355217" y="1579150"/>
                      <a:pt x="1361980" y="1564767"/>
                    </a:cubicBezTo>
                    <a:cubicBezTo>
                      <a:pt x="1363599" y="1561433"/>
                      <a:pt x="1367599" y="1559814"/>
                      <a:pt x="1370933" y="1561624"/>
                    </a:cubicBezTo>
                    <a:cubicBezTo>
                      <a:pt x="1374267" y="1563148"/>
                      <a:pt x="1375600" y="1567243"/>
                      <a:pt x="1374077" y="1570577"/>
                    </a:cubicBezTo>
                    <a:cubicBezTo>
                      <a:pt x="1367790" y="1583626"/>
                      <a:pt x="1361313" y="1597247"/>
                      <a:pt x="1354360" y="1610963"/>
                    </a:cubicBezTo>
                    <a:cubicBezTo>
                      <a:pt x="1353407" y="1613535"/>
                      <a:pt x="1351026" y="1614868"/>
                      <a:pt x="1348549" y="1614868"/>
                    </a:cubicBezTo>
                    <a:close/>
                    <a:moveTo>
                      <a:pt x="2107406" y="1606582"/>
                    </a:moveTo>
                    <a:cubicBezTo>
                      <a:pt x="2106073" y="1606582"/>
                      <a:pt x="2104739" y="1606106"/>
                      <a:pt x="2103596" y="1605439"/>
                    </a:cubicBezTo>
                    <a:cubicBezTo>
                      <a:pt x="2100644" y="1603439"/>
                      <a:pt x="2099786" y="1599152"/>
                      <a:pt x="2101787" y="1596199"/>
                    </a:cubicBezTo>
                    <a:cubicBezTo>
                      <a:pt x="2109407" y="1584103"/>
                      <a:pt x="2117503" y="1572006"/>
                      <a:pt x="2126456" y="1558481"/>
                    </a:cubicBezTo>
                    <a:cubicBezTo>
                      <a:pt x="2128266" y="1555528"/>
                      <a:pt x="2132743" y="1554671"/>
                      <a:pt x="2135696" y="1556671"/>
                    </a:cubicBezTo>
                    <a:cubicBezTo>
                      <a:pt x="2137505" y="1557814"/>
                      <a:pt x="2138648" y="1559814"/>
                      <a:pt x="2138839" y="1562100"/>
                    </a:cubicBezTo>
                    <a:cubicBezTo>
                      <a:pt x="2138839" y="1563433"/>
                      <a:pt x="2138363" y="1564767"/>
                      <a:pt x="2137696" y="1565910"/>
                    </a:cubicBezTo>
                    <a:cubicBezTo>
                      <a:pt x="2128266" y="1580007"/>
                      <a:pt x="2120170" y="1592389"/>
                      <a:pt x="2113026" y="1603439"/>
                    </a:cubicBezTo>
                    <a:cubicBezTo>
                      <a:pt x="2111692" y="1605439"/>
                      <a:pt x="2109597" y="1606582"/>
                      <a:pt x="2107406" y="1606582"/>
                    </a:cubicBezTo>
                    <a:close/>
                    <a:moveTo>
                      <a:pt x="3294316" y="1595342"/>
                    </a:moveTo>
                    <a:cubicBezTo>
                      <a:pt x="3291173" y="1595342"/>
                      <a:pt x="3288506" y="1593342"/>
                      <a:pt x="3287554" y="1590389"/>
                    </a:cubicBezTo>
                    <a:cubicBezTo>
                      <a:pt x="3287554" y="1589723"/>
                      <a:pt x="3287554" y="1589056"/>
                      <a:pt x="3287554" y="1588580"/>
                    </a:cubicBezTo>
                    <a:cubicBezTo>
                      <a:pt x="3287363" y="1585627"/>
                      <a:pt x="3289363" y="1582769"/>
                      <a:pt x="3292507" y="1582103"/>
                    </a:cubicBezTo>
                    <a:cubicBezTo>
                      <a:pt x="3310033" y="1577435"/>
                      <a:pt x="3323463" y="1573816"/>
                      <a:pt x="3336036" y="1570673"/>
                    </a:cubicBezTo>
                    <a:cubicBezTo>
                      <a:pt x="3339370" y="1569815"/>
                      <a:pt x="3343180" y="1572006"/>
                      <a:pt x="3344132" y="1575625"/>
                    </a:cubicBezTo>
                    <a:cubicBezTo>
                      <a:pt x="3344609" y="1577245"/>
                      <a:pt x="3344323" y="1578959"/>
                      <a:pt x="3343466" y="1580579"/>
                    </a:cubicBezTo>
                    <a:cubicBezTo>
                      <a:pt x="3342608" y="1582103"/>
                      <a:pt x="3340989" y="1583246"/>
                      <a:pt x="3339179" y="1583722"/>
                    </a:cubicBezTo>
                    <a:cubicBezTo>
                      <a:pt x="3321844" y="1588198"/>
                      <a:pt x="3308604" y="1591532"/>
                      <a:pt x="3295841" y="1595152"/>
                    </a:cubicBezTo>
                    <a:cubicBezTo>
                      <a:pt x="3295364" y="1595152"/>
                      <a:pt x="3294698" y="1595342"/>
                      <a:pt x="3294316" y="1595342"/>
                    </a:cubicBezTo>
                    <a:close/>
                    <a:moveTo>
                      <a:pt x="281083" y="1593342"/>
                    </a:moveTo>
                    <a:cubicBezTo>
                      <a:pt x="279749" y="1593342"/>
                      <a:pt x="278416" y="1592866"/>
                      <a:pt x="277273" y="1592199"/>
                    </a:cubicBezTo>
                    <a:cubicBezTo>
                      <a:pt x="275654" y="1591056"/>
                      <a:pt x="274796" y="1589532"/>
                      <a:pt x="274320" y="1587722"/>
                    </a:cubicBezTo>
                    <a:cubicBezTo>
                      <a:pt x="274130" y="1585913"/>
                      <a:pt x="274606" y="1584103"/>
                      <a:pt x="275463" y="1582769"/>
                    </a:cubicBezTo>
                    <a:cubicBezTo>
                      <a:pt x="283750" y="1571054"/>
                      <a:pt x="292513" y="1558766"/>
                      <a:pt x="301466" y="1546003"/>
                    </a:cubicBezTo>
                    <a:cubicBezTo>
                      <a:pt x="303467" y="1543050"/>
                      <a:pt x="307943" y="1542383"/>
                      <a:pt x="310896" y="1544479"/>
                    </a:cubicBezTo>
                    <a:cubicBezTo>
                      <a:pt x="312706" y="1545812"/>
                      <a:pt x="313563" y="1547622"/>
                      <a:pt x="313563" y="1549813"/>
                    </a:cubicBezTo>
                    <a:cubicBezTo>
                      <a:pt x="313849" y="1551146"/>
                      <a:pt x="313372" y="1552765"/>
                      <a:pt x="312420" y="1553813"/>
                    </a:cubicBezTo>
                    <a:cubicBezTo>
                      <a:pt x="302133" y="1568196"/>
                      <a:pt x="294037" y="1579816"/>
                      <a:pt x="286417" y="1590389"/>
                    </a:cubicBezTo>
                    <a:cubicBezTo>
                      <a:pt x="285274" y="1592199"/>
                      <a:pt x="283273" y="1593342"/>
                      <a:pt x="281083" y="1593342"/>
                    </a:cubicBezTo>
                    <a:close/>
                    <a:moveTo>
                      <a:pt x="4305396" y="1589723"/>
                    </a:moveTo>
                    <a:cubicBezTo>
                      <a:pt x="4304062" y="1589723"/>
                      <a:pt x="4303110" y="1589532"/>
                      <a:pt x="4302061" y="1588865"/>
                    </a:cubicBezTo>
                    <a:cubicBezTo>
                      <a:pt x="4289488" y="1581912"/>
                      <a:pt x="4276249" y="1574959"/>
                      <a:pt x="4262533" y="1568482"/>
                    </a:cubicBezTo>
                    <a:cubicBezTo>
                      <a:pt x="4260342" y="1567339"/>
                      <a:pt x="4258723" y="1564862"/>
                      <a:pt x="4258723" y="1562386"/>
                    </a:cubicBezTo>
                    <a:cubicBezTo>
                      <a:pt x="4258723" y="1561529"/>
                      <a:pt x="4258914" y="1560385"/>
                      <a:pt x="4259390" y="1559433"/>
                    </a:cubicBezTo>
                    <a:cubicBezTo>
                      <a:pt x="4260913" y="1556290"/>
                      <a:pt x="4265200" y="1554766"/>
                      <a:pt x="4268343" y="1556290"/>
                    </a:cubicBezTo>
                    <a:cubicBezTo>
                      <a:pt x="4283393" y="1563433"/>
                      <a:pt x="4296632" y="1570196"/>
                      <a:pt x="4308538" y="1577149"/>
                    </a:cubicBezTo>
                    <a:cubicBezTo>
                      <a:pt x="4311873" y="1578959"/>
                      <a:pt x="4313015" y="1582960"/>
                      <a:pt x="4311206" y="1586389"/>
                    </a:cubicBezTo>
                    <a:cubicBezTo>
                      <a:pt x="4310158" y="1588389"/>
                      <a:pt x="4307681" y="1589723"/>
                      <a:pt x="4305396" y="1589723"/>
                    </a:cubicBezTo>
                    <a:close/>
                    <a:moveTo>
                      <a:pt x="3381089" y="1573339"/>
                    </a:moveTo>
                    <a:cubicBezTo>
                      <a:pt x="3377946" y="1573339"/>
                      <a:pt x="3375279" y="1571149"/>
                      <a:pt x="3374612" y="1567910"/>
                    </a:cubicBezTo>
                    <a:cubicBezTo>
                      <a:pt x="3374612" y="1567434"/>
                      <a:pt x="3374327" y="1566767"/>
                      <a:pt x="3374327" y="1566386"/>
                    </a:cubicBezTo>
                    <a:cubicBezTo>
                      <a:pt x="3374327" y="1563243"/>
                      <a:pt x="3376613" y="1560576"/>
                      <a:pt x="3379470" y="1559909"/>
                    </a:cubicBezTo>
                    <a:cubicBezTo>
                      <a:pt x="3392234" y="1556956"/>
                      <a:pt x="3406140" y="1553813"/>
                      <a:pt x="3423475" y="1550003"/>
                    </a:cubicBezTo>
                    <a:cubicBezTo>
                      <a:pt x="3426810" y="1549146"/>
                      <a:pt x="3430619" y="1551527"/>
                      <a:pt x="3431572" y="1555147"/>
                    </a:cubicBezTo>
                    <a:cubicBezTo>
                      <a:pt x="3431858" y="1556956"/>
                      <a:pt x="3431572" y="1558766"/>
                      <a:pt x="3430715" y="1560290"/>
                    </a:cubicBezTo>
                    <a:cubicBezTo>
                      <a:pt x="3429572" y="1561624"/>
                      <a:pt x="3428238" y="1562767"/>
                      <a:pt x="3426428" y="1563243"/>
                    </a:cubicBezTo>
                    <a:cubicBezTo>
                      <a:pt x="3410236" y="1566577"/>
                      <a:pt x="3394520" y="1570196"/>
                      <a:pt x="3382613" y="1573149"/>
                    </a:cubicBezTo>
                    <a:cubicBezTo>
                      <a:pt x="3382232" y="1573149"/>
                      <a:pt x="3381756" y="1573339"/>
                      <a:pt x="3381089" y="1573339"/>
                    </a:cubicBezTo>
                    <a:close/>
                    <a:moveTo>
                      <a:pt x="3468910" y="1554099"/>
                    </a:moveTo>
                    <a:cubicBezTo>
                      <a:pt x="3465766" y="1554099"/>
                      <a:pt x="3462814" y="1551813"/>
                      <a:pt x="3462433" y="1548765"/>
                    </a:cubicBezTo>
                    <a:cubicBezTo>
                      <a:pt x="3462242" y="1548289"/>
                      <a:pt x="3462242" y="1547908"/>
                      <a:pt x="3462242" y="1547431"/>
                    </a:cubicBezTo>
                    <a:cubicBezTo>
                      <a:pt x="3462242" y="1544288"/>
                      <a:pt x="3464528" y="1541621"/>
                      <a:pt x="3467672" y="1540955"/>
                    </a:cubicBezTo>
                    <a:cubicBezTo>
                      <a:pt x="3484721" y="1537621"/>
                      <a:pt x="3498628" y="1534858"/>
                      <a:pt x="3511868" y="1532382"/>
                    </a:cubicBezTo>
                    <a:cubicBezTo>
                      <a:pt x="3515487" y="1531906"/>
                      <a:pt x="3519011" y="1534192"/>
                      <a:pt x="3519773" y="1538002"/>
                    </a:cubicBezTo>
                    <a:cubicBezTo>
                      <a:pt x="3520250" y="1539526"/>
                      <a:pt x="3519773" y="1541335"/>
                      <a:pt x="3518916" y="1542955"/>
                    </a:cubicBezTo>
                    <a:cubicBezTo>
                      <a:pt x="3517773" y="1544288"/>
                      <a:pt x="3516249" y="1545431"/>
                      <a:pt x="3514439" y="1545907"/>
                    </a:cubicBezTo>
                    <a:cubicBezTo>
                      <a:pt x="3501200" y="1548193"/>
                      <a:pt x="3486817" y="1550860"/>
                      <a:pt x="3470434" y="1554194"/>
                    </a:cubicBezTo>
                    <a:lnTo>
                      <a:pt x="3470244" y="1554194"/>
                    </a:lnTo>
                    <a:cubicBezTo>
                      <a:pt x="3469767" y="1554099"/>
                      <a:pt x="3469386" y="1554099"/>
                      <a:pt x="3468910" y="1554099"/>
                    </a:cubicBezTo>
                    <a:close/>
                    <a:moveTo>
                      <a:pt x="4224433" y="1550670"/>
                    </a:moveTo>
                    <a:cubicBezTo>
                      <a:pt x="4223576" y="1550670"/>
                      <a:pt x="4222813" y="1550670"/>
                      <a:pt x="4221956" y="1550194"/>
                    </a:cubicBezTo>
                    <a:cubicBezTo>
                      <a:pt x="4219004" y="1548860"/>
                      <a:pt x="4215860" y="1547717"/>
                      <a:pt x="4213003" y="1546574"/>
                    </a:cubicBezTo>
                    <a:lnTo>
                      <a:pt x="4211193" y="1545717"/>
                    </a:lnTo>
                    <a:cubicBezTo>
                      <a:pt x="4200906" y="1541716"/>
                      <a:pt x="4190524" y="1537906"/>
                      <a:pt x="4180428" y="1534954"/>
                    </a:cubicBezTo>
                    <a:lnTo>
                      <a:pt x="4180428" y="1534954"/>
                    </a:lnTo>
                    <a:cubicBezTo>
                      <a:pt x="4177475" y="1534097"/>
                      <a:pt x="4175760" y="1531334"/>
                      <a:pt x="4175760" y="1528477"/>
                    </a:cubicBezTo>
                    <a:cubicBezTo>
                      <a:pt x="4175760" y="1527810"/>
                      <a:pt x="4175760" y="1527143"/>
                      <a:pt x="4175950" y="1526667"/>
                    </a:cubicBezTo>
                    <a:cubicBezTo>
                      <a:pt x="4177093" y="1523048"/>
                      <a:pt x="4180618" y="1521047"/>
                      <a:pt x="4184237" y="1522000"/>
                    </a:cubicBezTo>
                    <a:lnTo>
                      <a:pt x="4184428" y="1522000"/>
                    </a:lnTo>
                    <a:lnTo>
                      <a:pt x="4184713" y="1522190"/>
                    </a:lnTo>
                    <a:cubicBezTo>
                      <a:pt x="4195477" y="1525333"/>
                      <a:pt x="4206050" y="1529143"/>
                      <a:pt x="4216336" y="1533430"/>
                    </a:cubicBezTo>
                    <a:lnTo>
                      <a:pt x="4218337" y="1534097"/>
                    </a:lnTo>
                    <a:cubicBezTo>
                      <a:pt x="4221290" y="1535430"/>
                      <a:pt x="4224147" y="1536573"/>
                      <a:pt x="4227100" y="1537906"/>
                    </a:cubicBezTo>
                    <a:cubicBezTo>
                      <a:pt x="4228719" y="1538573"/>
                      <a:pt x="4230053" y="1539716"/>
                      <a:pt x="4230719" y="1541526"/>
                    </a:cubicBezTo>
                    <a:cubicBezTo>
                      <a:pt x="4231386" y="1543145"/>
                      <a:pt x="4231386" y="1544860"/>
                      <a:pt x="4230719" y="1546670"/>
                    </a:cubicBezTo>
                    <a:cubicBezTo>
                      <a:pt x="4229576" y="1549146"/>
                      <a:pt x="4227290" y="1550670"/>
                      <a:pt x="4224433" y="1550670"/>
                    </a:cubicBezTo>
                    <a:close/>
                    <a:moveTo>
                      <a:pt x="3557302" y="1538097"/>
                    </a:moveTo>
                    <a:cubicBezTo>
                      <a:pt x="3553968" y="1538097"/>
                      <a:pt x="3551206" y="1535621"/>
                      <a:pt x="3550539" y="1532477"/>
                    </a:cubicBezTo>
                    <a:cubicBezTo>
                      <a:pt x="3550539" y="1532287"/>
                      <a:pt x="3550539" y="1531810"/>
                      <a:pt x="3550539" y="1531334"/>
                    </a:cubicBezTo>
                    <a:cubicBezTo>
                      <a:pt x="3550253" y="1528000"/>
                      <a:pt x="3552730" y="1525238"/>
                      <a:pt x="3556159" y="1524572"/>
                    </a:cubicBezTo>
                    <a:cubicBezTo>
                      <a:pt x="3569875" y="1522571"/>
                      <a:pt x="3584448" y="1520285"/>
                      <a:pt x="3600545" y="1517809"/>
                    </a:cubicBezTo>
                    <a:cubicBezTo>
                      <a:pt x="3604641" y="1517332"/>
                      <a:pt x="3607689" y="1520095"/>
                      <a:pt x="3608165" y="1523619"/>
                    </a:cubicBezTo>
                    <a:cubicBezTo>
                      <a:pt x="3608451" y="1525238"/>
                      <a:pt x="3607975" y="1526953"/>
                      <a:pt x="3607022" y="1528572"/>
                    </a:cubicBezTo>
                    <a:cubicBezTo>
                      <a:pt x="3605879" y="1529906"/>
                      <a:pt x="3604355" y="1530858"/>
                      <a:pt x="3602545" y="1531048"/>
                    </a:cubicBezTo>
                    <a:cubicBezTo>
                      <a:pt x="3587306" y="1533334"/>
                      <a:pt x="3572256" y="1535716"/>
                      <a:pt x="3558350" y="1538002"/>
                    </a:cubicBezTo>
                    <a:cubicBezTo>
                      <a:pt x="3557968" y="1538097"/>
                      <a:pt x="3557588" y="1538097"/>
                      <a:pt x="3557302" y="1538097"/>
                    </a:cubicBezTo>
                    <a:close/>
                    <a:moveTo>
                      <a:pt x="1387126" y="1533811"/>
                    </a:moveTo>
                    <a:cubicBezTo>
                      <a:pt x="1386269" y="1533811"/>
                      <a:pt x="1385316" y="1533620"/>
                      <a:pt x="1384459" y="1533144"/>
                    </a:cubicBezTo>
                    <a:cubicBezTo>
                      <a:pt x="1381982" y="1532001"/>
                      <a:pt x="1380649" y="1529810"/>
                      <a:pt x="1380649" y="1527048"/>
                    </a:cubicBezTo>
                    <a:cubicBezTo>
                      <a:pt x="1380649" y="1526191"/>
                      <a:pt x="1380649" y="1525238"/>
                      <a:pt x="1381125" y="1524381"/>
                    </a:cubicBezTo>
                    <a:lnTo>
                      <a:pt x="1381125" y="1524190"/>
                    </a:lnTo>
                    <a:lnTo>
                      <a:pt x="1381601" y="1523524"/>
                    </a:lnTo>
                    <a:cubicBezTo>
                      <a:pt x="1387031" y="1511808"/>
                      <a:pt x="1392841" y="1499235"/>
                      <a:pt x="1399794" y="1483328"/>
                    </a:cubicBezTo>
                    <a:cubicBezTo>
                      <a:pt x="1401318" y="1480185"/>
                      <a:pt x="1405414" y="1478661"/>
                      <a:pt x="1408748" y="1479995"/>
                    </a:cubicBezTo>
                    <a:cubicBezTo>
                      <a:pt x="1410367" y="1480852"/>
                      <a:pt x="1411700" y="1482281"/>
                      <a:pt x="1412367" y="1483805"/>
                    </a:cubicBezTo>
                    <a:cubicBezTo>
                      <a:pt x="1413034" y="1485614"/>
                      <a:pt x="1412843" y="1487424"/>
                      <a:pt x="1412177" y="1488948"/>
                    </a:cubicBezTo>
                    <a:cubicBezTo>
                      <a:pt x="1407033" y="1500188"/>
                      <a:pt x="1400270" y="1514951"/>
                      <a:pt x="1393507" y="1529810"/>
                    </a:cubicBezTo>
                    <a:cubicBezTo>
                      <a:pt x="1393507" y="1530001"/>
                      <a:pt x="1393317" y="1530001"/>
                      <a:pt x="1393317" y="1530001"/>
                    </a:cubicBezTo>
                    <a:cubicBezTo>
                      <a:pt x="1392079" y="1532287"/>
                      <a:pt x="1389793" y="1533811"/>
                      <a:pt x="1387126" y="1533811"/>
                    </a:cubicBezTo>
                    <a:close/>
                    <a:moveTo>
                      <a:pt x="2156746" y="1531430"/>
                    </a:moveTo>
                    <a:cubicBezTo>
                      <a:pt x="2155412" y="1531430"/>
                      <a:pt x="2154079" y="1531239"/>
                      <a:pt x="2152936" y="1530287"/>
                    </a:cubicBezTo>
                    <a:cubicBezTo>
                      <a:pt x="2151602" y="1529429"/>
                      <a:pt x="2150459" y="1527810"/>
                      <a:pt x="2150269" y="1526000"/>
                    </a:cubicBezTo>
                    <a:cubicBezTo>
                      <a:pt x="2149792" y="1524190"/>
                      <a:pt x="2150269" y="1522381"/>
                      <a:pt x="2151126" y="1521047"/>
                    </a:cubicBezTo>
                    <a:cubicBezTo>
                      <a:pt x="2158556" y="1509998"/>
                      <a:pt x="2167033" y="1497044"/>
                      <a:pt x="2176082" y="1483805"/>
                    </a:cubicBezTo>
                    <a:lnTo>
                      <a:pt x="2176082" y="1483614"/>
                    </a:lnTo>
                    <a:cubicBezTo>
                      <a:pt x="2178082" y="1480661"/>
                      <a:pt x="2182558" y="1479804"/>
                      <a:pt x="2185511" y="1481804"/>
                    </a:cubicBezTo>
                    <a:cubicBezTo>
                      <a:pt x="2187321" y="1482947"/>
                      <a:pt x="2188464" y="1485138"/>
                      <a:pt x="2188464" y="1487424"/>
                    </a:cubicBezTo>
                    <a:cubicBezTo>
                      <a:pt x="2188464" y="1488757"/>
                      <a:pt x="2188274" y="1490091"/>
                      <a:pt x="2187321" y="1491234"/>
                    </a:cubicBezTo>
                    <a:cubicBezTo>
                      <a:pt x="2182844" y="1497997"/>
                      <a:pt x="2178367" y="1504664"/>
                      <a:pt x="2173605" y="1511617"/>
                    </a:cubicBezTo>
                    <a:cubicBezTo>
                      <a:pt x="2169795" y="1517237"/>
                      <a:pt x="2166175" y="1522857"/>
                      <a:pt x="2162366" y="1528477"/>
                    </a:cubicBezTo>
                    <a:cubicBezTo>
                      <a:pt x="2161032" y="1530287"/>
                      <a:pt x="2159032" y="1531430"/>
                      <a:pt x="2156746" y="1531430"/>
                    </a:cubicBezTo>
                    <a:close/>
                    <a:moveTo>
                      <a:pt x="3646170" y="1525333"/>
                    </a:moveTo>
                    <a:cubicBezTo>
                      <a:pt x="3642836" y="1525333"/>
                      <a:pt x="3639884" y="1522857"/>
                      <a:pt x="3639407" y="1519523"/>
                    </a:cubicBezTo>
                    <a:cubicBezTo>
                      <a:pt x="3639407" y="1519333"/>
                      <a:pt x="3639407" y="1519047"/>
                      <a:pt x="3639407" y="1518856"/>
                    </a:cubicBezTo>
                    <a:cubicBezTo>
                      <a:pt x="3639122" y="1515237"/>
                      <a:pt x="3641884" y="1512380"/>
                      <a:pt x="3645218" y="1511903"/>
                    </a:cubicBezTo>
                    <a:cubicBezTo>
                      <a:pt x="3658457" y="1510379"/>
                      <a:pt x="3672840" y="1508760"/>
                      <a:pt x="3689890" y="1506950"/>
                    </a:cubicBezTo>
                    <a:cubicBezTo>
                      <a:pt x="3694176" y="1506283"/>
                      <a:pt x="3697034" y="1509236"/>
                      <a:pt x="3697319" y="1512760"/>
                    </a:cubicBezTo>
                    <a:cubicBezTo>
                      <a:pt x="3697795" y="1516571"/>
                      <a:pt x="3695033" y="1519904"/>
                      <a:pt x="3691509" y="1520190"/>
                    </a:cubicBezTo>
                    <a:cubicBezTo>
                      <a:pt x="3676269" y="1521714"/>
                      <a:pt x="3661220" y="1523524"/>
                      <a:pt x="3647123" y="1525333"/>
                    </a:cubicBezTo>
                    <a:cubicBezTo>
                      <a:pt x="3646646" y="1525333"/>
                      <a:pt x="3646456" y="1525333"/>
                      <a:pt x="3646170" y="1525333"/>
                    </a:cubicBezTo>
                    <a:close/>
                    <a:moveTo>
                      <a:pt x="4138613" y="1525333"/>
                    </a:moveTo>
                    <a:cubicBezTo>
                      <a:pt x="4138422" y="1525333"/>
                      <a:pt x="4137946" y="1525333"/>
                      <a:pt x="4137755" y="1525143"/>
                    </a:cubicBezTo>
                    <a:lnTo>
                      <a:pt x="4132993" y="1524476"/>
                    </a:lnTo>
                    <a:cubicBezTo>
                      <a:pt x="4120039" y="1522666"/>
                      <a:pt x="4107180" y="1521142"/>
                      <a:pt x="4093274" y="1519523"/>
                    </a:cubicBezTo>
                    <a:cubicBezTo>
                      <a:pt x="4089940" y="1519047"/>
                      <a:pt x="4087463" y="1516189"/>
                      <a:pt x="4087463" y="1512760"/>
                    </a:cubicBezTo>
                    <a:cubicBezTo>
                      <a:pt x="4087463" y="1512570"/>
                      <a:pt x="4087463" y="1512284"/>
                      <a:pt x="4087463" y="1512094"/>
                    </a:cubicBezTo>
                    <a:cubicBezTo>
                      <a:pt x="4087940" y="1508474"/>
                      <a:pt x="4091083" y="1505807"/>
                      <a:pt x="4094893" y="1506283"/>
                    </a:cubicBezTo>
                    <a:cubicBezTo>
                      <a:pt x="4107656" y="1507617"/>
                      <a:pt x="4120896" y="1509236"/>
                      <a:pt x="4134802" y="1511237"/>
                    </a:cubicBezTo>
                    <a:cubicBezTo>
                      <a:pt x="4135660" y="1511237"/>
                      <a:pt x="4136612" y="1511427"/>
                      <a:pt x="4137470" y="1511427"/>
                    </a:cubicBezTo>
                    <a:cubicBezTo>
                      <a:pt x="4138136" y="1511617"/>
                      <a:pt x="4139089" y="1511617"/>
                      <a:pt x="4139756" y="1511903"/>
                    </a:cubicBezTo>
                    <a:cubicBezTo>
                      <a:pt x="4143375" y="1512570"/>
                      <a:pt x="4145852" y="1515904"/>
                      <a:pt x="4145376" y="1519523"/>
                    </a:cubicBezTo>
                    <a:cubicBezTo>
                      <a:pt x="4144709" y="1522857"/>
                      <a:pt x="4142041" y="1525333"/>
                      <a:pt x="4138613" y="1525333"/>
                    </a:cubicBezTo>
                    <a:close/>
                    <a:moveTo>
                      <a:pt x="333375" y="1520190"/>
                    </a:moveTo>
                    <a:cubicBezTo>
                      <a:pt x="331756" y="1520190"/>
                      <a:pt x="330422" y="1519714"/>
                      <a:pt x="329279" y="1519047"/>
                    </a:cubicBezTo>
                    <a:cubicBezTo>
                      <a:pt x="327946" y="1517904"/>
                      <a:pt x="326803" y="1516380"/>
                      <a:pt x="326612" y="1514570"/>
                    </a:cubicBezTo>
                    <a:cubicBezTo>
                      <a:pt x="326422" y="1512760"/>
                      <a:pt x="326898" y="1510951"/>
                      <a:pt x="327946" y="1509617"/>
                    </a:cubicBezTo>
                    <a:cubicBezTo>
                      <a:pt x="336232" y="1498187"/>
                      <a:pt x="344996" y="1486281"/>
                      <a:pt x="354616" y="1473517"/>
                    </a:cubicBezTo>
                    <a:cubicBezTo>
                      <a:pt x="356616" y="1470565"/>
                      <a:pt x="360902" y="1469898"/>
                      <a:pt x="364046" y="1471993"/>
                    </a:cubicBezTo>
                    <a:cubicBezTo>
                      <a:pt x="365665" y="1473327"/>
                      <a:pt x="366713" y="1475327"/>
                      <a:pt x="366713" y="1477328"/>
                    </a:cubicBezTo>
                    <a:cubicBezTo>
                      <a:pt x="366713" y="1478851"/>
                      <a:pt x="366236" y="1480280"/>
                      <a:pt x="365379" y="1481328"/>
                    </a:cubicBezTo>
                    <a:cubicBezTo>
                      <a:pt x="356616" y="1493044"/>
                      <a:pt x="347853" y="1504855"/>
                      <a:pt x="338614" y="1517428"/>
                    </a:cubicBezTo>
                    <a:cubicBezTo>
                      <a:pt x="337375" y="1519238"/>
                      <a:pt x="335375" y="1520190"/>
                      <a:pt x="333375" y="1520190"/>
                    </a:cubicBezTo>
                    <a:close/>
                    <a:moveTo>
                      <a:pt x="3735515" y="1516094"/>
                    </a:moveTo>
                    <a:cubicBezTo>
                      <a:pt x="3731895" y="1516094"/>
                      <a:pt x="3729038" y="1513427"/>
                      <a:pt x="3728752" y="1509998"/>
                    </a:cubicBezTo>
                    <a:cubicBezTo>
                      <a:pt x="3728752" y="1509808"/>
                      <a:pt x="3728752" y="1509522"/>
                      <a:pt x="3728752" y="1509331"/>
                    </a:cubicBezTo>
                    <a:cubicBezTo>
                      <a:pt x="3728752" y="1505712"/>
                      <a:pt x="3731419" y="1502855"/>
                      <a:pt x="3735038" y="1502569"/>
                    </a:cubicBezTo>
                    <a:cubicBezTo>
                      <a:pt x="3750754" y="1501235"/>
                      <a:pt x="3765613" y="1500283"/>
                      <a:pt x="3779901" y="1499425"/>
                    </a:cubicBezTo>
                    <a:cubicBezTo>
                      <a:pt x="3783044" y="1499425"/>
                      <a:pt x="3786854" y="1501902"/>
                      <a:pt x="3786854" y="1505712"/>
                    </a:cubicBezTo>
                    <a:cubicBezTo>
                      <a:pt x="3787140" y="1507522"/>
                      <a:pt x="3786378" y="1509331"/>
                      <a:pt x="3785330" y="1510665"/>
                    </a:cubicBezTo>
                    <a:cubicBezTo>
                      <a:pt x="3784187" y="1511998"/>
                      <a:pt x="3782377" y="1512665"/>
                      <a:pt x="3780663" y="1512856"/>
                    </a:cubicBezTo>
                    <a:cubicBezTo>
                      <a:pt x="3766566" y="1513523"/>
                      <a:pt x="3751898" y="1514665"/>
                      <a:pt x="3735991" y="1515999"/>
                    </a:cubicBezTo>
                    <a:cubicBezTo>
                      <a:pt x="3735801" y="1516094"/>
                      <a:pt x="3735515" y="1516094"/>
                      <a:pt x="3735515" y="1516094"/>
                    </a:cubicBezTo>
                    <a:close/>
                    <a:moveTo>
                      <a:pt x="4049554" y="1515237"/>
                    </a:moveTo>
                    <a:cubicBezTo>
                      <a:pt x="4049363" y="1515237"/>
                      <a:pt x="4049077" y="1515237"/>
                      <a:pt x="4048887" y="1515237"/>
                    </a:cubicBezTo>
                    <a:cubicBezTo>
                      <a:pt x="4033171" y="1513904"/>
                      <a:pt x="4018598" y="1512760"/>
                      <a:pt x="4004500" y="1512094"/>
                    </a:cubicBezTo>
                    <a:cubicBezTo>
                      <a:pt x="4000691" y="1511903"/>
                      <a:pt x="3998024" y="1508760"/>
                      <a:pt x="3998024" y="1505140"/>
                    </a:cubicBezTo>
                    <a:lnTo>
                      <a:pt x="3998024" y="1504950"/>
                    </a:lnTo>
                    <a:cubicBezTo>
                      <a:pt x="3998214" y="1501140"/>
                      <a:pt x="4002024" y="1498664"/>
                      <a:pt x="4005167" y="1498664"/>
                    </a:cubicBezTo>
                    <a:cubicBezTo>
                      <a:pt x="4019264" y="1499330"/>
                      <a:pt x="4033838" y="1500473"/>
                      <a:pt x="4050030" y="1501807"/>
                    </a:cubicBezTo>
                    <a:cubicBezTo>
                      <a:pt x="4051840" y="1501997"/>
                      <a:pt x="4053364" y="1502664"/>
                      <a:pt x="4054697" y="1504093"/>
                    </a:cubicBezTo>
                    <a:cubicBezTo>
                      <a:pt x="4055840" y="1505712"/>
                      <a:pt x="4056221" y="1507236"/>
                      <a:pt x="4056221" y="1509046"/>
                    </a:cubicBezTo>
                    <a:cubicBezTo>
                      <a:pt x="4055840" y="1512570"/>
                      <a:pt x="4052888" y="1515237"/>
                      <a:pt x="4049554" y="1515237"/>
                    </a:cubicBezTo>
                    <a:close/>
                    <a:moveTo>
                      <a:pt x="3825335" y="1510760"/>
                    </a:moveTo>
                    <a:lnTo>
                      <a:pt x="3825335" y="1510760"/>
                    </a:lnTo>
                    <a:cubicBezTo>
                      <a:pt x="3821526" y="1510760"/>
                      <a:pt x="3818573" y="1507807"/>
                      <a:pt x="3818573" y="1504283"/>
                    </a:cubicBezTo>
                    <a:lnTo>
                      <a:pt x="3818573" y="1503807"/>
                    </a:lnTo>
                    <a:cubicBezTo>
                      <a:pt x="3818573" y="1500188"/>
                      <a:pt x="3821240" y="1497330"/>
                      <a:pt x="3824859" y="1497330"/>
                    </a:cubicBezTo>
                    <a:cubicBezTo>
                      <a:pt x="3838289" y="1496663"/>
                      <a:pt x="3852482" y="1496187"/>
                      <a:pt x="3870008" y="1495997"/>
                    </a:cubicBezTo>
                    <a:cubicBezTo>
                      <a:pt x="3873818" y="1495997"/>
                      <a:pt x="3876770" y="1498949"/>
                      <a:pt x="3876770" y="1502759"/>
                    </a:cubicBezTo>
                    <a:cubicBezTo>
                      <a:pt x="3877056" y="1504379"/>
                      <a:pt x="3876294" y="1506093"/>
                      <a:pt x="3874961" y="1507426"/>
                    </a:cubicBezTo>
                    <a:cubicBezTo>
                      <a:pt x="3873818" y="1508760"/>
                      <a:pt x="3872008" y="1509427"/>
                      <a:pt x="3870294" y="1509427"/>
                    </a:cubicBezTo>
                    <a:cubicBezTo>
                      <a:pt x="3855911" y="1509617"/>
                      <a:pt x="3840861" y="1510093"/>
                      <a:pt x="3825621" y="1510760"/>
                    </a:cubicBezTo>
                    <a:cubicBezTo>
                      <a:pt x="3825335" y="1510760"/>
                      <a:pt x="3825335" y="1510760"/>
                      <a:pt x="3825335" y="1510760"/>
                    </a:cubicBezTo>
                    <a:close/>
                    <a:moveTo>
                      <a:pt x="3959733" y="1510093"/>
                    </a:moveTo>
                    <a:lnTo>
                      <a:pt x="3959733" y="1510093"/>
                    </a:lnTo>
                    <a:cubicBezTo>
                      <a:pt x="3944302" y="1509617"/>
                      <a:pt x="3929253" y="1509236"/>
                      <a:pt x="3914870" y="1509236"/>
                    </a:cubicBezTo>
                    <a:cubicBezTo>
                      <a:pt x="3913061" y="1509236"/>
                      <a:pt x="3911536" y="1508570"/>
                      <a:pt x="3910203" y="1507236"/>
                    </a:cubicBezTo>
                    <a:cubicBezTo>
                      <a:pt x="3908870" y="1505903"/>
                      <a:pt x="3908203" y="1504283"/>
                      <a:pt x="3908394" y="1502569"/>
                    </a:cubicBezTo>
                    <a:cubicBezTo>
                      <a:pt x="3908394" y="1498759"/>
                      <a:pt x="3911346" y="1495806"/>
                      <a:pt x="3915156" y="1495806"/>
                    </a:cubicBezTo>
                    <a:cubicBezTo>
                      <a:pt x="3930015" y="1495806"/>
                      <a:pt x="3944969" y="1496282"/>
                      <a:pt x="3960019" y="1496663"/>
                    </a:cubicBezTo>
                    <a:cubicBezTo>
                      <a:pt x="3963829" y="1496663"/>
                      <a:pt x="3966782" y="1499806"/>
                      <a:pt x="3966496" y="1503616"/>
                    </a:cubicBezTo>
                    <a:cubicBezTo>
                      <a:pt x="3966496" y="1507141"/>
                      <a:pt x="3963543" y="1510093"/>
                      <a:pt x="3959733" y="1510093"/>
                    </a:cubicBezTo>
                    <a:close/>
                    <a:moveTo>
                      <a:pt x="2206847" y="1456658"/>
                    </a:moveTo>
                    <a:cubicBezTo>
                      <a:pt x="2205514" y="1456658"/>
                      <a:pt x="2204180" y="1456468"/>
                      <a:pt x="2203037" y="1455515"/>
                    </a:cubicBezTo>
                    <a:cubicBezTo>
                      <a:pt x="2201418" y="1454658"/>
                      <a:pt x="2200561" y="1453039"/>
                      <a:pt x="2200084" y="1451229"/>
                    </a:cubicBezTo>
                    <a:cubicBezTo>
                      <a:pt x="2199799" y="1449419"/>
                      <a:pt x="2200084" y="1447609"/>
                      <a:pt x="2201228" y="1446276"/>
                    </a:cubicBezTo>
                    <a:cubicBezTo>
                      <a:pt x="2206847" y="1437513"/>
                      <a:pt x="2212848" y="1428750"/>
                      <a:pt x="2218754" y="1419987"/>
                    </a:cubicBezTo>
                    <a:lnTo>
                      <a:pt x="2226183" y="1408748"/>
                    </a:lnTo>
                    <a:cubicBezTo>
                      <a:pt x="2228183" y="1405795"/>
                      <a:pt x="2232470" y="1404938"/>
                      <a:pt x="2235422" y="1406938"/>
                    </a:cubicBezTo>
                    <a:cubicBezTo>
                      <a:pt x="2237423" y="1408081"/>
                      <a:pt x="2238566" y="1410272"/>
                      <a:pt x="2238566" y="1412557"/>
                    </a:cubicBezTo>
                    <a:cubicBezTo>
                      <a:pt x="2238566" y="1413891"/>
                      <a:pt x="2238089" y="1415224"/>
                      <a:pt x="2237423" y="1416367"/>
                    </a:cubicBezTo>
                    <a:cubicBezTo>
                      <a:pt x="2228850" y="1428940"/>
                      <a:pt x="2220563" y="1441323"/>
                      <a:pt x="2212562" y="1453610"/>
                    </a:cubicBezTo>
                    <a:cubicBezTo>
                      <a:pt x="2211038" y="1455515"/>
                      <a:pt x="2209038" y="1456658"/>
                      <a:pt x="2206847" y="1456658"/>
                    </a:cubicBezTo>
                    <a:close/>
                    <a:moveTo>
                      <a:pt x="1424178" y="1451896"/>
                    </a:moveTo>
                    <a:cubicBezTo>
                      <a:pt x="1423321" y="1451896"/>
                      <a:pt x="1422368" y="1451705"/>
                      <a:pt x="1421511" y="1451229"/>
                    </a:cubicBezTo>
                    <a:cubicBezTo>
                      <a:pt x="1419034" y="1450086"/>
                      <a:pt x="1417511" y="1447609"/>
                      <a:pt x="1417511" y="1444942"/>
                    </a:cubicBezTo>
                    <a:cubicBezTo>
                      <a:pt x="1417511" y="1444085"/>
                      <a:pt x="1417701" y="1443133"/>
                      <a:pt x="1417987" y="1442466"/>
                    </a:cubicBezTo>
                    <a:cubicBezTo>
                      <a:pt x="1423797" y="1429226"/>
                      <a:pt x="1429893" y="1415510"/>
                      <a:pt x="1435894" y="1401128"/>
                    </a:cubicBezTo>
                    <a:cubicBezTo>
                      <a:pt x="1437227" y="1397794"/>
                      <a:pt x="1441323" y="1396174"/>
                      <a:pt x="1444657" y="1397508"/>
                    </a:cubicBezTo>
                    <a:cubicBezTo>
                      <a:pt x="1446181" y="1398175"/>
                      <a:pt x="1447609" y="1399508"/>
                      <a:pt x="1448276" y="1401318"/>
                    </a:cubicBezTo>
                    <a:cubicBezTo>
                      <a:pt x="1448943" y="1402842"/>
                      <a:pt x="1448943" y="1404652"/>
                      <a:pt x="1448276" y="1406462"/>
                    </a:cubicBezTo>
                    <a:cubicBezTo>
                      <a:pt x="1442180" y="1420558"/>
                      <a:pt x="1436180" y="1434560"/>
                      <a:pt x="1430274" y="1447800"/>
                    </a:cubicBezTo>
                    <a:cubicBezTo>
                      <a:pt x="1429322" y="1450372"/>
                      <a:pt x="1426845" y="1451896"/>
                      <a:pt x="1424178" y="1451896"/>
                    </a:cubicBezTo>
                    <a:close/>
                    <a:moveTo>
                      <a:pt x="387001" y="1448086"/>
                    </a:moveTo>
                    <a:cubicBezTo>
                      <a:pt x="385381" y="1448086"/>
                      <a:pt x="384048" y="1447609"/>
                      <a:pt x="383000" y="1446752"/>
                    </a:cubicBezTo>
                    <a:cubicBezTo>
                      <a:pt x="381381" y="1445895"/>
                      <a:pt x="380524" y="1444276"/>
                      <a:pt x="380333" y="1442466"/>
                    </a:cubicBezTo>
                    <a:cubicBezTo>
                      <a:pt x="380047" y="1440656"/>
                      <a:pt x="380524" y="1438847"/>
                      <a:pt x="381667" y="1437323"/>
                    </a:cubicBezTo>
                    <a:cubicBezTo>
                      <a:pt x="389572" y="1427035"/>
                      <a:pt x="398240" y="1415796"/>
                      <a:pt x="409004" y="1401604"/>
                    </a:cubicBezTo>
                    <a:cubicBezTo>
                      <a:pt x="409004" y="1401604"/>
                      <a:pt x="409004" y="1401604"/>
                      <a:pt x="409289" y="1401604"/>
                    </a:cubicBezTo>
                    <a:cubicBezTo>
                      <a:pt x="411480" y="1398937"/>
                      <a:pt x="415766" y="1398270"/>
                      <a:pt x="418433" y="1400461"/>
                    </a:cubicBezTo>
                    <a:cubicBezTo>
                      <a:pt x="420052" y="1401794"/>
                      <a:pt x="421100" y="1403795"/>
                      <a:pt x="420910" y="1405795"/>
                    </a:cubicBezTo>
                    <a:cubicBezTo>
                      <a:pt x="420910" y="1407414"/>
                      <a:pt x="420434" y="1408748"/>
                      <a:pt x="419576" y="1409795"/>
                    </a:cubicBezTo>
                    <a:cubicBezTo>
                      <a:pt x="410813" y="1421035"/>
                      <a:pt x="402050" y="1432655"/>
                      <a:pt x="392430" y="1445514"/>
                    </a:cubicBezTo>
                    <a:cubicBezTo>
                      <a:pt x="391001" y="1447229"/>
                      <a:pt x="389001" y="1448086"/>
                      <a:pt x="387001" y="1448086"/>
                    </a:cubicBezTo>
                    <a:close/>
                    <a:moveTo>
                      <a:pt x="2256663" y="1381887"/>
                    </a:moveTo>
                    <a:cubicBezTo>
                      <a:pt x="2255330" y="1381887"/>
                      <a:pt x="2253996" y="1381697"/>
                      <a:pt x="2253044" y="1380744"/>
                    </a:cubicBezTo>
                    <a:cubicBezTo>
                      <a:pt x="2251520" y="1379887"/>
                      <a:pt x="2250377" y="1378267"/>
                      <a:pt x="2250091" y="1376458"/>
                    </a:cubicBezTo>
                    <a:cubicBezTo>
                      <a:pt x="2249615" y="1374648"/>
                      <a:pt x="2250091" y="1372838"/>
                      <a:pt x="2250948" y="1371505"/>
                    </a:cubicBezTo>
                    <a:cubicBezTo>
                      <a:pt x="2259235" y="1359122"/>
                      <a:pt x="2267522" y="1346549"/>
                      <a:pt x="2275904" y="1333976"/>
                    </a:cubicBezTo>
                    <a:cubicBezTo>
                      <a:pt x="2277904" y="1331023"/>
                      <a:pt x="2282190" y="1330166"/>
                      <a:pt x="2285143" y="1331976"/>
                    </a:cubicBezTo>
                    <a:cubicBezTo>
                      <a:pt x="2287143" y="1333309"/>
                      <a:pt x="2288286" y="1335310"/>
                      <a:pt x="2288286" y="1337596"/>
                    </a:cubicBezTo>
                    <a:cubicBezTo>
                      <a:pt x="2288286" y="1338929"/>
                      <a:pt x="2287810" y="1340263"/>
                      <a:pt x="2287143" y="1341406"/>
                    </a:cubicBezTo>
                    <a:cubicBezTo>
                      <a:pt x="2278856" y="1353979"/>
                      <a:pt x="2270570" y="1366552"/>
                      <a:pt x="2262188" y="1378934"/>
                    </a:cubicBezTo>
                    <a:cubicBezTo>
                      <a:pt x="2260949" y="1380744"/>
                      <a:pt x="2258854" y="1381887"/>
                      <a:pt x="2256663" y="1381887"/>
                    </a:cubicBezTo>
                    <a:close/>
                    <a:moveTo>
                      <a:pt x="441769" y="1376934"/>
                    </a:moveTo>
                    <a:cubicBezTo>
                      <a:pt x="440436" y="1376934"/>
                      <a:pt x="438817" y="1376458"/>
                      <a:pt x="437769" y="1375600"/>
                    </a:cubicBezTo>
                    <a:cubicBezTo>
                      <a:pt x="436435" y="1374457"/>
                      <a:pt x="435292" y="1372933"/>
                      <a:pt x="435102" y="1371124"/>
                    </a:cubicBezTo>
                    <a:cubicBezTo>
                      <a:pt x="435102" y="1369314"/>
                      <a:pt x="435578" y="1367504"/>
                      <a:pt x="436721" y="1366171"/>
                    </a:cubicBezTo>
                    <a:lnTo>
                      <a:pt x="442150" y="1359217"/>
                    </a:lnTo>
                    <a:cubicBezTo>
                      <a:pt x="449580" y="1349788"/>
                      <a:pt x="457009" y="1340358"/>
                      <a:pt x="464630" y="1330928"/>
                    </a:cubicBezTo>
                    <a:cubicBezTo>
                      <a:pt x="466820" y="1327975"/>
                      <a:pt x="471106" y="1327595"/>
                      <a:pt x="474059" y="1329785"/>
                    </a:cubicBezTo>
                    <a:cubicBezTo>
                      <a:pt x="475583" y="1331119"/>
                      <a:pt x="476536" y="1332929"/>
                      <a:pt x="476536" y="1334929"/>
                    </a:cubicBezTo>
                    <a:cubicBezTo>
                      <a:pt x="476536" y="1336262"/>
                      <a:pt x="476059" y="1337881"/>
                      <a:pt x="475393" y="1338929"/>
                    </a:cubicBezTo>
                    <a:cubicBezTo>
                      <a:pt x="475202" y="1339120"/>
                      <a:pt x="475202" y="1339120"/>
                      <a:pt x="475202" y="1339120"/>
                    </a:cubicBezTo>
                    <a:cubicBezTo>
                      <a:pt x="475012" y="1339310"/>
                      <a:pt x="475012" y="1339596"/>
                      <a:pt x="474726" y="1339787"/>
                    </a:cubicBezTo>
                    <a:cubicBezTo>
                      <a:pt x="465582" y="1351216"/>
                      <a:pt x="456343" y="1362932"/>
                      <a:pt x="447389" y="1374362"/>
                    </a:cubicBezTo>
                    <a:cubicBezTo>
                      <a:pt x="445770" y="1376077"/>
                      <a:pt x="443960" y="1376934"/>
                      <a:pt x="441769" y="1376934"/>
                    </a:cubicBezTo>
                    <a:close/>
                    <a:moveTo>
                      <a:pt x="1459421" y="1369123"/>
                    </a:moveTo>
                    <a:cubicBezTo>
                      <a:pt x="1458563" y="1369123"/>
                      <a:pt x="1457611" y="1368933"/>
                      <a:pt x="1456754" y="1368647"/>
                    </a:cubicBezTo>
                    <a:cubicBezTo>
                      <a:pt x="1454277" y="1367504"/>
                      <a:pt x="1452658" y="1365028"/>
                      <a:pt x="1452658" y="1362361"/>
                    </a:cubicBezTo>
                    <a:cubicBezTo>
                      <a:pt x="1452658" y="1361504"/>
                      <a:pt x="1452658" y="1360551"/>
                      <a:pt x="1453134" y="1359884"/>
                    </a:cubicBezTo>
                    <a:cubicBezTo>
                      <a:pt x="1459421" y="1344644"/>
                      <a:pt x="1465040" y="1331119"/>
                      <a:pt x="1470184" y="1318355"/>
                    </a:cubicBezTo>
                    <a:cubicBezTo>
                      <a:pt x="1471517" y="1315022"/>
                      <a:pt x="1475327" y="1313212"/>
                      <a:pt x="1478947" y="1314545"/>
                    </a:cubicBezTo>
                    <a:cubicBezTo>
                      <a:pt x="1482281" y="1315879"/>
                      <a:pt x="1483900" y="1319974"/>
                      <a:pt x="1482566" y="1323308"/>
                    </a:cubicBezTo>
                    <a:cubicBezTo>
                      <a:pt x="1476947" y="1337691"/>
                      <a:pt x="1471136" y="1351598"/>
                      <a:pt x="1465516" y="1365028"/>
                    </a:cubicBezTo>
                    <a:cubicBezTo>
                      <a:pt x="1464564" y="1367504"/>
                      <a:pt x="1462088" y="1369123"/>
                      <a:pt x="1459421" y="1369123"/>
                    </a:cubicBezTo>
                    <a:close/>
                    <a:moveTo>
                      <a:pt x="2306193" y="1306925"/>
                    </a:moveTo>
                    <a:cubicBezTo>
                      <a:pt x="2304859" y="1306925"/>
                      <a:pt x="2303716" y="1306735"/>
                      <a:pt x="2302574" y="1306068"/>
                    </a:cubicBezTo>
                    <a:cubicBezTo>
                      <a:pt x="2301049" y="1304925"/>
                      <a:pt x="2299907" y="1303401"/>
                      <a:pt x="2299621" y="1301591"/>
                    </a:cubicBezTo>
                    <a:cubicBezTo>
                      <a:pt x="2299145" y="1300067"/>
                      <a:pt x="2299621" y="1298257"/>
                      <a:pt x="2300478" y="1296638"/>
                    </a:cubicBezTo>
                    <a:cubicBezTo>
                      <a:pt x="2308765" y="1284065"/>
                      <a:pt x="2316861" y="1271683"/>
                      <a:pt x="2325148" y="1258919"/>
                    </a:cubicBezTo>
                    <a:cubicBezTo>
                      <a:pt x="2326958" y="1255966"/>
                      <a:pt x="2331434" y="1255109"/>
                      <a:pt x="2334292" y="1257109"/>
                    </a:cubicBezTo>
                    <a:cubicBezTo>
                      <a:pt x="2336292" y="1258253"/>
                      <a:pt x="2337435" y="1260253"/>
                      <a:pt x="2337435" y="1262539"/>
                    </a:cubicBezTo>
                    <a:cubicBezTo>
                      <a:pt x="2337435" y="1263872"/>
                      <a:pt x="2336959" y="1265206"/>
                      <a:pt x="2336292" y="1266349"/>
                    </a:cubicBezTo>
                    <a:cubicBezTo>
                      <a:pt x="2326862" y="1280922"/>
                      <a:pt x="2318957" y="1292828"/>
                      <a:pt x="2311622" y="1304068"/>
                    </a:cubicBezTo>
                    <a:cubicBezTo>
                      <a:pt x="2310765" y="1305782"/>
                      <a:pt x="2308479" y="1306925"/>
                      <a:pt x="2306193" y="1306925"/>
                    </a:cubicBezTo>
                    <a:close/>
                    <a:moveTo>
                      <a:pt x="497586" y="1306735"/>
                    </a:moveTo>
                    <a:cubicBezTo>
                      <a:pt x="496062" y="1306735"/>
                      <a:pt x="494633" y="1306258"/>
                      <a:pt x="493300" y="1305401"/>
                    </a:cubicBezTo>
                    <a:cubicBezTo>
                      <a:pt x="491966" y="1304258"/>
                      <a:pt x="491014" y="1302448"/>
                      <a:pt x="490823" y="1300734"/>
                    </a:cubicBezTo>
                    <a:cubicBezTo>
                      <a:pt x="490823" y="1298924"/>
                      <a:pt x="491299" y="1297400"/>
                      <a:pt x="492442" y="1295781"/>
                    </a:cubicBezTo>
                    <a:cubicBezTo>
                      <a:pt x="501872" y="1284351"/>
                      <a:pt x="511302" y="1272635"/>
                      <a:pt x="520732" y="1261015"/>
                    </a:cubicBezTo>
                    <a:cubicBezTo>
                      <a:pt x="522922" y="1258062"/>
                      <a:pt x="527495" y="1257681"/>
                      <a:pt x="530162" y="1259872"/>
                    </a:cubicBezTo>
                    <a:cubicBezTo>
                      <a:pt x="531781" y="1261205"/>
                      <a:pt x="532638" y="1263015"/>
                      <a:pt x="532638" y="1265015"/>
                    </a:cubicBezTo>
                    <a:cubicBezTo>
                      <a:pt x="532638" y="1266539"/>
                      <a:pt x="532162" y="1268158"/>
                      <a:pt x="531305" y="1269492"/>
                    </a:cubicBezTo>
                    <a:cubicBezTo>
                      <a:pt x="521684" y="1281208"/>
                      <a:pt x="511969" y="1293019"/>
                      <a:pt x="503015" y="1304258"/>
                    </a:cubicBezTo>
                    <a:cubicBezTo>
                      <a:pt x="501682" y="1305782"/>
                      <a:pt x="499681" y="1306735"/>
                      <a:pt x="497586" y="1306735"/>
                    </a:cubicBezTo>
                    <a:close/>
                    <a:moveTo>
                      <a:pt x="1492853" y="1285875"/>
                    </a:moveTo>
                    <a:cubicBezTo>
                      <a:pt x="1491996" y="1285875"/>
                      <a:pt x="1491329" y="1285684"/>
                      <a:pt x="1490377" y="1285399"/>
                    </a:cubicBezTo>
                    <a:cubicBezTo>
                      <a:pt x="1487900" y="1284256"/>
                      <a:pt x="1486281" y="1282065"/>
                      <a:pt x="1486090" y="1279303"/>
                    </a:cubicBezTo>
                    <a:cubicBezTo>
                      <a:pt x="1486090" y="1278446"/>
                      <a:pt x="1486281" y="1277683"/>
                      <a:pt x="1486567" y="1276826"/>
                    </a:cubicBezTo>
                    <a:lnTo>
                      <a:pt x="1486567" y="1276636"/>
                    </a:lnTo>
                    <a:cubicBezTo>
                      <a:pt x="1486757" y="1276445"/>
                      <a:pt x="1486757" y="1276159"/>
                      <a:pt x="1487043" y="1275969"/>
                    </a:cubicBezTo>
                    <a:cubicBezTo>
                      <a:pt x="1493330" y="1259586"/>
                      <a:pt x="1498282" y="1246823"/>
                      <a:pt x="1502759" y="1234916"/>
                    </a:cubicBezTo>
                    <a:cubicBezTo>
                      <a:pt x="1504093" y="1231582"/>
                      <a:pt x="1508189" y="1229487"/>
                      <a:pt x="1511522" y="1230916"/>
                    </a:cubicBezTo>
                    <a:cubicBezTo>
                      <a:pt x="1515142" y="1232249"/>
                      <a:pt x="1516666" y="1236059"/>
                      <a:pt x="1515332" y="1239679"/>
                    </a:cubicBezTo>
                    <a:cubicBezTo>
                      <a:pt x="1510665" y="1252442"/>
                      <a:pt x="1505236" y="1266158"/>
                      <a:pt x="1499140" y="1281398"/>
                    </a:cubicBezTo>
                    <a:cubicBezTo>
                      <a:pt x="1499140" y="1281589"/>
                      <a:pt x="1499140" y="1281589"/>
                      <a:pt x="1499140" y="1281589"/>
                    </a:cubicBezTo>
                    <a:cubicBezTo>
                      <a:pt x="1498187" y="1284065"/>
                      <a:pt x="1495520" y="1285875"/>
                      <a:pt x="1492853" y="1285875"/>
                    </a:cubicBezTo>
                    <a:close/>
                    <a:moveTo>
                      <a:pt x="554450" y="1237107"/>
                    </a:moveTo>
                    <a:cubicBezTo>
                      <a:pt x="552831" y="1237107"/>
                      <a:pt x="551307" y="1236631"/>
                      <a:pt x="550164" y="1235583"/>
                    </a:cubicBezTo>
                    <a:cubicBezTo>
                      <a:pt x="547211" y="1233106"/>
                      <a:pt x="547021" y="1228820"/>
                      <a:pt x="549307" y="1226153"/>
                    </a:cubicBezTo>
                    <a:cubicBezTo>
                      <a:pt x="560737" y="1212247"/>
                      <a:pt x="569500" y="1201483"/>
                      <a:pt x="578072" y="1191578"/>
                    </a:cubicBezTo>
                    <a:cubicBezTo>
                      <a:pt x="580358" y="1188625"/>
                      <a:pt x="584835" y="1188244"/>
                      <a:pt x="587502" y="1190720"/>
                    </a:cubicBezTo>
                    <a:cubicBezTo>
                      <a:pt x="589121" y="1191863"/>
                      <a:pt x="589979" y="1193864"/>
                      <a:pt x="589979" y="1195864"/>
                    </a:cubicBezTo>
                    <a:cubicBezTo>
                      <a:pt x="589979" y="1197388"/>
                      <a:pt x="589312" y="1199007"/>
                      <a:pt x="588359" y="1200150"/>
                    </a:cubicBezTo>
                    <a:cubicBezTo>
                      <a:pt x="578739" y="1211580"/>
                      <a:pt x="569309" y="1223296"/>
                      <a:pt x="559594" y="1234726"/>
                    </a:cubicBezTo>
                    <a:cubicBezTo>
                      <a:pt x="558260" y="1236250"/>
                      <a:pt x="556450" y="1237107"/>
                      <a:pt x="554450" y="1237107"/>
                    </a:cubicBezTo>
                    <a:close/>
                    <a:moveTo>
                      <a:pt x="2355437" y="1231773"/>
                    </a:moveTo>
                    <a:cubicBezTo>
                      <a:pt x="2354104" y="1231773"/>
                      <a:pt x="2352770" y="1231297"/>
                      <a:pt x="2351818" y="1230630"/>
                    </a:cubicBezTo>
                    <a:cubicBezTo>
                      <a:pt x="2350199" y="1229773"/>
                      <a:pt x="2349151" y="1228154"/>
                      <a:pt x="2348674" y="1226344"/>
                    </a:cubicBezTo>
                    <a:cubicBezTo>
                      <a:pt x="2348484" y="1224534"/>
                      <a:pt x="2348674" y="1222724"/>
                      <a:pt x="2349817" y="1221391"/>
                    </a:cubicBezTo>
                    <a:lnTo>
                      <a:pt x="2358581" y="1207484"/>
                    </a:lnTo>
                    <a:cubicBezTo>
                      <a:pt x="2363724" y="1199388"/>
                      <a:pt x="2368867" y="1191578"/>
                      <a:pt x="2374106" y="1183481"/>
                    </a:cubicBezTo>
                    <a:cubicBezTo>
                      <a:pt x="2375916" y="1180529"/>
                      <a:pt x="2380107" y="1179481"/>
                      <a:pt x="2383250" y="1181481"/>
                    </a:cubicBezTo>
                    <a:cubicBezTo>
                      <a:pt x="2385250" y="1182624"/>
                      <a:pt x="2386394" y="1184815"/>
                      <a:pt x="2386394" y="1187291"/>
                    </a:cubicBezTo>
                    <a:cubicBezTo>
                      <a:pt x="2386394" y="1188434"/>
                      <a:pt x="2385917" y="1189768"/>
                      <a:pt x="2385250" y="1190625"/>
                    </a:cubicBezTo>
                    <a:cubicBezTo>
                      <a:pt x="2378297" y="1201674"/>
                      <a:pt x="2370677" y="1213771"/>
                      <a:pt x="2360962" y="1228534"/>
                    </a:cubicBezTo>
                    <a:cubicBezTo>
                      <a:pt x="2359628" y="1230630"/>
                      <a:pt x="2357628" y="1231773"/>
                      <a:pt x="2355437" y="1231773"/>
                    </a:cubicBezTo>
                    <a:close/>
                    <a:moveTo>
                      <a:pt x="1524953" y="1201864"/>
                    </a:moveTo>
                    <a:cubicBezTo>
                      <a:pt x="1524095" y="1201864"/>
                      <a:pt x="1523333" y="1201674"/>
                      <a:pt x="1522666" y="1201388"/>
                    </a:cubicBezTo>
                    <a:cubicBezTo>
                      <a:pt x="1519999" y="1200531"/>
                      <a:pt x="1518190" y="1197769"/>
                      <a:pt x="1518190" y="1195102"/>
                    </a:cubicBezTo>
                    <a:cubicBezTo>
                      <a:pt x="1518190" y="1194245"/>
                      <a:pt x="1518475" y="1193292"/>
                      <a:pt x="1518666" y="1192625"/>
                    </a:cubicBezTo>
                    <a:cubicBezTo>
                      <a:pt x="1523809" y="1178528"/>
                      <a:pt x="1528953" y="1164526"/>
                      <a:pt x="1534192" y="1150620"/>
                    </a:cubicBezTo>
                    <a:cubicBezTo>
                      <a:pt x="1535335" y="1147000"/>
                      <a:pt x="1539335" y="1145191"/>
                      <a:pt x="1542764" y="1146620"/>
                    </a:cubicBezTo>
                    <a:cubicBezTo>
                      <a:pt x="1546384" y="1147763"/>
                      <a:pt x="1548098" y="1151573"/>
                      <a:pt x="1546765" y="1155192"/>
                    </a:cubicBezTo>
                    <a:lnTo>
                      <a:pt x="1544764" y="1160812"/>
                    </a:lnTo>
                    <a:cubicBezTo>
                      <a:pt x="1540288" y="1172908"/>
                      <a:pt x="1535811" y="1185291"/>
                      <a:pt x="1531239" y="1197388"/>
                    </a:cubicBezTo>
                    <a:cubicBezTo>
                      <a:pt x="1531239" y="1197578"/>
                      <a:pt x="1531239" y="1197578"/>
                      <a:pt x="1531239" y="1197578"/>
                    </a:cubicBezTo>
                    <a:cubicBezTo>
                      <a:pt x="1530096" y="1200055"/>
                      <a:pt x="1527620" y="1201864"/>
                      <a:pt x="1524953" y="1201864"/>
                    </a:cubicBezTo>
                    <a:close/>
                    <a:moveTo>
                      <a:pt x="611886" y="1168051"/>
                    </a:moveTo>
                    <a:cubicBezTo>
                      <a:pt x="610362" y="1168051"/>
                      <a:pt x="608743" y="1167574"/>
                      <a:pt x="607600" y="1166431"/>
                    </a:cubicBezTo>
                    <a:cubicBezTo>
                      <a:pt x="604647" y="1164146"/>
                      <a:pt x="604266" y="1159955"/>
                      <a:pt x="606742" y="1157002"/>
                    </a:cubicBezTo>
                    <a:cubicBezTo>
                      <a:pt x="613029" y="1149572"/>
                      <a:pt x="619125" y="1142143"/>
                      <a:pt x="625412" y="1134999"/>
                    </a:cubicBezTo>
                    <a:lnTo>
                      <a:pt x="635698" y="1122616"/>
                    </a:lnTo>
                    <a:cubicBezTo>
                      <a:pt x="638175" y="1119949"/>
                      <a:pt x="642461" y="1119473"/>
                      <a:pt x="645319" y="1121759"/>
                    </a:cubicBezTo>
                    <a:cubicBezTo>
                      <a:pt x="646652" y="1123093"/>
                      <a:pt x="647605" y="1125093"/>
                      <a:pt x="647605" y="1127093"/>
                    </a:cubicBezTo>
                    <a:cubicBezTo>
                      <a:pt x="647605" y="1128713"/>
                      <a:pt x="647129" y="1130046"/>
                      <a:pt x="645986" y="1131380"/>
                    </a:cubicBezTo>
                    <a:cubicBezTo>
                      <a:pt x="636365" y="1142809"/>
                      <a:pt x="626650" y="1154239"/>
                      <a:pt x="617030" y="1165765"/>
                    </a:cubicBezTo>
                    <a:cubicBezTo>
                      <a:pt x="615696" y="1167098"/>
                      <a:pt x="613886" y="1168051"/>
                      <a:pt x="611886" y="1168051"/>
                    </a:cubicBezTo>
                    <a:close/>
                    <a:moveTo>
                      <a:pt x="2403634" y="1155859"/>
                    </a:moveTo>
                    <a:cubicBezTo>
                      <a:pt x="2402300" y="1155859"/>
                      <a:pt x="2401157" y="1155382"/>
                      <a:pt x="2400014" y="1154716"/>
                    </a:cubicBezTo>
                    <a:cubicBezTo>
                      <a:pt x="2396871" y="1152906"/>
                      <a:pt x="2396014" y="1148620"/>
                      <a:pt x="2397824" y="1145476"/>
                    </a:cubicBezTo>
                    <a:cubicBezTo>
                      <a:pt x="2405920" y="1132904"/>
                      <a:pt x="2413730" y="1120140"/>
                      <a:pt x="2421636" y="1107281"/>
                    </a:cubicBezTo>
                    <a:cubicBezTo>
                      <a:pt x="2423446" y="1104329"/>
                      <a:pt x="2427923" y="1103281"/>
                      <a:pt x="2430875" y="1105281"/>
                    </a:cubicBezTo>
                    <a:cubicBezTo>
                      <a:pt x="2432875" y="1106424"/>
                      <a:pt x="2434019" y="1108615"/>
                      <a:pt x="2434019" y="1110901"/>
                    </a:cubicBezTo>
                    <a:cubicBezTo>
                      <a:pt x="2434019" y="1112234"/>
                      <a:pt x="2433733" y="1113377"/>
                      <a:pt x="2433161" y="1114520"/>
                    </a:cubicBezTo>
                    <a:cubicBezTo>
                      <a:pt x="2430875" y="1118140"/>
                      <a:pt x="2428684" y="1121664"/>
                      <a:pt x="2426399" y="1125283"/>
                    </a:cubicBezTo>
                    <a:cubicBezTo>
                      <a:pt x="2420779" y="1134237"/>
                      <a:pt x="2415159" y="1143476"/>
                      <a:pt x="2409349" y="1152715"/>
                    </a:cubicBezTo>
                    <a:cubicBezTo>
                      <a:pt x="2408111" y="1154525"/>
                      <a:pt x="2405920" y="1155859"/>
                      <a:pt x="2403634" y="1155859"/>
                    </a:cubicBezTo>
                    <a:close/>
                    <a:moveTo>
                      <a:pt x="1555432" y="1117282"/>
                    </a:moveTo>
                    <a:cubicBezTo>
                      <a:pt x="1554766" y="1117282"/>
                      <a:pt x="1554099" y="1117282"/>
                      <a:pt x="1553242" y="1116806"/>
                    </a:cubicBezTo>
                    <a:cubicBezTo>
                      <a:pt x="1550765" y="1115949"/>
                      <a:pt x="1548765" y="1113473"/>
                      <a:pt x="1548765" y="1110710"/>
                    </a:cubicBezTo>
                    <a:cubicBezTo>
                      <a:pt x="1548765" y="1109853"/>
                      <a:pt x="1548956" y="1109186"/>
                      <a:pt x="1549241" y="1108234"/>
                    </a:cubicBezTo>
                    <a:cubicBezTo>
                      <a:pt x="1554575" y="1092708"/>
                      <a:pt x="1559528" y="1078801"/>
                      <a:pt x="1564005" y="1066038"/>
                    </a:cubicBezTo>
                    <a:cubicBezTo>
                      <a:pt x="1565148" y="1062418"/>
                      <a:pt x="1569148" y="1060609"/>
                      <a:pt x="1572578" y="1061752"/>
                    </a:cubicBezTo>
                    <a:cubicBezTo>
                      <a:pt x="1575911" y="1062895"/>
                      <a:pt x="1577912" y="1066705"/>
                      <a:pt x="1576578" y="1070324"/>
                    </a:cubicBezTo>
                    <a:cubicBezTo>
                      <a:pt x="1571434" y="1085850"/>
                      <a:pt x="1566481" y="1099756"/>
                      <a:pt x="1562005" y="1112710"/>
                    </a:cubicBezTo>
                    <a:cubicBezTo>
                      <a:pt x="1561814" y="1112901"/>
                      <a:pt x="1561814" y="1112901"/>
                      <a:pt x="1561814" y="1112901"/>
                    </a:cubicBezTo>
                    <a:cubicBezTo>
                      <a:pt x="1560862" y="1115663"/>
                      <a:pt x="1558385" y="1117282"/>
                      <a:pt x="1555432" y="1117282"/>
                    </a:cubicBezTo>
                    <a:close/>
                    <a:moveTo>
                      <a:pt x="669988" y="1099566"/>
                    </a:moveTo>
                    <a:cubicBezTo>
                      <a:pt x="668369" y="1099566"/>
                      <a:pt x="666845" y="1098899"/>
                      <a:pt x="665702" y="1097756"/>
                    </a:cubicBezTo>
                    <a:cubicBezTo>
                      <a:pt x="664369" y="1096613"/>
                      <a:pt x="663512" y="1095089"/>
                      <a:pt x="663226" y="1093280"/>
                    </a:cubicBezTo>
                    <a:cubicBezTo>
                      <a:pt x="663226" y="1091470"/>
                      <a:pt x="663702" y="1089660"/>
                      <a:pt x="664845" y="1088326"/>
                    </a:cubicBezTo>
                    <a:cubicBezTo>
                      <a:pt x="673798" y="1077754"/>
                      <a:pt x="682752" y="1067467"/>
                      <a:pt x="691991" y="1056894"/>
                    </a:cubicBezTo>
                    <a:lnTo>
                      <a:pt x="694182" y="1054227"/>
                    </a:lnTo>
                    <a:cubicBezTo>
                      <a:pt x="696468" y="1051560"/>
                      <a:pt x="700945" y="1051084"/>
                      <a:pt x="703612" y="1053560"/>
                    </a:cubicBezTo>
                    <a:cubicBezTo>
                      <a:pt x="705136" y="1054894"/>
                      <a:pt x="706088" y="1056704"/>
                      <a:pt x="706088" y="1058704"/>
                    </a:cubicBezTo>
                    <a:cubicBezTo>
                      <a:pt x="706088" y="1060228"/>
                      <a:pt x="705422" y="1061847"/>
                      <a:pt x="704279" y="1062990"/>
                    </a:cubicBezTo>
                    <a:cubicBezTo>
                      <a:pt x="694849" y="1073944"/>
                      <a:pt x="684943" y="1085469"/>
                      <a:pt x="675132" y="1097089"/>
                    </a:cubicBezTo>
                    <a:cubicBezTo>
                      <a:pt x="673798" y="1098614"/>
                      <a:pt x="671989" y="1099566"/>
                      <a:pt x="669988" y="1099566"/>
                    </a:cubicBezTo>
                    <a:close/>
                    <a:moveTo>
                      <a:pt x="2450783" y="1079373"/>
                    </a:moveTo>
                    <a:cubicBezTo>
                      <a:pt x="2449640" y="1079373"/>
                      <a:pt x="2448306" y="1078897"/>
                      <a:pt x="2447449" y="1078516"/>
                    </a:cubicBezTo>
                    <a:cubicBezTo>
                      <a:pt x="2445830" y="1077373"/>
                      <a:pt x="2444782" y="1076039"/>
                      <a:pt x="2444306" y="1074230"/>
                    </a:cubicBezTo>
                    <a:cubicBezTo>
                      <a:pt x="2443829" y="1072420"/>
                      <a:pt x="2444020" y="1070610"/>
                      <a:pt x="2444972" y="1069086"/>
                    </a:cubicBezTo>
                    <a:cubicBezTo>
                      <a:pt x="2452402" y="1056989"/>
                      <a:pt x="2460022" y="1044416"/>
                      <a:pt x="2468118" y="1030700"/>
                    </a:cubicBezTo>
                    <a:cubicBezTo>
                      <a:pt x="2469928" y="1027557"/>
                      <a:pt x="2474214" y="1026414"/>
                      <a:pt x="2477357" y="1028224"/>
                    </a:cubicBezTo>
                    <a:cubicBezTo>
                      <a:pt x="2479358" y="1029557"/>
                      <a:pt x="2480691" y="1031557"/>
                      <a:pt x="2480691" y="1034034"/>
                    </a:cubicBezTo>
                    <a:cubicBezTo>
                      <a:pt x="2480691" y="1035177"/>
                      <a:pt x="2480215" y="1036510"/>
                      <a:pt x="2479834" y="1037654"/>
                    </a:cubicBezTo>
                    <a:cubicBezTo>
                      <a:pt x="2472690" y="1049369"/>
                      <a:pt x="2465261" y="1062133"/>
                      <a:pt x="2456688" y="1076230"/>
                    </a:cubicBezTo>
                    <a:cubicBezTo>
                      <a:pt x="2455259" y="1078230"/>
                      <a:pt x="2453259" y="1079373"/>
                      <a:pt x="2450783" y="1079373"/>
                    </a:cubicBezTo>
                    <a:close/>
                    <a:moveTo>
                      <a:pt x="1584674" y="1032224"/>
                    </a:moveTo>
                    <a:cubicBezTo>
                      <a:pt x="1584007" y="1032224"/>
                      <a:pt x="1583341" y="1032224"/>
                      <a:pt x="1582674" y="1032034"/>
                    </a:cubicBezTo>
                    <a:cubicBezTo>
                      <a:pt x="1579721" y="1031176"/>
                      <a:pt x="1578007" y="1028414"/>
                      <a:pt x="1578007" y="1025557"/>
                    </a:cubicBezTo>
                    <a:cubicBezTo>
                      <a:pt x="1578007" y="1024890"/>
                      <a:pt x="1578292" y="1024223"/>
                      <a:pt x="1578483" y="1023556"/>
                    </a:cubicBezTo>
                    <a:cubicBezTo>
                      <a:pt x="1582960" y="1009840"/>
                      <a:pt x="1587722" y="995458"/>
                      <a:pt x="1592580" y="980884"/>
                    </a:cubicBezTo>
                    <a:cubicBezTo>
                      <a:pt x="1593723" y="977551"/>
                      <a:pt x="1597533" y="975550"/>
                      <a:pt x="1600867" y="976598"/>
                    </a:cubicBezTo>
                    <a:cubicBezTo>
                      <a:pt x="1602677" y="977074"/>
                      <a:pt x="1604010" y="978408"/>
                      <a:pt x="1604867" y="979932"/>
                    </a:cubicBezTo>
                    <a:cubicBezTo>
                      <a:pt x="1605534" y="981551"/>
                      <a:pt x="1605724" y="983266"/>
                      <a:pt x="1605058" y="985075"/>
                    </a:cubicBezTo>
                    <a:cubicBezTo>
                      <a:pt x="1600772" y="998791"/>
                      <a:pt x="1596104" y="1012507"/>
                      <a:pt x="1591628" y="1026605"/>
                    </a:cubicBezTo>
                    <a:lnTo>
                      <a:pt x="1591151" y="1027747"/>
                    </a:lnTo>
                    <a:cubicBezTo>
                      <a:pt x="1590294" y="1030414"/>
                      <a:pt x="1587532" y="1032224"/>
                      <a:pt x="1584674" y="1032224"/>
                    </a:cubicBezTo>
                    <a:close/>
                    <a:moveTo>
                      <a:pt x="728758" y="1031272"/>
                    </a:moveTo>
                    <a:cubicBezTo>
                      <a:pt x="726948" y="1031272"/>
                      <a:pt x="725424" y="1030605"/>
                      <a:pt x="724281" y="1029748"/>
                    </a:cubicBezTo>
                    <a:cubicBezTo>
                      <a:pt x="721614" y="1027271"/>
                      <a:pt x="721138" y="1022985"/>
                      <a:pt x="723614" y="1020128"/>
                    </a:cubicBezTo>
                    <a:cubicBezTo>
                      <a:pt x="728758" y="1014031"/>
                      <a:pt x="734187" y="1008031"/>
                      <a:pt x="739330" y="1001935"/>
                    </a:cubicBezTo>
                    <a:cubicBezTo>
                      <a:pt x="743998" y="996791"/>
                      <a:pt x="748570" y="991648"/>
                      <a:pt x="753047" y="986218"/>
                    </a:cubicBezTo>
                    <a:cubicBezTo>
                      <a:pt x="753047" y="986218"/>
                      <a:pt x="753332" y="986218"/>
                      <a:pt x="753332" y="986028"/>
                    </a:cubicBezTo>
                    <a:cubicBezTo>
                      <a:pt x="755809" y="983551"/>
                      <a:pt x="760095" y="983361"/>
                      <a:pt x="762476" y="985838"/>
                    </a:cubicBezTo>
                    <a:cubicBezTo>
                      <a:pt x="764096" y="986980"/>
                      <a:pt x="764953" y="988790"/>
                      <a:pt x="764953" y="990505"/>
                    </a:cubicBezTo>
                    <a:cubicBezTo>
                      <a:pt x="764953" y="992314"/>
                      <a:pt x="764286" y="993838"/>
                      <a:pt x="763333" y="995172"/>
                    </a:cubicBezTo>
                    <a:cubicBezTo>
                      <a:pt x="757238" y="1001935"/>
                      <a:pt x="751427" y="1008602"/>
                      <a:pt x="745617" y="1015365"/>
                    </a:cubicBezTo>
                    <a:cubicBezTo>
                      <a:pt x="741616" y="1019842"/>
                      <a:pt x="737806" y="1024604"/>
                      <a:pt x="733711" y="1029081"/>
                    </a:cubicBezTo>
                    <a:cubicBezTo>
                      <a:pt x="732663" y="1030414"/>
                      <a:pt x="730567" y="1031272"/>
                      <a:pt x="728758" y="1031272"/>
                    </a:cubicBezTo>
                    <a:close/>
                    <a:moveTo>
                      <a:pt x="2496598" y="1002125"/>
                    </a:moveTo>
                    <a:cubicBezTo>
                      <a:pt x="2495264" y="1002125"/>
                      <a:pt x="2494121" y="1001649"/>
                      <a:pt x="2493264" y="1001268"/>
                    </a:cubicBezTo>
                    <a:cubicBezTo>
                      <a:pt x="2491645" y="1000411"/>
                      <a:pt x="2490597" y="998791"/>
                      <a:pt x="2490121" y="996982"/>
                    </a:cubicBezTo>
                    <a:cubicBezTo>
                      <a:pt x="2489645" y="995363"/>
                      <a:pt x="2489835" y="993648"/>
                      <a:pt x="2490788" y="992029"/>
                    </a:cubicBezTo>
                    <a:cubicBezTo>
                      <a:pt x="2499074" y="977455"/>
                      <a:pt x="2506313" y="964882"/>
                      <a:pt x="2512981" y="952976"/>
                    </a:cubicBezTo>
                    <a:cubicBezTo>
                      <a:pt x="2512981" y="952976"/>
                      <a:pt x="2512981" y="952976"/>
                      <a:pt x="2512981" y="952786"/>
                    </a:cubicBezTo>
                    <a:cubicBezTo>
                      <a:pt x="2514791" y="949833"/>
                      <a:pt x="2519077" y="948785"/>
                      <a:pt x="2522220" y="950500"/>
                    </a:cubicBezTo>
                    <a:cubicBezTo>
                      <a:pt x="2524220" y="951643"/>
                      <a:pt x="2525554" y="953833"/>
                      <a:pt x="2525554" y="956310"/>
                    </a:cubicBezTo>
                    <a:cubicBezTo>
                      <a:pt x="2525554" y="957453"/>
                      <a:pt x="2525268" y="958310"/>
                      <a:pt x="2524887" y="959263"/>
                    </a:cubicBezTo>
                    <a:cubicBezTo>
                      <a:pt x="2524887" y="959453"/>
                      <a:pt x="2524697" y="959453"/>
                      <a:pt x="2524697" y="959453"/>
                    </a:cubicBezTo>
                    <a:cubicBezTo>
                      <a:pt x="2524697" y="959930"/>
                      <a:pt x="2524411" y="959930"/>
                      <a:pt x="2524220" y="960120"/>
                    </a:cubicBezTo>
                    <a:cubicBezTo>
                      <a:pt x="2517458" y="972217"/>
                      <a:pt x="2510314" y="985075"/>
                      <a:pt x="2502408" y="998696"/>
                    </a:cubicBezTo>
                    <a:cubicBezTo>
                      <a:pt x="2501074" y="1000792"/>
                      <a:pt x="2499074" y="1002125"/>
                      <a:pt x="2496598" y="1002125"/>
                    </a:cubicBezTo>
                    <a:close/>
                    <a:moveTo>
                      <a:pt x="787813" y="963739"/>
                    </a:moveTo>
                    <a:cubicBezTo>
                      <a:pt x="786003" y="963739"/>
                      <a:pt x="784479" y="963073"/>
                      <a:pt x="783336" y="961930"/>
                    </a:cubicBezTo>
                    <a:cubicBezTo>
                      <a:pt x="782003" y="960787"/>
                      <a:pt x="781050" y="959263"/>
                      <a:pt x="781050" y="957263"/>
                    </a:cubicBezTo>
                    <a:cubicBezTo>
                      <a:pt x="780859" y="955453"/>
                      <a:pt x="781526" y="953929"/>
                      <a:pt x="782669" y="952595"/>
                    </a:cubicBezTo>
                    <a:cubicBezTo>
                      <a:pt x="792575" y="941356"/>
                      <a:pt x="802386" y="930116"/>
                      <a:pt x="812292" y="918972"/>
                    </a:cubicBezTo>
                    <a:cubicBezTo>
                      <a:pt x="814483" y="916305"/>
                      <a:pt x="819055" y="916019"/>
                      <a:pt x="821722" y="918305"/>
                    </a:cubicBezTo>
                    <a:cubicBezTo>
                      <a:pt x="823246" y="919639"/>
                      <a:pt x="823913" y="921448"/>
                      <a:pt x="823913" y="923449"/>
                    </a:cubicBezTo>
                    <a:cubicBezTo>
                      <a:pt x="824103" y="925068"/>
                      <a:pt x="823436" y="926592"/>
                      <a:pt x="822293" y="927925"/>
                    </a:cubicBezTo>
                    <a:cubicBezTo>
                      <a:pt x="812387" y="938974"/>
                      <a:pt x="802577" y="950119"/>
                      <a:pt x="792671" y="961549"/>
                    </a:cubicBezTo>
                    <a:cubicBezTo>
                      <a:pt x="791432" y="962882"/>
                      <a:pt x="789622" y="963739"/>
                      <a:pt x="787813" y="963739"/>
                    </a:cubicBezTo>
                    <a:close/>
                    <a:moveTo>
                      <a:pt x="1612487" y="946880"/>
                    </a:moveTo>
                    <a:cubicBezTo>
                      <a:pt x="1611821" y="946880"/>
                      <a:pt x="1611154" y="946690"/>
                      <a:pt x="1610487" y="946404"/>
                    </a:cubicBezTo>
                    <a:cubicBezTo>
                      <a:pt x="1607820" y="945547"/>
                      <a:pt x="1605820" y="943070"/>
                      <a:pt x="1605820" y="940117"/>
                    </a:cubicBezTo>
                    <a:cubicBezTo>
                      <a:pt x="1605820" y="939451"/>
                      <a:pt x="1606010" y="938784"/>
                      <a:pt x="1606296" y="938117"/>
                    </a:cubicBezTo>
                    <a:cubicBezTo>
                      <a:pt x="1610582" y="924211"/>
                      <a:pt x="1615249" y="909638"/>
                      <a:pt x="1619536" y="895255"/>
                    </a:cubicBezTo>
                    <a:cubicBezTo>
                      <a:pt x="1620679" y="891635"/>
                      <a:pt x="1624679" y="889635"/>
                      <a:pt x="1628108" y="890778"/>
                    </a:cubicBezTo>
                    <a:cubicBezTo>
                      <a:pt x="1631728" y="891921"/>
                      <a:pt x="1633728" y="895731"/>
                      <a:pt x="1632585" y="899065"/>
                    </a:cubicBezTo>
                    <a:cubicBezTo>
                      <a:pt x="1627632" y="914972"/>
                      <a:pt x="1623155" y="929164"/>
                      <a:pt x="1619059" y="942118"/>
                    </a:cubicBezTo>
                    <a:cubicBezTo>
                      <a:pt x="1618107" y="944880"/>
                      <a:pt x="1615345" y="946880"/>
                      <a:pt x="1612487" y="946880"/>
                    </a:cubicBezTo>
                    <a:close/>
                    <a:moveTo>
                      <a:pt x="2540603" y="923830"/>
                    </a:moveTo>
                    <a:cubicBezTo>
                      <a:pt x="2539460" y="923830"/>
                      <a:pt x="2538317" y="923354"/>
                      <a:pt x="2537460" y="922972"/>
                    </a:cubicBezTo>
                    <a:cubicBezTo>
                      <a:pt x="2535650" y="922115"/>
                      <a:pt x="2534507" y="920782"/>
                      <a:pt x="2534126" y="918972"/>
                    </a:cubicBezTo>
                    <a:cubicBezTo>
                      <a:pt x="2533650" y="917353"/>
                      <a:pt x="2533841" y="915353"/>
                      <a:pt x="2534793" y="913829"/>
                    </a:cubicBezTo>
                    <a:cubicBezTo>
                      <a:pt x="2542699" y="899446"/>
                      <a:pt x="2549366" y="886682"/>
                      <a:pt x="2555939" y="874585"/>
                    </a:cubicBezTo>
                    <a:lnTo>
                      <a:pt x="2555939" y="874395"/>
                    </a:lnTo>
                    <a:cubicBezTo>
                      <a:pt x="2557748" y="871252"/>
                      <a:pt x="2561749" y="869918"/>
                      <a:pt x="2564892" y="871728"/>
                    </a:cubicBezTo>
                    <a:cubicBezTo>
                      <a:pt x="2567083" y="872871"/>
                      <a:pt x="2568512" y="875062"/>
                      <a:pt x="2568512" y="877538"/>
                    </a:cubicBezTo>
                    <a:cubicBezTo>
                      <a:pt x="2568512" y="878396"/>
                      <a:pt x="2568321" y="879538"/>
                      <a:pt x="2568035" y="880491"/>
                    </a:cubicBezTo>
                    <a:cubicBezTo>
                      <a:pt x="2567845" y="880681"/>
                      <a:pt x="2567845" y="880681"/>
                      <a:pt x="2567845" y="880681"/>
                    </a:cubicBezTo>
                    <a:cubicBezTo>
                      <a:pt x="2567559" y="880872"/>
                      <a:pt x="2567559" y="881158"/>
                      <a:pt x="2567369" y="881348"/>
                    </a:cubicBezTo>
                    <a:cubicBezTo>
                      <a:pt x="2560606" y="894588"/>
                      <a:pt x="2553462" y="907828"/>
                      <a:pt x="2546509" y="920401"/>
                    </a:cubicBezTo>
                    <a:cubicBezTo>
                      <a:pt x="2545271" y="922496"/>
                      <a:pt x="2542984" y="923830"/>
                      <a:pt x="2540603" y="923830"/>
                    </a:cubicBezTo>
                    <a:close/>
                    <a:moveTo>
                      <a:pt x="847058" y="896398"/>
                    </a:moveTo>
                    <a:cubicBezTo>
                      <a:pt x="845439" y="896398"/>
                      <a:pt x="843724" y="895731"/>
                      <a:pt x="842581" y="894779"/>
                    </a:cubicBezTo>
                    <a:cubicBezTo>
                      <a:pt x="839914" y="892112"/>
                      <a:pt x="839629" y="888016"/>
                      <a:pt x="842105" y="885158"/>
                    </a:cubicBezTo>
                    <a:cubicBezTo>
                      <a:pt x="847725" y="878681"/>
                      <a:pt x="853535" y="872395"/>
                      <a:pt x="859155" y="865822"/>
                    </a:cubicBezTo>
                    <a:lnTo>
                      <a:pt x="871919" y="851630"/>
                    </a:lnTo>
                    <a:cubicBezTo>
                      <a:pt x="874109" y="848963"/>
                      <a:pt x="878681" y="848678"/>
                      <a:pt x="881348" y="850963"/>
                    </a:cubicBezTo>
                    <a:cubicBezTo>
                      <a:pt x="882682" y="852297"/>
                      <a:pt x="883539" y="854107"/>
                      <a:pt x="883539" y="855916"/>
                    </a:cubicBezTo>
                    <a:cubicBezTo>
                      <a:pt x="883539" y="857726"/>
                      <a:pt x="882872" y="859250"/>
                      <a:pt x="881729" y="860584"/>
                    </a:cubicBezTo>
                    <a:cubicBezTo>
                      <a:pt x="875252" y="867728"/>
                      <a:pt x="868680" y="875157"/>
                      <a:pt x="862013" y="882587"/>
                    </a:cubicBezTo>
                    <a:lnTo>
                      <a:pt x="852106" y="894016"/>
                    </a:lnTo>
                    <a:cubicBezTo>
                      <a:pt x="850868" y="895540"/>
                      <a:pt x="849154" y="896398"/>
                      <a:pt x="847058" y="896398"/>
                    </a:cubicBezTo>
                    <a:close/>
                    <a:moveTo>
                      <a:pt x="1638967" y="860965"/>
                    </a:moveTo>
                    <a:cubicBezTo>
                      <a:pt x="1638490" y="860965"/>
                      <a:pt x="1637824" y="860774"/>
                      <a:pt x="1637157" y="860774"/>
                    </a:cubicBezTo>
                    <a:cubicBezTo>
                      <a:pt x="1634204" y="859917"/>
                      <a:pt x="1632490" y="857155"/>
                      <a:pt x="1632204" y="854297"/>
                    </a:cubicBezTo>
                    <a:cubicBezTo>
                      <a:pt x="1632204" y="853630"/>
                      <a:pt x="1632490" y="852964"/>
                      <a:pt x="1632680" y="852297"/>
                    </a:cubicBezTo>
                    <a:lnTo>
                      <a:pt x="1636014" y="840581"/>
                    </a:lnTo>
                    <a:cubicBezTo>
                      <a:pt x="1639157" y="830008"/>
                      <a:pt x="1642300" y="819722"/>
                      <a:pt x="1645253" y="809434"/>
                    </a:cubicBezTo>
                    <a:cubicBezTo>
                      <a:pt x="1646396" y="805815"/>
                      <a:pt x="1650206" y="803815"/>
                      <a:pt x="1653826" y="804672"/>
                    </a:cubicBezTo>
                    <a:cubicBezTo>
                      <a:pt x="1655445" y="805148"/>
                      <a:pt x="1656779" y="806291"/>
                      <a:pt x="1657636" y="807815"/>
                    </a:cubicBezTo>
                    <a:cubicBezTo>
                      <a:pt x="1658493" y="809434"/>
                      <a:pt x="1658779" y="811149"/>
                      <a:pt x="1658303" y="812959"/>
                    </a:cubicBezTo>
                    <a:cubicBezTo>
                      <a:pt x="1654302" y="826675"/>
                      <a:pt x="1650492" y="840105"/>
                      <a:pt x="1645539" y="856297"/>
                    </a:cubicBezTo>
                    <a:cubicBezTo>
                      <a:pt x="1644587" y="858964"/>
                      <a:pt x="1642110" y="860965"/>
                      <a:pt x="1638967" y="860965"/>
                    </a:cubicBezTo>
                    <a:close/>
                    <a:moveTo>
                      <a:pt x="2582323" y="844105"/>
                    </a:moveTo>
                    <a:cubicBezTo>
                      <a:pt x="2581466" y="844105"/>
                      <a:pt x="2580323" y="843915"/>
                      <a:pt x="2579370" y="843439"/>
                    </a:cubicBezTo>
                    <a:cubicBezTo>
                      <a:pt x="2576036" y="841820"/>
                      <a:pt x="2574703" y="837819"/>
                      <a:pt x="2576417" y="834485"/>
                    </a:cubicBezTo>
                    <a:cubicBezTo>
                      <a:pt x="2583180" y="820769"/>
                      <a:pt x="2589848" y="807339"/>
                      <a:pt x="2596134" y="794290"/>
                    </a:cubicBezTo>
                    <a:cubicBezTo>
                      <a:pt x="2597753" y="790956"/>
                      <a:pt x="2601944" y="789622"/>
                      <a:pt x="2605088" y="791147"/>
                    </a:cubicBezTo>
                    <a:cubicBezTo>
                      <a:pt x="2607278" y="792289"/>
                      <a:pt x="2608898" y="794480"/>
                      <a:pt x="2608898" y="797242"/>
                    </a:cubicBezTo>
                    <a:cubicBezTo>
                      <a:pt x="2608898" y="798385"/>
                      <a:pt x="2608707" y="799243"/>
                      <a:pt x="2608231" y="800195"/>
                    </a:cubicBezTo>
                    <a:cubicBezTo>
                      <a:pt x="2601087" y="815245"/>
                      <a:pt x="2594515" y="828484"/>
                      <a:pt x="2588228" y="840581"/>
                    </a:cubicBezTo>
                    <a:cubicBezTo>
                      <a:pt x="2587276" y="842772"/>
                      <a:pt x="2584990" y="844105"/>
                      <a:pt x="2582323" y="844105"/>
                    </a:cubicBezTo>
                    <a:close/>
                    <a:moveTo>
                      <a:pt x="906780" y="829342"/>
                    </a:moveTo>
                    <a:cubicBezTo>
                      <a:pt x="905161" y="829342"/>
                      <a:pt x="903637" y="828865"/>
                      <a:pt x="902303" y="827818"/>
                    </a:cubicBezTo>
                    <a:cubicBezTo>
                      <a:pt x="900970" y="826484"/>
                      <a:pt x="900303" y="824865"/>
                      <a:pt x="900113" y="823150"/>
                    </a:cubicBezTo>
                    <a:cubicBezTo>
                      <a:pt x="900113" y="821341"/>
                      <a:pt x="900779" y="819531"/>
                      <a:pt x="901922" y="818197"/>
                    </a:cubicBezTo>
                    <a:cubicBezTo>
                      <a:pt x="908209" y="811244"/>
                      <a:pt x="914495" y="804291"/>
                      <a:pt x="920591" y="797338"/>
                    </a:cubicBezTo>
                    <a:lnTo>
                      <a:pt x="931831" y="784765"/>
                    </a:lnTo>
                    <a:cubicBezTo>
                      <a:pt x="934307" y="782098"/>
                      <a:pt x="938784" y="781812"/>
                      <a:pt x="941451" y="784288"/>
                    </a:cubicBezTo>
                    <a:cubicBezTo>
                      <a:pt x="942784" y="785622"/>
                      <a:pt x="943642" y="787432"/>
                      <a:pt x="943642" y="789241"/>
                    </a:cubicBezTo>
                    <a:cubicBezTo>
                      <a:pt x="943642" y="791051"/>
                      <a:pt x="942975" y="792575"/>
                      <a:pt x="941832" y="793718"/>
                    </a:cubicBezTo>
                    <a:lnTo>
                      <a:pt x="935546" y="800672"/>
                    </a:lnTo>
                    <a:cubicBezTo>
                      <a:pt x="927735" y="809625"/>
                      <a:pt x="919829" y="818388"/>
                      <a:pt x="912019" y="827151"/>
                    </a:cubicBezTo>
                    <a:cubicBezTo>
                      <a:pt x="910590" y="828675"/>
                      <a:pt x="908780" y="829342"/>
                      <a:pt x="906780" y="829342"/>
                    </a:cubicBezTo>
                    <a:close/>
                    <a:moveTo>
                      <a:pt x="1664113" y="774573"/>
                    </a:moveTo>
                    <a:cubicBezTo>
                      <a:pt x="1663637" y="774573"/>
                      <a:pt x="1662970" y="774573"/>
                      <a:pt x="1662303" y="774382"/>
                    </a:cubicBezTo>
                    <a:cubicBezTo>
                      <a:pt x="1659350" y="773525"/>
                      <a:pt x="1657350" y="770763"/>
                      <a:pt x="1657636" y="767905"/>
                    </a:cubicBezTo>
                    <a:cubicBezTo>
                      <a:pt x="1657636" y="767239"/>
                      <a:pt x="1657636" y="766763"/>
                      <a:pt x="1657826" y="766096"/>
                    </a:cubicBezTo>
                    <a:cubicBezTo>
                      <a:pt x="1661446" y="753332"/>
                      <a:pt x="1665256" y="739616"/>
                      <a:pt x="1669732" y="722757"/>
                    </a:cubicBezTo>
                    <a:cubicBezTo>
                      <a:pt x="1670590" y="719423"/>
                      <a:pt x="1674686" y="717137"/>
                      <a:pt x="1678019" y="718090"/>
                    </a:cubicBezTo>
                    <a:cubicBezTo>
                      <a:pt x="1681639" y="719233"/>
                      <a:pt x="1683830" y="722757"/>
                      <a:pt x="1682687" y="726376"/>
                    </a:cubicBezTo>
                    <a:cubicBezTo>
                      <a:pt x="1678877" y="740759"/>
                      <a:pt x="1674876" y="755142"/>
                      <a:pt x="1670590" y="769906"/>
                    </a:cubicBezTo>
                    <a:cubicBezTo>
                      <a:pt x="1670590" y="769906"/>
                      <a:pt x="1670590" y="769906"/>
                      <a:pt x="1670590" y="770096"/>
                    </a:cubicBezTo>
                    <a:cubicBezTo>
                      <a:pt x="1669732" y="772763"/>
                      <a:pt x="1667065" y="774573"/>
                      <a:pt x="1664113" y="774573"/>
                    </a:cubicBezTo>
                    <a:close/>
                    <a:moveTo>
                      <a:pt x="2621375" y="763333"/>
                    </a:moveTo>
                    <a:cubicBezTo>
                      <a:pt x="2620518" y="763333"/>
                      <a:pt x="2619566" y="763143"/>
                      <a:pt x="2618708" y="762667"/>
                    </a:cubicBezTo>
                    <a:cubicBezTo>
                      <a:pt x="2616899" y="762000"/>
                      <a:pt x="2615756" y="760666"/>
                      <a:pt x="2615089" y="758857"/>
                    </a:cubicBezTo>
                    <a:cubicBezTo>
                      <a:pt x="2614422" y="757047"/>
                      <a:pt x="2614613" y="755237"/>
                      <a:pt x="2615374" y="753713"/>
                    </a:cubicBezTo>
                    <a:cubicBezTo>
                      <a:pt x="2622328" y="738473"/>
                      <a:pt x="2628138" y="725233"/>
                      <a:pt x="2633567" y="712851"/>
                    </a:cubicBezTo>
                    <a:cubicBezTo>
                      <a:pt x="2634901" y="709517"/>
                      <a:pt x="2638997" y="707898"/>
                      <a:pt x="2642330" y="709231"/>
                    </a:cubicBezTo>
                    <a:cubicBezTo>
                      <a:pt x="2644807" y="710374"/>
                      <a:pt x="2646426" y="712851"/>
                      <a:pt x="2646426" y="715518"/>
                    </a:cubicBezTo>
                    <a:cubicBezTo>
                      <a:pt x="2646426" y="716375"/>
                      <a:pt x="2646140" y="717328"/>
                      <a:pt x="2645950" y="718185"/>
                    </a:cubicBezTo>
                    <a:cubicBezTo>
                      <a:pt x="2640140" y="731615"/>
                      <a:pt x="2633853" y="745522"/>
                      <a:pt x="2627757" y="759238"/>
                    </a:cubicBezTo>
                    <a:cubicBezTo>
                      <a:pt x="2626519" y="761714"/>
                      <a:pt x="2624042" y="763333"/>
                      <a:pt x="2621375" y="763333"/>
                    </a:cubicBezTo>
                    <a:close/>
                    <a:moveTo>
                      <a:pt x="966978" y="762381"/>
                    </a:moveTo>
                    <a:cubicBezTo>
                      <a:pt x="965168" y="762381"/>
                      <a:pt x="963644" y="761905"/>
                      <a:pt x="962311" y="760857"/>
                    </a:cubicBezTo>
                    <a:cubicBezTo>
                      <a:pt x="959644" y="758380"/>
                      <a:pt x="959358" y="753904"/>
                      <a:pt x="961834" y="751237"/>
                    </a:cubicBezTo>
                    <a:cubicBezTo>
                      <a:pt x="966502" y="746284"/>
                      <a:pt x="970979" y="741140"/>
                      <a:pt x="975550" y="736187"/>
                    </a:cubicBezTo>
                    <a:cubicBezTo>
                      <a:pt x="981170" y="730091"/>
                      <a:pt x="986599" y="723805"/>
                      <a:pt x="991933" y="717995"/>
                    </a:cubicBezTo>
                    <a:cubicBezTo>
                      <a:pt x="994410" y="715328"/>
                      <a:pt x="998887" y="715042"/>
                      <a:pt x="1001554" y="717518"/>
                    </a:cubicBezTo>
                    <a:cubicBezTo>
                      <a:pt x="1002887" y="718661"/>
                      <a:pt x="1003554" y="720471"/>
                      <a:pt x="1003554" y="722471"/>
                    </a:cubicBezTo>
                    <a:cubicBezTo>
                      <a:pt x="1003745" y="723995"/>
                      <a:pt x="1003078" y="725614"/>
                      <a:pt x="1001935" y="726948"/>
                    </a:cubicBezTo>
                    <a:lnTo>
                      <a:pt x="997172" y="732091"/>
                    </a:lnTo>
                    <a:cubicBezTo>
                      <a:pt x="988600" y="741521"/>
                      <a:pt x="980313" y="750760"/>
                      <a:pt x="971836" y="760381"/>
                    </a:cubicBezTo>
                    <a:cubicBezTo>
                      <a:pt x="970502" y="761714"/>
                      <a:pt x="968788" y="762381"/>
                      <a:pt x="966978" y="762381"/>
                    </a:cubicBezTo>
                    <a:close/>
                    <a:moveTo>
                      <a:pt x="1027081" y="695801"/>
                    </a:moveTo>
                    <a:cubicBezTo>
                      <a:pt x="1025271" y="695801"/>
                      <a:pt x="1023747" y="695134"/>
                      <a:pt x="1022604" y="693991"/>
                    </a:cubicBezTo>
                    <a:cubicBezTo>
                      <a:pt x="1021271" y="692848"/>
                      <a:pt x="1020318" y="691324"/>
                      <a:pt x="1020318" y="689515"/>
                    </a:cubicBezTo>
                    <a:cubicBezTo>
                      <a:pt x="1020128" y="687705"/>
                      <a:pt x="1020794" y="685895"/>
                      <a:pt x="1022128" y="684562"/>
                    </a:cubicBezTo>
                    <a:cubicBezTo>
                      <a:pt x="1032034" y="673322"/>
                      <a:pt x="1042130" y="662368"/>
                      <a:pt x="1052227" y="651320"/>
                    </a:cubicBezTo>
                    <a:cubicBezTo>
                      <a:pt x="1052227" y="651129"/>
                      <a:pt x="1052227" y="651129"/>
                      <a:pt x="1052227" y="651129"/>
                    </a:cubicBezTo>
                    <a:cubicBezTo>
                      <a:pt x="1054703" y="648653"/>
                      <a:pt x="1059180" y="648462"/>
                      <a:pt x="1061656" y="650938"/>
                    </a:cubicBezTo>
                    <a:cubicBezTo>
                      <a:pt x="1062990" y="652081"/>
                      <a:pt x="1063942" y="653891"/>
                      <a:pt x="1063942" y="655891"/>
                    </a:cubicBezTo>
                    <a:cubicBezTo>
                      <a:pt x="1063942" y="657511"/>
                      <a:pt x="1063466" y="658844"/>
                      <a:pt x="1062323" y="660178"/>
                    </a:cubicBezTo>
                    <a:cubicBezTo>
                      <a:pt x="1062323" y="660178"/>
                      <a:pt x="1062323" y="660368"/>
                      <a:pt x="1062133" y="660368"/>
                    </a:cubicBezTo>
                    <a:cubicBezTo>
                      <a:pt x="1061942" y="660559"/>
                      <a:pt x="1061942" y="660845"/>
                      <a:pt x="1061656" y="660845"/>
                    </a:cubicBezTo>
                    <a:lnTo>
                      <a:pt x="1054227" y="668941"/>
                    </a:lnTo>
                    <a:cubicBezTo>
                      <a:pt x="1046797" y="677228"/>
                      <a:pt x="1039463" y="685514"/>
                      <a:pt x="1032034" y="693610"/>
                    </a:cubicBezTo>
                    <a:cubicBezTo>
                      <a:pt x="1030700" y="695039"/>
                      <a:pt x="1028890" y="695801"/>
                      <a:pt x="1027081" y="695801"/>
                    </a:cubicBezTo>
                    <a:close/>
                    <a:moveTo>
                      <a:pt x="1688116" y="687896"/>
                    </a:moveTo>
                    <a:cubicBezTo>
                      <a:pt x="1687449" y="687896"/>
                      <a:pt x="1686973" y="687896"/>
                      <a:pt x="1686306" y="687705"/>
                    </a:cubicBezTo>
                    <a:cubicBezTo>
                      <a:pt x="1683163" y="686848"/>
                      <a:pt x="1681163" y="684085"/>
                      <a:pt x="1681353" y="681228"/>
                    </a:cubicBezTo>
                    <a:cubicBezTo>
                      <a:pt x="1681353" y="680752"/>
                      <a:pt x="1681353" y="680085"/>
                      <a:pt x="1681353" y="679704"/>
                    </a:cubicBezTo>
                    <a:lnTo>
                      <a:pt x="1681353" y="679704"/>
                    </a:lnTo>
                    <a:cubicBezTo>
                      <a:pt x="1681544" y="679228"/>
                      <a:pt x="1681544" y="679037"/>
                      <a:pt x="1681829" y="678847"/>
                    </a:cubicBezTo>
                    <a:cubicBezTo>
                      <a:pt x="1685639" y="664273"/>
                      <a:pt x="1689259" y="649891"/>
                      <a:pt x="1692878" y="636175"/>
                    </a:cubicBezTo>
                    <a:cubicBezTo>
                      <a:pt x="1693736" y="632555"/>
                      <a:pt x="1697546" y="630364"/>
                      <a:pt x="1701165" y="631222"/>
                    </a:cubicBezTo>
                    <a:cubicBezTo>
                      <a:pt x="1702784" y="631698"/>
                      <a:pt x="1704308" y="632841"/>
                      <a:pt x="1705165" y="634365"/>
                    </a:cubicBezTo>
                    <a:cubicBezTo>
                      <a:pt x="1706023" y="635984"/>
                      <a:pt x="1706308" y="637699"/>
                      <a:pt x="1705832" y="639318"/>
                    </a:cubicBezTo>
                    <a:cubicBezTo>
                      <a:pt x="1701546" y="655891"/>
                      <a:pt x="1698022" y="669798"/>
                      <a:pt x="1694593" y="683038"/>
                    </a:cubicBezTo>
                    <a:cubicBezTo>
                      <a:pt x="1693736" y="685895"/>
                      <a:pt x="1691069" y="687896"/>
                      <a:pt x="1688116" y="687896"/>
                    </a:cubicBezTo>
                    <a:close/>
                    <a:moveTo>
                      <a:pt x="2656808" y="680752"/>
                    </a:moveTo>
                    <a:cubicBezTo>
                      <a:pt x="2655951" y="680752"/>
                      <a:pt x="2654999" y="680561"/>
                      <a:pt x="2654332" y="680275"/>
                    </a:cubicBezTo>
                    <a:cubicBezTo>
                      <a:pt x="2650712" y="678656"/>
                      <a:pt x="2649188" y="674846"/>
                      <a:pt x="2650522" y="671513"/>
                    </a:cubicBezTo>
                    <a:cubicBezTo>
                      <a:pt x="2656141" y="656939"/>
                      <a:pt x="2661475" y="643033"/>
                      <a:pt x="2666429" y="629507"/>
                    </a:cubicBezTo>
                    <a:cubicBezTo>
                      <a:pt x="2667572" y="626173"/>
                      <a:pt x="2671572" y="624364"/>
                      <a:pt x="2675001" y="625507"/>
                    </a:cubicBezTo>
                    <a:cubicBezTo>
                      <a:pt x="2677668" y="626650"/>
                      <a:pt x="2679478" y="629126"/>
                      <a:pt x="2679478" y="631793"/>
                    </a:cubicBezTo>
                    <a:cubicBezTo>
                      <a:pt x="2679478" y="632650"/>
                      <a:pt x="2679287" y="633603"/>
                      <a:pt x="2679002" y="634270"/>
                    </a:cubicBezTo>
                    <a:cubicBezTo>
                      <a:pt x="2673858" y="648653"/>
                      <a:pt x="2668429" y="662749"/>
                      <a:pt x="2663095" y="676465"/>
                    </a:cubicBezTo>
                    <a:cubicBezTo>
                      <a:pt x="2662047" y="678942"/>
                      <a:pt x="2659571" y="680752"/>
                      <a:pt x="2656808" y="680752"/>
                    </a:cubicBezTo>
                    <a:close/>
                    <a:moveTo>
                      <a:pt x="1087279" y="629126"/>
                    </a:moveTo>
                    <a:cubicBezTo>
                      <a:pt x="1085659" y="629126"/>
                      <a:pt x="1084136" y="628650"/>
                      <a:pt x="1082802" y="627602"/>
                    </a:cubicBezTo>
                    <a:cubicBezTo>
                      <a:pt x="1081469" y="626269"/>
                      <a:pt x="1080802" y="624649"/>
                      <a:pt x="1080516" y="622935"/>
                    </a:cubicBezTo>
                    <a:cubicBezTo>
                      <a:pt x="1080516" y="621125"/>
                      <a:pt x="1081183" y="619315"/>
                      <a:pt x="1082326" y="617982"/>
                    </a:cubicBezTo>
                    <a:cubicBezTo>
                      <a:pt x="1092422" y="606742"/>
                      <a:pt x="1102519" y="595789"/>
                      <a:pt x="1112425" y="584740"/>
                    </a:cubicBezTo>
                    <a:cubicBezTo>
                      <a:pt x="1114901" y="582073"/>
                      <a:pt x="1119378" y="581787"/>
                      <a:pt x="1122045" y="584263"/>
                    </a:cubicBezTo>
                    <a:cubicBezTo>
                      <a:pt x="1123379" y="585406"/>
                      <a:pt x="1124236" y="587216"/>
                      <a:pt x="1124236" y="589216"/>
                    </a:cubicBezTo>
                    <a:cubicBezTo>
                      <a:pt x="1124236" y="590740"/>
                      <a:pt x="1123569" y="592360"/>
                      <a:pt x="1122426" y="593503"/>
                    </a:cubicBezTo>
                    <a:cubicBezTo>
                      <a:pt x="1122426" y="593693"/>
                      <a:pt x="1122426" y="593693"/>
                      <a:pt x="1122426" y="593693"/>
                    </a:cubicBezTo>
                    <a:cubicBezTo>
                      <a:pt x="1122236" y="593884"/>
                      <a:pt x="1122236" y="594170"/>
                      <a:pt x="1121950" y="594170"/>
                    </a:cubicBezTo>
                    <a:cubicBezTo>
                      <a:pt x="1112044" y="605218"/>
                      <a:pt x="1102233" y="615982"/>
                      <a:pt x="1092137" y="627126"/>
                    </a:cubicBezTo>
                    <a:cubicBezTo>
                      <a:pt x="1091089" y="628459"/>
                      <a:pt x="1089279" y="629126"/>
                      <a:pt x="1087279" y="629126"/>
                    </a:cubicBezTo>
                    <a:close/>
                    <a:moveTo>
                      <a:pt x="1710309" y="600837"/>
                    </a:moveTo>
                    <a:cubicBezTo>
                      <a:pt x="1709642" y="600837"/>
                      <a:pt x="1709166" y="600647"/>
                      <a:pt x="1708690" y="600647"/>
                    </a:cubicBezTo>
                    <a:cubicBezTo>
                      <a:pt x="1705737" y="599980"/>
                      <a:pt x="1703546" y="597313"/>
                      <a:pt x="1703546" y="594170"/>
                    </a:cubicBezTo>
                    <a:cubicBezTo>
                      <a:pt x="1703546" y="593503"/>
                      <a:pt x="1703737" y="593026"/>
                      <a:pt x="1703737" y="592646"/>
                    </a:cubicBezTo>
                    <a:cubicBezTo>
                      <a:pt x="1707071" y="578548"/>
                      <a:pt x="1710690" y="563689"/>
                      <a:pt x="1714309" y="548830"/>
                    </a:cubicBezTo>
                    <a:cubicBezTo>
                      <a:pt x="1715167" y="545211"/>
                      <a:pt x="1718786" y="543020"/>
                      <a:pt x="1722406" y="543878"/>
                    </a:cubicBezTo>
                    <a:cubicBezTo>
                      <a:pt x="1724215" y="544354"/>
                      <a:pt x="1725739" y="545211"/>
                      <a:pt x="1726692" y="546830"/>
                    </a:cubicBezTo>
                    <a:cubicBezTo>
                      <a:pt x="1727549" y="548354"/>
                      <a:pt x="1727835" y="550164"/>
                      <a:pt x="1727359" y="551974"/>
                    </a:cubicBezTo>
                    <a:cubicBezTo>
                      <a:pt x="1724406" y="564737"/>
                      <a:pt x="1720882" y="579787"/>
                      <a:pt x="1716786" y="595789"/>
                    </a:cubicBezTo>
                    <a:cubicBezTo>
                      <a:pt x="1716119" y="598551"/>
                      <a:pt x="1713452" y="600837"/>
                      <a:pt x="1710309" y="600837"/>
                    </a:cubicBezTo>
                    <a:close/>
                    <a:moveTo>
                      <a:pt x="2687098" y="596074"/>
                    </a:moveTo>
                    <a:cubicBezTo>
                      <a:pt x="2686431" y="596074"/>
                      <a:pt x="2685764" y="596074"/>
                      <a:pt x="2685098" y="595884"/>
                    </a:cubicBezTo>
                    <a:cubicBezTo>
                      <a:pt x="2683288" y="595217"/>
                      <a:pt x="2681954" y="594074"/>
                      <a:pt x="2681288" y="592550"/>
                    </a:cubicBezTo>
                    <a:cubicBezTo>
                      <a:pt x="2680430" y="591026"/>
                      <a:pt x="2680145" y="589216"/>
                      <a:pt x="2680811" y="587407"/>
                    </a:cubicBezTo>
                    <a:cubicBezTo>
                      <a:pt x="2685288" y="573310"/>
                      <a:pt x="2689574" y="558927"/>
                      <a:pt x="2693575" y="544544"/>
                    </a:cubicBezTo>
                    <a:cubicBezTo>
                      <a:pt x="2694432" y="541210"/>
                      <a:pt x="2698052" y="538924"/>
                      <a:pt x="2701671" y="539877"/>
                    </a:cubicBezTo>
                    <a:cubicBezTo>
                      <a:pt x="2704624" y="540734"/>
                      <a:pt x="2706624" y="543497"/>
                      <a:pt x="2706624" y="546640"/>
                    </a:cubicBezTo>
                    <a:cubicBezTo>
                      <a:pt x="2706624" y="547116"/>
                      <a:pt x="2706624" y="547783"/>
                      <a:pt x="2706433" y="548259"/>
                    </a:cubicBezTo>
                    <a:cubicBezTo>
                      <a:pt x="2702624" y="562832"/>
                      <a:pt x="2698147" y="577405"/>
                      <a:pt x="2693670" y="591598"/>
                    </a:cubicBezTo>
                    <a:cubicBezTo>
                      <a:pt x="2692717" y="594265"/>
                      <a:pt x="2690050" y="596074"/>
                      <a:pt x="2687098" y="596074"/>
                    </a:cubicBezTo>
                    <a:close/>
                    <a:moveTo>
                      <a:pt x="1730978" y="513302"/>
                    </a:moveTo>
                    <a:cubicBezTo>
                      <a:pt x="1730502" y="513302"/>
                      <a:pt x="1729835" y="513302"/>
                      <a:pt x="1729359" y="513112"/>
                    </a:cubicBezTo>
                    <a:cubicBezTo>
                      <a:pt x="1726406" y="512445"/>
                      <a:pt x="1724215" y="509492"/>
                      <a:pt x="1724215" y="506349"/>
                    </a:cubicBezTo>
                    <a:cubicBezTo>
                      <a:pt x="1724215" y="505873"/>
                      <a:pt x="1724215" y="505492"/>
                      <a:pt x="1724406" y="505015"/>
                    </a:cubicBezTo>
                    <a:cubicBezTo>
                      <a:pt x="1724882" y="502539"/>
                      <a:pt x="1725263" y="500348"/>
                      <a:pt x="1726025" y="497872"/>
                    </a:cubicBezTo>
                    <a:cubicBezTo>
                      <a:pt x="1726692" y="495205"/>
                      <a:pt x="1727168" y="492538"/>
                      <a:pt x="1727835" y="489585"/>
                    </a:cubicBezTo>
                    <a:cubicBezTo>
                      <a:pt x="1729835" y="480155"/>
                      <a:pt x="1732121" y="470725"/>
                      <a:pt x="1734788" y="461105"/>
                    </a:cubicBezTo>
                    <a:cubicBezTo>
                      <a:pt x="1735646" y="457486"/>
                      <a:pt x="1739456" y="455485"/>
                      <a:pt x="1742884" y="456438"/>
                    </a:cubicBezTo>
                    <a:cubicBezTo>
                      <a:pt x="1746504" y="457295"/>
                      <a:pt x="1748695" y="461105"/>
                      <a:pt x="1747838" y="464725"/>
                    </a:cubicBezTo>
                    <a:cubicBezTo>
                      <a:pt x="1745361" y="473678"/>
                      <a:pt x="1743170" y="483108"/>
                      <a:pt x="1740884" y="492538"/>
                    </a:cubicBezTo>
                    <a:cubicBezTo>
                      <a:pt x="1739741" y="497872"/>
                      <a:pt x="1738884" y="502825"/>
                      <a:pt x="1737741" y="507778"/>
                    </a:cubicBezTo>
                    <a:cubicBezTo>
                      <a:pt x="1737741" y="507778"/>
                      <a:pt x="1737741" y="507968"/>
                      <a:pt x="1737550" y="507968"/>
                    </a:cubicBezTo>
                    <a:cubicBezTo>
                      <a:pt x="1736789" y="511016"/>
                      <a:pt x="1734122" y="513302"/>
                      <a:pt x="1730978" y="513302"/>
                    </a:cubicBezTo>
                    <a:close/>
                    <a:moveTo>
                      <a:pt x="2710720" y="509492"/>
                    </a:moveTo>
                    <a:cubicBezTo>
                      <a:pt x="2710244" y="509492"/>
                      <a:pt x="2709863" y="509492"/>
                      <a:pt x="2709386" y="509302"/>
                    </a:cubicBezTo>
                    <a:cubicBezTo>
                      <a:pt x="2707577" y="509111"/>
                      <a:pt x="2706053" y="507968"/>
                      <a:pt x="2705100" y="506349"/>
                    </a:cubicBezTo>
                    <a:cubicBezTo>
                      <a:pt x="2704243" y="504730"/>
                      <a:pt x="2703766" y="503015"/>
                      <a:pt x="2704243" y="501396"/>
                    </a:cubicBezTo>
                    <a:cubicBezTo>
                      <a:pt x="2707862" y="485013"/>
                      <a:pt x="2710529" y="470630"/>
                      <a:pt x="2712339" y="457581"/>
                    </a:cubicBezTo>
                    <a:cubicBezTo>
                      <a:pt x="2713006" y="453962"/>
                      <a:pt x="2716435" y="451295"/>
                      <a:pt x="2720245" y="451961"/>
                    </a:cubicBezTo>
                    <a:cubicBezTo>
                      <a:pt x="2723388" y="452438"/>
                      <a:pt x="2725865" y="455295"/>
                      <a:pt x="2725865" y="458438"/>
                    </a:cubicBezTo>
                    <a:cubicBezTo>
                      <a:pt x="2725865" y="458914"/>
                      <a:pt x="2725865" y="459105"/>
                      <a:pt x="2725865" y="459581"/>
                    </a:cubicBezTo>
                    <a:cubicBezTo>
                      <a:pt x="2723579" y="473678"/>
                      <a:pt x="2720912" y="488728"/>
                      <a:pt x="2717292" y="504063"/>
                    </a:cubicBezTo>
                    <a:cubicBezTo>
                      <a:pt x="2716530" y="507206"/>
                      <a:pt x="2713863" y="509492"/>
                      <a:pt x="2710720" y="509492"/>
                    </a:cubicBezTo>
                    <a:close/>
                    <a:moveTo>
                      <a:pt x="1754314" y="426625"/>
                    </a:moveTo>
                    <a:cubicBezTo>
                      <a:pt x="1753457" y="426625"/>
                      <a:pt x="1752695" y="426434"/>
                      <a:pt x="1752124" y="426148"/>
                    </a:cubicBezTo>
                    <a:cubicBezTo>
                      <a:pt x="1749457" y="425291"/>
                      <a:pt x="1747647" y="422815"/>
                      <a:pt x="1747647" y="419862"/>
                    </a:cubicBezTo>
                    <a:cubicBezTo>
                      <a:pt x="1747647" y="419195"/>
                      <a:pt x="1747647" y="418243"/>
                      <a:pt x="1747838" y="417576"/>
                    </a:cubicBezTo>
                    <a:cubicBezTo>
                      <a:pt x="1752790" y="403193"/>
                      <a:pt x="1758410" y="388810"/>
                      <a:pt x="1764030" y="375190"/>
                    </a:cubicBezTo>
                    <a:cubicBezTo>
                      <a:pt x="1765364" y="371856"/>
                      <a:pt x="1769650" y="370237"/>
                      <a:pt x="1772983" y="371570"/>
                    </a:cubicBezTo>
                    <a:cubicBezTo>
                      <a:pt x="1776317" y="373094"/>
                      <a:pt x="1777937" y="376904"/>
                      <a:pt x="1776317" y="380524"/>
                    </a:cubicBezTo>
                    <a:cubicBezTo>
                      <a:pt x="1770983" y="393763"/>
                      <a:pt x="1765554" y="407670"/>
                      <a:pt x="1760601" y="421862"/>
                    </a:cubicBezTo>
                    <a:cubicBezTo>
                      <a:pt x="1759744" y="424815"/>
                      <a:pt x="1756981" y="426625"/>
                      <a:pt x="1754314" y="426625"/>
                    </a:cubicBezTo>
                    <a:close/>
                    <a:moveTo>
                      <a:pt x="2724150" y="420814"/>
                    </a:moveTo>
                    <a:cubicBezTo>
                      <a:pt x="2724150" y="420814"/>
                      <a:pt x="2723959" y="420814"/>
                      <a:pt x="2723674" y="420814"/>
                    </a:cubicBezTo>
                    <a:cubicBezTo>
                      <a:pt x="2719864" y="420624"/>
                      <a:pt x="2717197" y="417195"/>
                      <a:pt x="2717387" y="413671"/>
                    </a:cubicBezTo>
                    <a:cubicBezTo>
                      <a:pt x="2718530" y="401288"/>
                      <a:pt x="2718911" y="388715"/>
                      <a:pt x="2718911" y="376428"/>
                    </a:cubicBezTo>
                    <a:cubicBezTo>
                      <a:pt x="2718911" y="373951"/>
                      <a:pt x="2718911" y="371761"/>
                      <a:pt x="2718911" y="369475"/>
                    </a:cubicBezTo>
                    <a:cubicBezTo>
                      <a:pt x="2718721" y="367665"/>
                      <a:pt x="2719388" y="365855"/>
                      <a:pt x="2720721" y="364522"/>
                    </a:cubicBezTo>
                    <a:cubicBezTo>
                      <a:pt x="2724817" y="360521"/>
                      <a:pt x="2732151" y="363855"/>
                      <a:pt x="2732437" y="369189"/>
                    </a:cubicBezTo>
                    <a:cubicBezTo>
                      <a:pt x="2732437" y="371475"/>
                      <a:pt x="2732437" y="373856"/>
                      <a:pt x="2732437" y="376333"/>
                    </a:cubicBezTo>
                    <a:cubicBezTo>
                      <a:pt x="2732437" y="388906"/>
                      <a:pt x="2731961" y="401955"/>
                      <a:pt x="2730817" y="414528"/>
                    </a:cubicBezTo>
                    <a:cubicBezTo>
                      <a:pt x="2730722" y="418147"/>
                      <a:pt x="2727770" y="420814"/>
                      <a:pt x="2724150" y="420814"/>
                    </a:cubicBezTo>
                    <a:close/>
                    <a:moveTo>
                      <a:pt x="1789081" y="344043"/>
                    </a:moveTo>
                    <a:cubicBezTo>
                      <a:pt x="1788223" y="344043"/>
                      <a:pt x="1787081" y="343567"/>
                      <a:pt x="1786128" y="343186"/>
                    </a:cubicBezTo>
                    <a:cubicBezTo>
                      <a:pt x="1783937" y="342043"/>
                      <a:pt x="1782318" y="339852"/>
                      <a:pt x="1782318" y="337375"/>
                    </a:cubicBezTo>
                    <a:cubicBezTo>
                      <a:pt x="1782318" y="336232"/>
                      <a:pt x="1782508" y="335089"/>
                      <a:pt x="1783175" y="334232"/>
                    </a:cubicBezTo>
                    <a:cubicBezTo>
                      <a:pt x="1789652" y="321183"/>
                      <a:pt x="1797082" y="307753"/>
                      <a:pt x="1804988" y="294513"/>
                    </a:cubicBezTo>
                    <a:cubicBezTo>
                      <a:pt x="1806988" y="291370"/>
                      <a:pt x="1811083" y="290513"/>
                      <a:pt x="1814227" y="292322"/>
                    </a:cubicBezTo>
                    <a:cubicBezTo>
                      <a:pt x="1815846" y="293180"/>
                      <a:pt x="1816894" y="294799"/>
                      <a:pt x="1817370" y="296323"/>
                    </a:cubicBezTo>
                    <a:cubicBezTo>
                      <a:pt x="1817846" y="298132"/>
                      <a:pt x="1817370" y="299942"/>
                      <a:pt x="1816513" y="301466"/>
                    </a:cubicBezTo>
                    <a:cubicBezTo>
                      <a:pt x="1808893" y="314515"/>
                      <a:pt x="1801749" y="327470"/>
                      <a:pt x="1795177" y="340042"/>
                    </a:cubicBezTo>
                    <a:lnTo>
                      <a:pt x="1795177" y="340233"/>
                    </a:lnTo>
                    <a:cubicBezTo>
                      <a:pt x="1794034" y="342519"/>
                      <a:pt x="1791557" y="344043"/>
                      <a:pt x="1789081" y="344043"/>
                    </a:cubicBezTo>
                    <a:close/>
                    <a:moveTo>
                      <a:pt x="2722626" y="331280"/>
                    </a:moveTo>
                    <a:cubicBezTo>
                      <a:pt x="2719292" y="331280"/>
                      <a:pt x="2716340" y="328803"/>
                      <a:pt x="2715863" y="325469"/>
                    </a:cubicBezTo>
                    <a:cubicBezTo>
                      <a:pt x="2713863" y="310610"/>
                      <a:pt x="2710910" y="296323"/>
                      <a:pt x="2707100" y="282607"/>
                    </a:cubicBezTo>
                    <a:cubicBezTo>
                      <a:pt x="2707100" y="282416"/>
                      <a:pt x="2707100" y="282416"/>
                      <a:pt x="2707100" y="282416"/>
                    </a:cubicBezTo>
                    <a:cubicBezTo>
                      <a:pt x="2707100" y="281940"/>
                      <a:pt x="2706910" y="281273"/>
                      <a:pt x="2706910" y="280797"/>
                    </a:cubicBezTo>
                    <a:cubicBezTo>
                      <a:pt x="2706910" y="277654"/>
                      <a:pt x="2708910" y="274987"/>
                      <a:pt x="2711863" y="274034"/>
                    </a:cubicBezTo>
                    <a:cubicBezTo>
                      <a:pt x="2715482" y="273177"/>
                      <a:pt x="2719292" y="275177"/>
                      <a:pt x="2720149" y="278701"/>
                    </a:cubicBezTo>
                    <a:cubicBezTo>
                      <a:pt x="2724150" y="293084"/>
                      <a:pt x="2727103" y="308134"/>
                      <a:pt x="2729103" y="323564"/>
                    </a:cubicBezTo>
                    <a:cubicBezTo>
                      <a:pt x="2729579" y="327184"/>
                      <a:pt x="2727103" y="330517"/>
                      <a:pt x="2723293" y="331184"/>
                    </a:cubicBezTo>
                    <a:cubicBezTo>
                      <a:pt x="2723007" y="331280"/>
                      <a:pt x="2722816" y="331280"/>
                      <a:pt x="2722626" y="331280"/>
                    </a:cubicBezTo>
                    <a:close/>
                    <a:moveTo>
                      <a:pt x="1835372" y="267081"/>
                    </a:moveTo>
                    <a:cubicBezTo>
                      <a:pt x="1833753" y="267081"/>
                      <a:pt x="1832420" y="266605"/>
                      <a:pt x="1831277" y="265747"/>
                    </a:cubicBezTo>
                    <a:cubicBezTo>
                      <a:pt x="1829467" y="264605"/>
                      <a:pt x="1828324" y="262414"/>
                      <a:pt x="1828609" y="260128"/>
                    </a:cubicBezTo>
                    <a:cubicBezTo>
                      <a:pt x="1828609" y="258794"/>
                      <a:pt x="1829086" y="257461"/>
                      <a:pt x="1829753" y="256508"/>
                    </a:cubicBezTo>
                    <a:cubicBezTo>
                      <a:pt x="1838515" y="244126"/>
                      <a:pt x="1847469" y="232029"/>
                      <a:pt x="1857089" y="220123"/>
                    </a:cubicBezTo>
                    <a:cubicBezTo>
                      <a:pt x="1859280" y="217456"/>
                      <a:pt x="1863566" y="216979"/>
                      <a:pt x="1866519" y="219265"/>
                    </a:cubicBezTo>
                    <a:cubicBezTo>
                      <a:pt x="1867853" y="220408"/>
                      <a:pt x="1868710" y="221932"/>
                      <a:pt x="1868996" y="223742"/>
                    </a:cubicBezTo>
                    <a:cubicBezTo>
                      <a:pt x="1869186" y="225552"/>
                      <a:pt x="1868710" y="227362"/>
                      <a:pt x="1867662" y="228695"/>
                    </a:cubicBezTo>
                    <a:cubicBezTo>
                      <a:pt x="1858708" y="239649"/>
                      <a:pt x="1849946" y="251174"/>
                      <a:pt x="1840992" y="263938"/>
                    </a:cubicBezTo>
                    <a:cubicBezTo>
                      <a:pt x="1840706" y="264128"/>
                      <a:pt x="1840706" y="264128"/>
                      <a:pt x="1840706" y="264128"/>
                    </a:cubicBezTo>
                    <a:cubicBezTo>
                      <a:pt x="1839563" y="265938"/>
                      <a:pt x="1837373" y="267081"/>
                      <a:pt x="1835372" y="267081"/>
                    </a:cubicBezTo>
                    <a:close/>
                    <a:moveTo>
                      <a:pt x="2698147" y="245269"/>
                    </a:moveTo>
                    <a:cubicBezTo>
                      <a:pt x="2695670" y="245269"/>
                      <a:pt x="2693194" y="243745"/>
                      <a:pt x="2692051" y="241268"/>
                    </a:cubicBezTo>
                    <a:cubicBezTo>
                      <a:pt x="2685955" y="228029"/>
                      <a:pt x="2678525" y="215265"/>
                      <a:pt x="2670239" y="203549"/>
                    </a:cubicBezTo>
                    <a:cubicBezTo>
                      <a:pt x="2669572" y="202406"/>
                      <a:pt x="2669096" y="201073"/>
                      <a:pt x="2669096" y="199739"/>
                    </a:cubicBezTo>
                    <a:cubicBezTo>
                      <a:pt x="2669096" y="197453"/>
                      <a:pt x="2669953" y="195453"/>
                      <a:pt x="2672048" y="194120"/>
                    </a:cubicBezTo>
                    <a:cubicBezTo>
                      <a:pt x="2675001" y="192119"/>
                      <a:pt x="2679192" y="192786"/>
                      <a:pt x="2681288" y="195643"/>
                    </a:cubicBezTo>
                    <a:cubicBezTo>
                      <a:pt x="2690050" y="208026"/>
                      <a:pt x="2697671" y="221456"/>
                      <a:pt x="2704433" y="235648"/>
                    </a:cubicBezTo>
                    <a:cubicBezTo>
                      <a:pt x="2706053" y="238982"/>
                      <a:pt x="2704433" y="243078"/>
                      <a:pt x="2701099" y="244602"/>
                    </a:cubicBezTo>
                    <a:cubicBezTo>
                      <a:pt x="2700147" y="245078"/>
                      <a:pt x="2699290" y="245269"/>
                      <a:pt x="2698147" y="245269"/>
                    </a:cubicBezTo>
                    <a:close/>
                    <a:moveTo>
                      <a:pt x="1891665" y="197453"/>
                    </a:moveTo>
                    <a:cubicBezTo>
                      <a:pt x="1890046" y="197453"/>
                      <a:pt x="1888331" y="196787"/>
                      <a:pt x="1887188" y="195453"/>
                    </a:cubicBezTo>
                    <a:cubicBezTo>
                      <a:pt x="1885855" y="194310"/>
                      <a:pt x="1884998" y="192310"/>
                      <a:pt x="1885188" y="190500"/>
                    </a:cubicBezTo>
                    <a:cubicBezTo>
                      <a:pt x="1885188" y="188976"/>
                      <a:pt x="1885664" y="187166"/>
                      <a:pt x="1886998" y="186023"/>
                    </a:cubicBezTo>
                    <a:cubicBezTo>
                      <a:pt x="1897571" y="174784"/>
                      <a:pt x="1908334" y="164021"/>
                      <a:pt x="1919097" y="154114"/>
                    </a:cubicBezTo>
                    <a:cubicBezTo>
                      <a:pt x="1921764" y="151638"/>
                      <a:pt x="1926241" y="151924"/>
                      <a:pt x="1928527" y="154305"/>
                    </a:cubicBezTo>
                    <a:cubicBezTo>
                      <a:pt x="1929860" y="155638"/>
                      <a:pt x="1930527" y="157448"/>
                      <a:pt x="1930337" y="159258"/>
                    </a:cubicBezTo>
                    <a:cubicBezTo>
                      <a:pt x="1930337" y="161068"/>
                      <a:pt x="1929670" y="162592"/>
                      <a:pt x="1928336" y="164021"/>
                    </a:cubicBezTo>
                    <a:cubicBezTo>
                      <a:pt x="1917287" y="174117"/>
                      <a:pt x="1906810" y="184690"/>
                      <a:pt x="1896713" y="195167"/>
                    </a:cubicBezTo>
                    <a:cubicBezTo>
                      <a:pt x="1895284" y="196596"/>
                      <a:pt x="1893665" y="197453"/>
                      <a:pt x="1891665" y="197453"/>
                    </a:cubicBezTo>
                    <a:close/>
                    <a:moveTo>
                      <a:pt x="2647188" y="171926"/>
                    </a:moveTo>
                    <a:cubicBezTo>
                      <a:pt x="2645188" y="171926"/>
                      <a:pt x="2643569" y="171259"/>
                      <a:pt x="2642235" y="169926"/>
                    </a:cubicBezTo>
                    <a:cubicBezTo>
                      <a:pt x="2632139" y="159163"/>
                      <a:pt x="2621566" y="148876"/>
                      <a:pt x="2610326" y="138970"/>
                    </a:cubicBezTo>
                    <a:cubicBezTo>
                      <a:pt x="2608993" y="137636"/>
                      <a:pt x="2608326" y="135826"/>
                      <a:pt x="2608326" y="134017"/>
                    </a:cubicBezTo>
                    <a:cubicBezTo>
                      <a:pt x="2608326" y="132207"/>
                      <a:pt x="2608802" y="130683"/>
                      <a:pt x="2609945" y="129540"/>
                    </a:cubicBezTo>
                    <a:cubicBezTo>
                      <a:pt x="2612422" y="126873"/>
                      <a:pt x="2616899" y="126587"/>
                      <a:pt x="2619566" y="128873"/>
                    </a:cubicBezTo>
                    <a:cubicBezTo>
                      <a:pt x="2630329" y="138779"/>
                      <a:pt x="2641092" y="149257"/>
                      <a:pt x="2651855" y="160782"/>
                    </a:cubicBezTo>
                    <a:cubicBezTo>
                      <a:pt x="2654522" y="163449"/>
                      <a:pt x="2654332" y="167735"/>
                      <a:pt x="2651570" y="170212"/>
                    </a:cubicBezTo>
                    <a:cubicBezTo>
                      <a:pt x="2650522" y="171259"/>
                      <a:pt x="2648712" y="171926"/>
                      <a:pt x="2647188" y="171926"/>
                    </a:cubicBezTo>
                    <a:close/>
                    <a:moveTo>
                      <a:pt x="1957673" y="136398"/>
                    </a:moveTo>
                    <a:cubicBezTo>
                      <a:pt x="1955673" y="136398"/>
                      <a:pt x="1953673" y="135541"/>
                      <a:pt x="1952530" y="133921"/>
                    </a:cubicBezTo>
                    <a:cubicBezTo>
                      <a:pt x="1951387" y="132779"/>
                      <a:pt x="1950911" y="131254"/>
                      <a:pt x="1950911" y="129635"/>
                    </a:cubicBezTo>
                    <a:cubicBezTo>
                      <a:pt x="1950911" y="127635"/>
                      <a:pt x="1951768" y="125635"/>
                      <a:pt x="1953578" y="124492"/>
                    </a:cubicBezTo>
                    <a:cubicBezTo>
                      <a:pt x="1965484" y="114871"/>
                      <a:pt x="1977866" y="105823"/>
                      <a:pt x="1989963" y="97536"/>
                    </a:cubicBezTo>
                    <a:cubicBezTo>
                      <a:pt x="1993106" y="95536"/>
                      <a:pt x="1997392" y="96393"/>
                      <a:pt x="1999393" y="99346"/>
                    </a:cubicBezTo>
                    <a:cubicBezTo>
                      <a:pt x="2000250" y="100679"/>
                      <a:pt x="2000726" y="102489"/>
                      <a:pt x="2000536" y="104299"/>
                    </a:cubicBezTo>
                    <a:cubicBezTo>
                      <a:pt x="2000059" y="106108"/>
                      <a:pt x="1999202" y="107632"/>
                      <a:pt x="1997583" y="108585"/>
                    </a:cubicBezTo>
                    <a:cubicBezTo>
                      <a:pt x="1985486" y="116872"/>
                      <a:pt x="1973294" y="125825"/>
                      <a:pt x="1961864" y="135064"/>
                    </a:cubicBezTo>
                    <a:cubicBezTo>
                      <a:pt x="1960816" y="136017"/>
                      <a:pt x="1959197" y="136398"/>
                      <a:pt x="1957673" y="136398"/>
                    </a:cubicBezTo>
                    <a:close/>
                    <a:moveTo>
                      <a:pt x="2580513" y="111919"/>
                    </a:moveTo>
                    <a:cubicBezTo>
                      <a:pt x="2578989" y="111919"/>
                      <a:pt x="2577560" y="111442"/>
                      <a:pt x="2576513" y="110585"/>
                    </a:cubicBezTo>
                    <a:cubicBezTo>
                      <a:pt x="2564892" y="101632"/>
                      <a:pt x="2552509" y="93059"/>
                      <a:pt x="2540127" y="85249"/>
                    </a:cubicBezTo>
                    <a:cubicBezTo>
                      <a:pt x="2538127" y="84106"/>
                      <a:pt x="2536793" y="81915"/>
                      <a:pt x="2536984" y="79438"/>
                    </a:cubicBezTo>
                    <a:cubicBezTo>
                      <a:pt x="2536984" y="78296"/>
                      <a:pt x="2537174" y="77153"/>
                      <a:pt x="2537841" y="76105"/>
                    </a:cubicBezTo>
                    <a:cubicBezTo>
                      <a:pt x="2539841" y="72962"/>
                      <a:pt x="2544128" y="72104"/>
                      <a:pt x="2547271" y="73914"/>
                    </a:cubicBezTo>
                    <a:cubicBezTo>
                      <a:pt x="2560034" y="82201"/>
                      <a:pt x="2572607" y="90773"/>
                      <a:pt x="2584514" y="99917"/>
                    </a:cubicBezTo>
                    <a:cubicBezTo>
                      <a:pt x="2585847" y="101060"/>
                      <a:pt x="2586704" y="102584"/>
                      <a:pt x="2586990" y="104394"/>
                    </a:cubicBezTo>
                    <a:cubicBezTo>
                      <a:pt x="2587466" y="106204"/>
                      <a:pt x="2586990" y="108013"/>
                      <a:pt x="2585847" y="109347"/>
                    </a:cubicBezTo>
                    <a:cubicBezTo>
                      <a:pt x="2584609" y="111062"/>
                      <a:pt x="2582513" y="111919"/>
                      <a:pt x="2580513" y="111919"/>
                    </a:cubicBezTo>
                    <a:close/>
                    <a:moveTo>
                      <a:pt x="2031968" y="85915"/>
                    </a:moveTo>
                    <a:cubicBezTo>
                      <a:pt x="2029492" y="85915"/>
                      <a:pt x="2027301" y="84772"/>
                      <a:pt x="2026158" y="82582"/>
                    </a:cubicBezTo>
                    <a:cubicBezTo>
                      <a:pt x="2025491" y="81724"/>
                      <a:pt x="2025301" y="80581"/>
                      <a:pt x="2025301" y="79438"/>
                    </a:cubicBezTo>
                    <a:cubicBezTo>
                      <a:pt x="2025015" y="76962"/>
                      <a:pt x="2026444" y="74771"/>
                      <a:pt x="2028634" y="73342"/>
                    </a:cubicBezTo>
                    <a:cubicBezTo>
                      <a:pt x="2041684" y="65913"/>
                      <a:pt x="2055400" y="58769"/>
                      <a:pt x="2068830" y="52292"/>
                    </a:cubicBezTo>
                    <a:cubicBezTo>
                      <a:pt x="2071973" y="50673"/>
                      <a:pt x="2076259" y="52292"/>
                      <a:pt x="2077783" y="55626"/>
                    </a:cubicBezTo>
                    <a:cubicBezTo>
                      <a:pt x="2079307" y="58769"/>
                      <a:pt x="2077974" y="62770"/>
                      <a:pt x="2074640" y="64579"/>
                    </a:cubicBezTo>
                    <a:cubicBezTo>
                      <a:pt x="2061210" y="70866"/>
                      <a:pt x="2047970" y="77819"/>
                      <a:pt x="2035397" y="84963"/>
                    </a:cubicBezTo>
                    <a:cubicBezTo>
                      <a:pt x="2034159" y="85725"/>
                      <a:pt x="2033111" y="85915"/>
                      <a:pt x="2031968" y="85915"/>
                    </a:cubicBezTo>
                    <a:close/>
                    <a:moveTo>
                      <a:pt x="2504694" y="64198"/>
                    </a:moveTo>
                    <a:cubicBezTo>
                      <a:pt x="2503551" y="64198"/>
                      <a:pt x="2502503" y="64008"/>
                      <a:pt x="2501551" y="63532"/>
                    </a:cubicBezTo>
                    <a:cubicBezTo>
                      <a:pt x="2488787" y="56769"/>
                      <a:pt x="2475071" y="50768"/>
                      <a:pt x="2461355" y="45339"/>
                    </a:cubicBezTo>
                    <a:cubicBezTo>
                      <a:pt x="2458688" y="44196"/>
                      <a:pt x="2457069" y="42005"/>
                      <a:pt x="2457069" y="39243"/>
                    </a:cubicBezTo>
                    <a:cubicBezTo>
                      <a:pt x="2457069" y="38386"/>
                      <a:pt x="2457069" y="37433"/>
                      <a:pt x="2457545" y="36576"/>
                    </a:cubicBezTo>
                    <a:cubicBezTo>
                      <a:pt x="2458879" y="33242"/>
                      <a:pt x="2462974" y="31432"/>
                      <a:pt x="2466308" y="32766"/>
                    </a:cubicBezTo>
                    <a:cubicBezTo>
                      <a:pt x="2479834" y="38100"/>
                      <a:pt x="2493740" y="44482"/>
                      <a:pt x="2507647" y="51435"/>
                    </a:cubicBezTo>
                    <a:cubicBezTo>
                      <a:pt x="2510981" y="53245"/>
                      <a:pt x="2512314" y="57245"/>
                      <a:pt x="2510790" y="60674"/>
                    </a:cubicBezTo>
                    <a:cubicBezTo>
                      <a:pt x="2509361" y="62770"/>
                      <a:pt x="2507171" y="64198"/>
                      <a:pt x="2504694" y="64198"/>
                    </a:cubicBezTo>
                    <a:close/>
                    <a:moveTo>
                      <a:pt x="2113026" y="47530"/>
                    </a:moveTo>
                    <a:cubicBezTo>
                      <a:pt x="2110073" y="47530"/>
                      <a:pt x="2107692" y="45720"/>
                      <a:pt x="2106740" y="43243"/>
                    </a:cubicBezTo>
                    <a:cubicBezTo>
                      <a:pt x="2106263" y="42386"/>
                      <a:pt x="2106263" y="41720"/>
                      <a:pt x="2106263" y="40767"/>
                    </a:cubicBezTo>
                    <a:cubicBezTo>
                      <a:pt x="2106073" y="38100"/>
                      <a:pt x="2107883" y="35433"/>
                      <a:pt x="2110549" y="34480"/>
                    </a:cubicBezTo>
                    <a:cubicBezTo>
                      <a:pt x="2124647" y="29051"/>
                      <a:pt x="2139029" y="24193"/>
                      <a:pt x="2153603" y="20098"/>
                    </a:cubicBezTo>
                    <a:cubicBezTo>
                      <a:pt x="2157222" y="19240"/>
                      <a:pt x="2161032" y="21241"/>
                      <a:pt x="2161889" y="24574"/>
                    </a:cubicBezTo>
                    <a:cubicBezTo>
                      <a:pt x="2162366" y="26384"/>
                      <a:pt x="2162080" y="28194"/>
                      <a:pt x="2161223" y="29718"/>
                    </a:cubicBezTo>
                    <a:cubicBezTo>
                      <a:pt x="2160556" y="31242"/>
                      <a:pt x="2159032" y="32385"/>
                      <a:pt x="2157413" y="32861"/>
                    </a:cubicBezTo>
                    <a:cubicBezTo>
                      <a:pt x="2142839" y="37147"/>
                      <a:pt x="2128647" y="41815"/>
                      <a:pt x="2115217" y="46958"/>
                    </a:cubicBezTo>
                    <a:cubicBezTo>
                      <a:pt x="2114550" y="47339"/>
                      <a:pt x="2113693" y="47530"/>
                      <a:pt x="2113026" y="47530"/>
                    </a:cubicBezTo>
                    <a:close/>
                    <a:moveTo>
                      <a:pt x="2421160" y="31432"/>
                    </a:moveTo>
                    <a:cubicBezTo>
                      <a:pt x="2420683" y="31432"/>
                      <a:pt x="2420017" y="31242"/>
                      <a:pt x="2419350" y="30956"/>
                    </a:cubicBezTo>
                    <a:cubicBezTo>
                      <a:pt x="2405444" y="27146"/>
                      <a:pt x="2390870" y="23813"/>
                      <a:pt x="2376297" y="21050"/>
                    </a:cubicBezTo>
                    <a:cubicBezTo>
                      <a:pt x="2373154" y="20383"/>
                      <a:pt x="2370868" y="17716"/>
                      <a:pt x="2370868" y="14573"/>
                    </a:cubicBezTo>
                    <a:cubicBezTo>
                      <a:pt x="2370868" y="14097"/>
                      <a:pt x="2370868" y="13716"/>
                      <a:pt x="2370868" y="13240"/>
                    </a:cubicBezTo>
                    <a:cubicBezTo>
                      <a:pt x="2371534" y="9620"/>
                      <a:pt x="2374964" y="7144"/>
                      <a:pt x="2378774" y="7810"/>
                    </a:cubicBezTo>
                    <a:cubicBezTo>
                      <a:pt x="2393537" y="10478"/>
                      <a:pt x="2408587" y="13906"/>
                      <a:pt x="2423160" y="18097"/>
                    </a:cubicBezTo>
                    <a:cubicBezTo>
                      <a:pt x="2426494" y="18955"/>
                      <a:pt x="2428780" y="22765"/>
                      <a:pt x="2427637" y="26384"/>
                    </a:cubicBezTo>
                    <a:cubicBezTo>
                      <a:pt x="2426780" y="29337"/>
                      <a:pt x="2424303" y="31432"/>
                      <a:pt x="2421160" y="31432"/>
                    </a:cubicBezTo>
                    <a:close/>
                    <a:moveTo>
                      <a:pt x="2199227" y="22860"/>
                    </a:moveTo>
                    <a:cubicBezTo>
                      <a:pt x="2195894" y="22860"/>
                      <a:pt x="2193131" y="20574"/>
                      <a:pt x="2192465" y="17240"/>
                    </a:cubicBezTo>
                    <a:cubicBezTo>
                      <a:pt x="2192465" y="16764"/>
                      <a:pt x="2192465" y="16383"/>
                      <a:pt x="2192465" y="15907"/>
                    </a:cubicBezTo>
                    <a:cubicBezTo>
                      <a:pt x="2192465" y="12763"/>
                      <a:pt x="2194750" y="10096"/>
                      <a:pt x="2197894" y="9430"/>
                    </a:cubicBezTo>
                    <a:cubicBezTo>
                      <a:pt x="2212943" y="6477"/>
                      <a:pt x="2227993" y="4286"/>
                      <a:pt x="2242757" y="2667"/>
                    </a:cubicBezTo>
                    <a:cubicBezTo>
                      <a:pt x="2246852" y="2191"/>
                      <a:pt x="2249710" y="5143"/>
                      <a:pt x="2250186" y="8763"/>
                    </a:cubicBezTo>
                    <a:cubicBezTo>
                      <a:pt x="2250662" y="12382"/>
                      <a:pt x="2247995" y="15716"/>
                      <a:pt x="2244185" y="16192"/>
                    </a:cubicBezTo>
                    <a:cubicBezTo>
                      <a:pt x="2229803" y="17812"/>
                      <a:pt x="2215229" y="19812"/>
                      <a:pt x="2200370" y="22670"/>
                    </a:cubicBezTo>
                    <a:cubicBezTo>
                      <a:pt x="2200084" y="22860"/>
                      <a:pt x="2199608" y="22860"/>
                      <a:pt x="2199227" y="22860"/>
                    </a:cubicBezTo>
                    <a:close/>
                    <a:moveTo>
                      <a:pt x="2333149" y="15240"/>
                    </a:moveTo>
                    <a:cubicBezTo>
                      <a:pt x="2332958" y="15240"/>
                      <a:pt x="2332673" y="15240"/>
                      <a:pt x="2332482" y="15240"/>
                    </a:cubicBezTo>
                    <a:cubicBezTo>
                      <a:pt x="2317909" y="13906"/>
                      <a:pt x="2303336" y="13240"/>
                      <a:pt x="2288286" y="13716"/>
                    </a:cubicBezTo>
                    <a:cubicBezTo>
                      <a:pt x="2284666" y="13716"/>
                      <a:pt x="2281523" y="10573"/>
                      <a:pt x="2281523" y="6953"/>
                    </a:cubicBezTo>
                    <a:cubicBezTo>
                      <a:pt x="2281523" y="3143"/>
                      <a:pt x="2284476" y="190"/>
                      <a:pt x="2288286" y="0"/>
                    </a:cubicBezTo>
                    <a:lnTo>
                      <a:pt x="2293715" y="0"/>
                    </a:lnTo>
                    <a:cubicBezTo>
                      <a:pt x="2306765" y="0"/>
                      <a:pt x="2320195" y="667"/>
                      <a:pt x="2333625" y="1810"/>
                    </a:cubicBezTo>
                    <a:cubicBezTo>
                      <a:pt x="2337435" y="2000"/>
                      <a:pt x="2340102" y="5429"/>
                      <a:pt x="2339721" y="8954"/>
                    </a:cubicBezTo>
                    <a:cubicBezTo>
                      <a:pt x="2339435" y="12573"/>
                      <a:pt x="2336578" y="15240"/>
                      <a:pt x="2333149" y="15240"/>
                    </a:cubicBezTo>
                    <a:close/>
                  </a:path>
                </a:pathLst>
              </a:custGeom>
              <a:solidFill>
                <a:srgbClr val="3E41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84" name="任意多边形: 形状 83" descr="886cbebd-c36c-4057-81bc-37a4bebc8770"/>
              <p:cNvSpPr/>
              <p:nvPr/>
            </p:nvSpPr>
            <p:spPr>
              <a:xfrm>
                <a:off x="1474207" y="2718529"/>
                <a:ext cx="2613561" cy="3273694"/>
              </a:xfrm>
              <a:custGeom>
                <a:avLst/>
                <a:gdLst>
                  <a:gd name="connsiteX0" fmla="*/ 114586 w 3792569"/>
                  <a:gd name="connsiteY0" fmla="*/ 4750499 h 4750498"/>
                  <a:gd name="connsiteX1" fmla="*/ 81153 w 3792569"/>
                  <a:gd name="connsiteY1" fmla="*/ 4743736 h 4750498"/>
                  <a:gd name="connsiteX2" fmla="*/ 76867 w 3792569"/>
                  <a:gd name="connsiteY2" fmla="*/ 4737450 h 4750498"/>
                  <a:gd name="connsiteX3" fmla="*/ 77534 w 3792569"/>
                  <a:gd name="connsiteY3" fmla="*/ 4734973 h 4750498"/>
                  <a:gd name="connsiteX4" fmla="*/ 86297 w 3792569"/>
                  <a:gd name="connsiteY4" fmla="*/ 4731353 h 4750498"/>
                  <a:gd name="connsiteX5" fmla="*/ 126683 w 3792569"/>
                  <a:gd name="connsiteY5" fmla="*/ 4736021 h 4750498"/>
                  <a:gd name="connsiteX6" fmla="*/ 134112 w 3792569"/>
                  <a:gd name="connsiteY6" fmla="*/ 4741831 h 4750498"/>
                  <a:gd name="connsiteX7" fmla="*/ 132969 w 3792569"/>
                  <a:gd name="connsiteY7" fmla="*/ 4746784 h 4750498"/>
                  <a:gd name="connsiteX8" fmla="*/ 128492 w 3792569"/>
                  <a:gd name="connsiteY8" fmla="*/ 4749451 h 4750498"/>
                  <a:gd name="connsiteX9" fmla="*/ 114586 w 3792569"/>
                  <a:gd name="connsiteY9" fmla="*/ 4750499 h 4750498"/>
                  <a:gd name="connsiteX10" fmla="*/ 170021 w 3792569"/>
                  <a:gd name="connsiteY10" fmla="*/ 4736402 h 4750498"/>
                  <a:gd name="connsiteX11" fmla="*/ 163925 w 3792569"/>
                  <a:gd name="connsiteY11" fmla="*/ 4732592 h 4750498"/>
                  <a:gd name="connsiteX12" fmla="*/ 163259 w 3792569"/>
                  <a:gd name="connsiteY12" fmla="*/ 4729639 h 4750498"/>
                  <a:gd name="connsiteX13" fmla="*/ 167069 w 3792569"/>
                  <a:gd name="connsiteY13" fmla="*/ 4723543 h 4750498"/>
                  <a:gd name="connsiteX14" fmla="*/ 204788 w 3792569"/>
                  <a:gd name="connsiteY14" fmla="*/ 4701540 h 4750498"/>
                  <a:gd name="connsiteX15" fmla="*/ 214217 w 3792569"/>
                  <a:gd name="connsiteY15" fmla="*/ 4703350 h 4750498"/>
                  <a:gd name="connsiteX16" fmla="*/ 212408 w 3792569"/>
                  <a:gd name="connsiteY16" fmla="*/ 4712780 h 4750498"/>
                  <a:gd name="connsiteX17" fmla="*/ 172879 w 3792569"/>
                  <a:gd name="connsiteY17" fmla="*/ 4735640 h 4750498"/>
                  <a:gd name="connsiteX18" fmla="*/ 170021 w 3792569"/>
                  <a:gd name="connsiteY18" fmla="*/ 4736402 h 4750498"/>
                  <a:gd name="connsiteX19" fmla="*/ 49340 w 3792569"/>
                  <a:gd name="connsiteY19" fmla="*/ 4716399 h 4750498"/>
                  <a:gd name="connsiteX20" fmla="*/ 44006 w 3792569"/>
                  <a:gd name="connsiteY20" fmla="*/ 4713732 h 4750498"/>
                  <a:gd name="connsiteX21" fmla="*/ 22003 w 3792569"/>
                  <a:gd name="connsiteY21" fmla="*/ 4672680 h 4750498"/>
                  <a:gd name="connsiteX22" fmla="*/ 21527 w 3792569"/>
                  <a:gd name="connsiteY22" fmla="*/ 4670203 h 4750498"/>
                  <a:gd name="connsiteX23" fmla="*/ 26003 w 3792569"/>
                  <a:gd name="connsiteY23" fmla="*/ 4663916 h 4750498"/>
                  <a:gd name="connsiteX24" fmla="*/ 34576 w 3792569"/>
                  <a:gd name="connsiteY24" fmla="*/ 4667727 h 4750498"/>
                  <a:gd name="connsiteX25" fmla="*/ 54769 w 3792569"/>
                  <a:gd name="connsiteY25" fmla="*/ 4705636 h 4750498"/>
                  <a:gd name="connsiteX26" fmla="*/ 53435 w 3792569"/>
                  <a:gd name="connsiteY26" fmla="*/ 4715066 h 4750498"/>
                  <a:gd name="connsiteX27" fmla="*/ 49340 w 3792569"/>
                  <a:gd name="connsiteY27" fmla="*/ 4716399 h 4750498"/>
                  <a:gd name="connsiteX28" fmla="*/ 244412 w 3792569"/>
                  <a:gd name="connsiteY28" fmla="*/ 4686777 h 4750498"/>
                  <a:gd name="connsiteX29" fmla="*/ 239268 w 3792569"/>
                  <a:gd name="connsiteY29" fmla="*/ 4684300 h 4750498"/>
                  <a:gd name="connsiteX30" fmla="*/ 237744 w 3792569"/>
                  <a:gd name="connsiteY30" fmla="*/ 4680014 h 4750498"/>
                  <a:gd name="connsiteX31" fmla="*/ 239935 w 3792569"/>
                  <a:gd name="connsiteY31" fmla="*/ 4674870 h 4750498"/>
                  <a:gd name="connsiteX32" fmla="*/ 272891 w 3792569"/>
                  <a:gd name="connsiteY32" fmla="*/ 4645057 h 4750498"/>
                  <a:gd name="connsiteX33" fmla="*/ 282321 w 3792569"/>
                  <a:gd name="connsiteY33" fmla="*/ 4645248 h 4750498"/>
                  <a:gd name="connsiteX34" fmla="*/ 282321 w 3792569"/>
                  <a:gd name="connsiteY34" fmla="*/ 4654868 h 4750498"/>
                  <a:gd name="connsiteX35" fmla="*/ 248888 w 3792569"/>
                  <a:gd name="connsiteY35" fmla="*/ 4684967 h 4750498"/>
                  <a:gd name="connsiteX36" fmla="*/ 248602 w 3792569"/>
                  <a:gd name="connsiteY36" fmla="*/ 4685157 h 4750498"/>
                  <a:gd name="connsiteX37" fmla="*/ 244412 w 3792569"/>
                  <a:gd name="connsiteY37" fmla="*/ 4686777 h 4750498"/>
                  <a:gd name="connsiteX38" fmla="*/ 16097 w 3792569"/>
                  <a:gd name="connsiteY38" fmla="*/ 4633818 h 4750498"/>
                  <a:gd name="connsiteX39" fmla="*/ 9620 w 3792569"/>
                  <a:gd name="connsiteY39" fmla="*/ 4628388 h 4750498"/>
                  <a:gd name="connsiteX40" fmla="*/ 2858 w 3792569"/>
                  <a:gd name="connsiteY40" fmla="*/ 4583240 h 4750498"/>
                  <a:gd name="connsiteX41" fmla="*/ 2858 w 3792569"/>
                  <a:gd name="connsiteY41" fmla="*/ 4583049 h 4750498"/>
                  <a:gd name="connsiteX42" fmla="*/ 2858 w 3792569"/>
                  <a:gd name="connsiteY42" fmla="*/ 4582573 h 4750498"/>
                  <a:gd name="connsiteX43" fmla="*/ 8954 w 3792569"/>
                  <a:gd name="connsiteY43" fmla="*/ 4575810 h 4750498"/>
                  <a:gd name="connsiteX44" fmla="*/ 16097 w 3792569"/>
                  <a:gd name="connsiteY44" fmla="*/ 4581621 h 4750498"/>
                  <a:gd name="connsiteX45" fmla="*/ 16288 w 3792569"/>
                  <a:gd name="connsiteY45" fmla="*/ 4581811 h 4750498"/>
                  <a:gd name="connsiteX46" fmla="*/ 16288 w 3792569"/>
                  <a:gd name="connsiteY46" fmla="*/ 4582478 h 4750498"/>
                  <a:gd name="connsiteX47" fmla="*/ 22765 w 3792569"/>
                  <a:gd name="connsiteY47" fmla="*/ 4625531 h 4750498"/>
                  <a:gd name="connsiteX48" fmla="*/ 21622 w 3792569"/>
                  <a:gd name="connsiteY48" fmla="*/ 4630674 h 4750498"/>
                  <a:gd name="connsiteX49" fmla="*/ 17335 w 3792569"/>
                  <a:gd name="connsiteY49" fmla="*/ 4633341 h 4750498"/>
                  <a:gd name="connsiteX50" fmla="*/ 16097 w 3792569"/>
                  <a:gd name="connsiteY50" fmla="*/ 4633818 h 4750498"/>
                  <a:gd name="connsiteX51" fmla="*/ 308991 w 3792569"/>
                  <a:gd name="connsiteY51" fmla="*/ 4624769 h 4750498"/>
                  <a:gd name="connsiteX52" fmla="*/ 304324 w 3792569"/>
                  <a:gd name="connsiteY52" fmla="*/ 4622959 h 4750498"/>
                  <a:gd name="connsiteX53" fmla="*/ 302323 w 3792569"/>
                  <a:gd name="connsiteY53" fmla="*/ 4617816 h 4750498"/>
                  <a:gd name="connsiteX54" fmla="*/ 304133 w 3792569"/>
                  <a:gd name="connsiteY54" fmla="*/ 4613339 h 4750498"/>
                  <a:gd name="connsiteX55" fmla="*/ 333947 w 3792569"/>
                  <a:gd name="connsiteY55" fmla="*/ 4580382 h 4750498"/>
                  <a:gd name="connsiteX56" fmla="*/ 343567 w 3792569"/>
                  <a:gd name="connsiteY56" fmla="*/ 4579716 h 4750498"/>
                  <a:gd name="connsiteX57" fmla="*/ 345758 w 3792569"/>
                  <a:gd name="connsiteY57" fmla="*/ 4584383 h 4750498"/>
                  <a:gd name="connsiteX58" fmla="*/ 344234 w 3792569"/>
                  <a:gd name="connsiteY58" fmla="*/ 4589050 h 4750498"/>
                  <a:gd name="connsiteX59" fmla="*/ 313944 w 3792569"/>
                  <a:gd name="connsiteY59" fmla="*/ 4622483 h 4750498"/>
                  <a:gd name="connsiteX60" fmla="*/ 308991 w 3792569"/>
                  <a:gd name="connsiteY60" fmla="*/ 4624769 h 4750498"/>
                  <a:gd name="connsiteX61" fmla="*/ 368046 w 3792569"/>
                  <a:gd name="connsiteY61" fmla="*/ 4557237 h 4750498"/>
                  <a:gd name="connsiteX62" fmla="*/ 363760 w 3792569"/>
                  <a:gd name="connsiteY62" fmla="*/ 4555903 h 4750498"/>
                  <a:gd name="connsiteX63" fmla="*/ 361283 w 3792569"/>
                  <a:gd name="connsiteY63" fmla="*/ 4550569 h 4750498"/>
                  <a:gd name="connsiteX64" fmla="*/ 362903 w 3792569"/>
                  <a:gd name="connsiteY64" fmla="*/ 4546283 h 4750498"/>
                  <a:gd name="connsiteX65" fmla="*/ 390716 w 3792569"/>
                  <a:gd name="connsiteY65" fmla="*/ 4511516 h 4750498"/>
                  <a:gd name="connsiteX66" fmla="*/ 400145 w 3792569"/>
                  <a:gd name="connsiteY66" fmla="*/ 4510373 h 4750498"/>
                  <a:gd name="connsiteX67" fmla="*/ 402812 w 3792569"/>
                  <a:gd name="connsiteY67" fmla="*/ 4514660 h 4750498"/>
                  <a:gd name="connsiteX68" fmla="*/ 401479 w 3792569"/>
                  <a:gd name="connsiteY68" fmla="*/ 4519803 h 4750498"/>
                  <a:gd name="connsiteX69" fmla="*/ 373190 w 3792569"/>
                  <a:gd name="connsiteY69" fmla="*/ 4554856 h 4750498"/>
                  <a:gd name="connsiteX70" fmla="*/ 368046 w 3792569"/>
                  <a:gd name="connsiteY70" fmla="*/ 4557237 h 4750498"/>
                  <a:gd name="connsiteX71" fmla="*/ 6858 w 3792569"/>
                  <a:gd name="connsiteY71" fmla="*/ 4544664 h 4750498"/>
                  <a:gd name="connsiteX72" fmla="*/ 6668 w 3792569"/>
                  <a:gd name="connsiteY72" fmla="*/ 4544664 h 4750498"/>
                  <a:gd name="connsiteX73" fmla="*/ 191 w 3792569"/>
                  <a:gd name="connsiteY73" fmla="*/ 4537901 h 4750498"/>
                  <a:gd name="connsiteX74" fmla="*/ 0 w 3792569"/>
                  <a:gd name="connsiteY74" fmla="*/ 4520374 h 4750498"/>
                  <a:gd name="connsiteX75" fmla="*/ 476 w 3792569"/>
                  <a:gd name="connsiteY75" fmla="*/ 4492562 h 4750498"/>
                  <a:gd name="connsiteX76" fmla="*/ 7239 w 3792569"/>
                  <a:gd name="connsiteY76" fmla="*/ 4486085 h 4750498"/>
                  <a:gd name="connsiteX77" fmla="*/ 7430 w 3792569"/>
                  <a:gd name="connsiteY77" fmla="*/ 4486085 h 4750498"/>
                  <a:gd name="connsiteX78" fmla="*/ 13907 w 3792569"/>
                  <a:gd name="connsiteY78" fmla="*/ 4492848 h 4750498"/>
                  <a:gd name="connsiteX79" fmla="*/ 13907 w 3792569"/>
                  <a:gd name="connsiteY79" fmla="*/ 4493038 h 4750498"/>
                  <a:gd name="connsiteX80" fmla="*/ 13430 w 3792569"/>
                  <a:gd name="connsiteY80" fmla="*/ 4520470 h 4750498"/>
                  <a:gd name="connsiteX81" fmla="*/ 13430 w 3792569"/>
                  <a:gd name="connsiteY81" fmla="*/ 4537710 h 4750498"/>
                  <a:gd name="connsiteX82" fmla="*/ 11621 w 3792569"/>
                  <a:gd name="connsiteY82" fmla="*/ 4542377 h 4750498"/>
                  <a:gd name="connsiteX83" fmla="*/ 6858 w 3792569"/>
                  <a:gd name="connsiteY83" fmla="*/ 4544664 h 4750498"/>
                  <a:gd name="connsiteX84" fmla="*/ 6858 w 3792569"/>
                  <a:gd name="connsiteY84" fmla="*/ 4544664 h 4750498"/>
                  <a:gd name="connsiteX85" fmla="*/ 423291 w 3792569"/>
                  <a:gd name="connsiteY85" fmla="*/ 4486752 h 4750498"/>
                  <a:gd name="connsiteX86" fmla="*/ 419291 w 3792569"/>
                  <a:gd name="connsiteY86" fmla="*/ 4485132 h 4750498"/>
                  <a:gd name="connsiteX87" fmla="*/ 416623 w 3792569"/>
                  <a:gd name="connsiteY87" fmla="*/ 4479798 h 4750498"/>
                  <a:gd name="connsiteX88" fmla="*/ 417957 w 3792569"/>
                  <a:gd name="connsiteY88" fmla="*/ 4475988 h 4750498"/>
                  <a:gd name="connsiteX89" fmla="*/ 444437 w 3792569"/>
                  <a:gd name="connsiteY89" fmla="*/ 4439889 h 4750498"/>
                  <a:gd name="connsiteX90" fmla="*/ 453866 w 3792569"/>
                  <a:gd name="connsiteY90" fmla="*/ 4438364 h 4750498"/>
                  <a:gd name="connsiteX91" fmla="*/ 455390 w 3792569"/>
                  <a:gd name="connsiteY91" fmla="*/ 4447794 h 4750498"/>
                  <a:gd name="connsiteX92" fmla="*/ 428720 w 3792569"/>
                  <a:gd name="connsiteY92" fmla="*/ 4484180 h 4750498"/>
                  <a:gd name="connsiteX93" fmla="*/ 423291 w 3792569"/>
                  <a:gd name="connsiteY93" fmla="*/ 4486752 h 4750498"/>
                  <a:gd name="connsiteX94" fmla="*/ 9811 w 3792569"/>
                  <a:gd name="connsiteY94" fmla="*/ 4454938 h 4750498"/>
                  <a:gd name="connsiteX95" fmla="*/ 9335 w 3792569"/>
                  <a:gd name="connsiteY95" fmla="*/ 4454938 h 4750498"/>
                  <a:gd name="connsiteX96" fmla="*/ 3048 w 3792569"/>
                  <a:gd name="connsiteY96" fmla="*/ 4447509 h 4750498"/>
                  <a:gd name="connsiteX97" fmla="*/ 8001 w 3792569"/>
                  <a:gd name="connsiteY97" fmla="*/ 4402646 h 4750498"/>
                  <a:gd name="connsiteX98" fmla="*/ 15621 w 3792569"/>
                  <a:gd name="connsiteY98" fmla="*/ 4396836 h 4750498"/>
                  <a:gd name="connsiteX99" fmla="*/ 21431 w 3792569"/>
                  <a:gd name="connsiteY99" fmla="*/ 4403789 h 4750498"/>
                  <a:gd name="connsiteX100" fmla="*/ 21431 w 3792569"/>
                  <a:gd name="connsiteY100" fmla="*/ 4404455 h 4750498"/>
                  <a:gd name="connsiteX101" fmla="*/ 16478 w 3792569"/>
                  <a:gd name="connsiteY101" fmla="*/ 4448652 h 4750498"/>
                  <a:gd name="connsiteX102" fmla="*/ 9811 w 3792569"/>
                  <a:gd name="connsiteY102" fmla="*/ 4454938 h 4750498"/>
                  <a:gd name="connsiteX103" fmla="*/ 475774 w 3792569"/>
                  <a:gd name="connsiteY103" fmla="*/ 4414076 h 4750498"/>
                  <a:gd name="connsiteX104" fmla="*/ 471964 w 3792569"/>
                  <a:gd name="connsiteY104" fmla="*/ 4412742 h 4750498"/>
                  <a:gd name="connsiteX105" fmla="*/ 469011 w 3792569"/>
                  <a:gd name="connsiteY105" fmla="*/ 4407123 h 4750498"/>
                  <a:gd name="connsiteX106" fmla="*/ 470154 w 3792569"/>
                  <a:gd name="connsiteY106" fmla="*/ 4403503 h 4750498"/>
                  <a:gd name="connsiteX107" fmla="*/ 470440 w 3792569"/>
                  <a:gd name="connsiteY107" fmla="*/ 4403312 h 4750498"/>
                  <a:gd name="connsiteX108" fmla="*/ 470916 w 3792569"/>
                  <a:gd name="connsiteY108" fmla="*/ 4402836 h 4750498"/>
                  <a:gd name="connsiteX109" fmla="*/ 495872 w 3792569"/>
                  <a:gd name="connsiteY109" fmla="*/ 4366451 h 4750498"/>
                  <a:gd name="connsiteX110" fmla="*/ 505301 w 3792569"/>
                  <a:gd name="connsiteY110" fmla="*/ 4364641 h 4750498"/>
                  <a:gd name="connsiteX111" fmla="*/ 507968 w 3792569"/>
                  <a:gd name="connsiteY111" fmla="*/ 4368927 h 4750498"/>
                  <a:gd name="connsiteX112" fmla="*/ 507111 w 3792569"/>
                  <a:gd name="connsiteY112" fmla="*/ 4374071 h 4750498"/>
                  <a:gd name="connsiteX113" fmla="*/ 481775 w 3792569"/>
                  <a:gd name="connsiteY113" fmla="*/ 4410647 h 4750498"/>
                  <a:gd name="connsiteX114" fmla="*/ 481489 w 3792569"/>
                  <a:gd name="connsiteY114" fmla="*/ 4411123 h 4750498"/>
                  <a:gd name="connsiteX115" fmla="*/ 475774 w 3792569"/>
                  <a:gd name="connsiteY115" fmla="*/ 4414076 h 4750498"/>
                  <a:gd name="connsiteX116" fmla="*/ 21717 w 3792569"/>
                  <a:gd name="connsiteY116" fmla="*/ 4365784 h 4750498"/>
                  <a:gd name="connsiteX117" fmla="*/ 20574 w 3792569"/>
                  <a:gd name="connsiteY117" fmla="*/ 4365784 h 4750498"/>
                  <a:gd name="connsiteX118" fmla="*/ 15145 w 3792569"/>
                  <a:gd name="connsiteY118" fmla="*/ 4357878 h 4750498"/>
                  <a:gd name="connsiteX119" fmla="*/ 24384 w 3792569"/>
                  <a:gd name="connsiteY119" fmla="*/ 4313396 h 4750498"/>
                  <a:gd name="connsiteX120" fmla="*/ 32480 w 3792569"/>
                  <a:gd name="connsiteY120" fmla="*/ 4308444 h 4750498"/>
                  <a:gd name="connsiteX121" fmla="*/ 37624 w 3792569"/>
                  <a:gd name="connsiteY121" fmla="*/ 4315206 h 4750498"/>
                  <a:gd name="connsiteX122" fmla="*/ 37433 w 3792569"/>
                  <a:gd name="connsiteY122" fmla="*/ 4316540 h 4750498"/>
                  <a:gd name="connsiteX123" fmla="*/ 28480 w 3792569"/>
                  <a:gd name="connsiteY123" fmla="*/ 4360260 h 4750498"/>
                  <a:gd name="connsiteX124" fmla="*/ 21717 w 3792569"/>
                  <a:gd name="connsiteY124" fmla="*/ 4365784 h 4750498"/>
                  <a:gd name="connsiteX125" fmla="*/ 526256 w 3792569"/>
                  <a:gd name="connsiteY125" fmla="*/ 4339781 h 4750498"/>
                  <a:gd name="connsiteX126" fmla="*/ 522446 w 3792569"/>
                  <a:gd name="connsiteY126" fmla="*/ 4338638 h 4750498"/>
                  <a:gd name="connsiteX127" fmla="*/ 519494 w 3792569"/>
                  <a:gd name="connsiteY127" fmla="*/ 4333018 h 4750498"/>
                  <a:gd name="connsiteX128" fmla="*/ 520637 w 3792569"/>
                  <a:gd name="connsiteY128" fmla="*/ 4329208 h 4750498"/>
                  <a:gd name="connsiteX129" fmla="*/ 541782 w 3792569"/>
                  <a:gd name="connsiteY129" fmla="*/ 4297109 h 4750498"/>
                  <a:gd name="connsiteX130" fmla="*/ 545116 w 3792569"/>
                  <a:gd name="connsiteY130" fmla="*/ 4291679 h 4750498"/>
                  <a:gd name="connsiteX131" fmla="*/ 554546 w 3792569"/>
                  <a:gd name="connsiteY131" fmla="*/ 4289679 h 4750498"/>
                  <a:gd name="connsiteX132" fmla="*/ 556546 w 3792569"/>
                  <a:gd name="connsiteY132" fmla="*/ 4299109 h 4750498"/>
                  <a:gd name="connsiteX133" fmla="*/ 531876 w 3792569"/>
                  <a:gd name="connsiteY133" fmla="*/ 4336637 h 4750498"/>
                  <a:gd name="connsiteX134" fmla="*/ 526256 w 3792569"/>
                  <a:gd name="connsiteY134" fmla="*/ 4339781 h 4750498"/>
                  <a:gd name="connsiteX135" fmla="*/ 42101 w 3792569"/>
                  <a:gd name="connsiteY135" fmla="*/ 4278440 h 4750498"/>
                  <a:gd name="connsiteX136" fmla="*/ 40291 w 3792569"/>
                  <a:gd name="connsiteY136" fmla="*/ 4277963 h 4750498"/>
                  <a:gd name="connsiteX137" fmla="*/ 36195 w 3792569"/>
                  <a:gd name="connsiteY137" fmla="*/ 4274820 h 4750498"/>
                  <a:gd name="connsiteX138" fmla="*/ 35528 w 3792569"/>
                  <a:gd name="connsiteY138" fmla="*/ 4269677 h 4750498"/>
                  <a:gd name="connsiteX139" fmla="*/ 49625 w 3792569"/>
                  <a:gd name="connsiteY139" fmla="*/ 4226624 h 4750498"/>
                  <a:gd name="connsiteX140" fmla="*/ 49816 w 3792569"/>
                  <a:gd name="connsiteY140" fmla="*/ 4226433 h 4750498"/>
                  <a:gd name="connsiteX141" fmla="*/ 58388 w 3792569"/>
                  <a:gd name="connsiteY141" fmla="*/ 4222623 h 4750498"/>
                  <a:gd name="connsiteX142" fmla="*/ 62675 w 3792569"/>
                  <a:gd name="connsiteY142" fmla="*/ 4228910 h 4750498"/>
                  <a:gd name="connsiteX143" fmla="*/ 62198 w 3792569"/>
                  <a:gd name="connsiteY143" fmla="*/ 4231386 h 4750498"/>
                  <a:gd name="connsiteX144" fmla="*/ 48482 w 3792569"/>
                  <a:gd name="connsiteY144" fmla="*/ 4273582 h 4750498"/>
                  <a:gd name="connsiteX145" fmla="*/ 42101 w 3792569"/>
                  <a:gd name="connsiteY145" fmla="*/ 4278440 h 4750498"/>
                  <a:gd name="connsiteX146" fmla="*/ 574929 w 3792569"/>
                  <a:gd name="connsiteY146" fmla="*/ 4264343 h 4750498"/>
                  <a:gd name="connsiteX147" fmla="*/ 571405 w 3792569"/>
                  <a:gd name="connsiteY147" fmla="*/ 4263200 h 4750498"/>
                  <a:gd name="connsiteX148" fmla="*/ 568262 w 3792569"/>
                  <a:gd name="connsiteY148" fmla="*/ 4257580 h 4750498"/>
                  <a:gd name="connsiteX149" fmla="*/ 569405 w 3792569"/>
                  <a:gd name="connsiteY149" fmla="*/ 4253961 h 4750498"/>
                  <a:gd name="connsiteX150" fmla="*/ 593217 w 3792569"/>
                  <a:gd name="connsiteY150" fmla="*/ 4216051 h 4750498"/>
                  <a:gd name="connsiteX151" fmla="*/ 602456 w 3792569"/>
                  <a:gd name="connsiteY151" fmla="*/ 4213765 h 4750498"/>
                  <a:gd name="connsiteX152" fmla="*/ 604647 w 3792569"/>
                  <a:gd name="connsiteY152" fmla="*/ 4223004 h 4750498"/>
                  <a:gd name="connsiteX153" fmla="*/ 580644 w 3792569"/>
                  <a:gd name="connsiteY153" fmla="*/ 4261200 h 4750498"/>
                  <a:gd name="connsiteX154" fmla="*/ 574929 w 3792569"/>
                  <a:gd name="connsiteY154" fmla="*/ 4264343 h 4750498"/>
                  <a:gd name="connsiteX155" fmla="*/ 73343 w 3792569"/>
                  <a:gd name="connsiteY155" fmla="*/ 4194334 h 4750498"/>
                  <a:gd name="connsiteX156" fmla="*/ 70390 w 3792569"/>
                  <a:gd name="connsiteY156" fmla="*/ 4193667 h 4750498"/>
                  <a:gd name="connsiteX157" fmla="*/ 67056 w 3792569"/>
                  <a:gd name="connsiteY157" fmla="*/ 4189857 h 4750498"/>
                  <a:gd name="connsiteX158" fmla="*/ 67342 w 3792569"/>
                  <a:gd name="connsiteY158" fmla="*/ 4184714 h 4750498"/>
                  <a:gd name="connsiteX159" fmla="*/ 90488 w 3792569"/>
                  <a:gd name="connsiteY159" fmla="*/ 4144709 h 4750498"/>
                  <a:gd name="connsiteX160" fmla="*/ 90678 w 3792569"/>
                  <a:gd name="connsiteY160" fmla="*/ 4144709 h 4750498"/>
                  <a:gd name="connsiteX161" fmla="*/ 99917 w 3792569"/>
                  <a:gd name="connsiteY161" fmla="*/ 4143375 h 4750498"/>
                  <a:gd name="connsiteX162" fmla="*/ 102584 w 3792569"/>
                  <a:gd name="connsiteY162" fmla="*/ 4148519 h 4750498"/>
                  <a:gd name="connsiteX163" fmla="*/ 101441 w 3792569"/>
                  <a:gd name="connsiteY163" fmla="*/ 4152519 h 4750498"/>
                  <a:gd name="connsiteX164" fmla="*/ 101441 w 3792569"/>
                  <a:gd name="connsiteY164" fmla="*/ 4152519 h 4750498"/>
                  <a:gd name="connsiteX165" fmla="*/ 101251 w 3792569"/>
                  <a:gd name="connsiteY165" fmla="*/ 4152995 h 4750498"/>
                  <a:gd name="connsiteX166" fmla="*/ 79439 w 3792569"/>
                  <a:gd name="connsiteY166" fmla="*/ 4190524 h 4750498"/>
                  <a:gd name="connsiteX167" fmla="*/ 73343 w 3792569"/>
                  <a:gd name="connsiteY167" fmla="*/ 4194334 h 4750498"/>
                  <a:gd name="connsiteX168" fmla="*/ 622364 w 3792569"/>
                  <a:gd name="connsiteY168" fmla="*/ 4188047 h 4750498"/>
                  <a:gd name="connsiteX169" fmla="*/ 618744 w 3792569"/>
                  <a:gd name="connsiteY169" fmla="*/ 4187190 h 4750498"/>
                  <a:gd name="connsiteX170" fmla="*/ 615601 w 3792569"/>
                  <a:gd name="connsiteY170" fmla="*/ 4181380 h 4750498"/>
                  <a:gd name="connsiteX171" fmla="*/ 616458 w 3792569"/>
                  <a:gd name="connsiteY171" fmla="*/ 4178046 h 4750498"/>
                  <a:gd name="connsiteX172" fmla="*/ 639794 w 3792569"/>
                  <a:gd name="connsiteY172" fmla="*/ 4139660 h 4750498"/>
                  <a:gd name="connsiteX173" fmla="*/ 649034 w 3792569"/>
                  <a:gd name="connsiteY173" fmla="*/ 4137184 h 4750498"/>
                  <a:gd name="connsiteX174" fmla="*/ 651224 w 3792569"/>
                  <a:gd name="connsiteY174" fmla="*/ 4146614 h 4750498"/>
                  <a:gd name="connsiteX175" fmla="*/ 628079 w 3792569"/>
                  <a:gd name="connsiteY175" fmla="*/ 4184809 h 4750498"/>
                  <a:gd name="connsiteX176" fmla="*/ 628079 w 3792569"/>
                  <a:gd name="connsiteY176" fmla="*/ 4184999 h 4750498"/>
                  <a:gd name="connsiteX177" fmla="*/ 622364 w 3792569"/>
                  <a:gd name="connsiteY177" fmla="*/ 4188047 h 4750498"/>
                  <a:gd name="connsiteX178" fmla="*/ 668560 w 3792569"/>
                  <a:gd name="connsiteY178" fmla="*/ 4111085 h 4750498"/>
                  <a:gd name="connsiteX179" fmla="*/ 665226 w 3792569"/>
                  <a:gd name="connsiteY179" fmla="*/ 4110228 h 4750498"/>
                  <a:gd name="connsiteX180" fmla="*/ 661892 w 3792569"/>
                  <a:gd name="connsiteY180" fmla="*/ 4104608 h 4750498"/>
                  <a:gd name="connsiteX181" fmla="*/ 662750 w 3792569"/>
                  <a:gd name="connsiteY181" fmla="*/ 4101275 h 4750498"/>
                  <a:gd name="connsiteX182" fmla="*/ 662750 w 3792569"/>
                  <a:gd name="connsiteY182" fmla="*/ 4101084 h 4750498"/>
                  <a:gd name="connsiteX183" fmla="*/ 662940 w 3792569"/>
                  <a:gd name="connsiteY183" fmla="*/ 4100608 h 4750498"/>
                  <a:gd name="connsiteX184" fmla="*/ 685419 w 3792569"/>
                  <a:gd name="connsiteY184" fmla="*/ 4062412 h 4750498"/>
                  <a:gd name="connsiteX185" fmla="*/ 694658 w 3792569"/>
                  <a:gd name="connsiteY185" fmla="*/ 4059936 h 4750498"/>
                  <a:gd name="connsiteX186" fmla="*/ 697802 w 3792569"/>
                  <a:gd name="connsiteY186" fmla="*/ 4063937 h 4750498"/>
                  <a:gd name="connsiteX187" fmla="*/ 697135 w 3792569"/>
                  <a:gd name="connsiteY187" fmla="*/ 4069080 h 4750498"/>
                  <a:gd name="connsiteX188" fmla="*/ 696659 w 3792569"/>
                  <a:gd name="connsiteY188" fmla="*/ 4069556 h 4750498"/>
                  <a:gd name="connsiteX189" fmla="*/ 674465 w 3792569"/>
                  <a:gd name="connsiteY189" fmla="*/ 4107942 h 4750498"/>
                  <a:gd name="connsiteX190" fmla="*/ 668560 w 3792569"/>
                  <a:gd name="connsiteY190" fmla="*/ 4111085 h 4750498"/>
                  <a:gd name="connsiteX191" fmla="*/ 713708 w 3792569"/>
                  <a:gd name="connsiteY191" fmla="*/ 4033647 h 4750498"/>
                  <a:gd name="connsiteX192" fmla="*/ 710375 w 3792569"/>
                  <a:gd name="connsiteY192" fmla="*/ 4032790 h 4750498"/>
                  <a:gd name="connsiteX193" fmla="*/ 707041 w 3792569"/>
                  <a:gd name="connsiteY193" fmla="*/ 4026694 h 4750498"/>
                  <a:gd name="connsiteX194" fmla="*/ 707898 w 3792569"/>
                  <a:gd name="connsiteY194" fmla="*/ 4023551 h 4750498"/>
                  <a:gd name="connsiteX195" fmla="*/ 730091 w 3792569"/>
                  <a:gd name="connsiteY195" fmla="*/ 3984498 h 4750498"/>
                  <a:gd name="connsiteX196" fmla="*/ 739331 w 3792569"/>
                  <a:gd name="connsiteY196" fmla="*/ 3982022 h 4750498"/>
                  <a:gd name="connsiteX197" fmla="*/ 741807 w 3792569"/>
                  <a:gd name="connsiteY197" fmla="*/ 3991261 h 4750498"/>
                  <a:gd name="connsiteX198" fmla="*/ 719614 w 3792569"/>
                  <a:gd name="connsiteY198" fmla="*/ 4030313 h 4750498"/>
                  <a:gd name="connsiteX199" fmla="*/ 719423 w 3792569"/>
                  <a:gd name="connsiteY199" fmla="*/ 4030504 h 4750498"/>
                  <a:gd name="connsiteX200" fmla="*/ 713708 w 3792569"/>
                  <a:gd name="connsiteY200" fmla="*/ 4033647 h 4750498"/>
                  <a:gd name="connsiteX201" fmla="*/ 757904 w 3792569"/>
                  <a:gd name="connsiteY201" fmla="*/ 3955542 h 4750498"/>
                  <a:gd name="connsiteX202" fmla="*/ 754571 w 3792569"/>
                  <a:gd name="connsiteY202" fmla="*/ 3954685 h 4750498"/>
                  <a:gd name="connsiteX203" fmla="*/ 751237 w 3792569"/>
                  <a:gd name="connsiteY203" fmla="*/ 3948875 h 4750498"/>
                  <a:gd name="connsiteX204" fmla="*/ 752094 w 3792569"/>
                  <a:gd name="connsiteY204" fmla="*/ 3945541 h 4750498"/>
                  <a:gd name="connsiteX205" fmla="*/ 754571 w 3792569"/>
                  <a:gd name="connsiteY205" fmla="*/ 3941064 h 4750498"/>
                  <a:gd name="connsiteX206" fmla="*/ 773906 w 3792569"/>
                  <a:gd name="connsiteY206" fmla="*/ 3906488 h 4750498"/>
                  <a:gd name="connsiteX207" fmla="*/ 783146 w 3792569"/>
                  <a:gd name="connsiteY207" fmla="*/ 3903821 h 4750498"/>
                  <a:gd name="connsiteX208" fmla="*/ 786289 w 3792569"/>
                  <a:gd name="connsiteY208" fmla="*/ 3907822 h 4750498"/>
                  <a:gd name="connsiteX209" fmla="*/ 785813 w 3792569"/>
                  <a:gd name="connsiteY209" fmla="*/ 3912965 h 4750498"/>
                  <a:gd name="connsiteX210" fmla="*/ 764000 w 3792569"/>
                  <a:gd name="connsiteY210" fmla="*/ 3952018 h 4750498"/>
                  <a:gd name="connsiteX211" fmla="*/ 763810 w 3792569"/>
                  <a:gd name="connsiteY211" fmla="*/ 3952208 h 4750498"/>
                  <a:gd name="connsiteX212" fmla="*/ 757904 w 3792569"/>
                  <a:gd name="connsiteY212" fmla="*/ 3955542 h 4750498"/>
                  <a:gd name="connsiteX213" fmla="*/ 801434 w 3792569"/>
                  <a:gd name="connsiteY213" fmla="*/ 3876961 h 4750498"/>
                  <a:gd name="connsiteX214" fmla="*/ 798100 w 3792569"/>
                  <a:gd name="connsiteY214" fmla="*/ 3876294 h 4750498"/>
                  <a:gd name="connsiteX215" fmla="*/ 794766 w 3792569"/>
                  <a:gd name="connsiteY215" fmla="*/ 3870198 h 4750498"/>
                  <a:gd name="connsiteX216" fmla="*/ 795623 w 3792569"/>
                  <a:gd name="connsiteY216" fmla="*/ 3867055 h 4750498"/>
                  <a:gd name="connsiteX217" fmla="*/ 808673 w 3792569"/>
                  <a:gd name="connsiteY217" fmla="*/ 3843052 h 4750498"/>
                  <a:gd name="connsiteX218" fmla="*/ 816959 w 3792569"/>
                  <a:gd name="connsiteY218" fmla="*/ 3827526 h 4750498"/>
                  <a:gd name="connsiteX219" fmla="*/ 826199 w 3792569"/>
                  <a:gd name="connsiteY219" fmla="*/ 3824859 h 4750498"/>
                  <a:gd name="connsiteX220" fmla="*/ 828865 w 3792569"/>
                  <a:gd name="connsiteY220" fmla="*/ 3834098 h 4750498"/>
                  <a:gd name="connsiteX221" fmla="*/ 828008 w 3792569"/>
                  <a:gd name="connsiteY221" fmla="*/ 3835908 h 4750498"/>
                  <a:gd name="connsiteX222" fmla="*/ 807339 w 3792569"/>
                  <a:gd name="connsiteY222" fmla="*/ 3873627 h 4750498"/>
                  <a:gd name="connsiteX223" fmla="*/ 801434 w 3792569"/>
                  <a:gd name="connsiteY223" fmla="*/ 3876961 h 4750498"/>
                  <a:gd name="connsiteX224" fmla="*/ 844106 w 3792569"/>
                  <a:gd name="connsiteY224" fmla="*/ 3798189 h 4750498"/>
                  <a:gd name="connsiteX225" fmla="*/ 840962 w 3792569"/>
                  <a:gd name="connsiteY225" fmla="*/ 3797332 h 4750498"/>
                  <a:gd name="connsiteX226" fmla="*/ 837343 w 3792569"/>
                  <a:gd name="connsiteY226" fmla="*/ 3791522 h 4750498"/>
                  <a:gd name="connsiteX227" fmla="*/ 838200 w 3792569"/>
                  <a:gd name="connsiteY227" fmla="*/ 3788378 h 4750498"/>
                  <a:gd name="connsiteX228" fmla="*/ 859250 w 3792569"/>
                  <a:gd name="connsiteY228" fmla="*/ 3748659 h 4750498"/>
                  <a:gd name="connsiteX229" fmla="*/ 868490 w 3792569"/>
                  <a:gd name="connsiteY229" fmla="*/ 3745992 h 4750498"/>
                  <a:gd name="connsiteX230" fmla="*/ 871157 w 3792569"/>
                  <a:gd name="connsiteY230" fmla="*/ 3754945 h 4750498"/>
                  <a:gd name="connsiteX231" fmla="*/ 850106 w 3792569"/>
                  <a:gd name="connsiteY231" fmla="*/ 3794665 h 4750498"/>
                  <a:gd name="connsiteX232" fmla="*/ 844106 w 3792569"/>
                  <a:gd name="connsiteY232" fmla="*/ 3798189 h 4750498"/>
                  <a:gd name="connsiteX233" fmla="*/ 886301 w 3792569"/>
                  <a:gd name="connsiteY233" fmla="*/ 3718941 h 4750498"/>
                  <a:gd name="connsiteX234" fmla="*/ 883158 w 3792569"/>
                  <a:gd name="connsiteY234" fmla="*/ 3718084 h 4750498"/>
                  <a:gd name="connsiteX235" fmla="*/ 879539 w 3792569"/>
                  <a:gd name="connsiteY235" fmla="*/ 3712274 h 4750498"/>
                  <a:gd name="connsiteX236" fmla="*/ 880396 w 3792569"/>
                  <a:gd name="connsiteY236" fmla="*/ 3708940 h 4750498"/>
                  <a:gd name="connsiteX237" fmla="*/ 896779 w 3792569"/>
                  <a:gd name="connsiteY237" fmla="*/ 3677698 h 4750498"/>
                  <a:gd name="connsiteX238" fmla="*/ 901256 w 3792569"/>
                  <a:gd name="connsiteY238" fmla="*/ 3669411 h 4750498"/>
                  <a:gd name="connsiteX239" fmla="*/ 910209 w 3792569"/>
                  <a:gd name="connsiteY239" fmla="*/ 3666458 h 4750498"/>
                  <a:gd name="connsiteX240" fmla="*/ 913543 w 3792569"/>
                  <a:gd name="connsiteY240" fmla="*/ 3670459 h 4750498"/>
                  <a:gd name="connsiteX241" fmla="*/ 913067 w 3792569"/>
                  <a:gd name="connsiteY241" fmla="*/ 3675602 h 4750498"/>
                  <a:gd name="connsiteX242" fmla="*/ 892207 w 3792569"/>
                  <a:gd name="connsiteY242" fmla="*/ 3715322 h 4750498"/>
                  <a:gd name="connsiteX243" fmla="*/ 886301 w 3792569"/>
                  <a:gd name="connsiteY243" fmla="*/ 3718941 h 4750498"/>
                  <a:gd name="connsiteX244" fmla="*/ 928021 w 3792569"/>
                  <a:gd name="connsiteY244" fmla="*/ 3639217 h 4750498"/>
                  <a:gd name="connsiteX245" fmla="*/ 924878 w 3792569"/>
                  <a:gd name="connsiteY245" fmla="*/ 3638550 h 4750498"/>
                  <a:gd name="connsiteX246" fmla="*/ 921258 w 3792569"/>
                  <a:gd name="connsiteY246" fmla="*/ 3632740 h 4750498"/>
                  <a:gd name="connsiteX247" fmla="*/ 921925 w 3792569"/>
                  <a:gd name="connsiteY247" fmla="*/ 3629597 h 4750498"/>
                  <a:gd name="connsiteX248" fmla="*/ 942594 w 3792569"/>
                  <a:gd name="connsiteY248" fmla="*/ 3589687 h 4750498"/>
                  <a:gd name="connsiteX249" fmla="*/ 951548 w 3792569"/>
                  <a:gd name="connsiteY249" fmla="*/ 3586734 h 4750498"/>
                  <a:gd name="connsiteX250" fmla="*/ 954500 w 3792569"/>
                  <a:gd name="connsiteY250" fmla="*/ 3595687 h 4750498"/>
                  <a:gd name="connsiteX251" fmla="*/ 941737 w 3792569"/>
                  <a:gd name="connsiteY251" fmla="*/ 3620643 h 4750498"/>
                  <a:gd name="connsiteX252" fmla="*/ 933831 w 3792569"/>
                  <a:gd name="connsiteY252" fmla="*/ 3635693 h 4750498"/>
                  <a:gd name="connsiteX253" fmla="*/ 928021 w 3792569"/>
                  <a:gd name="connsiteY253" fmla="*/ 3639217 h 4750498"/>
                  <a:gd name="connsiteX254" fmla="*/ 969074 w 3792569"/>
                  <a:gd name="connsiteY254" fmla="*/ 3559588 h 4750498"/>
                  <a:gd name="connsiteX255" fmla="*/ 965930 w 3792569"/>
                  <a:gd name="connsiteY255" fmla="*/ 3558921 h 4750498"/>
                  <a:gd name="connsiteX256" fmla="*/ 962406 w 3792569"/>
                  <a:gd name="connsiteY256" fmla="*/ 3552825 h 4750498"/>
                  <a:gd name="connsiteX257" fmla="*/ 963073 w 3792569"/>
                  <a:gd name="connsiteY257" fmla="*/ 3549682 h 4750498"/>
                  <a:gd name="connsiteX258" fmla="*/ 978789 w 3792569"/>
                  <a:gd name="connsiteY258" fmla="*/ 3518726 h 4750498"/>
                  <a:gd name="connsiteX259" fmla="*/ 983456 w 3792569"/>
                  <a:gd name="connsiteY259" fmla="*/ 3509772 h 4750498"/>
                  <a:gd name="connsiteX260" fmla="*/ 992410 w 3792569"/>
                  <a:gd name="connsiteY260" fmla="*/ 3506819 h 4750498"/>
                  <a:gd name="connsiteX261" fmla="*/ 995363 w 3792569"/>
                  <a:gd name="connsiteY261" fmla="*/ 3515773 h 4750498"/>
                  <a:gd name="connsiteX262" fmla="*/ 975170 w 3792569"/>
                  <a:gd name="connsiteY262" fmla="*/ 3555778 h 4750498"/>
                  <a:gd name="connsiteX263" fmla="*/ 969074 w 3792569"/>
                  <a:gd name="connsiteY263" fmla="*/ 3559588 h 4750498"/>
                  <a:gd name="connsiteX264" fmla="*/ 1009745 w 3792569"/>
                  <a:gd name="connsiteY264" fmla="*/ 3479483 h 4750498"/>
                  <a:gd name="connsiteX265" fmla="*/ 1006602 w 3792569"/>
                  <a:gd name="connsiteY265" fmla="*/ 3478816 h 4750498"/>
                  <a:gd name="connsiteX266" fmla="*/ 1002982 w 3792569"/>
                  <a:gd name="connsiteY266" fmla="*/ 3472529 h 4750498"/>
                  <a:gd name="connsiteX267" fmla="*/ 1003649 w 3792569"/>
                  <a:gd name="connsiteY267" fmla="*/ 3469862 h 4750498"/>
                  <a:gd name="connsiteX268" fmla="*/ 1023842 w 3792569"/>
                  <a:gd name="connsiteY268" fmla="*/ 3429667 h 4750498"/>
                  <a:gd name="connsiteX269" fmla="*/ 1032796 w 3792569"/>
                  <a:gd name="connsiteY269" fmla="*/ 3426524 h 4750498"/>
                  <a:gd name="connsiteX270" fmla="*/ 1035749 w 3792569"/>
                  <a:gd name="connsiteY270" fmla="*/ 3435763 h 4750498"/>
                  <a:gd name="connsiteX271" fmla="*/ 1027938 w 3792569"/>
                  <a:gd name="connsiteY271" fmla="*/ 3451479 h 4750498"/>
                  <a:gd name="connsiteX272" fmla="*/ 1015556 w 3792569"/>
                  <a:gd name="connsiteY272" fmla="*/ 3475958 h 4750498"/>
                  <a:gd name="connsiteX273" fmla="*/ 1009745 w 3792569"/>
                  <a:gd name="connsiteY273" fmla="*/ 3479483 h 4750498"/>
                  <a:gd name="connsiteX274" fmla="*/ 1049941 w 3792569"/>
                  <a:gd name="connsiteY274" fmla="*/ 3399092 h 4750498"/>
                  <a:gd name="connsiteX275" fmla="*/ 1046798 w 3792569"/>
                  <a:gd name="connsiteY275" fmla="*/ 3398425 h 4750498"/>
                  <a:gd name="connsiteX276" fmla="*/ 1043178 w 3792569"/>
                  <a:gd name="connsiteY276" fmla="*/ 3392329 h 4750498"/>
                  <a:gd name="connsiteX277" fmla="*/ 1043654 w 3792569"/>
                  <a:gd name="connsiteY277" fmla="*/ 3389662 h 4750498"/>
                  <a:gd name="connsiteX278" fmla="*/ 1043845 w 3792569"/>
                  <a:gd name="connsiteY278" fmla="*/ 3389471 h 4750498"/>
                  <a:gd name="connsiteX279" fmla="*/ 1044321 w 3792569"/>
                  <a:gd name="connsiteY279" fmla="*/ 3388804 h 4750498"/>
                  <a:gd name="connsiteX280" fmla="*/ 1052894 w 3792569"/>
                  <a:gd name="connsiteY280" fmla="*/ 3371279 h 4750498"/>
                  <a:gd name="connsiteX281" fmla="*/ 1063847 w 3792569"/>
                  <a:gd name="connsiteY281" fmla="*/ 3349276 h 4750498"/>
                  <a:gd name="connsiteX282" fmla="*/ 1072801 w 3792569"/>
                  <a:gd name="connsiteY282" fmla="*/ 3346133 h 4750498"/>
                  <a:gd name="connsiteX283" fmla="*/ 1075944 w 3792569"/>
                  <a:gd name="connsiteY283" fmla="*/ 3355086 h 4750498"/>
                  <a:gd name="connsiteX284" fmla="*/ 1068991 w 3792569"/>
                  <a:gd name="connsiteY284" fmla="*/ 3368993 h 4750498"/>
                  <a:gd name="connsiteX285" fmla="*/ 1055942 w 3792569"/>
                  <a:gd name="connsiteY285" fmla="*/ 3395472 h 4750498"/>
                  <a:gd name="connsiteX286" fmla="*/ 1055656 w 3792569"/>
                  <a:gd name="connsiteY286" fmla="*/ 3395662 h 4750498"/>
                  <a:gd name="connsiteX287" fmla="*/ 1049941 w 3792569"/>
                  <a:gd name="connsiteY287" fmla="*/ 3399092 h 4750498"/>
                  <a:gd name="connsiteX288" fmla="*/ 1089660 w 3792569"/>
                  <a:gd name="connsiteY288" fmla="*/ 3318701 h 4750498"/>
                  <a:gd name="connsiteX289" fmla="*/ 1086707 w 3792569"/>
                  <a:gd name="connsiteY289" fmla="*/ 3318034 h 4750498"/>
                  <a:gd name="connsiteX290" fmla="*/ 1082897 w 3792569"/>
                  <a:gd name="connsiteY290" fmla="*/ 3311938 h 4750498"/>
                  <a:gd name="connsiteX291" fmla="*/ 1083564 w 3792569"/>
                  <a:gd name="connsiteY291" fmla="*/ 3308985 h 4750498"/>
                  <a:gd name="connsiteX292" fmla="*/ 1103281 w 3792569"/>
                  <a:gd name="connsiteY292" fmla="*/ 3268599 h 4750498"/>
                  <a:gd name="connsiteX293" fmla="*/ 1112234 w 3792569"/>
                  <a:gd name="connsiteY293" fmla="*/ 3265456 h 4750498"/>
                  <a:gd name="connsiteX294" fmla="*/ 1115568 w 3792569"/>
                  <a:gd name="connsiteY294" fmla="*/ 3269456 h 4750498"/>
                  <a:gd name="connsiteX295" fmla="*/ 1115282 w 3792569"/>
                  <a:gd name="connsiteY295" fmla="*/ 3274600 h 4750498"/>
                  <a:gd name="connsiteX296" fmla="*/ 1100709 w 3792569"/>
                  <a:gd name="connsiteY296" fmla="*/ 3304032 h 4750498"/>
                  <a:gd name="connsiteX297" fmla="*/ 1095566 w 3792569"/>
                  <a:gd name="connsiteY297" fmla="*/ 3314795 h 4750498"/>
                  <a:gd name="connsiteX298" fmla="*/ 1089660 w 3792569"/>
                  <a:gd name="connsiteY298" fmla="*/ 3318701 h 4750498"/>
                  <a:gd name="connsiteX299" fmla="*/ 1128903 w 3792569"/>
                  <a:gd name="connsiteY299" fmla="*/ 3237929 h 4750498"/>
                  <a:gd name="connsiteX300" fmla="*/ 1125950 w 3792569"/>
                  <a:gd name="connsiteY300" fmla="*/ 3237262 h 4750498"/>
                  <a:gd name="connsiteX301" fmla="*/ 1122140 w 3792569"/>
                  <a:gd name="connsiteY301" fmla="*/ 3231166 h 4750498"/>
                  <a:gd name="connsiteX302" fmla="*/ 1122807 w 3792569"/>
                  <a:gd name="connsiteY302" fmla="*/ 3228213 h 4750498"/>
                  <a:gd name="connsiteX303" fmla="*/ 1130903 w 3792569"/>
                  <a:gd name="connsiteY303" fmla="*/ 3211830 h 4750498"/>
                  <a:gd name="connsiteX304" fmla="*/ 1142524 w 3792569"/>
                  <a:gd name="connsiteY304" fmla="*/ 3187827 h 4750498"/>
                  <a:gd name="connsiteX305" fmla="*/ 1151477 w 3792569"/>
                  <a:gd name="connsiteY305" fmla="*/ 3184684 h 4750498"/>
                  <a:gd name="connsiteX306" fmla="*/ 1154621 w 3792569"/>
                  <a:gd name="connsiteY306" fmla="*/ 3193923 h 4750498"/>
                  <a:gd name="connsiteX307" fmla="*/ 1142524 w 3792569"/>
                  <a:gd name="connsiteY307" fmla="*/ 3218593 h 4750498"/>
                  <a:gd name="connsiteX308" fmla="*/ 1134904 w 3792569"/>
                  <a:gd name="connsiteY308" fmla="*/ 3234309 h 4750498"/>
                  <a:gd name="connsiteX309" fmla="*/ 1134904 w 3792569"/>
                  <a:gd name="connsiteY309" fmla="*/ 3234500 h 4750498"/>
                  <a:gd name="connsiteX310" fmla="*/ 1128903 w 3792569"/>
                  <a:gd name="connsiteY310" fmla="*/ 3237929 h 4750498"/>
                  <a:gd name="connsiteX311" fmla="*/ 1167956 w 3792569"/>
                  <a:gd name="connsiteY311" fmla="*/ 3157157 h 4750498"/>
                  <a:gd name="connsiteX312" fmla="*/ 1167956 w 3792569"/>
                  <a:gd name="connsiteY312" fmla="*/ 3157157 h 4750498"/>
                  <a:gd name="connsiteX313" fmla="*/ 1165003 w 3792569"/>
                  <a:gd name="connsiteY313" fmla="*/ 3156490 h 4750498"/>
                  <a:gd name="connsiteX314" fmla="*/ 1161193 w 3792569"/>
                  <a:gd name="connsiteY314" fmla="*/ 3150394 h 4750498"/>
                  <a:gd name="connsiteX315" fmla="*/ 1161860 w 3792569"/>
                  <a:gd name="connsiteY315" fmla="*/ 3147441 h 4750498"/>
                  <a:gd name="connsiteX316" fmla="*/ 1163479 w 3792569"/>
                  <a:gd name="connsiteY316" fmla="*/ 3144488 h 4750498"/>
                  <a:gd name="connsiteX317" fmla="*/ 1181386 w 3792569"/>
                  <a:gd name="connsiteY317" fmla="*/ 3106960 h 4750498"/>
                  <a:gd name="connsiteX318" fmla="*/ 1190339 w 3792569"/>
                  <a:gd name="connsiteY318" fmla="*/ 3103817 h 4750498"/>
                  <a:gd name="connsiteX319" fmla="*/ 1193483 w 3792569"/>
                  <a:gd name="connsiteY319" fmla="*/ 3112770 h 4750498"/>
                  <a:gd name="connsiteX320" fmla="*/ 1185386 w 3792569"/>
                  <a:gd name="connsiteY320" fmla="*/ 3129629 h 4750498"/>
                  <a:gd name="connsiteX321" fmla="*/ 1173956 w 3792569"/>
                  <a:gd name="connsiteY321" fmla="*/ 3153156 h 4750498"/>
                  <a:gd name="connsiteX322" fmla="*/ 1167956 w 3792569"/>
                  <a:gd name="connsiteY322" fmla="*/ 3157157 h 4750498"/>
                  <a:gd name="connsiteX323" fmla="*/ 1206818 w 3792569"/>
                  <a:gd name="connsiteY323" fmla="*/ 3076099 h 4750498"/>
                  <a:gd name="connsiteX324" fmla="*/ 1203865 w 3792569"/>
                  <a:gd name="connsiteY324" fmla="*/ 3075432 h 4750498"/>
                  <a:gd name="connsiteX325" fmla="*/ 1200055 w 3792569"/>
                  <a:gd name="connsiteY325" fmla="*/ 3069622 h 4750498"/>
                  <a:gd name="connsiteX326" fmla="*/ 1200531 w 3792569"/>
                  <a:gd name="connsiteY326" fmla="*/ 3066955 h 4750498"/>
                  <a:gd name="connsiteX327" fmla="*/ 1200817 w 3792569"/>
                  <a:gd name="connsiteY327" fmla="*/ 3066764 h 4750498"/>
                  <a:gd name="connsiteX328" fmla="*/ 1201007 w 3792569"/>
                  <a:gd name="connsiteY328" fmla="*/ 3066098 h 4750498"/>
                  <a:gd name="connsiteX329" fmla="*/ 1219200 w 3792569"/>
                  <a:gd name="connsiteY329" fmla="*/ 3027902 h 4750498"/>
                  <a:gd name="connsiteX330" fmla="*/ 1219676 w 3792569"/>
                  <a:gd name="connsiteY330" fmla="*/ 3026569 h 4750498"/>
                  <a:gd name="connsiteX331" fmla="*/ 1220153 w 3792569"/>
                  <a:gd name="connsiteY331" fmla="*/ 3026093 h 4750498"/>
                  <a:gd name="connsiteX332" fmla="*/ 1228916 w 3792569"/>
                  <a:gd name="connsiteY332" fmla="*/ 3022759 h 4750498"/>
                  <a:gd name="connsiteX333" fmla="*/ 1232249 w 3792569"/>
                  <a:gd name="connsiteY333" fmla="*/ 3031712 h 4750498"/>
                  <a:gd name="connsiteX334" fmla="*/ 1231773 w 3792569"/>
                  <a:gd name="connsiteY334" fmla="*/ 3032855 h 4750498"/>
                  <a:gd name="connsiteX335" fmla="*/ 1231297 w 3792569"/>
                  <a:gd name="connsiteY335" fmla="*/ 3033712 h 4750498"/>
                  <a:gd name="connsiteX336" fmla="*/ 1212914 w 3792569"/>
                  <a:gd name="connsiteY336" fmla="*/ 3072289 h 4750498"/>
                  <a:gd name="connsiteX337" fmla="*/ 1206818 w 3792569"/>
                  <a:gd name="connsiteY337" fmla="*/ 3076099 h 4750498"/>
                  <a:gd name="connsiteX338" fmla="*/ 1243394 w 3792569"/>
                  <a:gd name="connsiteY338" fmla="*/ 2993708 h 4750498"/>
                  <a:gd name="connsiteX339" fmla="*/ 1240917 w 3792569"/>
                  <a:gd name="connsiteY339" fmla="*/ 2993231 h 4750498"/>
                  <a:gd name="connsiteX340" fmla="*/ 1236631 w 3792569"/>
                  <a:gd name="connsiteY340" fmla="*/ 2987135 h 4750498"/>
                  <a:gd name="connsiteX341" fmla="*/ 1237107 w 3792569"/>
                  <a:gd name="connsiteY341" fmla="*/ 2984468 h 4750498"/>
                  <a:gd name="connsiteX342" fmla="*/ 1253490 w 3792569"/>
                  <a:gd name="connsiteY342" fmla="*/ 2942463 h 4750498"/>
                  <a:gd name="connsiteX343" fmla="*/ 1262253 w 3792569"/>
                  <a:gd name="connsiteY343" fmla="*/ 2938462 h 4750498"/>
                  <a:gd name="connsiteX344" fmla="*/ 1266063 w 3792569"/>
                  <a:gd name="connsiteY344" fmla="*/ 2947226 h 4750498"/>
                  <a:gd name="connsiteX345" fmla="*/ 1249680 w 3792569"/>
                  <a:gd name="connsiteY345" fmla="*/ 2989421 h 4750498"/>
                  <a:gd name="connsiteX346" fmla="*/ 1243394 w 3792569"/>
                  <a:gd name="connsiteY346" fmla="*/ 2993708 h 4750498"/>
                  <a:gd name="connsiteX347" fmla="*/ 1275969 w 3792569"/>
                  <a:gd name="connsiteY347" fmla="*/ 2909602 h 4750498"/>
                  <a:gd name="connsiteX348" fmla="*/ 1273493 w 3792569"/>
                  <a:gd name="connsiteY348" fmla="*/ 2909126 h 4750498"/>
                  <a:gd name="connsiteX349" fmla="*/ 1269206 w 3792569"/>
                  <a:gd name="connsiteY349" fmla="*/ 2902649 h 4750498"/>
                  <a:gd name="connsiteX350" fmla="*/ 1269397 w 3792569"/>
                  <a:gd name="connsiteY350" fmla="*/ 2900648 h 4750498"/>
                  <a:gd name="connsiteX351" fmla="*/ 1269587 w 3792569"/>
                  <a:gd name="connsiteY351" fmla="*/ 2900458 h 4750498"/>
                  <a:gd name="connsiteX352" fmla="*/ 1269778 w 3792569"/>
                  <a:gd name="connsiteY352" fmla="*/ 2899791 h 4750498"/>
                  <a:gd name="connsiteX353" fmla="*/ 1281494 w 3792569"/>
                  <a:gd name="connsiteY353" fmla="*/ 2869025 h 4750498"/>
                  <a:gd name="connsiteX354" fmla="*/ 1285494 w 3792569"/>
                  <a:gd name="connsiteY354" fmla="*/ 2858453 h 4750498"/>
                  <a:gd name="connsiteX355" fmla="*/ 1294257 w 3792569"/>
                  <a:gd name="connsiteY355" fmla="*/ 2854452 h 4750498"/>
                  <a:gd name="connsiteX356" fmla="*/ 1297877 w 3792569"/>
                  <a:gd name="connsiteY356" fmla="*/ 2858072 h 4750498"/>
                  <a:gd name="connsiteX357" fmla="*/ 1298162 w 3792569"/>
                  <a:gd name="connsiteY357" fmla="*/ 2863215 h 4750498"/>
                  <a:gd name="connsiteX358" fmla="*/ 1282256 w 3792569"/>
                  <a:gd name="connsiteY358" fmla="*/ 2905220 h 4750498"/>
                  <a:gd name="connsiteX359" fmla="*/ 1275969 w 3792569"/>
                  <a:gd name="connsiteY359" fmla="*/ 2909602 h 4750498"/>
                  <a:gd name="connsiteX360" fmla="*/ 1307783 w 3792569"/>
                  <a:gd name="connsiteY360" fmla="*/ 2825401 h 4750498"/>
                  <a:gd name="connsiteX361" fmla="*/ 1305306 w 3792569"/>
                  <a:gd name="connsiteY361" fmla="*/ 2824925 h 4750498"/>
                  <a:gd name="connsiteX362" fmla="*/ 1301020 w 3792569"/>
                  <a:gd name="connsiteY362" fmla="*/ 2818448 h 4750498"/>
                  <a:gd name="connsiteX363" fmla="*/ 1301496 w 3792569"/>
                  <a:gd name="connsiteY363" fmla="*/ 2816162 h 4750498"/>
                  <a:gd name="connsiteX364" fmla="*/ 1317403 w 3792569"/>
                  <a:gd name="connsiteY364" fmla="*/ 2773966 h 4750498"/>
                  <a:gd name="connsiteX365" fmla="*/ 1326166 w 3792569"/>
                  <a:gd name="connsiteY365" fmla="*/ 2770156 h 4750498"/>
                  <a:gd name="connsiteX366" fmla="*/ 1329976 w 3792569"/>
                  <a:gd name="connsiteY366" fmla="*/ 2778919 h 4750498"/>
                  <a:gd name="connsiteX367" fmla="*/ 1320546 w 3792569"/>
                  <a:gd name="connsiteY367" fmla="*/ 2803589 h 4750498"/>
                  <a:gd name="connsiteX368" fmla="*/ 1314069 w 3792569"/>
                  <a:gd name="connsiteY368" fmla="*/ 2820638 h 4750498"/>
                  <a:gd name="connsiteX369" fmla="*/ 1314069 w 3792569"/>
                  <a:gd name="connsiteY369" fmla="*/ 2820829 h 4750498"/>
                  <a:gd name="connsiteX370" fmla="*/ 1307783 w 3792569"/>
                  <a:gd name="connsiteY370" fmla="*/ 2825401 h 4750498"/>
                  <a:gd name="connsiteX371" fmla="*/ 1339691 w 3792569"/>
                  <a:gd name="connsiteY371" fmla="*/ 2741200 h 4750498"/>
                  <a:gd name="connsiteX372" fmla="*/ 1337501 w 3792569"/>
                  <a:gd name="connsiteY372" fmla="*/ 2740724 h 4750498"/>
                  <a:gd name="connsiteX373" fmla="*/ 1333024 w 3792569"/>
                  <a:gd name="connsiteY373" fmla="*/ 2734247 h 4750498"/>
                  <a:gd name="connsiteX374" fmla="*/ 1333500 w 3792569"/>
                  <a:gd name="connsiteY374" fmla="*/ 2731961 h 4750498"/>
                  <a:gd name="connsiteX375" fmla="*/ 1344740 w 3792569"/>
                  <a:gd name="connsiteY375" fmla="*/ 2702528 h 4750498"/>
                  <a:gd name="connsiteX376" fmla="*/ 1349693 w 3792569"/>
                  <a:gd name="connsiteY376" fmla="*/ 2689955 h 4750498"/>
                  <a:gd name="connsiteX377" fmla="*/ 1358456 w 3792569"/>
                  <a:gd name="connsiteY377" fmla="*/ 2686145 h 4750498"/>
                  <a:gd name="connsiteX378" fmla="*/ 1362075 w 3792569"/>
                  <a:gd name="connsiteY378" fmla="*/ 2689479 h 4750498"/>
                  <a:gd name="connsiteX379" fmla="*/ 1362266 w 3792569"/>
                  <a:gd name="connsiteY379" fmla="*/ 2694623 h 4750498"/>
                  <a:gd name="connsiteX380" fmla="*/ 1346359 w 3792569"/>
                  <a:gd name="connsiteY380" fmla="*/ 2736342 h 4750498"/>
                  <a:gd name="connsiteX381" fmla="*/ 1346359 w 3792569"/>
                  <a:gd name="connsiteY381" fmla="*/ 2736533 h 4750498"/>
                  <a:gd name="connsiteX382" fmla="*/ 1339691 w 3792569"/>
                  <a:gd name="connsiteY382" fmla="*/ 2741200 h 4750498"/>
                  <a:gd name="connsiteX383" fmla="*/ 1371791 w 3792569"/>
                  <a:gd name="connsiteY383" fmla="*/ 2657285 h 4750498"/>
                  <a:gd name="connsiteX384" fmla="*/ 1369600 w 3792569"/>
                  <a:gd name="connsiteY384" fmla="*/ 2656808 h 4750498"/>
                  <a:gd name="connsiteX385" fmla="*/ 1365314 w 3792569"/>
                  <a:gd name="connsiteY385" fmla="*/ 2650522 h 4750498"/>
                  <a:gd name="connsiteX386" fmla="*/ 1365790 w 3792569"/>
                  <a:gd name="connsiteY386" fmla="*/ 2648045 h 4750498"/>
                  <a:gd name="connsiteX387" fmla="*/ 1381982 w 3792569"/>
                  <a:gd name="connsiteY387" fmla="*/ 2606040 h 4750498"/>
                  <a:gd name="connsiteX388" fmla="*/ 1390745 w 3792569"/>
                  <a:gd name="connsiteY388" fmla="*/ 2602230 h 4750498"/>
                  <a:gd name="connsiteX389" fmla="*/ 1394365 w 3792569"/>
                  <a:gd name="connsiteY389" fmla="*/ 2605564 h 4750498"/>
                  <a:gd name="connsiteX390" fmla="*/ 1394651 w 3792569"/>
                  <a:gd name="connsiteY390" fmla="*/ 2610898 h 4750498"/>
                  <a:gd name="connsiteX391" fmla="*/ 1378458 w 3792569"/>
                  <a:gd name="connsiteY391" fmla="*/ 2652617 h 4750498"/>
                  <a:gd name="connsiteX392" fmla="*/ 1371791 w 3792569"/>
                  <a:gd name="connsiteY392" fmla="*/ 2657285 h 4750498"/>
                  <a:gd name="connsiteX393" fmla="*/ 1404366 w 3792569"/>
                  <a:gd name="connsiteY393" fmla="*/ 2573369 h 4750498"/>
                  <a:gd name="connsiteX394" fmla="*/ 1402175 w 3792569"/>
                  <a:gd name="connsiteY394" fmla="*/ 2572893 h 4750498"/>
                  <a:gd name="connsiteX395" fmla="*/ 1397889 w 3792569"/>
                  <a:gd name="connsiteY395" fmla="*/ 2566416 h 4750498"/>
                  <a:gd name="connsiteX396" fmla="*/ 1398080 w 3792569"/>
                  <a:gd name="connsiteY396" fmla="*/ 2564130 h 4750498"/>
                  <a:gd name="connsiteX397" fmla="*/ 1414653 w 3792569"/>
                  <a:gd name="connsiteY397" fmla="*/ 2522125 h 4750498"/>
                  <a:gd name="connsiteX398" fmla="*/ 1423416 w 3792569"/>
                  <a:gd name="connsiteY398" fmla="*/ 2518505 h 4750498"/>
                  <a:gd name="connsiteX399" fmla="*/ 1427036 w 3792569"/>
                  <a:gd name="connsiteY399" fmla="*/ 2521839 h 4750498"/>
                  <a:gd name="connsiteX400" fmla="*/ 1427321 w 3792569"/>
                  <a:gd name="connsiteY400" fmla="*/ 2526983 h 4750498"/>
                  <a:gd name="connsiteX401" fmla="*/ 1422368 w 3792569"/>
                  <a:gd name="connsiteY401" fmla="*/ 2539746 h 4750498"/>
                  <a:gd name="connsiteX402" fmla="*/ 1410938 w 3792569"/>
                  <a:gd name="connsiteY402" fmla="*/ 2568702 h 4750498"/>
                  <a:gd name="connsiteX403" fmla="*/ 1410938 w 3792569"/>
                  <a:gd name="connsiteY403" fmla="*/ 2568893 h 4750498"/>
                  <a:gd name="connsiteX404" fmla="*/ 1404366 w 3792569"/>
                  <a:gd name="connsiteY404" fmla="*/ 2573369 h 4750498"/>
                  <a:gd name="connsiteX405" fmla="*/ 1437323 w 3792569"/>
                  <a:gd name="connsiteY405" fmla="*/ 2489645 h 4750498"/>
                  <a:gd name="connsiteX406" fmla="*/ 1434846 w 3792569"/>
                  <a:gd name="connsiteY406" fmla="*/ 2489168 h 4750498"/>
                  <a:gd name="connsiteX407" fmla="*/ 1430560 w 3792569"/>
                  <a:gd name="connsiteY407" fmla="*/ 2483072 h 4750498"/>
                  <a:gd name="connsiteX408" fmla="*/ 1431036 w 3792569"/>
                  <a:gd name="connsiteY408" fmla="*/ 2480405 h 4750498"/>
                  <a:gd name="connsiteX409" fmla="*/ 1441133 w 3792569"/>
                  <a:gd name="connsiteY409" fmla="*/ 2455259 h 4750498"/>
                  <a:gd name="connsiteX410" fmla="*/ 1447610 w 3792569"/>
                  <a:gd name="connsiteY410" fmla="*/ 2438686 h 4750498"/>
                  <a:gd name="connsiteX411" fmla="*/ 1456373 w 3792569"/>
                  <a:gd name="connsiteY411" fmla="*/ 2434876 h 4750498"/>
                  <a:gd name="connsiteX412" fmla="*/ 1460183 w 3792569"/>
                  <a:gd name="connsiteY412" fmla="*/ 2438495 h 4750498"/>
                  <a:gd name="connsiteX413" fmla="*/ 1460183 w 3792569"/>
                  <a:gd name="connsiteY413" fmla="*/ 2443639 h 4750498"/>
                  <a:gd name="connsiteX414" fmla="*/ 1451896 w 3792569"/>
                  <a:gd name="connsiteY414" fmla="*/ 2464308 h 4750498"/>
                  <a:gd name="connsiteX415" fmla="*/ 1443609 w 3792569"/>
                  <a:gd name="connsiteY415" fmla="*/ 2485358 h 4750498"/>
                  <a:gd name="connsiteX416" fmla="*/ 1437323 w 3792569"/>
                  <a:gd name="connsiteY416" fmla="*/ 2489645 h 4750498"/>
                  <a:gd name="connsiteX417" fmla="*/ 1470565 w 3792569"/>
                  <a:gd name="connsiteY417" fmla="*/ 2406110 h 4750498"/>
                  <a:gd name="connsiteX418" fmla="*/ 1468088 w 3792569"/>
                  <a:gd name="connsiteY418" fmla="*/ 2405634 h 4750498"/>
                  <a:gd name="connsiteX419" fmla="*/ 1464088 w 3792569"/>
                  <a:gd name="connsiteY419" fmla="*/ 2399538 h 4750498"/>
                  <a:gd name="connsiteX420" fmla="*/ 1464564 w 3792569"/>
                  <a:gd name="connsiteY420" fmla="*/ 2396871 h 4750498"/>
                  <a:gd name="connsiteX421" fmla="*/ 1481423 w 3792569"/>
                  <a:gd name="connsiteY421" fmla="*/ 2355152 h 4750498"/>
                  <a:gd name="connsiteX422" fmla="*/ 1490186 w 3792569"/>
                  <a:gd name="connsiteY422" fmla="*/ 2351532 h 4750498"/>
                  <a:gd name="connsiteX423" fmla="*/ 1493806 w 3792569"/>
                  <a:gd name="connsiteY423" fmla="*/ 2360295 h 4750498"/>
                  <a:gd name="connsiteX424" fmla="*/ 1476947 w 3792569"/>
                  <a:gd name="connsiteY424" fmla="*/ 2401824 h 4750498"/>
                  <a:gd name="connsiteX425" fmla="*/ 1476947 w 3792569"/>
                  <a:gd name="connsiteY425" fmla="*/ 2402015 h 4750498"/>
                  <a:gd name="connsiteX426" fmla="*/ 1470565 w 3792569"/>
                  <a:gd name="connsiteY426" fmla="*/ 2406110 h 4750498"/>
                  <a:gd name="connsiteX427" fmla="*/ 1504379 w 3792569"/>
                  <a:gd name="connsiteY427" fmla="*/ 2322862 h 4750498"/>
                  <a:gd name="connsiteX428" fmla="*/ 1501712 w 3792569"/>
                  <a:gd name="connsiteY428" fmla="*/ 2322386 h 4750498"/>
                  <a:gd name="connsiteX429" fmla="*/ 1497711 w 3792569"/>
                  <a:gd name="connsiteY429" fmla="*/ 2316099 h 4750498"/>
                  <a:gd name="connsiteX430" fmla="*/ 1498187 w 3792569"/>
                  <a:gd name="connsiteY430" fmla="*/ 2313623 h 4750498"/>
                  <a:gd name="connsiteX431" fmla="*/ 1515237 w 3792569"/>
                  <a:gd name="connsiteY431" fmla="*/ 2271903 h 4750498"/>
                  <a:gd name="connsiteX432" fmla="*/ 1524000 w 3792569"/>
                  <a:gd name="connsiteY432" fmla="*/ 2268284 h 4750498"/>
                  <a:gd name="connsiteX433" fmla="*/ 1527620 w 3792569"/>
                  <a:gd name="connsiteY433" fmla="*/ 2271903 h 4750498"/>
                  <a:gd name="connsiteX434" fmla="*/ 1527810 w 3792569"/>
                  <a:gd name="connsiteY434" fmla="*/ 2277047 h 4750498"/>
                  <a:gd name="connsiteX435" fmla="*/ 1510760 w 3792569"/>
                  <a:gd name="connsiteY435" fmla="*/ 2318576 h 4750498"/>
                  <a:gd name="connsiteX436" fmla="*/ 1504379 w 3792569"/>
                  <a:gd name="connsiteY436" fmla="*/ 2322862 h 4750498"/>
                  <a:gd name="connsiteX437" fmla="*/ 1538573 w 3792569"/>
                  <a:gd name="connsiteY437" fmla="*/ 2239804 h 4750498"/>
                  <a:gd name="connsiteX438" fmla="*/ 1536097 w 3792569"/>
                  <a:gd name="connsiteY438" fmla="*/ 2239137 h 4750498"/>
                  <a:gd name="connsiteX439" fmla="*/ 1531811 w 3792569"/>
                  <a:gd name="connsiteY439" fmla="*/ 2233041 h 4750498"/>
                  <a:gd name="connsiteX440" fmla="*/ 1532477 w 3792569"/>
                  <a:gd name="connsiteY440" fmla="*/ 2230374 h 4750498"/>
                  <a:gd name="connsiteX441" fmla="*/ 1536287 w 3792569"/>
                  <a:gd name="connsiteY441" fmla="*/ 2220944 h 4750498"/>
                  <a:gd name="connsiteX442" fmla="*/ 1549813 w 3792569"/>
                  <a:gd name="connsiteY442" fmla="*/ 2188845 h 4750498"/>
                  <a:gd name="connsiteX443" fmla="*/ 1558576 w 3792569"/>
                  <a:gd name="connsiteY443" fmla="*/ 2185226 h 4750498"/>
                  <a:gd name="connsiteX444" fmla="*/ 1562195 w 3792569"/>
                  <a:gd name="connsiteY444" fmla="*/ 2188845 h 4750498"/>
                  <a:gd name="connsiteX445" fmla="*/ 1562195 w 3792569"/>
                  <a:gd name="connsiteY445" fmla="*/ 2193989 h 4750498"/>
                  <a:gd name="connsiteX446" fmla="*/ 1554099 w 3792569"/>
                  <a:gd name="connsiteY446" fmla="*/ 2213324 h 4750498"/>
                  <a:gd name="connsiteX447" fmla="*/ 1544860 w 3792569"/>
                  <a:gd name="connsiteY447" fmla="*/ 2235518 h 4750498"/>
                  <a:gd name="connsiteX448" fmla="*/ 1538573 w 3792569"/>
                  <a:gd name="connsiteY448" fmla="*/ 2239804 h 4750498"/>
                  <a:gd name="connsiteX449" fmla="*/ 1573340 w 3792569"/>
                  <a:gd name="connsiteY449" fmla="*/ 2156746 h 4750498"/>
                  <a:gd name="connsiteX450" fmla="*/ 1570673 w 3792569"/>
                  <a:gd name="connsiteY450" fmla="*/ 2156270 h 4750498"/>
                  <a:gd name="connsiteX451" fmla="*/ 1566672 w 3792569"/>
                  <a:gd name="connsiteY451" fmla="*/ 2149983 h 4750498"/>
                  <a:gd name="connsiteX452" fmla="*/ 1567148 w 3792569"/>
                  <a:gd name="connsiteY452" fmla="*/ 2147507 h 4750498"/>
                  <a:gd name="connsiteX453" fmla="*/ 1571435 w 3792569"/>
                  <a:gd name="connsiteY453" fmla="*/ 2137220 h 4750498"/>
                  <a:gd name="connsiteX454" fmla="*/ 1584674 w 3792569"/>
                  <a:gd name="connsiteY454" fmla="*/ 2105978 h 4750498"/>
                  <a:gd name="connsiteX455" fmla="*/ 1593628 w 3792569"/>
                  <a:gd name="connsiteY455" fmla="*/ 2102358 h 4750498"/>
                  <a:gd name="connsiteX456" fmla="*/ 1597247 w 3792569"/>
                  <a:gd name="connsiteY456" fmla="*/ 2111312 h 4750498"/>
                  <a:gd name="connsiteX457" fmla="*/ 1579721 w 3792569"/>
                  <a:gd name="connsiteY457" fmla="*/ 2152364 h 4750498"/>
                  <a:gd name="connsiteX458" fmla="*/ 1579436 w 3792569"/>
                  <a:gd name="connsiteY458" fmla="*/ 2152555 h 4750498"/>
                  <a:gd name="connsiteX459" fmla="*/ 1573340 w 3792569"/>
                  <a:gd name="connsiteY459" fmla="*/ 2156746 h 4750498"/>
                  <a:gd name="connsiteX460" fmla="*/ 1608582 w 3792569"/>
                  <a:gd name="connsiteY460" fmla="*/ 2074164 h 4750498"/>
                  <a:gd name="connsiteX461" fmla="*/ 1605915 w 3792569"/>
                  <a:gd name="connsiteY461" fmla="*/ 2073497 h 4750498"/>
                  <a:gd name="connsiteX462" fmla="*/ 1601819 w 3792569"/>
                  <a:gd name="connsiteY462" fmla="*/ 2067401 h 4750498"/>
                  <a:gd name="connsiteX463" fmla="*/ 1602296 w 3792569"/>
                  <a:gd name="connsiteY463" fmla="*/ 2064734 h 4750498"/>
                  <a:gd name="connsiteX464" fmla="*/ 1620203 w 3792569"/>
                  <a:gd name="connsiteY464" fmla="*/ 2023396 h 4750498"/>
                  <a:gd name="connsiteX465" fmla="*/ 1628966 w 3792569"/>
                  <a:gd name="connsiteY465" fmla="*/ 2020062 h 4750498"/>
                  <a:gd name="connsiteX466" fmla="*/ 1632585 w 3792569"/>
                  <a:gd name="connsiteY466" fmla="*/ 2023682 h 4750498"/>
                  <a:gd name="connsiteX467" fmla="*/ 1632395 w 3792569"/>
                  <a:gd name="connsiteY467" fmla="*/ 2028825 h 4750498"/>
                  <a:gd name="connsiteX468" fmla="*/ 1614678 w 3792569"/>
                  <a:gd name="connsiteY468" fmla="*/ 2070164 h 4750498"/>
                  <a:gd name="connsiteX469" fmla="*/ 1608582 w 3792569"/>
                  <a:gd name="connsiteY469" fmla="*/ 2074164 h 4750498"/>
                  <a:gd name="connsiteX470" fmla="*/ 1644301 w 3792569"/>
                  <a:gd name="connsiteY470" fmla="*/ 1991582 h 4750498"/>
                  <a:gd name="connsiteX471" fmla="*/ 1641634 w 3792569"/>
                  <a:gd name="connsiteY471" fmla="*/ 1991106 h 4750498"/>
                  <a:gd name="connsiteX472" fmla="*/ 1637633 w 3792569"/>
                  <a:gd name="connsiteY472" fmla="*/ 1984819 h 4750498"/>
                  <a:gd name="connsiteX473" fmla="*/ 1638110 w 3792569"/>
                  <a:gd name="connsiteY473" fmla="*/ 1982152 h 4750498"/>
                  <a:gd name="connsiteX474" fmla="*/ 1656302 w 3792569"/>
                  <a:gd name="connsiteY474" fmla="*/ 1941100 h 4750498"/>
                  <a:gd name="connsiteX475" fmla="*/ 1665065 w 3792569"/>
                  <a:gd name="connsiteY475" fmla="*/ 1937766 h 4750498"/>
                  <a:gd name="connsiteX476" fmla="*/ 1668685 w 3792569"/>
                  <a:gd name="connsiteY476" fmla="*/ 1946529 h 4750498"/>
                  <a:gd name="connsiteX477" fmla="*/ 1650492 w 3792569"/>
                  <a:gd name="connsiteY477" fmla="*/ 1987582 h 4750498"/>
                  <a:gd name="connsiteX478" fmla="*/ 1650492 w 3792569"/>
                  <a:gd name="connsiteY478" fmla="*/ 1988058 h 4750498"/>
                  <a:gd name="connsiteX479" fmla="*/ 1644301 w 3792569"/>
                  <a:gd name="connsiteY479" fmla="*/ 1991582 h 4750498"/>
                  <a:gd name="connsiteX480" fmla="*/ 1680591 w 3792569"/>
                  <a:gd name="connsiteY480" fmla="*/ 1909381 h 4750498"/>
                  <a:gd name="connsiteX481" fmla="*/ 1677638 w 3792569"/>
                  <a:gd name="connsiteY481" fmla="*/ 1908905 h 4750498"/>
                  <a:gd name="connsiteX482" fmla="*/ 1673828 w 3792569"/>
                  <a:gd name="connsiteY482" fmla="*/ 1902619 h 4750498"/>
                  <a:gd name="connsiteX483" fmla="*/ 1674305 w 3792569"/>
                  <a:gd name="connsiteY483" fmla="*/ 1899952 h 4750498"/>
                  <a:gd name="connsiteX484" fmla="*/ 1675162 w 3792569"/>
                  <a:gd name="connsiteY484" fmla="*/ 1898142 h 4750498"/>
                  <a:gd name="connsiteX485" fmla="*/ 1692688 w 3792569"/>
                  <a:gd name="connsiteY485" fmla="*/ 1858899 h 4750498"/>
                  <a:gd name="connsiteX486" fmla="*/ 1701641 w 3792569"/>
                  <a:gd name="connsiteY486" fmla="*/ 1855565 h 4750498"/>
                  <a:gd name="connsiteX487" fmla="*/ 1704975 w 3792569"/>
                  <a:gd name="connsiteY487" fmla="*/ 1859375 h 4750498"/>
                  <a:gd name="connsiteX488" fmla="*/ 1704975 w 3792569"/>
                  <a:gd name="connsiteY488" fmla="*/ 1864519 h 4750498"/>
                  <a:gd name="connsiteX489" fmla="*/ 1686592 w 3792569"/>
                  <a:gd name="connsiteY489" fmla="*/ 1905191 h 4750498"/>
                  <a:gd name="connsiteX490" fmla="*/ 1686592 w 3792569"/>
                  <a:gd name="connsiteY490" fmla="*/ 1905667 h 4750498"/>
                  <a:gd name="connsiteX491" fmla="*/ 1680591 w 3792569"/>
                  <a:gd name="connsiteY491" fmla="*/ 1909381 h 4750498"/>
                  <a:gd name="connsiteX492" fmla="*/ 1717453 w 3792569"/>
                  <a:gd name="connsiteY492" fmla="*/ 1827467 h 4750498"/>
                  <a:gd name="connsiteX493" fmla="*/ 1714500 w 3792569"/>
                  <a:gd name="connsiteY493" fmla="*/ 1826990 h 4750498"/>
                  <a:gd name="connsiteX494" fmla="*/ 1710690 w 3792569"/>
                  <a:gd name="connsiteY494" fmla="*/ 1820894 h 4750498"/>
                  <a:gd name="connsiteX495" fmla="*/ 1711166 w 3792569"/>
                  <a:gd name="connsiteY495" fmla="*/ 1817942 h 4750498"/>
                  <a:gd name="connsiteX496" fmla="*/ 1711452 w 3792569"/>
                  <a:gd name="connsiteY496" fmla="*/ 1817942 h 4750498"/>
                  <a:gd name="connsiteX497" fmla="*/ 1711452 w 3792569"/>
                  <a:gd name="connsiteY497" fmla="*/ 1817465 h 4750498"/>
                  <a:gd name="connsiteX498" fmla="*/ 1727168 w 3792569"/>
                  <a:gd name="connsiteY498" fmla="*/ 1783080 h 4750498"/>
                  <a:gd name="connsiteX499" fmla="*/ 1730121 w 3792569"/>
                  <a:gd name="connsiteY499" fmla="*/ 1776984 h 4750498"/>
                  <a:gd name="connsiteX500" fmla="*/ 1739075 w 3792569"/>
                  <a:gd name="connsiteY500" fmla="*/ 1773650 h 4750498"/>
                  <a:gd name="connsiteX501" fmla="*/ 1742408 w 3792569"/>
                  <a:gd name="connsiteY501" fmla="*/ 1777460 h 4750498"/>
                  <a:gd name="connsiteX502" fmla="*/ 1742123 w 3792569"/>
                  <a:gd name="connsiteY502" fmla="*/ 1782604 h 4750498"/>
                  <a:gd name="connsiteX503" fmla="*/ 1733550 w 3792569"/>
                  <a:gd name="connsiteY503" fmla="*/ 1801654 h 4750498"/>
                  <a:gd name="connsiteX504" fmla="*/ 1723454 w 3792569"/>
                  <a:gd name="connsiteY504" fmla="*/ 1823466 h 4750498"/>
                  <a:gd name="connsiteX505" fmla="*/ 1717453 w 3792569"/>
                  <a:gd name="connsiteY505" fmla="*/ 1827467 h 4750498"/>
                  <a:gd name="connsiteX506" fmla="*/ 1754886 w 3792569"/>
                  <a:gd name="connsiteY506" fmla="*/ 1745837 h 4750498"/>
                  <a:gd name="connsiteX507" fmla="*/ 1752219 w 3792569"/>
                  <a:gd name="connsiteY507" fmla="*/ 1745361 h 4750498"/>
                  <a:gd name="connsiteX508" fmla="*/ 1748219 w 3792569"/>
                  <a:gd name="connsiteY508" fmla="*/ 1739265 h 4750498"/>
                  <a:gd name="connsiteX509" fmla="*/ 1748885 w 3792569"/>
                  <a:gd name="connsiteY509" fmla="*/ 1736312 h 4750498"/>
                  <a:gd name="connsiteX510" fmla="*/ 1762982 w 3792569"/>
                  <a:gd name="connsiteY510" fmla="*/ 1706023 h 4750498"/>
                  <a:gd name="connsiteX511" fmla="*/ 1767650 w 3792569"/>
                  <a:gd name="connsiteY511" fmla="*/ 1695450 h 4750498"/>
                  <a:gd name="connsiteX512" fmla="*/ 1776603 w 3792569"/>
                  <a:gd name="connsiteY512" fmla="*/ 1692307 h 4750498"/>
                  <a:gd name="connsiteX513" fmla="*/ 1779937 w 3792569"/>
                  <a:gd name="connsiteY513" fmla="*/ 1701260 h 4750498"/>
                  <a:gd name="connsiteX514" fmla="*/ 1760887 w 3792569"/>
                  <a:gd name="connsiteY514" fmla="*/ 1741932 h 4750498"/>
                  <a:gd name="connsiteX515" fmla="*/ 1754886 w 3792569"/>
                  <a:gd name="connsiteY515" fmla="*/ 1745837 h 4750498"/>
                  <a:gd name="connsiteX516" fmla="*/ 1793081 w 3792569"/>
                  <a:gd name="connsiteY516" fmla="*/ 1664589 h 4750498"/>
                  <a:gd name="connsiteX517" fmla="*/ 1790129 w 3792569"/>
                  <a:gd name="connsiteY517" fmla="*/ 1663922 h 4750498"/>
                  <a:gd name="connsiteX518" fmla="*/ 1786319 w 3792569"/>
                  <a:gd name="connsiteY518" fmla="*/ 1657826 h 4750498"/>
                  <a:gd name="connsiteX519" fmla="*/ 1786985 w 3792569"/>
                  <a:gd name="connsiteY519" fmla="*/ 1654874 h 4750498"/>
                  <a:gd name="connsiteX520" fmla="*/ 1804702 w 3792569"/>
                  <a:gd name="connsiteY520" fmla="*/ 1618107 h 4750498"/>
                  <a:gd name="connsiteX521" fmla="*/ 1806321 w 3792569"/>
                  <a:gd name="connsiteY521" fmla="*/ 1614488 h 4750498"/>
                  <a:gd name="connsiteX522" fmla="*/ 1815275 w 3792569"/>
                  <a:gd name="connsiteY522" fmla="*/ 1611154 h 4750498"/>
                  <a:gd name="connsiteX523" fmla="*/ 1818894 w 3792569"/>
                  <a:gd name="connsiteY523" fmla="*/ 1614964 h 4750498"/>
                  <a:gd name="connsiteX524" fmla="*/ 1818704 w 3792569"/>
                  <a:gd name="connsiteY524" fmla="*/ 1620107 h 4750498"/>
                  <a:gd name="connsiteX525" fmla="*/ 1799177 w 3792569"/>
                  <a:gd name="connsiteY525" fmla="*/ 1660779 h 4750498"/>
                  <a:gd name="connsiteX526" fmla="*/ 1793081 w 3792569"/>
                  <a:gd name="connsiteY526" fmla="*/ 1664589 h 4750498"/>
                  <a:gd name="connsiteX527" fmla="*/ 1831848 w 3792569"/>
                  <a:gd name="connsiteY527" fmla="*/ 1583531 h 4750498"/>
                  <a:gd name="connsiteX528" fmla="*/ 1828895 w 3792569"/>
                  <a:gd name="connsiteY528" fmla="*/ 1582864 h 4750498"/>
                  <a:gd name="connsiteX529" fmla="*/ 1825085 w 3792569"/>
                  <a:gd name="connsiteY529" fmla="*/ 1576768 h 4750498"/>
                  <a:gd name="connsiteX530" fmla="*/ 1825752 w 3792569"/>
                  <a:gd name="connsiteY530" fmla="*/ 1573816 h 4750498"/>
                  <a:gd name="connsiteX531" fmla="*/ 1845469 w 3792569"/>
                  <a:gd name="connsiteY531" fmla="*/ 1533620 h 4750498"/>
                  <a:gd name="connsiteX532" fmla="*/ 1854422 w 3792569"/>
                  <a:gd name="connsiteY532" fmla="*/ 1530477 h 4750498"/>
                  <a:gd name="connsiteX533" fmla="*/ 1857566 w 3792569"/>
                  <a:gd name="connsiteY533" fmla="*/ 1539431 h 4750498"/>
                  <a:gd name="connsiteX534" fmla="*/ 1852422 w 3792569"/>
                  <a:gd name="connsiteY534" fmla="*/ 1550003 h 4750498"/>
                  <a:gd name="connsiteX535" fmla="*/ 1837849 w 3792569"/>
                  <a:gd name="connsiteY535" fmla="*/ 1579626 h 4750498"/>
                  <a:gd name="connsiteX536" fmla="*/ 1831848 w 3792569"/>
                  <a:gd name="connsiteY536" fmla="*/ 1583531 h 4750498"/>
                  <a:gd name="connsiteX537" fmla="*/ 1871377 w 3792569"/>
                  <a:gd name="connsiteY537" fmla="*/ 1503140 h 4750498"/>
                  <a:gd name="connsiteX538" fmla="*/ 1868424 w 3792569"/>
                  <a:gd name="connsiteY538" fmla="*/ 1502474 h 4750498"/>
                  <a:gd name="connsiteX539" fmla="*/ 1864614 w 3792569"/>
                  <a:gd name="connsiteY539" fmla="*/ 1496187 h 4750498"/>
                  <a:gd name="connsiteX540" fmla="*/ 1865281 w 3792569"/>
                  <a:gd name="connsiteY540" fmla="*/ 1493234 h 4750498"/>
                  <a:gd name="connsiteX541" fmla="*/ 1869091 w 3792569"/>
                  <a:gd name="connsiteY541" fmla="*/ 1485805 h 4750498"/>
                  <a:gd name="connsiteX542" fmla="*/ 1885474 w 3792569"/>
                  <a:gd name="connsiteY542" fmla="*/ 1453039 h 4750498"/>
                  <a:gd name="connsiteX543" fmla="*/ 1894427 w 3792569"/>
                  <a:gd name="connsiteY543" fmla="*/ 1450086 h 4750498"/>
                  <a:gd name="connsiteX544" fmla="*/ 1897380 w 3792569"/>
                  <a:gd name="connsiteY544" fmla="*/ 1459039 h 4750498"/>
                  <a:gd name="connsiteX545" fmla="*/ 1877378 w 3792569"/>
                  <a:gd name="connsiteY545" fmla="*/ 1499235 h 4750498"/>
                  <a:gd name="connsiteX546" fmla="*/ 1871377 w 3792569"/>
                  <a:gd name="connsiteY546" fmla="*/ 1503140 h 4750498"/>
                  <a:gd name="connsiteX547" fmla="*/ 1911763 w 3792569"/>
                  <a:gd name="connsiteY547" fmla="*/ 1422845 h 4750498"/>
                  <a:gd name="connsiteX548" fmla="*/ 1908810 w 3792569"/>
                  <a:gd name="connsiteY548" fmla="*/ 1422178 h 4750498"/>
                  <a:gd name="connsiteX549" fmla="*/ 1905000 w 3792569"/>
                  <a:gd name="connsiteY549" fmla="*/ 1415891 h 4750498"/>
                  <a:gd name="connsiteX550" fmla="*/ 1905667 w 3792569"/>
                  <a:gd name="connsiteY550" fmla="*/ 1413224 h 4750498"/>
                  <a:gd name="connsiteX551" fmla="*/ 1926336 w 3792569"/>
                  <a:gd name="connsiteY551" fmla="*/ 1373029 h 4750498"/>
                  <a:gd name="connsiteX552" fmla="*/ 1935290 w 3792569"/>
                  <a:gd name="connsiteY552" fmla="*/ 1370076 h 4750498"/>
                  <a:gd name="connsiteX553" fmla="*/ 1938623 w 3792569"/>
                  <a:gd name="connsiteY553" fmla="*/ 1373886 h 4750498"/>
                  <a:gd name="connsiteX554" fmla="*/ 1938147 w 3792569"/>
                  <a:gd name="connsiteY554" fmla="*/ 1379030 h 4750498"/>
                  <a:gd name="connsiteX555" fmla="*/ 1917764 w 3792569"/>
                  <a:gd name="connsiteY555" fmla="*/ 1418939 h 4750498"/>
                  <a:gd name="connsiteX556" fmla="*/ 1917764 w 3792569"/>
                  <a:gd name="connsiteY556" fmla="*/ 1419130 h 4750498"/>
                  <a:gd name="connsiteX557" fmla="*/ 1911763 w 3792569"/>
                  <a:gd name="connsiteY557" fmla="*/ 1422845 h 4750498"/>
                  <a:gd name="connsiteX558" fmla="*/ 1953101 w 3792569"/>
                  <a:gd name="connsiteY558" fmla="*/ 1342644 h 4750498"/>
                  <a:gd name="connsiteX559" fmla="*/ 1949958 w 3792569"/>
                  <a:gd name="connsiteY559" fmla="*/ 1341977 h 4750498"/>
                  <a:gd name="connsiteX560" fmla="*/ 1946339 w 3792569"/>
                  <a:gd name="connsiteY560" fmla="*/ 1336167 h 4750498"/>
                  <a:gd name="connsiteX561" fmla="*/ 1947005 w 3792569"/>
                  <a:gd name="connsiteY561" fmla="*/ 1332833 h 4750498"/>
                  <a:gd name="connsiteX562" fmla="*/ 1959959 w 3792569"/>
                  <a:gd name="connsiteY562" fmla="*/ 1308164 h 4750498"/>
                  <a:gd name="connsiteX563" fmla="*/ 1968056 w 3792569"/>
                  <a:gd name="connsiteY563" fmla="*/ 1293114 h 4750498"/>
                  <a:gd name="connsiteX564" fmla="*/ 1977009 w 3792569"/>
                  <a:gd name="connsiteY564" fmla="*/ 1290447 h 4750498"/>
                  <a:gd name="connsiteX565" fmla="*/ 1979962 w 3792569"/>
                  <a:gd name="connsiteY565" fmla="*/ 1299401 h 4750498"/>
                  <a:gd name="connsiteX566" fmla="*/ 1959102 w 3792569"/>
                  <a:gd name="connsiteY566" fmla="*/ 1339120 h 4750498"/>
                  <a:gd name="connsiteX567" fmla="*/ 1953101 w 3792569"/>
                  <a:gd name="connsiteY567" fmla="*/ 1342644 h 4750498"/>
                  <a:gd name="connsiteX568" fmla="*/ 1995107 w 3792569"/>
                  <a:gd name="connsiteY568" fmla="*/ 1263206 h 4750498"/>
                  <a:gd name="connsiteX569" fmla="*/ 1991963 w 3792569"/>
                  <a:gd name="connsiteY569" fmla="*/ 1262539 h 4750498"/>
                  <a:gd name="connsiteX570" fmla="*/ 1988344 w 3792569"/>
                  <a:gd name="connsiteY570" fmla="*/ 1256729 h 4750498"/>
                  <a:gd name="connsiteX571" fmla="*/ 1989201 w 3792569"/>
                  <a:gd name="connsiteY571" fmla="*/ 1253585 h 4750498"/>
                  <a:gd name="connsiteX572" fmla="*/ 1989201 w 3792569"/>
                  <a:gd name="connsiteY572" fmla="*/ 1253395 h 4750498"/>
                  <a:gd name="connsiteX573" fmla="*/ 1989391 w 3792569"/>
                  <a:gd name="connsiteY573" fmla="*/ 1252918 h 4750498"/>
                  <a:gd name="connsiteX574" fmla="*/ 2010442 w 3792569"/>
                  <a:gd name="connsiteY574" fmla="*/ 1213866 h 4750498"/>
                  <a:gd name="connsiteX575" fmla="*/ 2019681 w 3792569"/>
                  <a:gd name="connsiteY575" fmla="*/ 1211199 h 4750498"/>
                  <a:gd name="connsiteX576" fmla="*/ 2022824 w 3792569"/>
                  <a:gd name="connsiteY576" fmla="*/ 1215200 h 4750498"/>
                  <a:gd name="connsiteX577" fmla="*/ 2022348 w 3792569"/>
                  <a:gd name="connsiteY577" fmla="*/ 1220343 h 4750498"/>
                  <a:gd name="connsiteX578" fmla="*/ 2001012 w 3792569"/>
                  <a:gd name="connsiteY578" fmla="*/ 1259872 h 4750498"/>
                  <a:gd name="connsiteX579" fmla="*/ 1995107 w 3792569"/>
                  <a:gd name="connsiteY579" fmla="*/ 1263206 h 4750498"/>
                  <a:gd name="connsiteX580" fmla="*/ 2038159 w 3792569"/>
                  <a:gd name="connsiteY580" fmla="*/ 1184434 h 4750498"/>
                  <a:gd name="connsiteX581" fmla="*/ 2035016 w 3792569"/>
                  <a:gd name="connsiteY581" fmla="*/ 1183577 h 4750498"/>
                  <a:gd name="connsiteX582" fmla="*/ 2031397 w 3792569"/>
                  <a:gd name="connsiteY582" fmla="*/ 1177766 h 4750498"/>
                  <a:gd name="connsiteX583" fmla="*/ 2032254 w 3792569"/>
                  <a:gd name="connsiteY583" fmla="*/ 1174433 h 4750498"/>
                  <a:gd name="connsiteX584" fmla="*/ 2054066 w 3792569"/>
                  <a:gd name="connsiteY584" fmla="*/ 1135189 h 4750498"/>
                  <a:gd name="connsiteX585" fmla="*/ 2063306 w 3792569"/>
                  <a:gd name="connsiteY585" fmla="*/ 1132713 h 4750498"/>
                  <a:gd name="connsiteX586" fmla="*/ 2065782 w 3792569"/>
                  <a:gd name="connsiteY586" fmla="*/ 1141952 h 4750498"/>
                  <a:gd name="connsiteX587" fmla="*/ 2044256 w 3792569"/>
                  <a:gd name="connsiteY587" fmla="*/ 1180814 h 4750498"/>
                  <a:gd name="connsiteX588" fmla="*/ 2044065 w 3792569"/>
                  <a:gd name="connsiteY588" fmla="*/ 1181005 h 4750498"/>
                  <a:gd name="connsiteX589" fmla="*/ 2038159 w 3792569"/>
                  <a:gd name="connsiteY589" fmla="*/ 1184434 h 4750498"/>
                  <a:gd name="connsiteX590" fmla="*/ 2082165 w 3792569"/>
                  <a:gd name="connsiteY590" fmla="*/ 1106138 h 4750498"/>
                  <a:gd name="connsiteX591" fmla="*/ 2078831 w 3792569"/>
                  <a:gd name="connsiteY591" fmla="*/ 1105281 h 4750498"/>
                  <a:gd name="connsiteX592" fmla="*/ 2075498 w 3792569"/>
                  <a:gd name="connsiteY592" fmla="*/ 1099185 h 4750498"/>
                  <a:gd name="connsiteX593" fmla="*/ 2076355 w 3792569"/>
                  <a:gd name="connsiteY593" fmla="*/ 1096042 h 4750498"/>
                  <a:gd name="connsiteX594" fmla="*/ 2098834 w 3792569"/>
                  <a:gd name="connsiteY594" fmla="*/ 1056989 h 4750498"/>
                  <a:gd name="connsiteX595" fmla="*/ 2108073 w 3792569"/>
                  <a:gd name="connsiteY595" fmla="*/ 1054513 h 4750498"/>
                  <a:gd name="connsiteX596" fmla="*/ 2111216 w 3792569"/>
                  <a:gd name="connsiteY596" fmla="*/ 1058799 h 4750498"/>
                  <a:gd name="connsiteX597" fmla="*/ 2110550 w 3792569"/>
                  <a:gd name="connsiteY597" fmla="*/ 1063752 h 4750498"/>
                  <a:gd name="connsiteX598" fmla="*/ 2088071 w 3792569"/>
                  <a:gd name="connsiteY598" fmla="*/ 1102614 h 4750498"/>
                  <a:gd name="connsiteX599" fmla="*/ 2088071 w 3792569"/>
                  <a:gd name="connsiteY599" fmla="*/ 1102805 h 4750498"/>
                  <a:gd name="connsiteX600" fmla="*/ 2082165 w 3792569"/>
                  <a:gd name="connsiteY600" fmla="*/ 1106138 h 4750498"/>
                  <a:gd name="connsiteX601" fmla="*/ 2127314 w 3792569"/>
                  <a:gd name="connsiteY601" fmla="*/ 1028414 h 4750498"/>
                  <a:gd name="connsiteX602" fmla="*/ 2123694 w 3792569"/>
                  <a:gd name="connsiteY602" fmla="*/ 1027271 h 4750498"/>
                  <a:gd name="connsiteX603" fmla="*/ 2120551 w 3792569"/>
                  <a:gd name="connsiteY603" fmla="*/ 1021651 h 4750498"/>
                  <a:gd name="connsiteX604" fmla="*/ 2121408 w 3792569"/>
                  <a:gd name="connsiteY604" fmla="*/ 1018032 h 4750498"/>
                  <a:gd name="connsiteX605" fmla="*/ 2144268 w 3792569"/>
                  <a:gd name="connsiteY605" fmla="*/ 979456 h 4750498"/>
                  <a:gd name="connsiteX606" fmla="*/ 2153507 w 3792569"/>
                  <a:gd name="connsiteY606" fmla="*/ 977170 h 4750498"/>
                  <a:gd name="connsiteX607" fmla="*/ 2156651 w 3792569"/>
                  <a:gd name="connsiteY607" fmla="*/ 981170 h 4750498"/>
                  <a:gd name="connsiteX608" fmla="*/ 2155793 w 3792569"/>
                  <a:gd name="connsiteY608" fmla="*/ 986314 h 4750498"/>
                  <a:gd name="connsiteX609" fmla="*/ 2136077 w 3792569"/>
                  <a:gd name="connsiteY609" fmla="*/ 1019747 h 4750498"/>
                  <a:gd name="connsiteX610" fmla="*/ 2132933 w 3792569"/>
                  <a:gd name="connsiteY610" fmla="*/ 1024890 h 4750498"/>
                  <a:gd name="connsiteX611" fmla="*/ 2127314 w 3792569"/>
                  <a:gd name="connsiteY611" fmla="*/ 1028414 h 4750498"/>
                  <a:gd name="connsiteX612" fmla="*/ 2173319 w 3792569"/>
                  <a:gd name="connsiteY612" fmla="*/ 951262 h 4750498"/>
                  <a:gd name="connsiteX613" fmla="*/ 2169986 w 3792569"/>
                  <a:gd name="connsiteY613" fmla="*/ 950405 h 4750498"/>
                  <a:gd name="connsiteX614" fmla="*/ 2166652 w 3792569"/>
                  <a:gd name="connsiteY614" fmla="*/ 944594 h 4750498"/>
                  <a:gd name="connsiteX615" fmla="*/ 2167795 w 3792569"/>
                  <a:gd name="connsiteY615" fmla="*/ 941260 h 4750498"/>
                  <a:gd name="connsiteX616" fmla="*/ 2191417 w 3792569"/>
                  <a:gd name="connsiteY616" fmla="*/ 902875 h 4750498"/>
                  <a:gd name="connsiteX617" fmla="*/ 2200561 w 3792569"/>
                  <a:gd name="connsiteY617" fmla="*/ 900589 h 4750498"/>
                  <a:gd name="connsiteX618" fmla="*/ 2202847 w 3792569"/>
                  <a:gd name="connsiteY618" fmla="*/ 910018 h 4750498"/>
                  <a:gd name="connsiteX619" fmla="*/ 2202371 w 3792569"/>
                  <a:gd name="connsiteY619" fmla="*/ 910495 h 4750498"/>
                  <a:gd name="connsiteX620" fmla="*/ 2179225 w 3792569"/>
                  <a:gd name="connsiteY620" fmla="*/ 948214 h 4750498"/>
                  <a:gd name="connsiteX621" fmla="*/ 2178939 w 3792569"/>
                  <a:gd name="connsiteY621" fmla="*/ 948404 h 4750498"/>
                  <a:gd name="connsiteX622" fmla="*/ 2173319 w 3792569"/>
                  <a:gd name="connsiteY622" fmla="*/ 951262 h 4750498"/>
                  <a:gd name="connsiteX623" fmla="*/ 2220849 w 3792569"/>
                  <a:gd name="connsiteY623" fmla="*/ 874967 h 4750498"/>
                  <a:gd name="connsiteX624" fmla="*/ 2217230 w 3792569"/>
                  <a:gd name="connsiteY624" fmla="*/ 874109 h 4750498"/>
                  <a:gd name="connsiteX625" fmla="*/ 2214086 w 3792569"/>
                  <a:gd name="connsiteY625" fmla="*/ 868299 h 4750498"/>
                  <a:gd name="connsiteX626" fmla="*/ 2214944 w 3792569"/>
                  <a:gd name="connsiteY626" fmla="*/ 864680 h 4750498"/>
                  <a:gd name="connsiteX627" fmla="*/ 2239137 w 3792569"/>
                  <a:gd name="connsiteY627" fmla="*/ 826960 h 4750498"/>
                  <a:gd name="connsiteX628" fmla="*/ 2248567 w 3792569"/>
                  <a:gd name="connsiteY628" fmla="*/ 824675 h 4750498"/>
                  <a:gd name="connsiteX629" fmla="*/ 2250567 w 3792569"/>
                  <a:gd name="connsiteY629" fmla="*/ 834104 h 4750498"/>
                  <a:gd name="connsiteX630" fmla="*/ 2226564 w 3792569"/>
                  <a:gd name="connsiteY630" fmla="*/ 871633 h 4750498"/>
                  <a:gd name="connsiteX631" fmla="*/ 2226278 w 3792569"/>
                  <a:gd name="connsiteY631" fmla="*/ 871823 h 4750498"/>
                  <a:gd name="connsiteX632" fmla="*/ 2220849 w 3792569"/>
                  <a:gd name="connsiteY632" fmla="*/ 874967 h 4750498"/>
                  <a:gd name="connsiteX633" fmla="*/ 3754279 w 3792569"/>
                  <a:gd name="connsiteY633" fmla="*/ 855155 h 4750498"/>
                  <a:gd name="connsiteX634" fmla="*/ 3752469 w 3792569"/>
                  <a:gd name="connsiteY634" fmla="*/ 854964 h 4750498"/>
                  <a:gd name="connsiteX635" fmla="*/ 3747802 w 3792569"/>
                  <a:gd name="connsiteY635" fmla="*/ 846677 h 4750498"/>
                  <a:gd name="connsiteX636" fmla="*/ 3752945 w 3792569"/>
                  <a:gd name="connsiteY636" fmla="*/ 827151 h 4750498"/>
                  <a:gd name="connsiteX637" fmla="*/ 3761042 w 3792569"/>
                  <a:gd name="connsiteY637" fmla="*/ 822198 h 4750498"/>
                  <a:gd name="connsiteX638" fmla="*/ 3766185 w 3792569"/>
                  <a:gd name="connsiteY638" fmla="*/ 828675 h 4750498"/>
                  <a:gd name="connsiteX639" fmla="*/ 3765899 w 3792569"/>
                  <a:gd name="connsiteY639" fmla="*/ 830485 h 4750498"/>
                  <a:gd name="connsiteX640" fmla="*/ 3760756 w 3792569"/>
                  <a:gd name="connsiteY640" fmla="*/ 850201 h 4750498"/>
                  <a:gd name="connsiteX641" fmla="*/ 3754279 w 3792569"/>
                  <a:gd name="connsiteY641" fmla="*/ 855155 h 4750498"/>
                  <a:gd name="connsiteX642" fmla="*/ 2269522 w 3792569"/>
                  <a:gd name="connsiteY642" fmla="*/ 799529 h 4750498"/>
                  <a:gd name="connsiteX643" fmla="*/ 2265712 w 3792569"/>
                  <a:gd name="connsiteY643" fmla="*/ 798385 h 4750498"/>
                  <a:gd name="connsiteX644" fmla="*/ 2262759 w 3792569"/>
                  <a:gd name="connsiteY644" fmla="*/ 792766 h 4750498"/>
                  <a:gd name="connsiteX645" fmla="*/ 2263616 w 3792569"/>
                  <a:gd name="connsiteY645" fmla="*/ 789432 h 4750498"/>
                  <a:gd name="connsiteX646" fmla="*/ 2263807 w 3792569"/>
                  <a:gd name="connsiteY646" fmla="*/ 789242 h 4750498"/>
                  <a:gd name="connsiteX647" fmla="*/ 2264283 w 3792569"/>
                  <a:gd name="connsiteY647" fmla="*/ 788575 h 4750498"/>
                  <a:gd name="connsiteX648" fmla="*/ 2288763 w 3792569"/>
                  <a:gd name="connsiteY648" fmla="*/ 751713 h 4750498"/>
                  <a:gd name="connsiteX649" fmla="*/ 2298192 w 3792569"/>
                  <a:gd name="connsiteY649" fmla="*/ 749903 h 4750498"/>
                  <a:gd name="connsiteX650" fmla="*/ 2300002 w 3792569"/>
                  <a:gd name="connsiteY650" fmla="*/ 759143 h 4750498"/>
                  <a:gd name="connsiteX651" fmla="*/ 2275047 w 3792569"/>
                  <a:gd name="connsiteY651" fmla="*/ 796576 h 4750498"/>
                  <a:gd name="connsiteX652" fmla="*/ 2269522 w 3792569"/>
                  <a:gd name="connsiteY652" fmla="*/ 799529 h 4750498"/>
                  <a:gd name="connsiteX653" fmla="*/ 3769328 w 3792569"/>
                  <a:gd name="connsiteY653" fmla="*/ 791623 h 4750498"/>
                  <a:gd name="connsiteX654" fmla="*/ 3768185 w 3792569"/>
                  <a:gd name="connsiteY654" fmla="*/ 791623 h 4750498"/>
                  <a:gd name="connsiteX655" fmla="*/ 3763709 w 3792569"/>
                  <a:gd name="connsiteY655" fmla="*/ 788670 h 4750498"/>
                  <a:gd name="connsiteX656" fmla="*/ 3762851 w 3792569"/>
                  <a:gd name="connsiteY656" fmla="*/ 783717 h 4750498"/>
                  <a:gd name="connsiteX657" fmla="*/ 3770472 w 3792569"/>
                  <a:gd name="connsiteY657" fmla="*/ 739711 h 4750498"/>
                  <a:gd name="connsiteX658" fmla="*/ 3778091 w 3792569"/>
                  <a:gd name="connsiteY658" fmla="*/ 734092 h 4750498"/>
                  <a:gd name="connsiteX659" fmla="*/ 3783902 w 3792569"/>
                  <a:gd name="connsiteY659" fmla="*/ 740569 h 4750498"/>
                  <a:gd name="connsiteX660" fmla="*/ 3783902 w 3792569"/>
                  <a:gd name="connsiteY660" fmla="*/ 741712 h 4750498"/>
                  <a:gd name="connsiteX661" fmla="*/ 3775996 w 3792569"/>
                  <a:gd name="connsiteY661" fmla="*/ 786193 h 4750498"/>
                  <a:gd name="connsiteX662" fmla="*/ 3769328 w 3792569"/>
                  <a:gd name="connsiteY662" fmla="*/ 791623 h 4750498"/>
                  <a:gd name="connsiteX663" fmla="*/ 2319814 w 3792569"/>
                  <a:gd name="connsiteY663" fmla="*/ 725043 h 4750498"/>
                  <a:gd name="connsiteX664" fmla="*/ 2316004 w 3792569"/>
                  <a:gd name="connsiteY664" fmla="*/ 723900 h 4750498"/>
                  <a:gd name="connsiteX665" fmla="*/ 2313051 w 3792569"/>
                  <a:gd name="connsiteY665" fmla="*/ 718280 h 4750498"/>
                  <a:gd name="connsiteX666" fmla="*/ 2314194 w 3792569"/>
                  <a:gd name="connsiteY666" fmla="*/ 714947 h 4750498"/>
                  <a:gd name="connsiteX667" fmla="*/ 2314194 w 3792569"/>
                  <a:gd name="connsiteY667" fmla="*/ 714470 h 4750498"/>
                  <a:gd name="connsiteX668" fmla="*/ 2314670 w 3792569"/>
                  <a:gd name="connsiteY668" fmla="*/ 713994 h 4750498"/>
                  <a:gd name="connsiteX669" fmla="*/ 2340007 w 3792569"/>
                  <a:gd name="connsiteY669" fmla="*/ 677609 h 4750498"/>
                  <a:gd name="connsiteX670" fmla="*/ 2349437 w 3792569"/>
                  <a:gd name="connsiteY670" fmla="*/ 675989 h 4750498"/>
                  <a:gd name="connsiteX671" fmla="*/ 2351056 w 3792569"/>
                  <a:gd name="connsiteY671" fmla="*/ 685419 h 4750498"/>
                  <a:gd name="connsiteX672" fmla="*/ 2325434 w 3792569"/>
                  <a:gd name="connsiteY672" fmla="*/ 721995 h 4750498"/>
                  <a:gd name="connsiteX673" fmla="*/ 2319814 w 3792569"/>
                  <a:gd name="connsiteY673" fmla="*/ 725043 h 4750498"/>
                  <a:gd name="connsiteX674" fmla="*/ 3782568 w 3792569"/>
                  <a:gd name="connsiteY674" fmla="*/ 703040 h 4750498"/>
                  <a:gd name="connsiteX675" fmla="*/ 3781901 w 3792569"/>
                  <a:gd name="connsiteY675" fmla="*/ 703040 h 4750498"/>
                  <a:gd name="connsiteX676" fmla="*/ 3777425 w 3792569"/>
                  <a:gd name="connsiteY676" fmla="*/ 700564 h 4750498"/>
                  <a:gd name="connsiteX677" fmla="*/ 3775805 w 3792569"/>
                  <a:gd name="connsiteY677" fmla="*/ 695611 h 4750498"/>
                  <a:gd name="connsiteX678" fmla="*/ 3778758 w 3792569"/>
                  <a:gd name="connsiteY678" fmla="*/ 651129 h 4750498"/>
                  <a:gd name="connsiteX679" fmla="*/ 3785521 w 3792569"/>
                  <a:gd name="connsiteY679" fmla="*/ 644652 h 4750498"/>
                  <a:gd name="connsiteX680" fmla="*/ 3792284 w 3792569"/>
                  <a:gd name="connsiteY680" fmla="*/ 651415 h 4750498"/>
                  <a:gd name="connsiteX681" fmla="*/ 3792284 w 3792569"/>
                  <a:gd name="connsiteY681" fmla="*/ 651605 h 4750498"/>
                  <a:gd name="connsiteX682" fmla="*/ 3789331 w 3792569"/>
                  <a:gd name="connsiteY682" fmla="*/ 696944 h 4750498"/>
                  <a:gd name="connsiteX683" fmla="*/ 3782568 w 3792569"/>
                  <a:gd name="connsiteY683" fmla="*/ 703040 h 4750498"/>
                  <a:gd name="connsiteX684" fmla="*/ 2371725 w 3792569"/>
                  <a:gd name="connsiteY684" fmla="*/ 651796 h 4750498"/>
                  <a:gd name="connsiteX685" fmla="*/ 2367915 w 3792569"/>
                  <a:gd name="connsiteY685" fmla="*/ 650462 h 4750498"/>
                  <a:gd name="connsiteX686" fmla="*/ 2364963 w 3792569"/>
                  <a:gd name="connsiteY686" fmla="*/ 645128 h 4750498"/>
                  <a:gd name="connsiteX687" fmla="*/ 2366296 w 3792569"/>
                  <a:gd name="connsiteY687" fmla="*/ 641128 h 4750498"/>
                  <a:gd name="connsiteX688" fmla="*/ 2392775 w 3792569"/>
                  <a:gd name="connsiteY688" fmla="*/ 604742 h 4750498"/>
                  <a:gd name="connsiteX689" fmla="*/ 2402205 w 3792569"/>
                  <a:gd name="connsiteY689" fmla="*/ 603409 h 4750498"/>
                  <a:gd name="connsiteX690" fmla="*/ 2403824 w 3792569"/>
                  <a:gd name="connsiteY690" fmla="*/ 612838 h 4750498"/>
                  <a:gd name="connsiteX691" fmla="*/ 2377059 w 3792569"/>
                  <a:gd name="connsiteY691" fmla="*/ 648938 h 4750498"/>
                  <a:gd name="connsiteX692" fmla="*/ 2371725 w 3792569"/>
                  <a:gd name="connsiteY692" fmla="*/ 651796 h 4750498"/>
                  <a:gd name="connsiteX693" fmla="*/ 3785997 w 3792569"/>
                  <a:gd name="connsiteY693" fmla="*/ 613220 h 4750498"/>
                  <a:gd name="connsiteX694" fmla="*/ 3785807 w 3792569"/>
                  <a:gd name="connsiteY694" fmla="*/ 613220 h 4750498"/>
                  <a:gd name="connsiteX695" fmla="*/ 3779044 w 3792569"/>
                  <a:gd name="connsiteY695" fmla="*/ 606743 h 4750498"/>
                  <a:gd name="connsiteX696" fmla="*/ 3776853 w 3792569"/>
                  <a:gd name="connsiteY696" fmla="*/ 562261 h 4750498"/>
                  <a:gd name="connsiteX697" fmla="*/ 3776853 w 3792569"/>
                  <a:gd name="connsiteY697" fmla="*/ 561594 h 4750498"/>
                  <a:gd name="connsiteX698" fmla="*/ 3782949 w 3792569"/>
                  <a:gd name="connsiteY698" fmla="*/ 555117 h 4750498"/>
                  <a:gd name="connsiteX699" fmla="*/ 3790093 w 3792569"/>
                  <a:gd name="connsiteY699" fmla="*/ 561213 h 4750498"/>
                  <a:gd name="connsiteX700" fmla="*/ 3792569 w 3792569"/>
                  <a:gd name="connsiteY700" fmla="*/ 606552 h 4750498"/>
                  <a:gd name="connsiteX701" fmla="*/ 3785997 w 3792569"/>
                  <a:gd name="connsiteY701" fmla="*/ 613220 h 4750498"/>
                  <a:gd name="connsiteX702" fmla="*/ 3785997 w 3792569"/>
                  <a:gd name="connsiteY702" fmla="*/ 613220 h 4750498"/>
                  <a:gd name="connsiteX703" fmla="*/ 2425351 w 3792569"/>
                  <a:gd name="connsiteY703" fmla="*/ 579787 h 4750498"/>
                  <a:gd name="connsiteX704" fmla="*/ 2421350 w 3792569"/>
                  <a:gd name="connsiteY704" fmla="*/ 578263 h 4750498"/>
                  <a:gd name="connsiteX705" fmla="*/ 2418683 w 3792569"/>
                  <a:gd name="connsiteY705" fmla="*/ 572834 h 4750498"/>
                  <a:gd name="connsiteX706" fmla="*/ 2420017 w 3792569"/>
                  <a:gd name="connsiteY706" fmla="*/ 569024 h 4750498"/>
                  <a:gd name="connsiteX707" fmla="*/ 2420017 w 3792569"/>
                  <a:gd name="connsiteY707" fmla="*/ 568833 h 4750498"/>
                  <a:gd name="connsiteX708" fmla="*/ 2420493 w 3792569"/>
                  <a:gd name="connsiteY708" fmla="*/ 568357 h 4750498"/>
                  <a:gd name="connsiteX709" fmla="*/ 2447639 w 3792569"/>
                  <a:gd name="connsiteY709" fmla="*/ 533305 h 4750498"/>
                  <a:gd name="connsiteX710" fmla="*/ 2457069 w 3792569"/>
                  <a:gd name="connsiteY710" fmla="*/ 532162 h 4750498"/>
                  <a:gd name="connsiteX711" fmla="*/ 2458212 w 3792569"/>
                  <a:gd name="connsiteY711" fmla="*/ 541592 h 4750498"/>
                  <a:gd name="connsiteX712" fmla="*/ 2430875 w 3792569"/>
                  <a:gd name="connsiteY712" fmla="*/ 577025 h 4750498"/>
                  <a:gd name="connsiteX713" fmla="*/ 2425351 w 3792569"/>
                  <a:gd name="connsiteY713" fmla="*/ 579787 h 4750498"/>
                  <a:gd name="connsiteX714" fmla="*/ 3778091 w 3792569"/>
                  <a:gd name="connsiteY714" fmla="*/ 523875 h 4750498"/>
                  <a:gd name="connsiteX715" fmla="*/ 3771614 w 3792569"/>
                  <a:gd name="connsiteY715" fmla="*/ 518255 h 4750498"/>
                  <a:gd name="connsiteX716" fmla="*/ 3763804 w 3792569"/>
                  <a:gd name="connsiteY716" fmla="*/ 474440 h 4750498"/>
                  <a:gd name="connsiteX717" fmla="*/ 3763613 w 3792569"/>
                  <a:gd name="connsiteY717" fmla="*/ 473107 h 4750498"/>
                  <a:gd name="connsiteX718" fmla="*/ 3769043 w 3792569"/>
                  <a:gd name="connsiteY718" fmla="*/ 466344 h 4750498"/>
                  <a:gd name="connsiteX719" fmla="*/ 3776853 w 3792569"/>
                  <a:gd name="connsiteY719" fmla="*/ 471488 h 4750498"/>
                  <a:gd name="connsiteX720" fmla="*/ 3784949 w 3792569"/>
                  <a:gd name="connsiteY720" fmla="*/ 516160 h 4750498"/>
                  <a:gd name="connsiteX721" fmla="*/ 3779330 w 3792569"/>
                  <a:gd name="connsiteY721" fmla="*/ 523780 h 4750498"/>
                  <a:gd name="connsiteX722" fmla="*/ 3778091 w 3792569"/>
                  <a:gd name="connsiteY722" fmla="*/ 523875 h 4750498"/>
                  <a:gd name="connsiteX723" fmla="*/ 2480977 w 3792569"/>
                  <a:gd name="connsiteY723" fmla="*/ 509111 h 4750498"/>
                  <a:gd name="connsiteX724" fmla="*/ 2476691 w 3792569"/>
                  <a:gd name="connsiteY724" fmla="*/ 507587 h 4750498"/>
                  <a:gd name="connsiteX725" fmla="*/ 2474214 w 3792569"/>
                  <a:gd name="connsiteY725" fmla="*/ 502444 h 4750498"/>
                  <a:gd name="connsiteX726" fmla="*/ 2475833 w 3792569"/>
                  <a:gd name="connsiteY726" fmla="*/ 498157 h 4750498"/>
                  <a:gd name="connsiteX727" fmla="*/ 2504313 w 3792569"/>
                  <a:gd name="connsiteY727" fmla="*/ 463582 h 4750498"/>
                  <a:gd name="connsiteX728" fmla="*/ 2513933 w 3792569"/>
                  <a:gd name="connsiteY728" fmla="*/ 462725 h 4750498"/>
                  <a:gd name="connsiteX729" fmla="*/ 2516124 w 3792569"/>
                  <a:gd name="connsiteY729" fmla="*/ 467201 h 4750498"/>
                  <a:gd name="connsiteX730" fmla="*/ 2514505 w 3792569"/>
                  <a:gd name="connsiteY730" fmla="*/ 472154 h 4750498"/>
                  <a:gd name="connsiteX731" fmla="*/ 2486025 w 3792569"/>
                  <a:gd name="connsiteY731" fmla="*/ 506730 h 4750498"/>
                  <a:gd name="connsiteX732" fmla="*/ 2480977 w 3792569"/>
                  <a:gd name="connsiteY732" fmla="*/ 509111 h 4750498"/>
                  <a:gd name="connsiteX733" fmla="*/ 2538698 w 3792569"/>
                  <a:gd name="connsiteY733" fmla="*/ 440436 h 4750498"/>
                  <a:gd name="connsiteX734" fmla="*/ 2534222 w 3792569"/>
                  <a:gd name="connsiteY734" fmla="*/ 438912 h 4750498"/>
                  <a:gd name="connsiteX735" fmla="*/ 2532031 w 3792569"/>
                  <a:gd name="connsiteY735" fmla="*/ 433769 h 4750498"/>
                  <a:gd name="connsiteX736" fmla="*/ 2533841 w 3792569"/>
                  <a:gd name="connsiteY736" fmla="*/ 429292 h 4750498"/>
                  <a:gd name="connsiteX737" fmla="*/ 2563654 w 3792569"/>
                  <a:gd name="connsiteY737" fmla="*/ 395669 h 4750498"/>
                  <a:gd name="connsiteX738" fmla="*/ 2573084 w 3792569"/>
                  <a:gd name="connsiteY738" fmla="*/ 395192 h 4750498"/>
                  <a:gd name="connsiteX739" fmla="*/ 2575274 w 3792569"/>
                  <a:gd name="connsiteY739" fmla="*/ 399955 h 4750498"/>
                  <a:gd name="connsiteX740" fmla="*/ 2573465 w 3792569"/>
                  <a:gd name="connsiteY740" fmla="*/ 404622 h 4750498"/>
                  <a:gd name="connsiteX741" fmla="*/ 2543842 w 3792569"/>
                  <a:gd name="connsiteY741" fmla="*/ 438245 h 4750498"/>
                  <a:gd name="connsiteX742" fmla="*/ 2538698 w 3792569"/>
                  <a:gd name="connsiteY742" fmla="*/ 440436 h 4750498"/>
                  <a:gd name="connsiteX743" fmla="*/ 3759518 w 3792569"/>
                  <a:gd name="connsiteY743" fmla="*/ 436150 h 4750498"/>
                  <a:gd name="connsiteX744" fmla="*/ 3753041 w 3792569"/>
                  <a:gd name="connsiteY744" fmla="*/ 431482 h 4750498"/>
                  <a:gd name="connsiteX745" fmla="*/ 3739801 w 3792569"/>
                  <a:gd name="connsiteY745" fmla="*/ 389096 h 4750498"/>
                  <a:gd name="connsiteX746" fmla="*/ 3739325 w 3792569"/>
                  <a:gd name="connsiteY746" fmla="*/ 386810 h 4750498"/>
                  <a:gd name="connsiteX747" fmla="*/ 3743801 w 3792569"/>
                  <a:gd name="connsiteY747" fmla="*/ 380333 h 4750498"/>
                  <a:gd name="connsiteX748" fmla="*/ 3752374 w 3792569"/>
                  <a:gd name="connsiteY748" fmla="*/ 384619 h 4750498"/>
                  <a:gd name="connsiteX749" fmla="*/ 3766090 w 3792569"/>
                  <a:gd name="connsiteY749" fmla="*/ 427673 h 4750498"/>
                  <a:gd name="connsiteX750" fmla="*/ 3761423 w 3792569"/>
                  <a:gd name="connsiteY750" fmla="*/ 435959 h 4750498"/>
                  <a:gd name="connsiteX751" fmla="*/ 3759518 w 3792569"/>
                  <a:gd name="connsiteY751" fmla="*/ 436150 h 4750498"/>
                  <a:gd name="connsiteX752" fmla="*/ 2599087 w 3792569"/>
                  <a:gd name="connsiteY752" fmla="*/ 373761 h 4750498"/>
                  <a:gd name="connsiteX753" fmla="*/ 2599087 w 3792569"/>
                  <a:gd name="connsiteY753" fmla="*/ 373761 h 4750498"/>
                  <a:gd name="connsiteX754" fmla="*/ 2594420 w 3792569"/>
                  <a:gd name="connsiteY754" fmla="*/ 371951 h 4750498"/>
                  <a:gd name="connsiteX755" fmla="*/ 2592134 w 3792569"/>
                  <a:gd name="connsiteY755" fmla="*/ 366808 h 4750498"/>
                  <a:gd name="connsiteX756" fmla="*/ 2594134 w 3792569"/>
                  <a:gd name="connsiteY756" fmla="*/ 362331 h 4750498"/>
                  <a:gd name="connsiteX757" fmla="*/ 2625376 w 3792569"/>
                  <a:gd name="connsiteY757" fmla="*/ 330041 h 4750498"/>
                  <a:gd name="connsiteX758" fmla="*/ 2634806 w 3792569"/>
                  <a:gd name="connsiteY758" fmla="*/ 329851 h 4750498"/>
                  <a:gd name="connsiteX759" fmla="*/ 2636806 w 3792569"/>
                  <a:gd name="connsiteY759" fmla="*/ 334518 h 4750498"/>
                  <a:gd name="connsiteX760" fmla="*/ 2634806 w 3792569"/>
                  <a:gd name="connsiteY760" fmla="*/ 339471 h 4750498"/>
                  <a:gd name="connsiteX761" fmla="*/ 2603849 w 3792569"/>
                  <a:gd name="connsiteY761" fmla="*/ 371570 h 4750498"/>
                  <a:gd name="connsiteX762" fmla="*/ 2599087 w 3792569"/>
                  <a:gd name="connsiteY762" fmla="*/ 373761 h 4750498"/>
                  <a:gd name="connsiteX763" fmla="*/ 3729895 w 3792569"/>
                  <a:gd name="connsiteY763" fmla="*/ 351473 h 4750498"/>
                  <a:gd name="connsiteX764" fmla="*/ 3723608 w 3792569"/>
                  <a:gd name="connsiteY764" fmla="*/ 347472 h 4750498"/>
                  <a:gd name="connsiteX765" fmla="*/ 3704749 w 3792569"/>
                  <a:gd name="connsiteY765" fmla="*/ 307086 h 4750498"/>
                  <a:gd name="connsiteX766" fmla="*/ 3704749 w 3792569"/>
                  <a:gd name="connsiteY766" fmla="*/ 306896 h 4750498"/>
                  <a:gd name="connsiteX767" fmla="*/ 3704082 w 3792569"/>
                  <a:gd name="connsiteY767" fmla="*/ 304228 h 4750498"/>
                  <a:gd name="connsiteX768" fmla="*/ 3707892 w 3792569"/>
                  <a:gd name="connsiteY768" fmla="*/ 298132 h 4750498"/>
                  <a:gd name="connsiteX769" fmla="*/ 3716846 w 3792569"/>
                  <a:gd name="connsiteY769" fmla="*/ 300800 h 4750498"/>
                  <a:gd name="connsiteX770" fmla="*/ 3716846 w 3792569"/>
                  <a:gd name="connsiteY770" fmla="*/ 300990 h 4750498"/>
                  <a:gd name="connsiteX771" fmla="*/ 3717036 w 3792569"/>
                  <a:gd name="connsiteY771" fmla="*/ 301466 h 4750498"/>
                  <a:gd name="connsiteX772" fmla="*/ 3735896 w 3792569"/>
                  <a:gd name="connsiteY772" fmla="*/ 342328 h 4750498"/>
                  <a:gd name="connsiteX773" fmla="*/ 3732276 w 3792569"/>
                  <a:gd name="connsiteY773" fmla="*/ 351092 h 4750498"/>
                  <a:gd name="connsiteX774" fmla="*/ 3729895 w 3792569"/>
                  <a:gd name="connsiteY774" fmla="*/ 351473 h 4750498"/>
                  <a:gd name="connsiteX775" fmla="*/ 2661952 w 3792569"/>
                  <a:gd name="connsiteY775" fmla="*/ 309753 h 4750498"/>
                  <a:gd name="connsiteX776" fmla="*/ 2656999 w 3792569"/>
                  <a:gd name="connsiteY776" fmla="*/ 307753 h 4750498"/>
                  <a:gd name="connsiteX777" fmla="*/ 2655189 w 3792569"/>
                  <a:gd name="connsiteY777" fmla="*/ 302800 h 4750498"/>
                  <a:gd name="connsiteX778" fmla="*/ 2657189 w 3792569"/>
                  <a:gd name="connsiteY778" fmla="*/ 298037 h 4750498"/>
                  <a:gd name="connsiteX779" fmla="*/ 2689955 w 3792569"/>
                  <a:gd name="connsiteY779" fmla="*/ 267081 h 4750498"/>
                  <a:gd name="connsiteX780" fmla="*/ 2699385 w 3792569"/>
                  <a:gd name="connsiteY780" fmla="*/ 267557 h 4750498"/>
                  <a:gd name="connsiteX781" fmla="*/ 2698909 w 3792569"/>
                  <a:gd name="connsiteY781" fmla="*/ 276987 h 4750498"/>
                  <a:gd name="connsiteX782" fmla="*/ 2666810 w 3792569"/>
                  <a:gd name="connsiteY782" fmla="*/ 307467 h 4750498"/>
                  <a:gd name="connsiteX783" fmla="*/ 2666619 w 3792569"/>
                  <a:gd name="connsiteY783" fmla="*/ 307657 h 4750498"/>
                  <a:gd name="connsiteX784" fmla="*/ 2661952 w 3792569"/>
                  <a:gd name="connsiteY784" fmla="*/ 309753 h 4750498"/>
                  <a:gd name="connsiteX785" fmla="*/ 3689414 w 3792569"/>
                  <a:gd name="connsiteY785" fmla="*/ 271367 h 4750498"/>
                  <a:gd name="connsiteX786" fmla="*/ 3683603 w 3792569"/>
                  <a:gd name="connsiteY786" fmla="*/ 268034 h 4750498"/>
                  <a:gd name="connsiteX787" fmla="*/ 3659791 w 3792569"/>
                  <a:gd name="connsiteY787" fmla="*/ 230505 h 4750498"/>
                  <a:gd name="connsiteX788" fmla="*/ 3658648 w 3792569"/>
                  <a:gd name="connsiteY788" fmla="*/ 226695 h 4750498"/>
                  <a:gd name="connsiteX789" fmla="*/ 3661601 w 3792569"/>
                  <a:gd name="connsiteY789" fmla="*/ 221075 h 4750498"/>
                  <a:gd name="connsiteX790" fmla="*/ 3671030 w 3792569"/>
                  <a:gd name="connsiteY790" fmla="*/ 222885 h 4750498"/>
                  <a:gd name="connsiteX791" fmla="*/ 3695319 w 3792569"/>
                  <a:gd name="connsiteY791" fmla="*/ 261271 h 4750498"/>
                  <a:gd name="connsiteX792" fmla="*/ 3695986 w 3792569"/>
                  <a:gd name="connsiteY792" fmla="*/ 266414 h 4750498"/>
                  <a:gd name="connsiteX793" fmla="*/ 3692843 w 3792569"/>
                  <a:gd name="connsiteY793" fmla="*/ 270415 h 4750498"/>
                  <a:gd name="connsiteX794" fmla="*/ 3689414 w 3792569"/>
                  <a:gd name="connsiteY794" fmla="*/ 271367 h 4750498"/>
                  <a:gd name="connsiteX795" fmla="*/ 2727865 w 3792569"/>
                  <a:gd name="connsiteY795" fmla="*/ 248698 h 4750498"/>
                  <a:gd name="connsiteX796" fmla="*/ 2722722 w 3792569"/>
                  <a:gd name="connsiteY796" fmla="*/ 246412 h 4750498"/>
                  <a:gd name="connsiteX797" fmla="*/ 2721102 w 3792569"/>
                  <a:gd name="connsiteY797" fmla="*/ 241935 h 4750498"/>
                  <a:gd name="connsiteX798" fmla="*/ 2723388 w 3792569"/>
                  <a:gd name="connsiteY798" fmla="*/ 236982 h 4750498"/>
                  <a:gd name="connsiteX799" fmla="*/ 2757678 w 3792569"/>
                  <a:gd name="connsiteY799" fmla="*/ 207836 h 4750498"/>
                  <a:gd name="connsiteX800" fmla="*/ 2767108 w 3792569"/>
                  <a:gd name="connsiteY800" fmla="*/ 208693 h 4750498"/>
                  <a:gd name="connsiteX801" fmla="*/ 2766251 w 3792569"/>
                  <a:gd name="connsiteY801" fmla="*/ 218123 h 4750498"/>
                  <a:gd name="connsiteX802" fmla="*/ 2732342 w 3792569"/>
                  <a:gd name="connsiteY802" fmla="*/ 247078 h 4750498"/>
                  <a:gd name="connsiteX803" fmla="*/ 2727865 w 3792569"/>
                  <a:gd name="connsiteY803" fmla="*/ 248698 h 4750498"/>
                  <a:gd name="connsiteX804" fmla="*/ 3639217 w 3792569"/>
                  <a:gd name="connsiteY804" fmla="*/ 197072 h 4750498"/>
                  <a:gd name="connsiteX805" fmla="*/ 3633788 w 3792569"/>
                  <a:gd name="connsiteY805" fmla="*/ 194405 h 4750498"/>
                  <a:gd name="connsiteX806" fmla="*/ 3605498 w 3792569"/>
                  <a:gd name="connsiteY806" fmla="*/ 160306 h 4750498"/>
                  <a:gd name="connsiteX807" fmla="*/ 3603689 w 3792569"/>
                  <a:gd name="connsiteY807" fmla="*/ 155638 h 4750498"/>
                  <a:gd name="connsiteX808" fmla="*/ 3605880 w 3792569"/>
                  <a:gd name="connsiteY808" fmla="*/ 150686 h 4750498"/>
                  <a:gd name="connsiteX809" fmla="*/ 3615500 w 3792569"/>
                  <a:gd name="connsiteY809" fmla="*/ 151352 h 4750498"/>
                  <a:gd name="connsiteX810" fmla="*/ 3644456 w 3792569"/>
                  <a:gd name="connsiteY810" fmla="*/ 186119 h 4750498"/>
                  <a:gd name="connsiteX811" fmla="*/ 3643122 w 3792569"/>
                  <a:gd name="connsiteY811" fmla="*/ 195548 h 4750498"/>
                  <a:gd name="connsiteX812" fmla="*/ 3639217 w 3792569"/>
                  <a:gd name="connsiteY812" fmla="*/ 197072 h 4750498"/>
                  <a:gd name="connsiteX813" fmla="*/ 2797302 w 3792569"/>
                  <a:gd name="connsiteY813" fmla="*/ 191738 h 4750498"/>
                  <a:gd name="connsiteX814" fmla="*/ 2791873 w 3792569"/>
                  <a:gd name="connsiteY814" fmla="*/ 189262 h 4750498"/>
                  <a:gd name="connsiteX815" fmla="*/ 2790539 w 3792569"/>
                  <a:gd name="connsiteY815" fmla="*/ 185261 h 4750498"/>
                  <a:gd name="connsiteX816" fmla="*/ 2793016 w 3792569"/>
                  <a:gd name="connsiteY816" fmla="*/ 179832 h 4750498"/>
                  <a:gd name="connsiteX817" fmla="*/ 2793206 w 3792569"/>
                  <a:gd name="connsiteY817" fmla="*/ 179642 h 4750498"/>
                  <a:gd name="connsiteX818" fmla="*/ 2829306 w 3792569"/>
                  <a:gd name="connsiteY818" fmla="*/ 152971 h 4750498"/>
                  <a:gd name="connsiteX819" fmla="*/ 2838736 w 3792569"/>
                  <a:gd name="connsiteY819" fmla="*/ 154591 h 4750498"/>
                  <a:gd name="connsiteX820" fmla="*/ 2839879 w 3792569"/>
                  <a:gd name="connsiteY820" fmla="*/ 159544 h 4750498"/>
                  <a:gd name="connsiteX821" fmla="*/ 2837212 w 3792569"/>
                  <a:gd name="connsiteY821" fmla="*/ 164021 h 4750498"/>
                  <a:gd name="connsiteX822" fmla="*/ 2801303 w 3792569"/>
                  <a:gd name="connsiteY822" fmla="*/ 190500 h 4750498"/>
                  <a:gd name="connsiteX823" fmla="*/ 2797302 w 3792569"/>
                  <a:gd name="connsiteY823" fmla="*/ 191738 h 4750498"/>
                  <a:gd name="connsiteX824" fmla="*/ 2870168 w 3792569"/>
                  <a:gd name="connsiteY824" fmla="*/ 139827 h 4750498"/>
                  <a:gd name="connsiteX825" fmla="*/ 2864549 w 3792569"/>
                  <a:gd name="connsiteY825" fmla="*/ 136684 h 4750498"/>
                  <a:gd name="connsiteX826" fmla="*/ 2863406 w 3792569"/>
                  <a:gd name="connsiteY826" fmla="*/ 132874 h 4750498"/>
                  <a:gd name="connsiteX827" fmla="*/ 2866549 w 3792569"/>
                  <a:gd name="connsiteY827" fmla="*/ 127444 h 4750498"/>
                  <a:gd name="connsiteX828" fmla="*/ 2904935 w 3792569"/>
                  <a:gd name="connsiteY828" fmla="*/ 103632 h 4750498"/>
                  <a:gd name="connsiteX829" fmla="*/ 2914174 w 3792569"/>
                  <a:gd name="connsiteY829" fmla="*/ 105918 h 4750498"/>
                  <a:gd name="connsiteX830" fmla="*/ 2911697 w 3792569"/>
                  <a:gd name="connsiteY830" fmla="*/ 115157 h 4750498"/>
                  <a:gd name="connsiteX831" fmla="*/ 2873978 w 3792569"/>
                  <a:gd name="connsiteY831" fmla="*/ 138684 h 4750498"/>
                  <a:gd name="connsiteX832" fmla="*/ 2870168 w 3792569"/>
                  <a:gd name="connsiteY832" fmla="*/ 139827 h 4750498"/>
                  <a:gd name="connsiteX833" fmla="*/ 3579209 w 3792569"/>
                  <a:gd name="connsiteY833" fmla="*/ 130207 h 4750498"/>
                  <a:gd name="connsiteX834" fmla="*/ 3574542 w 3792569"/>
                  <a:gd name="connsiteY834" fmla="*/ 128206 h 4750498"/>
                  <a:gd name="connsiteX835" fmla="*/ 3545586 w 3792569"/>
                  <a:gd name="connsiteY835" fmla="*/ 104013 h 4750498"/>
                  <a:gd name="connsiteX836" fmla="*/ 3540919 w 3792569"/>
                  <a:gd name="connsiteY836" fmla="*/ 101060 h 4750498"/>
                  <a:gd name="connsiteX837" fmla="*/ 3537585 w 3792569"/>
                  <a:gd name="connsiteY837" fmla="*/ 95250 h 4750498"/>
                  <a:gd name="connsiteX838" fmla="*/ 3538728 w 3792569"/>
                  <a:gd name="connsiteY838" fmla="*/ 91916 h 4750498"/>
                  <a:gd name="connsiteX839" fmla="*/ 3547967 w 3792569"/>
                  <a:gd name="connsiteY839" fmla="*/ 89630 h 4750498"/>
                  <a:gd name="connsiteX840" fmla="*/ 3552920 w 3792569"/>
                  <a:gd name="connsiteY840" fmla="*/ 92583 h 4750498"/>
                  <a:gd name="connsiteX841" fmla="*/ 3584163 w 3792569"/>
                  <a:gd name="connsiteY841" fmla="*/ 118586 h 4750498"/>
                  <a:gd name="connsiteX842" fmla="*/ 3586163 w 3792569"/>
                  <a:gd name="connsiteY842" fmla="*/ 123253 h 4750498"/>
                  <a:gd name="connsiteX843" fmla="*/ 3584353 w 3792569"/>
                  <a:gd name="connsiteY843" fmla="*/ 127921 h 4750498"/>
                  <a:gd name="connsiteX844" fmla="*/ 3579209 w 3792569"/>
                  <a:gd name="connsiteY844" fmla="*/ 130207 h 4750498"/>
                  <a:gd name="connsiteX845" fmla="*/ 2947416 w 3792569"/>
                  <a:gd name="connsiteY845" fmla="*/ 94297 h 4750498"/>
                  <a:gd name="connsiteX846" fmla="*/ 2941606 w 3792569"/>
                  <a:gd name="connsiteY846" fmla="*/ 90678 h 4750498"/>
                  <a:gd name="connsiteX847" fmla="*/ 2940749 w 3792569"/>
                  <a:gd name="connsiteY847" fmla="*/ 87344 h 4750498"/>
                  <a:gd name="connsiteX848" fmla="*/ 2944368 w 3792569"/>
                  <a:gd name="connsiteY848" fmla="*/ 81534 h 4750498"/>
                  <a:gd name="connsiteX849" fmla="*/ 2984754 w 3792569"/>
                  <a:gd name="connsiteY849" fmla="*/ 61531 h 4750498"/>
                  <a:gd name="connsiteX850" fmla="*/ 2993708 w 3792569"/>
                  <a:gd name="connsiteY850" fmla="*/ 64865 h 4750498"/>
                  <a:gd name="connsiteX851" fmla="*/ 2990374 w 3792569"/>
                  <a:gd name="connsiteY851" fmla="*/ 73819 h 4750498"/>
                  <a:gd name="connsiteX852" fmla="*/ 2950845 w 3792569"/>
                  <a:gd name="connsiteY852" fmla="*/ 93345 h 4750498"/>
                  <a:gd name="connsiteX853" fmla="*/ 2950655 w 3792569"/>
                  <a:gd name="connsiteY853" fmla="*/ 93345 h 4750498"/>
                  <a:gd name="connsiteX854" fmla="*/ 2947416 w 3792569"/>
                  <a:gd name="connsiteY854" fmla="*/ 94297 h 4750498"/>
                  <a:gd name="connsiteX855" fmla="*/ 3505200 w 3792569"/>
                  <a:gd name="connsiteY855" fmla="*/ 79724 h 4750498"/>
                  <a:gd name="connsiteX856" fmla="*/ 3502057 w 3792569"/>
                  <a:gd name="connsiteY856" fmla="*/ 79057 h 4750498"/>
                  <a:gd name="connsiteX857" fmla="*/ 3462147 w 3792569"/>
                  <a:gd name="connsiteY857" fmla="*/ 59722 h 4750498"/>
                  <a:gd name="connsiteX858" fmla="*/ 3458051 w 3792569"/>
                  <a:gd name="connsiteY858" fmla="*/ 53435 h 4750498"/>
                  <a:gd name="connsiteX859" fmla="*/ 3458718 w 3792569"/>
                  <a:gd name="connsiteY859" fmla="*/ 50768 h 4750498"/>
                  <a:gd name="connsiteX860" fmla="*/ 3467481 w 3792569"/>
                  <a:gd name="connsiteY860" fmla="*/ 47434 h 4750498"/>
                  <a:gd name="connsiteX861" fmla="*/ 3508534 w 3792569"/>
                  <a:gd name="connsiteY861" fmla="*/ 67151 h 4750498"/>
                  <a:gd name="connsiteX862" fmla="*/ 3511677 w 3792569"/>
                  <a:gd name="connsiteY862" fmla="*/ 71152 h 4750498"/>
                  <a:gd name="connsiteX863" fmla="*/ 3511201 w 3792569"/>
                  <a:gd name="connsiteY863" fmla="*/ 76105 h 4750498"/>
                  <a:gd name="connsiteX864" fmla="*/ 3505200 w 3792569"/>
                  <a:gd name="connsiteY864" fmla="*/ 79724 h 4750498"/>
                  <a:gd name="connsiteX865" fmla="*/ 3028664 w 3792569"/>
                  <a:gd name="connsiteY865" fmla="*/ 56769 h 4750498"/>
                  <a:gd name="connsiteX866" fmla="*/ 3022378 w 3792569"/>
                  <a:gd name="connsiteY866" fmla="*/ 52483 h 4750498"/>
                  <a:gd name="connsiteX867" fmla="*/ 3021902 w 3792569"/>
                  <a:gd name="connsiteY867" fmla="*/ 49816 h 4750498"/>
                  <a:gd name="connsiteX868" fmla="*/ 3025902 w 3792569"/>
                  <a:gd name="connsiteY868" fmla="*/ 44005 h 4750498"/>
                  <a:gd name="connsiteX869" fmla="*/ 3026378 w 3792569"/>
                  <a:gd name="connsiteY869" fmla="*/ 43815 h 4750498"/>
                  <a:gd name="connsiteX870" fmla="*/ 3027045 w 3792569"/>
                  <a:gd name="connsiteY870" fmla="*/ 43624 h 4750498"/>
                  <a:gd name="connsiteX871" fmla="*/ 3068765 w 3792569"/>
                  <a:gd name="connsiteY871" fmla="*/ 28765 h 4750498"/>
                  <a:gd name="connsiteX872" fmla="*/ 3077242 w 3792569"/>
                  <a:gd name="connsiteY872" fmla="*/ 33052 h 4750498"/>
                  <a:gd name="connsiteX873" fmla="*/ 3072765 w 3792569"/>
                  <a:gd name="connsiteY873" fmla="*/ 41624 h 4750498"/>
                  <a:gd name="connsiteX874" fmla="*/ 3031046 w 3792569"/>
                  <a:gd name="connsiteY874" fmla="*/ 56483 h 4750498"/>
                  <a:gd name="connsiteX875" fmla="*/ 3028664 w 3792569"/>
                  <a:gd name="connsiteY875" fmla="*/ 56769 h 4750498"/>
                  <a:gd name="connsiteX876" fmla="*/ 3422999 w 3792569"/>
                  <a:gd name="connsiteY876" fmla="*/ 43815 h 4750498"/>
                  <a:gd name="connsiteX877" fmla="*/ 3420713 w 3792569"/>
                  <a:gd name="connsiteY877" fmla="*/ 43624 h 4750498"/>
                  <a:gd name="connsiteX878" fmla="*/ 3378518 w 3792569"/>
                  <a:gd name="connsiteY878" fmla="*/ 30575 h 4750498"/>
                  <a:gd name="connsiteX879" fmla="*/ 3373374 w 3792569"/>
                  <a:gd name="connsiteY879" fmla="*/ 24098 h 4750498"/>
                  <a:gd name="connsiteX880" fmla="*/ 3373565 w 3792569"/>
                  <a:gd name="connsiteY880" fmla="*/ 22288 h 4750498"/>
                  <a:gd name="connsiteX881" fmla="*/ 3381851 w 3792569"/>
                  <a:gd name="connsiteY881" fmla="*/ 17621 h 4750498"/>
                  <a:gd name="connsiteX882" fmla="*/ 3425190 w 3792569"/>
                  <a:gd name="connsiteY882" fmla="*/ 30861 h 4750498"/>
                  <a:gd name="connsiteX883" fmla="*/ 3429000 w 3792569"/>
                  <a:gd name="connsiteY883" fmla="*/ 34195 h 4750498"/>
                  <a:gd name="connsiteX884" fmla="*/ 3429476 w 3792569"/>
                  <a:gd name="connsiteY884" fmla="*/ 39338 h 4750498"/>
                  <a:gd name="connsiteX885" fmla="*/ 3422999 w 3792569"/>
                  <a:gd name="connsiteY885" fmla="*/ 43815 h 4750498"/>
                  <a:gd name="connsiteX886" fmla="*/ 3113913 w 3792569"/>
                  <a:gd name="connsiteY886" fmla="*/ 29623 h 4750498"/>
                  <a:gd name="connsiteX887" fmla="*/ 3107436 w 3792569"/>
                  <a:gd name="connsiteY887" fmla="*/ 24479 h 4750498"/>
                  <a:gd name="connsiteX888" fmla="*/ 3107246 w 3792569"/>
                  <a:gd name="connsiteY888" fmla="*/ 22860 h 4750498"/>
                  <a:gd name="connsiteX889" fmla="*/ 3112389 w 3792569"/>
                  <a:gd name="connsiteY889" fmla="*/ 16383 h 4750498"/>
                  <a:gd name="connsiteX890" fmla="*/ 3156585 w 3792569"/>
                  <a:gd name="connsiteY890" fmla="*/ 7429 h 4750498"/>
                  <a:gd name="connsiteX891" fmla="*/ 3164396 w 3792569"/>
                  <a:gd name="connsiteY891" fmla="*/ 13049 h 4750498"/>
                  <a:gd name="connsiteX892" fmla="*/ 3158776 w 3792569"/>
                  <a:gd name="connsiteY892" fmla="*/ 20669 h 4750498"/>
                  <a:gd name="connsiteX893" fmla="*/ 3115437 w 3792569"/>
                  <a:gd name="connsiteY893" fmla="*/ 29623 h 4750498"/>
                  <a:gd name="connsiteX894" fmla="*/ 3113913 w 3792569"/>
                  <a:gd name="connsiteY894" fmla="*/ 29623 h 4750498"/>
                  <a:gd name="connsiteX895" fmla="*/ 3336417 w 3792569"/>
                  <a:gd name="connsiteY895" fmla="*/ 21145 h 4750498"/>
                  <a:gd name="connsiteX896" fmla="*/ 3335274 w 3792569"/>
                  <a:gd name="connsiteY896" fmla="*/ 21145 h 4750498"/>
                  <a:gd name="connsiteX897" fmla="*/ 3291269 w 3792569"/>
                  <a:gd name="connsiteY897" fmla="*/ 15335 h 4750498"/>
                  <a:gd name="connsiteX898" fmla="*/ 3285173 w 3792569"/>
                  <a:gd name="connsiteY898" fmla="*/ 8858 h 4750498"/>
                  <a:gd name="connsiteX899" fmla="*/ 3285173 w 3792569"/>
                  <a:gd name="connsiteY899" fmla="*/ 8191 h 4750498"/>
                  <a:gd name="connsiteX900" fmla="*/ 3292316 w 3792569"/>
                  <a:gd name="connsiteY900" fmla="*/ 1905 h 4750498"/>
                  <a:gd name="connsiteX901" fmla="*/ 3337465 w 3792569"/>
                  <a:gd name="connsiteY901" fmla="*/ 7715 h 4750498"/>
                  <a:gd name="connsiteX902" fmla="*/ 3343085 w 3792569"/>
                  <a:gd name="connsiteY902" fmla="*/ 15526 h 4750498"/>
                  <a:gd name="connsiteX903" fmla="*/ 3336417 w 3792569"/>
                  <a:gd name="connsiteY903" fmla="*/ 21145 h 4750498"/>
                  <a:gd name="connsiteX904" fmla="*/ 3202210 w 3792569"/>
                  <a:gd name="connsiteY904" fmla="*/ 15240 h 4750498"/>
                  <a:gd name="connsiteX905" fmla="*/ 3195447 w 3792569"/>
                  <a:gd name="connsiteY905" fmla="*/ 8953 h 4750498"/>
                  <a:gd name="connsiteX906" fmla="*/ 3195447 w 3792569"/>
                  <a:gd name="connsiteY906" fmla="*/ 8287 h 4750498"/>
                  <a:gd name="connsiteX907" fmla="*/ 3201734 w 3792569"/>
                  <a:gd name="connsiteY907" fmla="*/ 1810 h 4750498"/>
                  <a:gd name="connsiteX908" fmla="*/ 3246597 w 3792569"/>
                  <a:gd name="connsiteY908" fmla="*/ 0 h 4750498"/>
                  <a:gd name="connsiteX909" fmla="*/ 3247073 w 3792569"/>
                  <a:gd name="connsiteY909" fmla="*/ 0 h 4750498"/>
                  <a:gd name="connsiteX910" fmla="*/ 3253835 w 3792569"/>
                  <a:gd name="connsiteY910" fmla="*/ 6763 h 4750498"/>
                  <a:gd name="connsiteX911" fmla="*/ 3247073 w 3792569"/>
                  <a:gd name="connsiteY911" fmla="*/ 13240 h 4750498"/>
                  <a:gd name="connsiteX912" fmla="*/ 3246597 w 3792569"/>
                  <a:gd name="connsiteY912" fmla="*/ 13240 h 4750498"/>
                  <a:gd name="connsiteX913" fmla="*/ 3202781 w 3792569"/>
                  <a:gd name="connsiteY913" fmla="*/ 15240 h 4750498"/>
                  <a:gd name="connsiteX914" fmla="*/ 3202210 w 3792569"/>
                  <a:gd name="connsiteY914" fmla="*/ 15240 h 4750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</a:cxnLst>
                <a:rect l="l" t="t" r="r" b="b"/>
                <a:pathLst>
                  <a:path w="3792569" h="4750498">
                    <a:moveTo>
                      <a:pt x="114586" y="4750499"/>
                    </a:moveTo>
                    <a:cubicBezTo>
                      <a:pt x="102680" y="4750499"/>
                      <a:pt x="91250" y="4748213"/>
                      <a:pt x="81153" y="4743736"/>
                    </a:cubicBezTo>
                    <a:cubicBezTo>
                      <a:pt x="78486" y="4742879"/>
                      <a:pt x="76867" y="4740402"/>
                      <a:pt x="76867" y="4737450"/>
                    </a:cubicBezTo>
                    <a:cubicBezTo>
                      <a:pt x="76867" y="4736592"/>
                      <a:pt x="77057" y="4735640"/>
                      <a:pt x="77534" y="4734973"/>
                    </a:cubicBezTo>
                    <a:cubicBezTo>
                      <a:pt x="78867" y="4731639"/>
                      <a:pt x="83153" y="4730020"/>
                      <a:pt x="86297" y="4731353"/>
                    </a:cubicBezTo>
                    <a:cubicBezTo>
                      <a:pt x="98393" y="4736497"/>
                      <a:pt x="111252" y="4738307"/>
                      <a:pt x="126683" y="4736021"/>
                    </a:cubicBezTo>
                    <a:cubicBezTo>
                      <a:pt x="130493" y="4735354"/>
                      <a:pt x="133636" y="4738307"/>
                      <a:pt x="134112" y="4741831"/>
                    </a:cubicBezTo>
                    <a:cubicBezTo>
                      <a:pt x="134302" y="4743641"/>
                      <a:pt x="133922" y="4745450"/>
                      <a:pt x="132969" y="4746784"/>
                    </a:cubicBezTo>
                    <a:cubicBezTo>
                      <a:pt x="131826" y="4748308"/>
                      <a:pt x="130302" y="4749261"/>
                      <a:pt x="128492" y="4749451"/>
                    </a:cubicBezTo>
                    <a:cubicBezTo>
                      <a:pt x="123444" y="4750308"/>
                      <a:pt x="118872" y="4750499"/>
                      <a:pt x="114586" y="4750499"/>
                    </a:cubicBezTo>
                    <a:close/>
                    <a:moveTo>
                      <a:pt x="170021" y="4736402"/>
                    </a:moveTo>
                    <a:cubicBezTo>
                      <a:pt x="167354" y="4736402"/>
                      <a:pt x="165068" y="4734878"/>
                      <a:pt x="163925" y="4732592"/>
                    </a:cubicBezTo>
                    <a:cubicBezTo>
                      <a:pt x="163449" y="4731734"/>
                      <a:pt x="163259" y="4730591"/>
                      <a:pt x="163259" y="4729639"/>
                    </a:cubicBezTo>
                    <a:cubicBezTo>
                      <a:pt x="163259" y="4726972"/>
                      <a:pt x="164878" y="4724686"/>
                      <a:pt x="167069" y="4723543"/>
                    </a:cubicBezTo>
                    <a:cubicBezTo>
                      <a:pt x="178975" y="4717923"/>
                      <a:pt x="191738" y="4710494"/>
                      <a:pt x="204788" y="4701540"/>
                    </a:cubicBezTo>
                    <a:cubicBezTo>
                      <a:pt x="207931" y="4699540"/>
                      <a:pt x="212217" y="4700397"/>
                      <a:pt x="214217" y="4703350"/>
                    </a:cubicBezTo>
                    <a:cubicBezTo>
                      <a:pt x="216218" y="4706493"/>
                      <a:pt x="215551" y="4710494"/>
                      <a:pt x="212408" y="4712780"/>
                    </a:cubicBezTo>
                    <a:cubicBezTo>
                      <a:pt x="198692" y="4722209"/>
                      <a:pt x="185452" y="4729830"/>
                      <a:pt x="172879" y="4735640"/>
                    </a:cubicBezTo>
                    <a:cubicBezTo>
                      <a:pt x="172117" y="4736116"/>
                      <a:pt x="170974" y="4736402"/>
                      <a:pt x="170021" y="4736402"/>
                    </a:cubicBezTo>
                    <a:close/>
                    <a:moveTo>
                      <a:pt x="49340" y="4716399"/>
                    </a:moveTo>
                    <a:cubicBezTo>
                      <a:pt x="47339" y="4716399"/>
                      <a:pt x="45339" y="4715542"/>
                      <a:pt x="44006" y="4713732"/>
                    </a:cubicBezTo>
                    <a:cubicBezTo>
                      <a:pt x="35433" y="4702493"/>
                      <a:pt x="28099" y="4688586"/>
                      <a:pt x="22003" y="4672680"/>
                    </a:cubicBezTo>
                    <a:cubicBezTo>
                      <a:pt x="21812" y="4671822"/>
                      <a:pt x="21812" y="4671155"/>
                      <a:pt x="21527" y="4670203"/>
                    </a:cubicBezTo>
                    <a:cubicBezTo>
                      <a:pt x="21527" y="4667536"/>
                      <a:pt x="23336" y="4665059"/>
                      <a:pt x="26003" y="4663916"/>
                    </a:cubicBezTo>
                    <a:cubicBezTo>
                      <a:pt x="29337" y="4662773"/>
                      <a:pt x="33433" y="4664393"/>
                      <a:pt x="34576" y="4667727"/>
                    </a:cubicBezTo>
                    <a:cubicBezTo>
                      <a:pt x="40386" y="4682776"/>
                      <a:pt x="47149" y="4695349"/>
                      <a:pt x="54769" y="4705636"/>
                    </a:cubicBezTo>
                    <a:cubicBezTo>
                      <a:pt x="56960" y="4708589"/>
                      <a:pt x="56388" y="4712780"/>
                      <a:pt x="53435" y="4715066"/>
                    </a:cubicBezTo>
                    <a:cubicBezTo>
                      <a:pt x="52197" y="4715923"/>
                      <a:pt x="50864" y="4716399"/>
                      <a:pt x="49340" y="4716399"/>
                    </a:cubicBezTo>
                    <a:close/>
                    <a:moveTo>
                      <a:pt x="244412" y="4686777"/>
                    </a:moveTo>
                    <a:cubicBezTo>
                      <a:pt x="242411" y="4686777"/>
                      <a:pt x="240411" y="4685919"/>
                      <a:pt x="239268" y="4684300"/>
                    </a:cubicBezTo>
                    <a:cubicBezTo>
                      <a:pt x="238125" y="4683157"/>
                      <a:pt x="237744" y="4681633"/>
                      <a:pt x="237744" y="4680014"/>
                    </a:cubicBezTo>
                    <a:cubicBezTo>
                      <a:pt x="237458" y="4678014"/>
                      <a:pt x="238411" y="4676204"/>
                      <a:pt x="239935" y="4674870"/>
                    </a:cubicBezTo>
                    <a:cubicBezTo>
                      <a:pt x="250508" y="4666107"/>
                      <a:pt x="261461" y="4656011"/>
                      <a:pt x="272891" y="4645057"/>
                    </a:cubicBezTo>
                    <a:cubicBezTo>
                      <a:pt x="275368" y="4642580"/>
                      <a:pt x="279845" y="4642771"/>
                      <a:pt x="282321" y="4645248"/>
                    </a:cubicBezTo>
                    <a:cubicBezTo>
                      <a:pt x="284988" y="4647914"/>
                      <a:pt x="284798" y="4652201"/>
                      <a:pt x="282321" y="4654868"/>
                    </a:cubicBezTo>
                    <a:cubicBezTo>
                      <a:pt x="271082" y="4665631"/>
                      <a:pt x="259842" y="4675727"/>
                      <a:pt x="248888" y="4684967"/>
                    </a:cubicBezTo>
                    <a:cubicBezTo>
                      <a:pt x="248602" y="4684967"/>
                      <a:pt x="248602" y="4685157"/>
                      <a:pt x="248602" y="4685157"/>
                    </a:cubicBezTo>
                    <a:cubicBezTo>
                      <a:pt x="247460" y="4686110"/>
                      <a:pt x="245936" y="4686777"/>
                      <a:pt x="244412" y="4686777"/>
                    </a:cubicBezTo>
                    <a:close/>
                    <a:moveTo>
                      <a:pt x="16097" y="4633818"/>
                    </a:moveTo>
                    <a:cubicBezTo>
                      <a:pt x="12954" y="4633818"/>
                      <a:pt x="10001" y="4631532"/>
                      <a:pt x="9620" y="4628388"/>
                    </a:cubicBezTo>
                    <a:cubicBezTo>
                      <a:pt x="6668" y="4614672"/>
                      <a:pt x="4477" y="4599432"/>
                      <a:pt x="2858" y="4583240"/>
                    </a:cubicBezTo>
                    <a:lnTo>
                      <a:pt x="2858" y="4583049"/>
                    </a:lnTo>
                    <a:cubicBezTo>
                      <a:pt x="2858" y="4582858"/>
                      <a:pt x="2858" y="4582858"/>
                      <a:pt x="2858" y="4582573"/>
                    </a:cubicBezTo>
                    <a:cubicBezTo>
                      <a:pt x="2858" y="4579239"/>
                      <a:pt x="5334" y="4576287"/>
                      <a:pt x="8954" y="4575810"/>
                    </a:cubicBezTo>
                    <a:cubicBezTo>
                      <a:pt x="12097" y="4575334"/>
                      <a:pt x="15716" y="4578096"/>
                      <a:pt x="16097" y="4581621"/>
                    </a:cubicBezTo>
                    <a:lnTo>
                      <a:pt x="16288" y="4581811"/>
                    </a:lnTo>
                    <a:cubicBezTo>
                      <a:pt x="16288" y="4582002"/>
                      <a:pt x="16288" y="4582287"/>
                      <a:pt x="16288" y="4582478"/>
                    </a:cubicBezTo>
                    <a:cubicBezTo>
                      <a:pt x="17907" y="4597718"/>
                      <a:pt x="19907" y="4612291"/>
                      <a:pt x="22765" y="4625531"/>
                    </a:cubicBezTo>
                    <a:cubicBezTo>
                      <a:pt x="22955" y="4627341"/>
                      <a:pt x="22574" y="4629150"/>
                      <a:pt x="21622" y="4630674"/>
                    </a:cubicBezTo>
                    <a:cubicBezTo>
                      <a:pt x="20765" y="4632008"/>
                      <a:pt x="19145" y="4633151"/>
                      <a:pt x="17335" y="4633341"/>
                    </a:cubicBezTo>
                    <a:cubicBezTo>
                      <a:pt x="17050" y="4633818"/>
                      <a:pt x="16574" y="4633818"/>
                      <a:pt x="16097" y="4633818"/>
                    </a:cubicBezTo>
                    <a:close/>
                    <a:moveTo>
                      <a:pt x="308991" y="4624769"/>
                    </a:moveTo>
                    <a:cubicBezTo>
                      <a:pt x="307181" y="4624769"/>
                      <a:pt x="305657" y="4624102"/>
                      <a:pt x="304324" y="4622959"/>
                    </a:cubicBezTo>
                    <a:cubicBezTo>
                      <a:pt x="302990" y="4621625"/>
                      <a:pt x="302323" y="4619816"/>
                      <a:pt x="302323" y="4617816"/>
                    </a:cubicBezTo>
                    <a:cubicBezTo>
                      <a:pt x="302323" y="4616291"/>
                      <a:pt x="302990" y="4614672"/>
                      <a:pt x="304133" y="4613339"/>
                    </a:cubicBezTo>
                    <a:cubicBezTo>
                      <a:pt x="314230" y="4602575"/>
                      <a:pt x="324326" y="4591622"/>
                      <a:pt x="333947" y="4580382"/>
                    </a:cubicBezTo>
                    <a:cubicBezTo>
                      <a:pt x="336423" y="4577715"/>
                      <a:pt x="340900" y="4577430"/>
                      <a:pt x="343567" y="4579716"/>
                    </a:cubicBezTo>
                    <a:cubicBezTo>
                      <a:pt x="344900" y="4580859"/>
                      <a:pt x="345567" y="4582668"/>
                      <a:pt x="345758" y="4584383"/>
                    </a:cubicBezTo>
                    <a:cubicBezTo>
                      <a:pt x="345758" y="4586193"/>
                      <a:pt x="345281" y="4587716"/>
                      <a:pt x="344234" y="4589050"/>
                    </a:cubicBezTo>
                    <a:cubicBezTo>
                      <a:pt x="333947" y="4600956"/>
                      <a:pt x="323564" y="4612196"/>
                      <a:pt x="313944" y="4622483"/>
                    </a:cubicBezTo>
                    <a:cubicBezTo>
                      <a:pt x="312611" y="4623912"/>
                      <a:pt x="310801" y="4624769"/>
                      <a:pt x="308991" y="4624769"/>
                    </a:cubicBezTo>
                    <a:close/>
                    <a:moveTo>
                      <a:pt x="368046" y="4557237"/>
                    </a:moveTo>
                    <a:cubicBezTo>
                      <a:pt x="366427" y="4557237"/>
                      <a:pt x="364903" y="4556760"/>
                      <a:pt x="363760" y="4555903"/>
                    </a:cubicBezTo>
                    <a:cubicBezTo>
                      <a:pt x="362141" y="4554569"/>
                      <a:pt x="361283" y="4552569"/>
                      <a:pt x="361283" y="4550569"/>
                    </a:cubicBezTo>
                    <a:cubicBezTo>
                      <a:pt x="361283" y="4549045"/>
                      <a:pt x="361760" y="4547616"/>
                      <a:pt x="362903" y="4546283"/>
                    </a:cubicBezTo>
                    <a:cubicBezTo>
                      <a:pt x="372809" y="4534186"/>
                      <a:pt x="381953" y="4522756"/>
                      <a:pt x="390716" y="4511516"/>
                    </a:cubicBezTo>
                    <a:cubicBezTo>
                      <a:pt x="393002" y="4508564"/>
                      <a:pt x="397478" y="4508183"/>
                      <a:pt x="400145" y="4510373"/>
                    </a:cubicBezTo>
                    <a:cubicBezTo>
                      <a:pt x="401765" y="4511516"/>
                      <a:pt x="402622" y="4513041"/>
                      <a:pt x="402812" y="4514660"/>
                    </a:cubicBezTo>
                    <a:cubicBezTo>
                      <a:pt x="403098" y="4516469"/>
                      <a:pt x="402622" y="4518279"/>
                      <a:pt x="401479" y="4519803"/>
                    </a:cubicBezTo>
                    <a:cubicBezTo>
                      <a:pt x="391573" y="4532376"/>
                      <a:pt x="382429" y="4543806"/>
                      <a:pt x="373190" y="4554856"/>
                    </a:cubicBezTo>
                    <a:cubicBezTo>
                      <a:pt x="371856" y="4556379"/>
                      <a:pt x="370046" y="4557237"/>
                      <a:pt x="368046" y="4557237"/>
                    </a:cubicBezTo>
                    <a:close/>
                    <a:moveTo>
                      <a:pt x="6858" y="4544664"/>
                    </a:moveTo>
                    <a:lnTo>
                      <a:pt x="6668" y="4544664"/>
                    </a:lnTo>
                    <a:cubicBezTo>
                      <a:pt x="3048" y="4544664"/>
                      <a:pt x="191" y="4541520"/>
                      <a:pt x="191" y="4537901"/>
                    </a:cubicBezTo>
                    <a:cubicBezTo>
                      <a:pt x="0" y="4532757"/>
                      <a:pt x="0" y="4527137"/>
                      <a:pt x="0" y="4520374"/>
                    </a:cubicBezTo>
                    <a:cubicBezTo>
                      <a:pt x="0" y="4510278"/>
                      <a:pt x="0" y="4501324"/>
                      <a:pt x="476" y="4492562"/>
                    </a:cubicBezTo>
                    <a:cubicBezTo>
                      <a:pt x="476" y="4488942"/>
                      <a:pt x="3429" y="4486085"/>
                      <a:pt x="7239" y="4486085"/>
                    </a:cubicBezTo>
                    <a:lnTo>
                      <a:pt x="7430" y="4486085"/>
                    </a:lnTo>
                    <a:cubicBezTo>
                      <a:pt x="11049" y="4486275"/>
                      <a:pt x="13907" y="4489228"/>
                      <a:pt x="13907" y="4492848"/>
                    </a:cubicBezTo>
                    <a:lnTo>
                      <a:pt x="13907" y="4493038"/>
                    </a:lnTo>
                    <a:cubicBezTo>
                      <a:pt x="13430" y="4502944"/>
                      <a:pt x="13430" y="4511707"/>
                      <a:pt x="13430" y="4520470"/>
                    </a:cubicBezTo>
                    <a:cubicBezTo>
                      <a:pt x="13430" y="4526947"/>
                      <a:pt x="13430" y="4532567"/>
                      <a:pt x="13430" y="4537710"/>
                    </a:cubicBezTo>
                    <a:cubicBezTo>
                      <a:pt x="13621" y="4539520"/>
                      <a:pt x="12954" y="4541044"/>
                      <a:pt x="11621" y="4542377"/>
                    </a:cubicBezTo>
                    <a:cubicBezTo>
                      <a:pt x="10478" y="4543806"/>
                      <a:pt x="8668" y="4544473"/>
                      <a:pt x="6858" y="4544664"/>
                    </a:cubicBezTo>
                    <a:lnTo>
                      <a:pt x="6858" y="4544664"/>
                    </a:lnTo>
                    <a:close/>
                    <a:moveTo>
                      <a:pt x="423291" y="4486752"/>
                    </a:moveTo>
                    <a:cubicBezTo>
                      <a:pt x="421958" y="4486752"/>
                      <a:pt x="420624" y="4486085"/>
                      <a:pt x="419291" y="4485132"/>
                    </a:cubicBezTo>
                    <a:cubicBezTo>
                      <a:pt x="417671" y="4483989"/>
                      <a:pt x="416623" y="4481989"/>
                      <a:pt x="416623" y="4479798"/>
                    </a:cubicBezTo>
                    <a:cubicBezTo>
                      <a:pt x="416623" y="4478465"/>
                      <a:pt x="417100" y="4477131"/>
                      <a:pt x="417957" y="4475988"/>
                    </a:cubicBezTo>
                    <a:cubicBezTo>
                      <a:pt x="427387" y="4463224"/>
                      <a:pt x="436150" y="4451509"/>
                      <a:pt x="444437" y="4439889"/>
                    </a:cubicBezTo>
                    <a:cubicBezTo>
                      <a:pt x="446627" y="4436936"/>
                      <a:pt x="450914" y="4436269"/>
                      <a:pt x="453866" y="4438364"/>
                    </a:cubicBezTo>
                    <a:cubicBezTo>
                      <a:pt x="457010" y="4440650"/>
                      <a:pt x="457676" y="4444841"/>
                      <a:pt x="455390" y="4447794"/>
                    </a:cubicBezTo>
                    <a:cubicBezTo>
                      <a:pt x="446818" y="4459510"/>
                      <a:pt x="437864" y="4472083"/>
                      <a:pt x="428720" y="4484180"/>
                    </a:cubicBezTo>
                    <a:cubicBezTo>
                      <a:pt x="427482" y="4485609"/>
                      <a:pt x="425482" y="4486752"/>
                      <a:pt x="423291" y="4486752"/>
                    </a:cubicBezTo>
                    <a:close/>
                    <a:moveTo>
                      <a:pt x="9811" y="4454938"/>
                    </a:moveTo>
                    <a:cubicBezTo>
                      <a:pt x="9620" y="4454938"/>
                      <a:pt x="9335" y="4454938"/>
                      <a:pt x="9335" y="4454938"/>
                    </a:cubicBezTo>
                    <a:cubicBezTo>
                      <a:pt x="5525" y="4454462"/>
                      <a:pt x="2858" y="4451318"/>
                      <a:pt x="3048" y="4447509"/>
                    </a:cubicBezTo>
                    <a:cubicBezTo>
                      <a:pt x="4382" y="4432650"/>
                      <a:pt x="6001" y="4417695"/>
                      <a:pt x="8001" y="4402646"/>
                    </a:cubicBezTo>
                    <a:cubicBezTo>
                      <a:pt x="8477" y="4399026"/>
                      <a:pt x="11811" y="4396169"/>
                      <a:pt x="15621" y="4396836"/>
                    </a:cubicBezTo>
                    <a:cubicBezTo>
                      <a:pt x="18955" y="4397312"/>
                      <a:pt x="21431" y="4400169"/>
                      <a:pt x="21431" y="4403789"/>
                    </a:cubicBezTo>
                    <a:cubicBezTo>
                      <a:pt x="21431" y="4403979"/>
                      <a:pt x="21431" y="4404265"/>
                      <a:pt x="21431" y="4404455"/>
                    </a:cubicBezTo>
                    <a:cubicBezTo>
                      <a:pt x="19431" y="4419029"/>
                      <a:pt x="17812" y="4434078"/>
                      <a:pt x="16478" y="4448652"/>
                    </a:cubicBezTo>
                    <a:cubicBezTo>
                      <a:pt x="16288" y="4452176"/>
                      <a:pt x="13145" y="4454938"/>
                      <a:pt x="9811" y="4454938"/>
                    </a:cubicBezTo>
                    <a:close/>
                    <a:moveTo>
                      <a:pt x="475774" y="4414076"/>
                    </a:moveTo>
                    <a:cubicBezTo>
                      <a:pt x="474440" y="4414076"/>
                      <a:pt x="473107" y="4413600"/>
                      <a:pt x="471964" y="4412742"/>
                    </a:cubicBezTo>
                    <a:cubicBezTo>
                      <a:pt x="470154" y="4411599"/>
                      <a:pt x="469011" y="4409409"/>
                      <a:pt x="469011" y="4407123"/>
                    </a:cubicBezTo>
                    <a:cubicBezTo>
                      <a:pt x="469202" y="4405789"/>
                      <a:pt x="469487" y="4404646"/>
                      <a:pt x="470154" y="4403503"/>
                    </a:cubicBezTo>
                    <a:cubicBezTo>
                      <a:pt x="470440" y="4403503"/>
                      <a:pt x="470440" y="4403312"/>
                      <a:pt x="470440" y="4403312"/>
                    </a:cubicBezTo>
                    <a:cubicBezTo>
                      <a:pt x="470630" y="4403122"/>
                      <a:pt x="470630" y="4403122"/>
                      <a:pt x="470916" y="4402836"/>
                    </a:cubicBezTo>
                    <a:cubicBezTo>
                      <a:pt x="478060" y="4392263"/>
                      <a:pt x="486823" y="4379691"/>
                      <a:pt x="495872" y="4366451"/>
                    </a:cubicBezTo>
                    <a:cubicBezTo>
                      <a:pt x="497872" y="4363498"/>
                      <a:pt x="502158" y="4362641"/>
                      <a:pt x="505301" y="4364641"/>
                    </a:cubicBezTo>
                    <a:cubicBezTo>
                      <a:pt x="506635" y="4365498"/>
                      <a:pt x="507778" y="4367118"/>
                      <a:pt x="507968" y="4368927"/>
                    </a:cubicBezTo>
                    <a:cubicBezTo>
                      <a:pt x="508445" y="4370737"/>
                      <a:pt x="507968" y="4372547"/>
                      <a:pt x="507111" y="4374071"/>
                    </a:cubicBezTo>
                    <a:cubicBezTo>
                      <a:pt x="499015" y="4385786"/>
                      <a:pt x="490728" y="4397883"/>
                      <a:pt x="481775" y="4410647"/>
                    </a:cubicBezTo>
                    <a:cubicBezTo>
                      <a:pt x="481775" y="4410837"/>
                      <a:pt x="481489" y="4410837"/>
                      <a:pt x="481489" y="4411123"/>
                    </a:cubicBezTo>
                    <a:cubicBezTo>
                      <a:pt x="480060" y="4412933"/>
                      <a:pt x="478060" y="4414076"/>
                      <a:pt x="475774" y="4414076"/>
                    </a:cubicBezTo>
                    <a:close/>
                    <a:moveTo>
                      <a:pt x="21717" y="4365784"/>
                    </a:moveTo>
                    <a:cubicBezTo>
                      <a:pt x="21527" y="4365784"/>
                      <a:pt x="21050" y="4365784"/>
                      <a:pt x="20574" y="4365784"/>
                    </a:cubicBezTo>
                    <a:cubicBezTo>
                      <a:pt x="16955" y="4365117"/>
                      <a:pt x="14478" y="4361498"/>
                      <a:pt x="15145" y="4357878"/>
                    </a:cubicBezTo>
                    <a:cubicBezTo>
                      <a:pt x="17812" y="4342352"/>
                      <a:pt x="20955" y="4327398"/>
                      <a:pt x="24384" y="4313396"/>
                    </a:cubicBezTo>
                    <a:cubicBezTo>
                      <a:pt x="25051" y="4310063"/>
                      <a:pt x="28861" y="4307586"/>
                      <a:pt x="32480" y="4308444"/>
                    </a:cubicBezTo>
                    <a:cubicBezTo>
                      <a:pt x="35433" y="4309110"/>
                      <a:pt x="37624" y="4312063"/>
                      <a:pt x="37624" y="4315206"/>
                    </a:cubicBezTo>
                    <a:cubicBezTo>
                      <a:pt x="37624" y="4315683"/>
                      <a:pt x="37433" y="4316063"/>
                      <a:pt x="37433" y="4316540"/>
                    </a:cubicBezTo>
                    <a:cubicBezTo>
                      <a:pt x="34100" y="4330637"/>
                      <a:pt x="31147" y="4345305"/>
                      <a:pt x="28480" y="4360260"/>
                    </a:cubicBezTo>
                    <a:cubicBezTo>
                      <a:pt x="27813" y="4363593"/>
                      <a:pt x="25051" y="4365784"/>
                      <a:pt x="21717" y="4365784"/>
                    </a:cubicBezTo>
                    <a:close/>
                    <a:moveTo>
                      <a:pt x="526256" y="4339781"/>
                    </a:moveTo>
                    <a:cubicBezTo>
                      <a:pt x="524923" y="4339781"/>
                      <a:pt x="523589" y="4339304"/>
                      <a:pt x="522446" y="4338638"/>
                    </a:cubicBezTo>
                    <a:cubicBezTo>
                      <a:pt x="520637" y="4337304"/>
                      <a:pt x="519494" y="4335304"/>
                      <a:pt x="519494" y="4333018"/>
                    </a:cubicBezTo>
                    <a:cubicBezTo>
                      <a:pt x="519494" y="4331685"/>
                      <a:pt x="519970" y="4330351"/>
                      <a:pt x="520637" y="4329208"/>
                    </a:cubicBezTo>
                    <a:cubicBezTo>
                      <a:pt x="527590" y="4318921"/>
                      <a:pt x="534543" y="4308158"/>
                      <a:pt x="541782" y="4297109"/>
                    </a:cubicBezTo>
                    <a:lnTo>
                      <a:pt x="545116" y="4291679"/>
                    </a:lnTo>
                    <a:cubicBezTo>
                      <a:pt x="547116" y="4288727"/>
                      <a:pt x="551402" y="4287679"/>
                      <a:pt x="554546" y="4289679"/>
                    </a:cubicBezTo>
                    <a:cubicBezTo>
                      <a:pt x="557498" y="4291679"/>
                      <a:pt x="558546" y="4295966"/>
                      <a:pt x="556546" y="4299109"/>
                    </a:cubicBezTo>
                    <a:cubicBezTo>
                      <a:pt x="548926" y="4310825"/>
                      <a:pt x="540830" y="4323112"/>
                      <a:pt x="531876" y="4336637"/>
                    </a:cubicBezTo>
                    <a:cubicBezTo>
                      <a:pt x="530543" y="4338638"/>
                      <a:pt x="528542" y="4339781"/>
                      <a:pt x="526256" y="4339781"/>
                    </a:cubicBezTo>
                    <a:close/>
                    <a:moveTo>
                      <a:pt x="42101" y="4278440"/>
                    </a:moveTo>
                    <a:cubicBezTo>
                      <a:pt x="41434" y="4278440"/>
                      <a:pt x="40767" y="4278249"/>
                      <a:pt x="40291" y="4277963"/>
                    </a:cubicBezTo>
                    <a:cubicBezTo>
                      <a:pt x="38481" y="4277487"/>
                      <a:pt x="37148" y="4276439"/>
                      <a:pt x="36195" y="4274820"/>
                    </a:cubicBezTo>
                    <a:cubicBezTo>
                      <a:pt x="35338" y="4273296"/>
                      <a:pt x="35052" y="4271486"/>
                      <a:pt x="35528" y="4269677"/>
                    </a:cubicBezTo>
                    <a:cubicBezTo>
                      <a:pt x="39815" y="4255294"/>
                      <a:pt x="44482" y="4240721"/>
                      <a:pt x="49625" y="4226624"/>
                    </a:cubicBezTo>
                    <a:cubicBezTo>
                      <a:pt x="49625" y="4226624"/>
                      <a:pt x="49625" y="4226433"/>
                      <a:pt x="49816" y="4226433"/>
                    </a:cubicBezTo>
                    <a:cubicBezTo>
                      <a:pt x="50959" y="4223100"/>
                      <a:pt x="54959" y="4221480"/>
                      <a:pt x="58388" y="4222623"/>
                    </a:cubicBezTo>
                    <a:cubicBezTo>
                      <a:pt x="60865" y="4223766"/>
                      <a:pt x="62675" y="4226243"/>
                      <a:pt x="62675" y="4228910"/>
                    </a:cubicBezTo>
                    <a:cubicBezTo>
                      <a:pt x="62675" y="4229767"/>
                      <a:pt x="62675" y="4230434"/>
                      <a:pt x="62198" y="4231386"/>
                    </a:cubicBezTo>
                    <a:cubicBezTo>
                      <a:pt x="57531" y="4244150"/>
                      <a:pt x="52959" y="4258342"/>
                      <a:pt x="48482" y="4273582"/>
                    </a:cubicBezTo>
                    <a:cubicBezTo>
                      <a:pt x="47720" y="4276439"/>
                      <a:pt x="45053" y="4278440"/>
                      <a:pt x="42101" y="4278440"/>
                    </a:cubicBezTo>
                    <a:close/>
                    <a:moveTo>
                      <a:pt x="574929" y="4264343"/>
                    </a:moveTo>
                    <a:cubicBezTo>
                      <a:pt x="573596" y="4264343"/>
                      <a:pt x="572453" y="4263867"/>
                      <a:pt x="571405" y="4263200"/>
                    </a:cubicBezTo>
                    <a:cubicBezTo>
                      <a:pt x="569405" y="4262057"/>
                      <a:pt x="568262" y="4259866"/>
                      <a:pt x="568262" y="4257580"/>
                    </a:cubicBezTo>
                    <a:cubicBezTo>
                      <a:pt x="568262" y="4256246"/>
                      <a:pt x="568738" y="4255103"/>
                      <a:pt x="569405" y="4253961"/>
                    </a:cubicBezTo>
                    <a:cubicBezTo>
                      <a:pt x="577025" y="4241864"/>
                      <a:pt x="585121" y="4229005"/>
                      <a:pt x="593217" y="4216051"/>
                    </a:cubicBezTo>
                    <a:cubicBezTo>
                      <a:pt x="595027" y="4212908"/>
                      <a:pt x="599504" y="4212051"/>
                      <a:pt x="602456" y="4213765"/>
                    </a:cubicBezTo>
                    <a:cubicBezTo>
                      <a:pt x="605600" y="4215765"/>
                      <a:pt x="606457" y="4219861"/>
                      <a:pt x="604647" y="4223004"/>
                    </a:cubicBezTo>
                    <a:cubicBezTo>
                      <a:pt x="596075" y="4236720"/>
                      <a:pt x="588455" y="4249008"/>
                      <a:pt x="580644" y="4261200"/>
                    </a:cubicBezTo>
                    <a:cubicBezTo>
                      <a:pt x="579501" y="4263200"/>
                      <a:pt x="577215" y="4264343"/>
                      <a:pt x="574929" y="4264343"/>
                    </a:cubicBezTo>
                    <a:close/>
                    <a:moveTo>
                      <a:pt x="73343" y="4194334"/>
                    </a:moveTo>
                    <a:cubicBezTo>
                      <a:pt x="72485" y="4194334"/>
                      <a:pt x="71342" y="4194143"/>
                      <a:pt x="70390" y="4193667"/>
                    </a:cubicBezTo>
                    <a:cubicBezTo>
                      <a:pt x="68771" y="4192810"/>
                      <a:pt x="67437" y="4191381"/>
                      <a:pt x="67056" y="4189857"/>
                    </a:cubicBezTo>
                    <a:cubicBezTo>
                      <a:pt x="66389" y="4188047"/>
                      <a:pt x="66580" y="4186237"/>
                      <a:pt x="67342" y="4184714"/>
                    </a:cubicBezTo>
                    <a:cubicBezTo>
                      <a:pt x="74962" y="4169188"/>
                      <a:pt x="82582" y="4155758"/>
                      <a:pt x="90488" y="4144709"/>
                    </a:cubicBezTo>
                    <a:cubicBezTo>
                      <a:pt x="90488" y="4144709"/>
                      <a:pt x="90488" y="4144709"/>
                      <a:pt x="90678" y="4144709"/>
                    </a:cubicBezTo>
                    <a:cubicBezTo>
                      <a:pt x="92678" y="4141756"/>
                      <a:pt x="96965" y="4141375"/>
                      <a:pt x="99917" y="4143375"/>
                    </a:cubicBezTo>
                    <a:cubicBezTo>
                      <a:pt x="101537" y="4144518"/>
                      <a:pt x="102584" y="4146518"/>
                      <a:pt x="102584" y="4148519"/>
                    </a:cubicBezTo>
                    <a:cubicBezTo>
                      <a:pt x="102584" y="4149852"/>
                      <a:pt x="102394" y="4151186"/>
                      <a:pt x="101441" y="4152519"/>
                    </a:cubicBezTo>
                    <a:lnTo>
                      <a:pt x="101441" y="4152519"/>
                    </a:lnTo>
                    <a:cubicBezTo>
                      <a:pt x="101251" y="4152710"/>
                      <a:pt x="101251" y="4152710"/>
                      <a:pt x="101251" y="4152995"/>
                    </a:cubicBezTo>
                    <a:cubicBezTo>
                      <a:pt x="93631" y="4163568"/>
                      <a:pt x="86392" y="4176141"/>
                      <a:pt x="79439" y="4190524"/>
                    </a:cubicBezTo>
                    <a:cubicBezTo>
                      <a:pt x="78296" y="4192715"/>
                      <a:pt x="76010" y="4194334"/>
                      <a:pt x="73343" y="4194334"/>
                    </a:cubicBezTo>
                    <a:close/>
                    <a:moveTo>
                      <a:pt x="622364" y="4188047"/>
                    </a:moveTo>
                    <a:cubicBezTo>
                      <a:pt x="621030" y="4188047"/>
                      <a:pt x="619887" y="4187857"/>
                      <a:pt x="618744" y="4187190"/>
                    </a:cubicBezTo>
                    <a:cubicBezTo>
                      <a:pt x="616744" y="4185857"/>
                      <a:pt x="615601" y="4183856"/>
                      <a:pt x="615601" y="4181380"/>
                    </a:cubicBezTo>
                    <a:cubicBezTo>
                      <a:pt x="615601" y="4180237"/>
                      <a:pt x="616077" y="4178903"/>
                      <a:pt x="616458" y="4178046"/>
                    </a:cubicBezTo>
                    <a:cubicBezTo>
                      <a:pt x="624078" y="4165473"/>
                      <a:pt x="631889" y="4152710"/>
                      <a:pt x="639794" y="4139660"/>
                    </a:cubicBezTo>
                    <a:cubicBezTo>
                      <a:pt x="641604" y="4136517"/>
                      <a:pt x="645890" y="4135374"/>
                      <a:pt x="649034" y="4137184"/>
                    </a:cubicBezTo>
                    <a:cubicBezTo>
                      <a:pt x="652177" y="4139184"/>
                      <a:pt x="653320" y="4143280"/>
                      <a:pt x="651224" y="4146614"/>
                    </a:cubicBezTo>
                    <a:cubicBezTo>
                      <a:pt x="644271" y="4158044"/>
                      <a:pt x="636175" y="4171760"/>
                      <a:pt x="628079" y="4184809"/>
                    </a:cubicBezTo>
                    <a:lnTo>
                      <a:pt x="628079" y="4184999"/>
                    </a:lnTo>
                    <a:cubicBezTo>
                      <a:pt x="626840" y="4186904"/>
                      <a:pt x="624840" y="4188047"/>
                      <a:pt x="622364" y="4188047"/>
                    </a:cubicBezTo>
                    <a:close/>
                    <a:moveTo>
                      <a:pt x="668560" y="4111085"/>
                    </a:moveTo>
                    <a:cubicBezTo>
                      <a:pt x="667226" y="4111085"/>
                      <a:pt x="666083" y="4110895"/>
                      <a:pt x="665226" y="4110228"/>
                    </a:cubicBezTo>
                    <a:cubicBezTo>
                      <a:pt x="663226" y="4109085"/>
                      <a:pt x="661892" y="4106894"/>
                      <a:pt x="661892" y="4104608"/>
                    </a:cubicBezTo>
                    <a:cubicBezTo>
                      <a:pt x="661892" y="4103465"/>
                      <a:pt x="662178" y="4102132"/>
                      <a:pt x="662750" y="4101275"/>
                    </a:cubicBezTo>
                    <a:lnTo>
                      <a:pt x="662750" y="4101084"/>
                    </a:lnTo>
                    <a:lnTo>
                      <a:pt x="662940" y="4100608"/>
                    </a:lnTo>
                    <a:cubicBezTo>
                      <a:pt x="670084" y="4088511"/>
                      <a:pt x="677513" y="4075938"/>
                      <a:pt x="685419" y="4062412"/>
                    </a:cubicBezTo>
                    <a:cubicBezTo>
                      <a:pt x="687229" y="4059269"/>
                      <a:pt x="691515" y="4058126"/>
                      <a:pt x="694658" y="4059936"/>
                    </a:cubicBezTo>
                    <a:cubicBezTo>
                      <a:pt x="696278" y="4060793"/>
                      <a:pt x="697325" y="4062412"/>
                      <a:pt x="697802" y="4063937"/>
                    </a:cubicBezTo>
                    <a:cubicBezTo>
                      <a:pt x="698278" y="4065746"/>
                      <a:pt x="697992" y="4067556"/>
                      <a:pt x="697135" y="4069080"/>
                    </a:cubicBezTo>
                    <a:lnTo>
                      <a:pt x="696659" y="4069556"/>
                    </a:lnTo>
                    <a:cubicBezTo>
                      <a:pt x="689229" y="4082606"/>
                      <a:pt x="681895" y="4095369"/>
                      <a:pt x="674465" y="4107942"/>
                    </a:cubicBezTo>
                    <a:cubicBezTo>
                      <a:pt x="673037" y="4109942"/>
                      <a:pt x="670846" y="4111085"/>
                      <a:pt x="668560" y="4111085"/>
                    </a:cubicBezTo>
                    <a:close/>
                    <a:moveTo>
                      <a:pt x="713708" y="4033647"/>
                    </a:moveTo>
                    <a:cubicBezTo>
                      <a:pt x="712375" y="4033647"/>
                      <a:pt x="711232" y="4033171"/>
                      <a:pt x="710375" y="4032790"/>
                    </a:cubicBezTo>
                    <a:cubicBezTo>
                      <a:pt x="708184" y="4031456"/>
                      <a:pt x="706755" y="4029170"/>
                      <a:pt x="707041" y="4026694"/>
                    </a:cubicBezTo>
                    <a:cubicBezTo>
                      <a:pt x="707041" y="4025551"/>
                      <a:pt x="707231" y="4024408"/>
                      <a:pt x="707898" y="4023551"/>
                    </a:cubicBezTo>
                    <a:cubicBezTo>
                      <a:pt x="714661" y="4011835"/>
                      <a:pt x="722471" y="3998214"/>
                      <a:pt x="730091" y="3984498"/>
                    </a:cubicBezTo>
                    <a:cubicBezTo>
                      <a:pt x="731901" y="3981545"/>
                      <a:pt x="736187" y="3980212"/>
                      <a:pt x="739331" y="3982022"/>
                    </a:cubicBezTo>
                    <a:cubicBezTo>
                      <a:pt x="742474" y="3983831"/>
                      <a:pt x="743617" y="3988118"/>
                      <a:pt x="741807" y="3991261"/>
                    </a:cubicBezTo>
                    <a:cubicBezTo>
                      <a:pt x="734378" y="4004501"/>
                      <a:pt x="726948" y="4017550"/>
                      <a:pt x="719614" y="4030313"/>
                    </a:cubicBezTo>
                    <a:cubicBezTo>
                      <a:pt x="719614" y="4030313"/>
                      <a:pt x="719423" y="4030313"/>
                      <a:pt x="719423" y="4030504"/>
                    </a:cubicBezTo>
                    <a:cubicBezTo>
                      <a:pt x="718185" y="4032314"/>
                      <a:pt x="715899" y="4033647"/>
                      <a:pt x="713708" y="4033647"/>
                    </a:cubicBezTo>
                    <a:close/>
                    <a:moveTo>
                      <a:pt x="757904" y="3955542"/>
                    </a:moveTo>
                    <a:cubicBezTo>
                      <a:pt x="756761" y="3955542"/>
                      <a:pt x="755714" y="3955352"/>
                      <a:pt x="754571" y="3954685"/>
                    </a:cubicBezTo>
                    <a:cubicBezTo>
                      <a:pt x="752570" y="3953542"/>
                      <a:pt x="751237" y="3951351"/>
                      <a:pt x="751237" y="3948875"/>
                    </a:cubicBezTo>
                    <a:cubicBezTo>
                      <a:pt x="751237" y="3947732"/>
                      <a:pt x="751427" y="3946589"/>
                      <a:pt x="752094" y="3945541"/>
                    </a:cubicBezTo>
                    <a:lnTo>
                      <a:pt x="754571" y="3941064"/>
                    </a:lnTo>
                    <a:cubicBezTo>
                      <a:pt x="761048" y="3929634"/>
                      <a:pt x="767334" y="3918204"/>
                      <a:pt x="773906" y="3906488"/>
                    </a:cubicBezTo>
                    <a:cubicBezTo>
                      <a:pt x="775716" y="3903345"/>
                      <a:pt x="780002" y="3902012"/>
                      <a:pt x="783146" y="3903821"/>
                    </a:cubicBezTo>
                    <a:cubicBezTo>
                      <a:pt x="784765" y="3904679"/>
                      <a:pt x="785813" y="3906012"/>
                      <a:pt x="786289" y="3907822"/>
                    </a:cubicBezTo>
                    <a:cubicBezTo>
                      <a:pt x="786765" y="3909632"/>
                      <a:pt x="786765" y="3911441"/>
                      <a:pt x="785813" y="3912965"/>
                    </a:cubicBezTo>
                    <a:cubicBezTo>
                      <a:pt x="778383" y="3926205"/>
                      <a:pt x="771239" y="3939254"/>
                      <a:pt x="764000" y="3952018"/>
                    </a:cubicBezTo>
                    <a:cubicBezTo>
                      <a:pt x="764000" y="3952018"/>
                      <a:pt x="763810" y="3952018"/>
                      <a:pt x="763810" y="3952208"/>
                    </a:cubicBezTo>
                    <a:cubicBezTo>
                      <a:pt x="762667" y="3954113"/>
                      <a:pt x="760381" y="3955542"/>
                      <a:pt x="757904" y="3955542"/>
                    </a:cubicBezTo>
                    <a:close/>
                    <a:moveTo>
                      <a:pt x="801434" y="3876961"/>
                    </a:moveTo>
                    <a:cubicBezTo>
                      <a:pt x="800290" y="3876961"/>
                      <a:pt x="799148" y="3876770"/>
                      <a:pt x="798100" y="3876294"/>
                    </a:cubicBezTo>
                    <a:cubicBezTo>
                      <a:pt x="796099" y="3874961"/>
                      <a:pt x="794766" y="3872675"/>
                      <a:pt x="794766" y="3870198"/>
                    </a:cubicBezTo>
                    <a:cubicBezTo>
                      <a:pt x="794766" y="3869055"/>
                      <a:pt x="795052" y="3867912"/>
                      <a:pt x="795623" y="3867055"/>
                    </a:cubicBezTo>
                    <a:cubicBezTo>
                      <a:pt x="799910" y="3859244"/>
                      <a:pt x="804196" y="3851148"/>
                      <a:pt x="808673" y="3843052"/>
                    </a:cubicBezTo>
                    <a:cubicBezTo>
                      <a:pt x="811340" y="3837908"/>
                      <a:pt x="814292" y="3832765"/>
                      <a:pt x="816959" y="3827526"/>
                    </a:cubicBezTo>
                    <a:cubicBezTo>
                      <a:pt x="818769" y="3824383"/>
                      <a:pt x="823055" y="3823240"/>
                      <a:pt x="826199" y="3824859"/>
                    </a:cubicBezTo>
                    <a:cubicBezTo>
                      <a:pt x="829342" y="3826669"/>
                      <a:pt x="830675" y="3830669"/>
                      <a:pt x="828865" y="3834098"/>
                    </a:cubicBezTo>
                    <a:lnTo>
                      <a:pt x="828008" y="3835908"/>
                    </a:lnTo>
                    <a:cubicBezTo>
                      <a:pt x="821055" y="3848672"/>
                      <a:pt x="814102" y="3861054"/>
                      <a:pt x="807339" y="3873627"/>
                    </a:cubicBezTo>
                    <a:cubicBezTo>
                      <a:pt x="806196" y="3875627"/>
                      <a:pt x="803910" y="3876961"/>
                      <a:pt x="801434" y="3876961"/>
                    </a:cubicBezTo>
                    <a:close/>
                    <a:moveTo>
                      <a:pt x="844106" y="3798189"/>
                    </a:moveTo>
                    <a:cubicBezTo>
                      <a:pt x="842963" y="3798189"/>
                      <a:pt x="842105" y="3797713"/>
                      <a:pt x="840962" y="3797332"/>
                    </a:cubicBezTo>
                    <a:cubicBezTo>
                      <a:pt x="838676" y="3796189"/>
                      <a:pt x="837343" y="3793998"/>
                      <a:pt x="837343" y="3791522"/>
                    </a:cubicBezTo>
                    <a:cubicBezTo>
                      <a:pt x="837343" y="3790379"/>
                      <a:pt x="837819" y="3789236"/>
                      <a:pt x="838200" y="3788378"/>
                    </a:cubicBezTo>
                    <a:cubicBezTo>
                      <a:pt x="845153" y="3775139"/>
                      <a:pt x="852297" y="3762089"/>
                      <a:pt x="859250" y="3748659"/>
                    </a:cubicBezTo>
                    <a:cubicBezTo>
                      <a:pt x="861060" y="3745516"/>
                      <a:pt x="865346" y="3744182"/>
                      <a:pt x="868490" y="3745992"/>
                    </a:cubicBezTo>
                    <a:cubicBezTo>
                      <a:pt x="871633" y="3747516"/>
                      <a:pt x="872966" y="3751802"/>
                      <a:pt x="871157" y="3754945"/>
                    </a:cubicBezTo>
                    <a:cubicBezTo>
                      <a:pt x="864013" y="3768376"/>
                      <a:pt x="857060" y="3781616"/>
                      <a:pt x="850106" y="3794665"/>
                    </a:cubicBezTo>
                    <a:cubicBezTo>
                      <a:pt x="848773" y="3796856"/>
                      <a:pt x="846582" y="3798189"/>
                      <a:pt x="844106" y="3798189"/>
                    </a:cubicBezTo>
                    <a:close/>
                    <a:moveTo>
                      <a:pt x="886301" y="3718941"/>
                    </a:moveTo>
                    <a:cubicBezTo>
                      <a:pt x="885158" y="3718941"/>
                      <a:pt x="884301" y="3718465"/>
                      <a:pt x="883158" y="3718084"/>
                    </a:cubicBezTo>
                    <a:cubicBezTo>
                      <a:pt x="880967" y="3716941"/>
                      <a:pt x="879539" y="3714750"/>
                      <a:pt x="879539" y="3712274"/>
                    </a:cubicBezTo>
                    <a:cubicBezTo>
                      <a:pt x="879539" y="3711131"/>
                      <a:pt x="879729" y="3709987"/>
                      <a:pt x="880396" y="3708940"/>
                    </a:cubicBezTo>
                    <a:cubicBezTo>
                      <a:pt x="885825" y="3698653"/>
                      <a:pt x="891445" y="3688270"/>
                      <a:pt x="896779" y="3677698"/>
                    </a:cubicBezTo>
                    <a:lnTo>
                      <a:pt x="901256" y="3669411"/>
                    </a:lnTo>
                    <a:cubicBezTo>
                      <a:pt x="902875" y="3666268"/>
                      <a:pt x="907066" y="3664934"/>
                      <a:pt x="910209" y="3666458"/>
                    </a:cubicBezTo>
                    <a:cubicBezTo>
                      <a:pt x="911828" y="3667316"/>
                      <a:pt x="913162" y="3668744"/>
                      <a:pt x="913543" y="3670459"/>
                    </a:cubicBezTo>
                    <a:cubicBezTo>
                      <a:pt x="914019" y="3671983"/>
                      <a:pt x="914019" y="3673793"/>
                      <a:pt x="913067" y="3675602"/>
                    </a:cubicBezTo>
                    <a:cubicBezTo>
                      <a:pt x="906304" y="3688652"/>
                      <a:pt x="899160" y="3701891"/>
                      <a:pt x="892207" y="3715322"/>
                    </a:cubicBezTo>
                    <a:cubicBezTo>
                      <a:pt x="891254" y="3717322"/>
                      <a:pt x="888778" y="3718941"/>
                      <a:pt x="886301" y="3718941"/>
                    </a:cubicBezTo>
                    <a:close/>
                    <a:moveTo>
                      <a:pt x="928021" y="3639217"/>
                    </a:moveTo>
                    <a:cubicBezTo>
                      <a:pt x="926878" y="3639217"/>
                      <a:pt x="925830" y="3639026"/>
                      <a:pt x="924878" y="3638550"/>
                    </a:cubicBezTo>
                    <a:cubicBezTo>
                      <a:pt x="922592" y="3637407"/>
                      <a:pt x="921258" y="3635216"/>
                      <a:pt x="921258" y="3632740"/>
                    </a:cubicBezTo>
                    <a:cubicBezTo>
                      <a:pt x="920972" y="3631597"/>
                      <a:pt x="921449" y="3630454"/>
                      <a:pt x="921925" y="3629597"/>
                    </a:cubicBezTo>
                    <a:cubicBezTo>
                      <a:pt x="928688" y="3616357"/>
                      <a:pt x="935641" y="3603117"/>
                      <a:pt x="942594" y="3589687"/>
                    </a:cubicBezTo>
                    <a:cubicBezTo>
                      <a:pt x="944118" y="3586544"/>
                      <a:pt x="948404" y="3585210"/>
                      <a:pt x="951548" y="3586734"/>
                    </a:cubicBezTo>
                    <a:cubicBezTo>
                      <a:pt x="954881" y="3588258"/>
                      <a:pt x="956215" y="3592544"/>
                      <a:pt x="954500" y="3595687"/>
                    </a:cubicBezTo>
                    <a:cubicBezTo>
                      <a:pt x="950214" y="3603974"/>
                      <a:pt x="945928" y="3612261"/>
                      <a:pt x="941737" y="3620643"/>
                    </a:cubicBezTo>
                    <a:lnTo>
                      <a:pt x="933831" y="3635693"/>
                    </a:lnTo>
                    <a:cubicBezTo>
                      <a:pt x="932783" y="3637883"/>
                      <a:pt x="930497" y="3639217"/>
                      <a:pt x="928021" y="3639217"/>
                    </a:cubicBezTo>
                    <a:close/>
                    <a:moveTo>
                      <a:pt x="969074" y="3559588"/>
                    </a:moveTo>
                    <a:cubicBezTo>
                      <a:pt x="967931" y="3559588"/>
                      <a:pt x="966788" y="3559397"/>
                      <a:pt x="965930" y="3558921"/>
                    </a:cubicBezTo>
                    <a:cubicBezTo>
                      <a:pt x="963740" y="3557587"/>
                      <a:pt x="962406" y="3555302"/>
                      <a:pt x="962406" y="3552825"/>
                    </a:cubicBezTo>
                    <a:cubicBezTo>
                      <a:pt x="962120" y="3551682"/>
                      <a:pt x="962597" y="3550634"/>
                      <a:pt x="963073" y="3549682"/>
                    </a:cubicBezTo>
                    <a:cubicBezTo>
                      <a:pt x="968216" y="3539395"/>
                      <a:pt x="973646" y="3529298"/>
                      <a:pt x="978789" y="3518726"/>
                    </a:cubicBezTo>
                    <a:lnTo>
                      <a:pt x="983456" y="3509772"/>
                    </a:lnTo>
                    <a:cubicBezTo>
                      <a:pt x="985076" y="3506629"/>
                      <a:pt x="989267" y="3505105"/>
                      <a:pt x="992410" y="3506819"/>
                    </a:cubicBezTo>
                    <a:cubicBezTo>
                      <a:pt x="995744" y="3508343"/>
                      <a:pt x="997077" y="3512439"/>
                      <a:pt x="995363" y="3515773"/>
                    </a:cubicBezTo>
                    <a:cubicBezTo>
                      <a:pt x="988600" y="3529203"/>
                      <a:pt x="981932" y="3542729"/>
                      <a:pt x="975170" y="3555778"/>
                    </a:cubicBezTo>
                    <a:cubicBezTo>
                      <a:pt x="973836" y="3558254"/>
                      <a:pt x="971550" y="3559588"/>
                      <a:pt x="969074" y="3559588"/>
                    </a:cubicBezTo>
                    <a:close/>
                    <a:moveTo>
                      <a:pt x="1009745" y="3479483"/>
                    </a:moveTo>
                    <a:cubicBezTo>
                      <a:pt x="1008602" y="3479483"/>
                      <a:pt x="1007555" y="3479292"/>
                      <a:pt x="1006602" y="3478816"/>
                    </a:cubicBezTo>
                    <a:cubicBezTo>
                      <a:pt x="1004411" y="3477673"/>
                      <a:pt x="1002792" y="3475196"/>
                      <a:pt x="1002982" y="3472529"/>
                    </a:cubicBezTo>
                    <a:cubicBezTo>
                      <a:pt x="1002982" y="3471672"/>
                      <a:pt x="1003173" y="3470720"/>
                      <a:pt x="1003649" y="3469862"/>
                    </a:cubicBezTo>
                    <a:cubicBezTo>
                      <a:pt x="1010412" y="3456623"/>
                      <a:pt x="1017080" y="3443192"/>
                      <a:pt x="1023842" y="3429667"/>
                    </a:cubicBezTo>
                    <a:cubicBezTo>
                      <a:pt x="1025461" y="3426333"/>
                      <a:pt x="1029462" y="3425000"/>
                      <a:pt x="1032796" y="3426524"/>
                    </a:cubicBezTo>
                    <a:cubicBezTo>
                      <a:pt x="1035939" y="3428333"/>
                      <a:pt x="1037463" y="3432334"/>
                      <a:pt x="1035749" y="3435763"/>
                    </a:cubicBezTo>
                    <a:lnTo>
                      <a:pt x="1027938" y="3451479"/>
                    </a:lnTo>
                    <a:cubicBezTo>
                      <a:pt x="1023842" y="3459766"/>
                      <a:pt x="1019651" y="3467862"/>
                      <a:pt x="1015556" y="3475958"/>
                    </a:cubicBezTo>
                    <a:cubicBezTo>
                      <a:pt x="1014413" y="3478054"/>
                      <a:pt x="1012222" y="3479483"/>
                      <a:pt x="1009745" y="3479483"/>
                    </a:cubicBezTo>
                    <a:close/>
                    <a:moveTo>
                      <a:pt x="1049941" y="3399092"/>
                    </a:moveTo>
                    <a:cubicBezTo>
                      <a:pt x="1048798" y="3399092"/>
                      <a:pt x="1047750" y="3398901"/>
                      <a:pt x="1046798" y="3398425"/>
                    </a:cubicBezTo>
                    <a:cubicBezTo>
                      <a:pt x="1044511" y="3397282"/>
                      <a:pt x="1043178" y="3395091"/>
                      <a:pt x="1043178" y="3392329"/>
                    </a:cubicBezTo>
                    <a:cubicBezTo>
                      <a:pt x="1043178" y="3391472"/>
                      <a:pt x="1043369" y="3390519"/>
                      <a:pt x="1043654" y="3389662"/>
                    </a:cubicBezTo>
                    <a:lnTo>
                      <a:pt x="1043845" y="3389471"/>
                    </a:lnTo>
                    <a:cubicBezTo>
                      <a:pt x="1043845" y="3389281"/>
                      <a:pt x="1044035" y="3388995"/>
                      <a:pt x="1044321" y="3388804"/>
                    </a:cubicBezTo>
                    <a:lnTo>
                      <a:pt x="1052894" y="3371279"/>
                    </a:lnTo>
                    <a:cubicBezTo>
                      <a:pt x="1056513" y="3364135"/>
                      <a:pt x="1060037" y="3356705"/>
                      <a:pt x="1063847" y="3349276"/>
                    </a:cubicBezTo>
                    <a:cubicBezTo>
                      <a:pt x="1065467" y="3345942"/>
                      <a:pt x="1069467" y="3344609"/>
                      <a:pt x="1072801" y="3346133"/>
                    </a:cubicBezTo>
                    <a:cubicBezTo>
                      <a:pt x="1076135" y="3347942"/>
                      <a:pt x="1077468" y="3351943"/>
                      <a:pt x="1075944" y="3355086"/>
                    </a:cubicBezTo>
                    <a:lnTo>
                      <a:pt x="1068991" y="3368993"/>
                    </a:lnTo>
                    <a:cubicBezTo>
                      <a:pt x="1064705" y="3377756"/>
                      <a:pt x="1060228" y="3386709"/>
                      <a:pt x="1055942" y="3395472"/>
                    </a:cubicBezTo>
                    <a:cubicBezTo>
                      <a:pt x="1055656" y="3395472"/>
                      <a:pt x="1055656" y="3395472"/>
                      <a:pt x="1055656" y="3395662"/>
                    </a:cubicBezTo>
                    <a:cubicBezTo>
                      <a:pt x="1054608" y="3397758"/>
                      <a:pt x="1052417" y="3399092"/>
                      <a:pt x="1049941" y="3399092"/>
                    </a:cubicBezTo>
                    <a:close/>
                    <a:moveTo>
                      <a:pt x="1089660" y="3318701"/>
                    </a:moveTo>
                    <a:cubicBezTo>
                      <a:pt x="1088517" y="3318701"/>
                      <a:pt x="1087660" y="3318510"/>
                      <a:pt x="1086707" y="3318034"/>
                    </a:cubicBezTo>
                    <a:cubicBezTo>
                      <a:pt x="1084231" y="3316891"/>
                      <a:pt x="1082897" y="3314414"/>
                      <a:pt x="1082897" y="3311938"/>
                    </a:cubicBezTo>
                    <a:cubicBezTo>
                      <a:pt x="1082897" y="3310795"/>
                      <a:pt x="1083088" y="3309937"/>
                      <a:pt x="1083564" y="3308985"/>
                    </a:cubicBezTo>
                    <a:cubicBezTo>
                      <a:pt x="1090041" y="3295555"/>
                      <a:pt x="1096804" y="3282029"/>
                      <a:pt x="1103281" y="3268599"/>
                    </a:cubicBezTo>
                    <a:cubicBezTo>
                      <a:pt x="1104900" y="3265265"/>
                      <a:pt x="1108901" y="3263837"/>
                      <a:pt x="1112234" y="3265456"/>
                    </a:cubicBezTo>
                    <a:cubicBezTo>
                      <a:pt x="1113854" y="3266313"/>
                      <a:pt x="1115187" y="3267742"/>
                      <a:pt x="1115568" y="3269456"/>
                    </a:cubicBezTo>
                    <a:cubicBezTo>
                      <a:pt x="1116235" y="3270980"/>
                      <a:pt x="1116044" y="3272790"/>
                      <a:pt x="1115282" y="3274600"/>
                    </a:cubicBezTo>
                    <a:cubicBezTo>
                      <a:pt x="1110329" y="3284506"/>
                      <a:pt x="1105662" y="3294126"/>
                      <a:pt x="1100709" y="3304032"/>
                    </a:cubicBezTo>
                    <a:lnTo>
                      <a:pt x="1095566" y="3314795"/>
                    </a:lnTo>
                    <a:cubicBezTo>
                      <a:pt x="1094613" y="3317177"/>
                      <a:pt x="1092137" y="3318701"/>
                      <a:pt x="1089660" y="3318701"/>
                    </a:cubicBezTo>
                    <a:close/>
                    <a:moveTo>
                      <a:pt x="1128903" y="3237929"/>
                    </a:moveTo>
                    <a:cubicBezTo>
                      <a:pt x="1128046" y="3237929"/>
                      <a:pt x="1126903" y="3237738"/>
                      <a:pt x="1125950" y="3237262"/>
                    </a:cubicBezTo>
                    <a:cubicBezTo>
                      <a:pt x="1123664" y="3236119"/>
                      <a:pt x="1122140" y="3233928"/>
                      <a:pt x="1122140" y="3231166"/>
                    </a:cubicBezTo>
                    <a:cubicBezTo>
                      <a:pt x="1122140" y="3230309"/>
                      <a:pt x="1122331" y="3229356"/>
                      <a:pt x="1122807" y="3228213"/>
                    </a:cubicBezTo>
                    <a:lnTo>
                      <a:pt x="1130903" y="3211830"/>
                    </a:lnTo>
                    <a:cubicBezTo>
                      <a:pt x="1134713" y="3203924"/>
                      <a:pt x="1138523" y="3195923"/>
                      <a:pt x="1142524" y="3187827"/>
                    </a:cubicBezTo>
                    <a:cubicBezTo>
                      <a:pt x="1143857" y="3184684"/>
                      <a:pt x="1148144" y="3183160"/>
                      <a:pt x="1151477" y="3184684"/>
                    </a:cubicBezTo>
                    <a:cubicBezTo>
                      <a:pt x="1154621" y="3186494"/>
                      <a:pt x="1156145" y="3190494"/>
                      <a:pt x="1154621" y="3193923"/>
                    </a:cubicBezTo>
                    <a:cubicBezTo>
                      <a:pt x="1150620" y="3202019"/>
                      <a:pt x="1146524" y="3210306"/>
                      <a:pt x="1142524" y="3218593"/>
                    </a:cubicBezTo>
                    <a:lnTo>
                      <a:pt x="1134904" y="3234309"/>
                    </a:lnTo>
                    <a:lnTo>
                      <a:pt x="1134904" y="3234500"/>
                    </a:lnTo>
                    <a:cubicBezTo>
                      <a:pt x="1133856" y="3236595"/>
                      <a:pt x="1131665" y="3237929"/>
                      <a:pt x="1128903" y="3237929"/>
                    </a:cubicBezTo>
                    <a:close/>
                    <a:moveTo>
                      <a:pt x="1167956" y="3157157"/>
                    </a:moveTo>
                    <a:lnTo>
                      <a:pt x="1167956" y="3157157"/>
                    </a:lnTo>
                    <a:cubicBezTo>
                      <a:pt x="1167098" y="3157157"/>
                      <a:pt x="1165955" y="3156966"/>
                      <a:pt x="1165003" y="3156490"/>
                    </a:cubicBezTo>
                    <a:cubicBezTo>
                      <a:pt x="1162812" y="3155347"/>
                      <a:pt x="1161193" y="3153156"/>
                      <a:pt x="1161193" y="3150394"/>
                    </a:cubicBezTo>
                    <a:cubicBezTo>
                      <a:pt x="1161193" y="3149537"/>
                      <a:pt x="1161479" y="3148394"/>
                      <a:pt x="1161860" y="3147441"/>
                    </a:cubicBezTo>
                    <a:lnTo>
                      <a:pt x="1163479" y="3144488"/>
                    </a:lnTo>
                    <a:cubicBezTo>
                      <a:pt x="1169289" y="3132106"/>
                      <a:pt x="1175385" y="3119533"/>
                      <a:pt x="1181386" y="3106960"/>
                    </a:cubicBezTo>
                    <a:cubicBezTo>
                      <a:pt x="1183005" y="3103626"/>
                      <a:pt x="1187006" y="3102293"/>
                      <a:pt x="1190339" y="3103817"/>
                    </a:cubicBezTo>
                    <a:cubicBezTo>
                      <a:pt x="1193673" y="3105436"/>
                      <a:pt x="1195102" y="3109436"/>
                      <a:pt x="1193483" y="3112770"/>
                    </a:cubicBezTo>
                    <a:cubicBezTo>
                      <a:pt x="1190816" y="3118390"/>
                      <a:pt x="1188053" y="3124010"/>
                      <a:pt x="1185386" y="3129629"/>
                    </a:cubicBezTo>
                    <a:cubicBezTo>
                      <a:pt x="1181576" y="3137440"/>
                      <a:pt x="1177766" y="3145345"/>
                      <a:pt x="1173956" y="3153156"/>
                    </a:cubicBezTo>
                    <a:cubicBezTo>
                      <a:pt x="1172909" y="3155823"/>
                      <a:pt x="1170623" y="3157157"/>
                      <a:pt x="1167956" y="3157157"/>
                    </a:cubicBezTo>
                    <a:close/>
                    <a:moveTo>
                      <a:pt x="1206818" y="3076099"/>
                    </a:moveTo>
                    <a:cubicBezTo>
                      <a:pt x="1205960" y="3076099"/>
                      <a:pt x="1204817" y="3075908"/>
                      <a:pt x="1203865" y="3075432"/>
                    </a:cubicBezTo>
                    <a:cubicBezTo>
                      <a:pt x="1201579" y="3074575"/>
                      <a:pt x="1200055" y="3072098"/>
                      <a:pt x="1200055" y="3069622"/>
                    </a:cubicBezTo>
                    <a:cubicBezTo>
                      <a:pt x="1200055" y="3068479"/>
                      <a:pt x="1200245" y="3067622"/>
                      <a:pt x="1200531" y="3066955"/>
                    </a:cubicBezTo>
                    <a:cubicBezTo>
                      <a:pt x="1200531" y="3066764"/>
                      <a:pt x="1200531" y="3066764"/>
                      <a:pt x="1200817" y="3066764"/>
                    </a:cubicBezTo>
                    <a:cubicBezTo>
                      <a:pt x="1200817" y="3066574"/>
                      <a:pt x="1201007" y="3066288"/>
                      <a:pt x="1201007" y="3066098"/>
                    </a:cubicBezTo>
                    <a:cubicBezTo>
                      <a:pt x="1207008" y="3053525"/>
                      <a:pt x="1213104" y="3040761"/>
                      <a:pt x="1219200" y="3027902"/>
                    </a:cubicBezTo>
                    <a:cubicBezTo>
                      <a:pt x="1219391" y="3027426"/>
                      <a:pt x="1219676" y="3027045"/>
                      <a:pt x="1219676" y="3026569"/>
                    </a:cubicBezTo>
                    <a:lnTo>
                      <a:pt x="1220153" y="3026093"/>
                    </a:lnTo>
                    <a:cubicBezTo>
                      <a:pt x="1221486" y="3022949"/>
                      <a:pt x="1225772" y="3021425"/>
                      <a:pt x="1228916" y="3022759"/>
                    </a:cubicBezTo>
                    <a:cubicBezTo>
                      <a:pt x="1232249" y="3024283"/>
                      <a:pt x="1233869" y="3028379"/>
                      <a:pt x="1232249" y="3031712"/>
                    </a:cubicBezTo>
                    <a:cubicBezTo>
                      <a:pt x="1232059" y="3032189"/>
                      <a:pt x="1232059" y="3032379"/>
                      <a:pt x="1231773" y="3032855"/>
                    </a:cubicBezTo>
                    <a:cubicBezTo>
                      <a:pt x="1231487" y="3033046"/>
                      <a:pt x="1231297" y="3033522"/>
                      <a:pt x="1231297" y="3033712"/>
                    </a:cubicBezTo>
                    <a:cubicBezTo>
                      <a:pt x="1224820" y="3047619"/>
                      <a:pt x="1218248" y="3061145"/>
                      <a:pt x="1212914" y="3072289"/>
                    </a:cubicBezTo>
                    <a:cubicBezTo>
                      <a:pt x="1211771" y="3074765"/>
                      <a:pt x="1209485" y="3076099"/>
                      <a:pt x="1206818" y="3076099"/>
                    </a:cubicBezTo>
                    <a:close/>
                    <a:moveTo>
                      <a:pt x="1243394" y="2993708"/>
                    </a:moveTo>
                    <a:cubicBezTo>
                      <a:pt x="1242727" y="2993708"/>
                      <a:pt x="1241774" y="2993708"/>
                      <a:pt x="1240917" y="2993231"/>
                    </a:cubicBezTo>
                    <a:cubicBezTo>
                      <a:pt x="1238441" y="2992374"/>
                      <a:pt x="1236917" y="2989898"/>
                      <a:pt x="1236631" y="2987135"/>
                    </a:cubicBezTo>
                    <a:cubicBezTo>
                      <a:pt x="1236631" y="2986278"/>
                      <a:pt x="1236821" y="2985326"/>
                      <a:pt x="1237107" y="2984468"/>
                    </a:cubicBezTo>
                    <a:cubicBezTo>
                      <a:pt x="1241774" y="2972753"/>
                      <a:pt x="1247204" y="2959132"/>
                      <a:pt x="1253490" y="2942463"/>
                    </a:cubicBezTo>
                    <a:cubicBezTo>
                      <a:pt x="1254824" y="2939129"/>
                      <a:pt x="1258919" y="2937320"/>
                      <a:pt x="1262253" y="2938462"/>
                    </a:cubicBezTo>
                    <a:cubicBezTo>
                      <a:pt x="1265873" y="2939796"/>
                      <a:pt x="1267397" y="2943797"/>
                      <a:pt x="1266063" y="2947226"/>
                    </a:cubicBezTo>
                    <a:cubicBezTo>
                      <a:pt x="1260920" y="2960942"/>
                      <a:pt x="1255490" y="2974658"/>
                      <a:pt x="1249680" y="2989421"/>
                    </a:cubicBezTo>
                    <a:cubicBezTo>
                      <a:pt x="1248823" y="2992184"/>
                      <a:pt x="1246346" y="2993708"/>
                      <a:pt x="1243394" y="2993708"/>
                    </a:cubicBezTo>
                    <a:close/>
                    <a:moveTo>
                      <a:pt x="1275969" y="2909602"/>
                    </a:moveTo>
                    <a:cubicBezTo>
                      <a:pt x="1275112" y="2909602"/>
                      <a:pt x="1274350" y="2909411"/>
                      <a:pt x="1273493" y="2909126"/>
                    </a:cubicBezTo>
                    <a:cubicBezTo>
                      <a:pt x="1270826" y="2908268"/>
                      <a:pt x="1269206" y="2905506"/>
                      <a:pt x="1269206" y="2902649"/>
                    </a:cubicBezTo>
                    <a:cubicBezTo>
                      <a:pt x="1269206" y="2901982"/>
                      <a:pt x="1269206" y="2901315"/>
                      <a:pt x="1269397" y="2900648"/>
                    </a:cubicBezTo>
                    <a:lnTo>
                      <a:pt x="1269587" y="2900458"/>
                    </a:lnTo>
                    <a:cubicBezTo>
                      <a:pt x="1269587" y="2900267"/>
                      <a:pt x="1269587" y="2899982"/>
                      <a:pt x="1269778" y="2899791"/>
                    </a:cubicBezTo>
                    <a:cubicBezTo>
                      <a:pt x="1273397" y="2890171"/>
                      <a:pt x="1277398" y="2879789"/>
                      <a:pt x="1281494" y="2869025"/>
                    </a:cubicBezTo>
                    <a:lnTo>
                      <a:pt x="1285494" y="2858453"/>
                    </a:lnTo>
                    <a:cubicBezTo>
                      <a:pt x="1286828" y="2854833"/>
                      <a:pt x="1290923" y="2853309"/>
                      <a:pt x="1294257" y="2854452"/>
                    </a:cubicBezTo>
                    <a:cubicBezTo>
                      <a:pt x="1295781" y="2855119"/>
                      <a:pt x="1297210" y="2856262"/>
                      <a:pt x="1297877" y="2858072"/>
                    </a:cubicBezTo>
                    <a:cubicBezTo>
                      <a:pt x="1298734" y="2859691"/>
                      <a:pt x="1298734" y="2861405"/>
                      <a:pt x="1298162" y="2863215"/>
                    </a:cubicBezTo>
                    <a:cubicBezTo>
                      <a:pt x="1292543" y="2878074"/>
                      <a:pt x="1287113" y="2892171"/>
                      <a:pt x="1282256" y="2905220"/>
                    </a:cubicBezTo>
                    <a:cubicBezTo>
                      <a:pt x="1281113" y="2907792"/>
                      <a:pt x="1278636" y="2909602"/>
                      <a:pt x="1275969" y="2909602"/>
                    </a:cubicBezTo>
                    <a:close/>
                    <a:moveTo>
                      <a:pt x="1307783" y="2825401"/>
                    </a:moveTo>
                    <a:cubicBezTo>
                      <a:pt x="1306925" y="2825401"/>
                      <a:pt x="1306163" y="2825210"/>
                      <a:pt x="1305306" y="2824925"/>
                    </a:cubicBezTo>
                    <a:cubicBezTo>
                      <a:pt x="1302830" y="2823782"/>
                      <a:pt x="1301020" y="2821305"/>
                      <a:pt x="1301020" y="2818448"/>
                    </a:cubicBezTo>
                    <a:cubicBezTo>
                      <a:pt x="1301020" y="2817781"/>
                      <a:pt x="1301210" y="2816828"/>
                      <a:pt x="1301496" y="2816162"/>
                    </a:cubicBezTo>
                    <a:cubicBezTo>
                      <a:pt x="1306640" y="2802731"/>
                      <a:pt x="1311783" y="2788539"/>
                      <a:pt x="1317403" y="2773966"/>
                    </a:cubicBezTo>
                    <a:cubicBezTo>
                      <a:pt x="1318546" y="2770823"/>
                      <a:pt x="1322546" y="2768822"/>
                      <a:pt x="1326166" y="2770156"/>
                    </a:cubicBezTo>
                    <a:cubicBezTo>
                      <a:pt x="1329500" y="2771489"/>
                      <a:pt x="1331309" y="2775299"/>
                      <a:pt x="1329976" y="2778919"/>
                    </a:cubicBezTo>
                    <a:cubicBezTo>
                      <a:pt x="1326833" y="2787206"/>
                      <a:pt x="1323689" y="2795492"/>
                      <a:pt x="1320546" y="2803589"/>
                    </a:cubicBezTo>
                    <a:lnTo>
                      <a:pt x="1314069" y="2820638"/>
                    </a:lnTo>
                    <a:lnTo>
                      <a:pt x="1314069" y="2820829"/>
                    </a:lnTo>
                    <a:cubicBezTo>
                      <a:pt x="1313212" y="2823591"/>
                      <a:pt x="1310735" y="2825401"/>
                      <a:pt x="1307783" y="2825401"/>
                    </a:cubicBezTo>
                    <a:close/>
                    <a:moveTo>
                      <a:pt x="1339691" y="2741200"/>
                    </a:moveTo>
                    <a:cubicBezTo>
                      <a:pt x="1339025" y="2741200"/>
                      <a:pt x="1338072" y="2741009"/>
                      <a:pt x="1337501" y="2740724"/>
                    </a:cubicBezTo>
                    <a:cubicBezTo>
                      <a:pt x="1334834" y="2739581"/>
                      <a:pt x="1333024" y="2737104"/>
                      <a:pt x="1333024" y="2734247"/>
                    </a:cubicBezTo>
                    <a:cubicBezTo>
                      <a:pt x="1333024" y="2733580"/>
                      <a:pt x="1333214" y="2732627"/>
                      <a:pt x="1333500" y="2731961"/>
                    </a:cubicBezTo>
                    <a:cubicBezTo>
                      <a:pt x="1337310" y="2722340"/>
                      <a:pt x="1340930" y="2712434"/>
                      <a:pt x="1344740" y="2702528"/>
                    </a:cubicBezTo>
                    <a:lnTo>
                      <a:pt x="1349693" y="2689955"/>
                    </a:lnTo>
                    <a:cubicBezTo>
                      <a:pt x="1351026" y="2686622"/>
                      <a:pt x="1354836" y="2684812"/>
                      <a:pt x="1358456" y="2686145"/>
                    </a:cubicBezTo>
                    <a:cubicBezTo>
                      <a:pt x="1360075" y="2686622"/>
                      <a:pt x="1361408" y="2687955"/>
                      <a:pt x="1362075" y="2689479"/>
                    </a:cubicBezTo>
                    <a:cubicBezTo>
                      <a:pt x="1362742" y="2691098"/>
                      <a:pt x="1362932" y="2693099"/>
                      <a:pt x="1362266" y="2694623"/>
                    </a:cubicBezTo>
                    <a:cubicBezTo>
                      <a:pt x="1356646" y="2709005"/>
                      <a:pt x="1351502" y="2722912"/>
                      <a:pt x="1346359" y="2736342"/>
                    </a:cubicBezTo>
                    <a:cubicBezTo>
                      <a:pt x="1346359" y="2736533"/>
                      <a:pt x="1346359" y="2736533"/>
                      <a:pt x="1346359" y="2736533"/>
                    </a:cubicBezTo>
                    <a:cubicBezTo>
                      <a:pt x="1345025" y="2739390"/>
                      <a:pt x="1342644" y="2741200"/>
                      <a:pt x="1339691" y="2741200"/>
                    </a:cubicBezTo>
                    <a:close/>
                    <a:moveTo>
                      <a:pt x="1371791" y="2657285"/>
                    </a:moveTo>
                    <a:cubicBezTo>
                      <a:pt x="1371124" y="2657285"/>
                      <a:pt x="1370267" y="2657094"/>
                      <a:pt x="1369600" y="2656808"/>
                    </a:cubicBezTo>
                    <a:cubicBezTo>
                      <a:pt x="1367123" y="2655665"/>
                      <a:pt x="1365314" y="2653189"/>
                      <a:pt x="1365314" y="2650522"/>
                    </a:cubicBezTo>
                    <a:cubicBezTo>
                      <a:pt x="1365123" y="2649665"/>
                      <a:pt x="1365314" y="2648712"/>
                      <a:pt x="1365790" y="2648045"/>
                    </a:cubicBezTo>
                    <a:lnTo>
                      <a:pt x="1381982" y="2606040"/>
                    </a:lnTo>
                    <a:cubicBezTo>
                      <a:pt x="1383316" y="2602706"/>
                      <a:pt x="1387126" y="2600897"/>
                      <a:pt x="1390745" y="2602230"/>
                    </a:cubicBezTo>
                    <a:cubicBezTo>
                      <a:pt x="1392269" y="2602897"/>
                      <a:pt x="1393698" y="2604040"/>
                      <a:pt x="1394365" y="2605564"/>
                    </a:cubicBezTo>
                    <a:cubicBezTo>
                      <a:pt x="1395222" y="2607374"/>
                      <a:pt x="1395222" y="2609183"/>
                      <a:pt x="1394651" y="2610898"/>
                    </a:cubicBezTo>
                    <a:cubicBezTo>
                      <a:pt x="1389031" y="2624995"/>
                      <a:pt x="1383602" y="2638997"/>
                      <a:pt x="1378458" y="2652617"/>
                    </a:cubicBezTo>
                    <a:cubicBezTo>
                      <a:pt x="1377125" y="2655475"/>
                      <a:pt x="1374743" y="2657285"/>
                      <a:pt x="1371791" y="2657285"/>
                    </a:cubicBezTo>
                    <a:close/>
                    <a:moveTo>
                      <a:pt x="1404366" y="2573369"/>
                    </a:moveTo>
                    <a:cubicBezTo>
                      <a:pt x="1403699" y="2573369"/>
                      <a:pt x="1402842" y="2573179"/>
                      <a:pt x="1402175" y="2572893"/>
                    </a:cubicBezTo>
                    <a:cubicBezTo>
                      <a:pt x="1399508" y="2571750"/>
                      <a:pt x="1397699" y="2569274"/>
                      <a:pt x="1397889" y="2566416"/>
                    </a:cubicBezTo>
                    <a:cubicBezTo>
                      <a:pt x="1397889" y="2565749"/>
                      <a:pt x="1397889" y="2564797"/>
                      <a:pt x="1398080" y="2564130"/>
                    </a:cubicBezTo>
                    <a:cubicBezTo>
                      <a:pt x="1403699" y="2550414"/>
                      <a:pt x="1409129" y="2536508"/>
                      <a:pt x="1414653" y="2522125"/>
                    </a:cubicBezTo>
                    <a:cubicBezTo>
                      <a:pt x="1415987" y="2518982"/>
                      <a:pt x="1420082" y="2517172"/>
                      <a:pt x="1423416" y="2518505"/>
                    </a:cubicBezTo>
                    <a:cubicBezTo>
                      <a:pt x="1424940" y="2518982"/>
                      <a:pt x="1426369" y="2520315"/>
                      <a:pt x="1427036" y="2521839"/>
                    </a:cubicBezTo>
                    <a:cubicBezTo>
                      <a:pt x="1427702" y="2523649"/>
                      <a:pt x="1427893" y="2525459"/>
                      <a:pt x="1427321" y="2526983"/>
                    </a:cubicBezTo>
                    <a:lnTo>
                      <a:pt x="1422368" y="2539746"/>
                    </a:lnTo>
                    <a:cubicBezTo>
                      <a:pt x="1418558" y="2549366"/>
                      <a:pt x="1414748" y="2559082"/>
                      <a:pt x="1410938" y="2568702"/>
                    </a:cubicBezTo>
                    <a:lnTo>
                      <a:pt x="1410938" y="2568893"/>
                    </a:lnTo>
                    <a:cubicBezTo>
                      <a:pt x="1409700" y="2571750"/>
                      <a:pt x="1407224" y="2573369"/>
                      <a:pt x="1404366" y="2573369"/>
                    </a:cubicBezTo>
                    <a:close/>
                    <a:moveTo>
                      <a:pt x="1437323" y="2489645"/>
                    </a:moveTo>
                    <a:cubicBezTo>
                      <a:pt x="1436465" y="2489645"/>
                      <a:pt x="1435799" y="2489454"/>
                      <a:pt x="1434846" y="2489168"/>
                    </a:cubicBezTo>
                    <a:cubicBezTo>
                      <a:pt x="1432370" y="2488311"/>
                      <a:pt x="1430560" y="2485835"/>
                      <a:pt x="1430560" y="2483072"/>
                    </a:cubicBezTo>
                    <a:cubicBezTo>
                      <a:pt x="1430560" y="2482215"/>
                      <a:pt x="1430846" y="2481262"/>
                      <a:pt x="1431036" y="2480405"/>
                    </a:cubicBezTo>
                    <a:cubicBezTo>
                      <a:pt x="1434370" y="2472119"/>
                      <a:pt x="1437799" y="2463832"/>
                      <a:pt x="1441133" y="2455259"/>
                    </a:cubicBezTo>
                    <a:lnTo>
                      <a:pt x="1447610" y="2438686"/>
                    </a:lnTo>
                    <a:cubicBezTo>
                      <a:pt x="1448943" y="2435352"/>
                      <a:pt x="1452944" y="2433542"/>
                      <a:pt x="1456373" y="2434876"/>
                    </a:cubicBezTo>
                    <a:cubicBezTo>
                      <a:pt x="1458182" y="2435543"/>
                      <a:pt x="1459325" y="2436876"/>
                      <a:pt x="1460183" y="2438495"/>
                    </a:cubicBezTo>
                    <a:cubicBezTo>
                      <a:pt x="1460849" y="2440019"/>
                      <a:pt x="1460849" y="2442115"/>
                      <a:pt x="1460183" y="2443639"/>
                    </a:cubicBezTo>
                    <a:cubicBezTo>
                      <a:pt x="1457516" y="2450592"/>
                      <a:pt x="1454563" y="2457545"/>
                      <a:pt x="1451896" y="2464308"/>
                    </a:cubicBezTo>
                    <a:cubicBezTo>
                      <a:pt x="1449229" y="2471452"/>
                      <a:pt x="1446276" y="2478500"/>
                      <a:pt x="1443609" y="2485358"/>
                    </a:cubicBezTo>
                    <a:cubicBezTo>
                      <a:pt x="1442657" y="2487835"/>
                      <a:pt x="1439990" y="2489645"/>
                      <a:pt x="1437323" y="2489645"/>
                    </a:cubicBezTo>
                    <a:close/>
                    <a:moveTo>
                      <a:pt x="1470565" y="2406110"/>
                    </a:moveTo>
                    <a:cubicBezTo>
                      <a:pt x="1469898" y="2406110"/>
                      <a:pt x="1468946" y="2405920"/>
                      <a:pt x="1468088" y="2405634"/>
                    </a:cubicBezTo>
                    <a:cubicBezTo>
                      <a:pt x="1465612" y="2404491"/>
                      <a:pt x="1464088" y="2402300"/>
                      <a:pt x="1464088" y="2399538"/>
                    </a:cubicBezTo>
                    <a:cubicBezTo>
                      <a:pt x="1463897" y="2398681"/>
                      <a:pt x="1464088" y="2397728"/>
                      <a:pt x="1464564" y="2396871"/>
                    </a:cubicBezTo>
                    <a:cubicBezTo>
                      <a:pt x="1469898" y="2383155"/>
                      <a:pt x="1475518" y="2369249"/>
                      <a:pt x="1481423" y="2355152"/>
                    </a:cubicBezTo>
                    <a:cubicBezTo>
                      <a:pt x="1482757" y="2351818"/>
                      <a:pt x="1486757" y="2350008"/>
                      <a:pt x="1490186" y="2351532"/>
                    </a:cubicBezTo>
                    <a:cubicBezTo>
                      <a:pt x="1493520" y="2352866"/>
                      <a:pt x="1495139" y="2356676"/>
                      <a:pt x="1493806" y="2360295"/>
                    </a:cubicBezTo>
                    <a:cubicBezTo>
                      <a:pt x="1489329" y="2371535"/>
                      <a:pt x="1483043" y="2386775"/>
                      <a:pt x="1476947" y="2401824"/>
                    </a:cubicBezTo>
                    <a:cubicBezTo>
                      <a:pt x="1476947" y="2402015"/>
                      <a:pt x="1476947" y="2402015"/>
                      <a:pt x="1476947" y="2402015"/>
                    </a:cubicBezTo>
                    <a:cubicBezTo>
                      <a:pt x="1475708" y="2404586"/>
                      <a:pt x="1473232" y="2406110"/>
                      <a:pt x="1470565" y="2406110"/>
                    </a:cubicBezTo>
                    <a:close/>
                    <a:moveTo>
                      <a:pt x="1504379" y="2322862"/>
                    </a:moveTo>
                    <a:cubicBezTo>
                      <a:pt x="1503521" y="2322862"/>
                      <a:pt x="1502569" y="2322671"/>
                      <a:pt x="1501712" y="2322386"/>
                    </a:cubicBezTo>
                    <a:cubicBezTo>
                      <a:pt x="1499235" y="2321243"/>
                      <a:pt x="1497711" y="2318766"/>
                      <a:pt x="1497711" y="2316099"/>
                    </a:cubicBezTo>
                    <a:cubicBezTo>
                      <a:pt x="1497711" y="2315242"/>
                      <a:pt x="1497711" y="2314289"/>
                      <a:pt x="1498187" y="2313623"/>
                    </a:cubicBezTo>
                    <a:cubicBezTo>
                      <a:pt x="1503807" y="2299716"/>
                      <a:pt x="1509427" y="2285810"/>
                      <a:pt x="1515237" y="2271903"/>
                    </a:cubicBezTo>
                    <a:cubicBezTo>
                      <a:pt x="1516571" y="2268569"/>
                      <a:pt x="1520666" y="2266950"/>
                      <a:pt x="1524000" y="2268284"/>
                    </a:cubicBezTo>
                    <a:cubicBezTo>
                      <a:pt x="1525619" y="2268950"/>
                      <a:pt x="1526953" y="2270284"/>
                      <a:pt x="1527620" y="2271903"/>
                    </a:cubicBezTo>
                    <a:cubicBezTo>
                      <a:pt x="1528477" y="2273713"/>
                      <a:pt x="1528477" y="2275523"/>
                      <a:pt x="1527810" y="2277047"/>
                    </a:cubicBezTo>
                    <a:cubicBezTo>
                      <a:pt x="1522000" y="2290953"/>
                      <a:pt x="1516380" y="2304860"/>
                      <a:pt x="1510760" y="2318576"/>
                    </a:cubicBezTo>
                    <a:cubicBezTo>
                      <a:pt x="1509617" y="2321243"/>
                      <a:pt x="1507141" y="2322862"/>
                      <a:pt x="1504379" y="2322862"/>
                    </a:cubicBezTo>
                    <a:close/>
                    <a:moveTo>
                      <a:pt x="1538573" y="2239804"/>
                    </a:moveTo>
                    <a:cubicBezTo>
                      <a:pt x="1537716" y="2239804"/>
                      <a:pt x="1536764" y="2239613"/>
                      <a:pt x="1536097" y="2239137"/>
                    </a:cubicBezTo>
                    <a:cubicBezTo>
                      <a:pt x="1533430" y="2238280"/>
                      <a:pt x="1531811" y="2235803"/>
                      <a:pt x="1531811" y="2233041"/>
                    </a:cubicBezTo>
                    <a:cubicBezTo>
                      <a:pt x="1531811" y="2232184"/>
                      <a:pt x="1532001" y="2231231"/>
                      <a:pt x="1532477" y="2230374"/>
                    </a:cubicBezTo>
                    <a:lnTo>
                      <a:pt x="1536287" y="2220944"/>
                    </a:lnTo>
                    <a:cubicBezTo>
                      <a:pt x="1540764" y="2210372"/>
                      <a:pt x="1545050" y="2199608"/>
                      <a:pt x="1549813" y="2188845"/>
                    </a:cubicBezTo>
                    <a:cubicBezTo>
                      <a:pt x="1551146" y="2185511"/>
                      <a:pt x="1555147" y="2183892"/>
                      <a:pt x="1558576" y="2185226"/>
                    </a:cubicBezTo>
                    <a:cubicBezTo>
                      <a:pt x="1560195" y="2185892"/>
                      <a:pt x="1561529" y="2187226"/>
                      <a:pt x="1562195" y="2188845"/>
                    </a:cubicBezTo>
                    <a:cubicBezTo>
                      <a:pt x="1562862" y="2190655"/>
                      <a:pt x="1562862" y="2192465"/>
                      <a:pt x="1562195" y="2193989"/>
                    </a:cubicBezTo>
                    <a:cubicBezTo>
                      <a:pt x="1559528" y="2200466"/>
                      <a:pt x="1556766" y="2207038"/>
                      <a:pt x="1554099" y="2213324"/>
                    </a:cubicBezTo>
                    <a:cubicBezTo>
                      <a:pt x="1550956" y="2220754"/>
                      <a:pt x="1547813" y="2228088"/>
                      <a:pt x="1544860" y="2235518"/>
                    </a:cubicBezTo>
                    <a:cubicBezTo>
                      <a:pt x="1543717" y="2237994"/>
                      <a:pt x="1541240" y="2239804"/>
                      <a:pt x="1538573" y="2239804"/>
                    </a:cubicBezTo>
                    <a:close/>
                    <a:moveTo>
                      <a:pt x="1573340" y="2156746"/>
                    </a:moveTo>
                    <a:cubicBezTo>
                      <a:pt x="1572482" y="2156746"/>
                      <a:pt x="1571530" y="2156746"/>
                      <a:pt x="1570673" y="2156270"/>
                    </a:cubicBezTo>
                    <a:cubicBezTo>
                      <a:pt x="1568196" y="2155127"/>
                      <a:pt x="1566672" y="2152650"/>
                      <a:pt x="1566672" y="2149983"/>
                    </a:cubicBezTo>
                    <a:cubicBezTo>
                      <a:pt x="1566672" y="2149126"/>
                      <a:pt x="1566863" y="2148173"/>
                      <a:pt x="1567148" y="2147507"/>
                    </a:cubicBezTo>
                    <a:lnTo>
                      <a:pt x="1571435" y="2137220"/>
                    </a:lnTo>
                    <a:cubicBezTo>
                      <a:pt x="1575911" y="2126933"/>
                      <a:pt x="1580388" y="2116550"/>
                      <a:pt x="1584674" y="2105978"/>
                    </a:cubicBezTo>
                    <a:cubicBezTo>
                      <a:pt x="1586294" y="2102644"/>
                      <a:pt x="1590294" y="2101025"/>
                      <a:pt x="1593628" y="2102358"/>
                    </a:cubicBezTo>
                    <a:cubicBezTo>
                      <a:pt x="1596962" y="2103882"/>
                      <a:pt x="1598581" y="2107692"/>
                      <a:pt x="1597247" y="2111312"/>
                    </a:cubicBezTo>
                    <a:cubicBezTo>
                      <a:pt x="1591247" y="2125028"/>
                      <a:pt x="1585341" y="2138648"/>
                      <a:pt x="1579721" y="2152364"/>
                    </a:cubicBezTo>
                    <a:cubicBezTo>
                      <a:pt x="1579721" y="2152364"/>
                      <a:pt x="1579721" y="2152364"/>
                      <a:pt x="1579436" y="2152555"/>
                    </a:cubicBezTo>
                    <a:cubicBezTo>
                      <a:pt x="1578483" y="2155222"/>
                      <a:pt x="1576007" y="2156746"/>
                      <a:pt x="1573340" y="2156746"/>
                    </a:cubicBezTo>
                    <a:close/>
                    <a:moveTo>
                      <a:pt x="1608582" y="2074164"/>
                    </a:moveTo>
                    <a:cubicBezTo>
                      <a:pt x="1607439" y="2074164"/>
                      <a:pt x="1606582" y="2073974"/>
                      <a:pt x="1605915" y="2073497"/>
                    </a:cubicBezTo>
                    <a:cubicBezTo>
                      <a:pt x="1603439" y="2072640"/>
                      <a:pt x="1601819" y="2070164"/>
                      <a:pt x="1601819" y="2067401"/>
                    </a:cubicBezTo>
                    <a:cubicBezTo>
                      <a:pt x="1601819" y="2066258"/>
                      <a:pt x="1601819" y="2065401"/>
                      <a:pt x="1602296" y="2064734"/>
                    </a:cubicBezTo>
                    <a:cubicBezTo>
                      <a:pt x="1608106" y="2051018"/>
                      <a:pt x="1614202" y="2037302"/>
                      <a:pt x="1620203" y="2023396"/>
                    </a:cubicBezTo>
                    <a:cubicBezTo>
                      <a:pt x="1621536" y="2020062"/>
                      <a:pt x="1625632" y="2018443"/>
                      <a:pt x="1628966" y="2020062"/>
                    </a:cubicBezTo>
                    <a:cubicBezTo>
                      <a:pt x="1630585" y="2020729"/>
                      <a:pt x="1631918" y="2021872"/>
                      <a:pt x="1632585" y="2023682"/>
                    </a:cubicBezTo>
                    <a:cubicBezTo>
                      <a:pt x="1633252" y="2025206"/>
                      <a:pt x="1633252" y="2027301"/>
                      <a:pt x="1632395" y="2028825"/>
                    </a:cubicBezTo>
                    <a:cubicBezTo>
                      <a:pt x="1626584" y="2042732"/>
                      <a:pt x="1620488" y="2056448"/>
                      <a:pt x="1614678" y="2070164"/>
                    </a:cubicBezTo>
                    <a:cubicBezTo>
                      <a:pt x="1613535" y="2072640"/>
                      <a:pt x="1611059" y="2074164"/>
                      <a:pt x="1608582" y="2074164"/>
                    </a:cubicBezTo>
                    <a:close/>
                    <a:moveTo>
                      <a:pt x="1644301" y="1991582"/>
                    </a:moveTo>
                    <a:cubicBezTo>
                      <a:pt x="1643158" y="1991582"/>
                      <a:pt x="1642301" y="1991582"/>
                      <a:pt x="1641634" y="1991106"/>
                    </a:cubicBezTo>
                    <a:cubicBezTo>
                      <a:pt x="1639157" y="1989963"/>
                      <a:pt x="1637633" y="1987486"/>
                      <a:pt x="1637633" y="1984819"/>
                    </a:cubicBezTo>
                    <a:cubicBezTo>
                      <a:pt x="1637633" y="1983962"/>
                      <a:pt x="1637824" y="1983010"/>
                      <a:pt x="1638110" y="1982152"/>
                    </a:cubicBezTo>
                    <a:cubicBezTo>
                      <a:pt x="1644206" y="1968722"/>
                      <a:pt x="1650206" y="1954816"/>
                      <a:pt x="1656302" y="1941100"/>
                    </a:cubicBezTo>
                    <a:cubicBezTo>
                      <a:pt x="1657636" y="1937766"/>
                      <a:pt x="1661922" y="1936147"/>
                      <a:pt x="1665065" y="1937766"/>
                    </a:cubicBezTo>
                    <a:cubicBezTo>
                      <a:pt x="1668399" y="1939100"/>
                      <a:pt x="1670018" y="1943195"/>
                      <a:pt x="1668685" y="1946529"/>
                    </a:cubicBezTo>
                    <a:cubicBezTo>
                      <a:pt x="1661922" y="1961769"/>
                      <a:pt x="1656112" y="1975009"/>
                      <a:pt x="1650492" y="1987582"/>
                    </a:cubicBezTo>
                    <a:cubicBezTo>
                      <a:pt x="1650492" y="1987772"/>
                      <a:pt x="1650492" y="1987772"/>
                      <a:pt x="1650492" y="1988058"/>
                    </a:cubicBezTo>
                    <a:cubicBezTo>
                      <a:pt x="1649159" y="1990249"/>
                      <a:pt x="1646682" y="1991582"/>
                      <a:pt x="1644301" y="1991582"/>
                    </a:cubicBezTo>
                    <a:close/>
                    <a:moveTo>
                      <a:pt x="1680591" y="1909381"/>
                    </a:moveTo>
                    <a:cubicBezTo>
                      <a:pt x="1679448" y="1909381"/>
                      <a:pt x="1678591" y="1909191"/>
                      <a:pt x="1677638" y="1908905"/>
                    </a:cubicBezTo>
                    <a:cubicBezTo>
                      <a:pt x="1675162" y="1907762"/>
                      <a:pt x="1673543" y="1905286"/>
                      <a:pt x="1673828" y="1902619"/>
                    </a:cubicBezTo>
                    <a:cubicBezTo>
                      <a:pt x="1673828" y="1901762"/>
                      <a:pt x="1674114" y="1900809"/>
                      <a:pt x="1674305" y="1899952"/>
                    </a:cubicBezTo>
                    <a:lnTo>
                      <a:pt x="1675162" y="1898142"/>
                    </a:lnTo>
                    <a:cubicBezTo>
                      <a:pt x="1680972" y="1885093"/>
                      <a:pt x="1686782" y="1872139"/>
                      <a:pt x="1692688" y="1858899"/>
                    </a:cubicBezTo>
                    <a:cubicBezTo>
                      <a:pt x="1694212" y="1855756"/>
                      <a:pt x="1698308" y="1854232"/>
                      <a:pt x="1701641" y="1855565"/>
                    </a:cubicBezTo>
                    <a:cubicBezTo>
                      <a:pt x="1703261" y="1856232"/>
                      <a:pt x="1704594" y="1857566"/>
                      <a:pt x="1704975" y="1859375"/>
                    </a:cubicBezTo>
                    <a:cubicBezTo>
                      <a:pt x="1705642" y="1860899"/>
                      <a:pt x="1705642" y="1862995"/>
                      <a:pt x="1704975" y="1864519"/>
                    </a:cubicBezTo>
                    <a:cubicBezTo>
                      <a:pt x="1698879" y="1878235"/>
                      <a:pt x="1692593" y="1891665"/>
                      <a:pt x="1686592" y="1905191"/>
                    </a:cubicBezTo>
                    <a:cubicBezTo>
                      <a:pt x="1686592" y="1905381"/>
                      <a:pt x="1686592" y="1905381"/>
                      <a:pt x="1686592" y="1905667"/>
                    </a:cubicBezTo>
                    <a:cubicBezTo>
                      <a:pt x="1685544" y="1907858"/>
                      <a:pt x="1683068" y="1909381"/>
                      <a:pt x="1680591" y="1909381"/>
                    </a:cubicBezTo>
                    <a:close/>
                    <a:moveTo>
                      <a:pt x="1717453" y="1827467"/>
                    </a:moveTo>
                    <a:cubicBezTo>
                      <a:pt x="1716596" y="1827467"/>
                      <a:pt x="1715643" y="1827276"/>
                      <a:pt x="1714500" y="1826990"/>
                    </a:cubicBezTo>
                    <a:cubicBezTo>
                      <a:pt x="1712214" y="1825847"/>
                      <a:pt x="1710690" y="1823371"/>
                      <a:pt x="1710690" y="1820894"/>
                    </a:cubicBezTo>
                    <a:cubicBezTo>
                      <a:pt x="1710690" y="1820037"/>
                      <a:pt x="1710881" y="1818894"/>
                      <a:pt x="1711166" y="1817942"/>
                    </a:cubicBezTo>
                    <a:cubicBezTo>
                      <a:pt x="1711166" y="1817942"/>
                      <a:pt x="1711166" y="1817942"/>
                      <a:pt x="1711452" y="1817942"/>
                    </a:cubicBezTo>
                    <a:cubicBezTo>
                      <a:pt x="1711452" y="1817751"/>
                      <a:pt x="1711452" y="1817751"/>
                      <a:pt x="1711452" y="1817465"/>
                    </a:cubicBezTo>
                    <a:cubicBezTo>
                      <a:pt x="1716786" y="1806035"/>
                      <a:pt x="1722025" y="1794605"/>
                      <a:pt x="1727168" y="1783080"/>
                    </a:cubicBezTo>
                    <a:lnTo>
                      <a:pt x="1730121" y="1776984"/>
                    </a:lnTo>
                    <a:cubicBezTo>
                      <a:pt x="1731740" y="1773650"/>
                      <a:pt x="1735741" y="1772031"/>
                      <a:pt x="1739075" y="1773650"/>
                    </a:cubicBezTo>
                    <a:cubicBezTo>
                      <a:pt x="1740694" y="1774317"/>
                      <a:pt x="1741742" y="1775651"/>
                      <a:pt x="1742408" y="1777460"/>
                    </a:cubicBezTo>
                    <a:cubicBezTo>
                      <a:pt x="1743075" y="1778984"/>
                      <a:pt x="1743075" y="1780794"/>
                      <a:pt x="1742123" y="1782604"/>
                    </a:cubicBezTo>
                    <a:lnTo>
                      <a:pt x="1733550" y="1801654"/>
                    </a:lnTo>
                    <a:cubicBezTo>
                      <a:pt x="1730216" y="1808798"/>
                      <a:pt x="1726787" y="1816037"/>
                      <a:pt x="1723454" y="1823466"/>
                    </a:cubicBezTo>
                    <a:cubicBezTo>
                      <a:pt x="1722406" y="1825943"/>
                      <a:pt x="1720120" y="1827467"/>
                      <a:pt x="1717453" y="1827467"/>
                    </a:cubicBezTo>
                    <a:close/>
                    <a:moveTo>
                      <a:pt x="1754886" y="1745837"/>
                    </a:moveTo>
                    <a:cubicBezTo>
                      <a:pt x="1754029" y="1745837"/>
                      <a:pt x="1753076" y="1745837"/>
                      <a:pt x="1752219" y="1745361"/>
                    </a:cubicBezTo>
                    <a:cubicBezTo>
                      <a:pt x="1749743" y="1744218"/>
                      <a:pt x="1748219" y="1742027"/>
                      <a:pt x="1748219" y="1739265"/>
                    </a:cubicBezTo>
                    <a:cubicBezTo>
                      <a:pt x="1748219" y="1738122"/>
                      <a:pt x="1748409" y="1737265"/>
                      <a:pt x="1748885" y="1736312"/>
                    </a:cubicBezTo>
                    <a:cubicBezTo>
                      <a:pt x="1753553" y="1726216"/>
                      <a:pt x="1758315" y="1716119"/>
                      <a:pt x="1762982" y="1706023"/>
                    </a:cubicBezTo>
                    <a:lnTo>
                      <a:pt x="1767650" y="1695450"/>
                    </a:lnTo>
                    <a:cubicBezTo>
                      <a:pt x="1769174" y="1692307"/>
                      <a:pt x="1773460" y="1690688"/>
                      <a:pt x="1776603" y="1692307"/>
                    </a:cubicBezTo>
                    <a:cubicBezTo>
                      <a:pt x="1779937" y="1693831"/>
                      <a:pt x="1781556" y="1697927"/>
                      <a:pt x="1779937" y="1701260"/>
                    </a:cubicBezTo>
                    <a:cubicBezTo>
                      <a:pt x="1773650" y="1714691"/>
                      <a:pt x="1767173" y="1728406"/>
                      <a:pt x="1760887" y="1741932"/>
                    </a:cubicBezTo>
                    <a:cubicBezTo>
                      <a:pt x="1759839" y="1744409"/>
                      <a:pt x="1757648" y="1745837"/>
                      <a:pt x="1754886" y="1745837"/>
                    </a:cubicBezTo>
                    <a:close/>
                    <a:moveTo>
                      <a:pt x="1793081" y="1664589"/>
                    </a:moveTo>
                    <a:cubicBezTo>
                      <a:pt x="1792224" y="1664589"/>
                      <a:pt x="1791081" y="1664399"/>
                      <a:pt x="1790129" y="1663922"/>
                    </a:cubicBezTo>
                    <a:cubicBezTo>
                      <a:pt x="1787843" y="1662779"/>
                      <a:pt x="1786319" y="1660589"/>
                      <a:pt x="1786319" y="1657826"/>
                    </a:cubicBezTo>
                    <a:cubicBezTo>
                      <a:pt x="1786319" y="1656969"/>
                      <a:pt x="1786509" y="1655826"/>
                      <a:pt x="1786985" y="1654874"/>
                    </a:cubicBezTo>
                    <a:cubicBezTo>
                      <a:pt x="1792796" y="1642491"/>
                      <a:pt x="1798701" y="1630394"/>
                      <a:pt x="1804702" y="1618107"/>
                    </a:cubicBezTo>
                    <a:lnTo>
                      <a:pt x="1806321" y="1614488"/>
                    </a:lnTo>
                    <a:cubicBezTo>
                      <a:pt x="1807940" y="1611154"/>
                      <a:pt x="1812131" y="1609535"/>
                      <a:pt x="1815275" y="1611154"/>
                    </a:cubicBezTo>
                    <a:cubicBezTo>
                      <a:pt x="1816799" y="1612011"/>
                      <a:pt x="1818227" y="1613440"/>
                      <a:pt x="1818894" y="1614964"/>
                    </a:cubicBezTo>
                    <a:cubicBezTo>
                      <a:pt x="1819370" y="1616774"/>
                      <a:pt x="1819370" y="1618583"/>
                      <a:pt x="1818704" y="1620107"/>
                    </a:cubicBezTo>
                    <a:cubicBezTo>
                      <a:pt x="1812227" y="1633823"/>
                      <a:pt x="1805654" y="1647254"/>
                      <a:pt x="1799177" y="1660779"/>
                    </a:cubicBezTo>
                    <a:cubicBezTo>
                      <a:pt x="1798034" y="1662970"/>
                      <a:pt x="1795748" y="1664589"/>
                      <a:pt x="1793081" y="1664589"/>
                    </a:cubicBezTo>
                    <a:close/>
                    <a:moveTo>
                      <a:pt x="1831848" y="1583531"/>
                    </a:moveTo>
                    <a:cubicBezTo>
                      <a:pt x="1830991" y="1583531"/>
                      <a:pt x="1829848" y="1583341"/>
                      <a:pt x="1828895" y="1582864"/>
                    </a:cubicBezTo>
                    <a:cubicBezTo>
                      <a:pt x="1826705" y="1581722"/>
                      <a:pt x="1825085" y="1579531"/>
                      <a:pt x="1825085" y="1576768"/>
                    </a:cubicBezTo>
                    <a:cubicBezTo>
                      <a:pt x="1825085" y="1575626"/>
                      <a:pt x="1825276" y="1574768"/>
                      <a:pt x="1825752" y="1573816"/>
                    </a:cubicBezTo>
                    <a:cubicBezTo>
                      <a:pt x="1831562" y="1561910"/>
                      <a:pt x="1838516" y="1547527"/>
                      <a:pt x="1845469" y="1533620"/>
                    </a:cubicBezTo>
                    <a:cubicBezTo>
                      <a:pt x="1847088" y="1530287"/>
                      <a:pt x="1851279" y="1528858"/>
                      <a:pt x="1854422" y="1530477"/>
                    </a:cubicBezTo>
                    <a:cubicBezTo>
                      <a:pt x="1857756" y="1532001"/>
                      <a:pt x="1859090" y="1536097"/>
                      <a:pt x="1857566" y="1539431"/>
                    </a:cubicBezTo>
                    <a:lnTo>
                      <a:pt x="1852422" y="1550003"/>
                    </a:lnTo>
                    <a:cubicBezTo>
                      <a:pt x="1847469" y="1559909"/>
                      <a:pt x="1842802" y="1569720"/>
                      <a:pt x="1837849" y="1579626"/>
                    </a:cubicBezTo>
                    <a:cubicBezTo>
                      <a:pt x="1836801" y="1581912"/>
                      <a:pt x="1834610" y="1583531"/>
                      <a:pt x="1831848" y="1583531"/>
                    </a:cubicBezTo>
                    <a:close/>
                    <a:moveTo>
                      <a:pt x="1871377" y="1503140"/>
                    </a:moveTo>
                    <a:cubicBezTo>
                      <a:pt x="1870234" y="1503140"/>
                      <a:pt x="1869377" y="1502950"/>
                      <a:pt x="1868424" y="1502474"/>
                    </a:cubicBezTo>
                    <a:cubicBezTo>
                      <a:pt x="1865948" y="1501331"/>
                      <a:pt x="1864614" y="1498854"/>
                      <a:pt x="1864614" y="1496187"/>
                    </a:cubicBezTo>
                    <a:cubicBezTo>
                      <a:pt x="1864614" y="1495330"/>
                      <a:pt x="1864900" y="1494187"/>
                      <a:pt x="1865281" y="1493234"/>
                    </a:cubicBezTo>
                    <a:lnTo>
                      <a:pt x="1869091" y="1485805"/>
                    </a:lnTo>
                    <a:cubicBezTo>
                      <a:pt x="1874520" y="1474851"/>
                      <a:pt x="1879854" y="1463993"/>
                      <a:pt x="1885474" y="1453039"/>
                    </a:cubicBezTo>
                    <a:cubicBezTo>
                      <a:pt x="1886998" y="1449896"/>
                      <a:pt x="1891284" y="1448562"/>
                      <a:pt x="1894427" y="1450086"/>
                    </a:cubicBezTo>
                    <a:cubicBezTo>
                      <a:pt x="1897761" y="1451610"/>
                      <a:pt x="1899095" y="1455896"/>
                      <a:pt x="1897380" y="1459039"/>
                    </a:cubicBezTo>
                    <a:cubicBezTo>
                      <a:pt x="1890617" y="1472470"/>
                      <a:pt x="1884140" y="1485995"/>
                      <a:pt x="1877378" y="1499235"/>
                    </a:cubicBezTo>
                    <a:cubicBezTo>
                      <a:pt x="1876330" y="1501616"/>
                      <a:pt x="1874139" y="1503140"/>
                      <a:pt x="1871377" y="1503140"/>
                    </a:cubicBezTo>
                    <a:close/>
                    <a:moveTo>
                      <a:pt x="1911763" y="1422845"/>
                    </a:moveTo>
                    <a:cubicBezTo>
                      <a:pt x="1910620" y="1422845"/>
                      <a:pt x="1909763" y="1422654"/>
                      <a:pt x="1908810" y="1422178"/>
                    </a:cubicBezTo>
                    <a:cubicBezTo>
                      <a:pt x="1906334" y="1421035"/>
                      <a:pt x="1905000" y="1418558"/>
                      <a:pt x="1905000" y="1415891"/>
                    </a:cubicBezTo>
                    <a:cubicBezTo>
                      <a:pt x="1905000" y="1415034"/>
                      <a:pt x="1905191" y="1414081"/>
                      <a:pt x="1905667" y="1413224"/>
                    </a:cubicBezTo>
                    <a:cubicBezTo>
                      <a:pt x="1912430" y="1399985"/>
                      <a:pt x="1919383" y="1386268"/>
                      <a:pt x="1926336" y="1373029"/>
                    </a:cubicBezTo>
                    <a:cubicBezTo>
                      <a:pt x="1927955" y="1369885"/>
                      <a:pt x="1932146" y="1368552"/>
                      <a:pt x="1935290" y="1370076"/>
                    </a:cubicBezTo>
                    <a:cubicBezTo>
                      <a:pt x="1936909" y="1370933"/>
                      <a:pt x="1938242" y="1372362"/>
                      <a:pt x="1938623" y="1373886"/>
                    </a:cubicBezTo>
                    <a:cubicBezTo>
                      <a:pt x="1939290" y="1375696"/>
                      <a:pt x="1939100" y="1377506"/>
                      <a:pt x="1938147" y="1379030"/>
                    </a:cubicBezTo>
                    <a:cubicBezTo>
                      <a:pt x="1931384" y="1392269"/>
                      <a:pt x="1924431" y="1405700"/>
                      <a:pt x="1917764" y="1418939"/>
                    </a:cubicBezTo>
                    <a:lnTo>
                      <a:pt x="1917764" y="1419130"/>
                    </a:lnTo>
                    <a:cubicBezTo>
                      <a:pt x="1916716" y="1421511"/>
                      <a:pt x="1914239" y="1422845"/>
                      <a:pt x="1911763" y="1422845"/>
                    </a:cubicBezTo>
                    <a:close/>
                    <a:moveTo>
                      <a:pt x="1953101" y="1342644"/>
                    </a:moveTo>
                    <a:cubicBezTo>
                      <a:pt x="1951958" y="1342644"/>
                      <a:pt x="1950911" y="1342454"/>
                      <a:pt x="1949958" y="1341977"/>
                    </a:cubicBezTo>
                    <a:cubicBezTo>
                      <a:pt x="1947672" y="1340834"/>
                      <a:pt x="1946339" y="1338643"/>
                      <a:pt x="1946339" y="1336167"/>
                    </a:cubicBezTo>
                    <a:cubicBezTo>
                      <a:pt x="1946339" y="1335024"/>
                      <a:pt x="1946529" y="1333881"/>
                      <a:pt x="1947005" y="1332833"/>
                    </a:cubicBezTo>
                    <a:cubicBezTo>
                      <a:pt x="1951482" y="1324737"/>
                      <a:pt x="1955768" y="1316450"/>
                      <a:pt x="1959959" y="1308164"/>
                    </a:cubicBezTo>
                    <a:lnTo>
                      <a:pt x="1968056" y="1293114"/>
                    </a:lnTo>
                    <a:cubicBezTo>
                      <a:pt x="1969675" y="1289971"/>
                      <a:pt x="1973866" y="1288637"/>
                      <a:pt x="1977009" y="1290447"/>
                    </a:cubicBezTo>
                    <a:cubicBezTo>
                      <a:pt x="1980343" y="1291971"/>
                      <a:pt x="1981486" y="1296067"/>
                      <a:pt x="1979962" y="1299401"/>
                    </a:cubicBezTo>
                    <a:cubicBezTo>
                      <a:pt x="1973199" y="1311974"/>
                      <a:pt x="1966055" y="1325689"/>
                      <a:pt x="1959102" y="1339120"/>
                    </a:cubicBezTo>
                    <a:cubicBezTo>
                      <a:pt x="1958054" y="1341310"/>
                      <a:pt x="1955578" y="1342644"/>
                      <a:pt x="1953101" y="1342644"/>
                    </a:cubicBezTo>
                    <a:close/>
                    <a:moveTo>
                      <a:pt x="1995107" y="1263206"/>
                    </a:moveTo>
                    <a:cubicBezTo>
                      <a:pt x="1993964" y="1263206"/>
                      <a:pt x="1993106" y="1263015"/>
                      <a:pt x="1991963" y="1262539"/>
                    </a:cubicBezTo>
                    <a:cubicBezTo>
                      <a:pt x="1989963" y="1261396"/>
                      <a:pt x="1988630" y="1259205"/>
                      <a:pt x="1988344" y="1256729"/>
                    </a:cubicBezTo>
                    <a:cubicBezTo>
                      <a:pt x="1988344" y="1255585"/>
                      <a:pt x="1988820" y="1254443"/>
                      <a:pt x="1989201" y="1253585"/>
                    </a:cubicBezTo>
                    <a:lnTo>
                      <a:pt x="1989201" y="1253395"/>
                    </a:lnTo>
                    <a:cubicBezTo>
                      <a:pt x="1989201" y="1253395"/>
                      <a:pt x="1989391" y="1253204"/>
                      <a:pt x="1989391" y="1252918"/>
                    </a:cubicBezTo>
                    <a:cubicBezTo>
                      <a:pt x="1995392" y="1241489"/>
                      <a:pt x="2002155" y="1229106"/>
                      <a:pt x="2010442" y="1213866"/>
                    </a:cubicBezTo>
                    <a:cubicBezTo>
                      <a:pt x="2012251" y="1210723"/>
                      <a:pt x="2016538" y="1209389"/>
                      <a:pt x="2019681" y="1211199"/>
                    </a:cubicBezTo>
                    <a:cubicBezTo>
                      <a:pt x="2021300" y="1212056"/>
                      <a:pt x="2022348" y="1213485"/>
                      <a:pt x="2022824" y="1215200"/>
                    </a:cubicBezTo>
                    <a:cubicBezTo>
                      <a:pt x="2023491" y="1217009"/>
                      <a:pt x="2023300" y="1218819"/>
                      <a:pt x="2022348" y="1220343"/>
                    </a:cubicBezTo>
                    <a:cubicBezTo>
                      <a:pt x="2015204" y="1233392"/>
                      <a:pt x="2008251" y="1246632"/>
                      <a:pt x="2001012" y="1259872"/>
                    </a:cubicBezTo>
                    <a:cubicBezTo>
                      <a:pt x="1999774" y="1261872"/>
                      <a:pt x="1997583" y="1263206"/>
                      <a:pt x="1995107" y="1263206"/>
                    </a:cubicBezTo>
                    <a:close/>
                    <a:moveTo>
                      <a:pt x="2038159" y="1184434"/>
                    </a:moveTo>
                    <a:cubicBezTo>
                      <a:pt x="2037016" y="1184434"/>
                      <a:pt x="2035969" y="1184243"/>
                      <a:pt x="2035016" y="1183577"/>
                    </a:cubicBezTo>
                    <a:cubicBezTo>
                      <a:pt x="2032730" y="1182434"/>
                      <a:pt x="2031397" y="1180243"/>
                      <a:pt x="2031397" y="1177766"/>
                    </a:cubicBezTo>
                    <a:cubicBezTo>
                      <a:pt x="2031397" y="1176623"/>
                      <a:pt x="2031587" y="1175480"/>
                      <a:pt x="2032254" y="1174433"/>
                    </a:cubicBezTo>
                    <a:cubicBezTo>
                      <a:pt x="2038731" y="1162526"/>
                      <a:pt x="2045970" y="1149763"/>
                      <a:pt x="2054066" y="1135189"/>
                    </a:cubicBezTo>
                    <a:cubicBezTo>
                      <a:pt x="2055876" y="1132046"/>
                      <a:pt x="2060067" y="1130903"/>
                      <a:pt x="2063306" y="1132713"/>
                    </a:cubicBezTo>
                    <a:cubicBezTo>
                      <a:pt x="2066449" y="1134523"/>
                      <a:pt x="2067782" y="1138523"/>
                      <a:pt x="2065782" y="1141952"/>
                    </a:cubicBezTo>
                    <a:cubicBezTo>
                      <a:pt x="2058638" y="1155002"/>
                      <a:pt x="2051399" y="1167956"/>
                      <a:pt x="2044256" y="1180814"/>
                    </a:cubicBezTo>
                    <a:cubicBezTo>
                      <a:pt x="2044256" y="1181005"/>
                      <a:pt x="2044065" y="1181005"/>
                      <a:pt x="2044065" y="1181005"/>
                    </a:cubicBezTo>
                    <a:cubicBezTo>
                      <a:pt x="2042922" y="1183100"/>
                      <a:pt x="2040636" y="1184434"/>
                      <a:pt x="2038159" y="1184434"/>
                    </a:cubicBezTo>
                    <a:close/>
                    <a:moveTo>
                      <a:pt x="2082165" y="1106138"/>
                    </a:moveTo>
                    <a:cubicBezTo>
                      <a:pt x="2081022" y="1106138"/>
                      <a:pt x="2079974" y="1105948"/>
                      <a:pt x="2078831" y="1105281"/>
                    </a:cubicBezTo>
                    <a:cubicBezTo>
                      <a:pt x="2076641" y="1104138"/>
                      <a:pt x="2075498" y="1101662"/>
                      <a:pt x="2075498" y="1099185"/>
                    </a:cubicBezTo>
                    <a:cubicBezTo>
                      <a:pt x="2075498" y="1098042"/>
                      <a:pt x="2075688" y="1096899"/>
                      <a:pt x="2076355" y="1096042"/>
                    </a:cubicBezTo>
                    <a:cubicBezTo>
                      <a:pt x="2082832" y="1084326"/>
                      <a:pt x="2090928" y="1070705"/>
                      <a:pt x="2098834" y="1056989"/>
                    </a:cubicBezTo>
                    <a:cubicBezTo>
                      <a:pt x="2100644" y="1053846"/>
                      <a:pt x="2104930" y="1052703"/>
                      <a:pt x="2108073" y="1054513"/>
                    </a:cubicBezTo>
                    <a:cubicBezTo>
                      <a:pt x="2109597" y="1055370"/>
                      <a:pt x="2110550" y="1056989"/>
                      <a:pt x="2111216" y="1058799"/>
                    </a:cubicBezTo>
                    <a:cubicBezTo>
                      <a:pt x="2111693" y="1060323"/>
                      <a:pt x="2111407" y="1062418"/>
                      <a:pt x="2110550" y="1063752"/>
                    </a:cubicBezTo>
                    <a:cubicBezTo>
                      <a:pt x="2102739" y="1077182"/>
                      <a:pt x="2094833" y="1090898"/>
                      <a:pt x="2088071" y="1102614"/>
                    </a:cubicBezTo>
                    <a:lnTo>
                      <a:pt x="2088071" y="1102805"/>
                    </a:lnTo>
                    <a:cubicBezTo>
                      <a:pt x="2086832" y="1104805"/>
                      <a:pt x="2084641" y="1106138"/>
                      <a:pt x="2082165" y="1106138"/>
                    </a:cubicBezTo>
                    <a:close/>
                    <a:moveTo>
                      <a:pt x="2127314" y="1028414"/>
                    </a:moveTo>
                    <a:cubicBezTo>
                      <a:pt x="2125980" y="1028414"/>
                      <a:pt x="2124837" y="1027938"/>
                      <a:pt x="2123694" y="1027271"/>
                    </a:cubicBezTo>
                    <a:cubicBezTo>
                      <a:pt x="2121694" y="1026128"/>
                      <a:pt x="2120551" y="1024128"/>
                      <a:pt x="2120551" y="1021651"/>
                    </a:cubicBezTo>
                    <a:cubicBezTo>
                      <a:pt x="2120360" y="1020318"/>
                      <a:pt x="2120741" y="1019175"/>
                      <a:pt x="2121408" y="1018032"/>
                    </a:cubicBezTo>
                    <a:cubicBezTo>
                      <a:pt x="2128361" y="1006126"/>
                      <a:pt x="2136458" y="992696"/>
                      <a:pt x="2144268" y="979456"/>
                    </a:cubicBezTo>
                    <a:cubicBezTo>
                      <a:pt x="2146078" y="976313"/>
                      <a:pt x="2150555" y="975455"/>
                      <a:pt x="2153507" y="977170"/>
                    </a:cubicBezTo>
                    <a:cubicBezTo>
                      <a:pt x="2155127" y="978027"/>
                      <a:pt x="2156174" y="979456"/>
                      <a:pt x="2156651" y="981170"/>
                    </a:cubicBezTo>
                    <a:cubicBezTo>
                      <a:pt x="2157127" y="982980"/>
                      <a:pt x="2156841" y="984790"/>
                      <a:pt x="2155793" y="986314"/>
                    </a:cubicBezTo>
                    <a:cubicBezTo>
                      <a:pt x="2149316" y="997363"/>
                      <a:pt x="2142554" y="1008507"/>
                      <a:pt x="2136077" y="1019747"/>
                    </a:cubicBezTo>
                    <a:lnTo>
                      <a:pt x="2132933" y="1024890"/>
                    </a:lnTo>
                    <a:cubicBezTo>
                      <a:pt x="2131790" y="1027081"/>
                      <a:pt x="2129505" y="1028414"/>
                      <a:pt x="2127314" y="1028414"/>
                    </a:cubicBezTo>
                    <a:close/>
                    <a:moveTo>
                      <a:pt x="2173319" y="951262"/>
                    </a:moveTo>
                    <a:cubicBezTo>
                      <a:pt x="2172176" y="951262"/>
                      <a:pt x="2170843" y="951071"/>
                      <a:pt x="2169986" y="950405"/>
                    </a:cubicBezTo>
                    <a:cubicBezTo>
                      <a:pt x="2167985" y="949071"/>
                      <a:pt x="2166652" y="947071"/>
                      <a:pt x="2166652" y="944594"/>
                    </a:cubicBezTo>
                    <a:cubicBezTo>
                      <a:pt x="2166652" y="943451"/>
                      <a:pt x="2167128" y="942118"/>
                      <a:pt x="2167795" y="941260"/>
                    </a:cubicBezTo>
                    <a:cubicBezTo>
                      <a:pt x="2175701" y="928211"/>
                      <a:pt x="2183511" y="915257"/>
                      <a:pt x="2191417" y="902875"/>
                    </a:cubicBezTo>
                    <a:cubicBezTo>
                      <a:pt x="2193227" y="899731"/>
                      <a:pt x="2197513" y="898874"/>
                      <a:pt x="2200561" y="900589"/>
                    </a:cubicBezTo>
                    <a:cubicBezTo>
                      <a:pt x="2203704" y="902589"/>
                      <a:pt x="2204657" y="906875"/>
                      <a:pt x="2202847" y="910018"/>
                    </a:cubicBezTo>
                    <a:lnTo>
                      <a:pt x="2202371" y="910495"/>
                    </a:lnTo>
                    <a:cubicBezTo>
                      <a:pt x="2194751" y="922877"/>
                      <a:pt x="2186940" y="935641"/>
                      <a:pt x="2179225" y="948214"/>
                    </a:cubicBezTo>
                    <a:cubicBezTo>
                      <a:pt x="2179225" y="948214"/>
                      <a:pt x="2179225" y="948214"/>
                      <a:pt x="2178939" y="948404"/>
                    </a:cubicBezTo>
                    <a:cubicBezTo>
                      <a:pt x="2177796" y="950119"/>
                      <a:pt x="2175510" y="951262"/>
                      <a:pt x="2173319" y="951262"/>
                    </a:cubicBezTo>
                    <a:close/>
                    <a:moveTo>
                      <a:pt x="2220849" y="874967"/>
                    </a:moveTo>
                    <a:cubicBezTo>
                      <a:pt x="2219516" y="874967"/>
                      <a:pt x="2218373" y="874776"/>
                      <a:pt x="2217230" y="874109"/>
                    </a:cubicBezTo>
                    <a:cubicBezTo>
                      <a:pt x="2215230" y="872776"/>
                      <a:pt x="2213896" y="870490"/>
                      <a:pt x="2214086" y="868299"/>
                    </a:cubicBezTo>
                    <a:cubicBezTo>
                      <a:pt x="2214086" y="866966"/>
                      <a:pt x="2214277" y="865822"/>
                      <a:pt x="2214944" y="864680"/>
                    </a:cubicBezTo>
                    <a:cubicBezTo>
                      <a:pt x="2223897" y="850773"/>
                      <a:pt x="2231803" y="838391"/>
                      <a:pt x="2239137" y="826960"/>
                    </a:cubicBezTo>
                    <a:cubicBezTo>
                      <a:pt x="2241138" y="823817"/>
                      <a:pt x="2245424" y="822960"/>
                      <a:pt x="2248567" y="824675"/>
                    </a:cubicBezTo>
                    <a:cubicBezTo>
                      <a:pt x="2251710" y="826675"/>
                      <a:pt x="2252567" y="830961"/>
                      <a:pt x="2250567" y="834104"/>
                    </a:cubicBezTo>
                    <a:cubicBezTo>
                      <a:pt x="2241995" y="847344"/>
                      <a:pt x="2234184" y="859441"/>
                      <a:pt x="2226564" y="871633"/>
                    </a:cubicBezTo>
                    <a:cubicBezTo>
                      <a:pt x="2226564" y="871823"/>
                      <a:pt x="2226278" y="871823"/>
                      <a:pt x="2226278" y="871823"/>
                    </a:cubicBezTo>
                    <a:cubicBezTo>
                      <a:pt x="2225326" y="873824"/>
                      <a:pt x="2223135" y="874967"/>
                      <a:pt x="2220849" y="874967"/>
                    </a:cubicBezTo>
                    <a:close/>
                    <a:moveTo>
                      <a:pt x="3754279" y="855155"/>
                    </a:moveTo>
                    <a:cubicBezTo>
                      <a:pt x="3753612" y="855155"/>
                      <a:pt x="3753136" y="855155"/>
                      <a:pt x="3752469" y="854964"/>
                    </a:cubicBezTo>
                    <a:cubicBezTo>
                      <a:pt x="3748850" y="854107"/>
                      <a:pt x="3746849" y="850201"/>
                      <a:pt x="3747802" y="846677"/>
                    </a:cubicBezTo>
                    <a:cubicBezTo>
                      <a:pt x="3749612" y="840200"/>
                      <a:pt x="3751422" y="833628"/>
                      <a:pt x="3752945" y="827151"/>
                    </a:cubicBezTo>
                    <a:cubicBezTo>
                      <a:pt x="3753803" y="823531"/>
                      <a:pt x="3757613" y="821341"/>
                      <a:pt x="3761042" y="822198"/>
                    </a:cubicBezTo>
                    <a:cubicBezTo>
                      <a:pt x="3764185" y="823055"/>
                      <a:pt x="3766185" y="825532"/>
                      <a:pt x="3766185" y="828675"/>
                    </a:cubicBezTo>
                    <a:cubicBezTo>
                      <a:pt x="3766185" y="829342"/>
                      <a:pt x="3766185" y="830009"/>
                      <a:pt x="3765899" y="830485"/>
                    </a:cubicBezTo>
                    <a:cubicBezTo>
                      <a:pt x="3764090" y="837629"/>
                      <a:pt x="3762375" y="844868"/>
                      <a:pt x="3760756" y="850201"/>
                    </a:cubicBezTo>
                    <a:cubicBezTo>
                      <a:pt x="3759899" y="853154"/>
                      <a:pt x="3757232" y="855155"/>
                      <a:pt x="3754279" y="855155"/>
                    </a:cubicBezTo>
                    <a:close/>
                    <a:moveTo>
                      <a:pt x="2269522" y="799529"/>
                    </a:moveTo>
                    <a:cubicBezTo>
                      <a:pt x="2268188" y="799529"/>
                      <a:pt x="2266855" y="799052"/>
                      <a:pt x="2265712" y="798385"/>
                    </a:cubicBezTo>
                    <a:cubicBezTo>
                      <a:pt x="2263902" y="797243"/>
                      <a:pt x="2262759" y="795052"/>
                      <a:pt x="2262759" y="792766"/>
                    </a:cubicBezTo>
                    <a:cubicBezTo>
                      <a:pt x="2262759" y="791623"/>
                      <a:pt x="2263235" y="790289"/>
                      <a:pt x="2263616" y="789432"/>
                    </a:cubicBezTo>
                    <a:cubicBezTo>
                      <a:pt x="2263807" y="789242"/>
                      <a:pt x="2263807" y="789242"/>
                      <a:pt x="2263807" y="789242"/>
                    </a:cubicBezTo>
                    <a:cubicBezTo>
                      <a:pt x="2264093" y="789051"/>
                      <a:pt x="2264093" y="788765"/>
                      <a:pt x="2264283" y="788575"/>
                    </a:cubicBezTo>
                    <a:cubicBezTo>
                      <a:pt x="2273046" y="775335"/>
                      <a:pt x="2280857" y="763238"/>
                      <a:pt x="2288763" y="751713"/>
                    </a:cubicBezTo>
                    <a:cubicBezTo>
                      <a:pt x="2290763" y="748760"/>
                      <a:pt x="2295239" y="747903"/>
                      <a:pt x="2298192" y="749903"/>
                    </a:cubicBezTo>
                    <a:cubicBezTo>
                      <a:pt x="2301335" y="751904"/>
                      <a:pt x="2302002" y="756190"/>
                      <a:pt x="2300002" y="759143"/>
                    </a:cubicBezTo>
                    <a:cubicBezTo>
                      <a:pt x="2292572" y="770096"/>
                      <a:pt x="2284095" y="783146"/>
                      <a:pt x="2275047" y="796576"/>
                    </a:cubicBezTo>
                    <a:cubicBezTo>
                      <a:pt x="2273808" y="798385"/>
                      <a:pt x="2271808" y="799529"/>
                      <a:pt x="2269522" y="799529"/>
                    </a:cubicBezTo>
                    <a:close/>
                    <a:moveTo>
                      <a:pt x="3769328" y="791623"/>
                    </a:moveTo>
                    <a:cubicBezTo>
                      <a:pt x="3769138" y="791623"/>
                      <a:pt x="3768662" y="791623"/>
                      <a:pt x="3768185" y="791623"/>
                    </a:cubicBezTo>
                    <a:cubicBezTo>
                      <a:pt x="3766376" y="791147"/>
                      <a:pt x="3764852" y="790289"/>
                      <a:pt x="3763709" y="788670"/>
                    </a:cubicBezTo>
                    <a:cubicBezTo>
                      <a:pt x="3762851" y="787146"/>
                      <a:pt x="3762375" y="785336"/>
                      <a:pt x="3762851" y="783717"/>
                    </a:cubicBezTo>
                    <a:cubicBezTo>
                      <a:pt x="3765995" y="768668"/>
                      <a:pt x="3768471" y="753904"/>
                      <a:pt x="3770472" y="739711"/>
                    </a:cubicBezTo>
                    <a:cubicBezTo>
                      <a:pt x="3771138" y="736092"/>
                      <a:pt x="3774281" y="733425"/>
                      <a:pt x="3778091" y="734092"/>
                    </a:cubicBezTo>
                    <a:cubicBezTo>
                      <a:pt x="3781425" y="734568"/>
                      <a:pt x="3783902" y="737426"/>
                      <a:pt x="3783902" y="740569"/>
                    </a:cubicBezTo>
                    <a:cubicBezTo>
                      <a:pt x="3783902" y="741045"/>
                      <a:pt x="3783902" y="741236"/>
                      <a:pt x="3783902" y="741712"/>
                    </a:cubicBezTo>
                    <a:cubicBezTo>
                      <a:pt x="3781616" y="755809"/>
                      <a:pt x="3779234" y="770477"/>
                      <a:pt x="3775996" y="786193"/>
                    </a:cubicBezTo>
                    <a:cubicBezTo>
                      <a:pt x="3775424" y="789432"/>
                      <a:pt x="3772757" y="791623"/>
                      <a:pt x="3769328" y="791623"/>
                    </a:cubicBezTo>
                    <a:close/>
                    <a:moveTo>
                      <a:pt x="2319814" y="725043"/>
                    </a:moveTo>
                    <a:cubicBezTo>
                      <a:pt x="2318480" y="725043"/>
                      <a:pt x="2317147" y="724853"/>
                      <a:pt x="2316004" y="723900"/>
                    </a:cubicBezTo>
                    <a:cubicBezTo>
                      <a:pt x="2314194" y="722567"/>
                      <a:pt x="2313051" y="720566"/>
                      <a:pt x="2313051" y="718280"/>
                    </a:cubicBezTo>
                    <a:cubicBezTo>
                      <a:pt x="2313051" y="716947"/>
                      <a:pt x="2313527" y="715804"/>
                      <a:pt x="2314194" y="714947"/>
                    </a:cubicBezTo>
                    <a:cubicBezTo>
                      <a:pt x="2314194" y="714756"/>
                      <a:pt x="2314194" y="714756"/>
                      <a:pt x="2314194" y="714470"/>
                    </a:cubicBezTo>
                    <a:cubicBezTo>
                      <a:pt x="2314385" y="714470"/>
                      <a:pt x="2314385" y="714280"/>
                      <a:pt x="2314670" y="713994"/>
                    </a:cubicBezTo>
                    <a:cubicBezTo>
                      <a:pt x="2322957" y="701897"/>
                      <a:pt x="2331530" y="689801"/>
                      <a:pt x="2340007" y="677609"/>
                    </a:cubicBezTo>
                    <a:cubicBezTo>
                      <a:pt x="2342007" y="674656"/>
                      <a:pt x="2346484" y="673989"/>
                      <a:pt x="2349437" y="675989"/>
                    </a:cubicBezTo>
                    <a:cubicBezTo>
                      <a:pt x="2352389" y="677990"/>
                      <a:pt x="2353056" y="682276"/>
                      <a:pt x="2351056" y="685419"/>
                    </a:cubicBezTo>
                    <a:cubicBezTo>
                      <a:pt x="2342483" y="697516"/>
                      <a:pt x="2333720" y="709898"/>
                      <a:pt x="2325434" y="721995"/>
                    </a:cubicBezTo>
                    <a:cubicBezTo>
                      <a:pt x="2324100" y="724090"/>
                      <a:pt x="2322100" y="725043"/>
                      <a:pt x="2319814" y="725043"/>
                    </a:cubicBezTo>
                    <a:close/>
                    <a:moveTo>
                      <a:pt x="3782568" y="703040"/>
                    </a:moveTo>
                    <a:cubicBezTo>
                      <a:pt x="3782378" y="703040"/>
                      <a:pt x="3782092" y="703040"/>
                      <a:pt x="3781901" y="703040"/>
                    </a:cubicBezTo>
                    <a:cubicBezTo>
                      <a:pt x="3780092" y="702850"/>
                      <a:pt x="3778568" y="701897"/>
                      <a:pt x="3777425" y="700564"/>
                    </a:cubicBezTo>
                    <a:cubicBezTo>
                      <a:pt x="3776282" y="699230"/>
                      <a:pt x="3775615" y="697421"/>
                      <a:pt x="3775805" y="695611"/>
                    </a:cubicBezTo>
                    <a:cubicBezTo>
                      <a:pt x="3777139" y="680561"/>
                      <a:pt x="3778282" y="665512"/>
                      <a:pt x="3778758" y="651129"/>
                    </a:cubicBezTo>
                    <a:cubicBezTo>
                      <a:pt x="3778758" y="647509"/>
                      <a:pt x="3781901" y="644652"/>
                      <a:pt x="3785521" y="644652"/>
                    </a:cubicBezTo>
                    <a:cubicBezTo>
                      <a:pt x="3789331" y="644843"/>
                      <a:pt x="3792284" y="647795"/>
                      <a:pt x="3792284" y="651415"/>
                    </a:cubicBezTo>
                    <a:lnTo>
                      <a:pt x="3792284" y="651605"/>
                    </a:lnTo>
                    <a:cubicBezTo>
                      <a:pt x="3791617" y="666655"/>
                      <a:pt x="3790664" y="681895"/>
                      <a:pt x="3789331" y="696944"/>
                    </a:cubicBezTo>
                    <a:cubicBezTo>
                      <a:pt x="3788855" y="700278"/>
                      <a:pt x="3786188" y="703040"/>
                      <a:pt x="3782568" y="703040"/>
                    </a:cubicBezTo>
                    <a:close/>
                    <a:moveTo>
                      <a:pt x="2371725" y="651796"/>
                    </a:moveTo>
                    <a:cubicBezTo>
                      <a:pt x="2370392" y="651796"/>
                      <a:pt x="2369058" y="651320"/>
                      <a:pt x="2367915" y="650462"/>
                    </a:cubicBezTo>
                    <a:cubicBezTo>
                      <a:pt x="2366105" y="649129"/>
                      <a:pt x="2364963" y="647128"/>
                      <a:pt x="2364963" y="645128"/>
                    </a:cubicBezTo>
                    <a:cubicBezTo>
                      <a:pt x="2364963" y="643795"/>
                      <a:pt x="2365439" y="642176"/>
                      <a:pt x="2366296" y="641128"/>
                    </a:cubicBezTo>
                    <a:cubicBezTo>
                      <a:pt x="2374106" y="630365"/>
                      <a:pt x="2383346" y="617601"/>
                      <a:pt x="2392775" y="604742"/>
                    </a:cubicBezTo>
                    <a:cubicBezTo>
                      <a:pt x="2395061" y="602075"/>
                      <a:pt x="2399252" y="601409"/>
                      <a:pt x="2402205" y="603409"/>
                    </a:cubicBezTo>
                    <a:cubicBezTo>
                      <a:pt x="2405348" y="605600"/>
                      <a:pt x="2406015" y="609886"/>
                      <a:pt x="2403824" y="612838"/>
                    </a:cubicBezTo>
                    <a:cubicBezTo>
                      <a:pt x="2395252" y="624269"/>
                      <a:pt x="2386489" y="635984"/>
                      <a:pt x="2377059" y="648938"/>
                    </a:cubicBezTo>
                    <a:cubicBezTo>
                      <a:pt x="2375916" y="650748"/>
                      <a:pt x="2373916" y="651796"/>
                      <a:pt x="2371725" y="651796"/>
                    </a:cubicBezTo>
                    <a:close/>
                    <a:moveTo>
                      <a:pt x="3785997" y="613220"/>
                    </a:moveTo>
                    <a:lnTo>
                      <a:pt x="3785807" y="613220"/>
                    </a:lnTo>
                    <a:cubicBezTo>
                      <a:pt x="3782187" y="613220"/>
                      <a:pt x="3779044" y="610267"/>
                      <a:pt x="3779044" y="606743"/>
                    </a:cubicBezTo>
                    <a:cubicBezTo>
                      <a:pt x="3778568" y="591217"/>
                      <a:pt x="3777901" y="576263"/>
                      <a:pt x="3776853" y="562261"/>
                    </a:cubicBezTo>
                    <a:lnTo>
                      <a:pt x="3776853" y="561594"/>
                    </a:lnTo>
                    <a:cubicBezTo>
                      <a:pt x="3776853" y="558260"/>
                      <a:pt x="3779520" y="555307"/>
                      <a:pt x="3782949" y="555117"/>
                    </a:cubicBezTo>
                    <a:cubicBezTo>
                      <a:pt x="3786569" y="554926"/>
                      <a:pt x="3789902" y="557594"/>
                      <a:pt x="3790093" y="561213"/>
                    </a:cubicBezTo>
                    <a:cubicBezTo>
                      <a:pt x="3791426" y="576263"/>
                      <a:pt x="3792093" y="591312"/>
                      <a:pt x="3792569" y="606552"/>
                    </a:cubicBezTo>
                    <a:cubicBezTo>
                      <a:pt x="3792474" y="610076"/>
                      <a:pt x="3789522" y="613220"/>
                      <a:pt x="3785997" y="613220"/>
                    </a:cubicBezTo>
                    <a:lnTo>
                      <a:pt x="3785997" y="613220"/>
                    </a:lnTo>
                    <a:close/>
                    <a:moveTo>
                      <a:pt x="2425351" y="579787"/>
                    </a:moveTo>
                    <a:cubicBezTo>
                      <a:pt x="2423732" y="579787"/>
                      <a:pt x="2422398" y="579120"/>
                      <a:pt x="2421350" y="578263"/>
                    </a:cubicBezTo>
                    <a:cubicBezTo>
                      <a:pt x="2419541" y="576929"/>
                      <a:pt x="2418683" y="575120"/>
                      <a:pt x="2418683" y="572834"/>
                    </a:cubicBezTo>
                    <a:cubicBezTo>
                      <a:pt x="2418683" y="571500"/>
                      <a:pt x="2419160" y="570167"/>
                      <a:pt x="2420017" y="569024"/>
                    </a:cubicBezTo>
                    <a:cubicBezTo>
                      <a:pt x="2420017" y="569024"/>
                      <a:pt x="2420017" y="569024"/>
                      <a:pt x="2420017" y="568833"/>
                    </a:cubicBezTo>
                    <a:cubicBezTo>
                      <a:pt x="2420207" y="568643"/>
                      <a:pt x="2420493" y="568643"/>
                      <a:pt x="2420493" y="568357"/>
                    </a:cubicBezTo>
                    <a:cubicBezTo>
                      <a:pt x="2430780" y="554926"/>
                      <a:pt x="2439543" y="543687"/>
                      <a:pt x="2447639" y="533305"/>
                    </a:cubicBezTo>
                    <a:cubicBezTo>
                      <a:pt x="2449830" y="530352"/>
                      <a:pt x="2454402" y="529971"/>
                      <a:pt x="2457069" y="532162"/>
                    </a:cubicBezTo>
                    <a:cubicBezTo>
                      <a:pt x="2460022" y="534448"/>
                      <a:pt x="2460403" y="538639"/>
                      <a:pt x="2458212" y="541592"/>
                    </a:cubicBezTo>
                    <a:cubicBezTo>
                      <a:pt x="2449640" y="552545"/>
                      <a:pt x="2440686" y="564261"/>
                      <a:pt x="2430875" y="577025"/>
                    </a:cubicBezTo>
                    <a:cubicBezTo>
                      <a:pt x="2429351" y="578644"/>
                      <a:pt x="2427351" y="579787"/>
                      <a:pt x="2425351" y="579787"/>
                    </a:cubicBezTo>
                    <a:close/>
                    <a:moveTo>
                      <a:pt x="3778091" y="523875"/>
                    </a:moveTo>
                    <a:cubicBezTo>
                      <a:pt x="3774758" y="523875"/>
                      <a:pt x="3771995" y="521589"/>
                      <a:pt x="3771614" y="518255"/>
                    </a:cubicBezTo>
                    <a:cubicBezTo>
                      <a:pt x="3769424" y="503873"/>
                      <a:pt x="3766947" y="489775"/>
                      <a:pt x="3763804" y="474440"/>
                    </a:cubicBezTo>
                    <a:cubicBezTo>
                      <a:pt x="3763613" y="473964"/>
                      <a:pt x="3763613" y="473583"/>
                      <a:pt x="3763613" y="473107"/>
                    </a:cubicBezTo>
                    <a:cubicBezTo>
                      <a:pt x="3763613" y="469963"/>
                      <a:pt x="3765804" y="467011"/>
                      <a:pt x="3769043" y="466344"/>
                    </a:cubicBezTo>
                    <a:cubicBezTo>
                      <a:pt x="3772853" y="465677"/>
                      <a:pt x="3776186" y="467868"/>
                      <a:pt x="3776853" y="471488"/>
                    </a:cubicBezTo>
                    <a:cubicBezTo>
                      <a:pt x="3779997" y="486346"/>
                      <a:pt x="3782663" y="501301"/>
                      <a:pt x="3784949" y="516160"/>
                    </a:cubicBezTo>
                    <a:cubicBezTo>
                      <a:pt x="3785426" y="519779"/>
                      <a:pt x="3782949" y="523303"/>
                      <a:pt x="3779330" y="523780"/>
                    </a:cubicBezTo>
                    <a:cubicBezTo>
                      <a:pt x="3778758" y="523875"/>
                      <a:pt x="3778568" y="523875"/>
                      <a:pt x="3778091" y="523875"/>
                    </a:cubicBezTo>
                    <a:close/>
                    <a:moveTo>
                      <a:pt x="2480977" y="509111"/>
                    </a:moveTo>
                    <a:cubicBezTo>
                      <a:pt x="2479453" y="509111"/>
                      <a:pt x="2477834" y="508635"/>
                      <a:pt x="2476691" y="507587"/>
                    </a:cubicBezTo>
                    <a:cubicBezTo>
                      <a:pt x="2475072" y="506444"/>
                      <a:pt x="2474214" y="504444"/>
                      <a:pt x="2474214" y="502444"/>
                    </a:cubicBezTo>
                    <a:cubicBezTo>
                      <a:pt x="2474214" y="501110"/>
                      <a:pt x="2474690" y="499491"/>
                      <a:pt x="2475833" y="498157"/>
                    </a:cubicBezTo>
                    <a:cubicBezTo>
                      <a:pt x="2486787" y="484442"/>
                      <a:pt x="2496026" y="473488"/>
                      <a:pt x="2504313" y="463582"/>
                    </a:cubicBezTo>
                    <a:cubicBezTo>
                      <a:pt x="2506599" y="460629"/>
                      <a:pt x="2511076" y="460438"/>
                      <a:pt x="2513933" y="462725"/>
                    </a:cubicBezTo>
                    <a:cubicBezTo>
                      <a:pt x="2515267" y="463867"/>
                      <a:pt x="2515934" y="465392"/>
                      <a:pt x="2516124" y="467201"/>
                    </a:cubicBezTo>
                    <a:cubicBezTo>
                      <a:pt x="2516315" y="469011"/>
                      <a:pt x="2515648" y="470821"/>
                      <a:pt x="2514505" y="472154"/>
                    </a:cubicBezTo>
                    <a:cubicBezTo>
                      <a:pt x="2505075" y="483394"/>
                      <a:pt x="2495645" y="495014"/>
                      <a:pt x="2486025" y="506730"/>
                    </a:cubicBezTo>
                    <a:cubicBezTo>
                      <a:pt x="2484787" y="508159"/>
                      <a:pt x="2483072" y="509111"/>
                      <a:pt x="2480977" y="509111"/>
                    </a:cubicBezTo>
                    <a:close/>
                    <a:moveTo>
                      <a:pt x="2538698" y="440436"/>
                    </a:moveTo>
                    <a:cubicBezTo>
                      <a:pt x="2537079" y="440436"/>
                      <a:pt x="2535555" y="439769"/>
                      <a:pt x="2534222" y="438912"/>
                    </a:cubicBezTo>
                    <a:cubicBezTo>
                      <a:pt x="2532888" y="437578"/>
                      <a:pt x="2532031" y="435769"/>
                      <a:pt x="2532031" y="433769"/>
                    </a:cubicBezTo>
                    <a:cubicBezTo>
                      <a:pt x="2532031" y="432149"/>
                      <a:pt x="2532698" y="430625"/>
                      <a:pt x="2533841" y="429292"/>
                    </a:cubicBezTo>
                    <a:cubicBezTo>
                      <a:pt x="2544413" y="416909"/>
                      <a:pt x="2554224" y="405955"/>
                      <a:pt x="2563654" y="395669"/>
                    </a:cubicBezTo>
                    <a:cubicBezTo>
                      <a:pt x="2565845" y="393001"/>
                      <a:pt x="2570417" y="392716"/>
                      <a:pt x="2573084" y="395192"/>
                    </a:cubicBezTo>
                    <a:cubicBezTo>
                      <a:pt x="2574417" y="396335"/>
                      <a:pt x="2575274" y="398145"/>
                      <a:pt x="2575274" y="399955"/>
                    </a:cubicBezTo>
                    <a:cubicBezTo>
                      <a:pt x="2575274" y="401765"/>
                      <a:pt x="2574608" y="403288"/>
                      <a:pt x="2573465" y="404622"/>
                    </a:cubicBezTo>
                    <a:cubicBezTo>
                      <a:pt x="2564321" y="414909"/>
                      <a:pt x="2554605" y="425958"/>
                      <a:pt x="2543842" y="438245"/>
                    </a:cubicBezTo>
                    <a:cubicBezTo>
                      <a:pt x="2542508" y="439484"/>
                      <a:pt x="2540699" y="440436"/>
                      <a:pt x="2538698" y="440436"/>
                    </a:cubicBezTo>
                    <a:close/>
                    <a:moveTo>
                      <a:pt x="3759518" y="436150"/>
                    </a:moveTo>
                    <a:cubicBezTo>
                      <a:pt x="3756565" y="436150"/>
                      <a:pt x="3753898" y="434150"/>
                      <a:pt x="3753041" y="431482"/>
                    </a:cubicBezTo>
                    <a:cubicBezTo>
                      <a:pt x="3748945" y="416623"/>
                      <a:pt x="3744468" y="402526"/>
                      <a:pt x="3739801" y="389096"/>
                    </a:cubicBezTo>
                    <a:cubicBezTo>
                      <a:pt x="3739325" y="388430"/>
                      <a:pt x="3739325" y="387572"/>
                      <a:pt x="3739325" y="386810"/>
                    </a:cubicBezTo>
                    <a:cubicBezTo>
                      <a:pt x="3739325" y="383857"/>
                      <a:pt x="3741134" y="381476"/>
                      <a:pt x="3743801" y="380333"/>
                    </a:cubicBezTo>
                    <a:cubicBezTo>
                      <a:pt x="3747135" y="379190"/>
                      <a:pt x="3751231" y="381190"/>
                      <a:pt x="3752374" y="384619"/>
                    </a:cubicBezTo>
                    <a:cubicBezTo>
                      <a:pt x="3757517" y="399193"/>
                      <a:pt x="3761994" y="413766"/>
                      <a:pt x="3766090" y="427673"/>
                    </a:cubicBezTo>
                    <a:cubicBezTo>
                      <a:pt x="3766947" y="431292"/>
                      <a:pt x="3764947" y="435102"/>
                      <a:pt x="3761423" y="435959"/>
                    </a:cubicBezTo>
                    <a:cubicBezTo>
                      <a:pt x="3760851" y="436150"/>
                      <a:pt x="3760184" y="436150"/>
                      <a:pt x="3759518" y="436150"/>
                    </a:cubicBezTo>
                    <a:close/>
                    <a:moveTo>
                      <a:pt x="2599087" y="373761"/>
                    </a:moveTo>
                    <a:lnTo>
                      <a:pt x="2599087" y="373761"/>
                    </a:lnTo>
                    <a:cubicBezTo>
                      <a:pt x="2597277" y="373761"/>
                      <a:pt x="2595467" y="373094"/>
                      <a:pt x="2594420" y="371951"/>
                    </a:cubicBezTo>
                    <a:cubicBezTo>
                      <a:pt x="2593086" y="370618"/>
                      <a:pt x="2592134" y="368808"/>
                      <a:pt x="2592134" y="366808"/>
                    </a:cubicBezTo>
                    <a:cubicBezTo>
                      <a:pt x="2592419" y="365188"/>
                      <a:pt x="2592991" y="363665"/>
                      <a:pt x="2594134" y="362331"/>
                    </a:cubicBezTo>
                    <a:cubicBezTo>
                      <a:pt x="2605564" y="350234"/>
                      <a:pt x="2615660" y="339661"/>
                      <a:pt x="2625376" y="330041"/>
                    </a:cubicBezTo>
                    <a:cubicBezTo>
                      <a:pt x="2627852" y="327374"/>
                      <a:pt x="2632329" y="327374"/>
                      <a:pt x="2634806" y="329851"/>
                    </a:cubicBezTo>
                    <a:cubicBezTo>
                      <a:pt x="2636139" y="331184"/>
                      <a:pt x="2636806" y="332803"/>
                      <a:pt x="2636806" y="334518"/>
                    </a:cubicBezTo>
                    <a:cubicBezTo>
                      <a:pt x="2636806" y="336328"/>
                      <a:pt x="2636139" y="338138"/>
                      <a:pt x="2634806" y="339471"/>
                    </a:cubicBezTo>
                    <a:cubicBezTo>
                      <a:pt x="2625376" y="349091"/>
                      <a:pt x="2615280" y="359664"/>
                      <a:pt x="2603849" y="371570"/>
                    </a:cubicBezTo>
                    <a:cubicBezTo>
                      <a:pt x="2602706" y="372809"/>
                      <a:pt x="2600897" y="373761"/>
                      <a:pt x="2599087" y="373761"/>
                    </a:cubicBezTo>
                    <a:close/>
                    <a:moveTo>
                      <a:pt x="3729895" y="351473"/>
                    </a:moveTo>
                    <a:cubicBezTo>
                      <a:pt x="3726942" y="351473"/>
                      <a:pt x="3724466" y="349948"/>
                      <a:pt x="3723608" y="347472"/>
                    </a:cubicBezTo>
                    <a:cubicBezTo>
                      <a:pt x="3717798" y="333756"/>
                      <a:pt x="3711512" y="320135"/>
                      <a:pt x="3704749" y="307086"/>
                    </a:cubicBezTo>
                    <a:cubicBezTo>
                      <a:pt x="3704749" y="307086"/>
                      <a:pt x="3704749" y="307086"/>
                      <a:pt x="3704749" y="306896"/>
                    </a:cubicBezTo>
                    <a:cubicBezTo>
                      <a:pt x="3704273" y="306038"/>
                      <a:pt x="3704082" y="305276"/>
                      <a:pt x="3704082" y="304228"/>
                    </a:cubicBezTo>
                    <a:cubicBezTo>
                      <a:pt x="3704082" y="301752"/>
                      <a:pt x="3705416" y="299275"/>
                      <a:pt x="3707892" y="298132"/>
                    </a:cubicBezTo>
                    <a:cubicBezTo>
                      <a:pt x="3711035" y="296513"/>
                      <a:pt x="3715036" y="297942"/>
                      <a:pt x="3716846" y="300800"/>
                    </a:cubicBezTo>
                    <a:cubicBezTo>
                      <a:pt x="3716846" y="300990"/>
                      <a:pt x="3716846" y="300990"/>
                      <a:pt x="3716846" y="300990"/>
                    </a:cubicBezTo>
                    <a:cubicBezTo>
                      <a:pt x="3717036" y="301180"/>
                      <a:pt x="3717036" y="301466"/>
                      <a:pt x="3717036" y="301466"/>
                    </a:cubicBezTo>
                    <a:cubicBezTo>
                      <a:pt x="3724180" y="316040"/>
                      <a:pt x="3730276" y="329279"/>
                      <a:pt x="3735896" y="342328"/>
                    </a:cubicBezTo>
                    <a:cubicBezTo>
                      <a:pt x="3737229" y="345662"/>
                      <a:pt x="3735705" y="349472"/>
                      <a:pt x="3732276" y="351092"/>
                    </a:cubicBezTo>
                    <a:cubicBezTo>
                      <a:pt x="3731419" y="351473"/>
                      <a:pt x="3730562" y="351473"/>
                      <a:pt x="3729895" y="351473"/>
                    </a:cubicBezTo>
                    <a:close/>
                    <a:moveTo>
                      <a:pt x="2661952" y="309753"/>
                    </a:moveTo>
                    <a:cubicBezTo>
                      <a:pt x="2660142" y="309753"/>
                      <a:pt x="2658332" y="308896"/>
                      <a:pt x="2656999" y="307753"/>
                    </a:cubicBezTo>
                    <a:cubicBezTo>
                      <a:pt x="2655856" y="306419"/>
                      <a:pt x="2655189" y="304609"/>
                      <a:pt x="2655189" y="302800"/>
                    </a:cubicBezTo>
                    <a:cubicBezTo>
                      <a:pt x="2655189" y="300990"/>
                      <a:pt x="2655856" y="299466"/>
                      <a:pt x="2657189" y="298037"/>
                    </a:cubicBezTo>
                    <a:cubicBezTo>
                      <a:pt x="2669096" y="286607"/>
                      <a:pt x="2679859" y="276511"/>
                      <a:pt x="2689955" y="267081"/>
                    </a:cubicBezTo>
                    <a:cubicBezTo>
                      <a:pt x="2692432" y="264605"/>
                      <a:pt x="2696909" y="264795"/>
                      <a:pt x="2699385" y="267557"/>
                    </a:cubicBezTo>
                    <a:cubicBezTo>
                      <a:pt x="2701862" y="270224"/>
                      <a:pt x="2701576" y="274511"/>
                      <a:pt x="2698909" y="276987"/>
                    </a:cubicBezTo>
                    <a:cubicBezTo>
                      <a:pt x="2687669" y="287274"/>
                      <a:pt x="2676906" y="297656"/>
                      <a:pt x="2666810" y="307467"/>
                    </a:cubicBezTo>
                    <a:cubicBezTo>
                      <a:pt x="2666619" y="307657"/>
                      <a:pt x="2666619" y="307657"/>
                      <a:pt x="2666619" y="307657"/>
                    </a:cubicBezTo>
                    <a:cubicBezTo>
                      <a:pt x="2665286" y="309086"/>
                      <a:pt x="2663762" y="309753"/>
                      <a:pt x="2661952" y="309753"/>
                    </a:cubicBezTo>
                    <a:close/>
                    <a:moveTo>
                      <a:pt x="3689414" y="271367"/>
                    </a:moveTo>
                    <a:cubicBezTo>
                      <a:pt x="3686937" y="271367"/>
                      <a:pt x="3684747" y="270224"/>
                      <a:pt x="3683603" y="268034"/>
                    </a:cubicBezTo>
                    <a:cubicBezTo>
                      <a:pt x="3676174" y="255461"/>
                      <a:pt x="3668363" y="242888"/>
                      <a:pt x="3659791" y="230505"/>
                    </a:cubicBezTo>
                    <a:cubicBezTo>
                      <a:pt x="3659124" y="229362"/>
                      <a:pt x="3658648" y="228028"/>
                      <a:pt x="3658648" y="226695"/>
                    </a:cubicBezTo>
                    <a:cubicBezTo>
                      <a:pt x="3658648" y="224409"/>
                      <a:pt x="3659791" y="222409"/>
                      <a:pt x="3661601" y="221075"/>
                    </a:cubicBezTo>
                    <a:cubicBezTo>
                      <a:pt x="3664744" y="219075"/>
                      <a:pt x="3669030" y="219932"/>
                      <a:pt x="3671030" y="222885"/>
                    </a:cubicBezTo>
                    <a:cubicBezTo>
                      <a:pt x="3679317" y="234982"/>
                      <a:pt x="3687413" y="248031"/>
                      <a:pt x="3695319" y="261271"/>
                    </a:cubicBezTo>
                    <a:cubicBezTo>
                      <a:pt x="3696176" y="262795"/>
                      <a:pt x="3696462" y="264605"/>
                      <a:pt x="3695986" y="266414"/>
                    </a:cubicBezTo>
                    <a:cubicBezTo>
                      <a:pt x="3695510" y="268034"/>
                      <a:pt x="3694367" y="269557"/>
                      <a:pt x="3692843" y="270415"/>
                    </a:cubicBezTo>
                    <a:cubicBezTo>
                      <a:pt x="3691700" y="271177"/>
                      <a:pt x="3690557" y="271367"/>
                      <a:pt x="3689414" y="271367"/>
                    </a:cubicBezTo>
                    <a:close/>
                    <a:moveTo>
                      <a:pt x="2727865" y="248698"/>
                    </a:moveTo>
                    <a:cubicBezTo>
                      <a:pt x="2725865" y="248698"/>
                      <a:pt x="2724055" y="248031"/>
                      <a:pt x="2722722" y="246412"/>
                    </a:cubicBezTo>
                    <a:cubicBezTo>
                      <a:pt x="2721578" y="245078"/>
                      <a:pt x="2721102" y="243459"/>
                      <a:pt x="2721102" y="241935"/>
                    </a:cubicBezTo>
                    <a:cubicBezTo>
                      <a:pt x="2721102" y="239935"/>
                      <a:pt x="2721959" y="238125"/>
                      <a:pt x="2723388" y="236982"/>
                    </a:cubicBezTo>
                    <a:cubicBezTo>
                      <a:pt x="2734151" y="227362"/>
                      <a:pt x="2745867" y="217646"/>
                      <a:pt x="2757678" y="207836"/>
                    </a:cubicBezTo>
                    <a:cubicBezTo>
                      <a:pt x="2760345" y="205359"/>
                      <a:pt x="2764822" y="206026"/>
                      <a:pt x="2767108" y="208693"/>
                    </a:cubicBezTo>
                    <a:cubicBezTo>
                      <a:pt x="2769584" y="211360"/>
                      <a:pt x="2769108" y="215646"/>
                      <a:pt x="2766251" y="218123"/>
                    </a:cubicBezTo>
                    <a:cubicBezTo>
                      <a:pt x="2755297" y="227076"/>
                      <a:pt x="2744248" y="236506"/>
                      <a:pt x="2732342" y="247078"/>
                    </a:cubicBezTo>
                    <a:cubicBezTo>
                      <a:pt x="2731008" y="248221"/>
                      <a:pt x="2729484" y="248698"/>
                      <a:pt x="2727865" y="248698"/>
                    </a:cubicBezTo>
                    <a:close/>
                    <a:moveTo>
                      <a:pt x="3639217" y="197072"/>
                    </a:moveTo>
                    <a:cubicBezTo>
                      <a:pt x="3637217" y="197072"/>
                      <a:pt x="3635216" y="195929"/>
                      <a:pt x="3633788" y="194405"/>
                    </a:cubicBezTo>
                    <a:cubicBezTo>
                      <a:pt x="3624548" y="182499"/>
                      <a:pt x="3615119" y="171069"/>
                      <a:pt x="3605498" y="160306"/>
                    </a:cubicBezTo>
                    <a:cubicBezTo>
                      <a:pt x="3604355" y="158972"/>
                      <a:pt x="3603689" y="157353"/>
                      <a:pt x="3603689" y="155638"/>
                    </a:cubicBezTo>
                    <a:cubicBezTo>
                      <a:pt x="3603689" y="153829"/>
                      <a:pt x="3604546" y="152019"/>
                      <a:pt x="3605880" y="150686"/>
                    </a:cubicBezTo>
                    <a:cubicBezTo>
                      <a:pt x="3608547" y="148495"/>
                      <a:pt x="3613023" y="148685"/>
                      <a:pt x="3615500" y="151352"/>
                    </a:cubicBezTo>
                    <a:cubicBezTo>
                      <a:pt x="3625120" y="162306"/>
                      <a:pt x="3635026" y="174022"/>
                      <a:pt x="3644456" y="186119"/>
                    </a:cubicBezTo>
                    <a:cubicBezTo>
                      <a:pt x="3646647" y="189262"/>
                      <a:pt x="3645980" y="193262"/>
                      <a:pt x="3643122" y="195548"/>
                    </a:cubicBezTo>
                    <a:cubicBezTo>
                      <a:pt x="3642074" y="196405"/>
                      <a:pt x="3640550" y="197072"/>
                      <a:pt x="3639217" y="197072"/>
                    </a:cubicBezTo>
                    <a:close/>
                    <a:moveTo>
                      <a:pt x="2797302" y="191738"/>
                    </a:moveTo>
                    <a:cubicBezTo>
                      <a:pt x="2795016" y="191738"/>
                      <a:pt x="2793206" y="190881"/>
                      <a:pt x="2791873" y="189262"/>
                    </a:cubicBezTo>
                    <a:cubicBezTo>
                      <a:pt x="2791016" y="188119"/>
                      <a:pt x="2790539" y="186595"/>
                      <a:pt x="2790539" y="185261"/>
                    </a:cubicBezTo>
                    <a:cubicBezTo>
                      <a:pt x="2790349" y="183071"/>
                      <a:pt x="2791397" y="181261"/>
                      <a:pt x="2793016" y="179832"/>
                    </a:cubicBezTo>
                    <a:cubicBezTo>
                      <a:pt x="2793016" y="179832"/>
                      <a:pt x="2793206" y="179832"/>
                      <a:pt x="2793206" y="179642"/>
                    </a:cubicBezTo>
                    <a:cubicBezTo>
                      <a:pt x="2806256" y="169736"/>
                      <a:pt x="2817876" y="161068"/>
                      <a:pt x="2829306" y="152971"/>
                    </a:cubicBezTo>
                    <a:cubicBezTo>
                      <a:pt x="2832259" y="150971"/>
                      <a:pt x="2836736" y="151638"/>
                      <a:pt x="2838736" y="154591"/>
                    </a:cubicBezTo>
                    <a:cubicBezTo>
                      <a:pt x="2839593" y="156115"/>
                      <a:pt x="2840069" y="157925"/>
                      <a:pt x="2839879" y="159544"/>
                    </a:cubicBezTo>
                    <a:cubicBezTo>
                      <a:pt x="2839688" y="161353"/>
                      <a:pt x="2838545" y="162877"/>
                      <a:pt x="2837212" y="164021"/>
                    </a:cubicBezTo>
                    <a:cubicBezTo>
                      <a:pt x="2825306" y="172593"/>
                      <a:pt x="2813209" y="181261"/>
                      <a:pt x="2801303" y="190500"/>
                    </a:cubicBezTo>
                    <a:cubicBezTo>
                      <a:pt x="2800160" y="191262"/>
                      <a:pt x="2798636" y="191738"/>
                      <a:pt x="2797302" y="191738"/>
                    </a:cubicBezTo>
                    <a:close/>
                    <a:moveTo>
                      <a:pt x="2870168" y="139827"/>
                    </a:moveTo>
                    <a:cubicBezTo>
                      <a:pt x="2867882" y="139827"/>
                      <a:pt x="2865882" y="138684"/>
                      <a:pt x="2864549" y="136684"/>
                    </a:cubicBezTo>
                    <a:cubicBezTo>
                      <a:pt x="2863882" y="135541"/>
                      <a:pt x="2863406" y="134207"/>
                      <a:pt x="2863406" y="132874"/>
                    </a:cubicBezTo>
                    <a:cubicBezTo>
                      <a:pt x="2863691" y="130588"/>
                      <a:pt x="2864739" y="128588"/>
                      <a:pt x="2866549" y="127444"/>
                    </a:cubicBezTo>
                    <a:cubicBezTo>
                      <a:pt x="2878646" y="119539"/>
                      <a:pt x="2891409" y="111538"/>
                      <a:pt x="2904935" y="103632"/>
                    </a:cubicBezTo>
                    <a:cubicBezTo>
                      <a:pt x="2907888" y="101632"/>
                      <a:pt x="2912364" y="102775"/>
                      <a:pt x="2914174" y="105918"/>
                    </a:cubicBezTo>
                    <a:cubicBezTo>
                      <a:pt x="2915984" y="109061"/>
                      <a:pt x="2914841" y="113347"/>
                      <a:pt x="2911697" y="115157"/>
                    </a:cubicBezTo>
                    <a:cubicBezTo>
                      <a:pt x="2899601" y="122301"/>
                      <a:pt x="2886742" y="130397"/>
                      <a:pt x="2873978" y="138684"/>
                    </a:cubicBezTo>
                    <a:cubicBezTo>
                      <a:pt x="2872931" y="139446"/>
                      <a:pt x="2871597" y="139827"/>
                      <a:pt x="2870168" y="139827"/>
                    </a:cubicBezTo>
                    <a:close/>
                    <a:moveTo>
                      <a:pt x="3579209" y="130207"/>
                    </a:moveTo>
                    <a:cubicBezTo>
                      <a:pt x="3577400" y="130207"/>
                      <a:pt x="3575876" y="129540"/>
                      <a:pt x="3574542" y="128206"/>
                    </a:cubicBezTo>
                    <a:cubicBezTo>
                      <a:pt x="3561302" y="115633"/>
                      <a:pt x="3550253" y="106870"/>
                      <a:pt x="3545586" y="104013"/>
                    </a:cubicBezTo>
                    <a:cubicBezTo>
                      <a:pt x="3543967" y="103156"/>
                      <a:pt x="3542443" y="102013"/>
                      <a:pt x="3540919" y="101060"/>
                    </a:cubicBezTo>
                    <a:cubicBezTo>
                      <a:pt x="3538919" y="99727"/>
                      <a:pt x="3537585" y="97441"/>
                      <a:pt x="3537585" y="95250"/>
                    </a:cubicBezTo>
                    <a:cubicBezTo>
                      <a:pt x="3537585" y="94107"/>
                      <a:pt x="3538061" y="92773"/>
                      <a:pt x="3538728" y="91916"/>
                    </a:cubicBezTo>
                    <a:cubicBezTo>
                      <a:pt x="3540538" y="88773"/>
                      <a:pt x="3544824" y="87630"/>
                      <a:pt x="3547967" y="89630"/>
                    </a:cubicBezTo>
                    <a:cubicBezTo>
                      <a:pt x="3549587" y="90488"/>
                      <a:pt x="3551301" y="91630"/>
                      <a:pt x="3552920" y="92583"/>
                    </a:cubicBezTo>
                    <a:cubicBezTo>
                      <a:pt x="3559874" y="97060"/>
                      <a:pt x="3571589" y="106680"/>
                      <a:pt x="3584163" y="118586"/>
                    </a:cubicBezTo>
                    <a:cubicBezTo>
                      <a:pt x="3585496" y="119920"/>
                      <a:pt x="3586163" y="121539"/>
                      <a:pt x="3586163" y="123253"/>
                    </a:cubicBezTo>
                    <a:cubicBezTo>
                      <a:pt x="3586163" y="125063"/>
                      <a:pt x="3585496" y="126873"/>
                      <a:pt x="3584353" y="127921"/>
                    </a:cubicBezTo>
                    <a:cubicBezTo>
                      <a:pt x="3582829" y="129349"/>
                      <a:pt x="3581019" y="130207"/>
                      <a:pt x="3579209" y="130207"/>
                    </a:cubicBezTo>
                    <a:close/>
                    <a:moveTo>
                      <a:pt x="2947416" y="94297"/>
                    </a:moveTo>
                    <a:cubicBezTo>
                      <a:pt x="2944940" y="94297"/>
                      <a:pt x="2942749" y="92964"/>
                      <a:pt x="2941606" y="90678"/>
                    </a:cubicBezTo>
                    <a:cubicBezTo>
                      <a:pt x="2940939" y="89535"/>
                      <a:pt x="2940749" y="88487"/>
                      <a:pt x="2940749" y="87344"/>
                    </a:cubicBezTo>
                    <a:cubicBezTo>
                      <a:pt x="2940749" y="85058"/>
                      <a:pt x="2942082" y="82867"/>
                      <a:pt x="2944368" y="81534"/>
                    </a:cubicBezTo>
                    <a:cubicBezTo>
                      <a:pt x="2957798" y="74581"/>
                      <a:pt x="2971324" y="67818"/>
                      <a:pt x="2984754" y="61531"/>
                    </a:cubicBezTo>
                    <a:cubicBezTo>
                      <a:pt x="2988088" y="60007"/>
                      <a:pt x="2992184" y="61531"/>
                      <a:pt x="2993708" y="64865"/>
                    </a:cubicBezTo>
                    <a:cubicBezTo>
                      <a:pt x="2995232" y="68199"/>
                      <a:pt x="2993708" y="72295"/>
                      <a:pt x="2990374" y="73819"/>
                    </a:cubicBezTo>
                    <a:cubicBezTo>
                      <a:pt x="2977325" y="79915"/>
                      <a:pt x="2964085" y="86392"/>
                      <a:pt x="2950845" y="93345"/>
                    </a:cubicBezTo>
                    <a:lnTo>
                      <a:pt x="2950655" y="93345"/>
                    </a:lnTo>
                    <a:cubicBezTo>
                      <a:pt x="2949702" y="94107"/>
                      <a:pt x="2948559" y="94297"/>
                      <a:pt x="2947416" y="94297"/>
                    </a:cubicBezTo>
                    <a:close/>
                    <a:moveTo>
                      <a:pt x="3505200" y="79724"/>
                    </a:moveTo>
                    <a:cubicBezTo>
                      <a:pt x="3504343" y="79724"/>
                      <a:pt x="3503200" y="79534"/>
                      <a:pt x="3502057" y="79057"/>
                    </a:cubicBezTo>
                    <a:cubicBezTo>
                      <a:pt x="3488150" y="71628"/>
                      <a:pt x="3475101" y="65341"/>
                      <a:pt x="3462147" y="59722"/>
                    </a:cubicBezTo>
                    <a:cubicBezTo>
                      <a:pt x="3459671" y="58579"/>
                      <a:pt x="3458051" y="56102"/>
                      <a:pt x="3458051" y="53435"/>
                    </a:cubicBezTo>
                    <a:cubicBezTo>
                      <a:pt x="3458242" y="52578"/>
                      <a:pt x="3458242" y="51625"/>
                      <a:pt x="3458718" y="50768"/>
                    </a:cubicBezTo>
                    <a:cubicBezTo>
                      <a:pt x="3460052" y="47625"/>
                      <a:pt x="3464338" y="46101"/>
                      <a:pt x="3467481" y="47434"/>
                    </a:cubicBezTo>
                    <a:cubicBezTo>
                      <a:pt x="3481007" y="53245"/>
                      <a:pt x="3494627" y="60007"/>
                      <a:pt x="3508534" y="67151"/>
                    </a:cubicBezTo>
                    <a:cubicBezTo>
                      <a:pt x="3510153" y="68008"/>
                      <a:pt x="3511201" y="69437"/>
                      <a:pt x="3511677" y="71152"/>
                    </a:cubicBezTo>
                    <a:cubicBezTo>
                      <a:pt x="3512153" y="72676"/>
                      <a:pt x="3512153" y="74486"/>
                      <a:pt x="3511201" y="76105"/>
                    </a:cubicBezTo>
                    <a:cubicBezTo>
                      <a:pt x="3510153" y="78391"/>
                      <a:pt x="3507867" y="79724"/>
                      <a:pt x="3505200" y="79724"/>
                    </a:cubicBezTo>
                    <a:close/>
                    <a:moveTo>
                      <a:pt x="3028664" y="56769"/>
                    </a:moveTo>
                    <a:cubicBezTo>
                      <a:pt x="3025997" y="56769"/>
                      <a:pt x="3023521" y="55150"/>
                      <a:pt x="3022378" y="52483"/>
                    </a:cubicBezTo>
                    <a:cubicBezTo>
                      <a:pt x="3022188" y="51625"/>
                      <a:pt x="3021902" y="50673"/>
                      <a:pt x="3021902" y="49816"/>
                    </a:cubicBezTo>
                    <a:cubicBezTo>
                      <a:pt x="3022092" y="47339"/>
                      <a:pt x="3023711" y="44863"/>
                      <a:pt x="3025902" y="44005"/>
                    </a:cubicBezTo>
                    <a:cubicBezTo>
                      <a:pt x="3026093" y="43815"/>
                      <a:pt x="3026093" y="43815"/>
                      <a:pt x="3026378" y="43815"/>
                    </a:cubicBezTo>
                    <a:cubicBezTo>
                      <a:pt x="3026569" y="43815"/>
                      <a:pt x="3026855" y="43624"/>
                      <a:pt x="3027045" y="43624"/>
                    </a:cubicBezTo>
                    <a:cubicBezTo>
                      <a:pt x="3040952" y="38195"/>
                      <a:pt x="3054858" y="33052"/>
                      <a:pt x="3068765" y="28765"/>
                    </a:cubicBezTo>
                    <a:cubicBezTo>
                      <a:pt x="3072098" y="27622"/>
                      <a:pt x="3076194" y="29623"/>
                      <a:pt x="3077242" y="33052"/>
                    </a:cubicBezTo>
                    <a:cubicBezTo>
                      <a:pt x="3078385" y="36671"/>
                      <a:pt x="3076385" y="40481"/>
                      <a:pt x="3072765" y="41624"/>
                    </a:cubicBezTo>
                    <a:cubicBezTo>
                      <a:pt x="3059049" y="45910"/>
                      <a:pt x="3045143" y="51054"/>
                      <a:pt x="3031046" y="56483"/>
                    </a:cubicBezTo>
                    <a:cubicBezTo>
                      <a:pt x="3030474" y="56578"/>
                      <a:pt x="3029522" y="56769"/>
                      <a:pt x="3028664" y="56769"/>
                    </a:cubicBezTo>
                    <a:close/>
                    <a:moveTo>
                      <a:pt x="3422999" y="43815"/>
                    </a:moveTo>
                    <a:cubicBezTo>
                      <a:pt x="3422333" y="43815"/>
                      <a:pt x="3421666" y="43815"/>
                      <a:pt x="3420713" y="43624"/>
                    </a:cubicBezTo>
                    <a:cubicBezTo>
                      <a:pt x="3406807" y="38671"/>
                      <a:pt x="3392615" y="34195"/>
                      <a:pt x="3378518" y="30575"/>
                    </a:cubicBezTo>
                    <a:cubicBezTo>
                      <a:pt x="3375374" y="29718"/>
                      <a:pt x="3373374" y="26956"/>
                      <a:pt x="3373374" y="24098"/>
                    </a:cubicBezTo>
                    <a:cubicBezTo>
                      <a:pt x="3373374" y="23431"/>
                      <a:pt x="3373565" y="22955"/>
                      <a:pt x="3373565" y="22288"/>
                    </a:cubicBezTo>
                    <a:cubicBezTo>
                      <a:pt x="3374422" y="18955"/>
                      <a:pt x="3378232" y="16669"/>
                      <a:pt x="3381851" y="17621"/>
                    </a:cubicBezTo>
                    <a:cubicBezTo>
                      <a:pt x="3396234" y="21241"/>
                      <a:pt x="3410807" y="25717"/>
                      <a:pt x="3425190" y="30861"/>
                    </a:cubicBezTo>
                    <a:cubicBezTo>
                      <a:pt x="3427000" y="31528"/>
                      <a:pt x="3428333" y="32671"/>
                      <a:pt x="3429000" y="34195"/>
                    </a:cubicBezTo>
                    <a:cubicBezTo>
                      <a:pt x="3429857" y="35814"/>
                      <a:pt x="3429857" y="37528"/>
                      <a:pt x="3429476" y="39338"/>
                    </a:cubicBezTo>
                    <a:cubicBezTo>
                      <a:pt x="3428429" y="42005"/>
                      <a:pt x="3425952" y="43815"/>
                      <a:pt x="3422999" y="43815"/>
                    </a:cubicBezTo>
                    <a:close/>
                    <a:moveTo>
                      <a:pt x="3113913" y="29623"/>
                    </a:moveTo>
                    <a:cubicBezTo>
                      <a:pt x="3110770" y="29623"/>
                      <a:pt x="3108103" y="27622"/>
                      <a:pt x="3107436" y="24479"/>
                    </a:cubicBezTo>
                    <a:cubicBezTo>
                      <a:pt x="3107246" y="24003"/>
                      <a:pt x="3107246" y="23336"/>
                      <a:pt x="3107246" y="22860"/>
                    </a:cubicBezTo>
                    <a:cubicBezTo>
                      <a:pt x="3107246" y="19717"/>
                      <a:pt x="3109246" y="17050"/>
                      <a:pt x="3112389" y="16383"/>
                    </a:cubicBezTo>
                    <a:cubicBezTo>
                      <a:pt x="3126772" y="13049"/>
                      <a:pt x="3141536" y="9906"/>
                      <a:pt x="3156585" y="7429"/>
                    </a:cubicBezTo>
                    <a:cubicBezTo>
                      <a:pt x="3160395" y="6763"/>
                      <a:pt x="3163729" y="9430"/>
                      <a:pt x="3164396" y="13049"/>
                    </a:cubicBezTo>
                    <a:cubicBezTo>
                      <a:pt x="3164872" y="16669"/>
                      <a:pt x="3162395" y="20002"/>
                      <a:pt x="3158776" y="20669"/>
                    </a:cubicBezTo>
                    <a:cubicBezTo>
                      <a:pt x="3144393" y="23146"/>
                      <a:pt x="3129820" y="26098"/>
                      <a:pt x="3115437" y="29623"/>
                    </a:cubicBezTo>
                    <a:cubicBezTo>
                      <a:pt x="3114866" y="29623"/>
                      <a:pt x="3114389" y="29623"/>
                      <a:pt x="3113913" y="29623"/>
                    </a:cubicBezTo>
                    <a:close/>
                    <a:moveTo>
                      <a:pt x="3336417" y="21145"/>
                    </a:moveTo>
                    <a:cubicBezTo>
                      <a:pt x="3335941" y="21145"/>
                      <a:pt x="3335750" y="21145"/>
                      <a:pt x="3335274" y="21145"/>
                    </a:cubicBezTo>
                    <a:cubicBezTo>
                      <a:pt x="3320891" y="18478"/>
                      <a:pt x="3306128" y="16669"/>
                      <a:pt x="3291269" y="15335"/>
                    </a:cubicBezTo>
                    <a:cubicBezTo>
                      <a:pt x="3287935" y="15145"/>
                      <a:pt x="3285173" y="12192"/>
                      <a:pt x="3285173" y="8858"/>
                    </a:cubicBezTo>
                    <a:cubicBezTo>
                      <a:pt x="3285173" y="8668"/>
                      <a:pt x="3285173" y="8382"/>
                      <a:pt x="3285173" y="8191"/>
                    </a:cubicBezTo>
                    <a:cubicBezTo>
                      <a:pt x="3285458" y="4381"/>
                      <a:pt x="3288983" y="1714"/>
                      <a:pt x="3292316" y="1905"/>
                    </a:cubicBezTo>
                    <a:cubicBezTo>
                      <a:pt x="3306890" y="3238"/>
                      <a:pt x="3321939" y="5239"/>
                      <a:pt x="3337465" y="7715"/>
                    </a:cubicBezTo>
                    <a:cubicBezTo>
                      <a:pt x="3341275" y="8572"/>
                      <a:pt x="3343561" y="12001"/>
                      <a:pt x="3343085" y="15526"/>
                    </a:cubicBezTo>
                    <a:cubicBezTo>
                      <a:pt x="3342418" y="18859"/>
                      <a:pt x="3339560" y="21145"/>
                      <a:pt x="3336417" y="21145"/>
                    </a:cubicBezTo>
                    <a:close/>
                    <a:moveTo>
                      <a:pt x="3202210" y="15240"/>
                    </a:moveTo>
                    <a:cubicBezTo>
                      <a:pt x="3198876" y="15240"/>
                      <a:pt x="3195923" y="12573"/>
                      <a:pt x="3195447" y="8953"/>
                    </a:cubicBezTo>
                    <a:lnTo>
                      <a:pt x="3195447" y="8287"/>
                    </a:lnTo>
                    <a:cubicBezTo>
                      <a:pt x="3195733" y="4953"/>
                      <a:pt x="3198114" y="2000"/>
                      <a:pt x="3201734" y="1810"/>
                    </a:cubicBezTo>
                    <a:cubicBezTo>
                      <a:pt x="3216783" y="476"/>
                      <a:pt x="3231833" y="0"/>
                      <a:pt x="3246597" y="0"/>
                    </a:cubicBezTo>
                    <a:lnTo>
                      <a:pt x="3247073" y="0"/>
                    </a:lnTo>
                    <a:cubicBezTo>
                      <a:pt x="3250883" y="0"/>
                      <a:pt x="3253835" y="2953"/>
                      <a:pt x="3253835" y="6763"/>
                    </a:cubicBezTo>
                    <a:cubicBezTo>
                      <a:pt x="3253835" y="10382"/>
                      <a:pt x="3250883" y="13240"/>
                      <a:pt x="3247073" y="13240"/>
                    </a:cubicBezTo>
                    <a:lnTo>
                      <a:pt x="3246597" y="13240"/>
                    </a:lnTo>
                    <a:cubicBezTo>
                      <a:pt x="3232214" y="13240"/>
                      <a:pt x="3217640" y="13906"/>
                      <a:pt x="3202781" y="15240"/>
                    </a:cubicBezTo>
                    <a:cubicBezTo>
                      <a:pt x="3202591" y="15240"/>
                      <a:pt x="3202400" y="15240"/>
                      <a:pt x="3202210" y="15240"/>
                    </a:cubicBezTo>
                    <a:close/>
                  </a:path>
                </a:pathLst>
              </a:custGeom>
              <a:solidFill>
                <a:srgbClr val="3E41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1" name="任意多边形: 形状 130" descr="4e790394-5bf0-4c51-b8d3-46d2f200afeb"/>
              <p:cNvSpPr/>
              <p:nvPr/>
            </p:nvSpPr>
            <p:spPr>
              <a:xfrm>
                <a:off x="1786766" y="4019446"/>
                <a:ext cx="296778" cy="303215"/>
              </a:xfrm>
              <a:custGeom>
                <a:avLst/>
                <a:gdLst>
                  <a:gd name="connsiteX0" fmla="*/ 213 w 430658"/>
                  <a:gd name="connsiteY0" fmla="*/ 348216 h 439999"/>
                  <a:gd name="connsiteX1" fmla="*/ 101559 w 430658"/>
                  <a:gd name="connsiteY1" fmla="*/ 180385 h 439999"/>
                  <a:gd name="connsiteX2" fmla="*/ 160423 w 430658"/>
                  <a:gd name="connsiteY2" fmla="*/ 13317 h 439999"/>
                  <a:gd name="connsiteX3" fmla="*/ 286820 w 430658"/>
                  <a:gd name="connsiteY3" fmla="*/ 56560 h 439999"/>
                  <a:gd name="connsiteX4" fmla="*/ 377022 w 430658"/>
                  <a:gd name="connsiteY4" fmla="*/ 348216 h 439999"/>
                  <a:gd name="connsiteX5" fmla="*/ 213 w 430658"/>
                  <a:gd name="connsiteY5" fmla="*/ 348216 h 439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0658" h="439999">
                    <a:moveTo>
                      <a:pt x="213" y="348216"/>
                    </a:moveTo>
                    <a:cubicBezTo>
                      <a:pt x="-5502" y="233916"/>
                      <a:pt x="105845" y="315450"/>
                      <a:pt x="101559" y="180385"/>
                    </a:cubicBezTo>
                    <a:cubicBezTo>
                      <a:pt x="97273" y="45321"/>
                      <a:pt x="122038" y="43130"/>
                      <a:pt x="160423" y="13317"/>
                    </a:cubicBezTo>
                    <a:cubicBezTo>
                      <a:pt x="198809" y="-16497"/>
                      <a:pt x="275676" y="6268"/>
                      <a:pt x="286820" y="56560"/>
                    </a:cubicBezTo>
                    <a:cubicBezTo>
                      <a:pt x="295202" y="94374"/>
                      <a:pt x="534756" y="149143"/>
                      <a:pt x="377022" y="348216"/>
                    </a:cubicBezTo>
                    <a:cubicBezTo>
                      <a:pt x="310633" y="431941"/>
                      <a:pt x="8023" y="504045"/>
                      <a:pt x="213" y="348216"/>
                    </a:cubicBezTo>
                    <a:close/>
                  </a:path>
                </a:pathLst>
              </a:custGeom>
              <a:solidFill>
                <a:srgbClr val="FEE6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2" name="任意多边形: 形状 131" descr="93be1f55-f729-4ce5-9e92-e1ef4414e342"/>
              <p:cNvSpPr/>
              <p:nvPr/>
            </p:nvSpPr>
            <p:spPr>
              <a:xfrm>
                <a:off x="1915565" y="4111657"/>
                <a:ext cx="56712" cy="104769"/>
              </a:xfrm>
              <a:custGeom>
                <a:avLst/>
                <a:gdLst>
                  <a:gd name="connsiteX0" fmla="*/ 82296 w 82296"/>
                  <a:gd name="connsiteY0" fmla="*/ 45148 h 152032"/>
                  <a:gd name="connsiteX1" fmla="*/ 80201 w 82296"/>
                  <a:gd name="connsiteY1" fmla="*/ 121158 h 152032"/>
                  <a:gd name="connsiteX2" fmla="*/ 44196 w 82296"/>
                  <a:gd name="connsiteY2" fmla="*/ 152019 h 152032"/>
                  <a:gd name="connsiteX3" fmla="*/ 0 w 82296"/>
                  <a:gd name="connsiteY3" fmla="*/ 121444 h 152032"/>
                  <a:gd name="connsiteX4" fmla="*/ 4953 w 82296"/>
                  <a:gd name="connsiteY4" fmla="*/ 55436 h 152032"/>
                  <a:gd name="connsiteX5" fmla="*/ 7144 w 82296"/>
                  <a:gd name="connsiteY5" fmla="*/ 0 h 152032"/>
                  <a:gd name="connsiteX6" fmla="*/ 82296 w 82296"/>
                  <a:gd name="connsiteY6" fmla="*/ 45148 h 152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2296" h="152032">
                    <a:moveTo>
                      <a:pt x="82296" y="45148"/>
                    </a:moveTo>
                    <a:lnTo>
                      <a:pt x="80201" y="121158"/>
                    </a:lnTo>
                    <a:cubicBezTo>
                      <a:pt x="80201" y="121158"/>
                      <a:pt x="81534" y="152781"/>
                      <a:pt x="44196" y="152019"/>
                    </a:cubicBezTo>
                    <a:cubicBezTo>
                      <a:pt x="6477" y="151352"/>
                      <a:pt x="0" y="121444"/>
                      <a:pt x="0" y="121444"/>
                    </a:cubicBezTo>
                    <a:cubicBezTo>
                      <a:pt x="0" y="121444"/>
                      <a:pt x="4572" y="87821"/>
                      <a:pt x="4953" y="55436"/>
                    </a:cubicBezTo>
                    <a:cubicBezTo>
                      <a:pt x="5334" y="23050"/>
                      <a:pt x="7144" y="0"/>
                      <a:pt x="7144" y="0"/>
                    </a:cubicBezTo>
                    <a:lnTo>
                      <a:pt x="82296" y="45148"/>
                    </a:lnTo>
                    <a:close/>
                  </a:path>
                </a:pathLst>
              </a:custGeom>
              <a:solidFill>
                <a:srgbClr val="FE98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3" name="任意多边形: 形状 132" descr="0f0789b2-759c-451b-b290-e2fb3ca68e87"/>
              <p:cNvSpPr/>
              <p:nvPr/>
            </p:nvSpPr>
            <p:spPr>
              <a:xfrm>
                <a:off x="1895217" y="4056863"/>
                <a:ext cx="102542" cy="100761"/>
              </a:xfrm>
              <a:custGeom>
                <a:avLst/>
                <a:gdLst>
                  <a:gd name="connsiteX0" fmla="*/ 102585 w 148800"/>
                  <a:gd name="connsiteY0" fmla="*/ 3313 h 146215"/>
                  <a:gd name="connsiteX1" fmla="*/ 133732 w 148800"/>
                  <a:gd name="connsiteY1" fmla="*/ 45699 h 146215"/>
                  <a:gd name="connsiteX2" fmla="*/ 124302 w 148800"/>
                  <a:gd name="connsiteY2" fmla="*/ 143997 h 146215"/>
                  <a:gd name="connsiteX3" fmla="*/ 35148 w 148800"/>
                  <a:gd name="connsiteY3" fmla="*/ 106945 h 146215"/>
                  <a:gd name="connsiteX4" fmla="*/ 14860 w 148800"/>
                  <a:gd name="connsiteY4" fmla="*/ 110088 h 146215"/>
                  <a:gd name="connsiteX5" fmla="*/ 1 w 148800"/>
                  <a:gd name="connsiteY5" fmla="*/ 86656 h 146215"/>
                  <a:gd name="connsiteX6" fmla="*/ 17527 w 148800"/>
                  <a:gd name="connsiteY6" fmla="*/ 72845 h 146215"/>
                  <a:gd name="connsiteX7" fmla="*/ 50293 w 148800"/>
                  <a:gd name="connsiteY7" fmla="*/ 61129 h 146215"/>
                  <a:gd name="connsiteX8" fmla="*/ 74486 w 148800"/>
                  <a:gd name="connsiteY8" fmla="*/ 2836 h 146215"/>
                  <a:gd name="connsiteX9" fmla="*/ 102585 w 148800"/>
                  <a:gd name="connsiteY9" fmla="*/ 3313 h 146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8800" h="146215">
                    <a:moveTo>
                      <a:pt x="102585" y="3313"/>
                    </a:moveTo>
                    <a:cubicBezTo>
                      <a:pt x="115348" y="14076"/>
                      <a:pt x="125826" y="27506"/>
                      <a:pt x="133732" y="45699"/>
                    </a:cubicBezTo>
                    <a:cubicBezTo>
                      <a:pt x="153639" y="91609"/>
                      <a:pt x="156973" y="134376"/>
                      <a:pt x="124302" y="143997"/>
                    </a:cubicBezTo>
                    <a:cubicBezTo>
                      <a:pt x="98775" y="151426"/>
                      <a:pt x="60675" y="140473"/>
                      <a:pt x="35148" y="106945"/>
                    </a:cubicBezTo>
                    <a:cubicBezTo>
                      <a:pt x="34958" y="107040"/>
                      <a:pt x="24956" y="115326"/>
                      <a:pt x="14860" y="110088"/>
                    </a:cubicBezTo>
                    <a:cubicBezTo>
                      <a:pt x="9335" y="107325"/>
                      <a:pt x="-94" y="100658"/>
                      <a:pt x="1" y="86656"/>
                    </a:cubicBezTo>
                    <a:cubicBezTo>
                      <a:pt x="96" y="72655"/>
                      <a:pt x="13145" y="72178"/>
                      <a:pt x="17527" y="72845"/>
                    </a:cubicBezTo>
                    <a:cubicBezTo>
                      <a:pt x="29528" y="74464"/>
                      <a:pt x="40006" y="74559"/>
                      <a:pt x="50293" y="61129"/>
                    </a:cubicBezTo>
                    <a:cubicBezTo>
                      <a:pt x="60580" y="47699"/>
                      <a:pt x="50007" y="11885"/>
                      <a:pt x="74486" y="2836"/>
                    </a:cubicBezTo>
                    <a:cubicBezTo>
                      <a:pt x="88393" y="-2402"/>
                      <a:pt x="99537" y="741"/>
                      <a:pt x="102585" y="3313"/>
                    </a:cubicBezTo>
                    <a:close/>
                  </a:path>
                </a:pathLst>
              </a:custGeom>
              <a:solidFill>
                <a:srgbClr val="FEB1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4" name="任意多边形: 形状 133" descr="5e8f60e4-b91f-4282-b8b6-66ad65470c69"/>
              <p:cNvSpPr/>
              <p:nvPr/>
            </p:nvSpPr>
            <p:spPr>
              <a:xfrm>
                <a:off x="1929850" y="5240447"/>
                <a:ext cx="102071" cy="77151"/>
              </a:xfrm>
              <a:custGeom>
                <a:avLst/>
                <a:gdLst>
                  <a:gd name="connsiteX0" fmla="*/ 19848 w 148116"/>
                  <a:gd name="connsiteY0" fmla="*/ 1061 h 111955"/>
                  <a:gd name="connsiteX1" fmla="*/ 2417 w 148116"/>
                  <a:gd name="connsiteY1" fmla="*/ 25540 h 111955"/>
                  <a:gd name="connsiteX2" fmla="*/ 798 w 148116"/>
                  <a:gd name="connsiteY2" fmla="*/ 75166 h 111955"/>
                  <a:gd name="connsiteX3" fmla="*/ 703 w 148116"/>
                  <a:gd name="connsiteY3" fmla="*/ 96788 h 111955"/>
                  <a:gd name="connsiteX4" fmla="*/ 13657 w 148116"/>
                  <a:gd name="connsiteY4" fmla="*/ 97264 h 111955"/>
                  <a:gd name="connsiteX5" fmla="*/ 17181 w 148116"/>
                  <a:gd name="connsiteY5" fmla="*/ 66784 h 111955"/>
                  <a:gd name="connsiteX6" fmla="*/ 47947 w 148116"/>
                  <a:gd name="connsiteY6" fmla="*/ 97359 h 111955"/>
                  <a:gd name="connsiteX7" fmla="*/ 145102 w 148116"/>
                  <a:gd name="connsiteY7" fmla="*/ 111932 h 111955"/>
                  <a:gd name="connsiteX8" fmla="*/ 146816 w 148116"/>
                  <a:gd name="connsiteY8" fmla="*/ 94978 h 111955"/>
                  <a:gd name="connsiteX9" fmla="*/ 85951 w 148116"/>
                  <a:gd name="connsiteY9" fmla="*/ 57925 h 111955"/>
                  <a:gd name="connsiteX10" fmla="*/ 55948 w 148116"/>
                  <a:gd name="connsiteY10" fmla="*/ 680 h 111955"/>
                  <a:gd name="connsiteX11" fmla="*/ 19848 w 148116"/>
                  <a:gd name="connsiteY11" fmla="*/ 1061 h 111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8116" h="111955">
                    <a:moveTo>
                      <a:pt x="19848" y="1061"/>
                    </a:moveTo>
                    <a:cubicBezTo>
                      <a:pt x="16038" y="10872"/>
                      <a:pt x="7561" y="16873"/>
                      <a:pt x="2417" y="25540"/>
                    </a:cubicBezTo>
                    <a:cubicBezTo>
                      <a:pt x="-1298" y="31827"/>
                      <a:pt x="226" y="57640"/>
                      <a:pt x="798" y="75166"/>
                    </a:cubicBezTo>
                    <a:cubicBezTo>
                      <a:pt x="1179" y="89453"/>
                      <a:pt x="131" y="96502"/>
                      <a:pt x="703" y="96788"/>
                    </a:cubicBezTo>
                    <a:cubicBezTo>
                      <a:pt x="2893" y="97740"/>
                      <a:pt x="12799" y="97549"/>
                      <a:pt x="13657" y="97264"/>
                    </a:cubicBezTo>
                    <a:cubicBezTo>
                      <a:pt x="13657" y="97264"/>
                      <a:pt x="16228" y="66403"/>
                      <a:pt x="17181" y="66784"/>
                    </a:cubicBezTo>
                    <a:cubicBezTo>
                      <a:pt x="29659" y="72118"/>
                      <a:pt x="45661" y="96121"/>
                      <a:pt x="47947" y="97359"/>
                    </a:cubicBezTo>
                    <a:cubicBezTo>
                      <a:pt x="53757" y="100502"/>
                      <a:pt x="137101" y="110027"/>
                      <a:pt x="145102" y="111932"/>
                    </a:cubicBezTo>
                    <a:cubicBezTo>
                      <a:pt x="147959" y="112599"/>
                      <a:pt x="149293" y="98883"/>
                      <a:pt x="146816" y="94978"/>
                    </a:cubicBezTo>
                    <a:cubicBezTo>
                      <a:pt x="137958" y="80881"/>
                      <a:pt x="100048" y="73356"/>
                      <a:pt x="85951" y="57925"/>
                    </a:cubicBezTo>
                    <a:cubicBezTo>
                      <a:pt x="76141" y="47067"/>
                      <a:pt x="61472" y="26398"/>
                      <a:pt x="55948" y="680"/>
                    </a:cubicBezTo>
                    <a:cubicBezTo>
                      <a:pt x="55852" y="-368"/>
                      <a:pt x="20324" y="-177"/>
                      <a:pt x="19848" y="1061"/>
                    </a:cubicBezTo>
                    <a:close/>
                  </a:path>
                </a:pathLst>
              </a:custGeom>
              <a:solidFill>
                <a:srgbClr val="27397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5" name="任意多边形: 形状 134" descr="b3b6267f-79b8-4854-9341-55fe486a8a09"/>
              <p:cNvSpPr/>
              <p:nvPr/>
            </p:nvSpPr>
            <p:spPr>
              <a:xfrm>
                <a:off x="1899484" y="4554459"/>
                <a:ext cx="147031" cy="728168"/>
              </a:xfrm>
              <a:custGeom>
                <a:avLst/>
                <a:gdLst>
                  <a:gd name="connsiteX0" fmla="*/ 144875 w 213359"/>
                  <a:gd name="connsiteY0" fmla="*/ 5334 h 1056654"/>
                  <a:gd name="connsiteX1" fmla="*/ 200787 w 213359"/>
                  <a:gd name="connsiteY1" fmla="*/ 0 h 1056654"/>
                  <a:gd name="connsiteX2" fmla="*/ 213360 w 213359"/>
                  <a:gd name="connsiteY2" fmla="*/ 155829 h 1056654"/>
                  <a:gd name="connsiteX3" fmla="*/ 98965 w 213359"/>
                  <a:gd name="connsiteY3" fmla="*/ 960120 h 1056654"/>
                  <a:gd name="connsiteX4" fmla="*/ 130207 w 213359"/>
                  <a:gd name="connsiteY4" fmla="*/ 1053656 h 1056654"/>
                  <a:gd name="connsiteX5" fmla="*/ 51530 w 213359"/>
                  <a:gd name="connsiteY5" fmla="*/ 1014031 h 1056654"/>
                  <a:gd name="connsiteX6" fmla="*/ 58007 w 213359"/>
                  <a:gd name="connsiteY6" fmla="*/ 945928 h 1056654"/>
                  <a:gd name="connsiteX7" fmla="*/ 34671 w 213359"/>
                  <a:gd name="connsiteY7" fmla="*/ 698182 h 1056654"/>
                  <a:gd name="connsiteX8" fmla="*/ 50483 w 213359"/>
                  <a:gd name="connsiteY8" fmla="*/ 582263 h 1056654"/>
                  <a:gd name="connsiteX9" fmla="*/ 0 w 213359"/>
                  <a:gd name="connsiteY9" fmla="*/ 251746 h 1056654"/>
                  <a:gd name="connsiteX10" fmla="*/ 144875 w 213359"/>
                  <a:gd name="connsiteY10" fmla="*/ 5334 h 1056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3359" h="1056654">
                    <a:moveTo>
                      <a:pt x="144875" y="5334"/>
                    </a:moveTo>
                    <a:lnTo>
                      <a:pt x="200787" y="0"/>
                    </a:lnTo>
                    <a:lnTo>
                      <a:pt x="213360" y="155829"/>
                    </a:lnTo>
                    <a:cubicBezTo>
                      <a:pt x="213360" y="155829"/>
                      <a:pt x="99155" y="919734"/>
                      <a:pt x="98965" y="960120"/>
                    </a:cubicBezTo>
                    <a:cubicBezTo>
                      <a:pt x="98774" y="1000601"/>
                      <a:pt x="120491" y="1042988"/>
                      <a:pt x="130207" y="1053656"/>
                    </a:cubicBezTo>
                    <a:cubicBezTo>
                      <a:pt x="144304" y="1069181"/>
                      <a:pt x="46863" y="1019651"/>
                      <a:pt x="51530" y="1014031"/>
                    </a:cubicBezTo>
                    <a:cubicBezTo>
                      <a:pt x="55817" y="1008888"/>
                      <a:pt x="57150" y="972884"/>
                      <a:pt x="58007" y="945928"/>
                    </a:cubicBezTo>
                    <a:cubicBezTo>
                      <a:pt x="58579" y="927354"/>
                      <a:pt x="36576" y="840867"/>
                      <a:pt x="34671" y="698182"/>
                    </a:cubicBezTo>
                    <a:cubicBezTo>
                      <a:pt x="34195" y="663035"/>
                      <a:pt x="56198" y="604171"/>
                      <a:pt x="50483" y="582263"/>
                    </a:cubicBezTo>
                    <a:cubicBezTo>
                      <a:pt x="48958" y="576263"/>
                      <a:pt x="0" y="251746"/>
                      <a:pt x="0" y="251746"/>
                    </a:cubicBezTo>
                    <a:lnTo>
                      <a:pt x="144875" y="5334"/>
                    </a:lnTo>
                    <a:close/>
                  </a:path>
                </a:pathLst>
              </a:custGeom>
              <a:solidFill>
                <a:srgbClr val="FE98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6" name="任意多边形: 形状 135" descr="41112f63-6f54-4ed9-8dd9-aa845bf3a85f"/>
              <p:cNvSpPr/>
              <p:nvPr/>
            </p:nvSpPr>
            <p:spPr>
              <a:xfrm>
                <a:off x="1648936" y="5172695"/>
                <a:ext cx="70649" cy="115245"/>
              </a:xfrm>
              <a:custGeom>
                <a:avLst/>
                <a:gdLst>
                  <a:gd name="connsiteX0" fmla="*/ 90301 w 102520"/>
                  <a:gd name="connsiteY0" fmla="*/ 7270 h 167234"/>
                  <a:gd name="connsiteX1" fmla="*/ 59535 w 102520"/>
                  <a:gd name="connsiteY1" fmla="*/ 31 h 167234"/>
                  <a:gd name="connsiteX2" fmla="*/ 17816 w 102520"/>
                  <a:gd name="connsiteY2" fmla="*/ 26891 h 167234"/>
                  <a:gd name="connsiteX3" fmla="*/ 4 w 102520"/>
                  <a:gd name="connsiteY3" fmla="*/ 39178 h 167234"/>
                  <a:gd name="connsiteX4" fmla="*/ 7053 w 102520"/>
                  <a:gd name="connsiteY4" fmla="*/ 50132 h 167234"/>
                  <a:gd name="connsiteX5" fmla="*/ 34104 w 102520"/>
                  <a:gd name="connsiteY5" fmla="*/ 35750 h 167234"/>
                  <a:gd name="connsiteX6" fmla="*/ 26484 w 102520"/>
                  <a:gd name="connsiteY6" fmla="*/ 78422 h 167234"/>
                  <a:gd name="connsiteX7" fmla="*/ 69822 w 102520"/>
                  <a:gd name="connsiteY7" fmla="*/ 166623 h 167234"/>
                  <a:gd name="connsiteX8" fmla="*/ 84777 w 102520"/>
                  <a:gd name="connsiteY8" fmla="*/ 158432 h 167234"/>
                  <a:gd name="connsiteX9" fmla="*/ 80586 w 102520"/>
                  <a:gd name="connsiteY9" fmla="*/ 87280 h 167234"/>
                  <a:gd name="connsiteX10" fmla="*/ 102493 w 102520"/>
                  <a:gd name="connsiteY10" fmla="*/ 31559 h 167234"/>
                  <a:gd name="connsiteX11" fmla="*/ 90301 w 102520"/>
                  <a:gd name="connsiteY11" fmla="*/ 7270 h 167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2520" h="167234">
                    <a:moveTo>
                      <a:pt x="90301" y="7270"/>
                    </a:moveTo>
                    <a:cubicBezTo>
                      <a:pt x="80109" y="9746"/>
                      <a:pt x="69537" y="-636"/>
                      <a:pt x="59535" y="31"/>
                    </a:cubicBezTo>
                    <a:cubicBezTo>
                      <a:pt x="52201" y="507"/>
                      <a:pt x="31913" y="16509"/>
                      <a:pt x="17816" y="26891"/>
                    </a:cubicBezTo>
                    <a:cubicBezTo>
                      <a:pt x="6291" y="35369"/>
                      <a:pt x="-186" y="38512"/>
                      <a:pt x="4" y="39178"/>
                    </a:cubicBezTo>
                    <a:cubicBezTo>
                      <a:pt x="480" y="41560"/>
                      <a:pt x="6291" y="49561"/>
                      <a:pt x="7053" y="50132"/>
                    </a:cubicBezTo>
                    <a:cubicBezTo>
                      <a:pt x="7053" y="50132"/>
                      <a:pt x="33913" y="34607"/>
                      <a:pt x="34104" y="35750"/>
                    </a:cubicBezTo>
                    <a:cubicBezTo>
                      <a:pt x="36771" y="49085"/>
                      <a:pt x="26198" y="75850"/>
                      <a:pt x="26484" y="78422"/>
                    </a:cubicBezTo>
                    <a:cubicBezTo>
                      <a:pt x="27246" y="84994"/>
                      <a:pt x="66774" y="158908"/>
                      <a:pt x="69822" y="166623"/>
                    </a:cubicBezTo>
                    <a:cubicBezTo>
                      <a:pt x="70870" y="169290"/>
                      <a:pt x="82967" y="162623"/>
                      <a:pt x="84777" y="158432"/>
                    </a:cubicBezTo>
                    <a:cubicBezTo>
                      <a:pt x="91254" y="143192"/>
                      <a:pt x="75918" y="107663"/>
                      <a:pt x="80586" y="87280"/>
                    </a:cubicBezTo>
                    <a:cubicBezTo>
                      <a:pt x="83919" y="72992"/>
                      <a:pt x="84491" y="50704"/>
                      <a:pt x="102493" y="31559"/>
                    </a:cubicBezTo>
                    <a:cubicBezTo>
                      <a:pt x="103160" y="30797"/>
                      <a:pt x="91539" y="6984"/>
                      <a:pt x="90301" y="7270"/>
                    </a:cubicBezTo>
                    <a:close/>
                  </a:path>
                </a:pathLst>
              </a:custGeom>
              <a:solidFill>
                <a:srgbClr val="27397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7" name="任意多边形: 形状 136" descr="79d3c1e3-a24d-4e98-be20-582e87533fbb"/>
              <p:cNvSpPr/>
              <p:nvPr/>
            </p:nvSpPr>
            <p:spPr>
              <a:xfrm>
                <a:off x="1694477" y="4612156"/>
                <a:ext cx="330969" cy="622717"/>
              </a:xfrm>
              <a:custGeom>
                <a:avLst/>
                <a:gdLst>
                  <a:gd name="connsiteX0" fmla="*/ 203953 w 480273"/>
                  <a:gd name="connsiteY0" fmla="*/ 0 h 903633"/>
                  <a:gd name="connsiteX1" fmla="*/ 480273 w 480273"/>
                  <a:gd name="connsiteY1" fmla="*/ 24670 h 903633"/>
                  <a:gd name="connsiteX2" fmla="*/ 244339 w 480273"/>
                  <a:gd name="connsiteY2" fmla="*/ 568166 h 903633"/>
                  <a:gd name="connsiteX3" fmla="*/ 58792 w 480273"/>
                  <a:gd name="connsiteY3" fmla="*/ 821531 h 903633"/>
                  <a:gd name="connsiteX4" fmla="*/ 14501 w 480273"/>
                  <a:gd name="connsiteY4" fmla="*/ 901065 h 903633"/>
                  <a:gd name="connsiteX5" fmla="*/ 1928 w 480273"/>
                  <a:gd name="connsiteY5" fmla="*/ 814483 h 903633"/>
                  <a:gd name="connsiteX6" fmla="*/ 23740 w 480273"/>
                  <a:gd name="connsiteY6" fmla="*/ 814483 h 903633"/>
                  <a:gd name="connsiteX7" fmla="*/ 122038 w 480273"/>
                  <a:gd name="connsiteY7" fmla="*/ 564166 h 903633"/>
                  <a:gd name="connsiteX8" fmla="*/ 178426 w 480273"/>
                  <a:gd name="connsiteY8" fmla="*/ 504254 h 903633"/>
                  <a:gd name="connsiteX9" fmla="*/ 203953 w 480273"/>
                  <a:gd name="connsiteY9" fmla="*/ 0 h 90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0273" h="903633">
                    <a:moveTo>
                      <a:pt x="203953" y="0"/>
                    </a:moveTo>
                    <a:lnTo>
                      <a:pt x="480273" y="24670"/>
                    </a:lnTo>
                    <a:cubicBezTo>
                      <a:pt x="480273" y="24670"/>
                      <a:pt x="270247" y="523304"/>
                      <a:pt x="244339" y="568166"/>
                    </a:cubicBezTo>
                    <a:cubicBezTo>
                      <a:pt x="205763" y="635032"/>
                      <a:pt x="114228" y="744950"/>
                      <a:pt x="58792" y="821531"/>
                    </a:cubicBezTo>
                    <a:cubicBezTo>
                      <a:pt x="44790" y="840867"/>
                      <a:pt x="15072" y="898207"/>
                      <a:pt x="14501" y="901065"/>
                    </a:cubicBezTo>
                    <a:cubicBezTo>
                      <a:pt x="9834" y="921448"/>
                      <a:pt x="-5311" y="813816"/>
                      <a:pt x="1928" y="814483"/>
                    </a:cubicBezTo>
                    <a:cubicBezTo>
                      <a:pt x="8786" y="815149"/>
                      <a:pt x="15930" y="815912"/>
                      <a:pt x="23740" y="814483"/>
                    </a:cubicBezTo>
                    <a:cubicBezTo>
                      <a:pt x="24597" y="813911"/>
                      <a:pt x="76413" y="611600"/>
                      <a:pt x="122038" y="564166"/>
                    </a:cubicBezTo>
                    <a:cubicBezTo>
                      <a:pt x="146613" y="538639"/>
                      <a:pt x="178426" y="504254"/>
                      <a:pt x="178426" y="504254"/>
                    </a:cubicBezTo>
                    <a:lnTo>
                      <a:pt x="203953" y="0"/>
                    </a:lnTo>
                    <a:close/>
                  </a:path>
                </a:pathLst>
              </a:custGeom>
              <a:solidFill>
                <a:srgbClr val="FEB1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8" name="任意多边形: 形状 137" descr="36cf2a63-80cd-42e2-ba2f-fbbdc7e84710"/>
              <p:cNvSpPr/>
              <p:nvPr/>
            </p:nvSpPr>
            <p:spPr>
              <a:xfrm>
                <a:off x="1819191" y="4146118"/>
                <a:ext cx="382631" cy="668273"/>
              </a:xfrm>
              <a:custGeom>
                <a:avLst/>
                <a:gdLst>
                  <a:gd name="connsiteX0" fmla="*/ 130707 w 555241"/>
                  <a:gd name="connsiteY0" fmla="*/ 61532 h 969740"/>
                  <a:gd name="connsiteX1" fmla="*/ 41743 w 555241"/>
                  <a:gd name="connsiteY1" fmla="*/ 179166 h 969740"/>
                  <a:gd name="connsiteX2" fmla="*/ 102608 w 555241"/>
                  <a:gd name="connsiteY2" fmla="*/ 436150 h 969740"/>
                  <a:gd name="connsiteX3" fmla="*/ 23170 w 555241"/>
                  <a:gd name="connsiteY3" fmla="*/ 624745 h 969740"/>
                  <a:gd name="connsiteX4" fmla="*/ 4691 w 555241"/>
                  <a:gd name="connsiteY4" fmla="*/ 953358 h 969740"/>
                  <a:gd name="connsiteX5" fmla="*/ 305300 w 555241"/>
                  <a:gd name="connsiteY5" fmla="*/ 969741 h 969740"/>
                  <a:gd name="connsiteX6" fmla="*/ 351592 w 555241"/>
                  <a:gd name="connsiteY6" fmla="*/ 645128 h 969740"/>
                  <a:gd name="connsiteX7" fmla="*/ 332542 w 555241"/>
                  <a:gd name="connsiteY7" fmla="*/ 422720 h 969740"/>
                  <a:gd name="connsiteX8" fmla="*/ 345877 w 555241"/>
                  <a:gd name="connsiteY8" fmla="*/ 229648 h 969740"/>
                  <a:gd name="connsiteX9" fmla="*/ 505420 w 555241"/>
                  <a:gd name="connsiteY9" fmla="*/ 152591 h 969740"/>
                  <a:gd name="connsiteX10" fmla="*/ 555236 w 555241"/>
                  <a:gd name="connsiteY10" fmla="*/ 64770 h 969740"/>
                  <a:gd name="connsiteX11" fmla="*/ 534853 w 555241"/>
                  <a:gd name="connsiteY11" fmla="*/ 32100 h 969740"/>
                  <a:gd name="connsiteX12" fmla="*/ 518946 w 555241"/>
                  <a:gd name="connsiteY12" fmla="*/ 0 h 969740"/>
                  <a:gd name="connsiteX13" fmla="*/ 440269 w 555241"/>
                  <a:gd name="connsiteY13" fmla="*/ 72295 h 969740"/>
                  <a:gd name="connsiteX14" fmla="*/ 228052 w 555241"/>
                  <a:gd name="connsiteY14" fmla="*/ 70295 h 969740"/>
                  <a:gd name="connsiteX15" fmla="*/ 222242 w 555241"/>
                  <a:gd name="connsiteY15" fmla="*/ 58008 h 969740"/>
                  <a:gd name="connsiteX16" fmla="*/ 221861 w 555241"/>
                  <a:gd name="connsiteY16" fmla="*/ 38195 h 969740"/>
                  <a:gd name="connsiteX17" fmla="*/ 143280 w 555241"/>
                  <a:gd name="connsiteY17" fmla="*/ 23527 h 969740"/>
                  <a:gd name="connsiteX18" fmla="*/ 138517 w 555241"/>
                  <a:gd name="connsiteY18" fmla="*/ 43149 h 969740"/>
                  <a:gd name="connsiteX19" fmla="*/ 130707 w 555241"/>
                  <a:gd name="connsiteY19" fmla="*/ 61532 h 969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55241" h="969740">
                    <a:moveTo>
                      <a:pt x="130707" y="61532"/>
                    </a:moveTo>
                    <a:cubicBezTo>
                      <a:pt x="130707" y="61532"/>
                      <a:pt x="60889" y="70295"/>
                      <a:pt x="41743" y="179166"/>
                    </a:cubicBezTo>
                    <a:cubicBezTo>
                      <a:pt x="37838" y="201168"/>
                      <a:pt x="84796" y="373380"/>
                      <a:pt x="102608" y="436150"/>
                    </a:cubicBezTo>
                    <a:cubicBezTo>
                      <a:pt x="111466" y="467297"/>
                      <a:pt x="34314" y="578549"/>
                      <a:pt x="23170" y="624745"/>
                    </a:cubicBezTo>
                    <a:cubicBezTo>
                      <a:pt x="-13978" y="779526"/>
                      <a:pt x="4691" y="936594"/>
                      <a:pt x="4691" y="953358"/>
                    </a:cubicBezTo>
                    <a:cubicBezTo>
                      <a:pt x="4691" y="953453"/>
                      <a:pt x="305300" y="969741"/>
                      <a:pt x="305300" y="969741"/>
                    </a:cubicBezTo>
                    <a:cubicBezTo>
                      <a:pt x="305300" y="969741"/>
                      <a:pt x="367879" y="785051"/>
                      <a:pt x="351592" y="645128"/>
                    </a:cubicBezTo>
                    <a:cubicBezTo>
                      <a:pt x="348639" y="619602"/>
                      <a:pt x="331970" y="492252"/>
                      <a:pt x="332542" y="422720"/>
                    </a:cubicBezTo>
                    <a:cubicBezTo>
                      <a:pt x="333113" y="350997"/>
                      <a:pt x="358450" y="286227"/>
                      <a:pt x="345877" y="229648"/>
                    </a:cubicBezTo>
                    <a:cubicBezTo>
                      <a:pt x="343686" y="219837"/>
                      <a:pt x="494657" y="162306"/>
                      <a:pt x="505420" y="152591"/>
                    </a:cubicBezTo>
                    <a:cubicBezTo>
                      <a:pt x="518374" y="140875"/>
                      <a:pt x="538186" y="101918"/>
                      <a:pt x="555236" y="64770"/>
                    </a:cubicBezTo>
                    <a:cubicBezTo>
                      <a:pt x="555522" y="64294"/>
                      <a:pt x="544759" y="49530"/>
                      <a:pt x="534853" y="32100"/>
                    </a:cubicBezTo>
                    <a:cubicBezTo>
                      <a:pt x="526661" y="17622"/>
                      <a:pt x="519041" y="-95"/>
                      <a:pt x="518946" y="0"/>
                    </a:cubicBezTo>
                    <a:cubicBezTo>
                      <a:pt x="495705" y="25623"/>
                      <a:pt x="460843" y="61056"/>
                      <a:pt x="440269" y="72295"/>
                    </a:cubicBezTo>
                    <a:cubicBezTo>
                      <a:pt x="412837" y="87249"/>
                      <a:pt x="228052" y="70295"/>
                      <a:pt x="228052" y="70295"/>
                    </a:cubicBezTo>
                    <a:cubicBezTo>
                      <a:pt x="228052" y="70295"/>
                      <a:pt x="223766" y="66009"/>
                      <a:pt x="222242" y="58008"/>
                    </a:cubicBezTo>
                    <a:cubicBezTo>
                      <a:pt x="220718" y="50007"/>
                      <a:pt x="221861" y="38195"/>
                      <a:pt x="221861" y="38195"/>
                    </a:cubicBezTo>
                    <a:lnTo>
                      <a:pt x="143280" y="23527"/>
                    </a:lnTo>
                    <a:cubicBezTo>
                      <a:pt x="143280" y="23527"/>
                      <a:pt x="141661" y="33719"/>
                      <a:pt x="138517" y="43149"/>
                    </a:cubicBezTo>
                    <a:cubicBezTo>
                      <a:pt x="135565" y="52674"/>
                      <a:pt x="130707" y="61532"/>
                      <a:pt x="130707" y="61532"/>
                    </a:cubicBezTo>
                    <a:close/>
                  </a:path>
                </a:pathLst>
              </a:custGeom>
              <a:solidFill>
                <a:srgbClr val="292B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9" name="任意多边形: 形状 138" descr="672250e2-404d-4b0c-a6a5-cc4cc820d670"/>
              <p:cNvSpPr/>
              <p:nvPr/>
            </p:nvSpPr>
            <p:spPr>
              <a:xfrm>
                <a:off x="1850969" y="3994557"/>
                <a:ext cx="357478" cy="324964"/>
              </a:xfrm>
              <a:custGeom>
                <a:avLst/>
                <a:gdLst>
                  <a:gd name="connsiteX0" fmla="*/ 46397 w 518741"/>
                  <a:gd name="connsiteY0" fmla="*/ 320421 h 471560"/>
                  <a:gd name="connsiteX1" fmla="*/ 205940 w 518741"/>
                  <a:gd name="connsiteY1" fmla="*/ 233743 h 471560"/>
                  <a:gd name="connsiteX2" fmla="*/ 486166 w 518741"/>
                  <a:gd name="connsiteY2" fmla="*/ 0 h 471560"/>
                  <a:gd name="connsiteX3" fmla="*/ 518742 w 518741"/>
                  <a:gd name="connsiteY3" fmla="*/ 34290 h 471560"/>
                  <a:gd name="connsiteX4" fmla="*/ 190986 w 518741"/>
                  <a:gd name="connsiteY4" fmla="*/ 393097 h 471560"/>
                  <a:gd name="connsiteX5" fmla="*/ 4392 w 518741"/>
                  <a:gd name="connsiteY5" fmla="*/ 440055 h 471560"/>
                  <a:gd name="connsiteX6" fmla="*/ 46397 w 518741"/>
                  <a:gd name="connsiteY6" fmla="*/ 320421 h 471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8741" h="471560">
                    <a:moveTo>
                      <a:pt x="46397" y="320421"/>
                    </a:moveTo>
                    <a:lnTo>
                      <a:pt x="205940" y="233743"/>
                    </a:lnTo>
                    <a:lnTo>
                      <a:pt x="486166" y="0"/>
                    </a:lnTo>
                    <a:lnTo>
                      <a:pt x="518742" y="34290"/>
                    </a:lnTo>
                    <a:cubicBezTo>
                      <a:pt x="518742" y="34290"/>
                      <a:pt x="290618" y="314516"/>
                      <a:pt x="190986" y="393097"/>
                    </a:cubicBezTo>
                    <a:cubicBezTo>
                      <a:pt x="62399" y="494538"/>
                      <a:pt x="25632" y="483013"/>
                      <a:pt x="4392" y="440055"/>
                    </a:cubicBezTo>
                    <a:cubicBezTo>
                      <a:pt x="-16944" y="397288"/>
                      <a:pt x="46397" y="320421"/>
                      <a:pt x="46397" y="320421"/>
                    </a:cubicBezTo>
                    <a:close/>
                  </a:path>
                </a:pathLst>
              </a:custGeom>
              <a:solidFill>
                <a:srgbClr val="292B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0" name="任意多边形: 形状 139" descr="87acb0e6-330c-44a4-9489-ba1e849b4b74"/>
              <p:cNvSpPr/>
              <p:nvPr/>
            </p:nvSpPr>
            <p:spPr>
              <a:xfrm>
                <a:off x="2187716" y="3947135"/>
                <a:ext cx="78540" cy="72298"/>
              </a:xfrm>
              <a:custGeom>
                <a:avLst/>
                <a:gdLst>
                  <a:gd name="connsiteX0" fmla="*/ 29131 w 113970"/>
                  <a:gd name="connsiteY0" fmla="*/ 104913 h 104913"/>
                  <a:gd name="connsiteX1" fmla="*/ 110951 w 113970"/>
                  <a:gd name="connsiteY1" fmla="*/ 42429 h 104913"/>
                  <a:gd name="connsiteX2" fmla="*/ 56658 w 113970"/>
                  <a:gd name="connsiteY2" fmla="*/ 6711 h 104913"/>
                  <a:gd name="connsiteX3" fmla="*/ 80 w 113970"/>
                  <a:gd name="connsiteY3" fmla="*/ 75481 h 104913"/>
                  <a:gd name="connsiteX4" fmla="*/ 29131 w 113970"/>
                  <a:gd name="connsiteY4" fmla="*/ 104913 h 10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970" h="104913">
                    <a:moveTo>
                      <a:pt x="29131" y="104913"/>
                    </a:moveTo>
                    <a:cubicBezTo>
                      <a:pt x="29131" y="104913"/>
                      <a:pt x="100473" y="76624"/>
                      <a:pt x="110951" y="42429"/>
                    </a:cubicBezTo>
                    <a:cubicBezTo>
                      <a:pt x="121428" y="8235"/>
                      <a:pt x="104950" y="-11006"/>
                      <a:pt x="56658" y="6711"/>
                    </a:cubicBezTo>
                    <a:cubicBezTo>
                      <a:pt x="49324" y="9378"/>
                      <a:pt x="-2301" y="67861"/>
                      <a:pt x="80" y="75481"/>
                    </a:cubicBezTo>
                    <a:cubicBezTo>
                      <a:pt x="4557" y="89007"/>
                      <a:pt x="29131" y="104913"/>
                      <a:pt x="29131" y="104913"/>
                    </a:cubicBezTo>
                    <a:close/>
                  </a:path>
                </a:pathLst>
              </a:custGeom>
              <a:solidFill>
                <a:srgbClr val="FEB1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1" name="任意多边形: 形状 140" descr="a71c7a9d-698e-443b-8470-5c9650eb92c9"/>
              <p:cNvSpPr/>
              <p:nvPr/>
            </p:nvSpPr>
            <p:spPr>
              <a:xfrm>
                <a:off x="1873013" y="4198752"/>
                <a:ext cx="180510" cy="121244"/>
              </a:xfrm>
              <a:custGeom>
                <a:avLst/>
                <a:gdLst>
                  <a:gd name="connsiteX0" fmla="*/ 12504 w 261940"/>
                  <a:gd name="connsiteY0" fmla="*/ 175939 h 175939"/>
                  <a:gd name="connsiteX1" fmla="*/ 1931 w 261940"/>
                  <a:gd name="connsiteY1" fmla="*/ 175082 h 175939"/>
                  <a:gd name="connsiteX2" fmla="*/ 27 w 261940"/>
                  <a:gd name="connsiteY2" fmla="*/ 172510 h 175939"/>
                  <a:gd name="connsiteX3" fmla="*/ 2598 w 261940"/>
                  <a:gd name="connsiteY3" fmla="*/ 170605 h 175939"/>
                  <a:gd name="connsiteX4" fmla="*/ 258154 w 261940"/>
                  <a:gd name="connsiteY4" fmla="*/ 679 h 175939"/>
                  <a:gd name="connsiteX5" fmla="*/ 261297 w 261940"/>
                  <a:gd name="connsiteY5" fmla="*/ 679 h 175939"/>
                  <a:gd name="connsiteX6" fmla="*/ 261297 w 261940"/>
                  <a:gd name="connsiteY6" fmla="*/ 3822 h 175939"/>
                  <a:gd name="connsiteX7" fmla="*/ 12504 w 261940"/>
                  <a:gd name="connsiteY7" fmla="*/ 175939 h 175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1940" h="175939">
                    <a:moveTo>
                      <a:pt x="12504" y="175939"/>
                    </a:moveTo>
                    <a:cubicBezTo>
                      <a:pt x="8885" y="175939"/>
                      <a:pt x="5360" y="175653"/>
                      <a:pt x="1931" y="175082"/>
                    </a:cubicBezTo>
                    <a:cubicBezTo>
                      <a:pt x="693" y="174891"/>
                      <a:pt x="-164" y="173748"/>
                      <a:pt x="27" y="172510"/>
                    </a:cubicBezTo>
                    <a:cubicBezTo>
                      <a:pt x="217" y="171272"/>
                      <a:pt x="1360" y="170319"/>
                      <a:pt x="2598" y="170605"/>
                    </a:cubicBezTo>
                    <a:cubicBezTo>
                      <a:pt x="53938" y="178796"/>
                      <a:pt x="139854" y="121646"/>
                      <a:pt x="258154" y="679"/>
                    </a:cubicBezTo>
                    <a:cubicBezTo>
                      <a:pt x="259011" y="-178"/>
                      <a:pt x="260440" y="-273"/>
                      <a:pt x="261297" y="679"/>
                    </a:cubicBezTo>
                    <a:cubicBezTo>
                      <a:pt x="262155" y="1536"/>
                      <a:pt x="262155" y="2965"/>
                      <a:pt x="261297" y="3822"/>
                    </a:cubicBezTo>
                    <a:cubicBezTo>
                      <a:pt x="149664" y="118218"/>
                      <a:pt x="66035" y="175939"/>
                      <a:pt x="12504" y="1759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8" name="任意多边形: 形状 117" descr="35f392b2-dc8a-4894-ab92-67c0a5005074"/>
              <p:cNvSpPr/>
              <p:nvPr/>
            </p:nvSpPr>
            <p:spPr>
              <a:xfrm>
                <a:off x="4764837" y="5594383"/>
                <a:ext cx="37742" cy="38267"/>
              </a:xfrm>
              <a:custGeom>
                <a:avLst/>
                <a:gdLst>
                  <a:gd name="connsiteX0" fmla="*/ 0 w 54768"/>
                  <a:gd name="connsiteY0" fmla="*/ 25813 h 55530"/>
                  <a:gd name="connsiteX1" fmla="*/ 8954 w 54768"/>
                  <a:gd name="connsiteY1" fmla="*/ 38195 h 55530"/>
                  <a:gd name="connsiteX2" fmla="*/ 12573 w 54768"/>
                  <a:gd name="connsiteY2" fmla="*/ 55531 h 55530"/>
                  <a:gd name="connsiteX3" fmla="*/ 38195 w 54768"/>
                  <a:gd name="connsiteY3" fmla="*/ 46196 h 55530"/>
                  <a:gd name="connsiteX4" fmla="*/ 54769 w 54768"/>
                  <a:gd name="connsiteY4" fmla="*/ 30290 h 55530"/>
                  <a:gd name="connsiteX5" fmla="*/ 46958 w 54768"/>
                  <a:gd name="connsiteY5" fmla="*/ 20860 h 55530"/>
                  <a:gd name="connsiteX6" fmla="*/ 36195 w 54768"/>
                  <a:gd name="connsiteY6" fmla="*/ 0 h 55530"/>
                  <a:gd name="connsiteX7" fmla="*/ 0 w 54768"/>
                  <a:gd name="connsiteY7" fmla="*/ 25813 h 55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768" h="55530">
                    <a:moveTo>
                      <a:pt x="0" y="25813"/>
                    </a:moveTo>
                    <a:cubicBezTo>
                      <a:pt x="0" y="25813"/>
                      <a:pt x="6477" y="32004"/>
                      <a:pt x="8954" y="38195"/>
                    </a:cubicBezTo>
                    <a:cubicBezTo>
                      <a:pt x="11621" y="44387"/>
                      <a:pt x="12573" y="55531"/>
                      <a:pt x="12573" y="55531"/>
                    </a:cubicBezTo>
                    <a:cubicBezTo>
                      <a:pt x="12573" y="55531"/>
                      <a:pt x="29146" y="51911"/>
                      <a:pt x="38195" y="46196"/>
                    </a:cubicBezTo>
                    <a:cubicBezTo>
                      <a:pt x="47149" y="40481"/>
                      <a:pt x="54769" y="30290"/>
                      <a:pt x="54769" y="30290"/>
                    </a:cubicBezTo>
                    <a:cubicBezTo>
                      <a:pt x="54769" y="30290"/>
                      <a:pt x="51626" y="27908"/>
                      <a:pt x="46958" y="20860"/>
                    </a:cubicBezTo>
                    <a:cubicBezTo>
                      <a:pt x="42006" y="13811"/>
                      <a:pt x="36195" y="0"/>
                      <a:pt x="36195" y="0"/>
                    </a:cubicBezTo>
                    <a:lnTo>
                      <a:pt x="0" y="25813"/>
                    </a:lnTo>
                    <a:close/>
                  </a:path>
                </a:pathLst>
              </a:custGeom>
              <a:solidFill>
                <a:srgbClr val="FEB1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9" name="任意多边形: 形状 118" descr="d66e8ed1-73b4-4d5a-8122-f76ba4c3674f"/>
              <p:cNvSpPr/>
              <p:nvPr/>
            </p:nvSpPr>
            <p:spPr>
              <a:xfrm>
                <a:off x="4520200" y="5637377"/>
                <a:ext cx="34460" cy="26587"/>
              </a:xfrm>
              <a:custGeom>
                <a:avLst/>
                <a:gdLst>
                  <a:gd name="connsiteX0" fmla="*/ 10287 w 50006"/>
                  <a:gd name="connsiteY0" fmla="*/ 0 h 38581"/>
                  <a:gd name="connsiteX1" fmla="*/ 8954 w 50006"/>
                  <a:gd name="connsiteY1" fmla="*/ 15335 h 38581"/>
                  <a:gd name="connsiteX2" fmla="*/ 0 w 50006"/>
                  <a:gd name="connsiteY2" fmla="*/ 33338 h 38581"/>
                  <a:gd name="connsiteX3" fmla="*/ 24003 w 50006"/>
                  <a:gd name="connsiteY3" fmla="*/ 38576 h 38581"/>
                  <a:gd name="connsiteX4" fmla="*/ 48196 w 50006"/>
                  <a:gd name="connsiteY4" fmla="*/ 33528 h 38581"/>
                  <a:gd name="connsiteX5" fmla="*/ 46863 w 50006"/>
                  <a:gd name="connsiteY5" fmla="*/ 20860 h 38581"/>
                  <a:gd name="connsiteX6" fmla="*/ 50006 w 50006"/>
                  <a:gd name="connsiteY6" fmla="*/ 286 h 38581"/>
                  <a:gd name="connsiteX7" fmla="*/ 10287 w 50006"/>
                  <a:gd name="connsiteY7" fmla="*/ 0 h 38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006" h="38581">
                    <a:moveTo>
                      <a:pt x="10287" y="0"/>
                    </a:moveTo>
                    <a:cubicBezTo>
                      <a:pt x="10287" y="0"/>
                      <a:pt x="9810" y="8668"/>
                      <a:pt x="8954" y="15335"/>
                    </a:cubicBezTo>
                    <a:cubicBezTo>
                      <a:pt x="7810" y="22003"/>
                      <a:pt x="0" y="33338"/>
                      <a:pt x="0" y="33338"/>
                    </a:cubicBezTo>
                    <a:cubicBezTo>
                      <a:pt x="0" y="33338"/>
                      <a:pt x="13239" y="38767"/>
                      <a:pt x="24003" y="38576"/>
                    </a:cubicBezTo>
                    <a:cubicBezTo>
                      <a:pt x="34576" y="38481"/>
                      <a:pt x="48196" y="33528"/>
                      <a:pt x="48196" y="33528"/>
                    </a:cubicBezTo>
                    <a:cubicBezTo>
                      <a:pt x="48196" y="33528"/>
                      <a:pt x="47339" y="29432"/>
                      <a:pt x="46863" y="20860"/>
                    </a:cubicBezTo>
                    <a:cubicBezTo>
                      <a:pt x="46387" y="12287"/>
                      <a:pt x="50006" y="286"/>
                      <a:pt x="50006" y="286"/>
                    </a:cubicBezTo>
                    <a:lnTo>
                      <a:pt x="10287" y="0"/>
                    </a:lnTo>
                    <a:close/>
                  </a:path>
                </a:pathLst>
              </a:custGeom>
              <a:solidFill>
                <a:srgbClr val="FEB1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0" name="任意多边形: 形状 119" descr="b6c5f2ea-298d-4ba4-aad8-b59741f8cf0f"/>
              <p:cNvSpPr/>
              <p:nvPr/>
            </p:nvSpPr>
            <p:spPr>
              <a:xfrm>
                <a:off x="4428437" y="5657857"/>
                <a:ext cx="126174" cy="49951"/>
              </a:xfrm>
              <a:custGeom>
                <a:avLst/>
                <a:gdLst>
                  <a:gd name="connsiteX0" fmla="*/ 128873 w 183093"/>
                  <a:gd name="connsiteY0" fmla="*/ 0 h 72485"/>
                  <a:gd name="connsiteX1" fmla="*/ 73628 w 183093"/>
                  <a:gd name="connsiteY1" fmla="*/ 30861 h 72485"/>
                  <a:gd name="connsiteX2" fmla="*/ 0 w 183093"/>
                  <a:gd name="connsiteY2" fmla="*/ 61531 h 72485"/>
                  <a:gd name="connsiteX3" fmla="*/ 0 w 183093"/>
                  <a:gd name="connsiteY3" fmla="*/ 72485 h 72485"/>
                  <a:gd name="connsiteX4" fmla="*/ 87534 w 183093"/>
                  <a:gd name="connsiteY4" fmla="*/ 68199 h 72485"/>
                  <a:gd name="connsiteX5" fmla="*/ 129063 w 183093"/>
                  <a:gd name="connsiteY5" fmla="*/ 61817 h 72485"/>
                  <a:gd name="connsiteX6" fmla="*/ 149257 w 183093"/>
                  <a:gd name="connsiteY6" fmla="*/ 51340 h 72485"/>
                  <a:gd name="connsiteX7" fmla="*/ 150781 w 183093"/>
                  <a:gd name="connsiteY7" fmla="*/ 62198 h 72485"/>
                  <a:gd name="connsiteX8" fmla="*/ 178403 w 183093"/>
                  <a:gd name="connsiteY8" fmla="*/ 63055 h 72485"/>
                  <a:gd name="connsiteX9" fmla="*/ 182880 w 183093"/>
                  <a:gd name="connsiteY9" fmla="*/ 39814 h 72485"/>
                  <a:gd name="connsiteX10" fmla="*/ 181737 w 183093"/>
                  <a:gd name="connsiteY10" fmla="*/ 1429 h 72485"/>
                  <a:gd name="connsiteX11" fmla="*/ 152304 w 183093"/>
                  <a:gd name="connsiteY11" fmla="*/ 6477 h 72485"/>
                  <a:gd name="connsiteX12" fmla="*/ 128873 w 183093"/>
                  <a:gd name="connsiteY12" fmla="*/ 0 h 72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3093" h="72485">
                    <a:moveTo>
                      <a:pt x="128873" y="0"/>
                    </a:moveTo>
                    <a:cubicBezTo>
                      <a:pt x="128873" y="0"/>
                      <a:pt x="106013" y="14954"/>
                      <a:pt x="73628" y="30861"/>
                    </a:cubicBezTo>
                    <a:cubicBezTo>
                      <a:pt x="41529" y="46768"/>
                      <a:pt x="0" y="61531"/>
                      <a:pt x="0" y="61531"/>
                    </a:cubicBezTo>
                    <a:lnTo>
                      <a:pt x="0" y="72485"/>
                    </a:lnTo>
                    <a:cubicBezTo>
                      <a:pt x="0" y="72485"/>
                      <a:pt x="55245" y="70866"/>
                      <a:pt x="87534" y="68199"/>
                    </a:cubicBezTo>
                    <a:cubicBezTo>
                      <a:pt x="119634" y="65532"/>
                      <a:pt x="129063" y="61817"/>
                      <a:pt x="129063" y="61817"/>
                    </a:cubicBezTo>
                    <a:lnTo>
                      <a:pt x="149257" y="51340"/>
                    </a:lnTo>
                    <a:lnTo>
                      <a:pt x="150781" y="62198"/>
                    </a:lnTo>
                    <a:lnTo>
                      <a:pt x="178403" y="63055"/>
                    </a:lnTo>
                    <a:cubicBezTo>
                      <a:pt x="178403" y="63055"/>
                      <a:pt x="182023" y="55245"/>
                      <a:pt x="182880" y="39814"/>
                    </a:cubicBezTo>
                    <a:cubicBezTo>
                      <a:pt x="183737" y="24384"/>
                      <a:pt x="181737" y="1429"/>
                      <a:pt x="181737" y="1429"/>
                    </a:cubicBezTo>
                    <a:cubicBezTo>
                      <a:pt x="181737" y="1429"/>
                      <a:pt x="165830" y="7334"/>
                      <a:pt x="152304" y="6477"/>
                    </a:cubicBezTo>
                    <a:cubicBezTo>
                      <a:pt x="139160" y="5715"/>
                      <a:pt x="128873" y="0"/>
                      <a:pt x="128873" y="0"/>
                    </a:cubicBezTo>
                    <a:close/>
                  </a:path>
                </a:pathLst>
              </a:custGeom>
              <a:solidFill>
                <a:srgbClr val="20202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1" name="任意多边形: 形状 120" descr="0544e700-afa6-44ea-b41b-09ee2218d19d"/>
              <p:cNvSpPr/>
              <p:nvPr/>
            </p:nvSpPr>
            <p:spPr>
              <a:xfrm>
                <a:off x="4718365" y="5613944"/>
                <a:ext cx="105285" cy="107451"/>
              </a:xfrm>
              <a:custGeom>
                <a:avLst/>
                <a:gdLst>
                  <a:gd name="connsiteX0" fmla="*/ 77343 w 152780"/>
                  <a:gd name="connsiteY0" fmla="*/ 26575 h 155924"/>
                  <a:gd name="connsiteX1" fmla="*/ 46863 w 152780"/>
                  <a:gd name="connsiteY1" fmla="*/ 81820 h 155924"/>
                  <a:gd name="connsiteX2" fmla="*/ 0 w 152780"/>
                  <a:gd name="connsiteY2" fmla="*/ 146685 h 155924"/>
                  <a:gd name="connsiteX3" fmla="*/ 5810 w 152780"/>
                  <a:gd name="connsiteY3" fmla="*/ 155924 h 155924"/>
                  <a:gd name="connsiteX4" fmla="*/ 78105 w 152780"/>
                  <a:gd name="connsiteY4" fmla="*/ 106394 h 155924"/>
                  <a:gd name="connsiteX5" fmla="*/ 110204 w 152780"/>
                  <a:gd name="connsiteY5" fmla="*/ 79153 h 155924"/>
                  <a:gd name="connsiteX6" fmla="*/ 121825 w 152780"/>
                  <a:gd name="connsiteY6" fmla="*/ 59531 h 155924"/>
                  <a:gd name="connsiteX7" fmla="*/ 128778 w 152780"/>
                  <a:gd name="connsiteY7" fmla="*/ 68008 h 155924"/>
                  <a:gd name="connsiteX8" fmla="*/ 152781 w 152780"/>
                  <a:gd name="connsiteY8" fmla="*/ 54293 h 155924"/>
                  <a:gd name="connsiteX9" fmla="*/ 144494 w 152780"/>
                  <a:gd name="connsiteY9" fmla="*/ 32099 h 155924"/>
                  <a:gd name="connsiteX10" fmla="*/ 123444 w 152780"/>
                  <a:gd name="connsiteY10" fmla="*/ 0 h 155924"/>
                  <a:gd name="connsiteX11" fmla="*/ 100965 w 152780"/>
                  <a:gd name="connsiteY11" fmla="*/ 19621 h 155924"/>
                  <a:gd name="connsiteX12" fmla="*/ 77343 w 152780"/>
                  <a:gd name="connsiteY12" fmla="*/ 26575 h 155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2780" h="155924">
                    <a:moveTo>
                      <a:pt x="77343" y="26575"/>
                    </a:moveTo>
                    <a:cubicBezTo>
                      <a:pt x="77343" y="26575"/>
                      <a:pt x="65627" y="51435"/>
                      <a:pt x="46863" y="81820"/>
                    </a:cubicBezTo>
                    <a:cubicBezTo>
                      <a:pt x="27813" y="112204"/>
                      <a:pt x="0" y="146685"/>
                      <a:pt x="0" y="146685"/>
                    </a:cubicBezTo>
                    <a:lnTo>
                      <a:pt x="5810" y="155924"/>
                    </a:lnTo>
                    <a:cubicBezTo>
                      <a:pt x="5810" y="155924"/>
                      <a:pt x="52006" y="125635"/>
                      <a:pt x="78105" y="106394"/>
                    </a:cubicBezTo>
                    <a:cubicBezTo>
                      <a:pt x="104108" y="87249"/>
                      <a:pt x="110204" y="79153"/>
                      <a:pt x="110204" y="79153"/>
                    </a:cubicBezTo>
                    <a:lnTo>
                      <a:pt x="121825" y="59531"/>
                    </a:lnTo>
                    <a:lnTo>
                      <a:pt x="128778" y="68008"/>
                    </a:lnTo>
                    <a:lnTo>
                      <a:pt x="152781" y="54293"/>
                    </a:lnTo>
                    <a:cubicBezTo>
                      <a:pt x="152781" y="54293"/>
                      <a:pt x="151923" y="45720"/>
                      <a:pt x="144494" y="32099"/>
                    </a:cubicBezTo>
                    <a:cubicBezTo>
                      <a:pt x="137064" y="18479"/>
                      <a:pt x="123444" y="0"/>
                      <a:pt x="123444" y="0"/>
                    </a:cubicBezTo>
                    <a:cubicBezTo>
                      <a:pt x="123444" y="0"/>
                      <a:pt x="112871" y="13430"/>
                      <a:pt x="100965" y="19621"/>
                    </a:cubicBezTo>
                    <a:cubicBezTo>
                      <a:pt x="89059" y="26003"/>
                      <a:pt x="77343" y="26575"/>
                      <a:pt x="77343" y="26575"/>
                    </a:cubicBezTo>
                    <a:close/>
                  </a:path>
                </a:pathLst>
              </a:custGeom>
              <a:solidFill>
                <a:srgbClr val="20202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2" name="任意多边形: 形状 121" descr="4871c2d3-9553-4a2a-862f-1b95f76737d7"/>
              <p:cNvSpPr/>
              <p:nvPr/>
            </p:nvSpPr>
            <p:spPr>
              <a:xfrm>
                <a:off x="4500246" y="4953284"/>
                <a:ext cx="138630" cy="691245"/>
              </a:xfrm>
              <a:custGeom>
                <a:avLst/>
                <a:gdLst>
                  <a:gd name="connsiteX0" fmla="*/ 77629 w 201167"/>
                  <a:gd name="connsiteY0" fmla="*/ 10001 h 1003074"/>
                  <a:gd name="connsiteX1" fmla="*/ 22193 w 201167"/>
                  <a:gd name="connsiteY1" fmla="*/ 0 h 1003074"/>
                  <a:gd name="connsiteX2" fmla="*/ 0 w 201167"/>
                  <a:gd name="connsiteY2" fmla="*/ 113157 h 1003074"/>
                  <a:gd name="connsiteX3" fmla="*/ 35052 w 201167"/>
                  <a:gd name="connsiteY3" fmla="*/ 1002697 h 1003074"/>
                  <a:gd name="connsiteX4" fmla="*/ 83534 w 201167"/>
                  <a:gd name="connsiteY4" fmla="*/ 1000792 h 1003074"/>
                  <a:gd name="connsiteX5" fmla="*/ 129350 w 201167"/>
                  <a:gd name="connsiteY5" fmla="*/ 709517 h 1003074"/>
                  <a:gd name="connsiteX6" fmla="*/ 201168 w 201167"/>
                  <a:gd name="connsiteY6" fmla="*/ 267557 h 1003074"/>
                  <a:gd name="connsiteX7" fmla="*/ 77629 w 201167"/>
                  <a:gd name="connsiteY7" fmla="*/ 10001 h 1003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1167" h="1003074">
                    <a:moveTo>
                      <a:pt x="77629" y="10001"/>
                    </a:moveTo>
                    <a:lnTo>
                      <a:pt x="22193" y="0"/>
                    </a:lnTo>
                    <a:lnTo>
                      <a:pt x="0" y="113157"/>
                    </a:lnTo>
                    <a:cubicBezTo>
                      <a:pt x="0" y="113157"/>
                      <a:pt x="38386" y="962406"/>
                      <a:pt x="35052" y="1002697"/>
                    </a:cubicBezTo>
                    <a:cubicBezTo>
                      <a:pt x="35052" y="1004030"/>
                      <a:pt x="83344" y="1001458"/>
                      <a:pt x="83534" y="1000792"/>
                    </a:cubicBezTo>
                    <a:cubicBezTo>
                      <a:pt x="84391" y="982218"/>
                      <a:pt x="115443" y="851630"/>
                      <a:pt x="129350" y="709517"/>
                    </a:cubicBezTo>
                    <a:cubicBezTo>
                      <a:pt x="132683" y="674465"/>
                      <a:pt x="201168" y="267557"/>
                      <a:pt x="201168" y="267557"/>
                    </a:cubicBezTo>
                    <a:lnTo>
                      <a:pt x="77629" y="10001"/>
                    </a:lnTo>
                    <a:close/>
                  </a:path>
                </a:pathLst>
              </a:custGeom>
              <a:solidFill>
                <a:srgbClr val="728EE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3" name="任意多边形: 形状 122" descr="7a97cbda-6585-4221-b7a6-fbe43d1b89bc"/>
              <p:cNvSpPr/>
              <p:nvPr/>
            </p:nvSpPr>
            <p:spPr>
              <a:xfrm>
                <a:off x="4521710" y="5027785"/>
                <a:ext cx="272879" cy="589865"/>
              </a:xfrm>
              <a:custGeom>
                <a:avLst/>
                <a:gdLst>
                  <a:gd name="connsiteX0" fmla="*/ 277463 w 395978"/>
                  <a:gd name="connsiteY0" fmla="*/ 0 h 855961"/>
                  <a:gd name="connsiteX1" fmla="*/ 0 w 395978"/>
                  <a:gd name="connsiteY1" fmla="*/ 1429 h 855961"/>
                  <a:gd name="connsiteX2" fmla="*/ 189643 w 395978"/>
                  <a:gd name="connsiteY2" fmla="*/ 562832 h 855961"/>
                  <a:gd name="connsiteX3" fmla="*/ 356901 w 395978"/>
                  <a:gd name="connsiteY3" fmla="*/ 855821 h 855961"/>
                  <a:gd name="connsiteX4" fmla="*/ 395954 w 395978"/>
                  <a:gd name="connsiteY4" fmla="*/ 833438 h 855961"/>
                  <a:gd name="connsiteX5" fmla="*/ 311753 w 395978"/>
                  <a:gd name="connsiteY5" fmla="*/ 569119 h 855961"/>
                  <a:gd name="connsiteX6" fmla="*/ 277463 w 395978"/>
                  <a:gd name="connsiteY6" fmla="*/ 0 h 855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5978" h="855961">
                    <a:moveTo>
                      <a:pt x="277463" y="0"/>
                    </a:moveTo>
                    <a:lnTo>
                      <a:pt x="0" y="1429"/>
                    </a:lnTo>
                    <a:cubicBezTo>
                      <a:pt x="0" y="1429"/>
                      <a:pt x="167450" y="515874"/>
                      <a:pt x="189643" y="562832"/>
                    </a:cubicBezTo>
                    <a:cubicBezTo>
                      <a:pt x="222409" y="632650"/>
                      <a:pt x="307943" y="774763"/>
                      <a:pt x="356901" y="855821"/>
                    </a:cubicBezTo>
                    <a:cubicBezTo>
                      <a:pt x="358044" y="858012"/>
                      <a:pt x="397097" y="833818"/>
                      <a:pt x="395954" y="833438"/>
                    </a:cubicBezTo>
                    <a:cubicBezTo>
                      <a:pt x="395097" y="832771"/>
                      <a:pt x="353282" y="620173"/>
                      <a:pt x="311753" y="569119"/>
                    </a:cubicBezTo>
                    <a:cubicBezTo>
                      <a:pt x="289560" y="541496"/>
                      <a:pt x="277463" y="0"/>
                      <a:pt x="277463" y="0"/>
                    </a:cubicBezTo>
                    <a:close/>
                  </a:path>
                </a:pathLst>
              </a:custGeom>
              <a:solidFill>
                <a:srgbClr val="ADC2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4" name="任意多边形: 形状 123" descr="bf90b714-39fe-4b0b-80eb-6b2d66825078"/>
              <p:cNvSpPr/>
              <p:nvPr/>
            </p:nvSpPr>
            <p:spPr>
              <a:xfrm>
                <a:off x="4610822" y="4433918"/>
                <a:ext cx="120372" cy="134775"/>
              </a:xfrm>
              <a:custGeom>
                <a:avLst/>
                <a:gdLst>
                  <a:gd name="connsiteX0" fmla="*/ 155297 w 174673"/>
                  <a:gd name="connsiteY0" fmla="*/ 157013 h 195574"/>
                  <a:gd name="connsiteX1" fmla="*/ 163393 w 174673"/>
                  <a:gd name="connsiteY1" fmla="*/ 64049 h 195574"/>
                  <a:gd name="connsiteX2" fmla="*/ 76716 w 174673"/>
                  <a:gd name="connsiteY2" fmla="*/ 6518 h 195574"/>
                  <a:gd name="connsiteX3" fmla="*/ 134 w 174673"/>
                  <a:gd name="connsiteY3" fmla="*/ 89195 h 195574"/>
                  <a:gd name="connsiteX4" fmla="*/ 82050 w 174673"/>
                  <a:gd name="connsiteY4" fmla="*/ 188541 h 195574"/>
                  <a:gd name="connsiteX5" fmla="*/ 155297 w 174673"/>
                  <a:gd name="connsiteY5" fmla="*/ 157013 h 195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4673" h="195574">
                    <a:moveTo>
                      <a:pt x="155297" y="157013"/>
                    </a:moveTo>
                    <a:cubicBezTo>
                      <a:pt x="165203" y="126438"/>
                      <a:pt x="188539" y="83766"/>
                      <a:pt x="163393" y="64049"/>
                    </a:cubicBezTo>
                    <a:cubicBezTo>
                      <a:pt x="124341" y="33378"/>
                      <a:pt x="144534" y="-18247"/>
                      <a:pt x="76716" y="6518"/>
                    </a:cubicBezTo>
                    <a:cubicBezTo>
                      <a:pt x="9183" y="31283"/>
                      <a:pt x="-1389" y="58429"/>
                      <a:pt x="134" y="89195"/>
                    </a:cubicBezTo>
                    <a:cubicBezTo>
                      <a:pt x="1944" y="121199"/>
                      <a:pt x="69763" y="223021"/>
                      <a:pt x="82050" y="188541"/>
                    </a:cubicBezTo>
                    <a:cubicBezTo>
                      <a:pt x="94432" y="153965"/>
                      <a:pt x="145677" y="187588"/>
                      <a:pt x="155297" y="157013"/>
                    </a:cubicBezTo>
                    <a:close/>
                  </a:path>
                </a:pathLst>
              </a:custGeom>
              <a:solidFill>
                <a:srgbClr val="27397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5" name="任意多边形: 形状 124" descr="b84d6bc5-dfee-4c8d-8e81-4fe70c1f28cb"/>
              <p:cNvSpPr/>
              <p:nvPr/>
            </p:nvSpPr>
            <p:spPr>
              <a:xfrm>
                <a:off x="4612402" y="4516652"/>
                <a:ext cx="61525" cy="107554"/>
              </a:xfrm>
              <a:custGeom>
                <a:avLst/>
                <a:gdLst>
                  <a:gd name="connsiteX0" fmla="*/ 4411 w 89279"/>
                  <a:gd name="connsiteY0" fmla="*/ 46196 h 156073"/>
                  <a:gd name="connsiteX1" fmla="*/ 125 w 89279"/>
                  <a:gd name="connsiteY1" fmla="*/ 122111 h 156073"/>
                  <a:gd name="connsiteX2" fmla="*/ 33367 w 89279"/>
                  <a:gd name="connsiteY2" fmla="*/ 155925 h 156073"/>
                  <a:gd name="connsiteX3" fmla="*/ 80039 w 89279"/>
                  <a:gd name="connsiteY3" fmla="*/ 129159 h 156073"/>
                  <a:gd name="connsiteX4" fmla="*/ 80516 w 89279"/>
                  <a:gd name="connsiteY4" fmla="*/ 62960 h 156073"/>
                  <a:gd name="connsiteX5" fmla="*/ 89279 w 89279"/>
                  <a:gd name="connsiteY5" fmla="*/ 0 h 156073"/>
                  <a:gd name="connsiteX6" fmla="*/ 4411 w 89279"/>
                  <a:gd name="connsiteY6" fmla="*/ 46196 h 156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279" h="156073">
                    <a:moveTo>
                      <a:pt x="4411" y="46196"/>
                    </a:moveTo>
                    <a:lnTo>
                      <a:pt x="125" y="122111"/>
                    </a:lnTo>
                    <a:cubicBezTo>
                      <a:pt x="125" y="122111"/>
                      <a:pt x="-3876" y="153448"/>
                      <a:pt x="33367" y="155925"/>
                    </a:cubicBezTo>
                    <a:cubicBezTo>
                      <a:pt x="70800" y="158401"/>
                      <a:pt x="80039" y="129159"/>
                      <a:pt x="80039" y="129159"/>
                    </a:cubicBezTo>
                    <a:cubicBezTo>
                      <a:pt x="80039" y="129159"/>
                      <a:pt x="78230" y="95250"/>
                      <a:pt x="80516" y="62960"/>
                    </a:cubicBezTo>
                    <a:cubicBezTo>
                      <a:pt x="82992" y="30671"/>
                      <a:pt x="89279" y="0"/>
                      <a:pt x="89279" y="0"/>
                    </a:cubicBezTo>
                    <a:lnTo>
                      <a:pt x="4411" y="46196"/>
                    </a:lnTo>
                    <a:close/>
                  </a:path>
                </a:pathLst>
              </a:custGeom>
              <a:solidFill>
                <a:srgbClr val="FE98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6" name="任意多边形: 形状 125" descr="69d57479-507c-49ce-b723-778bf13efa32"/>
              <p:cNvSpPr/>
              <p:nvPr/>
            </p:nvSpPr>
            <p:spPr>
              <a:xfrm>
                <a:off x="4585799" y="4465510"/>
                <a:ext cx="108574" cy="96500"/>
              </a:xfrm>
              <a:custGeom>
                <a:avLst/>
                <a:gdLst>
                  <a:gd name="connsiteX0" fmla="*/ 62352 w 157553"/>
                  <a:gd name="connsiteY0" fmla="*/ 393 h 140033"/>
                  <a:gd name="connsiteX1" fmla="*/ 27776 w 157553"/>
                  <a:gd name="connsiteY1" fmla="*/ 40017 h 140033"/>
                  <a:gd name="connsiteX2" fmla="*/ 15679 w 157553"/>
                  <a:gd name="connsiteY2" fmla="*/ 132886 h 140033"/>
                  <a:gd name="connsiteX3" fmla="*/ 120931 w 157553"/>
                  <a:gd name="connsiteY3" fmla="*/ 109264 h 140033"/>
                  <a:gd name="connsiteX4" fmla="*/ 140933 w 157553"/>
                  <a:gd name="connsiteY4" fmla="*/ 114122 h 140033"/>
                  <a:gd name="connsiteX5" fmla="*/ 157507 w 157553"/>
                  <a:gd name="connsiteY5" fmla="*/ 92119 h 140033"/>
                  <a:gd name="connsiteX6" fmla="*/ 141314 w 157553"/>
                  <a:gd name="connsiteY6" fmla="*/ 76879 h 140033"/>
                  <a:gd name="connsiteX7" fmla="*/ 141314 w 157553"/>
                  <a:gd name="connsiteY7" fmla="*/ 40874 h 140033"/>
                  <a:gd name="connsiteX8" fmla="*/ 85021 w 157553"/>
                  <a:gd name="connsiteY8" fmla="*/ 13347 h 140033"/>
                  <a:gd name="connsiteX9" fmla="*/ 62352 w 157553"/>
                  <a:gd name="connsiteY9" fmla="*/ 393 h 140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7553" h="140033">
                    <a:moveTo>
                      <a:pt x="62352" y="393"/>
                    </a:moveTo>
                    <a:cubicBezTo>
                      <a:pt x="48636" y="10109"/>
                      <a:pt x="37206" y="22491"/>
                      <a:pt x="27776" y="40017"/>
                    </a:cubicBezTo>
                    <a:cubicBezTo>
                      <a:pt x="3964" y="84118"/>
                      <a:pt x="-14420" y="116789"/>
                      <a:pt x="15679" y="132886"/>
                    </a:cubicBezTo>
                    <a:cubicBezTo>
                      <a:pt x="41968" y="147078"/>
                      <a:pt x="92641" y="140601"/>
                      <a:pt x="120931" y="109264"/>
                    </a:cubicBezTo>
                    <a:cubicBezTo>
                      <a:pt x="120931" y="109359"/>
                      <a:pt x="130361" y="118408"/>
                      <a:pt x="140933" y="114122"/>
                    </a:cubicBezTo>
                    <a:cubicBezTo>
                      <a:pt x="146553" y="111836"/>
                      <a:pt x="156459" y="106025"/>
                      <a:pt x="157507" y="92119"/>
                    </a:cubicBezTo>
                    <a:cubicBezTo>
                      <a:pt x="158649" y="78212"/>
                      <a:pt x="138647" y="80308"/>
                      <a:pt x="141314" y="76879"/>
                    </a:cubicBezTo>
                    <a:cubicBezTo>
                      <a:pt x="143981" y="73450"/>
                      <a:pt x="150553" y="55162"/>
                      <a:pt x="141314" y="40874"/>
                    </a:cubicBezTo>
                    <a:cubicBezTo>
                      <a:pt x="132075" y="26587"/>
                      <a:pt x="108548" y="24491"/>
                      <a:pt x="85021" y="13347"/>
                    </a:cubicBezTo>
                    <a:cubicBezTo>
                      <a:pt x="71496" y="6965"/>
                      <a:pt x="65495" y="-1988"/>
                      <a:pt x="62352" y="393"/>
                    </a:cubicBezTo>
                    <a:close/>
                  </a:path>
                </a:pathLst>
              </a:custGeom>
              <a:solidFill>
                <a:srgbClr val="FEB1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7" name="任意多边形: 形状 126" descr="f04a1df7-891a-4698-ab9e-52799c9f3e15"/>
              <p:cNvSpPr/>
              <p:nvPr/>
            </p:nvSpPr>
            <p:spPr>
              <a:xfrm>
                <a:off x="4398701" y="4572576"/>
                <a:ext cx="329988" cy="470633"/>
              </a:xfrm>
              <a:custGeom>
                <a:avLst/>
                <a:gdLst>
                  <a:gd name="connsiteX0" fmla="*/ 400050 w 478849"/>
                  <a:gd name="connsiteY0" fmla="*/ 38862 h 682942"/>
                  <a:gd name="connsiteX1" fmla="*/ 478821 w 478849"/>
                  <a:gd name="connsiteY1" fmla="*/ 163544 h 682942"/>
                  <a:gd name="connsiteX2" fmla="*/ 456819 w 478849"/>
                  <a:gd name="connsiteY2" fmla="*/ 395668 h 682942"/>
                  <a:gd name="connsiteX3" fmla="*/ 457009 w 478849"/>
                  <a:gd name="connsiteY3" fmla="*/ 678371 h 682942"/>
                  <a:gd name="connsiteX4" fmla="*/ 146780 w 478849"/>
                  <a:gd name="connsiteY4" fmla="*/ 682942 h 682942"/>
                  <a:gd name="connsiteX5" fmla="*/ 171259 w 478849"/>
                  <a:gd name="connsiteY5" fmla="*/ 188500 h 682942"/>
                  <a:gd name="connsiteX6" fmla="*/ 190 w 478849"/>
                  <a:gd name="connsiteY6" fmla="*/ 116205 h 682942"/>
                  <a:gd name="connsiteX7" fmla="*/ 0 w 478849"/>
                  <a:gd name="connsiteY7" fmla="*/ 34004 h 682942"/>
                  <a:gd name="connsiteX8" fmla="*/ 301847 w 478849"/>
                  <a:gd name="connsiteY8" fmla="*/ 39433 h 682942"/>
                  <a:gd name="connsiteX9" fmla="*/ 308800 w 478849"/>
                  <a:gd name="connsiteY9" fmla="*/ 27718 h 682942"/>
                  <a:gd name="connsiteX10" fmla="*/ 310801 w 478849"/>
                  <a:gd name="connsiteY10" fmla="*/ 8096 h 682942"/>
                  <a:gd name="connsiteX11" fmla="*/ 390239 w 478849"/>
                  <a:gd name="connsiteY11" fmla="*/ 0 h 682942"/>
                  <a:gd name="connsiteX12" fmla="*/ 393382 w 478849"/>
                  <a:gd name="connsiteY12" fmla="*/ 20003 h 682942"/>
                  <a:gd name="connsiteX13" fmla="*/ 400050 w 478849"/>
                  <a:gd name="connsiteY13" fmla="*/ 38862 h 682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78849" h="682942">
                    <a:moveTo>
                      <a:pt x="400050" y="38862"/>
                    </a:moveTo>
                    <a:cubicBezTo>
                      <a:pt x="400050" y="38862"/>
                      <a:pt x="468725" y="53435"/>
                      <a:pt x="478821" y="163544"/>
                    </a:cubicBezTo>
                    <a:cubicBezTo>
                      <a:pt x="479679" y="172974"/>
                      <a:pt x="460438" y="301752"/>
                      <a:pt x="456819" y="395668"/>
                    </a:cubicBezTo>
                    <a:cubicBezTo>
                      <a:pt x="452152" y="522541"/>
                      <a:pt x="461772" y="627221"/>
                      <a:pt x="457009" y="678371"/>
                    </a:cubicBezTo>
                    <a:cubicBezTo>
                      <a:pt x="456819" y="679228"/>
                      <a:pt x="146780" y="682942"/>
                      <a:pt x="146780" y="682942"/>
                    </a:cubicBezTo>
                    <a:cubicBezTo>
                      <a:pt x="148304" y="642556"/>
                      <a:pt x="153924" y="243745"/>
                      <a:pt x="171259" y="188500"/>
                    </a:cubicBezTo>
                    <a:cubicBezTo>
                      <a:pt x="172117" y="185547"/>
                      <a:pt x="476" y="116491"/>
                      <a:pt x="190" y="116205"/>
                    </a:cubicBezTo>
                    <a:cubicBezTo>
                      <a:pt x="190" y="116205"/>
                      <a:pt x="190" y="34576"/>
                      <a:pt x="0" y="34004"/>
                    </a:cubicBezTo>
                    <a:cubicBezTo>
                      <a:pt x="-191" y="33718"/>
                      <a:pt x="301847" y="39433"/>
                      <a:pt x="301847" y="39433"/>
                    </a:cubicBezTo>
                    <a:cubicBezTo>
                      <a:pt x="301847" y="39433"/>
                      <a:pt x="306515" y="35528"/>
                      <a:pt x="308800" y="27718"/>
                    </a:cubicBezTo>
                    <a:cubicBezTo>
                      <a:pt x="310801" y="19907"/>
                      <a:pt x="310801" y="8096"/>
                      <a:pt x="310801" y="8096"/>
                    </a:cubicBezTo>
                    <a:lnTo>
                      <a:pt x="390239" y="0"/>
                    </a:lnTo>
                    <a:cubicBezTo>
                      <a:pt x="390239" y="0"/>
                      <a:pt x="390906" y="10287"/>
                      <a:pt x="393382" y="20003"/>
                    </a:cubicBezTo>
                    <a:cubicBezTo>
                      <a:pt x="395954" y="29718"/>
                      <a:pt x="400050" y="38862"/>
                      <a:pt x="400050" y="38862"/>
                    </a:cubicBezTo>
                    <a:close/>
                  </a:path>
                </a:pathLst>
              </a:custGeom>
              <a:solidFill>
                <a:srgbClr val="20202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8" name="任意多边形: 形状 127" descr="94a33922-ac78-4c64-8b91-e45c60e5c6e3"/>
              <p:cNvSpPr/>
              <p:nvPr/>
            </p:nvSpPr>
            <p:spPr>
              <a:xfrm>
                <a:off x="4390431" y="4382944"/>
                <a:ext cx="334195" cy="357426"/>
              </a:xfrm>
              <a:custGeom>
                <a:avLst/>
                <a:gdLst>
                  <a:gd name="connsiteX0" fmla="*/ 446818 w 484954"/>
                  <a:gd name="connsiteY0" fmla="*/ 356140 h 518665"/>
                  <a:gd name="connsiteX1" fmla="*/ 295084 w 484954"/>
                  <a:gd name="connsiteY1" fmla="*/ 256413 h 518665"/>
                  <a:gd name="connsiteX2" fmla="*/ 35433 w 484954"/>
                  <a:gd name="connsiteY2" fmla="*/ 0 h 518665"/>
                  <a:gd name="connsiteX3" fmla="*/ 0 w 484954"/>
                  <a:gd name="connsiteY3" fmla="*/ 31528 h 518665"/>
                  <a:gd name="connsiteX4" fmla="*/ 300514 w 484954"/>
                  <a:gd name="connsiteY4" fmla="*/ 436817 h 518665"/>
                  <a:gd name="connsiteX5" fmla="*/ 415861 w 484954"/>
                  <a:gd name="connsiteY5" fmla="*/ 518255 h 518665"/>
                  <a:gd name="connsiteX6" fmla="*/ 478727 w 484954"/>
                  <a:gd name="connsiteY6" fmla="*/ 479012 h 518665"/>
                  <a:gd name="connsiteX7" fmla="*/ 446818 w 484954"/>
                  <a:gd name="connsiteY7" fmla="*/ 356140 h 518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4954" h="518665">
                    <a:moveTo>
                      <a:pt x="446818" y="356140"/>
                    </a:moveTo>
                    <a:lnTo>
                      <a:pt x="295084" y="256413"/>
                    </a:lnTo>
                    <a:lnTo>
                      <a:pt x="35433" y="0"/>
                    </a:lnTo>
                    <a:lnTo>
                      <a:pt x="0" y="31528"/>
                    </a:lnTo>
                    <a:cubicBezTo>
                      <a:pt x="0" y="31528"/>
                      <a:pt x="214313" y="342329"/>
                      <a:pt x="300514" y="436817"/>
                    </a:cubicBezTo>
                    <a:cubicBezTo>
                      <a:pt x="351949" y="493205"/>
                      <a:pt x="388906" y="515112"/>
                      <a:pt x="415861" y="518255"/>
                    </a:cubicBezTo>
                    <a:cubicBezTo>
                      <a:pt x="447104" y="521875"/>
                      <a:pt x="465487" y="500920"/>
                      <a:pt x="478727" y="479012"/>
                    </a:cubicBezTo>
                    <a:cubicBezTo>
                      <a:pt x="503396" y="437960"/>
                      <a:pt x="446818" y="356140"/>
                      <a:pt x="446818" y="356140"/>
                    </a:cubicBezTo>
                    <a:close/>
                  </a:path>
                </a:pathLst>
              </a:custGeom>
              <a:solidFill>
                <a:srgbClr val="20202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9" name="任意多边形: 形状 128" descr="30765a33-136f-4336-8153-bdf378fd40e3"/>
              <p:cNvSpPr/>
              <p:nvPr/>
            </p:nvSpPr>
            <p:spPr>
              <a:xfrm>
                <a:off x="4337287" y="4330269"/>
                <a:ext cx="75548" cy="75583"/>
              </a:xfrm>
              <a:custGeom>
                <a:avLst/>
                <a:gdLst>
                  <a:gd name="connsiteX0" fmla="*/ 77975 w 109628"/>
                  <a:gd name="connsiteY0" fmla="*/ 109680 h 109680"/>
                  <a:gd name="connsiteX1" fmla="*/ 1679 w 109628"/>
                  <a:gd name="connsiteY1" fmla="*/ 40528 h 109680"/>
                  <a:gd name="connsiteX2" fmla="*/ 58734 w 109628"/>
                  <a:gd name="connsiteY2" fmla="*/ 9477 h 109680"/>
                  <a:gd name="connsiteX3" fmla="*/ 109502 w 109628"/>
                  <a:gd name="connsiteY3" fmla="*/ 82724 h 109680"/>
                  <a:gd name="connsiteX4" fmla="*/ 77975 w 109628"/>
                  <a:gd name="connsiteY4" fmla="*/ 109680 h 10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628" h="109680">
                    <a:moveTo>
                      <a:pt x="77975" y="109680"/>
                    </a:moveTo>
                    <a:cubicBezTo>
                      <a:pt x="77975" y="109680"/>
                      <a:pt x="9299" y="75485"/>
                      <a:pt x="1679" y="40528"/>
                    </a:cubicBezTo>
                    <a:cubicBezTo>
                      <a:pt x="-5941" y="5572"/>
                      <a:pt x="12252" y="-12240"/>
                      <a:pt x="58734" y="9477"/>
                    </a:cubicBezTo>
                    <a:cubicBezTo>
                      <a:pt x="65878" y="12811"/>
                      <a:pt x="112360" y="75295"/>
                      <a:pt x="109502" y="82724"/>
                    </a:cubicBezTo>
                    <a:cubicBezTo>
                      <a:pt x="103787" y="95964"/>
                      <a:pt x="77975" y="109680"/>
                      <a:pt x="77975" y="109680"/>
                    </a:cubicBezTo>
                    <a:close/>
                  </a:path>
                </a:pathLst>
              </a:custGeom>
              <a:solidFill>
                <a:srgbClr val="FEB1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0" name="任意多边形: 形状 129" descr="1cfbb047-f383-49e5-8298-58db8f3f55d3"/>
              <p:cNvSpPr/>
              <p:nvPr/>
            </p:nvSpPr>
            <p:spPr>
              <a:xfrm>
                <a:off x="4527579" y="4596595"/>
                <a:ext cx="151407" cy="144346"/>
              </a:xfrm>
              <a:custGeom>
                <a:avLst/>
                <a:gdLst>
                  <a:gd name="connsiteX0" fmla="*/ 213320 w 219708"/>
                  <a:gd name="connsiteY0" fmla="*/ 209463 h 209462"/>
                  <a:gd name="connsiteX1" fmla="*/ 436 w 219708"/>
                  <a:gd name="connsiteY1" fmla="*/ 3532 h 209462"/>
                  <a:gd name="connsiteX2" fmla="*/ 912 w 219708"/>
                  <a:gd name="connsiteY2" fmla="*/ 389 h 209462"/>
                  <a:gd name="connsiteX3" fmla="*/ 4056 w 219708"/>
                  <a:gd name="connsiteY3" fmla="*/ 960 h 209462"/>
                  <a:gd name="connsiteX4" fmla="*/ 217321 w 219708"/>
                  <a:gd name="connsiteY4" fmla="*/ 204891 h 209462"/>
                  <a:gd name="connsiteX5" fmla="*/ 217511 w 219708"/>
                  <a:gd name="connsiteY5" fmla="*/ 204891 h 209462"/>
                  <a:gd name="connsiteX6" fmla="*/ 219702 w 219708"/>
                  <a:gd name="connsiteY6" fmla="*/ 206986 h 209462"/>
                  <a:gd name="connsiteX7" fmla="*/ 217606 w 219708"/>
                  <a:gd name="connsiteY7" fmla="*/ 209367 h 209462"/>
                  <a:gd name="connsiteX8" fmla="*/ 213320 w 219708"/>
                  <a:gd name="connsiteY8" fmla="*/ 209463 h 209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9708" h="209462">
                    <a:moveTo>
                      <a:pt x="213320" y="209463"/>
                    </a:moveTo>
                    <a:cubicBezTo>
                      <a:pt x="152645" y="209463"/>
                      <a:pt x="80922" y="116118"/>
                      <a:pt x="436" y="3532"/>
                    </a:cubicBezTo>
                    <a:cubicBezTo>
                      <a:pt x="-326" y="2484"/>
                      <a:pt x="-40" y="1151"/>
                      <a:pt x="912" y="389"/>
                    </a:cubicBezTo>
                    <a:cubicBezTo>
                      <a:pt x="1960" y="-278"/>
                      <a:pt x="3293" y="-87"/>
                      <a:pt x="4056" y="960"/>
                    </a:cubicBezTo>
                    <a:cubicBezTo>
                      <a:pt x="82637" y="110974"/>
                      <a:pt x="157884" y="209367"/>
                      <a:pt x="217321" y="204891"/>
                    </a:cubicBezTo>
                    <a:cubicBezTo>
                      <a:pt x="217415" y="204891"/>
                      <a:pt x="217415" y="204891"/>
                      <a:pt x="217511" y="204891"/>
                    </a:cubicBezTo>
                    <a:cubicBezTo>
                      <a:pt x="218654" y="204891"/>
                      <a:pt x="219702" y="205748"/>
                      <a:pt x="219702" y="206986"/>
                    </a:cubicBezTo>
                    <a:cubicBezTo>
                      <a:pt x="219797" y="208224"/>
                      <a:pt x="218844" y="209272"/>
                      <a:pt x="217606" y="209367"/>
                    </a:cubicBezTo>
                    <a:cubicBezTo>
                      <a:pt x="216272" y="209463"/>
                      <a:pt x="214749" y="209463"/>
                      <a:pt x="213320" y="2094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7" name="任意多边形: 形状 106" descr="b95da1c0-fade-4989-b86d-c24f6ca0c59e"/>
              <p:cNvSpPr/>
              <p:nvPr/>
            </p:nvSpPr>
            <p:spPr>
              <a:xfrm>
                <a:off x="3476244" y="4667934"/>
                <a:ext cx="72325" cy="70410"/>
              </a:xfrm>
              <a:custGeom>
                <a:avLst/>
                <a:gdLst>
                  <a:gd name="connsiteX0" fmla="*/ 899 w 104951"/>
                  <a:gd name="connsiteY0" fmla="*/ 975 h 102173"/>
                  <a:gd name="connsiteX1" fmla="*/ 41285 w 104951"/>
                  <a:gd name="connsiteY1" fmla="*/ 20215 h 102173"/>
                  <a:gd name="connsiteX2" fmla="*/ 82528 w 104951"/>
                  <a:gd name="connsiteY2" fmla="*/ 31931 h 102173"/>
                  <a:gd name="connsiteX3" fmla="*/ 89291 w 104951"/>
                  <a:gd name="connsiteY3" fmla="*/ 58125 h 102173"/>
                  <a:gd name="connsiteX4" fmla="*/ 104912 w 104951"/>
                  <a:gd name="connsiteY4" fmla="*/ 89938 h 102173"/>
                  <a:gd name="connsiteX5" fmla="*/ 79289 w 104951"/>
                  <a:gd name="connsiteY5" fmla="*/ 94605 h 102173"/>
                  <a:gd name="connsiteX6" fmla="*/ 68431 w 104951"/>
                  <a:gd name="connsiteY6" fmla="*/ 73746 h 102173"/>
                  <a:gd name="connsiteX7" fmla="*/ 19091 w 104951"/>
                  <a:gd name="connsiteY7" fmla="*/ 48314 h 102173"/>
                  <a:gd name="connsiteX8" fmla="*/ 899 w 104951"/>
                  <a:gd name="connsiteY8" fmla="*/ 975 h 102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4951" h="102173">
                    <a:moveTo>
                      <a:pt x="899" y="975"/>
                    </a:moveTo>
                    <a:cubicBezTo>
                      <a:pt x="899" y="975"/>
                      <a:pt x="7280" y="-6550"/>
                      <a:pt x="41285" y="20215"/>
                    </a:cubicBezTo>
                    <a:cubicBezTo>
                      <a:pt x="47190" y="24787"/>
                      <a:pt x="82337" y="31550"/>
                      <a:pt x="82528" y="31931"/>
                    </a:cubicBezTo>
                    <a:cubicBezTo>
                      <a:pt x="87481" y="38027"/>
                      <a:pt x="85385" y="46980"/>
                      <a:pt x="89291" y="58125"/>
                    </a:cubicBezTo>
                    <a:cubicBezTo>
                      <a:pt x="89291" y="58125"/>
                      <a:pt x="105864" y="83937"/>
                      <a:pt x="104912" y="89938"/>
                    </a:cubicBezTo>
                    <a:cubicBezTo>
                      <a:pt x="103673" y="97939"/>
                      <a:pt x="85671" y="110322"/>
                      <a:pt x="79289" y="94605"/>
                    </a:cubicBezTo>
                    <a:cubicBezTo>
                      <a:pt x="77194" y="89367"/>
                      <a:pt x="68717" y="74031"/>
                      <a:pt x="68431" y="73746"/>
                    </a:cubicBezTo>
                    <a:cubicBezTo>
                      <a:pt x="65002" y="70793"/>
                      <a:pt x="22711" y="54505"/>
                      <a:pt x="19091" y="48314"/>
                    </a:cubicBezTo>
                    <a:cubicBezTo>
                      <a:pt x="15567" y="42123"/>
                      <a:pt x="-4435" y="10976"/>
                      <a:pt x="899" y="975"/>
                    </a:cubicBezTo>
                    <a:close/>
                  </a:path>
                </a:pathLst>
              </a:custGeom>
              <a:solidFill>
                <a:srgbClr val="FEB1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8" name="任意多边形: 形状 107" descr="8df9ea67-8593-43c4-b675-fded410760d1"/>
              <p:cNvSpPr/>
              <p:nvPr/>
            </p:nvSpPr>
            <p:spPr>
              <a:xfrm>
                <a:off x="4012293" y="4669493"/>
                <a:ext cx="74892" cy="86179"/>
              </a:xfrm>
              <a:custGeom>
                <a:avLst/>
                <a:gdLst>
                  <a:gd name="connsiteX0" fmla="*/ 107807 w 108676"/>
                  <a:gd name="connsiteY0" fmla="*/ 999 h 125055"/>
                  <a:gd name="connsiteX1" fmla="*/ 67421 w 108676"/>
                  <a:gd name="connsiteY1" fmla="*/ 20239 h 125055"/>
                  <a:gd name="connsiteX2" fmla="*/ 53991 w 108676"/>
                  <a:gd name="connsiteY2" fmla="*/ 28431 h 125055"/>
                  <a:gd name="connsiteX3" fmla="*/ 25892 w 108676"/>
                  <a:gd name="connsiteY3" fmla="*/ 28526 h 125055"/>
                  <a:gd name="connsiteX4" fmla="*/ 19415 w 108676"/>
                  <a:gd name="connsiteY4" fmla="*/ 58244 h 125055"/>
                  <a:gd name="connsiteX5" fmla="*/ 80 w 108676"/>
                  <a:gd name="connsiteY5" fmla="*/ 102249 h 125055"/>
                  <a:gd name="connsiteX6" fmla="*/ 19606 w 108676"/>
                  <a:gd name="connsiteY6" fmla="*/ 122918 h 125055"/>
                  <a:gd name="connsiteX7" fmla="*/ 39989 w 108676"/>
                  <a:gd name="connsiteY7" fmla="*/ 73865 h 125055"/>
                  <a:gd name="connsiteX8" fmla="*/ 89329 w 108676"/>
                  <a:gd name="connsiteY8" fmla="*/ 48433 h 125055"/>
                  <a:gd name="connsiteX9" fmla="*/ 107807 w 108676"/>
                  <a:gd name="connsiteY9" fmla="*/ 999 h 125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676" h="125055">
                    <a:moveTo>
                      <a:pt x="107807" y="999"/>
                    </a:moveTo>
                    <a:cubicBezTo>
                      <a:pt x="107807" y="999"/>
                      <a:pt x="101330" y="-6622"/>
                      <a:pt x="67421" y="20239"/>
                    </a:cubicBezTo>
                    <a:cubicBezTo>
                      <a:pt x="62278" y="24240"/>
                      <a:pt x="57801" y="26716"/>
                      <a:pt x="53991" y="28431"/>
                    </a:cubicBezTo>
                    <a:cubicBezTo>
                      <a:pt x="53991" y="28431"/>
                      <a:pt x="25892" y="28431"/>
                      <a:pt x="25892" y="28526"/>
                    </a:cubicBezTo>
                    <a:cubicBezTo>
                      <a:pt x="20939" y="34622"/>
                      <a:pt x="19415" y="42527"/>
                      <a:pt x="19415" y="58244"/>
                    </a:cubicBezTo>
                    <a:cubicBezTo>
                      <a:pt x="19415" y="61577"/>
                      <a:pt x="-1444" y="100154"/>
                      <a:pt x="80" y="102249"/>
                    </a:cubicBezTo>
                    <a:cubicBezTo>
                      <a:pt x="3032" y="106821"/>
                      <a:pt x="10366" y="132539"/>
                      <a:pt x="19606" y="122918"/>
                    </a:cubicBezTo>
                    <a:cubicBezTo>
                      <a:pt x="26369" y="115870"/>
                      <a:pt x="39799" y="74055"/>
                      <a:pt x="39989" y="73865"/>
                    </a:cubicBezTo>
                    <a:cubicBezTo>
                      <a:pt x="43609" y="70912"/>
                      <a:pt x="85805" y="54624"/>
                      <a:pt x="89329" y="48433"/>
                    </a:cubicBezTo>
                    <a:cubicBezTo>
                      <a:pt x="93044" y="42147"/>
                      <a:pt x="113046" y="11000"/>
                      <a:pt x="107807" y="999"/>
                    </a:cubicBezTo>
                    <a:close/>
                  </a:path>
                </a:pathLst>
              </a:custGeom>
              <a:solidFill>
                <a:srgbClr val="FEB1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9" name="任意多边形: 形状 108" descr="b4555860-b209-44fc-a0cb-e712a6a504a3"/>
              <p:cNvSpPr/>
              <p:nvPr/>
            </p:nvSpPr>
            <p:spPr>
              <a:xfrm>
                <a:off x="3523614" y="4715072"/>
                <a:ext cx="517554" cy="1259100"/>
              </a:xfrm>
              <a:custGeom>
                <a:avLst/>
                <a:gdLst>
                  <a:gd name="connsiteX0" fmla="*/ 116564 w 751029"/>
                  <a:gd name="connsiteY0" fmla="*/ 160983 h 1827096"/>
                  <a:gd name="connsiteX1" fmla="*/ 33125 w 751029"/>
                  <a:gd name="connsiteY1" fmla="*/ 3059 h 1827096"/>
                  <a:gd name="connsiteX2" fmla="*/ 168 w 751029"/>
                  <a:gd name="connsiteY2" fmla="*/ 18013 h 1827096"/>
                  <a:gd name="connsiteX3" fmla="*/ 81512 w 751029"/>
                  <a:gd name="connsiteY3" fmla="*/ 254328 h 1827096"/>
                  <a:gd name="connsiteX4" fmla="*/ 217815 w 751029"/>
                  <a:gd name="connsiteY4" fmla="*/ 403204 h 1827096"/>
                  <a:gd name="connsiteX5" fmla="*/ 251914 w 751029"/>
                  <a:gd name="connsiteY5" fmla="*/ 512455 h 1827096"/>
                  <a:gd name="connsiteX6" fmla="*/ 264106 w 751029"/>
                  <a:gd name="connsiteY6" fmla="*/ 665522 h 1827096"/>
                  <a:gd name="connsiteX7" fmla="*/ 207623 w 751029"/>
                  <a:gd name="connsiteY7" fmla="*/ 869357 h 1827096"/>
                  <a:gd name="connsiteX8" fmla="*/ 222387 w 751029"/>
                  <a:gd name="connsiteY8" fmla="*/ 1309984 h 1827096"/>
                  <a:gd name="connsiteX9" fmla="*/ 218100 w 751029"/>
                  <a:gd name="connsiteY9" fmla="*/ 1807855 h 1827096"/>
                  <a:gd name="connsiteX10" fmla="*/ 269535 w 751029"/>
                  <a:gd name="connsiteY10" fmla="*/ 1801474 h 1827096"/>
                  <a:gd name="connsiteX11" fmla="*/ 369738 w 751029"/>
                  <a:gd name="connsiteY11" fmla="*/ 1119674 h 1827096"/>
                  <a:gd name="connsiteX12" fmla="*/ 497088 w 751029"/>
                  <a:gd name="connsiteY12" fmla="*/ 1827096 h 1827096"/>
                  <a:gd name="connsiteX13" fmla="*/ 540426 w 751029"/>
                  <a:gd name="connsiteY13" fmla="*/ 1815381 h 1827096"/>
                  <a:gd name="connsiteX14" fmla="*/ 532140 w 751029"/>
                  <a:gd name="connsiteY14" fmla="*/ 1310079 h 1827096"/>
                  <a:gd name="connsiteX15" fmla="*/ 547665 w 751029"/>
                  <a:gd name="connsiteY15" fmla="*/ 869452 h 1827096"/>
                  <a:gd name="connsiteX16" fmla="*/ 491087 w 751029"/>
                  <a:gd name="connsiteY16" fmla="*/ 665618 h 1827096"/>
                  <a:gd name="connsiteX17" fmla="*/ 502802 w 751029"/>
                  <a:gd name="connsiteY17" fmla="*/ 512551 h 1827096"/>
                  <a:gd name="connsiteX18" fmla="*/ 518709 w 751029"/>
                  <a:gd name="connsiteY18" fmla="*/ 422730 h 1827096"/>
                  <a:gd name="connsiteX19" fmla="*/ 654726 w 751029"/>
                  <a:gd name="connsiteY19" fmla="*/ 269473 h 1827096"/>
                  <a:gd name="connsiteX20" fmla="*/ 751024 w 751029"/>
                  <a:gd name="connsiteY20" fmla="*/ 17918 h 1827096"/>
                  <a:gd name="connsiteX21" fmla="*/ 721401 w 751029"/>
                  <a:gd name="connsiteY21" fmla="*/ 10 h 1827096"/>
                  <a:gd name="connsiteX22" fmla="*/ 641963 w 751029"/>
                  <a:gd name="connsiteY22" fmla="*/ 139457 h 1827096"/>
                  <a:gd name="connsiteX23" fmla="*/ 486610 w 751029"/>
                  <a:gd name="connsiteY23" fmla="*/ 263758 h 1827096"/>
                  <a:gd name="connsiteX24" fmla="*/ 372596 w 751029"/>
                  <a:gd name="connsiteY24" fmla="*/ 280808 h 1827096"/>
                  <a:gd name="connsiteX25" fmla="*/ 267916 w 751029"/>
                  <a:gd name="connsiteY25" fmla="*/ 263758 h 1827096"/>
                  <a:gd name="connsiteX26" fmla="*/ 116564 w 751029"/>
                  <a:gd name="connsiteY26" fmla="*/ 160983 h 1827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751029" h="1827096">
                    <a:moveTo>
                      <a:pt x="116564" y="160983"/>
                    </a:moveTo>
                    <a:cubicBezTo>
                      <a:pt x="116564" y="160983"/>
                      <a:pt x="43698" y="15155"/>
                      <a:pt x="33125" y="3059"/>
                    </a:cubicBezTo>
                    <a:cubicBezTo>
                      <a:pt x="23219" y="-8372"/>
                      <a:pt x="-2308" y="16203"/>
                      <a:pt x="168" y="18013"/>
                    </a:cubicBezTo>
                    <a:cubicBezTo>
                      <a:pt x="168" y="18013"/>
                      <a:pt x="58938" y="219847"/>
                      <a:pt x="81512" y="254328"/>
                    </a:cubicBezTo>
                    <a:cubicBezTo>
                      <a:pt x="114087" y="304239"/>
                      <a:pt x="181048" y="357293"/>
                      <a:pt x="217815" y="403204"/>
                    </a:cubicBezTo>
                    <a:cubicBezTo>
                      <a:pt x="217624" y="403585"/>
                      <a:pt x="251914" y="512455"/>
                      <a:pt x="251914" y="512455"/>
                    </a:cubicBezTo>
                    <a:lnTo>
                      <a:pt x="264106" y="665522"/>
                    </a:lnTo>
                    <a:cubicBezTo>
                      <a:pt x="264773" y="675238"/>
                      <a:pt x="230007" y="753152"/>
                      <a:pt x="207623" y="869357"/>
                    </a:cubicBezTo>
                    <a:cubicBezTo>
                      <a:pt x="185334" y="985562"/>
                      <a:pt x="222387" y="1309984"/>
                      <a:pt x="222387" y="1309984"/>
                    </a:cubicBezTo>
                    <a:lnTo>
                      <a:pt x="218100" y="1807855"/>
                    </a:lnTo>
                    <a:lnTo>
                      <a:pt x="269535" y="1801474"/>
                    </a:lnTo>
                    <a:lnTo>
                      <a:pt x="369738" y="1119674"/>
                    </a:lnTo>
                    <a:lnTo>
                      <a:pt x="497088" y="1827096"/>
                    </a:lnTo>
                    <a:lnTo>
                      <a:pt x="540426" y="1815381"/>
                    </a:lnTo>
                    <a:lnTo>
                      <a:pt x="532140" y="1310079"/>
                    </a:lnTo>
                    <a:cubicBezTo>
                      <a:pt x="532140" y="1310079"/>
                      <a:pt x="569859" y="985658"/>
                      <a:pt x="547665" y="869452"/>
                    </a:cubicBezTo>
                    <a:cubicBezTo>
                      <a:pt x="525186" y="753247"/>
                      <a:pt x="490420" y="675333"/>
                      <a:pt x="491087" y="665618"/>
                    </a:cubicBezTo>
                    <a:lnTo>
                      <a:pt x="502802" y="512551"/>
                    </a:lnTo>
                    <a:cubicBezTo>
                      <a:pt x="502802" y="512551"/>
                      <a:pt x="518709" y="422730"/>
                      <a:pt x="518709" y="422730"/>
                    </a:cubicBezTo>
                    <a:cubicBezTo>
                      <a:pt x="518709" y="422730"/>
                      <a:pt x="622151" y="319384"/>
                      <a:pt x="654726" y="269473"/>
                    </a:cubicBezTo>
                    <a:cubicBezTo>
                      <a:pt x="677205" y="234992"/>
                      <a:pt x="743118" y="53732"/>
                      <a:pt x="751024" y="17918"/>
                    </a:cubicBezTo>
                    <a:cubicBezTo>
                      <a:pt x="751500" y="15441"/>
                      <a:pt x="721592" y="-466"/>
                      <a:pt x="721401" y="10"/>
                    </a:cubicBezTo>
                    <a:cubicBezTo>
                      <a:pt x="712162" y="23823"/>
                      <a:pt x="641963" y="139457"/>
                      <a:pt x="641963" y="139457"/>
                    </a:cubicBezTo>
                    <a:cubicBezTo>
                      <a:pt x="641963" y="139457"/>
                      <a:pt x="565858" y="212418"/>
                      <a:pt x="486610" y="263758"/>
                    </a:cubicBezTo>
                    <a:cubicBezTo>
                      <a:pt x="468608" y="275474"/>
                      <a:pt x="420030" y="281188"/>
                      <a:pt x="372596" y="280808"/>
                    </a:cubicBezTo>
                    <a:cubicBezTo>
                      <a:pt x="328400" y="280427"/>
                      <a:pt x="284966" y="274807"/>
                      <a:pt x="267916" y="263758"/>
                    </a:cubicBezTo>
                    <a:cubicBezTo>
                      <a:pt x="188763" y="212418"/>
                      <a:pt x="116564" y="160983"/>
                      <a:pt x="116564" y="160983"/>
                    </a:cubicBezTo>
                    <a:close/>
                  </a:path>
                </a:pathLst>
              </a:custGeom>
              <a:solidFill>
                <a:srgbClr val="3E41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0" name="任意多边形: 形状 109" descr="879b524f-34e4-4511-b494-376f80009017"/>
              <p:cNvSpPr/>
              <p:nvPr/>
            </p:nvSpPr>
            <p:spPr>
              <a:xfrm>
                <a:off x="3868134" y="5968067"/>
                <a:ext cx="43410" cy="92760"/>
              </a:xfrm>
              <a:custGeom>
                <a:avLst/>
                <a:gdLst>
                  <a:gd name="connsiteX0" fmla="*/ 38487 w 62993"/>
                  <a:gd name="connsiteY0" fmla="*/ 0 h 134605"/>
                  <a:gd name="connsiteX1" fmla="*/ 62967 w 62993"/>
                  <a:gd name="connsiteY1" fmla="*/ 83725 h 134605"/>
                  <a:gd name="connsiteX2" fmla="*/ 46774 w 62993"/>
                  <a:gd name="connsiteY2" fmla="*/ 133731 h 134605"/>
                  <a:gd name="connsiteX3" fmla="*/ 2292 w 62993"/>
                  <a:gd name="connsiteY3" fmla="*/ 81820 h 134605"/>
                  <a:gd name="connsiteX4" fmla="*/ 1149 w 62993"/>
                  <a:gd name="connsiteY4" fmla="*/ 9334 h 134605"/>
                  <a:gd name="connsiteX5" fmla="*/ 29629 w 62993"/>
                  <a:gd name="connsiteY5" fmla="*/ 60865 h 134605"/>
                  <a:gd name="connsiteX6" fmla="*/ 38487 w 62993"/>
                  <a:gd name="connsiteY6" fmla="*/ 0 h 134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993" h="134605">
                    <a:moveTo>
                      <a:pt x="38487" y="0"/>
                    </a:moveTo>
                    <a:cubicBezTo>
                      <a:pt x="51917" y="28670"/>
                      <a:pt x="63633" y="50387"/>
                      <a:pt x="62967" y="83725"/>
                    </a:cubicBezTo>
                    <a:cubicBezTo>
                      <a:pt x="62776" y="102394"/>
                      <a:pt x="53060" y="130874"/>
                      <a:pt x="46774" y="133731"/>
                    </a:cubicBezTo>
                    <a:cubicBezTo>
                      <a:pt x="32867" y="139827"/>
                      <a:pt x="13151" y="113157"/>
                      <a:pt x="2292" y="81820"/>
                    </a:cubicBezTo>
                    <a:cubicBezTo>
                      <a:pt x="-2661" y="67056"/>
                      <a:pt x="2102" y="16383"/>
                      <a:pt x="1149" y="9334"/>
                    </a:cubicBezTo>
                    <a:cubicBezTo>
                      <a:pt x="1149" y="9334"/>
                      <a:pt x="3150" y="65913"/>
                      <a:pt x="29629" y="60865"/>
                    </a:cubicBezTo>
                    <a:cubicBezTo>
                      <a:pt x="52394" y="56388"/>
                      <a:pt x="38487" y="-95"/>
                      <a:pt x="38487" y="0"/>
                    </a:cubicBezTo>
                    <a:close/>
                  </a:path>
                </a:pathLst>
              </a:custGeom>
              <a:solidFill>
                <a:srgbClr val="20202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6" name="任意多边形: 形状 115" descr="2d65c68c-a932-451c-a42e-275ca7c05f0f"/>
              <p:cNvSpPr/>
              <p:nvPr/>
            </p:nvSpPr>
            <p:spPr>
              <a:xfrm>
                <a:off x="3652862" y="5344428"/>
                <a:ext cx="248413" cy="669415"/>
              </a:xfrm>
              <a:custGeom>
                <a:avLst/>
                <a:gdLst>
                  <a:gd name="connsiteX0" fmla="*/ 75503 w 360476"/>
                  <a:gd name="connsiteY0" fmla="*/ 0 h 971396"/>
                  <a:gd name="connsiteX1" fmla="*/ 66645 w 360476"/>
                  <a:gd name="connsiteY1" fmla="*/ 322897 h 971396"/>
                  <a:gd name="connsiteX2" fmla="*/ 31212 w 360476"/>
                  <a:gd name="connsiteY2" fmla="*/ 897350 h 971396"/>
                  <a:gd name="connsiteX3" fmla="*/ 65 w 360476"/>
                  <a:gd name="connsiteY3" fmla="*/ 949547 h 971396"/>
                  <a:gd name="connsiteX4" fmla="*/ 73979 w 360476"/>
                  <a:gd name="connsiteY4" fmla="*/ 929164 h 971396"/>
                  <a:gd name="connsiteX5" fmla="*/ 70360 w 360476"/>
                  <a:gd name="connsiteY5" fmla="*/ 887349 h 971396"/>
                  <a:gd name="connsiteX6" fmla="*/ 192375 w 360476"/>
                  <a:gd name="connsiteY6" fmla="*/ 34671 h 971396"/>
                  <a:gd name="connsiteX7" fmla="*/ 261622 w 360476"/>
                  <a:gd name="connsiteY7" fmla="*/ 518922 h 971396"/>
                  <a:gd name="connsiteX8" fmla="*/ 312390 w 360476"/>
                  <a:gd name="connsiteY8" fmla="*/ 908399 h 971396"/>
                  <a:gd name="connsiteX9" fmla="*/ 316200 w 360476"/>
                  <a:gd name="connsiteY9" fmla="*/ 940403 h 971396"/>
                  <a:gd name="connsiteX10" fmla="*/ 325820 w 360476"/>
                  <a:gd name="connsiteY10" fmla="*/ 968597 h 971396"/>
                  <a:gd name="connsiteX11" fmla="*/ 360396 w 360476"/>
                  <a:gd name="connsiteY11" fmla="*/ 959739 h 971396"/>
                  <a:gd name="connsiteX12" fmla="*/ 349823 w 360476"/>
                  <a:gd name="connsiteY12" fmla="*/ 900589 h 971396"/>
                  <a:gd name="connsiteX13" fmla="*/ 299817 w 360476"/>
                  <a:gd name="connsiteY13" fmla="*/ 4667 h 971396"/>
                  <a:gd name="connsiteX14" fmla="*/ 75503 w 360476"/>
                  <a:gd name="connsiteY14" fmla="*/ 0 h 971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60476" h="971396">
                    <a:moveTo>
                      <a:pt x="75503" y="0"/>
                    </a:moveTo>
                    <a:lnTo>
                      <a:pt x="66645" y="322897"/>
                    </a:lnTo>
                    <a:cubicBezTo>
                      <a:pt x="66645" y="322897"/>
                      <a:pt x="32260" y="893921"/>
                      <a:pt x="31212" y="897350"/>
                    </a:cubicBezTo>
                    <a:cubicBezTo>
                      <a:pt x="27497" y="909733"/>
                      <a:pt x="-1554" y="952119"/>
                      <a:pt x="65" y="949547"/>
                    </a:cubicBezTo>
                    <a:cubicBezTo>
                      <a:pt x="1303" y="947547"/>
                      <a:pt x="75218" y="936593"/>
                      <a:pt x="73979" y="929164"/>
                    </a:cubicBezTo>
                    <a:cubicBezTo>
                      <a:pt x="73789" y="927925"/>
                      <a:pt x="68836" y="903541"/>
                      <a:pt x="70360" y="887349"/>
                    </a:cubicBezTo>
                    <a:cubicBezTo>
                      <a:pt x="71884" y="871157"/>
                      <a:pt x="192375" y="34671"/>
                      <a:pt x="192375" y="34671"/>
                    </a:cubicBezTo>
                    <a:lnTo>
                      <a:pt x="261622" y="518922"/>
                    </a:lnTo>
                    <a:lnTo>
                      <a:pt x="312390" y="908399"/>
                    </a:lnTo>
                    <a:lnTo>
                      <a:pt x="316200" y="940403"/>
                    </a:lnTo>
                    <a:cubicBezTo>
                      <a:pt x="316200" y="940403"/>
                      <a:pt x="319153" y="961739"/>
                      <a:pt x="325820" y="968597"/>
                    </a:cubicBezTo>
                    <a:cubicBezTo>
                      <a:pt x="330107" y="972884"/>
                      <a:pt x="357062" y="973836"/>
                      <a:pt x="360396" y="959739"/>
                    </a:cubicBezTo>
                    <a:cubicBezTo>
                      <a:pt x="361539" y="954977"/>
                      <a:pt x="350109" y="900969"/>
                      <a:pt x="349823" y="900589"/>
                    </a:cubicBezTo>
                    <a:cubicBezTo>
                      <a:pt x="344203" y="891064"/>
                      <a:pt x="299817" y="4667"/>
                      <a:pt x="299817" y="4667"/>
                    </a:cubicBezTo>
                    <a:lnTo>
                      <a:pt x="75503" y="0"/>
                    </a:lnTo>
                    <a:close/>
                  </a:path>
                </a:pathLst>
              </a:custGeom>
              <a:solidFill>
                <a:srgbClr val="FEB1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7" name="任意多边形: 形状 116" descr="21eac2c1-3b9a-45a6-a2e1-4a82bddb3feb"/>
              <p:cNvSpPr/>
              <p:nvPr/>
            </p:nvSpPr>
            <p:spPr>
              <a:xfrm>
                <a:off x="3604767" y="5969643"/>
                <a:ext cx="103980" cy="60128"/>
              </a:xfrm>
              <a:custGeom>
                <a:avLst/>
                <a:gdLst>
                  <a:gd name="connsiteX0" fmla="*/ 141104 w 150887"/>
                  <a:gd name="connsiteY0" fmla="*/ 0 h 87253"/>
                  <a:gd name="connsiteX1" fmla="*/ 150248 w 150887"/>
                  <a:gd name="connsiteY1" fmla="*/ 34861 h 87253"/>
                  <a:gd name="connsiteX2" fmla="*/ 145295 w 150887"/>
                  <a:gd name="connsiteY2" fmla="*/ 84963 h 87253"/>
                  <a:gd name="connsiteX3" fmla="*/ 132532 w 150887"/>
                  <a:gd name="connsiteY3" fmla="*/ 85058 h 87253"/>
                  <a:gd name="connsiteX4" fmla="*/ 132151 w 150887"/>
                  <a:gd name="connsiteY4" fmla="*/ 64675 h 87253"/>
                  <a:gd name="connsiteX5" fmla="*/ 122340 w 150887"/>
                  <a:gd name="connsiteY5" fmla="*/ 85058 h 87253"/>
                  <a:gd name="connsiteX6" fmla="*/ 1849 w 150887"/>
                  <a:gd name="connsiteY6" fmla="*/ 87249 h 87253"/>
                  <a:gd name="connsiteX7" fmla="*/ 2325 w 150887"/>
                  <a:gd name="connsiteY7" fmla="*/ 70580 h 87253"/>
                  <a:gd name="connsiteX8" fmla="*/ 74334 w 150887"/>
                  <a:gd name="connsiteY8" fmla="*/ 36195 h 87253"/>
                  <a:gd name="connsiteX9" fmla="*/ 141104 w 150887"/>
                  <a:gd name="connsiteY9" fmla="*/ 0 h 87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0887" h="87253">
                    <a:moveTo>
                      <a:pt x="141104" y="0"/>
                    </a:moveTo>
                    <a:cubicBezTo>
                      <a:pt x="143486" y="10001"/>
                      <a:pt x="146438" y="25813"/>
                      <a:pt x="150248" y="34861"/>
                    </a:cubicBezTo>
                    <a:cubicBezTo>
                      <a:pt x="153011" y="41434"/>
                      <a:pt x="145962" y="84867"/>
                      <a:pt x="145295" y="84963"/>
                    </a:cubicBezTo>
                    <a:lnTo>
                      <a:pt x="132532" y="85058"/>
                    </a:lnTo>
                    <a:cubicBezTo>
                      <a:pt x="131675" y="84773"/>
                      <a:pt x="132437" y="65627"/>
                      <a:pt x="132151" y="64675"/>
                    </a:cubicBezTo>
                    <a:cubicBezTo>
                      <a:pt x="131865" y="63818"/>
                      <a:pt x="123293" y="85058"/>
                      <a:pt x="122340" y="85058"/>
                    </a:cubicBezTo>
                    <a:cubicBezTo>
                      <a:pt x="81097" y="85725"/>
                      <a:pt x="7469" y="86677"/>
                      <a:pt x="1849" y="87249"/>
                    </a:cubicBezTo>
                    <a:cubicBezTo>
                      <a:pt x="-913" y="87535"/>
                      <a:pt x="-437" y="74009"/>
                      <a:pt x="2325" y="70580"/>
                    </a:cubicBezTo>
                    <a:cubicBezTo>
                      <a:pt x="12422" y="58102"/>
                      <a:pt x="59094" y="49339"/>
                      <a:pt x="74334" y="36195"/>
                    </a:cubicBezTo>
                    <a:cubicBezTo>
                      <a:pt x="77763" y="33433"/>
                      <a:pt x="141104" y="0"/>
                      <a:pt x="141104" y="0"/>
                    </a:cubicBezTo>
                    <a:close/>
                  </a:path>
                </a:pathLst>
              </a:custGeom>
              <a:solidFill>
                <a:srgbClr val="20202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2" name="任意多边形: 形状 111" descr="2d4cb285-3c61-4f40-95f3-c57636209590"/>
              <p:cNvSpPr/>
              <p:nvPr/>
            </p:nvSpPr>
            <p:spPr>
              <a:xfrm>
                <a:off x="3713734" y="4734293"/>
                <a:ext cx="136678" cy="156533"/>
              </a:xfrm>
              <a:custGeom>
                <a:avLst/>
                <a:gdLst>
                  <a:gd name="connsiteX0" fmla="*/ 107474 w 198335"/>
                  <a:gd name="connsiteY0" fmla="*/ 4408 h 227147"/>
                  <a:gd name="connsiteX1" fmla="*/ 191580 w 198335"/>
                  <a:gd name="connsiteY1" fmla="*/ 49461 h 227147"/>
                  <a:gd name="connsiteX2" fmla="*/ 198057 w 198335"/>
                  <a:gd name="connsiteY2" fmla="*/ 203385 h 227147"/>
                  <a:gd name="connsiteX3" fmla="*/ 5271 w 198335"/>
                  <a:gd name="connsiteY3" fmla="*/ 207386 h 227147"/>
                  <a:gd name="connsiteX4" fmla="*/ 889 w 198335"/>
                  <a:gd name="connsiteY4" fmla="*/ 86799 h 227147"/>
                  <a:gd name="connsiteX5" fmla="*/ 107474 w 198335"/>
                  <a:gd name="connsiteY5" fmla="*/ 4408 h 227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335" h="227147">
                    <a:moveTo>
                      <a:pt x="107474" y="4408"/>
                    </a:moveTo>
                    <a:cubicBezTo>
                      <a:pt x="121666" y="9456"/>
                      <a:pt x="178149" y="5170"/>
                      <a:pt x="191580" y="49461"/>
                    </a:cubicBezTo>
                    <a:cubicBezTo>
                      <a:pt x="197676" y="69749"/>
                      <a:pt x="199009" y="195384"/>
                      <a:pt x="198057" y="203385"/>
                    </a:cubicBezTo>
                    <a:cubicBezTo>
                      <a:pt x="193104" y="251772"/>
                      <a:pt x="5652" y="212053"/>
                      <a:pt x="5271" y="207386"/>
                    </a:cubicBezTo>
                    <a:cubicBezTo>
                      <a:pt x="3461" y="181097"/>
                      <a:pt x="-2159" y="106230"/>
                      <a:pt x="889" y="86799"/>
                    </a:cubicBezTo>
                    <a:cubicBezTo>
                      <a:pt x="14129" y="1646"/>
                      <a:pt x="72898" y="-7975"/>
                      <a:pt x="107474" y="4408"/>
                    </a:cubicBezTo>
                    <a:close/>
                  </a:path>
                </a:pathLst>
              </a:custGeom>
              <a:solidFill>
                <a:srgbClr val="FEE6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3" name="任意多边形: 形状 112" descr="ade467c0-dd02-4a2e-aed9-59555ac1d087"/>
              <p:cNvSpPr/>
              <p:nvPr/>
            </p:nvSpPr>
            <p:spPr>
              <a:xfrm>
                <a:off x="3746443" y="4837430"/>
                <a:ext cx="69774" cy="96002"/>
              </a:xfrm>
              <a:custGeom>
                <a:avLst/>
                <a:gdLst>
                  <a:gd name="connsiteX0" fmla="*/ 0 w 101250"/>
                  <a:gd name="connsiteY0" fmla="*/ 103917 h 139309"/>
                  <a:gd name="connsiteX1" fmla="*/ 17050 w 101250"/>
                  <a:gd name="connsiteY1" fmla="*/ 75724 h 139309"/>
                  <a:gd name="connsiteX2" fmla="*/ 5620 w 101250"/>
                  <a:gd name="connsiteY2" fmla="*/ 0 h 139309"/>
                  <a:gd name="connsiteX3" fmla="*/ 83820 w 101250"/>
                  <a:gd name="connsiteY3" fmla="*/ 37909 h 139309"/>
                  <a:gd name="connsiteX4" fmla="*/ 80582 w 101250"/>
                  <a:gd name="connsiteY4" fmla="*/ 77438 h 139309"/>
                  <a:gd name="connsiteX5" fmla="*/ 101251 w 101250"/>
                  <a:gd name="connsiteY5" fmla="*/ 107918 h 139309"/>
                  <a:gd name="connsiteX6" fmla="*/ 50006 w 101250"/>
                  <a:gd name="connsiteY6" fmla="*/ 139160 h 139309"/>
                  <a:gd name="connsiteX7" fmla="*/ 0 w 101250"/>
                  <a:gd name="connsiteY7" fmla="*/ 103917 h 139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1250" h="139309">
                    <a:moveTo>
                      <a:pt x="0" y="103917"/>
                    </a:moveTo>
                    <a:cubicBezTo>
                      <a:pt x="0" y="103917"/>
                      <a:pt x="17621" y="105156"/>
                      <a:pt x="17050" y="75724"/>
                    </a:cubicBezTo>
                    <a:cubicBezTo>
                      <a:pt x="16478" y="46291"/>
                      <a:pt x="5620" y="0"/>
                      <a:pt x="5620" y="0"/>
                    </a:cubicBezTo>
                    <a:lnTo>
                      <a:pt x="83820" y="37909"/>
                    </a:lnTo>
                    <a:cubicBezTo>
                      <a:pt x="83820" y="37909"/>
                      <a:pt x="80010" y="63436"/>
                      <a:pt x="80582" y="77438"/>
                    </a:cubicBezTo>
                    <a:cubicBezTo>
                      <a:pt x="81725" y="106394"/>
                      <a:pt x="101251" y="107918"/>
                      <a:pt x="101251" y="107918"/>
                    </a:cubicBezTo>
                    <a:cubicBezTo>
                      <a:pt x="101251" y="107918"/>
                      <a:pt x="92583" y="141827"/>
                      <a:pt x="50006" y="139160"/>
                    </a:cubicBezTo>
                    <a:cubicBezTo>
                      <a:pt x="7620" y="136684"/>
                      <a:pt x="0" y="103917"/>
                      <a:pt x="0" y="103917"/>
                    </a:cubicBezTo>
                    <a:close/>
                  </a:path>
                </a:pathLst>
              </a:custGeom>
              <a:solidFill>
                <a:srgbClr val="FE98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4" name="任意多边形: 形状 113" descr="d1ee42a9-64e9-40ce-84ea-e8fa733036c2"/>
              <p:cNvSpPr/>
              <p:nvPr/>
            </p:nvSpPr>
            <p:spPr>
              <a:xfrm>
                <a:off x="3725295" y="4776581"/>
                <a:ext cx="115488" cy="105503"/>
              </a:xfrm>
              <a:custGeom>
                <a:avLst/>
                <a:gdLst>
                  <a:gd name="connsiteX0" fmla="*/ 108221 w 167586"/>
                  <a:gd name="connsiteY0" fmla="*/ 2 h 153096"/>
                  <a:gd name="connsiteX1" fmla="*/ 148798 w 167586"/>
                  <a:gd name="connsiteY1" fmla="*/ 56295 h 153096"/>
                  <a:gd name="connsiteX2" fmla="*/ 153465 w 167586"/>
                  <a:gd name="connsiteY2" fmla="*/ 54104 h 153096"/>
                  <a:gd name="connsiteX3" fmla="*/ 167562 w 167586"/>
                  <a:gd name="connsiteY3" fmla="*/ 72773 h 153096"/>
                  <a:gd name="connsiteX4" fmla="*/ 147845 w 167586"/>
                  <a:gd name="connsiteY4" fmla="*/ 87632 h 153096"/>
                  <a:gd name="connsiteX5" fmla="*/ 81075 w 167586"/>
                  <a:gd name="connsiteY5" fmla="*/ 153069 h 153096"/>
                  <a:gd name="connsiteX6" fmla="*/ 18782 w 167586"/>
                  <a:gd name="connsiteY6" fmla="*/ 85251 h 153096"/>
                  <a:gd name="connsiteX7" fmla="*/ 17 w 167586"/>
                  <a:gd name="connsiteY7" fmla="*/ 64105 h 153096"/>
                  <a:gd name="connsiteX8" fmla="*/ 18401 w 167586"/>
                  <a:gd name="connsiteY8" fmla="*/ 46484 h 153096"/>
                  <a:gd name="connsiteX9" fmla="*/ 20687 w 167586"/>
                  <a:gd name="connsiteY9" fmla="*/ 47341 h 153096"/>
                  <a:gd name="connsiteX10" fmla="*/ 108221 w 167586"/>
                  <a:gd name="connsiteY10" fmla="*/ 2 h 153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7586" h="153096">
                    <a:moveTo>
                      <a:pt x="108221" y="2"/>
                    </a:moveTo>
                    <a:cubicBezTo>
                      <a:pt x="153275" y="954"/>
                      <a:pt x="135272" y="61343"/>
                      <a:pt x="148798" y="56295"/>
                    </a:cubicBezTo>
                    <a:cubicBezTo>
                      <a:pt x="150607" y="55533"/>
                      <a:pt x="151751" y="54009"/>
                      <a:pt x="153465" y="54104"/>
                    </a:cubicBezTo>
                    <a:cubicBezTo>
                      <a:pt x="161561" y="54390"/>
                      <a:pt x="168038" y="62867"/>
                      <a:pt x="167562" y="72773"/>
                    </a:cubicBezTo>
                    <a:cubicBezTo>
                      <a:pt x="167372" y="82679"/>
                      <a:pt x="154513" y="95728"/>
                      <a:pt x="147845" y="87632"/>
                    </a:cubicBezTo>
                    <a:cubicBezTo>
                      <a:pt x="140606" y="125541"/>
                      <a:pt x="113651" y="154116"/>
                      <a:pt x="81075" y="153069"/>
                    </a:cubicBezTo>
                    <a:cubicBezTo>
                      <a:pt x="48976" y="152116"/>
                      <a:pt x="24211" y="122779"/>
                      <a:pt x="18782" y="85251"/>
                    </a:cubicBezTo>
                    <a:cubicBezTo>
                      <a:pt x="18210" y="85251"/>
                      <a:pt x="-649" y="86775"/>
                      <a:pt x="17" y="64105"/>
                    </a:cubicBezTo>
                    <a:cubicBezTo>
                      <a:pt x="398" y="53247"/>
                      <a:pt x="7352" y="46103"/>
                      <a:pt x="18401" y="46484"/>
                    </a:cubicBezTo>
                    <a:cubicBezTo>
                      <a:pt x="19258" y="46484"/>
                      <a:pt x="19925" y="47151"/>
                      <a:pt x="20687" y="47341"/>
                    </a:cubicBezTo>
                    <a:cubicBezTo>
                      <a:pt x="24782" y="31244"/>
                      <a:pt x="97363" y="-284"/>
                      <a:pt x="108221" y="2"/>
                    </a:cubicBezTo>
                    <a:close/>
                  </a:path>
                </a:pathLst>
              </a:custGeom>
              <a:solidFill>
                <a:srgbClr val="FEB1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5" name="任意多边形: 形状 114" descr="b9e41dd8-e114-478b-8dfb-cfd0365b2b34"/>
              <p:cNvSpPr/>
              <p:nvPr/>
            </p:nvSpPr>
            <p:spPr>
              <a:xfrm>
                <a:off x="3661774" y="5173634"/>
                <a:ext cx="244069" cy="800471"/>
              </a:xfrm>
              <a:custGeom>
                <a:avLst/>
                <a:gdLst>
                  <a:gd name="connsiteX0" fmla="*/ 63618 w 354171"/>
                  <a:gd name="connsiteY0" fmla="*/ 0 h 1161573"/>
                  <a:gd name="connsiteX1" fmla="*/ 7135 w 354171"/>
                  <a:gd name="connsiteY1" fmla="*/ 203835 h 1161573"/>
                  <a:gd name="connsiteX2" fmla="*/ 21899 w 354171"/>
                  <a:gd name="connsiteY2" fmla="*/ 644462 h 1161573"/>
                  <a:gd name="connsiteX3" fmla="*/ 17612 w 354171"/>
                  <a:gd name="connsiteY3" fmla="*/ 1142333 h 1161573"/>
                  <a:gd name="connsiteX4" fmla="*/ 69047 w 354171"/>
                  <a:gd name="connsiteY4" fmla="*/ 1135952 h 1161573"/>
                  <a:gd name="connsiteX5" fmla="*/ 169250 w 354171"/>
                  <a:gd name="connsiteY5" fmla="*/ 454152 h 1161573"/>
                  <a:gd name="connsiteX6" fmla="*/ 296600 w 354171"/>
                  <a:gd name="connsiteY6" fmla="*/ 1161574 h 1161573"/>
                  <a:gd name="connsiteX7" fmla="*/ 339938 w 354171"/>
                  <a:gd name="connsiteY7" fmla="*/ 1149858 h 1161573"/>
                  <a:gd name="connsiteX8" fmla="*/ 331651 w 354171"/>
                  <a:gd name="connsiteY8" fmla="*/ 644557 h 1161573"/>
                  <a:gd name="connsiteX9" fmla="*/ 347177 w 354171"/>
                  <a:gd name="connsiteY9" fmla="*/ 203930 h 1161573"/>
                  <a:gd name="connsiteX10" fmla="*/ 290599 w 354171"/>
                  <a:gd name="connsiteY10" fmla="*/ 95 h 1161573"/>
                  <a:gd name="connsiteX11" fmla="*/ 63618 w 354171"/>
                  <a:gd name="connsiteY11" fmla="*/ 95 h 1161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4171" h="1161573">
                    <a:moveTo>
                      <a:pt x="63618" y="0"/>
                    </a:moveTo>
                    <a:cubicBezTo>
                      <a:pt x="64285" y="9716"/>
                      <a:pt x="29518" y="87630"/>
                      <a:pt x="7135" y="203835"/>
                    </a:cubicBezTo>
                    <a:cubicBezTo>
                      <a:pt x="-15154" y="320040"/>
                      <a:pt x="21899" y="644462"/>
                      <a:pt x="21899" y="644462"/>
                    </a:cubicBezTo>
                    <a:lnTo>
                      <a:pt x="17612" y="1142333"/>
                    </a:lnTo>
                    <a:lnTo>
                      <a:pt x="69047" y="1135952"/>
                    </a:lnTo>
                    <a:lnTo>
                      <a:pt x="169250" y="454152"/>
                    </a:lnTo>
                    <a:lnTo>
                      <a:pt x="296600" y="1161574"/>
                    </a:lnTo>
                    <a:lnTo>
                      <a:pt x="339938" y="1149858"/>
                    </a:lnTo>
                    <a:lnTo>
                      <a:pt x="331651" y="644557"/>
                    </a:lnTo>
                    <a:cubicBezTo>
                      <a:pt x="331651" y="644557"/>
                      <a:pt x="369370" y="320135"/>
                      <a:pt x="347177" y="203930"/>
                    </a:cubicBezTo>
                    <a:cubicBezTo>
                      <a:pt x="324698" y="87725"/>
                      <a:pt x="289932" y="9811"/>
                      <a:pt x="290599" y="95"/>
                    </a:cubicBezTo>
                    <a:lnTo>
                      <a:pt x="63618" y="95"/>
                    </a:lnTo>
                    <a:close/>
                  </a:path>
                </a:pathLst>
              </a:custGeom>
              <a:solidFill>
                <a:srgbClr val="20202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5" name="任意多边形: 形状 104" descr="6624805b-5269-4697-bf18-f25a57edf0f2"/>
              <p:cNvSpPr/>
              <p:nvPr/>
            </p:nvSpPr>
            <p:spPr>
              <a:xfrm>
                <a:off x="1438631" y="5638804"/>
                <a:ext cx="111428" cy="111800"/>
              </a:xfrm>
              <a:custGeom>
                <a:avLst/>
                <a:gdLst>
                  <a:gd name="connsiteX0" fmla="*/ 73343 w 161694"/>
                  <a:gd name="connsiteY0" fmla="*/ 162235 h 162234"/>
                  <a:gd name="connsiteX1" fmla="*/ 72676 w 161694"/>
                  <a:gd name="connsiteY1" fmla="*/ 162044 h 162234"/>
                  <a:gd name="connsiteX2" fmla="*/ 72199 w 161694"/>
                  <a:gd name="connsiteY2" fmla="*/ 162044 h 162234"/>
                  <a:gd name="connsiteX3" fmla="*/ 28194 w 161694"/>
                  <a:gd name="connsiteY3" fmla="*/ 143185 h 162234"/>
                  <a:gd name="connsiteX4" fmla="*/ 27527 w 161694"/>
                  <a:gd name="connsiteY4" fmla="*/ 133564 h 162234"/>
                  <a:gd name="connsiteX5" fmla="*/ 36957 w 161694"/>
                  <a:gd name="connsiteY5" fmla="*/ 132898 h 162234"/>
                  <a:gd name="connsiteX6" fmla="*/ 74009 w 161694"/>
                  <a:gd name="connsiteY6" fmla="*/ 148804 h 162234"/>
                  <a:gd name="connsiteX7" fmla="*/ 74009 w 161694"/>
                  <a:gd name="connsiteY7" fmla="*/ 148804 h 162234"/>
                  <a:gd name="connsiteX8" fmla="*/ 80105 w 161694"/>
                  <a:gd name="connsiteY8" fmla="*/ 155567 h 162234"/>
                  <a:gd name="connsiteX9" fmla="*/ 80105 w 161694"/>
                  <a:gd name="connsiteY9" fmla="*/ 156234 h 162234"/>
                  <a:gd name="connsiteX10" fmla="*/ 73343 w 161694"/>
                  <a:gd name="connsiteY10" fmla="*/ 162235 h 162234"/>
                  <a:gd name="connsiteX11" fmla="*/ 116681 w 161694"/>
                  <a:gd name="connsiteY11" fmla="*/ 153472 h 162234"/>
                  <a:gd name="connsiteX12" fmla="*/ 110585 w 161694"/>
                  <a:gd name="connsiteY12" fmla="*/ 149852 h 162234"/>
                  <a:gd name="connsiteX13" fmla="*/ 113538 w 161694"/>
                  <a:gd name="connsiteY13" fmla="*/ 140899 h 162234"/>
                  <a:gd name="connsiteX14" fmla="*/ 141637 w 161694"/>
                  <a:gd name="connsiteY14" fmla="*/ 111943 h 162234"/>
                  <a:gd name="connsiteX15" fmla="*/ 150590 w 161694"/>
                  <a:gd name="connsiteY15" fmla="*/ 108990 h 162234"/>
                  <a:gd name="connsiteX16" fmla="*/ 154210 w 161694"/>
                  <a:gd name="connsiteY16" fmla="*/ 115276 h 162234"/>
                  <a:gd name="connsiteX17" fmla="*/ 153543 w 161694"/>
                  <a:gd name="connsiteY17" fmla="*/ 118229 h 162234"/>
                  <a:gd name="connsiteX18" fmla="*/ 119920 w 161694"/>
                  <a:gd name="connsiteY18" fmla="*/ 152519 h 162234"/>
                  <a:gd name="connsiteX19" fmla="*/ 116681 w 161694"/>
                  <a:gd name="connsiteY19" fmla="*/ 153472 h 162234"/>
                  <a:gd name="connsiteX20" fmla="*/ 9144 w 161694"/>
                  <a:gd name="connsiteY20" fmla="*/ 107275 h 162234"/>
                  <a:gd name="connsiteX21" fmla="*/ 2667 w 161694"/>
                  <a:gd name="connsiteY21" fmla="*/ 102322 h 162234"/>
                  <a:gd name="connsiteX22" fmla="*/ 0 w 161694"/>
                  <a:gd name="connsiteY22" fmla="*/ 81272 h 162234"/>
                  <a:gd name="connsiteX23" fmla="*/ 14097 w 161694"/>
                  <a:gd name="connsiteY23" fmla="*/ 35266 h 162234"/>
                  <a:gd name="connsiteX24" fmla="*/ 23527 w 161694"/>
                  <a:gd name="connsiteY24" fmla="*/ 33742 h 162234"/>
                  <a:gd name="connsiteX25" fmla="*/ 25051 w 161694"/>
                  <a:gd name="connsiteY25" fmla="*/ 42982 h 162234"/>
                  <a:gd name="connsiteX26" fmla="*/ 13145 w 161694"/>
                  <a:gd name="connsiteY26" fmla="*/ 81367 h 162234"/>
                  <a:gd name="connsiteX27" fmla="*/ 15430 w 161694"/>
                  <a:gd name="connsiteY27" fmla="*/ 98893 h 162234"/>
                  <a:gd name="connsiteX28" fmla="*/ 15621 w 161694"/>
                  <a:gd name="connsiteY28" fmla="*/ 99084 h 162234"/>
                  <a:gd name="connsiteX29" fmla="*/ 15811 w 161694"/>
                  <a:gd name="connsiteY29" fmla="*/ 100703 h 162234"/>
                  <a:gd name="connsiteX30" fmla="*/ 10668 w 161694"/>
                  <a:gd name="connsiteY30" fmla="*/ 107180 h 162234"/>
                  <a:gd name="connsiteX31" fmla="*/ 9144 w 161694"/>
                  <a:gd name="connsiteY31" fmla="*/ 107275 h 162234"/>
                  <a:gd name="connsiteX32" fmla="*/ 155067 w 161694"/>
                  <a:gd name="connsiteY32" fmla="*/ 78320 h 162234"/>
                  <a:gd name="connsiteX33" fmla="*/ 148304 w 161694"/>
                  <a:gd name="connsiteY33" fmla="*/ 72509 h 162234"/>
                  <a:gd name="connsiteX34" fmla="*/ 131445 w 161694"/>
                  <a:gd name="connsiteY34" fmla="*/ 35933 h 162234"/>
                  <a:gd name="connsiteX35" fmla="*/ 129635 w 161694"/>
                  <a:gd name="connsiteY35" fmla="*/ 31456 h 162234"/>
                  <a:gd name="connsiteX36" fmla="*/ 131826 w 161694"/>
                  <a:gd name="connsiteY36" fmla="*/ 26503 h 162234"/>
                  <a:gd name="connsiteX37" fmla="*/ 141446 w 161694"/>
                  <a:gd name="connsiteY37" fmla="*/ 26980 h 162234"/>
                  <a:gd name="connsiteX38" fmla="*/ 161639 w 161694"/>
                  <a:gd name="connsiteY38" fmla="*/ 70795 h 162234"/>
                  <a:gd name="connsiteX39" fmla="*/ 155829 w 161694"/>
                  <a:gd name="connsiteY39" fmla="*/ 78415 h 162234"/>
                  <a:gd name="connsiteX40" fmla="*/ 155067 w 161694"/>
                  <a:gd name="connsiteY40" fmla="*/ 78320 h 162234"/>
                  <a:gd name="connsiteX41" fmla="*/ 54293 w 161694"/>
                  <a:gd name="connsiteY41" fmla="*/ 18407 h 162234"/>
                  <a:gd name="connsiteX42" fmla="*/ 48006 w 161694"/>
                  <a:gd name="connsiteY42" fmla="*/ 14121 h 162234"/>
                  <a:gd name="connsiteX43" fmla="*/ 47530 w 161694"/>
                  <a:gd name="connsiteY43" fmla="*/ 11835 h 162234"/>
                  <a:gd name="connsiteX44" fmla="*/ 52006 w 161694"/>
                  <a:gd name="connsiteY44" fmla="*/ 5358 h 162234"/>
                  <a:gd name="connsiteX45" fmla="*/ 100013 w 161694"/>
                  <a:gd name="connsiteY45" fmla="*/ 2215 h 162234"/>
                  <a:gd name="connsiteX46" fmla="*/ 104108 w 161694"/>
                  <a:gd name="connsiteY46" fmla="*/ 5167 h 162234"/>
                  <a:gd name="connsiteX47" fmla="*/ 104966 w 161694"/>
                  <a:gd name="connsiteY47" fmla="*/ 10311 h 162234"/>
                  <a:gd name="connsiteX48" fmla="*/ 96869 w 161694"/>
                  <a:gd name="connsiteY48" fmla="*/ 15454 h 162234"/>
                  <a:gd name="connsiteX49" fmla="*/ 56674 w 161694"/>
                  <a:gd name="connsiteY49" fmla="*/ 17931 h 162234"/>
                  <a:gd name="connsiteX50" fmla="*/ 54293 w 161694"/>
                  <a:gd name="connsiteY50" fmla="*/ 18407 h 162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161694" h="162234">
                    <a:moveTo>
                      <a:pt x="73343" y="162235"/>
                    </a:moveTo>
                    <a:cubicBezTo>
                      <a:pt x="73152" y="162235"/>
                      <a:pt x="72866" y="162235"/>
                      <a:pt x="72676" y="162044"/>
                    </a:cubicBezTo>
                    <a:cubicBezTo>
                      <a:pt x="72485" y="162044"/>
                      <a:pt x="72199" y="162044"/>
                      <a:pt x="72199" y="162044"/>
                    </a:cubicBezTo>
                    <a:cubicBezTo>
                      <a:pt x="56007" y="160234"/>
                      <a:pt x="40767" y="153757"/>
                      <a:pt x="28194" y="143185"/>
                    </a:cubicBezTo>
                    <a:cubicBezTo>
                      <a:pt x="25527" y="140708"/>
                      <a:pt x="25051" y="136422"/>
                      <a:pt x="27527" y="133564"/>
                    </a:cubicBezTo>
                    <a:cubicBezTo>
                      <a:pt x="29718" y="130897"/>
                      <a:pt x="34290" y="130612"/>
                      <a:pt x="36957" y="132898"/>
                    </a:cubicBezTo>
                    <a:cubicBezTo>
                      <a:pt x="47530" y="141851"/>
                      <a:pt x="60293" y="147280"/>
                      <a:pt x="74009" y="148804"/>
                    </a:cubicBezTo>
                    <a:lnTo>
                      <a:pt x="74009" y="148804"/>
                    </a:lnTo>
                    <a:cubicBezTo>
                      <a:pt x="77343" y="149281"/>
                      <a:pt x="80105" y="151948"/>
                      <a:pt x="80105" y="155567"/>
                    </a:cubicBezTo>
                    <a:cubicBezTo>
                      <a:pt x="80105" y="155567"/>
                      <a:pt x="80105" y="156043"/>
                      <a:pt x="80105" y="156234"/>
                    </a:cubicBezTo>
                    <a:cubicBezTo>
                      <a:pt x="79629" y="159568"/>
                      <a:pt x="76676" y="162235"/>
                      <a:pt x="73343" y="162235"/>
                    </a:cubicBezTo>
                    <a:close/>
                    <a:moveTo>
                      <a:pt x="116681" y="153472"/>
                    </a:moveTo>
                    <a:cubicBezTo>
                      <a:pt x="114205" y="153472"/>
                      <a:pt x="112014" y="152138"/>
                      <a:pt x="110585" y="149852"/>
                    </a:cubicBezTo>
                    <a:cubicBezTo>
                      <a:pt x="108966" y="146709"/>
                      <a:pt x="110109" y="142708"/>
                      <a:pt x="113538" y="140899"/>
                    </a:cubicBezTo>
                    <a:cubicBezTo>
                      <a:pt x="125444" y="134422"/>
                      <a:pt x="135350" y="124039"/>
                      <a:pt x="141637" y="111943"/>
                    </a:cubicBezTo>
                    <a:cubicBezTo>
                      <a:pt x="143161" y="108799"/>
                      <a:pt x="147447" y="107466"/>
                      <a:pt x="150590" y="108990"/>
                    </a:cubicBezTo>
                    <a:cubicBezTo>
                      <a:pt x="152876" y="110323"/>
                      <a:pt x="154400" y="112609"/>
                      <a:pt x="154210" y="115276"/>
                    </a:cubicBezTo>
                    <a:cubicBezTo>
                      <a:pt x="154210" y="116134"/>
                      <a:pt x="154019" y="117277"/>
                      <a:pt x="153543" y="118229"/>
                    </a:cubicBezTo>
                    <a:cubicBezTo>
                      <a:pt x="146114" y="132803"/>
                      <a:pt x="134493" y="144709"/>
                      <a:pt x="119920" y="152519"/>
                    </a:cubicBezTo>
                    <a:cubicBezTo>
                      <a:pt x="118872" y="153281"/>
                      <a:pt x="117729" y="153472"/>
                      <a:pt x="116681" y="153472"/>
                    </a:cubicBezTo>
                    <a:close/>
                    <a:moveTo>
                      <a:pt x="9144" y="107275"/>
                    </a:moveTo>
                    <a:cubicBezTo>
                      <a:pt x="6001" y="107275"/>
                      <a:pt x="3334" y="105275"/>
                      <a:pt x="2667" y="102322"/>
                    </a:cubicBezTo>
                    <a:cubicBezTo>
                      <a:pt x="857" y="95560"/>
                      <a:pt x="0" y="88416"/>
                      <a:pt x="0" y="81272"/>
                    </a:cubicBezTo>
                    <a:cubicBezTo>
                      <a:pt x="0" y="64699"/>
                      <a:pt x="4667" y="48982"/>
                      <a:pt x="14097" y="35266"/>
                    </a:cubicBezTo>
                    <a:cubicBezTo>
                      <a:pt x="16097" y="32314"/>
                      <a:pt x="20574" y="31456"/>
                      <a:pt x="23527" y="33742"/>
                    </a:cubicBezTo>
                    <a:cubicBezTo>
                      <a:pt x="26479" y="35743"/>
                      <a:pt x="27337" y="40029"/>
                      <a:pt x="25051" y="42982"/>
                    </a:cubicBezTo>
                    <a:cubicBezTo>
                      <a:pt x="17431" y="54412"/>
                      <a:pt x="13145" y="67651"/>
                      <a:pt x="13145" y="81367"/>
                    </a:cubicBezTo>
                    <a:cubicBezTo>
                      <a:pt x="13145" y="87178"/>
                      <a:pt x="14002" y="93083"/>
                      <a:pt x="15430" y="98893"/>
                    </a:cubicBezTo>
                    <a:cubicBezTo>
                      <a:pt x="15430" y="98893"/>
                      <a:pt x="15621" y="98893"/>
                      <a:pt x="15621" y="99084"/>
                    </a:cubicBezTo>
                    <a:cubicBezTo>
                      <a:pt x="15621" y="99560"/>
                      <a:pt x="15811" y="100227"/>
                      <a:pt x="15811" y="100703"/>
                    </a:cubicBezTo>
                    <a:cubicBezTo>
                      <a:pt x="15811" y="103846"/>
                      <a:pt x="13811" y="106513"/>
                      <a:pt x="10668" y="107180"/>
                    </a:cubicBezTo>
                    <a:cubicBezTo>
                      <a:pt x="10287" y="107275"/>
                      <a:pt x="9620" y="107275"/>
                      <a:pt x="9144" y="107275"/>
                    </a:cubicBezTo>
                    <a:close/>
                    <a:moveTo>
                      <a:pt x="155067" y="78320"/>
                    </a:moveTo>
                    <a:cubicBezTo>
                      <a:pt x="151448" y="78320"/>
                      <a:pt x="148780" y="75843"/>
                      <a:pt x="148304" y="72509"/>
                    </a:cubicBezTo>
                    <a:cubicBezTo>
                      <a:pt x="146495" y="58793"/>
                      <a:pt x="140684" y="46220"/>
                      <a:pt x="131445" y="35933"/>
                    </a:cubicBezTo>
                    <a:cubicBezTo>
                      <a:pt x="130302" y="34790"/>
                      <a:pt x="129635" y="32980"/>
                      <a:pt x="129635" y="31456"/>
                    </a:cubicBezTo>
                    <a:cubicBezTo>
                      <a:pt x="129635" y="29647"/>
                      <a:pt x="130493" y="27646"/>
                      <a:pt x="131826" y="26503"/>
                    </a:cubicBezTo>
                    <a:cubicBezTo>
                      <a:pt x="134493" y="24027"/>
                      <a:pt x="138970" y="24313"/>
                      <a:pt x="141446" y="26980"/>
                    </a:cubicBezTo>
                    <a:cubicBezTo>
                      <a:pt x="152400" y="39362"/>
                      <a:pt x="159353" y="54412"/>
                      <a:pt x="161639" y="70795"/>
                    </a:cubicBezTo>
                    <a:cubicBezTo>
                      <a:pt x="162116" y="74414"/>
                      <a:pt x="159448" y="77938"/>
                      <a:pt x="155829" y="78415"/>
                    </a:cubicBezTo>
                    <a:cubicBezTo>
                      <a:pt x="155543" y="78320"/>
                      <a:pt x="155258" y="78320"/>
                      <a:pt x="155067" y="78320"/>
                    </a:cubicBezTo>
                    <a:close/>
                    <a:moveTo>
                      <a:pt x="54293" y="18407"/>
                    </a:moveTo>
                    <a:cubicBezTo>
                      <a:pt x="51625" y="18407"/>
                      <a:pt x="49149" y="16883"/>
                      <a:pt x="48006" y="14121"/>
                    </a:cubicBezTo>
                    <a:cubicBezTo>
                      <a:pt x="47720" y="13454"/>
                      <a:pt x="47530" y="12597"/>
                      <a:pt x="47530" y="11835"/>
                    </a:cubicBezTo>
                    <a:cubicBezTo>
                      <a:pt x="47530" y="8882"/>
                      <a:pt x="49340" y="6501"/>
                      <a:pt x="52006" y="5358"/>
                    </a:cubicBezTo>
                    <a:cubicBezTo>
                      <a:pt x="67247" y="-452"/>
                      <a:pt x="84296" y="-1595"/>
                      <a:pt x="100013" y="2215"/>
                    </a:cubicBezTo>
                    <a:cubicBezTo>
                      <a:pt x="101632" y="2691"/>
                      <a:pt x="103156" y="3739"/>
                      <a:pt x="104108" y="5167"/>
                    </a:cubicBezTo>
                    <a:cubicBezTo>
                      <a:pt x="105251" y="6691"/>
                      <a:pt x="105442" y="8501"/>
                      <a:pt x="104966" y="10311"/>
                    </a:cubicBezTo>
                    <a:cubicBezTo>
                      <a:pt x="104108" y="13930"/>
                      <a:pt x="100489" y="16121"/>
                      <a:pt x="96869" y="15454"/>
                    </a:cubicBezTo>
                    <a:cubicBezTo>
                      <a:pt x="83439" y="12121"/>
                      <a:pt x="69532" y="12978"/>
                      <a:pt x="56674" y="17931"/>
                    </a:cubicBezTo>
                    <a:cubicBezTo>
                      <a:pt x="56007" y="18407"/>
                      <a:pt x="55150" y="18407"/>
                      <a:pt x="54293" y="18407"/>
                    </a:cubicBezTo>
                    <a:close/>
                  </a:path>
                </a:pathLst>
              </a:custGeom>
              <a:solidFill>
                <a:srgbClr val="3E41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6" name="任意多边形: 形状 105" descr="2ae91085-476d-4aff-ab9e-6ae49de15656"/>
              <p:cNvSpPr/>
              <p:nvPr/>
            </p:nvSpPr>
            <p:spPr>
              <a:xfrm>
                <a:off x="1465281" y="5665601"/>
                <a:ext cx="58484" cy="58484"/>
              </a:xfrm>
              <a:custGeom>
                <a:avLst/>
                <a:gdLst>
                  <a:gd name="connsiteX0" fmla="*/ 0 w 84867"/>
                  <a:gd name="connsiteY0" fmla="*/ 42386 h 84867"/>
                  <a:gd name="connsiteX1" fmla="*/ 42386 w 84867"/>
                  <a:gd name="connsiteY1" fmla="*/ 0 h 84867"/>
                  <a:gd name="connsiteX2" fmla="*/ 84868 w 84867"/>
                  <a:gd name="connsiteY2" fmla="*/ 42386 h 84867"/>
                  <a:gd name="connsiteX3" fmla="*/ 42386 w 84867"/>
                  <a:gd name="connsiteY3" fmla="*/ 84868 h 84867"/>
                  <a:gd name="connsiteX4" fmla="*/ 0 w 84867"/>
                  <a:gd name="connsiteY4" fmla="*/ 42386 h 84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867" h="84867">
                    <a:moveTo>
                      <a:pt x="0" y="42386"/>
                    </a:moveTo>
                    <a:cubicBezTo>
                      <a:pt x="0" y="18955"/>
                      <a:pt x="18955" y="0"/>
                      <a:pt x="42386" y="0"/>
                    </a:cubicBezTo>
                    <a:cubicBezTo>
                      <a:pt x="65818" y="0"/>
                      <a:pt x="84868" y="18955"/>
                      <a:pt x="84868" y="42386"/>
                    </a:cubicBezTo>
                    <a:cubicBezTo>
                      <a:pt x="84868" y="65818"/>
                      <a:pt x="65818" y="84868"/>
                      <a:pt x="42386" y="84868"/>
                    </a:cubicBezTo>
                    <a:cubicBezTo>
                      <a:pt x="18955" y="84868"/>
                      <a:pt x="0" y="65818"/>
                      <a:pt x="0" y="42386"/>
                    </a:cubicBezTo>
                    <a:close/>
                  </a:path>
                </a:pathLst>
              </a:custGeom>
              <a:solidFill>
                <a:srgbClr val="FF560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3" name="任意多边形: 形状 102" descr="e9ac5376-7445-44fd-bd99-9029f0f12a84"/>
              <p:cNvSpPr/>
              <p:nvPr/>
            </p:nvSpPr>
            <p:spPr>
              <a:xfrm>
                <a:off x="5457465" y="5387423"/>
                <a:ext cx="93601" cy="93601"/>
              </a:xfrm>
              <a:custGeom>
                <a:avLst/>
                <a:gdLst>
                  <a:gd name="connsiteX0" fmla="*/ 67818 w 135826"/>
                  <a:gd name="connsiteY0" fmla="*/ 135827 h 135826"/>
                  <a:gd name="connsiteX1" fmla="*/ 40195 w 135826"/>
                  <a:gd name="connsiteY1" fmla="*/ 129730 h 135826"/>
                  <a:gd name="connsiteX2" fmla="*/ 36576 w 135826"/>
                  <a:gd name="connsiteY2" fmla="*/ 120968 h 135826"/>
                  <a:gd name="connsiteX3" fmla="*/ 45529 w 135826"/>
                  <a:gd name="connsiteY3" fmla="*/ 117634 h 135826"/>
                  <a:gd name="connsiteX4" fmla="*/ 84582 w 135826"/>
                  <a:gd name="connsiteY4" fmla="*/ 119634 h 135826"/>
                  <a:gd name="connsiteX5" fmla="*/ 93154 w 135826"/>
                  <a:gd name="connsiteY5" fmla="*/ 124111 h 135826"/>
                  <a:gd name="connsiteX6" fmla="*/ 93345 w 135826"/>
                  <a:gd name="connsiteY6" fmla="*/ 126111 h 135826"/>
                  <a:gd name="connsiteX7" fmla="*/ 88868 w 135826"/>
                  <a:gd name="connsiteY7" fmla="*/ 132397 h 135826"/>
                  <a:gd name="connsiteX8" fmla="*/ 88678 w 135826"/>
                  <a:gd name="connsiteY8" fmla="*/ 132397 h 135826"/>
                  <a:gd name="connsiteX9" fmla="*/ 88202 w 135826"/>
                  <a:gd name="connsiteY9" fmla="*/ 132588 h 135826"/>
                  <a:gd name="connsiteX10" fmla="*/ 67818 w 135826"/>
                  <a:gd name="connsiteY10" fmla="*/ 135827 h 135826"/>
                  <a:gd name="connsiteX11" fmla="*/ 120777 w 135826"/>
                  <a:gd name="connsiteY11" fmla="*/ 105346 h 135826"/>
                  <a:gd name="connsiteX12" fmla="*/ 117443 w 135826"/>
                  <a:gd name="connsiteY12" fmla="*/ 104489 h 135826"/>
                  <a:gd name="connsiteX13" fmla="*/ 114300 w 135826"/>
                  <a:gd name="connsiteY13" fmla="*/ 100203 h 135826"/>
                  <a:gd name="connsiteX14" fmla="*/ 114967 w 135826"/>
                  <a:gd name="connsiteY14" fmla="*/ 95250 h 135826"/>
                  <a:gd name="connsiteX15" fmla="*/ 122396 w 135826"/>
                  <a:gd name="connsiteY15" fmla="*/ 67913 h 135826"/>
                  <a:gd name="connsiteX16" fmla="*/ 121253 w 135826"/>
                  <a:gd name="connsiteY16" fmla="*/ 56674 h 135826"/>
                  <a:gd name="connsiteX17" fmla="*/ 121063 w 135826"/>
                  <a:gd name="connsiteY17" fmla="*/ 55340 h 135826"/>
                  <a:gd name="connsiteX18" fmla="*/ 126397 w 135826"/>
                  <a:gd name="connsiteY18" fmla="*/ 48863 h 135826"/>
                  <a:gd name="connsiteX19" fmla="*/ 134302 w 135826"/>
                  <a:gd name="connsiteY19" fmla="*/ 53816 h 135826"/>
                  <a:gd name="connsiteX20" fmla="*/ 134493 w 135826"/>
                  <a:gd name="connsiteY20" fmla="*/ 54007 h 135826"/>
                  <a:gd name="connsiteX21" fmla="*/ 134493 w 135826"/>
                  <a:gd name="connsiteY21" fmla="*/ 54007 h 135826"/>
                  <a:gd name="connsiteX22" fmla="*/ 134493 w 135826"/>
                  <a:gd name="connsiteY22" fmla="*/ 54007 h 135826"/>
                  <a:gd name="connsiteX23" fmla="*/ 133635 w 135826"/>
                  <a:gd name="connsiteY23" fmla="*/ 54483 h 135826"/>
                  <a:gd name="connsiteX24" fmla="*/ 134493 w 135826"/>
                  <a:gd name="connsiteY24" fmla="*/ 54293 h 135826"/>
                  <a:gd name="connsiteX25" fmla="*/ 135827 w 135826"/>
                  <a:gd name="connsiteY25" fmla="*/ 68009 h 135826"/>
                  <a:gd name="connsiteX26" fmla="*/ 126682 w 135826"/>
                  <a:gd name="connsiteY26" fmla="*/ 102108 h 135826"/>
                  <a:gd name="connsiteX27" fmla="*/ 120777 w 135826"/>
                  <a:gd name="connsiteY27" fmla="*/ 105346 h 135826"/>
                  <a:gd name="connsiteX28" fmla="*/ 11906 w 135826"/>
                  <a:gd name="connsiteY28" fmla="*/ 99251 h 135826"/>
                  <a:gd name="connsiteX29" fmla="*/ 5810 w 135826"/>
                  <a:gd name="connsiteY29" fmla="*/ 95250 h 135826"/>
                  <a:gd name="connsiteX30" fmla="*/ 0 w 135826"/>
                  <a:gd name="connsiteY30" fmla="*/ 67913 h 135826"/>
                  <a:gd name="connsiteX31" fmla="*/ 17526 w 135826"/>
                  <a:gd name="connsiteY31" fmla="*/ 22574 h 135826"/>
                  <a:gd name="connsiteX32" fmla="*/ 26956 w 135826"/>
                  <a:gd name="connsiteY32" fmla="*/ 21908 h 135826"/>
                  <a:gd name="connsiteX33" fmla="*/ 27432 w 135826"/>
                  <a:gd name="connsiteY33" fmla="*/ 31528 h 135826"/>
                  <a:gd name="connsiteX34" fmla="*/ 13525 w 135826"/>
                  <a:gd name="connsiteY34" fmla="*/ 67913 h 135826"/>
                  <a:gd name="connsiteX35" fmla="*/ 18002 w 135826"/>
                  <a:gd name="connsiteY35" fmla="*/ 89916 h 135826"/>
                  <a:gd name="connsiteX36" fmla="*/ 18669 w 135826"/>
                  <a:gd name="connsiteY36" fmla="*/ 92583 h 135826"/>
                  <a:gd name="connsiteX37" fmla="*/ 14668 w 135826"/>
                  <a:gd name="connsiteY37" fmla="*/ 98870 h 135826"/>
                  <a:gd name="connsiteX38" fmla="*/ 11906 w 135826"/>
                  <a:gd name="connsiteY38" fmla="*/ 99251 h 135826"/>
                  <a:gd name="connsiteX39" fmla="*/ 103917 w 135826"/>
                  <a:gd name="connsiteY39" fmla="*/ 25146 h 135826"/>
                  <a:gd name="connsiteX40" fmla="*/ 99917 w 135826"/>
                  <a:gd name="connsiteY40" fmla="*/ 23813 h 135826"/>
                  <a:gd name="connsiteX41" fmla="*/ 62198 w 135826"/>
                  <a:gd name="connsiteY41" fmla="*/ 13716 h 135826"/>
                  <a:gd name="connsiteX42" fmla="*/ 54769 w 135826"/>
                  <a:gd name="connsiteY42" fmla="*/ 7620 h 135826"/>
                  <a:gd name="connsiteX43" fmla="*/ 54769 w 135826"/>
                  <a:gd name="connsiteY43" fmla="*/ 6953 h 135826"/>
                  <a:gd name="connsiteX44" fmla="*/ 60579 w 135826"/>
                  <a:gd name="connsiteY44" fmla="*/ 191 h 135826"/>
                  <a:gd name="connsiteX45" fmla="*/ 60770 w 135826"/>
                  <a:gd name="connsiteY45" fmla="*/ 191 h 135826"/>
                  <a:gd name="connsiteX46" fmla="*/ 61626 w 135826"/>
                  <a:gd name="connsiteY46" fmla="*/ 191 h 135826"/>
                  <a:gd name="connsiteX47" fmla="*/ 67723 w 135826"/>
                  <a:gd name="connsiteY47" fmla="*/ 0 h 135826"/>
                  <a:gd name="connsiteX48" fmla="*/ 107632 w 135826"/>
                  <a:gd name="connsiteY48" fmla="*/ 13049 h 135826"/>
                  <a:gd name="connsiteX49" fmla="*/ 109251 w 135826"/>
                  <a:gd name="connsiteY49" fmla="*/ 22479 h 135826"/>
                  <a:gd name="connsiteX50" fmla="*/ 103917 w 135826"/>
                  <a:gd name="connsiteY50" fmla="*/ 25146 h 13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135826" h="135826">
                    <a:moveTo>
                      <a:pt x="67818" y="135827"/>
                    </a:moveTo>
                    <a:cubicBezTo>
                      <a:pt x="58102" y="135827"/>
                      <a:pt x="48768" y="133826"/>
                      <a:pt x="40195" y="129730"/>
                    </a:cubicBezTo>
                    <a:cubicBezTo>
                      <a:pt x="36862" y="128397"/>
                      <a:pt x="35243" y="124396"/>
                      <a:pt x="36576" y="120968"/>
                    </a:cubicBezTo>
                    <a:cubicBezTo>
                      <a:pt x="38195" y="117634"/>
                      <a:pt x="42196" y="116014"/>
                      <a:pt x="45529" y="117634"/>
                    </a:cubicBezTo>
                    <a:cubicBezTo>
                      <a:pt x="57626" y="123063"/>
                      <a:pt x="71818" y="123920"/>
                      <a:pt x="84582" y="119634"/>
                    </a:cubicBezTo>
                    <a:cubicBezTo>
                      <a:pt x="87916" y="118491"/>
                      <a:pt x="91726" y="120491"/>
                      <a:pt x="93154" y="124111"/>
                    </a:cubicBezTo>
                    <a:cubicBezTo>
                      <a:pt x="93345" y="124587"/>
                      <a:pt x="93345" y="125254"/>
                      <a:pt x="93345" y="126111"/>
                    </a:cubicBezTo>
                    <a:cubicBezTo>
                      <a:pt x="93345" y="128778"/>
                      <a:pt x="91535" y="131254"/>
                      <a:pt x="88868" y="132397"/>
                    </a:cubicBezTo>
                    <a:cubicBezTo>
                      <a:pt x="88868" y="132397"/>
                      <a:pt x="88868" y="132397"/>
                      <a:pt x="88678" y="132397"/>
                    </a:cubicBezTo>
                    <a:cubicBezTo>
                      <a:pt x="88487" y="132588"/>
                      <a:pt x="88487" y="132588"/>
                      <a:pt x="88202" y="132588"/>
                    </a:cubicBezTo>
                    <a:cubicBezTo>
                      <a:pt x="81725" y="134684"/>
                      <a:pt x="74771" y="135827"/>
                      <a:pt x="67818" y="135827"/>
                    </a:cubicBezTo>
                    <a:close/>
                    <a:moveTo>
                      <a:pt x="120777" y="105346"/>
                    </a:moveTo>
                    <a:cubicBezTo>
                      <a:pt x="119634" y="105346"/>
                      <a:pt x="118586" y="105156"/>
                      <a:pt x="117443" y="104489"/>
                    </a:cubicBezTo>
                    <a:cubicBezTo>
                      <a:pt x="115824" y="103632"/>
                      <a:pt x="114776" y="102013"/>
                      <a:pt x="114300" y="100203"/>
                    </a:cubicBezTo>
                    <a:cubicBezTo>
                      <a:pt x="113824" y="98679"/>
                      <a:pt x="114109" y="96869"/>
                      <a:pt x="114967" y="95250"/>
                    </a:cubicBezTo>
                    <a:cubicBezTo>
                      <a:pt x="119920" y="86963"/>
                      <a:pt x="122396" y="77534"/>
                      <a:pt x="122396" y="67913"/>
                    </a:cubicBezTo>
                    <a:cubicBezTo>
                      <a:pt x="122396" y="64103"/>
                      <a:pt x="121920" y="60293"/>
                      <a:pt x="121253" y="56674"/>
                    </a:cubicBezTo>
                    <a:cubicBezTo>
                      <a:pt x="121063" y="56197"/>
                      <a:pt x="121063" y="55817"/>
                      <a:pt x="121063" y="55340"/>
                    </a:cubicBezTo>
                    <a:cubicBezTo>
                      <a:pt x="121063" y="52197"/>
                      <a:pt x="123254" y="49244"/>
                      <a:pt x="126397" y="48863"/>
                    </a:cubicBezTo>
                    <a:cubicBezTo>
                      <a:pt x="130016" y="48006"/>
                      <a:pt x="133541" y="50387"/>
                      <a:pt x="134302" y="53816"/>
                    </a:cubicBezTo>
                    <a:cubicBezTo>
                      <a:pt x="134493" y="53816"/>
                      <a:pt x="134493" y="53816"/>
                      <a:pt x="134493" y="54007"/>
                    </a:cubicBezTo>
                    <a:lnTo>
                      <a:pt x="134493" y="54007"/>
                    </a:lnTo>
                    <a:lnTo>
                      <a:pt x="134493" y="54007"/>
                    </a:lnTo>
                    <a:lnTo>
                      <a:pt x="133635" y="54483"/>
                    </a:lnTo>
                    <a:lnTo>
                      <a:pt x="134493" y="54293"/>
                    </a:lnTo>
                    <a:cubicBezTo>
                      <a:pt x="135350" y="58769"/>
                      <a:pt x="135827" y="63532"/>
                      <a:pt x="135827" y="68009"/>
                    </a:cubicBezTo>
                    <a:cubicBezTo>
                      <a:pt x="135827" y="80105"/>
                      <a:pt x="132683" y="91821"/>
                      <a:pt x="126682" y="102108"/>
                    </a:cubicBezTo>
                    <a:cubicBezTo>
                      <a:pt x="125539" y="103918"/>
                      <a:pt x="123254" y="105346"/>
                      <a:pt x="120777" y="105346"/>
                    </a:cubicBezTo>
                    <a:close/>
                    <a:moveTo>
                      <a:pt x="11906" y="99251"/>
                    </a:moveTo>
                    <a:cubicBezTo>
                      <a:pt x="9239" y="99251"/>
                      <a:pt x="6763" y="97727"/>
                      <a:pt x="5810" y="95250"/>
                    </a:cubicBezTo>
                    <a:cubicBezTo>
                      <a:pt x="2000" y="86678"/>
                      <a:pt x="0" y="77534"/>
                      <a:pt x="0" y="67913"/>
                    </a:cubicBezTo>
                    <a:cubicBezTo>
                      <a:pt x="0" y="51054"/>
                      <a:pt x="6286" y="34957"/>
                      <a:pt x="17526" y="22574"/>
                    </a:cubicBezTo>
                    <a:cubicBezTo>
                      <a:pt x="19717" y="19907"/>
                      <a:pt x="24289" y="19621"/>
                      <a:pt x="26956" y="21908"/>
                    </a:cubicBezTo>
                    <a:cubicBezTo>
                      <a:pt x="29623" y="24384"/>
                      <a:pt x="29909" y="28670"/>
                      <a:pt x="27432" y="31528"/>
                    </a:cubicBezTo>
                    <a:cubicBezTo>
                      <a:pt x="18479" y="41434"/>
                      <a:pt x="13525" y="54388"/>
                      <a:pt x="13525" y="67913"/>
                    </a:cubicBezTo>
                    <a:cubicBezTo>
                      <a:pt x="13525" y="75533"/>
                      <a:pt x="15050" y="82963"/>
                      <a:pt x="18002" y="89916"/>
                    </a:cubicBezTo>
                    <a:cubicBezTo>
                      <a:pt x="18479" y="90773"/>
                      <a:pt x="18669" y="91726"/>
                      <a:pt x="18669" y="92583"/>
                    </a:cubicBezTo>
                    <a:cubicBezTo>
                      <a:pt x="18669" y="95250"/>
                      <a:pt x="17050" y="97727"/>
                      <a:pt x="14668" y="98870"/>
                    </a:cubicBezTo>
                    <a:cubicBezTo>
                      <a:pt x="13716" y="99251"/>
                      <a:pt x="12859" y="99251"/>
                      <a:pt x="11906" y="99251"/>
                    </a:cubicBezTo>
                    <a:close/>
                    <a:moveTo>
                      <a:pt x="103917" y="25146"/>
                    </a:moveTo>
                    <a:cubicBezTo>
                      <a:pt x="102584" y="25146"/>
                      <a:pt x="100965" y="24670"/>
                      <a:pt x="99917" y="23813"/>
                    </a:cubicBezTo>
                    <a:cubicBezTo>
                      <a:pt x="88868" y="15907"/>
                      <a:pt x="74962" y="12383"/>
                      <a:pt x="62198" y="13716"/>
                    </a:cubicBezTo>
                    <a:cubicBezTo>
                      <a:pt x="57531" y="13907"/>
                      <a:pt x="55245" y="11239"/>
                      <a:pt x="54769" y="7620"/>
                    </a:cubicBezTo>
                    <a:cubicBezTo>
                      <a:pt x="54769" y="7429"/>
                      <a:pt x="54769" y="7144"/>
                      <a:pt x="54769" y="6953"/>
                    </a:cubicBezTo>
                    <a:cubicBezTo>
                      <a:pt x="54769" y="3620"/>
                      <a:pt x="57245" y="667"/>
                      <a:pt x="60579" y="191"/>
                    </a:cubicBezTo>
                    <a:lnTo>
                      <a:pt x="60770" y="191"/>
                    </a:lnTo>
                    <a:cubicBezTo>
                      <a:pt x="61055" y="191"/>
                      <a:pt x="61246" y="191"/>
                      <a:pt x="61626" y="191"/>
                    </a:cubicBezTo>
                    <a:cubicBezTo>
                      <a:pt x="63436" y="0"/>
                      <a:pt x="65437" y="0"/>
                      <a:pt x="67723" y="0"/>
                    </a:cubicBezTo>
                    <a:cubicBezTo>
                      <a:pt x="82296" y="0"/>
                      <a:pt x="96012" y="4477"/>
                      <a:pt x="107632" y="13049"/>
                    </a:cubicBezTo>
                    <a:cubicBezTo>
                      <a:pt x="110776" y="15050"/>
                      <a:pt x="111443" y="19336"/>
                      <a:pt x="109251" y="22479"/>
                    </a:cubicBezTo>
                    <a:cubicBezTo>
                      <a:pt x="108014" y="24098"/>
                      <a:pt x="106013" y="25146"/>
                      <a:pt x="103917" y="25146"/>
                    </a:cubicBezTo>
                    <a:close/>
                  </a:path>
                </a:pathLst>
              </a:custGeom>
              <a:solidFill>
                <a:srgbClr val="3E41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4" name="任意多边形: 形状 103" descr="24128dfd-289e-4ed9-89aa-342a0ef73efb"/>
              <p:cNvSpPr/>
              <p:nvPr/>
            </p:nvSpPr>
            <p:spPr>
              <a:xfrm>
                <a:off x="5480700" y="5410593"/>
                <a:ext cx="47194" cy="47194"/>
              </a:xfrm>
              <a:custGeom>
                <a:avLst/>
                <a:gdLst>
                  <a:gd name="connsiteX0" fmla="*/ 0 w 68484"/>
                  <a:gd name="connsiteY0" fmla="*/ 34290 h 68484"/>
                  <a:gd name="connsiteX1" fmla="*/ 34100 w 68484"/>
                  <a:gd name="connsiteY1" fmla="*/ 0 h 68484"/>
                  <a:gd name="connsiteX2" fmla="*/ 68485 w 68484"/>
                  <a:gd name="connsiteY2" fmla="*/ 34290 h 68484"/>
                  <a:gd name="connsiteX3" fmla="*/ 34100 w 68484"/>
                  <a:gd name="connsiteY3" fmla="*/ 68485 h 68484"/>
                  <a:gd name="connsiteX4" fmla="*/ 0 w 68484"/>
                  <a:gd name="connsiteY4" fmla="*/ 34290 h 68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484" h="68484">
                    <a:moveTo>
                      <a:pt x="0" y="34290"/>
                    </a:moveTo>
                    <a:cubicBezTo>
                      <a:pt x="0" y="15335"/>
                      <a:pt x="15240" y="0"/>
                      <a:pt x="34100" y="0"/>
                    </a:cubicBezTo>
                    <a:cubicBezTo>
                      <a:pt x="53150" y="0"/>
                      <a:pt x="68485" y="15335"/>
                      <a:pt x="68485" y="34290"/>
                    </a:cubicBezTo>
                    <a:cubicBezTo>
                      <a:pt x="68485" y="53150"/>
                      <a:pt x="53245" y="68485"/>
                      <a:pt x="34100" y="68485"/>
                    </a:cubicBezTo>
                    <a:cubicBezTo>
                      <a:pt x="15240" y="68485"/>
                      <a:pt x="0" y="53150"/>
                      <a:pt x="0" y="34290"/>
                    </a:cubicBezTo>
                    <a:close/>
                  </a:path>
                </a:pathLst>
              </a:custGeom>
              <a:solidFill>
                <a:srgbClr val="FBC84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1" name="任意多边形: 形状 100" descr="b00df269-b024-472c-b846-d3127c78cbe7"/>
              <p:cNvSpPr/>
              <p:nvPr/>
            </p:nvSpPr>
            <p:spPr>
              <a:xfrm>
                <a:off x="3994560" y="5583881"/>
                <a:ext cx="209127" cy="208929"/>
              </a:xfrm>
              <a:custGeom>
                <a:avLst/>
                <a:gdLst>
                  <a:gd name="connsiteX0" fmla="*/ 162115 w 303466"/>
                  <a:gd name="connsiteY0" fmla="*/ 302990 h 303180"/>
                  <a:gd name="connsiteX1" fmla="*/ 161830 w 303466"/>
                  <a:gd name="connsiteY1" fmla="*/ 302990 h 303180"/>
                  <a:gd name="connsiteX2" fmla="*/ 155067 w 303466"/>
                  <a:gd name="connsiteY2" fmla="*/ 296513 h 303180"/>
                  <a:gd name="connsiteX3" fmla="*/ 156686 w 303466"/>
                  <a:gd name="connsiteY3" fmla="*/ 291846 h 303180"/>
                  <a:gd name="connsiteX4" fmla="*/ 161163 w 303466"/>
                  <a:gd name="connsiteY4" fmla="*/ 289656 h 303180"/>
                  <a:gd name="connsiteX5" fmla="*/ 202882 w 303466"/>
                  <a:gd name="connsiteY5" fmla="*/ 280226 h 303180"/>
                  <a:gd name="connsiteX6" fmla="*/ 211646 w 303466"/>
                  <a:gd name="connsiteY6" fmla="*/ 283845 h 303180"/>
                  <a:gd name="connsiteX7" fmla="*/ 212122 w 303466"/>
                  <a:gd name="connsiteY7" fmla="*/ 286512 h 303180"/>
                  <a:gd name="connsiteX8" fmla="*/ 207836 w 303466"/>
                  <a:gd name="connsiteY8" fmla="*/ 292608 h 303180"/>
                  <a:gd name="connsiteX9" fmla="*/ 162306 w 303466"/>
                  <a:gd name="connsiteY9" fmla="*/ 303181 h 303180"/>
                  <a:gd name="connsiteX10" fmla="*/ 162115 w 303466"/>
                  <a:gd name="connsiteY10" fmla="*/ 303181 h 303180"/>
                  <a:gd name="connsiteX11" fmla="*/ 117253 w 303466"/>
                  <a:gd name="connsiteY11" fmla="*/ 299181 h 303180"/>
                  <a:gd name="connsiteX12" fmla="*/ 115633 w 303466"/>
                  <a:gd name="connsiteY12" fmla="*/ 298990 h 303180"/>
                  <a:gd name="connsiteX13" fmla="*/ 72580 w 303466"/>
                  <a:gd name="connsiteY13" fmla="*/ 280988 h 303180"/>
                  <a:gd name="connsiteX14" fmla="*/ 70295 w 303466"/>
                  <a:gd name="connsiteY14" fmla="*/ 271558 h 303180"/>
                  <a:gd name="connsiteX15" fmla="*/ 79534 w 303466"/>
                  <a:gd name="connsiteY15" fmla="*/ 269272 h 303180"/>
                  <a:gd name="connsiteX16" fmla="*/ 118777 w 303466"/>
                  <a:gd name="connsiteY16" fmla="*/ 285655 h 303180"/>
                  <a:gd name="connsiteX17" fmla="*/ 123920 w 303466"/>
                  <a:gd name="connsiteY17" fmla="*/ 292132 h 303180"/>
                  <a:gd name="connsiteX18" fmla="*/ 123730 w 303466"/>
                  <a:gd name="connsiteY18" fmla="*/ 293941 h 303180"/>
                  <a:gd name="connsiteX19" fmla="*/ 117253 w 303466"/>
                  <a:gd name="connsiteY19" fmla="*/ 299181 h 303180"/>
                  <a:gd name="connsiteX20" fmla="*/ 243745 w 303466"/>
                  <a:gd name="connsiteY20" fmla="*/ 270224 h 303180"/>
                  <a:gd name="connsiteX21" fmla="*/ 238601 w 303466"/>
                  <a:gd name="connsiteY21" fmla="*/ 267748 h 303180"/>
                  <a:gd name="connsiteX22" fmla="*/ 239458 w 303466"/>
                  <a:gd name="connsiteY22" fmla="*/ 258318 h 303180"/>
                  <a:gd name="connsiteX23" fmla="*/ 267938 w 303466"/>
                  <a:gd name="connsiteY23" fmla="*/ 226409 h 303180"/>
                  <a:gd name="connsiteX24" fmla="*/ 277178 w 303466"/>
                  <a:gd name="connsiteY24" fmla="*/ 224409 h 303180"/>
                  <a:gd name="connsiteX25" fmla="*/ 280321 w 303466"/>
                  <a:gd name="connsiteY25" fmla="*/ 230029 h 303180"/>
                  <a:gd name="connsiteX26" fmla="*/ 279178 w 303466"/>
                  <a:gd name="connsiteY26" fmla="*/ 233839 h 303180"/>
                  <a:gd name="connsiteX27" fmla="*/ 248031 w 303466"/>
                  <a:gd name="connsiteY27" fmla="*/ 268605 h 303180"/>
                  <a:gd name="connsiteX28" fmla="*/ 243745 w 303466"/>
                  <a:gd name="connsiteY28" fmla="*/ 270224 h 303180"/>
                  <a:gd name="connsiteX29" fmla="*/ 42005 w 303466"/>
                  <a:gd name="connsiteY29" fmla="*/ 252984 h 303180"/>
                  <a:gd name="connsiteX30" fmla="*/ 36862 w 303466"/>
                  <a:gd name="connsiteY30" fmla="*/ 250793 h 303180"/>
                  <a:gd name="connsiteX31" fmla="*/ 12192 w 303466"/>
                  <a:gd name="connsiteY31" fmla="*/ 211074 h 303180"/>
                  <a:gd name="connsiteX32" fmla="*/ 12001 w 303466"/>
                  <a:gd name="connsiteY32" fmla="*/ 205931 h 303180"/>
                  <a:gd name="connsiteX33" fmla="*/ 15621 w 303466"/>
                  <a:gd name="connsiteY33" fmla="*/ 202121 h 303180"/>
                  <a:gd name="connsiteX34" fmla="*/ 24574 w 303466"/>
                  <a:gd name="connsiteY34" fmla="*/ 205740 h 303180"/>
                  <a:gd name="connsiteX35" fmla="*/ 47054 w 303466"/>
                  <a:gd name="connsiteY35" fmla="*/ 241840 h 303180"/>
                  <a:gd name="connsiteX36" fmla="*/ 48863 w 303466"/>
                  <a:gd name="connsiteY36" fmla="*/ 246507 h 303180"/>
                  <a:gd name="connsiteX37" fmla="*/ 46387 w 303466"/>
                  <a:gd name="connsiteY37" fmla="*/ 251460 h 303180"/>
                  <a:gd name="connsiteX38" fmla="*/ 42005 w 303466"/>
                  <a:gd name="connsiteY38" fmla="*/ 252984 h 303180"/>
                  <a:gd name="connsiteX39" fmla="*/ 291846 w 303466"/>
                  <a:gd name="connsiteY39" fmla="*/ 195929 h 303180"/>
                  <a:gd name="connsiteX40" fmla="*/ 290036 w 303466"/>
                  <a:gd name="connsiteY40" fmla="*/ 195739 h 303180"/>
                  <a:gd name="connsiteX41" fmla="*/ 286036 w 303466"/>
                  <a:gd name="connsiteY41" fmla="*/ 192596 h 303180"/>
                  <a:gd name="connsiteX42" fmla="*/ 285369 w 303466"/>
                  <a:gd name="connsiteY42" fmla="*/ 187643 h 303180"/>
                  <a:gd name="connsiteX43" fmla="*/ 290036 w 303466"/>
                  <a:gd name="connsiteY43" fmla="*/ 151543 h 303180"/>
                  <a:gd name="connsiteX44" fmla="*/ 290036 w 303466"/>
                  <a:gd name="connsiteY44" fmla="*/ 147542 h 303180"/>
                  <a:gd name="connsiteX45" fmla="*/ 289846 w 303466"/>
                  <a:gd name="connsiteY45" fmla="*/ 145256 h 303180"/>
                  <a:gd name="connsiteX46" fmla="*/ 289846 w 303466"/>
                  <a:gd name="connsiteY46" fmla="*/ 145256 h 303180"/>
                  <a:gd name="connsiteX47" fmla="*/ 289846 w 303466"/>
                  <a:gd name="connsiteY47" fmla="*/ 145256 h 303180"/>
                  <a:gd name="connsiteX48" fmla="*/ 289846 w 303466"/>
                  <a:gd name="connsiteY48" fmla="*/ 145066 h 303180"/>
                  <a:gd name="connsiteX49" fmla="*/ 289846 w 303466"/>
                  <a:gd name="connsiteY49" fmla="*/ 144875 h 303180"/>
                  <a:gd name="connsiteX50" fmla="*/ 296323 w 303466"/>
                  <a:gd name="connsiteY50" fmla="*/ 138113 h 303180"/>
                  <a:gd name="connsiteX51" fmla="*/ 296513 w 303466"/>
                  <a:gd name="connsiteY51" fmla="*/ 138113 h 303180"/>
                  <a:gd name="connsiteX52" fmla="*/ 303276 w 303466"/>
                  <a:gd name="connsiteY52" fmla="*/ 144399 h 303180"/>
                  <a:gd name="connsiteX53" fmla="*/ 303276 w 303466"/>
                  <a:gd name="connsiteY53" fmla="*/ 144590 h 303180"/>
                  <a:gd name="connsiteX54" fmla="*/ 303276 w 303466"/>
                  <a:gd name="connsiteY54" fmla="*/ 145447 h 303180"/>
                  <a:gd name="connsiteX55" fmla="*/ 303466 w 303466"/>
                  <a:gd name="connsiteY55" fmla="*/ 151543 h 303180"/>
                  <a:gd name="connsiteX56" fmla="*/ 298323 w 303466"/>
                  <a:gd name="connsiteY56" fmla="*/ 191072 h 303180"/>
                  <a:gd name="connsiteX57" fmla="*/ 291846 w 303466"/>
                  <a:gd name="connsiteY57" fmla="*/ 195929 h 303180"/>
                  <a:gd name="connsiteX58" fmla="*/ 7429 w 303466"/>
                  <a:gd name="connsiteY58" fmla="*/ 171736 h 303180"/>
                  <a:gd name="connsiteX59" fmla="*/ 667 w 303466"/>
                  <a:gd name="connsiteY59" fmla="*/ 165640 h 303180"/>
                  <a:gd name="connsiteX60" fmla="*/ 0 w 303466"/>
                  <a:gd name="connsiteY60" fmla="*/ 151448 h 303180"/>
                  <a:gd name="connsiteX61" fmla="*/ 7239 w 303466"/>
                  <a:gd name="connsiteY61" fmla="*/ 105251 h 303180"/>
                  <a:gd name="connsiteX62" fmla="*/ 15812 w 303466"/>
                  <a:gd name="connsiteY62" fmla="*/ 100965 h 303180"/>
                  <a:gd name="connsiteX63" fmla="*/ 20098 w 303466"/>
                  <a:gd name="connsiteY63" fmla="*/ 109538 h 303180"/>
                  <a:gd name="connsiteX64" fmla="*/ 13621 w 303466"/>
                  <a:gd name="connsiteY64" fmla="*/ 151257 h 303180"/>
                  <a:gd name="connsiteX65" fmla="*/ 13621 w 303466"/>
                  <a:gd name="connsiteY65" fmla="*/ 151448 h 303180"/>
                  <a:gd name="connsiteX66" fmla="*/ 13621 w 303466"/>
                  <a:gd name="connsiteY66" fmla="*/ 152305 h 303180"/>
                  <a:gd name="connsiteX67" fmla="*/ 14097 w 303466"/>
                  <a:gd name="connsiteY67" fmla="*/ 164211 h 303180"/>
                  <a:gd name="connsiteX68" fmla="*/ 14288 w 303466"/>
                  <a:gd name="connsiteY68" fmla="*/ 164878 h 303180"/>
                  <a:gd name="connsiteX69" fmla="*/ 8001 w 303466"/>
                  <a:gd name="connsiteY69" fmla="*/ 171641 h 303180"/>
                  <a:gd name="connsiteX70" fmla="*/ 7429 w 303466"/>
                  <a:gd name="connsiteY70" fmla="*/ 171736 h 303180"/>
                  <a:gd name="connsiteX71" fmla="*/ 287750 w 303466"/>
                  <a:gd name="connsiteY71" fmla="*/ 107728 h 303180"/>
                  <a:gd name="connsiteX72" fmla="*/ 281273 w 303466"/>
                  <a:gd name="connsiteY72" fmla="*/ 103442 h 303180"/>
                  <a:gd name="connsiteX73" fmla="*/ 260604 w 303466"/>
                  <a:gd name="connsiteY73" fmla="*/ 66389 h 303180"/>
                  <a:gd name="connsiteX74" fmla="*/ 260413 w 303466"/>
                  <a:gd name="connsiteY74" fmla="*/ 66199 h 303180"/>
                  <a:gd name="connsiteX75" fmla="*/ 259080 w 303466"/>
                  <a:gd name="connsiteY75" fmla="*/ 61913 h 303180"/>
                  <a:gd name="connsiteX76" fmla="*/ 261556 w 303466"/>
                  <a:gd name="connsiteY76" fmla="*/ 56769 h 303180"/>
                  <a:gd name="connsiteX77" fmla="*/ 271177 w 303466"/>
                  <a:gd name="connsiteY77" fmla="*/ 57912 h 303180"/>
                  <a:gd name="connsiteX78" fmla="*/ 294037 w 303466"/>
                  <a:gd name="connsiteY78" fmla="*/ 98774 h 303180"/>
                  <a:gd name="connsiteX79" fmla="*/ 289941 w 303466"/>
                  <a:gd name="connsiteY79" fmla="*/ 107537 h 303180"/>
                  <a:gd name="connsiteX80" fmla="*/ 287750 w 303466"/>
                  <a:gd name="connsiteY80" fmla="*/ 107728 h 303180"/>
                  <a:gd name="connsiteX81" fmla="*/ 33718 w 303466"/>
                  <a:gd name="connsiteY81" fmla="*/ 74105 h 303180"/>
                  <a:gd name="connsiteX82" fmla="*/ 29908 w 303466"/>
                  <a:gd name="connsiteY82" fmla="*/ 72962 h 303180"/>
                  <a:gd name="connsiteX83" fmla="*/ 26956 w 303466"/>
                  <a:gd name="connsiteY83" fmla="*/ 67342 h 303180"/>
                  <a:gd name="connsiteX84" fmla="*/ 28099 w 303466"/>
                  <a:gd name="connsiteY84" fmla="*/ 63532 h 303180"/>
                  <a:gd name="connsiteX85" fmla="*/ 60865 w 303466"/>
                  <a:gd name="connsiteY85" fmla="*/ 30099 h 303180"/>
                  <a:gd name="connsiteX86" fmla="*/ 70295 w 303466"/>
                  <a:gd name="connsiteY86" fmla="*/ 31433 h 303180"/>
                  <a:gd name="connsiteX87" fmla="*/ 71628 w 303466"/>
                  <a:gd name="connsiteY87" fmla="*/ 36386 h 303180"/>
                  <a:gd name="connsiteX88" fmla="*/ 68961 w 303466"/>
                  <a:gd name="connsiteY88" fmla="*/ 40862 h 303180"/>
                  <a:gd name="connsiteX89" fmla="*/ 39338 w 303466"/>
                  <a:gd name="connsiteY89" fmla="*/ 71152 h 303180"/>
                  <a:gd name="connsiteX90" fmla="*/ 39148 w 303466"/>
                  <a:gd name="connsiteY90" fmla="*/ 71342 h 303180"/>
                  <a:gd name="connsiteX91" fmla="*/ 33718 w 303466"/>
                  <a:gd name="connsiteY91" fmla="*/ 74105 h 303180"/>
                  <a:gd name="connsiteX92" fmla="*/ 232981 w 303466"/>
                  <a:gd name="connsiteY92" fmla="*/ 38386 h 303180"/>
                  <a:gd name="connsiteX93" fmla="*/ 229171 w 303466"/>
                  <a:gd name="connsiteY93" fmla="*/ 37243 h 303180"/>
                  <a:gd name="connsiteX94" fmla="*/ 190786 w 303466"/>
                  <a:gd name="connsiteY94" fmla="*/ 18860 h 303180"/>
                  <a:gd name="connsiteX95" fmla="*/ 185833 w 303466"/>
                  <a:gd name="connsiteY95" fmla="*/ 12573 h 303180"/>
                  <a:gd name="connsiteX96" fmla="*/ 186309 w 303466"/>
                  <a:gd name="connsiteY96" fmla="*/ 10573 h 303180"/>
                  <a:gd name="connsiteX97" fmla="*/ 194596 w 303466"/>
                  <a:gd name="connsiteY97" fmla="*/ 6096 h 303180"/>
                  <a:gd name="connsiteX98" fmla="*/ 236791 w 303466"/>
                  <a:gd name="connsiteY98" fmla="*/ 26099 h 303180"/>
                  <a:gd name="connsiteX99" fmla="*/ 239744 w 303466"/>
                  <a:gd name="connsiteY99" fmla="*/ 30385 h 303180"/>
                  <a:gd name="connsiteX100" fmla="*/ 238601 w 303466"/>
                  <a:gd name="connsiteY100" fmla="*/ 35528 h 303180"/>
                  <a:gd name="connsiteX101" fmla="*/ 232981 w 303466"/>
                  <a:gd name="connsiteY101" fmla="*/ 38386 h 303180"/>
                  <a:gd name="connsiteX102" fmla="*/ 104394 w 303466"/>
                  <a:gd name="connsiteY102" fmla="*/ 21336 h 303180"/>
                  <a:gd name="connsiteX103" fmla="*/ 98107 w 303466"/>
                  <a:gd name="connsiteY103" fmla="*/ 16669 h 303180"/>
                  <a:gd name="connsiteX104" fmla="*/ 97631 w 303466"/>
                  <a:gd name="connsiteY104" fmla="*/ 14383 h 303180"/>
                  <a:gd name="connsiteX105" fmla="*/ 102108 w 303466"/>
                  <a:gd name="connsiteY105" fmla="*/ 8096 h 303180"/>
                  <a:gd name="connsiteX106" fmla="*/ 148114 w 303466"/>
                  <a:gd name="connsiteY106" fmla="*/ 0 h 303180"/>
                  <a:gd name="connsiteX107" fmla="*/ 155067 w 303466"/>
                  <a:gd name="connsiteY107" fmla="*/ 6477 h 303180"/>
                  <a:gd name="connsiteX108" fmla="*/ 148590 w 303466"/>
                  <a:gd name="connsiteY108" fmla="*/ 13430 h 303180"/>
                  <a:gd name="connsiteX109" fmla="*/ 106585 w 303466"/>
                  <a:gd name="connsiteY109" fmla="*/ 20860 h 303180"/>
                  <a:gd name="connsiteX110" fmla="*/ 106585 w 303466"/>
                  <a:gd name="connsiteY110" fmla="*/ 20860 h 303180"/>
                  <a:gd name="connsiteX111" fmla="*/ 104394 w 303466"/>
                  <a:gd name="connsiteY111" fmla="*/ 21336 h 303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</a:cxnLst>
                <a:rect l="l" t="t" r="r" b="b"/>
                <a:pathLst>
                  <a:path w="303466" h="303180">
                    <a:moveTo>
                      <a:pt x="162115" y="302990"/>
                    </a:moveTo>
                    <a:lnTo>
                      <a:pt x="161830" y="302990"/>
                    </a:lnTo>
                    <a:cubicBezTo>
                      <a:pt x="158210" y="302990"/>
                      <a:pt x="155353" y="300038"/>
                      <a:pt x="155067" y="296513"/>
                    </a:cubicBezTo>
                    <a:cubicBezTo>
                      <a:pt x="154876" y="294704"/>
                      <a:pt x="155543" y="293180"/>
                      <a:pt x="156686" y="291846"/>
                    </a:cubicBezTo>
                    <a:cubicBezTo>
                      <a:pt x="157829" y="290513"/>
                      <a:pt x="159639" y="289656"/>
                      <a:pt x="161163" y="289656"/>
                    </a:cubicBezTo>
                    <a:cubicBezTo>
                      <a:pt x="175546" y="288513"/>
                      <a:pt x="189643" y="285369"/>
                      <a:pt x="202882" y="280226"/>
                    </a:cubicBezTo>
                    <a:cubicBezTo>
                      <a:pt x="206216" y="278702"/>
                      <a:pt x="210312" y="280416"/>
                      <a:pt x="211646" y="283845"/>
                    </a:cubicBezTo>
                    <a:cubicBezTo>
                      <a:pt x="211836" y="284702"/>
                      <a:pt x="212122" y="285655"/>
                      <a:pt x="212122" y="286512"/>
                    </a:cubicBezTo>
                    <a:cubicBezTo>
                      <a:pt x="211931" y="289179"/>
                      <a:pt x="210312" y="291655"/>
                      <a:pt x="207836" y="292608"/>
                    </a:cubicBezTo>
                    <a:cubicBezTo>
                      <a:pt x="193262" y="298418"/>
                      <a:pt x="178022" y="302038"/>
                      <a:pt x="162306" y="303181"/>
                    </a:cubicBezTo>
                    <a:lnTo>
                      <a:pt x="162115" y="303181"/>
                    </a:lnTo>
                    <a:close/>
                    <a:moveTo>
                      <a:pt x="117253" y="299181"/>
                    </a:moveTo>
                    <a:cubicBezTo>
                      <a:pt x="116776" y="299181"/>
                      <a:pt x="116110" y="298990"/>
                      <a:pt x="115633" y="298990"/>
                    </a:cubicBezTo>
                    <a:cubicBezTo>
                      <a:pt x="100393" y="295180"/>
                      <a:pt x="85820" y="289084"/>
                      <a:pt x="72580" y="280988"/>
                    </a:cubicBezTo>
                    <a:cubicBezTo>
                      <a:pt x="69437" y="278988"/>
                      <a:pt x="68294" y="274701"/>
                      <a:pt x="70295" y="271558"/>
                    </a:cubicBezTo>
                    <a:cubicBezTo>
                      <a:pt x="72104" y="268414"/>
                      <a:pt x="76390" y="267558"/>
                      <a:pt x="79534" y="269272"/>
                    </a:cubicBezTo>
                    <a:cubicBezTo>
                      <a:pt x="91916" y="276892"/>
                      <a:pt x="105156" y="282512"/>
                      <a:pt x="118777" y="285655"/>
                    </a:cubicBezTo>
                    <a:cubicBezTo>
                      <a:pt x="121920" y="286512"/>
                      <a:pt x="123920" y="289274"/>
                      <a:pt x="123920" y="292132"/>
                    </a:cubicBezTo>
                    <a:cubicBezTo>
                      <a:pt x="123920" y="292798"/>
                      <a:pt x="123920" y="293465"/>
                      <a:pt x="123730" y="293941"/>
                    </a:cubicBezTo>
                    <a:cubicBezTo>
                      <a:pt x="123063" y="296989"/>
                      <a:pt x="120301" y="299181"/>
                      <a:pt x="117253" y="299181"/>
                    </a:cubicBezTo>
                    <a:close/>
                    <a:moveTo>
                      <a:pt x="243745" y="270224"/>
                    </a:moveTo>
                    <a:cubicBezTo>
                      <a:pt x="241745" y="270224"/>
                      <a:pt x="239935" y="269367"/>
                      <a:pt x="238601" y="267748"/>
                    </a:cubicBezTo>
                    <a:cubicBezTo>
                      <a:pt x="236125" y="264795"/>
                      <a:pt x="236601" y="260604"/>
                      <a:pt x="239458" y="258318"/>
                    </a:cubicBezTo>
                    <a:cubicBezTo>
                      <a:pt x="250507" y="249364"/>
                      <a:pt x="259842" y="238601"/>
                      <a:pt x="267938" y="226409"/>
                    </a:cubicBezTo>
                    <a:cubicBezTo>
                      <a:pt x="269748" y="223457"/>
                      <a:pt x="274034" y="222409"/>
                      <a:pt x="277178" y="224409"/>
                    </a:cubicBezTo>
                    <a:cubicBezTo>
                      <a:pt x="278987" y="225743"/>
                      <a:pt x="280130" y="227743"/>
                      <a:pt x="280321" y="230029"/>
                    </a:cubicBezTo>
                    <a:cubicBezTo>
                      <a:pt x="280321" y="231362"/>
                      <a:pt x="279845" y="232505"/>
                      <a:pt x="279178" y="233839"/>
                    </a:cubicBezTo>
                    <a:cubicBezTo>
                      <a:pt x="270605" y="246888"/>
                      <a:pt x="260128" y="258795"/>
                      <a:pt x="248031" y="268605"/>
                    </a:cubicBezTo>
                    <a:cubicBezTo>
                      <a:pt x="246888" y="269557"/>
                      <a:pt x="245364" y="270224"/>
                      <a:pt x="243745" y="270224"/>
                    </a:cubicBezTo>
                    <a:close/>
                    <a:moveTo>
                      <a:pt x="42005" y="252984"/>
                    </a:moveTo>
                    <a:cubicBezTo>
                      <a:pt x="40005" y="252984"/>
                      <a:pt x="38195" y="252127"/>
                      <a:pt x="36862" y="250793"/>
                    </a:cubicBezTo>
                    <a:cubicBezTo>
                      <a:pt x="26575" y="238887"/>
                      <a:pt x="18193" y="225457"/>
                      <a:pt x="12192" y="211074"/>
                    </a:cubicBezTo>
                    <a:cubicBezTo>
                      <a:pt x="11525" y="209264"/>
                      <a:pt x="11335" y="207455"/>
                      <a:pt x="12001" y="205931"/>
                    </a:cubicBezTo>
                    <a:cubicBezTo>
                      <a:pt x="12668" y="204121"/>
                      <a:pt x="14002" y="202787"/>
                      <a:pt x="15621" y="202121"/>
                    </a:cubicBezTo>
                    <a:cubicBezTo>
                      <a:pt x="18955" y="200787"/>
                      <a:pt x="23241" y="202311"/>
                      <a:pt x="24574" y="205740"/>
                    </a:cubicBezTo>
                    <a:cubicBezTo>
                      <a:pt x="30194" y="218980"/>
                      <a:pt x="37814" y="231077"/>
                      <a:pt x="47054" y="241840"/>
                    </a:cubicBezTo>
                    <a:cubicBezTo>
                      <a:pt x="48196" y="243174"/>
                      <a:pt x="48863" y="244793"/>
                      <a:pt x="48863" y="246507"/>
                    </a:cubicBezTo>
                    <a:cubicBezTo>
                      <a:pt x="48673" y="248317"/>
                      <a:pt x="48006" y="250127"/>
                      <a:pt x="46387" y="251460"/>
                    </a:cubicBezTo>
                    <a:cubicBezTo>
                      <a:pt x="45148" y="252317"/>
                      <a:pt x="43624" y="252984"/>
                      <a:pt x="42005" y="252984"/>
                    </a:cubicBezTo>
                    <a:close/>
                    <a:moveTo>
                      <a:pt x="291846" y="195929"/>
                    </a:moveTo>
                    <a:cubicBezTo>
                      <a:pt x="291179" y="195929"/>
                      <a:pt x="290513" y="195929"/>
                      <a:pt x="290036" y="195739"/>
                    </a:cubicBezTo>
                    <a:cubicBezTo>
                      <a:pt x="288226" y="195263"/>
                      <a:pt x="286893" y="194215"/>
                      <a:pt x="286036" y="192596"/>
                    </a:cubicBezTo>
                    <a:cubicBezTo>
                      <a:pt x="285179" y="191072"/>
                      <a:pt x="284893" y="189262"/>
                      <a:pt x="285369" y="187643"/>
                    </a:cubicBezTo>
                    <a:cubicBezTo>
                      <a:pt x="288512" y="175927"/>
                      <a:pt x="290036" y="163830"/>
                      <a:pt x="290036" y="151543"/>
                    </a:cubicBezTo>
                    <a:cubicBezTo>
                      <a:pt x="290036" y="150209"/>
                      <a:pt x="290036" y="148876"/>
                      <a:pt x="290036" y="147542"/>
                    </a:cubicBezTo>
                    <a:cubicBezTo>
                      <a:pt x="290036" y="146876"/>
                      <a:pt x="289846" y="145923"/>
                      <a:pt x="289846" y="145256"/>
                    </a:cubicBezTo>
                    <a:lnTo>
                      <a:pt x="289846" y="145256"/>
                    </a:lnTo>
                    <a:lnTo>
                      <a:pt x="289846" y="145256"/>
                    </a:lnTo>
                    <a:cubicBezTo>
                      <a:pt x="289846" y="145066"/>
                      <a:pt x="289846" y="145066"/>
                      <a:pt x="289846" y="145066"/>
                    </a:cubicBezTo>
                    <a:lnTo>
                      <a:pt x="289846" y="144875"/>
                    </a:lnTo>
                    <a:cubicBezTo>
                      <a:pt x="290036" y="141256"/>
                      <a:pt x="292798" y="138399"/>
                      <a:pt x="296323" y="138113"/>
                    </a:cubicBezTo>
                    <a:lnTo>
                      <a:pt x="296513" y="138113"/>
                    </a:lnTo>
                    <a:cubicBezTo>
                      <a:pt x="300133" y="138113"/>
                      <a:pt x="302990" y="140780"/>
                      <a:pt x="303276" y="144399"/>
                    </a:cubicBezTo>
                    <a:lnTo>
                      <a:pt x="303276" y="144590"/>
                    </a:lnTo>
                    <a:cubicBezTo>
                      <a:pt x="303276" y="145066"/>
                      <a:pt x="303276" y="145256"/>
                      <a:pt x="303276" y="145447"/>
                    </a:cubicBezTo>
                    <a:cubicBezTo>
                      <a:pt x="303466" y="147257"/>
                      <a:pt x="303466" y="149257"/>
                      <a:pt x="303466" y="151543"/>
                    </a:cubicBezTo>
                    <a:cubicBezTo>
                      <a:pt x="303466" y="164973"/>
                      <a:pt x="301657" y="178308"/>
                      <a:pt x="298323" y="191072"/>
                    </a:cubicBezTo>
                    <a:cubicBezTo>
                      <a:pt x="297466" y="193929"/>
                      <a:pt x="294704" y="195929"/>
                      <a:pt x="291846" y="195929"/>
                    </a:cubicBezTo>
                    <a:close/>
                    <a:moveTo>
                      <a:pt x="7429" y="171736"/>
                    </a:moveTo>
                    <a:cubicBezTo>
                      <a:pt x="3810" y="171736"/>
                      <a:pt x="953" y="169069"/>
                      <a:pt x="667" y="165640"/>
                    </a:cubicBezTo>
                    <a:cubicBezTo>
                      <a:pt x="190" y="161163"/>
                      <a:pt x="0" y="156686"/>
                      <a:pt x="0" y="151448"/>
                    </a:cubicBezTo>
                    <a:cubicBezTo>
                      <a:pt x="0" y="135731"/>
                      <a:pt x="2476" y="120301"/>
                      <a:pt x="7239" y="105251"/>
                    </a:cubicBezTo>
                    <a:cubicBezTo>
                      <a:pt x="8382" y="101918"/>
                      <a:pt x="12192" y="99822"/>
                      <a:pt x="15812" y="100965"/>
                    </a:cubicBezTo>
                    <a:cubicBezTo>
                      <a:pt x="19145" y="102108"/>
                      <a:pt x="21241" y="105918"/>
                      <a:pt x="20098" y="109538"/>
                    </a:cubicBezTo>
                    <a:cubicBezTo>
                      <a:pt x="15812" y="122968"/>
                      <a:pt x="13621" y="137160"/>
                      <a:pt x="13621" y="151257"/>
                    </a:cubicBezTo>
                    <a:lnTo>
                      <a:pt x="13621" y="151448"/>
                    </a:lnTo>
                    <a:cubicBezTo>
                      <a:pt x="13621" y="151638"/>
                      <a:pt x="13621" y="152114"/>
                      <a:pt x="13621" y="152305"/>
                    </a:cubicBezTo>
                    <a:cubicBezTo>
                      <a:pt x="13621" y="156115"/>
                      <a:pt x="13811" y="160211"/>
                      <a:pt x="14097" y="164211"/>
                    </a:cubicBezTo>
                    <a:lnTo>
                      <a:pt x="14288" y="164878"/>
                    </a:lnTo>
                    <a:cubicBezTo>
                      <a:pt x="14097" y="168497"/>
                      <a:pt x="11621" y="171164"/>
                      <a:pt x="8001" y="171641"/>
                    </a:cubicBezTo>
                    <a:cubicBezTo>
                      <a:pt x="7620" y="171736"/>
                      <a:pt x="7429" y="171736"/>
                      <a:pt x="7429" y="171736"/>
                    </a:cubicBezTo>
                    <a:close/>
                    <a:moveTo>
                      <a:pt x="287750" y="107728"/>
                    </a:moveTo>
                    <a:cubicBezTo>
                      <a:pt x="284797" y="107728"/>
                      <a:pt x="282321" y="105918"/>
                      <a:pt x="281273" y="103442"/>
                    </a:cubicBezTo>
                    <a:cubicBezTo>
                      <a:pt x="276320" y="90202"/>
                      <a:pt x="269367" y="77629"/>
                      <a:pt x="260604" y="66389"/>
                    </a:cubicBezTo>
                    <a:cubicBezTo>
                      <a:pt x="260604" y="66389"/>
                      <a:pt x="260604" y="66389"/>
                      <a:pt x="260413" y="66199"/>
                    </a:cubicBezTo>
                    <a:cubicBezTo>
                      <a:pt x="259556" y="65056"/>
                      <a:pt x="259080" y="63532"/>
                      <a:pt x="259080" y="61913"/>
                    </a:cubicBezTo>
                    <a:cubicBezTo>
                      <a:pt x="259080" y="59912"/>
                      <a:pt x="259937" y="57912"/>
                      <a:pt x="261556" y="56769"/>
                    </a:cubicBezTo>
                    <a:cubicBezTo>
                      <a:pt x="264509" y="54483"/>
                      <a:pt x="268986" y="55150"/>
                      <a:pt x="271177" y="57912"/>
                    </a:cubicBezTo>
                    <a:cubicBezTo>
                      <a:pt x="280892" y="70295"/>
                      <a:pt x="288512" y="84201"/>
                      <a:pt x="294037" y="98774"/>
                    </a:cubicBezTo>
                    <a:cubicBezTo>
                      <a:pt x="295180" y="102108"/>
                      <a:pt x="293561" y="105918"/>
                      <a:pt x="289941" y="107537"/>
                    </a:cubicBezTo>
                    <a:cubicBezTo>
                      <a:pt x="289084" y="107728"/>
                      <a:pt x="288417" y="107728"/>
                      <a:pt x="287750" y="107728"/>
                    </a:cubicBezTo>
                    <a:close/>
                    <a:moveTo>
                      <a:pt x="33718" y="74105"/>
                    </a:moveTo>
                    <a:cubicBezTo>
                      <a:pt x="32385" y="74105"/>
                      <a:pt x="31051" y="73628"/>
                      <a:pt x="29908" y="72962"/>
                    </a:cubicBezTo>
                    <a:cubicBezTo>
                      <a:pt x="27908" y="71628"/>
                      <a:pt x="26956" y="69342"/>
                      <a:pt x="26956" y="67342"/>
                    </a:cubicBezTo>
                    <a:cubicBezTo>
                      <a:pt x="26956" y="66008"/>
                      <a:pt x="27432" y="64675"/>
                      <a:pt x="28099" y="63532"/>
                    </a:cubicBezTo>
                    <a:cubicBezTo>
                      <a:pt x="37338" y="50768"/>
                      <a:pt x="48292" y="39529"/>
                      <a:pt x="60865" y="30099"/>
                    </a:cubicBezTo>
                    <a:cubicBezTo>
                      <a:pt x="63817" y="27813"/>
                      <a:pt x="68008" y="28480"/>
                      <a:pt x="70295" y="31433"/>
                    </a:cubicBezTo>
                    <a:cubicBezTo>
                      <a:pt x="71438" y="32766"/>
                      <a:pt x="71914" y="34576"/>
                      <a:pt x="71628" y="36386"/>
                    </a:cubicBezTo>
                    <a:cubicBezTo>
                      <a:pt x="71438" y="38195"/>
                      <a:pt x="70295" y="39719"/>
                      <a:pt x="68961" y="40862"/>
                    </a:cubicBezTo>
                    <a:cubicBezTo>
                      <a:pt x="57531" y="49435"/>
                      <a:pt x="47625" y="59531"/>
                      <a:pt x="39338" y="71152"/>
                    </a:cubicBezTo>
                    <a:cubicBezTo>
                      <a:pt x="39338" y="71152"/>
                      <a:pt x="39338" y="71152"/>
                      <a:pt x="39148" y="71342"/>
                    </a:cubicBezTo>
                    <a:cubicBezTo>
                      <a:pt x="38005" y="73152"/>
                      <a:pt x="35719" y="74105"/>
                      <a:pt x="33718" y="74105"/>
                    </a:cubicBezTo>
                    <a:close/>
                    <a:moveTo>
                      <a:pt x="232981" y="38386"/>
                    </a:moveTo>
                    <a:cubicBezTo>
                      <a:pt x="231648" y="38386"/>
                      <a:pt x="230314" y="37910"/>
                      <a:pt x="229171" y="37243"/>
                    </a:cubicBezTo>
                    <a:cubicBezTo>
                      <a:pt x="217551" y="29147"/>
                      <a:pt x="204502" y="23146"/>
                      <a:pt x="190786" y="18860"/>
                    </a:cubicBezTo>
                    <a:cubicBezTo>
                      <a:pt x="187833" y="18193"/>
                      <a:pt x="186118" y="15526"/>
                      <a:pt x="185833" y="12573"/>
                    </a:cubicBezTo>
                    <a:cubicBezTo>
                      <a:pt x="185833" y="11906"/>
                      <a:pt x="186023" y="11240"/>
                      <a:pt x="186309" y="10573"/>
                    </a:cubicBezTo>
                    <a:cubicBezTo>
                      <a:pt x="187166" y="7239"/>
                      <a:pt x="190976" y="4953"/>
                      <a:pt x="194596" y="6096"/>
                    </a:cubicBezTo>
                    <a:cubicBezTo>
                      <a:pt x="209645" y="10573"/>
                      <a:pt x="223838" y="17336"/>
                      <a:pt x="236791" y="26099"/>
                    </a:cubicBezTo>
                    <a:cubicBezTo>
                      <a:pt x="238315" y="26956"/>
                      <a:pt x="239268" y="28575"/>
                      <a:pt x="239744" y="30385"/>
                    </a:cubicBezTo>
                    <a:cubicBezTo>
                      <a:pt x="239935" y="32195"/>
                      <a:pt x="239744" y="34004"/>
                      <a:pt x="238601" y="35528"/>
                    </a:cubicBezTo>
                    <a:cubicBezTo>
                      <a:pt x="237458" y="37243"/>
                      <a:pt x="235267" y="38386"/>
                      <a:pt x="232981" y="38386"/>
                    </a:cubicBezTo>
                    <a:close/>
                    <a:moveTo>
                      <a:pt x="104394" y="21336"/>
                    </a:moveTo>
                    <a:cubicBezTo>
                      <a:pt x="101441" y="21336"/>
                      <a:pt x="98965" y="19336"/>
                      <a:pt x="98107" y="16669"/>
                    </a:cubicBezTo>
                    <a:cubicBezTo>
                      <a:pt x="97631" y="16002"/>
                      <a:pt x="97631" y="15145"/>
                      <a:pt x="97631" y="14383"/>
                    </a:cubicBezTo>
                    <a:cubicBezTo>
                      <a:pt x="97631" y="11430"/>
                      <a:pt x="99441" y="9049"/>
                      <a:pt x="102108" y="8096"/>
                    </a:cubicBezTo>
                    <a:cubicBezTo>
                      <a:pt x="116872" y="3143"/>
                      <a:pt x="132397" y="286"/>
                      <a:pt x="148114" y="0"/>
                    </a:cubicBezTo>
                    <a:cubicBezTo>
                      <a:pt x="151924" y="0"/>
                      <a:pt x="155067" y="2667"/>
                      <a:pt x="155067" y="6477"/>
                    </a:cubicBezTo>
                    <a:cubicBezTo>
                      <a:pt x="155067" y="10097"/>
                      <a:pt x="152114" y="13240"/>
                      <a:pt x="148590" y="13430"/>
                    </a:cubicBezTo>
                    <a:cubicBezTo>
                      <a:pt x="134207" y="13621"/>
                      <a:pt x="120110" y="16097"/>
                      <a:pt x="106585" y="20860"/>
                    </a:cubicBezTo>
                    <a:lnTo>
                      <a:pt x="106585" y="20860"/>
                    </a:lnTo>
                    <a:cubicBezTo>
                      <a:pt x="105728" y="21146"/>
                      <a:pt x="105061" y="21336"/>
                      <a:pt x="104394" y="21336"/>
                    </a:cubicBezTo>
                    <a:close/>
                  </a:path>
                </a:pathLst>
              </a:custGeom>
              <a:solidFill>
                <a:srgbClr val="3E41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2" name="任意多边形: 形状 101" descr="576b0c05-c4a7-470a-9799-bfcf0c7d2dbf"/>
              <p:cNvSpPr/>
              <p:nvPr/>
            </p:nvSpPr>
            <p:spPr>
              <a:xfrm>
                <a:off x="4042215" y="5631469"/>
                <a:ext cx="113688" cy="113687"/>
              </a:xfrm>
              <a:custGeom>
                <a:avLst/>
                <a:gdLst>
                  <a:gd name="connsiteX0" fmla="*/ 0 w 164973"/>
                  <a:gd name="connsiteY0" fmla="*/ 82487 h 164973"/>
                  <a:gd name="connsiteX1" fmla="*/ 82582 w 164973"/>
                  <a:gd name="connsiteY1" fmla="*/ 0 h 164973"/>
                  <a:gd name="connsiteX2" fmla="*/ 164973 w 164973"/>
                  <a:gd name="connsiteY2" fmla="*/ 82487 h 164973"/>
                  <a:gd name="connsiteX3" fmla="*/ 82582 w 164973"/>
                  <a:gd name="connsiteY3" fmla="*/ 164973 h 164973"/>
                  <a:gd name="connsiteX4" fmla="*/ 0 w 164973"/>
                  <a:gd name="connsiteY4" fmla="*/ 82487 h 164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4973" h="164973">
                    <a:moveTo>
                      <a:pt x="0" y="82487"/>
                    </a:moveTo>
                    <a:cubicBezTo>
                      <a:pt x="0" y="36957"/>
                      <a:pt x="37052" y="0"/>
                      <a:pt x="82582" y="0"/>
                    </a:cubicBezTo>
                    <a:cubicBezTo>
                      <a:pt x="128111" y="0"/>
                      <a:pt x="164973" y="36957"/>
                      <a:pt x="164973" y="82487"/>
                    </a:cubicBezTo>
                    <a:cubicBezTo>
                      <a:pt x="164973" y="128111"/>
                      <a:pt x="128207" y="164973"/>
                      <a:pt x="82582" y="164973"/>
                    </a:cubicBezTo>
                    <a:cubicBezTo>
                      <a:pt x="37052" y="165068"/>
                      <a:pt x="0" y="128111"/>
                      <a:pt x="0" y="82487"/>
                    </a:cubicBezTo>
                    <a:close/>
                  </a:path>
                </a:pathLst>
              </a:custGeom>
              <a:solidFill>
                <a:srgbClr val="FF560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9" name="任意多边形: 形状 98" descr="e3989172-5778-482f-a2ca-beec5a6b7dac"/>
              <p:cNvSpPr/>
              <p:nvPr/>
            </p:nvSpPr>
            <p:spPr>
              <a:xfrm>
                <a:off x="3729116" y="2621078"/>
                <a:ext cx="259143" cy="259120"/>
              </a:xfrm>
              <a:custGeom>
                <a:avLst/>
                <a:gdLst>
                  <a:gd name="connsiteX0" fmla="*/ 189929 w 376046"/>
                  <a:gd name="connsiteY0" fmla="*/ 376013 h 376012"/>
                  <a:gd name="connsiteX1" fmla="*/ 189929 w 376046"/>
                  <a:gd name="connsiteY1" fmla="*/ 376013 h 376012"/>
                  <a:gd name="connsiteX2" fmla="*/ 189643 w 376046"/>
                  <a:gd name="connsiteY2" fmla="*/ 376013 h 376012"/>
                  <a:gd name="connsiteX3" fmla="*/ 182880 w 376046"/>
                  <a:gd name="connsiteY3" fmla="*/ 369250 h 376012"/>
                  <a:gd name="connsiteX4" fmla="*/ 184880 w 376046"/>
                  <a:gd name="connsiteY4" fmla="*/ 364583 h 376012"/>
                  <a:gd name="connsiteX5" fmla="*/ 189547 w 376046"/>
                  <a:gd name="connsiteY5" fmla="*/ 362582 h 376012"/>
                  <a:gd name="connsiteX6" fmla="*/ 232410 w 376046"/>
                  <a:gd name="connsiteY6" fmla="*/ 356963 h 376012"/>
                  <a:gd name="connsiteX7" fmla="*/ 240506 w 376046"/>
                  <a:gd name="connsiteY7" fmla="*/ 361630 h 376012"/>
                  <a:gd name="connsiteX8" fmla="*/ 240697 w 376046"/>
                  <a:gd name="connsiteY8" fmla="*/ 363440 h 376012"/>
                  <a:gd name="connsiteX9" fmla="*/ 235744 w 376046"/>
                  <a:gd name="connsiteY9" fmla="*/ 369917 h 376012"/>
                  <a:gd name="connsiteX10" fmla="*/ 189929 w 376046"/>
                  <a:gd name="connsiteY10" fmla="*/ 376013 h 376012"/>
                  <a:gd name="connsiteX11" fmla="*/ 145256 w 376046"/>
                  <a:gd name="connsiteY11" fmla="*/ 371060 h 376012"/>
                  <a:gd name="connsiteX12" fmla="*/ 143637 w 376046"/>
                  <a:gd name="connsiteY12" fmla="*/ 370869 h 376012"/>
                  <a:gd name="connsiteX13" fmla="*/ 143446 w 376046"/>
                  <a:gd name="connsiteY13" fmla="*/ 370869 h 376012"/>
                  <a:gd name="connsiteX14" fmla="*/ 100394 w 376046"/>
                  <a:gd name="connsiteY14" fmla="*/ 354486 h 376012"/>
                  <a:gd name="connsiteX15" fmla="*/ 97060 w 376046"/>
                  <a:gd name="connsiteY15" fmla="*/ 350486 h 376012"/>
                  <a:gd name="connsiteX16" fmla="*/ 97536 w 376046"/>
                  <a:gd name="connsiteY16" fmla="*/ 345342 h 376012"/>
                  <a:gd name="connsiteX17" fmla="*/ 106680 w 376046"/>
                  <a:gd name="connsiteY17" fmla="*/ 342675 h 376012"/>
                  <a:gd name="connsiteX18" fmla="*/ 146875 w 376046"/>
                  <a:gd name="connsiteY18" fmla="*/ 357725 h 376012"/>
                  <a:gd name="connsiteX19" fmla="*/ 152019 w 376046"/>
                  <a:gd name="connsiteY19" fmla="*/ 364202 h 376012"/>
                  <a:gd name="connsiteX20" fmla="*/ 151829 w 376046"/>
                  <a:gd name="connsiteY20" fmla="*/ 366011 h 376012"/>
                  <a:gd name="connsiteX21" fmla="*/ 145256 w 376046"/>
                  <a:gd name="connsiteY21" fmla="*/ 371060 h 376012"/>
                  <a:gd name="connsiteX22" fmla="*/ 275654 w 376046"/>
                  <a:gd name="connsiteY22" fmla="*/ 353534 h 376012"/>
                  <a:gd name="connsiteX23" fmla="*/ 269843 w 376046"/>
                  <a:gd name="connsiteY23" fmla="*/ 349914 h 376012"/>
                  <a:gd name="connsiteX24" fmla="*/ 269177 w 376046"/>
                  <a:gd name="connsiteY24" fmla="*/ 344771 h 376012"/>
                  <a:gd name="connsiteX25" fmla="*/ 272510 w 376046"/>
                  <a:gd name="connsiteY25" fmla="*/ 340770 h 376012"/>
                  <a:gd name="connsiteX26" fmla="*/ 307277 w 376046"/>
                  <a:gd name="connsiteY26" fmla="*/ 315434 h 376012"/>
                  <a:gd name="connsiteX27" fmla="*/ 316706 w 376046"/>
                  <a:gd name="connsiteY27" fmla="*/ 315910 h 376012"/>
                  <a:gd name="connsiteX28" fmla="*/ 318516 w 376046"/>
                  <a:gd name="connsiteY28" fmla="*/ 320387 h 376012"/>
                  <a:gd name="connsiteX29" fmla="*/ 316516 w 376046"/>
                  <a:gd name="connsiteY29" fmla="*/ 325340 h 376012"/>
                  <a:gd name="connsiteX30" fmla="*/ 278987 w 376046"/>
                  <a:gd name="connsiteY30" fmla="*/ 352676 h 376012"/>
                  <a:gd name="connsiteX31" fmla="*/ 275654 w 376046"/>
                  <a:gd name="connsiteY31" fmla="*/ 353534 h 376012"/>
                  <a:gd name="connsiteX32" fmla="*/ 66770 w 376046"/>
                  <a:gd name="connsiteY32" fmla="*/ 329531 h 376012"/>
                  <a:gd name="connsiteX33" fmla="*/ 62294 w 376046"/>
                  <a:gd name="connsiteY33" fmla="*/ 327721 h 376012"/>
                  <a:gd name="connsiteX34" fmla="*/ 32004 w 376046"/>
                  <a:gd name="connsiteY34" fmla="*/ 292669 h 376012"/>
                  <a:gd name="connsiteX35" fmla="*/ 30861 w 376046"/>
                  <a:gd name="connsiteY35" fmla="*/ 287716 h 376012"/>
                  <a:gd name="connsiteX36" fmla="*/ 33814 w 376046"/>
                  <a:gd name="connsiteY36" fmla="*/ 283430 h 376012"/>
                  <a:gd name="connsiteX37" fmla="*/ 43053 w 376046"/>
                  <a:gd name="connsiteY37" fmla="*/ 285049 h 376012"/>
                  <a:gd name="connsiteX38" fmla="*/ 71152 w 376046"/>
                  <a:gd name="connsiteY38" fmla="*/ 317624 h 376012"/>
                  <a:gd name="connsiteX39" fmla="*/ 71438 w 376046"/>
                  <a:gd name="connsiteY39" fmla="*/ 317815 h 376012"/>
                  <a:gd name="connsiteX40" fmla="*/ 73628 w 376046"/>
                  <a:gd name="connsiteY40" fmla="*/ 322768 h 376012"/>
                  <a:gd name="connsiteX41" fmla="*/ 71819 w 376046"/>
                  <a:gd name="connsiteY41" fmla="*/ 327245 h 376012"/>
                  <a:gd name="connsiteX42" fmla="*/ 66770 w 376046"/>
                  <a:gd name="connsiteY42" fmla="*/ 329531 h 376012"/>
                  <a:gd name="connsiteX43" fmla="*/ 340614 w 376046"/>
                  <a:gd name="connsiteY43" fmla="*/ 292764 h 376012"/>
                  <a:gd name="connsiteX44" fmla="*/ 336995 w 376046"/>
                  <a:gd name="connsiteY44" fmla="*/ 291621 h 376012"/>
                  <a:gd name="connsiteX45" fmla="*/ 334042 w 376046"/>
                  <a:gd name="connsiteY45" fmla="*/ 287335 h 376012"/>
                  <a:gd name="connsiteX46" fmla="*/ 334899 w 376046"/>
                  <a:gd name="connsiteY46" fmla="*/ 282382 h 376012"/>
                  <a:gd name="connsiteX47" fmla="*/ 353473 w 376046"/>
                  <a:gd name="connsiteY47" fmla="*/ 243520 h 376012"/>
                  <a:gd name="connsiteX48" fmla="*/ 353473 w 376046"/>
                  <a:gd name="connsiteY48" fmla="*/ 243329 h 376012"/>
                  <a:gd name="connsiteX49" fmla="*/ 362045 w 376046"/>
                  <a:gd name="connsiteY49" fmla="*/ 239329 h 376012"/>
                  <a:gd name="connsiteX50" fmla="*/ 366522 w 376046"/>
                  <a:gd name="connsiteY50" fmla="*/ 245806 h 376012"/>
                  <a:gd name="connsiteX51" fmla="*/ 366331 w 376046"/>
                  <a:gd name="connsiteY51" fmla="*/ 247616 h 376012"/>
                  <a:gd name="connsiteX52" fmla="*/ 366331 w 376046"/>
                  <a:gd name="connsiteY52" fmla="*/ 247806 h 376012"/>
                  <a:gd name="connsiteX53" fmla="*/ 366141 w 376046"/>
                  <a:gd name="connsiteY53" fmla="*/ 247997 h 376012"/>
                  <a:gd name="connsiteX54" fmla="*/ 346138 w 376046"/>
                  <a:gd name="connsiteY54" fmla="*/ 289526 h 376012"/>
                  <a:gd name="connsiteX55" fmla="*/ 340614 w 376046"/>
                  <a:gd name="connsiteY55" fmla="*/ 292764 h 376012"/>
                  <a:gd name="connsiteX56" fmla="*/ 17145 w 376046"/>
                  <a:gd name="connsiteY56" fmla="*/ 255712 h 376012"/>
                  <a:gd name="connsiteX57" fmla="*/ 10858 w 376046"/>
                  <a:gd name="connsiteY57" fmla="*/ 251235 h 376012"/>
                  <a:gd name="connsiteX58" fmla="*/ 762 w 376046"/>
                  <a:gd name="connsiteY58" fmla="*/ 206087 h 376012"/>
                  <a:gd name="connsiteX59" fmla="*/ 2381 w 376046"/>
                  <a:gd name="connsiteY59" fmla="*/ 201134 h 376012"/>
                  <a:gd name="connsiteX60" fmla="*/ 6858 w 376046"/>
                  <a:gd name="connsiteY60" fmla="*/ 198657 h 376012"/>
                  <a:gd name="connsiteX61" fmla="*/ 14288 w 376046"/>
                  <a:gd name="connsiteY61" fmla="*/ 204753 h 376012"/>
                  <a:gd name="connsiteX62" fmla="*/ 23717 w 376046"/>
                  <a:gd name="connsiteY62" fmla="*/ 246758 h 376012"/>
                  <a:gd name="connsiteX63" fmla="*/ 24194 w 376046"/>
                  <a:gd name="connsiteY63" fmla="*/ 249235 h 376012"/>
                  <a:gd name="connsiteX64" fmla="*/ 19717 w 376046"/>
                  <a:gd name="connsiteY64" fmla="*/ 255521 h 376012"/>
                  <a:gd name="connsiteX65" fmla="*/ 17145 w 376046"/>
                  <a:gd name="connsiteY65" fmla="*/ 255712 h 376012"/>
                  <a:gd name="connsiteX66" fmla="*/ 368808 w 376046"/>
                  <a:gd name="connsiteY66" fmla="*/ 208563 h 376012"/>
                  <a:gd name="connsiteX67" fmla="*/ 368141 w 376046"/>
                  <a:gd name="connsiteY67" fmla="*/ 208563 h 376012"/>
                  <a:gd name="connsiteX68" fmla="*/ 362045 w 376046"/>
                  <a:gd name="connsiteY68" fmla="*/ 201134 h 376012"/>
                  <a:gd name="connsiteX69" fmla="*/ 362521 w 376046"/>
                  <a:gd name="connsiteY69" fmla="*/ 187894 h 376012"/>
                  <a:gd name="connsiteX70" fmla="*/ 360045 w 376046"/>
                  <a:gd name="connsiteY70" fmla="*/ 158081 h 376012"/>
                  <a:gd name="connsiteX71" fmla="*/ 359855 w 376046"/>
                  <a:gd name="connsiteY71" fmla="*/ 157223 h 376012"/>
                  <a:gd name="connsiteX72" fmla="*/ 365474 w 376046"/>
                  <a:gd name="connsiteY72" fmla="*/ 150461 h 376012"/>
                  <a:gd name="connsiteX73" fmla="*/ 373380 w 376046"/>
                  <a:gd name="connsiteY73" fmla="*/ 155795 h 376012"/>
                  <a:gd name="connsiteX74" fmla="*/ 376047 w 376046"/>
                  <a:gd name="connsiteY74" fmla="*/ 187894 h 376012"/>
                  <a:gd name="connsiteX75" fmla="*/ 375571 w 376046"/>
                  <a:gd name="connsiteY75" fmla="*/ 202277 h 376012"/>
                  <a:gd name="connsiteX76" fmla="*/ 368808 w 376046"/>
                  <a:gd name="connsiteY76" fmla="*/ 208563 h 376012"/>
                  <a:gd name="connsiteX77" fmla="*/ 6763 w 376046"/>
                  <a:gd name="connsiteY77" fmla="*/ 194847 h 376012"/>
                  <a:gd name="connsiteX78" fmla="*/ 0 w 376046"/>
                  <a:gd name="connsiteY78" fmla="*/ 187894 h 376012"/>
                  <a:gd name="connsiteX79" fmla="*/ 5620 w 376046"/>
                  <a:gd name="connsiteY79" fmla="*/ 141888 h 376012"/>
                  <a:gd name="connsiteX80" fmla="*/ 13716 w 376046"/>
                  <a:gd name="connsiteY80" fmla="*/ 137221 h 376012"/>
                  <a:gd name="connsiteX81" fmla="*/ 18002 w 376046"/>
                  <a:gd name="connsiteY81" fmla="*/ 140174 h 376012"/>
                  <a:gd name="connsiteX82" fmla="*/ 18669 w 376046"/>
                  <a:gd name="connsiteY82" fmla="*/ 145317 h 376012"/>
                  <a:gd name="connsiteX83" fmla="*/ 13525 w 376046"/>
                  <a:gd name="connsiteY83" fmla="*/ 187989 h 376012"/>
                  <a:gd name="connsiteX84" fmla="*/ 6763 w 376046"/>
                  <a:gd name="connsiteY84" fmla="*/ 194847 h 376012"/>
                  <a:gd name="connsiteX85" fmla="*/ 353568 w 376046"/>
                  <a:gd name="connsiteY85" fmla="*/ 121028 h 376012"/>
                  <a:gd name="connsiteX86" fmla="*/ 347472 w 376046"/>
                  <a:gd name="connsiteY86" fmla="*/ 117028 h 376012"/>
                  <a:gd name="connsiteX87" fmla="*/ 325279 w 376046"/>
                  <a:gd name="connsiteY87" fmla="*/ 79976 h 376012"/>
                  <a:gd name="connsiteX88" fmla="*/ 323755 w 376046"/>
                  <a:gd name="connsiteY88" fmla="*/ 76166 h 376012"/>
                  <a:gd name="connsiteX89" fmla="*/ 326422 w 376046"/>
                  <a:gd name="connsiteY89" fmla="*/ 70546 h 376012"/>
                  <a:gd name="connsiteX90" fmla="*/ 335852 w 376046"/>
                  <a:gd name="connsiteY90" fmla="*/ 71689 h 376012"/>
                  <a:gd name="connsiteX91" fmla="*/ 359855 w 376046"/>
                  <a:gd name="connsiteY91" fmla="*/ 111694 h 376012"/>
                  <a:gd name="connsiteX92" fmla="*/ 356235 w 376046"/>
                  <a:gd name="connsiteY92" fmla="*/ 120457 h 376012"/>
                  <a:gd name="connsiteX93" fmla="*/ 353568 w 376046"/>
                  <a:gd name="connsiteY93" fmla="*/ 121028 h 376012"/>
                  <a:gd name="connsiteX94" fmla="*/ 28384 w 376046"/>
                  <a:gd name="connsiteY94" fmla="*/ 108646 h 376012"/>
                  <a:gd name="connsiteX95" fmla="*/ 25241 w 376046"/>
                  <a:gd name="connsiteY95" fmla="*/ 107789 h 376012"/>
                  <a:gd name="connsiteX96" fmla="*/ 21622 w 376046"/>
                  <a:gd name="connsiteY96" fmla="*/ 101978 h 376012"/>
                  <a:gd name="connsiteX97" fmla="*/ 22479 w 376046"/>
                  <a:gd name="connsiteY97" fmla="*/ 98645 h 376012"/>
                  <a:gd name="connsiteX98" fmla="*/ 49435 w 376046"/>
                  <a:gd name="connsiteY98" fmla="*/ 60926 h 376012"/>
                  <a:gd name="connsiteX99" fmla="*/ 58864 w 376046"/>
                  <a:gd name="connsiteY99" fmla="*/ 60449 h 376012"/>
                  <a:gd name="connsiteX100" fmla="*/ 61150 w 376046"/>
                  <a:gd name="connsiteY100" fmla="*/ 65212 h 376012"/>
                  <a:gd name="connsiteX101" fmla="*/ 59341 w 376046"/>
                  <a:gd name="connsiteY101" fmla="*/ 70165 h 376012"/>
                  <a:gd name="connsiteX102" fmla="*/ 34385 w 376046"/>
                  <a:gd name="connsiteY102" fmla="*/ 105217 h 376012"/>
                  <a:gd name="connsiteX103" fmla="*/ 28384 w 376046"/>
                  <a:gd name="connsiteY103" fmla="*/ 108646 h 376012"/>
                  <a:gd name="connsiteX104" fmla="*/ 298609 w 376046"/>
                  <a:gd name="connsiteY104" fmla="*/ 51020 h 376012"/>
                  <a:gd name="connsiteX105" fmla="*/ 294513 w 376046"/>
                  <a:gd name="connsiteY105" fmla="*/ 49686 h 376012"/>
                  <a:gd name="connsiteX106" fmla="*/ 257461 w 376046"/>
                  <a:gd name="connsiteY106" fmla="*/ 27683 h 376012"/>
                  <a:gd name="connsiteX107" fmla="*/ 253365 w 376046"/>
                  <a:gd name="connsiteY107" fmla="*/ 21587 h 376012"/>
                  <a:gd name="connsiteX108" fmla="*/ 253841 w 376046"/>
                  <a:gd name="connsiteY108" fmla="*/ 18920 h 376012"/>
                  <a:gd name="connsiteX109" fmla="*/ 262795 w 376046"/>
                  <a:gd name="connsiteY109" fmla="*/ 15301 h 376012"/>
                  <a:gd name="connsiteX110" fmla="*/ 302705 w 376046"/>
                  <a:gd name="connsiteY110" fmla="*/ 39113 h 376012"/>
                  <a:gd name="connsiteX111" fmla="*/ 304038 w 376046"/>
                  <a:gd name="connsiteY111" fmla="*/ 48543 h 376012"/>
                  <a:gd name="connsiteX112" fmla="*/ 298609 w 376046"/>
                  <a:gd name="connsiteY112" fmla="*/ 51020 h 376012"/>
                  <a:gd name="connsiteX113" fmla="*/ 88487 w 376046"/>
                  <a:gd name="connsiteY113" fmla="*/ 43114 h 376012"/>
                  <a:gd name="connsiteX114" fmla="*/ 82867 w 376046"/>
                  <a:gd name="connsiteY114" fmla="*/ 40161 h 376012"/>
                  <a:gd name="connsiteX115" fmla="*/ 81724 w 376046"/>
                  <a:gd name="connsiteY115" fmla="*/ 36351 h 376012"/>
                  <a:gd name="connsiteX116" fmla="*/ 84868 w 376046"/>
                  <a:gd name="connsiteY116" fmla="*/ 30731 h 376012"/>
                  <a:gd name="connsiteX117" fmla="*/ 126397 w 376046"/>
                  <a:gd name="connsiteY117" fmla="*/ 10062 h 376012"/>
                  <a:gd name="connsiteX118" fmla="*/ 134969 w 376046"/>
                  <a:gd name="connsiteY118" fmla="*/ 14348 h 376012"/>
                  <a:gd name="connsiteX119" fmla="*/ 130873 w 376046"/>
                  <a:gd name="connsiteY119" fmla="*/ 22921 h 376012"/>
                  <a:gd name="connsiteX120" fmla="*/ 92297 w 376046"/>
                  <a:gd name="connsiteY120" fmla="*/ 41971 h 376012"/>
                  <a:gd name="connsiteX121" fmla="*/ 88487 w 376046"/>
                  <a:gd name="connsiteY121" fmla="*/ 43114 h 376012"/>
                  <a:gd name="connsiteX122" fmla="*/ 217170 w 376046"/>
                  <a:gd name="connsiteY122" fmla="*/ 15777 h 376012"/>
                  <a:gd name="connsiteX123" fmla="*/ 216313 w 376046"/>
                  <a:gd name="connsiteY123" fmla="*/ 15777 h 376012"/>
                  <a:gd name="connsiteX124" fmla="*/ 173260 w 376046"/>
                  <a:gd name="connsiteY124" fmla="*/ 13967 h 376012"/>
                  <a:gd name="connsiteX125" fmla="*/ 172974 w 376046"/>
                  <a:gd name="connsiteY125" fmla="*/ 13967 h 376012"/>
                  <a:gd name="connsiteX126" fmla="*/ 165830 w 376046"/>
                  <a:gd name="connsiteY126" fmla="*/ 7871 h 376012"/>
                  <a:gd name="connsiteX127" fmla="*/ 165830 w 376046"/>
                  <a:gd name="connsiteY127" fmla="*/ 7205 h 376012"/>
                  <a:gd name="connsiteX128" fmla="*/ 171926 w 376046"/>
                  <a:gd name="connsiteY128" fmla="*/ 728 h 376012"/>
                  <a:gd name="connsiteX129" fmla="*/ 172117 w 376046"/>
                  <a:gd name="connsiteY129" fmla="*/ 728 h 376012"/>
                  <a:gd name="connsiteX130" fmla="*/ 172117 w 376046"/>
                  <a:gd name="connsiteY130" fmla="*/ 728 h 376012"/>
                  <a:gd name="connsiteX131" fmla="*/ 218408 w 376046"/>
                  <a:gd name="connsiteY131" fmla="*/ 2347 h 376012"/>
                  <a:gd name="connsiteX132" fmla="*/ 224028 w 376046"/>
                  <a:gd name="connsiteY132" fmla="*/ 10253 h 376012"/>
                  <a:gd name="connsiteX133" fmla="*/ 217170 w 376046"/>
                  <a:gd name="connsiteY133" fmla="*/ 15777 h 376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</a:cxnLst>
                <a:rect l="l" t="t" r="r" b="b"/>
                <a:pathLst>
                  <a:path w="376046" h="376012">
                    <a:moveTo>
                      <a:pt x="189929" y="376013"/>
                    </a:moveTo>
                    <a:lnTo>
                      <a:pt x="189929" y="376013"/>
                    </a:lnTo>
                    <a:lnTo>
                      <a:pt x="189643" y="376013"/>
                    </a:lnTo>
                    <a:cubicBezTo>
                      <a:pt x="186023" y="376013"/>
                      <a:pt x="182880" y="373060"/>
                      <a:pt x="182880" y="369250"/>
                    </a:cubicBezTo>
                    <a:cubicBezTo>
                      <a:pt x="182880" y="367440"/>
                      <a:pt x="183547" y="365916"/>
                      <a:pt x="184880" y="364583"/>
                    </a:cubicBezTo>
                    <a:cubicBezTo>
                      <a:pt x="186214" y="363249"/>
                      <a:pt x="187833" y="362582"/>
                      <a:pt x="189547" y="362582"/>
                    </a:cubicBezTo>
                    <a:cubicBezTo>
                      <a:pt x="204121" y="362582"/>
                      <a:pt x="218504" y="360582"/>
                      <a:pt x="232410" y="356963"/>
                    </a:cubicBezTo>
                    <a:cubicBezTo>
                      <a:pt x="235744" y="356105"/>
                      <a:pt x="239554" y="358296"/>
                      <a:pt x="240506" y="361630"/>
                    </a:cubicBezTo>
                    <a:cubicBezTo>
                      <a:pt x="240697" y="362297"/>
                      <a:pt x="240697" y="362963"/>
                      <a:pt x="240697" y="363440"/>
                    </a:cubicBezTo>
                    <a:cubicBezTo>
                      <a:pt x="240697" y="366583"/>
                      <a:pt x="238696" y="369250"/>
                      <a:pt x="235744" y="369917"/>
                    </a:cubicBezTo>
                    <a:cubicBezTo>
                      <a:pt x="221171" y="373727"/>
                      <a:pt x="205645" y="375727"/>
                      <a:pt x="189929" y="376013"/>
                    </a:cubicBezTo>
                    <a:close/>
                    <a:moveTo>
                      <a:pt x="145256" y="371060"/>
                    </a:moveTo>
                    <a:cubicBezTo>
                      <a:pt x="144780" y="371060"/>
                      <a:pt x="144113" y="370869"/>
                      <a:pt x="143637" y="370869"/>
                    </a:cubicBezTo>
                    <a:lnTo>
                      <a:pt x="143446" y="370869"/>
                    </a:lnTo>
                    <a:cubicBezTo>
                      <a:pt x="128397" y="367059"/>
                      <a:pt x="113824" y="361630"/>
                      <a:pt x="100394" y="354486"/>
                    </a:cubicBezTo>
                    <a:cubicBezTo>
                      <a:pt x="98774" y="353629"/>
                      <a:pt x="97441" y="352200"/>
                      <a:pt x="97060" y="350486"/>
                    </a:cubicBezTo>
                    <a:cubicBezTo>
                      <a:pt x="96583" y="348676"/>
                      <a:pt x="96583" y="346866"/>
                      <a:pt x="97536" y="345342"/>
                    </a:cubicBezTo>
                    <a:cubicBezTo>
                      <a:pt x="99346" y="342199"/>
                      <a:pt x="103346" y="340865"/>
                      <a:pt x="106680" y="342675"/>
                    </a:cubicBezTo>
                    <a:cubicBezTo>
                      <a:pt x="119444" y="349438"/>
                      <a:pt x="133159" y="354581"/>
                      <a:pt x="146875" y="357725"/>
                    </a:cubicBezTo>
                    <a:cubicBezTo>
                      <a:pt x="150019" y="358582"/>
                      <a:pt x="152019" y="361344"/>
                      <a:pt x="152019" y="364202"/>
                    </a:cubicBezTo>
                    <a:cubicBezTo>
                      <a:pt x="152019" y="364678"/>
                      <a:pt x="152019" y="365345"/>
                      <a:pt x="151829" y="366011"/>
                    </a:cubicBezTo>
                    <a:cubicBezTo>
                      <a:pt x="151162" y="368774"/>
                      <a:pt x="148399" y="371060"/>
                      <a:pt x="145256" y="371060"/>
                    </a:cubicBezTo>
                    <a:close/>
                    <a:moveTo>
                      <a:pt x="275654" y="353534"/>
                    </a:moveTo>
                    <a:cubicBezTo>
                      <a:pt x="273177" y="353534"/>
                      <a:pt x="270986" y="352200"/>
                      <a:pt x="269843" y="349914"/>
                    </a:cubicBezTo>
                    <a:cubicBezTo>
                      <a:pt x="268986" y="348390"/>
                      <a:pt x="268700" y="346580"/>
                      <a:pt x="269177" y="344771"/>
                    </a:cubicBezTo>
                    <a:cubicBezTo>
                      <a:pt x="269843" y="343247"/>
                      <a:pt x="270986" y="341627"/>
                      <a:pt x="272510" y="340770"/>
                    </a:cubicBezTo>
                    <a:cubicBezTo>
                      <a:pt x="285083" y="333817"/>
                      <a:pt x="296799" y="325244"/>
                      <a:pt x="307277" y="315434"/>
                    </a:cubicBezTo>
                    <a:cubicBezTo>
                      <a:pt x="309753" y="313243"/>
                      <a:pt x="314230" y="313243"/>
                      <a:pt x="316706" y="315910"/>
                    </a:cubicBezTo>
                    <a:cubicBezTo>
                      <a:pt x="317849" y="317053"/>
                      <a:pt x="318516" y="318577"/>
                      <a:pt x="318516" y="320387"/>
                    </a:cubicBezTo>
                    <a:cubicBezTo>
                      <a:pt x="318706" y="322196"/>
                      <a:pt x="317849" y="324006"/>
                      <a:pt x="316516" y="325340"/>
                    </a:cubicBezTo>
                    <a:cubicBezTo>
                      <a:pt x="305276" y="335912"/>
                      <a:pt x="292703" y="345056"/>
                      <a:pt x="278987" y="352676"/>
                    </a:cubicBezTo>
                    <a:cubicBezTo>
                      <a:pt x="277939" y="353057"/>
                      <a:pt x="276796" y="353534"/>
                      <a:pt x="275654" y="353534"/>
                    </a:cubicBezTo>
                    <a:close/>
                    <a:moveTo>
                      <a:pt x="66770" y="329531"/>
                    </a:moveTo>
                    <a:cubicBezTo>
                      <a:pt x="65151" y="329531"/>
                      <a:pt x="63627" y="328864"/>
                      <a:pt x="62294" y="327721"/>
                    </a:cubicBezTo>
                    <a:cubicBezTo>
                      <a:pt x="50863" y="317434"/>
                      <a:pt x="40481" y="305718"/>
                      <a:pt x="32004" y="292669"/>
                    </a:cubicBezTo>
                    <a:cubicBezTo>
                      <a:pt x="30861" y="291145"/>
                      <a:pt x="30385" y="289335"/>
                      <a:pt x="30861" y="287716"/>
                    </a:cubicBezTo>
                    <a:cubicBezTo>
                      <a:pt x="31337" y="285906"/>
                      <a:pt x="32195" y="284382"/>
                      <a:pt x="33814" y="283430"/>
                    </a:cubicBezTo>
                    <a:cubicBezTo>
                      <a:pt x="36766" y="281429"/>
                      <a:pt x="41243" y="282096"/>
                      <a:pt x="43053" y="285049"/>
                    </a:cubicBezTo>
                    <a:cubicBezTo>
                      <a:pt x="51149" y="296955"/>
                      <a:pt x="60579" y="307909"/>
                      <a:pt x="71152" y="317624"/>
                    </a:cubicBezTo>
                    <a:cubicBezTo>
                      <a:pt x="71438" y="317624"/>
                      <a:pt x="71438" y="317624"/>
                      <a:pt x="71438" y="317815"/>
                    </a:cubicBezTo>
                    <a:cubicBezTo>
                      <a:pt x="72771" y="318958"/>
                      <a:pt x="73628" y="320768"/>
                      <a:pt x="73628" y="322768"/>
                    </a:cubicBezTo>
                    <a:cubicBezTo>
                      <a:pt x="73628" y="324387"/>
                      <a:pt x="72962" y="325911"/>
                      <a:pt x="71819" y="327245"/>
                    </a:cubicBezTo>
                    <a:cubicBezTo>
                      <a:pt x="70580" y="328673"/>
                      <a:pt x="68771" y="329531"/>
                      <a:pt x="66770" y="329531"/>
                    </a:cubicBezTo>
                    <a:close/>
                    <a:moveTo>
                      <a:pt x="340614" y="292764"/>
                    </a:moveTo>
                    <a:cubicBezTo>
                      <a:pt x="339280" y="292764"/>
                      <a:pt x="338138" y="292288"/>
                      <a:pt x="336995" y="291621"/>
                    </a:cubicBezTo>
                    <a:cubicBezTo>
                      <a:pt x="335375" y="290764"/>
                      <a:pt x="334328" y="289145"/>
                      <a:pt x="334042" y="287335"/>
                    </a:cubicBezTo>
                    <a:cubicBezTo>
                      <a:pt x="333565" y="285525"/>
                      <a:pt x="334042" y="283715"/>
                      <a:pt x="334899" y="282382"/>
                    </a:cubicBezTo>
                    <a:cubicBezTo>
                      <a:pt x="342709" y="269999"/>
                      <a:pt x="348996" y="257045"/>
                      <a:pt x="353473" y="243520"/>
                    </a:cubicBezTo>
                    <a:cubicBezTo>
                      <a:pt x="353473" y="243329"/>
                      <a:pt x="353473" y="243329"/>
                      <a:pt x="353473" y="243329"/>
                    </a:cubicBezTo>
                    <a:cubicBezTo>
                      <a:pt x="354806" y="239996"/>
                      <a:pt x="358616" y="238186"/>
                      <a:pt x="362045" y="239329"/>
                    </a:cubicBezTo>
                    <a:cubicBezTo>
                      <a:pt x="364712" y="240186"/>
                      <a:pt x="366522" y="242663"/>
                      <a:pt x="366522" y="245806"/>
                    </a:cubicBezTo>
                    <a:cubicBezTo>
                      <a:pt x="366522" y="246282"/>
                      <a:pt x="366522" y="246949"/>
                      <a:pt x="366331" y="247616"/>
                    </a:cubicBezTo>
                    <a:lnTo>
                      <a:pt x="366331" y="247806"/>
                    </a:lnTo>
                    <a:lnTo>
                      <a:pt x="366141" y="247997"/>
                    </a:lnTo>
                    <a:cubicBezTo>
                      <a:pt x="361188" y="262570"/>
                      <a:pt x="354425" y="276762"/>
                      <a:pt x="346138" y="289526"/>
                    </a:cubicBezTo>
                    <a:cubicBezTo>
                      <a:pt x="344996" y="291621"/>
                      <a:pt x="342805" y="292764"/>
                      <a:pt x="340614" y="292764"/>
                    </a:cubicBezTo>
                    <a:close/>
                    <a:moveTo>
                      <a:pt x="17145" y="255712"/>
                    </a:moveTo>
                    <a:cubicBezTo>
                      <a:pt x="14478" y="255712"/>
                      <a:pt x="11716" y="253902"/>
                      <a:pt x="10858" y="251235"/>
                    </a:cubicBezTo>
                    <a:cubicBezTo>
                      <a:pt x="5715" y="236662"/>
                      <a:pt x="2286" y="221422"/>
                      <a:pt x="762" y="206087"/>
                    </a:cubicBezTo>
                    <a:cubicBezTo>
                      <a:pt x="762" y="204277"/>
                      <a:pt x="1238" y="202467"/>
                      <a:pt x="2381" y="201134"/>
                    </a:cubicBezTo>
                    <a:cubicBezTo>
                      <a:pt x="3524" y="199610"/>
                      <a:pt x="5334" y="198848"/>
                      <a:pt x="6858" y="198657"/>
                    </a:cubicBezTo>
                    <a:cubicBezTo>
                      <a:pt x="10668" y="198181"/>
                      <a:pt x="13811" y="200943"/>
                      <a:pt x="14288" y="204753"/>
                    </a:cubicBezTo>
                    <a:cubicBezTo>
                      <a:pt x="15621" y="219136"/>
                      <a:pt x="18764" y="233233"/>
                      <a:pt x="23717" y="246758"/>
                    </a:cubicBezTo>
                    <a:cubicBezTo>
                      <a:pt x="23908" y="247616"/>
                      <a:pt x="24194" y="248282"/>
                      <a:pt x="24194" y="249235"/>
                    </a:cubicBezTo>
                    <a:cubicBezTo>
                      <a:pt x="24003" y="251902"/>
                      <a:pt x="22193" y="254378"/>
                      <a:pt x="19717" y="255521"/>
                    </a:cubicBezTo>
                    <a:cubicBezTo>
                      <a:pt x="18669" y="255712"/>
                      <a:pt x="18002" y="255712"/>
                      <a:pt x="17145" y="255712"/>
                    </a:cubicBezTo>
                    <a:close/>
                    <a:moveTo>
                      <a:pt x="368808" y="208563"/>
                    </a:moveTo>
                    <a:cubicBezTo>
                      <a:pt x="368617" y="208563"/>
                      <a:pt x="368332" y="208563"/>
                      <a:pt x="368141" y="208563"/>
                    </a:cubicBezTo>
                    <a:cubicBezTo>
                      <a:pt x="364522" y="208087"/>
                      <a:pt x="361664" y="204944"/>
                      <a:pt x="362045" y="201134"/>
                    </a:cubicBezTo>
                    <a:cubicBezTo>
                      <a:pt x="362236" y="196657"/>
                      <a:pt x="362521" y="192180"/>
                      <a:pt x="362521" y="187894"/>
                    </a:cubicBezTo>
                    <a:cubicBezTo>
                      <a:pt x="362521" y="178274"/>
                      <a:pt x="361664" y="168368"/>
                      <a:pt x="360045" y="158081"/>
                    </a:cubicBezTo>
                    <a:cubicBezTo>
                      <a:pt x="359855" y="157890"/>
                      <a:pt x="359855" y="157414"/>
                      <a:pt x="359855" y="157223"/>
                    </a:cubicBezTo>
                    <a:cubicBezTo>
                      <a:pt x="359855" y="153890"/>
                      <a:pt x="362140" y="150937"/>
                      <a:pt x="365474" y="150461"/>
                    </a:cubicBezTo>
                    <a:cubicBezTo>
                      <a:pt x="369284" y="149794"/>
                      <a:pt x="372618" y="152270"/>
                      <a:pt x="373380" y="155795"/>
                    </a:cubicBezTo>
                    <a:cubicBezTo>
                      <a:pt x="375190" y="166367"/>
                      <a:pt x="376047" y="177131"/>
                      <a:pt x="376047" y="187894"/>
                    </a:cubicBezTo>
                    <a:cubicBezTo>
                      <a:pt x="376047" y="192371"/>
                      <a:pt x="375856" y="197324"/>
                      <a:pt x="375571" y="202277"/>
                    </a:cubicBezTo>
                    <a:cubicBezTo>
                      <a:pt x="375095" y="205896"/>
                      <a:pt x="372237" y="208563"/>
                      <a:pt x="368808" y="208563"/>
                    </a:cubicBezTo>
                    <a:close/>
                    <a:moveTo>
                      <a:pt x="6763" y="194847"/>
                    </a:moveTo>
                    <a:cubicBezTo>
                      <a:pt x="2953" y="194847"/>
                      <a:pt x="0" y="191704"/>
                      <a:pt x="0" y="187894"/>
                    </a:cubicBezTo>
                    <a:cubicBezTo>
                      <a:pt x="0" y="172368"/>
                      <a:pt x="1810" y="156938"/>
                      <a:pt x="5620" y="141888"/>
                    </a:cubicBezTo>
                    <a:cubicBezTo>
                      <a:pt x="6477" y="138269"/>
                      <a:pt x="10096" y="136078"/>
                      <a:pt x="13716" y="137221"/>
                    </a:cubicBezTo>
                    <a:cubicBezTo>
                      <a:pt x="15526" y="137411"/>
                      <a:pt x="17050" y="138554"/>
                      <a:pt x="18002" y="140174"/>
                    </a:cubicBezTo>
                    <a:cubicBezTo>
                      <a:pt x="18859" y="141698"/>
                      <a:pt x="19145" y="143507"/>
                      <a:pt x="18669" y="145317"/>
                    </a:cubicBezTo>
                    <a:cubicBezTo>
                      <a:pt x="15335" y="159224"/>
                      <a:pt x="13525" y="173606"/>
                      <a:pt x="13525" y="187989"/>
                    </a:cubicBezTo>
                    <a:cubicBezTo>
                      <a:pt x="13525" y="191704"/>
                      <a:pt x="10382" y="194847"/>
                      <a:pt x="6763" y="194847"/>
                    </a:cubicBezTo>
                    <a:close/>
                    <a:moveTo>
                      <a:pt x="353568" y="121028"/>
                    </a:moveTo>
                    <a:cubicBezTo>
                      <a:pt x="350901" y="121028"/>
                      <a:pt x="348615" y="119409"/>
                      <a:pt x="347472" y="117028"/>
                    </a:cubicBezTo>
                    <a:cubicBezTo>
                      <a:pt x="341662" y="103979"/>
                      <a:pt x="334232" y="91691"/>
                      <a:pt x="325279" y="79976"/>
                    </a:cubicBezTo>
                    <a:cubicBezTo>
                      <a:pt x="324421" y="78833"/>
                      <a:pt x="323755" y="77499"/>
                      <a:pt x="323755" y="76166"/>
                    </a:cubicBezTo>
                    <a:cubicBezTo>
                      <a:pt x="323755" y="73880"/>
                      <a:pt x="324612" y="71879"/>
                      <a:pt x="326422" y="70546"/>
                    </a:cubicBezTo>
                    <a:cubicBezTo>
                      <a:pt x="329089" y="68260"/>
                      <a:pt x="333565" y="68927"/>
                      <a:pt x="335852" y="71689"/>
                    </a:cubicBezTo>
                    <a:cubicBezTo>
                      <a:pt x="345472" y="84071"/>
                      <a:pt x="353568" y="97502"/>
                      <a:pt x="359855" y="111694"/>
                    </a:cubicBezTo>
                    <a:cubicBezTo>
                      <a:pt x="361188" y="114837"/>
                      <a:pt x="359855" y="118838"/>
                      <a:pt x="356235" y="120457"/>
                    </a:cubicBezTo>
                    <a:cubicBezTo>
                      <a:pt x="355568" y="120743"/>
                      <a:pt x="354425" y="121028"/>
                      <a:pt x="353568" y="121028"/>
                    </a:cubicBezTo>
                    <a:close/>
                    <a:moveTo>
                      <a:pt x="28384" y="108646"/>
                    </a:moveTo>
                    <a:cubicBezTo>
                      <a:pt x="27527" y="108646"/>
                      <a:pt x="26384" y="108170"/>
                      <a:pt x="25241" y="107789"/>
                    </a:cubicBezTo>
                    <a:cubicBezTo>
                      <a:pt x="23050" y="106646"/>
                      <a:pt x="21622" y="104455"/>
                      <a:pt x="21622" y="101978"/>
                    </a:cubicBezTo>
                    <a:cubicBezTo>
                      <a:pt x="21622" y="100645"/>
                      <a:pt x="22098" y="99692"/>
                      <a:pt x="22479" y="98645"/>
                    </a:cubicBezTo>
                    <a:cubicBezTo>
                      <a:pt x="29908" y="84929"/>
                      <a:pt x="38862" y="72356"/>
                      <a:pt x="49435" y="60926"/>
                    </a:cubicBezTo>
                    <a:cubicBezTo>
                      <a:pt x="51911" y="58259"/>
                      <a:pt x="56388" y="57973"/>
                      <a:pt x="58864" y="60449"/>
                    </a:cubicBezTo>
                    <a:cubicBezTo>
                      <a:pt x="60198" y="61592"/>
                      <a:pt x="61150" y="63402"/>
                      <a:pt x="61150" y="65212"/>
                    </a:cubicBezTo>
                    <a:cubicBezTo>
                      <a:pt x="61341" y="67022"/>
                      <a:pt x="60674" y="68831"/>
                      <a:pt x="59341" y="70165"/>
                    </a:cubicBezTo>
                    <a:cubicBezTo>
                      <a:pt x="49721" y="80452"/>
                      <a:pt x="41434" y="92358"/>
                      <a:pt x="34385" y="105217"/>
                    </a:cubicBezTo>
                    <a:cubicBezTo>
                      <a:pt x="33242" y="107312"/>
                      <a:pt x="30766" y="108646"/>
                      <a:pt x="28384" y="108646"/>
                    </a:cubicBezTo>
                    <a:close/>
                    <a:moveTo>
                      <a:pt x="298609" y="51020"/>
                    </a:moveTo>
                    <a:cubicBezTo>
                      <a:pt x="297275" y="51020"/>
                      <a:pt x="295942" y="50543"/>
                      <a:pt x="294513" y="49686"/>
                    </a:cubicBezTo>
                    <a:cubicBezTo>
                      <a:pt x="283273" y="40923"/>
                      <a:pt x="270700" y="33494"/>
                      <a:pt x="257461" y="27683"/>
                    </a:cubicBezTo>
                    <a:cubicBezTo>
                      <a:pt x="254984" y="26826"/>
                      <a:pt x="253365" y="24350"/>
                      <a:pt x="253365" y="21587"/>
                    </a:cubicBezTo>
                    <a:cubicBezTo>
                      <a:pt x="253365" y="20730"/>
                      <a:pt x="253651" y="19778"/>
                      <a:pt x="253841" y="18920"/>
                    </a:cubicBezTo>
                    <a:cubicBezTo>
                      <a:pt x="255461" y="15587"/>
                      <a:pt x="259461" y="13967"/>
                      <a:pt x="262795" y="15301"/>
                    </a:cubicBezTo>
                    <a:cubicBezTo>
                      <a:pt x="276892" y="21587"/>
                      <a:pt x="290417" y="29398"/>
                      <a:pt x="302705" y="39113"/>
                    </a:cubicBezTo>
                    <a:cubicBezTo>
                      <a:pt x="305657" y="41304"/>
                      <a:pt x="306038" y="45400"/>
                      <a:pt x="304038" y="48543"/>
                    </a:cubicBezTo>
                    <a:cubicBezTo>
                      <a:pt x="302800" y="50067"/>
                      <a:pt x="300799" y="51020"/>
                      <a:pt x="298609" y="51020"/>
                    </a:cubicBezTo>
                    <a:close/>
                    <a:moveTo>
                      <a:pt x="88487" y="43114"/>
                    </a:moveTo>
                    <a:cubicBezTo>
                      <a:pt x="86296" y="43114"/>
                      <a:pt x="84201" y="41971"/>
                      <a:pt x="82867" y="40161"/>
                    </a:cubicBezTo>
                    <a:cubicBezTo>
                      <a:pt x="82201" y="39018"/>
                      <a:pt x="81724" y="37685"/>
                      <a:pt x="81724" y="36351"/>
                    </a:cubicBezTo>
                    <a:cubicBezTo>
                      <a:pt x="81724" y="34065"/>
                      <a:pt x="82867" y="31874"/>
                      <a:pt x="84868" y="30731"/>
                    </a:cubicBezTo>
                    <a:cubicBezTo>
                      <a:pt x="97631" y="22159"/>
                      <a:pt x="111823" y="15206"/>
                      <a:pt x="126397" y="10062"/>
                    </a:cubicBezTo>
                    <a:cubicBezTo>
                      <a:pt x="129921" y="8919"/>
                      <a:pt x="133826" y="10919"/>
                      <a:pt x="134969" y="14348"/>
                    </a:cubicBezTo>
                    <a:cubicBezTo>
                      <a:pt x="136303" y="17968"/>
                      <a:pt x="134493" y="21778"/>
                      <a:pt x="130873" y="22921"/>
                    </a:cubicBezTo>
                    <a:cubicBezTo>
                      <a:pt x="117157" y="27588"/>
                      <a:pt x="104204" y="34160"/>
                      <a:pt x="92297" y="41971"/>
                    </a:cubicBezTo>
                    <a:cubicBezTo>
                      <a:pt x="91154" y="42638"/>
                      <a:pt x="89821" y="43114"/>
                      <a:pt x="88487" y="43114"/>
                    </a:cubicBezTo>
                    <a:close/>
                    <a:moveTo>
                      <a:pt x="217170" y="15777"/>
                    </a:moveTo>
                    <a:cubicBezTo>
                      <a:pt x="216884" y="15777"/>
                      <a:pt x="216503" y="15777"/>
                      <a:pt x="216313" y="15777"/>
                    </a:cubicBezTo>
                    <a:cubicBezTo>
                      <a:pt x="202406" y="13301"/>
                      <a:pt x="188214" y="12824"/>
                      <a:pt x="173260" y="13967"/>
                    </a:cubicBezTo>
                    <a:cubicBezTo>
                      <a:pt x="172974" y="14158"/>
                      <a:pt x="172974" y="13967"/>
                      <a:pt x="172974" y="13967"/>
                    </a:cubicBezTo>
                    <a:cubicBezTo>
                      <a:pt x="169354" y="14444"/>
                      <a:pt x="166211" y="11491"/>
                      <a:pt x="165830" y="7871"/>
                    </a:cubicBezTo>
                    <a:cubicBezTo>
                      <a:pt x="165830" y="7681"/>
                      <a:pt x="165830" y="7395"/>
                      <a:pt x="165830" y="7205"/>
                    </a:cubicBezTo>
                    <a:cubicBezTo>
                      <a:pt x="165830" y="3871"/>
                      <a:pt x="168497" y="918"/>
                      <a:pt x="171926" y="728"/>
                    </a:cubicBezTo>
                    <a:lnTo>
                      <a:pt x="172117" y="728"/>
                    </a:lnTo>
                    <a:lnTo>
                      <a:pt x="172117" y="728"/>
                    </a:lnTo>
                    <a:cubicBezTo>
                      <a:pt x="188023" y="-606"/>
                      <a:pt x="203073" y="-130"/>
                      <a:pt x="218408" y="2347"/>
                    </a:cubicBezTo>
                    <a:cubicBezTo>
                      <a:pt x="222028" y="3014"/>
                      <a:pt x="224695" y="6347"/>
                      <a:pt x="224028" y="10253"/>
                    </a:cubicBezTo>
                    <a:cubicBezTo>
                      <a:pt x="223361" y="13301"/>
                      <a:pt x="220504" y="15777"/>
                      <a:pt x="217170" y="15777"/>
                    </a:cubicBezTo>
                    <a:close/>
                  </a:path>
                </a:pathLst>
              </a:custGeom>
              <a:solidFill>
                <a:srgbClr val="3E41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0" name="任意多边形: 形状 99" descr="b88dc717-246a-42d7-8c08-cd1171d154c2"/>
              <p:cNvSpPr/>
              <p:nvPr/>
            </p:nvSpPr>
            <p:spPr>
              <a:xfrm>
                <a:off x="3798430" y="2690370"/>
                <a:ext cx="120513" cy="120514"/>
              </a:xfrm>
              <a:custGeom>
                <a:avLst/>
                <a:gdLst>
                  <a:gd name="connsiteX0" fmla="*/ 0 w 174878"/>
                  <a:gd name="connsiteY0" fmla="*/ 87440 h 174879"/>
                  <a:gd name="connsiteX1" fmla="*/ 87535 w 174878"/>
                  <a:gd name="connsiteY1" fmla="*/ 0 h 174879"/>
                  <a:gd name="connsiteX2" fmla="*/ 174879 w 174878"/>
                  <a:gd name="connsiteY2" fmla="*/ 87440 h 174879"/>
                  <a:gd name="connsiteX3" fmla="*/ 87535 w 174878"/>
                  <a:gd name="connsiteY3" fmla="*/ 174879 h 174879"/>
                  <a:gd name="connsiteX4" fmla="*/ 0 w 174878"/>
                  <a:gd name="connsiteY4" fmla="*/ 87440 h 174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878" h="174879">
                    <a:moveTo>
                      <a:pt x="0" y="87440"/>
                    </a:moveTo>
                    <a:cubicBezTo>
                      <a:pt x="0" y="39148"/>
                      <a:pt x="39053" y="0"/>
                      <a:pt x="87535" y="0"/>
                    </a:cubicBezTo>
                    <a:cubicBezTo>
                      <a:pt x="135827" y="0"/>
                      <a:pt x="174879" y="39148"/>
                      <a:pt x="174879" y="87440"/>
                    </a:cubicBezTo>
                    <a:cubicBezTo>
                      <a:pt x="174879" y="135731"/>
                      <a:pt x="135827" y="174879"/>
                      <a:pt x="87535" y="174879"/>
                    </a:cubicBezTo>
                    <a:cubicBezTo>
                      <a:pt x="39053" y="174879"/>
                      <a:pt x="0" y="135731"/>
                      <a:pt x="0" y="87440"/>
                    </a:cubicBezTo>
                    <a:close/>
                  </a:path>
                </a:pathLst>
              </a:custGeom>
              <a:solidFill>
                <a:srgbClr val="C4931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2" name="任意多边形: 形状 91" descr="e66e1e2b-5bdf-49e5-885f-06568ae24f3f"/>
              <p:cNvSpPr/>
              <p:nvPr/>
            </p:nvSpPr>
            <p:spPr>
              <a:xfrm>
                <a:off x="4028956" y="4266894"/>
                <a:ext cx="64983" cy="64983"/>
              </a:xfrm>
              <a:custGeom>
                <a:avLst/>
                <a:gdLst>
                  <a:gd name="connsiteX0" fmla="*/ 0 w 94297"/>
                  <a:gd name="connsiteY0" fmla="*/ 47149 h 94297"/>
                  <a:gd name="connsiteX1" fmla="*/ 47149 w 94297"/>
                  <a:gd name="connsiteY1" fmla="*/ 0 h 94297"/>
                  <a:gd name="connsiteX2" fmla="*/ 94297 w 94297"/>
                  <a:gd name="connsiteY2" fmla="*/ 47149 h 94297"/>
                  <a:gd name="connsiteX3" fmla="*/ 47149 w 94297"/>
                  <a:gd name="connsiteY3" fmla="*/ 94297 h 94297"/>
                  <a:gd name="connsiteX4" fmla="*/ 0 w 94297"/>
                  <a:gd name="connsiteY4" fmla="*/ 47149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297" h="94297">
                    <a:moveTo>
                      <a:pt x="0" y="47149"/>
                    </a:moveTo>
                    <a:cubicBezTo>
                      <a:pt x="0" y="21146"/>
                      <a:pt x="21050" y="0"/>
                      <a:pt x="47149" y="0"/>
                    </a:cubicBezTo>
                    <a:cubicBezTo>
                      <a:pt x="73247" y="0"/>
                      <a:pt x="94297" y="21146"/>
                      <a:pt x="94297" y="47149"/>
                    </a:cubicBezTo>
                    <a:cubicBezTo>
                      <a:pt x="94297" y="73152"/>
                      <a:pt x="73152" y="94297"/>
                      <a:pt x="47149" y="94297"/>
                    </a:cubicBezTo>
                    <a:cubicBezTo>
                      <a:pt x="21146" y="94297"/>
                      <a:pt x="0" y="73247"/>
                      <a:pt x="0" y="47149"/>
                    </a:cubicBezTo>
                    <a:close/>
                  </a:path>
                </a:pathLst>
              </a:custGeom>
              <a:solidFill>
                <a:srgbClr val="728EE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7" name="任意多边形: 形状 96" descr="471fb598-568f-4a1a-b703-97a1878673f0"/>
              <p:cNvSpPr/>
              <p:nvPr/>
            </p:nvSpPr>
            <p:spPr>
              <a:xfrm>
                <a:off x="2483543" y="5870986"/>
                <a:ext cx="121892" cy="122482"/>
              </a:xfrm>
              <a:custGeom>
                <a:avLst/>
                <a:gdLst>
                  <a:gd name="connsiteX0" fmla="*/ 88964 w 176879"/>
                  <a:gd name="connsiteY0" fmla="*/ 177737 h 177736"/>
                  <a:gd name="connsiteX1" fmla="*/ 70771 w 176879"/>
                  <a:gd name="connsiteY1" fmla="*/ 175927 h 177736"/>
                  <a:gd name="connsiteX2" fmla="*/ 66485 w 176879"/>
                  <a:gd name="connsiteY2" fmla="*/ 172974 h 177736"/>
                  <a:gd name="connsiteX3" fmla="*/ 65342 w 176879"/>
                  <a:gd name="connsiteY3" fmla="*/ 167830 h 177736"/>
                  <a:gd name="connsiteX4" fmla="*/ 73438 w 176879"/>
                  <a:gd name="connsiteY4" fmla="*/ 162687 h 177736"/>
                  <a:gd name="connsiteX5" fmla="*/ 114110 w 176879"/>
                  <a:gd name="connsiteY5" fmla="*/ 160020 h 177736"/>
                  <a:gd name="connsiteX6" fmla="*/ 122682 w 176879"/>
                  <a:gd name="connsiteY6" fmla="*/ 164021 h 177736"/>
                  <a:gd name="connsiteX7" fmla="*/ 123158 w 176879"/>
                  <a:gd name="connsiteY7" fmla="*/ 166307 h 177736"/>
                  <a:gd name="connsiteX8" fmla="*/ 118682 w 176879"/>
                  <a:gd name="connsiteY8" fmla="*/ 172593 h 177736"/>
                  <a:gd name="connsiteX9" fmla="*/ 88964 w 176879"/>
                  <a:gd name="connsiteY9" fmla="*/ 177737 h 177736"/>
                  <a:gd name="connsiteX10" fmla="*/ 32861 w 176879"/>
                  <a:gd name="connsiteY10" fmla="*/ 155543 h 177736"/>
                  <a:gd name="connsiteX11" fmla="*/ 28194 w 176879"/>
                  <a:gd name="connsiteY11" fmla="*/ 153734 h 177736"/>
                  <a:gd name="connsiteX12" fmla="*/ 3239 w 176879"/>
                  <a:gd name="connsiteY12" fmla="*/ 112681 h 177736"/>
                  <a:gd name="connsiteX13" fmla="*/ 3905 w 176879"/>
                  <a:gd name="connsiteY13" fmla="*/ 107728 h 177736"/>
                  <a:gd name="connsiteX14" fmla="*/ 7906 w 176879"/>
                  <a:gd name="connsiteY14" fmla="*/ 104585 h 177736"/>
                  <a:gd name="connsiteX15" fmla="*/ 16193 w 176879"/>
                  <a:gd name="connsiteY15" fmla="*/ 109061 h 177736"/>
                  <a:gd name="connsiteX16" fmla="*/ 37338 w 176879"/>
                  <a:gd name="connsiteY16" fmla="*/ 143828 h 177736"/>
                  <a:gd name="connsiteX17" fmla="*/ 39529 w 176879"/>
                  <a:gd name="connsiteY17" fmla="*/ 148971 h 177736"/>
                  <a:gd name="connsiteX18" fmla="*/ 37719 w 176879"/>
                  <a:gd name="connsiteY18" fmla="*/ 153448 h 177736"/>
                  <a:gd name="connsiteX19" fmla="*/ 32861 w 176879"/>
                  <a:gd name="connsiteY19" fmla="*/ 155543 h 177736"/>
                  <a:gd name="connsiteX20" fmla="*/ 152495 w 176879"/>
                  <a:gd name="connsiteY20" fmla="*/ 147447 h 177736"/>
                  <a:gd name="connsiteX21" fmla="*/ 148400 w 176879"/>
                  <a:gd name="connsiteY21" fmla="*/ 146114 h 177736"/>
                  <a:gd name="connsiteX22" fmla="*/ 147257 w 176879"/>
                  <a:gd name="connsiteY22" fmla="*/ 136493 h 177736"/>
                  <a:gd name="connsiteX23" fmla="*/ 163640 w 176879"/>
                  <a:gd name="connsiteY23" fmla="*/ 99251 h 177736"/>
                  <a:gd name="connsiteX24" fmla="*/ 171069 w 176879"/>
                  <a:gd name="connsiteY24" fmla="*/ 93440 h 177736"/>
                  <a:gd name="connsiteX25" fmla="*/ 176879 w 176879"/>
                  <a:gd name="connsiteY25" fmla="*/ 100203 h 177736"/>
                  <a:gd name="connsiteX26" fmla="*/ 176879 w 176879"/>
                  <a:gd name="connsiteY26" fmla="*/ 101061 h 177736"/>
                  <a:gd name="connsiteX27" fmla="*/ 157829 w 176879"/>
                  <a:gd name="connsiteY27" fmla="*/ 145066 h 177736"/>
                  <a:gd name="connsiteX28" fmla="*/ 152495 w 176879"/>
                  <a:gd name="connsiteY28" fmla="*/ 147447 h 177736"/>
                  <a:gd name="connsiteX29" fmla="*/ 6763 w 176879"/>
                  <a:gd name="connsiteY29" fmla="*/ 95536 h 177736"/>
                  <a:gd name="connsiteX30" fmla="*/ 0 w 176879"/>
                  <a:gd name="connsiteY30" fmla="*/ 88773 h 177736"/>
                  <a:gd name="connsiteX31" fmla="*/ 12764 w 176879"/>
                  <a:gd name="connsiteY31" fmla="*/ 42577 h 177736"/>
                  <a:gd name="connsiteX32" fmla="*/ 22193 w 176879"/>
                  <a:gd name="connsiteY32" fmla="*/ 40386 h 177736"/>
                  <a:gd name="connsiteX33" fmla="*/ 25146 w 176879"/>
                  <a:gd name="connsiteY33" fmla="*/ 44672 h 177736"/>
                  <a:gd name="connsiteX34" fmla="*/ 24479 w 176879"/>
                  <a:gd name="connsiteY34" fmla="*/ 49816 h 177736"/>
                  <a:gd name="connsiteX35" fmla="*/ 13525 w 176879"/>
                  <a:gd name="connsiteY35" fmla="*/ 88868 h 177736"/>
                  <a:gd name="connsiteX36" fmla="*/ 6763 w 176879"/>
                  <a:gd name="connsiteY36" fmla="*/ 95536 h 177736"/>
                  <a:gd name="connsiteX37" fmla="*/ 164306 w 176879"/>
                  <a:gd name="connsiteY37" fmla="*/ 63055 h 177736"/>
                  <a:gd name="connsiteX38" fmla="*/ 158020 w 176879"/>
                  <a:gd name="connsiteY38" fmla="*/ 59055 h 177736"/>
                  <a:gd name="connsiteX39" fmla="*/ 132398 w 176879"/>
                  <a:gd name="connsiteY39" fmla="*/ 27432 h 177736"/>
                  <a:gd name="connsiteX40" fmla="*/ 129445 w 176879"/>
                  <a:gd name="connsiteY40" fmla="*/ 21813 h 177736"/>
                  <a:gd name="connsiteX41" fmla="*/ 130588 w 176879"/>
                  <a:gd name="connsiteY41" fmla="*/ 18002 h 177736"/>
                  <a:gd name="connsiteX42" fmla="*/ 140018 w 176879"/>
                  <a:gd name="connsiteY42" fmla="*/ 16383 h 177736"/>
                  <a:gd name="connsiteX43" fmla="*/ 170307 w 176879"/>
                  <a:gd name="connsiteY43" fmla="*/ 53626 h 177736"/>
                  <a:gd name="connsiteX44" fmla="*/ 170498 w 176879"/>
                  <a:gd name="connsiteY44" fmla="*/ 58579 h 177736"/>
                  <a:gd name="connsiteX45" fmla="*/ 166688 w 176879"/>
                  <a:gd name="connsiteY45" fmla="*/ 62389 h 177736"/>
                  <a:gd name="connsiteX46" fmla="*/ 164306 w 176879"/>
                  <a:gd name="connsiteY46" fmla="*/ 63055 h 177736"/>
                  <a:gd name="connsiteX47" fmla="*/ 51245 w 176879"/>
                  <a:gd name="connsiteY47" fmla="*/ 22670 h 177736"/>
                  <a:gd name="connsiteX48" fmla="*/ 45149 w 176879"/>
                  <a:gd name="connsiteY48" fmla="*/ 19050 h 177736"/>
                  <a:gd name="connsiteX49" fmla="*/ 44482 w 176879"/>
                  <a:gd name="connsiteY49" fmla="*/ 15907 h 177736"/>
                  <a:gd name="connsiteX50" fmla="*/ 48101 w 176879"/>
                  <a:gd name="connsiteY50" fmla="*/ 10096 h 177736"/>
                  <a:gd name="connsiteX51" fmla="*/ 88964 w 176879"/>
                  <a:gd name="connsiteY51" fmla="*/ 0 h 177736"/>
                  <a:gd name="connsiteX52" fmla="*/ 94964 w 176879"/>
                  <a:gd name="connsiteY52" fmla="*/ 191 h 177736"/>
                  <a:gd name="connsiteX53" fmla="*/ 101251 w 176879"/>
                  <a:gd name="connsiteY53" fmla="*/ 7334 h 177736"/>
                  <a:gd name="connsiteX54" fmla="*/ 94012 w 176879"/>
                  <a:gd name="connsiteY54" fmla="*/ 13621 h 177736"/>
                  <a:gd name="connsiteX55" fmla="*/ 54102 w 176879"/>
                  <a:gd name="connsiteY55" fmla="*/ 21908 h 177736"/>
                  <a:gd name="connsiteX56" fmla="*/ 53816 w 176879"/>
                  <a:gd name="connsiteY56" fmla="*/ 21908 h 177736"/>
                  <a:gd name="connsiteX57" fmla="*/ 51245 w 176879"/>
                  <a:gd name="connsiteY57" fmla="*/ 22670 h 177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176879" h="177736">
                    <a:moveTo>
                      <a:pt x="88964" y="177737"/>
                    </a:moveTo>
                    <a:cubicBezTo>
                      <a:pt x="82868" y="177737"/>
                      <a:pt x="76581" y="177070"/>
                      <a:pt x="70771" y="175927"/>
                    </a:cubicBezTo>
                    <a:cubicBezTo>
                      <a:pt x="68961" y="175451"/>
                      <a:pt x="67628" y="174593"/>
                      <a:pt x="66485" y="172974"/>
                    </a:cubicBezTo>
                    <a:cubicBezTo>
                      <a:pt x="65627" y="171450"/>
                      <a:pt x="65151" y="169640"/>
                      <a:pt x="65342" y="167830"/>
                    </a:cubicBezTo>
                    <a:cubicBezTo>
                      <a:pt x="66199" y="164211"/>
                      <a:pt x="69818" y="161735"/>
                      <a:pt x="73438" y="162687"/>
                    </a:cubicBezTo>
                    <a:cubicBezTo>
                      <a:pt x="87154" y="165640"/>
                      <a:pt x="101251" y="164497"/>
                      <a:pt x="114110" y="160020"/>
                    </a:cubicBezTo>
                    <a:cubicBezTo>
                      <a:pt x="117443" y="158687"/>
                      <a:pt x="121539" y="160687"/>
                      <a:pt x="122682" y="164021"/>
                    </a:cubicBezTo>
                    <a:cubicBezTo>
                      <a:pt x="123158" y="164688"/>
                      <a:pt x="123158" y="165640"/>
                      <a:pt x="123158" y="166307"/>
                    </a:cubicBezTo>
                    <a:cubicBezTo>
                      <a:pt x="123158" y="169259"/>
                      <a:pt x="121349" y="171641"/>
                      <a:pt x="118682" y="172593"/>
                    </a:cubicBezTo>
                    <a:cubicBezTo>
                      <a:pt x="109157" y="175927"/>
                      <a:pt x="99250" y="177737"/>
                      <a:pt x="88964" y="177737"/>
                    </a:cubicBezTo>
                    <a:close/>
                    <a:moveTo>
                      <a:pt x="32861" y="155543"/>
                    </a:moveTo>
                    <a:cubicBezTo>
                      <a:pt x="31052" y="155543"/>
                      <a:pt x="29528" y="154877"/>
                      <a:pt x="28194" y="153734"/>
                    </a:cubicBezTo>
                    <a:cubicBezTo>
                      <a:pt x="16288" y="142494"/>
                      <a:pt x="7811" y="128397"/>
                      <a:pt x="3239" y="112681"/>
                    </a:cubicBezTo>
                    <a:cubicBezTo>
                      <a:pt x="2762" y="111157"/>
                      <a:pt x="3048" y="109347"/>
                      <a:pt x="3905" y="107728"/>
                    </a:cubicBezTo>
                    <a:cubicBezTo>
                      <a:pt x="4763" y="106109"/>
                      <a:pt x="6096" y="105061"/>
                      <a:pt x="7906" y="104585"/>
                    </a:cubicBezTo>
                    <a:cubicBezTo>
                      <a:pt x="11525" y="103442"/>
                      <a:pt x="15335" y="105728"/>
                      <a:pt x="16193" y="109061"/>
                    </a:cubicBezTo>
                    <a:cubicBezTo>
                      <a:pt x="20003" y="122301"/>
                      <a:pt x="27242" y="134398"/>
                      <a:pt x="37338" y="143828"/>
                    </a:cubicBezTo>
                    <a:cubicBezTo>
                      <a:pt x="38862" y="145161"/>
                      <a:pt x="39529" y="146971"/>
                      <a:pt x="39529" y="148971"/>
                    </a:cubicBezTo>
                    <a:cubicBezTo>
                      <a:pt x="39529" y="150495"/>
                      <a:pt x="38862" y="152115"/>
                      <a:pt x="37719" y="153448"/>
                    </a:cubicBezTo>
                    <a:cubicBezTo>
                      <a:pt x="36386" y="154781"/>
                      <a:pt x="34576" y="155543"/>
                      <a:pt x="32861" y="155543"/>
                    </a:cubicBezTo>
                    <a:close/>
                    <a:moveTo>
                      <a:pt x="152495" y="147447"/>
                    </a:moveTo>
                    <a:cubicBezTo>
                      <a:pt x="150876" y="147447"/>
                      <a:pt x="149543" y="146971"/>
                      <a:pt x="148400" y="146114"/>
                    </a:cubicBezTo>
                    <a:cubicBezTo>
                      <a:pt x="145447" y="143637"/>
                      <a:pt x="145066" y="139351"/>
                      <a:pt x="147257" y="136493"/>
                    </a:cubicBezTo>
                    <a:cubicBezTo>
                      <a:pt x="156020" y="125921"/>
                      <a:pt x="161639" y="112967"/>
                      <a:pt x="163640" y="99251"/>
                    </a:cubicBezTo>
                    <a:cubicBezTo>
                      <a:pt x="164116" y="95631"/>
                      <a:pt x="167450" y="92964"/>
                      <a:pt x="171069" y="93440"/>
                    </a:cubicBezTo>
                    <a:cubicBezTo>
                      <a:pt x="174403" y="93917"/>
                      <a:pt x="176879" y="96774"/>
                      <a:pt x="176879" y="100203"/>
                    </a:cubicBezTo>
                    <a:cubicBezTo>
                      <a:pt x="176879" y="100394"/>
                      <a:pt x="176879" y="100870"/>
                      <a:pt x="176879" y="101061"/>
                    </a:cubicBezTo>
                    <a:cubicBezTo>
                      <a:pt x="174593" y="117253"/>
                      <a:pt x="168116" y="132493"/>
                      <a:pt x="157829" y="145066"/>
                    </a:cubicBezTo>
                    <a:cubicBezTo>
                      <a:pt x="156496" y="146495"/>
                      <a:pt x="154496" y="147447"/>
                      <a:pt x="152495" y="147447"/>
                    </a:cubicBezTo>
                    <a:close/>
                    <a:moveTo>
                      <a:pt x="6763" y="95536"/>
                    </a:moveTo>
                    <a:cubicBezTo>
                      <a:pt x="2953" y="95536"/>
                      <a:pt x="0" y="92583"/>
                      <a:pt x="0" y="88773"/>
                    </a:cubicBezTo>
                    <a:cubicBezTo>
                      <a:pt x="0" y="72390"/>
                      <a:pt x="4477" y="56484"/>
                      <a:pt x="12764" y="42577"/>
                    </a:cubicBezTo>
                    <a:cubicBezTo>
                      <a:pt x="14764" y="39624"/>
                      <a:pt x="19050" y="38577"/>
                      <a:pt x="22193" y="40386"/>
                    </a:cubicBezTo>
                    <a:cubicBezTo>
                      <a:pt x="23717" y="41529"/>
                      <a:pt x="24670" y="42863"/>
                      <a:pt x="25146" y="44672"/>
                    </a:cubicBezTo>
                    <a:cubicBezTo>
                      <a:pt x="25622" y="46482"/>
                      <a:pt x="25337" y="48292"/>
                      <a:pt x="24479" y="49816"/>
                    </a:cubicBezTo>
                    <a:cubicBezTo>
                      <a:pt x="17336" y="61532"/>
                      <a:pt x="13525" y="75152"/>
                      <a:pt x="13525" y="88868"/>
                    </a:cubicBezTo>
                    <a:cubicBezTo>
                      <a:pt x="13525" y="92679"/>
                      <a:pt x="10382" y="95536"/>
                      <a:pt x="6763" y="95536"/>
                    </a:cubicBezTo>
                    <a:close/>
                    <a:moveTo>
                      <a:pt x="164306" y="63055"/>
                    </a:moveTo>
                    <a:cubicBezTo>
                      <a:pt x="161639" y="63055"/>
                      <a:pt x="159163" y="61532"/>
                      <a:pt x="158020" y="59055"/>
                    </a:cubicBezTo>
                    <a:cubicBezTo>
                      <a:pt x="152400" y="46292"/>
                      <a:pt x="143637" y="35243"/>
                      <a:pt x="132398" y="27432"/>
                    </a:cubicBezTo>
                    <a:cubicBezTo>
                      <a:pt x="130397" y="26099"/>
                      <a:pt x="129445" y="24099"/>
                      <a:pt x="129445" y="21813"/>
                    </a:cubicBezTo>
                    <a:cubicBezTo>
                      <a:pt x="129445" y="20479"/>
                      <a:pt x="129921" y="19145"/>
                      <a:pt x="130588" y="18002"/>
                    </a:cubicBezTo>
                    <a:cubicBezTo>
                      <a:pt x="132874" y="15050"/>
                      <a:pt x="137065" y="14383"/>
                      <a:pt x="140018" y="16383"/>
                    </a:cubicBezTo>
                    <a:cubicBezTo>
                      <a:pt x="153448" y="25813"/>
                      <a:pt x="163830" y="38577"/>
                      <a:pt x="170307" y="53626"/>
                    </a:cubicBezTo>
                    <a:cubicBezTo>
                      <a:pt x="170974" y="55150"/>
                      <a:pt x="170974" y="56960"/>
                      <a:pt x="170498" y="58579"/>
                    </a:cubicBezTo>
                    <a:cubicBezTo>
                      <a:pt x="169831" y="60389"/>
                      <a:pt x="168497" y="61722"/>
                      <a:pt x="166688" y="62389"/>
                    </a:cubicBezTo>
                    <a:cubicBezTo>
                      <a:pt x="166116" y="62770"/>
                      <a:pt x="165259" y="63055"/>
                      <a:pt x="164306" y="63055"/>
                    </a:cubicBezTo>
                    <a:close/>
                    <a:moveTo>
                      <a:pt x="51245" y="22670"/>
                    </a:moveTo>
                    <a:cubicBezTo>
                      <a:pt x="48578" y="22670"/>
                      <a:pt x="46292" y="21336"/>
                      <a:pt x="45149" y="19050"/>
                    </a:cubicBezTo>
                    <a:cubicBezTo>
                      <a:pt x="44672" y="18193"/>
                      <a:pt x="44482" y="17050"/>
                      <a:pt x="44482" y="15907"/>
                    </a:cubicBezTo>
                    <a:cubicBezTo>
                      <a:pt x="44482" y="13431"/>
                      <a:pt x="45815" y="11240"/>
                      <a:pt x="48101" y="10096"/>
                    </a:cubicBezTo>
                    <a:cubicBezTo>
                      <a:pt x="60674" y="3620"/>
                      <a:pt x="74867" y="0"/>
                      <a:pt x="88964" y="0"/>
                    </a:cubicBezTo>
                    <a:cubicBezTo>
                      <a:pt x="90773" y="0"/>
                      <a:pt x="92774" y="191"/>
                      <a:pt x="94964" y="191"/>
                    </a:cubicBezTo>
                    <a:cubicBezTo>
                      <a:pt x="98584" y="381"/>
                      <a:pt x="101441" y="3810"/>
                      <a:pt x="101251" y="7334"/>
                    </a:cubicBezTo>
                    <a:cubicBezTo>
                      <a:pt x="101060" y="11145"/>
                      <a:pt x="97631" y="13431"/>
                      <a:pt x="94012" y="13621"/>
                    </a:cubicBezTo>
                    <a:cubicBezTo>
                      <a:pt x="80582" y="12954"/>
                      <a:pt x="66199" y="15621"/>
                      <a:pt x="54102" y="21908"/>
                    </a:cubicBezTo>
                    <a:cubicBezTo>
                      <a:pt x="54102" y="21908"/>
                      <a:pt x="54102" y="21908"/>
                      <a:pt x="53816" y="21908"/>
                    </a:cubicBezTo>
                    <a:cubicBezTo>
                      <a:pt x="52959" y="22384"/>
                      <a:pt x="52102" y="22670"/>
                      <a:pt x="51245" y="22670"/>
                    </a:cubicBezTo>
                    <a:close/>
                  </a:path>
                </a:pathLst>
              </a:custGeom>
              <a:solidFill>
                <a:srgbClr val="3E41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8" name="任意多边形: 形状 97" descr="9c3d5dc1-6514-4771-9004-e06590948701"/>
              <p:cNvSpPr/>
              <p:nvPr/>
            </p:nvSpPr>
            <p:spPr>
              <a:xfrm>
                <a:off x="2516691" y="5904134"/>
                <a:ext cx="56187" cy="56187"/>
              </a:xfrm>
              <a:custGeom>
                <a:avLst/>
                <a:gdLst>
                  <a:gd name="connsiteX0" fmla="*/ 0 w 81533"/>
                  <a:gd name="connsiteY0" fmla="*/ 40767 h 81534"/>
                  <a:gd name="connsiteX1" fmla="*/ 40767 w 81533"/>
                  <a:gd name="connsiteY1" fmla="*/ 0 h 81534"/>
                  <a:gd name="connsiteX2" fmla="*/ 81534 w 81533"/>
                  <a:gd name="connsiteY2" fmla="*/ 40767 h 81534"/>
                  <a:gd name="connsiteX3" fmla="*/ 40767 w 81533"/>
                  <a:gd name="connsiteY3" fmla="*/ 81534 h 81534"/>
                  <a:gd name="connsiteX4" fmla="*/ 0 w 81533"/>
                  <a:gd name="connsiteY4" fmla="*/ 40767 h 81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533" h="81534">
                    <a:moveTo>
                      <a:pt x="0" y="40767"/>
                    </a:moveTo>
                    <a:cubicBezTo>
                      <a:pt x="0" y="18192"/>
                      <a:pt x="18288" y="0"/>
                      <a:pt x="40767" y="0"/>
                    </a:cubicBezTo>
                    <a:cubicBezTo>
                      <a:pt x="63341" y="0"/>
                      <a:pt x="81534" y="18288"/>
                      <a:pt x="81534" y="40767"/>
                    </a:cubicBezTo>
                    <a:cubicBezTo>
                      <a:pt x="81534" y="63341"/>
                      <a:pt x="63246" y="81534"/>
                      <a:pt x="40767" y="81534"/>
                    </a:cubicBezTo>
                    <a:cubicBezTo>
                      <a:pt x="18288" y="81629"/>
                      <a:pt x="0" y="63341"/>
                      <a:pt x="0" y="40767"/>
                    </a:cubicBezTo>
                    <a:close/>
                  </a:path>
                </a:pathLst>
              </a:custGeom>
              <a:solidFill>
                <a:srgbClr val="FBC84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6" name="任意多边形: 形状 95" descr="6f202da2-9f9b-4507-bd3f-9d8f93b3f5b5"/>
              <p:cNvSpPr/>
              <p:nvPr/>
            </p:nvSpPr>
            <p:spPr>
              <a:xfrm>
                <a:off x="2417707" y="5803053"/>
                <a:ext cx="256059" cy="255858"/>
              </a:xfrm>
              <a:custGeom>
                <a:avLst/>
                <a:gdLst>
                  <a:gd name="connsiteX0" fmla="*/ 185833 w 371570"/>
                  <a:gd name="connsiteY0" fmla="*/ 371280 h 371279"/>
                  <a:gd name="connsiteX1" fmla="*/ 175927 w 371570"/>
                  <a:gd name="connsiteY1" fmla="*/ 371090 h 371279"/>
                  <a:gd name="connsiteX2" fmla="*/ 169450 w 371570"/>
                  <a:gd name="connsiteY2" fmla="*/ 363946 h 371279"/>
                  <a:gd name="connsiteX3" fmla="*/ 176403 w 371570"/>
                  <a:gd name="connsiteY3" fmla="*/ 357659 h 371279"/>
                  <a:gd name="connsiteX4" fmla="*/ 176594 w 371570"/>
                  <a:gd name="connsiteY4" fmla="*/ 357659 h 371279"/>
                  <a:gd name="connsiteX5" fmla="*/ 185833 w 371570"/>
                  <a:gd name="connsiteY5" fmla="*/ 357850 h 371279"/>
                  <a:gd name="connsiteX6" fmla="*/ 219742 w 371570"/>
                  <a:gd name="connsiteY6" fmla="*/ 354516 h 371279"/>
                  <a:gd name="connsiteX7" fmla="*/ 227648 w 371570"/>
                  <a:gd name="connsiteY7" fmla="*/ 359945 h 371279"/>
                  <a:gd name="connsiteX8" fmla="*/ 227648 w 371570"/>
                  <a:gd name="connsiteY8" fmla="*/ 361278 h 371279"/>
                  <a:gd name="connsiteX9" fmla="*/ 222218 w 371570"/>
                  <a:gd name="connsiteY9" fmla="*/ 367755 h 371279"/>
                  <a:gd name="connsiteX10" fmla="*/ 185833 w 371570"/>
                  <a:gd name="connsiteY10" fmla="*/ 371280 h 371279"/>
                  <a:gd name="connsiteX11" fmla="*/ 132207 w 371570"/>
                  <a:gd name="connsiteY11" fmla="*/ 363184 h 371279"/>
                  <a:gd name="connsiteX12" fmla="*/ 130397 w 371570"/>
                  <a:gd name="connsiteY12" fmla="*/ 362993 h 371279"/>
                  <a:gd name="connsiteX13" fmla="*/ 130207 w 371570"/>
                  <a:gd name="connsiteY13" fmla="*/ 362993 h 371279"/>
                  <a:gd name="connsiteX14" fmla="*/ 129731 w 371570"/>
                  <a:gd name="connsiteY14" fmla="*/ 362803 h 371279"/>
                  <a:gd name="connsiteX15" fmla="*/ 88011 w 371570"/>
                  <a:gd name="connsiteY15" fmla="*/ 343467 h 371279"/>
                  <a:gd name="connsiteX16" fmla="*/ 85058 w 371570"/>
                  <a:gd name="connsiteY16" fmla="*/ 339466 h 371279"/>
                  <a:gd name="connsiteX17" fmla="*/ 85725 w 371570"/>
                  <a:gd name="connsiteY17" fmla="*/ 334323 h 371279"/>
                  <a:gd name="connsiteX18" fmla="*/ 95155 w 371570"/>
                  <a:gd name="connsiteY18" fmla="*/ 332037 h 371279"/>
                  <a:gd name="connsiteX19" fmla="*/ 134207 w 371570"/>
                  <a:gd name="connsiteY19" fmla="*/ 350039 h 371279"/>
                  <a:gd name="connsiteX20" fmla="*/ 138875 w 371570"/>
                  <a:gd name="connsiteY20" fmla="*/ 356516 h 371279"/>
                  <a:gd name="connsiteX21" fmla="*/ 138684 w 371570"/>
                  <a:gd name="connsiteY21" fmla="*/ 358516 h 371279"/>
                  <a:gd name="connsiteX22" fmla="*/ 132207 w 371570"/>
                  <a:gd name="connsiteY22" fmla="*/ 363184 h 371279"/>
                  <a:gd name="connsiteX23" fmla="*/ 263462 w 371570"/>
                  <a:gd name="connsiteY23" fmla="*/ 353563 h 371279"/>
                  <a:gd name="connsiteX24" fmla="*/ 257175 w 371570"/>
                  <a:gd name="connsiteY24" fmla="*/ 349753 h 371279"/>
                  <a:gd name="connsiteX25" fmla="*/ 256889 w 371570"/>
                  <a:gd name="connsiteY25" fmla="*/ 344610 h 371279"/>
                  <a:gd name="connsiteX26" fmla="*/ 260223 w 371570"/>
                  <a:gd name="connsiteY26" fmla="*/ 340800 h 371279"/>
                  <a:gd name="connsiteX27" fmla="*/ 296323 w 371570"/>
                  <a:gd name="connsiteY27" fmla="*/ 317464 h 371279"/>
                  <a:gd name="connsiteX28" fmla="*/ 296513 w 371570"/>
                  <a:gd name="connsiteY28" fmla="*/ 317273 h 371279"/>
                  <a:gd name="connsiteX29" fmla="*/ 305943 w 371570"/>
                  <a:gd name="connsiteY29" fmla="*/ 318416 h 371279"/>
                  <a:gd name="connsiteX30" fmla="*/ 307562 w 371570"/>
                  <a:gd name="connsiteY30" fmla="*/ 322702 h 371279"/>
                  <a:gd name="connsiteX31" fmla="*/ 305276 w 371570"/>
                  <a:gd name="connsiteY31" fmla="*/ 327656 h 371279"/>
                  <a:gd name="connsiteX32" fmla="*/ 305086 w 371570"/>
                  <a:gd name="connsiteY32" fmla="*/ 327846 h 371279"/>
                  <a:gd name="connsiteX33" fmla="*/ 304610 w 371570"/>
                  <a:gd name="connsiteY33" fmla="*/ 328322 h 371279"/>
                  <a:gd name="connsiteX34" fmla="*/ 266224 w 371570"/>
                  <a:gd name="connsiteY34" fmla="*/ 352992 h 371279"/>
                  <a:gd name="connsiteX35" fmla="*/ 263462 w 371570"/>
                  <a:gd name="connsiteY35" fmla="*/ 353563 h 371279"/>
                  <a:gd name="connsiteX36" fmla="*/ 56769 w 371570"/>
                  <a:gd name="connsiteY36" fmla="*/ 316225 h 371279"/>
                  <a:gd name="connsiteX37" fmla="*/ 51816 w 371570"/>
                  <a:gd name="connsiteY37" fmla="*/ 314225 h 371279"/>
                  <a:gd name="connsiteX38" fmla="*/ 24194 w 371570"/>
                  <a:gd name="connsiteY38" fmla="*/ 276982 h 371279"/>
                  <a:gd name="connsiteX39" fmla="*/ 23527 w 371570"/>
                  <a:gd name="connsiteY39" fmla="*/ 271839 h 371279"/>
                  <a:gd name="connsiteX40" fmla="*/ 26670 w 371570"/>
                  <a:gd name="connsiteY40" fmla="*/ 268029 h 371279"/>
                  <a:gd name="connsiteX41" fmla="*/ 35909 w 371570"/>
                  <a:gd name="connsiteY41" fmla="*/ 270506 h 371279"/>
                  <a:gd name="connsiteX42" fmla="*/ 61722 w 371570"/>
                  <a:gd name="connsiteY42" fmla="*/ 305081 h 371279"/>
                  <a:gd name="connsiteX43" fmla="*/ 63532 w 371570"/>
                  <a:gd name="connsiteY43" fmla="*/ 309749 h 371279"/>
                  <a:gd name="connsiteX44" fmla="*/ 61532 w 371570"/>
                  <a:gd name="connsiteY44" fmla="*/ 314416 h 371279"/>
                  <a:gd name="connsiteX45" fmla="*/ 56769 w 371570"/>
                  <a:gd name="connsiteY45" fmla="*/ 316225 h 371279"/>
                  <a:gd name="connsiteX46" fmla="*/ 331280 w 371570"/>
                  <a:gd name="connsiteY46" fmla="*/ 296318 h 371279"/>
                  <a:gd name="connsiteX47" fmla="*/ 327470 w 371570"/>
                  <a:gd name="connsiteY47" fmla="*/ 295175 h 371279"/>
                  <a:gd name="connsiteX48" fmla="*/ 324517 w 371570"/>
                  <a:gd name="connsiteY48" fmla="*/ 290699 h 371279"/>
                  <a:gd name="connsiteX49" fmla="*/ 325850 w 371570"/>
                  <a:gd name="connsiteY49" fmla="*/ 285745 h 371279"/>
                  <a:gd name="connsiteX50" fmla="*/ 346234 w 371570"/>
                  <a:gd name="connsiteY50" fmla="*/ 247836 h 371279"/>
                  <a:gd name="connsiteX51" fmla="*/ 354997 w 371570"/>
                  <a:gd name="connsiteY51" fmla="*/ 244026 h 371279"/>
                  <a:gd name="connsiteX52" fmla="*/ 359283 w 371570"/>
                  <a:gd name="connsiteY52" fmla="*/ 250313 h 371279"/>
                  <a:gd name="connsiteX53" fmla="*/ 358807 w 371570"/>
                  <a:gd name="connsiteY53" fmla="*/ 252789 h 371279"/>
                  <a:gd name="connsiteX54" fmla="*/ 336804 w 371570"/>
                  <a:gd name="connsiteY54" fmla="*/ 293651 h 371279"/>
                  <a:gd name="connsiteX55" fmla="*/ 331280 w 371570"/>
                  <a:gd name="connsiteY55" fmla="*/ 296318 h 371279"/>
                  <a:gd name="connsiteX56" fmla="*/ 12954 w 371570"/>
                  <a:gd name="connsiteY56" fmla="*/ 239073 h 371279"/>
                  <a:gd name="connsiteX57" fmla="*/ 6477 w 371570"/>
                  <a:gd name="connsiteY57" fmla="*/ 234120 h 371279"/>
                  <a:gd name="connsiteX58" fmla="*/ 0 w 371570"/>
                  <a:gd name="connsiteY58" fmla="*/ 188114 h 371279"/>
                  <a:gd name="connsiteX59" fmla="*/ 191 w 371570"/>
                  <a:gd name="connsiteY59" fmla="*/ 186780 h 371279"/>
                  <a:gd name="connsiteX60" fmla="*/ 0 w 371570"/>
                  <a:gd name="connsiteY60" fmla="*/ 185637 h 371279"/>
                  <a:gd name="connsiteX61" fmla="*/ 5810 w 371570"/>
                  <a:gd name="connsiteY61" fmla="*/ 139632 h 371279"/>
                  <a:gd name="connsiteX62" fmla="*/ 13907 w 371570"/>
                  <a:gd name="connsiteY62" fmla="*/ 134679 h 371279"/>
                  <a:gd name="connsiteX63" fmla="*/ 18860 w 371570"/>
                  <a:gd name="connsiteY63" fmla="*/ 142775 h 371279"/>
                  <a:gd name="connsiteX64" fmla="*/ 13430 w 371570"/>
                  <a:gd name="connsiteY64" fmla="*/ 185447 h 371279"/>
                  <a:gd name="connsiteX65" fmla="*/ 13621 w 371570"/>
                  <a:gd name="connsiteY65" fmla="*/ 185637 h 371279"/>
                  <a:gd name="connsiteX66" fmla="*/ 13430 w 371570"/>
                  <a:gd name="connsiteY66" fmla="*/ 186780 h 371279"/>
                  <a:gd name="connsiteX67" fmla="*/ 13621 w 371570"/>
                  <a:gd name="connsiteY67" fmla="*/ 187923 h 371279"/>
                  <a:gd name="connsiteX68" fmla="*/ 19431 w 371570"/>
                  <a:gd name="connsiteY68" fmla="*/ 230596 h 371279"/>
                  <a:gd name="connsiteX69" fmla="*/ 19717 w 371570"/>
                  <a:gd name="connsiteY69" fmla="*/ 232406 h 371279"/>
                  <a:gd name="connsiteX70" fmla="*/ 14764 w 371570"/>
                  <a:gd name="connsiteY70" fmla="*/ 238882 h 371279"/>
                  <a:gd name="connsiteX71" fmla="*/ 12954 w 371570"/>
                  <a:gd name="connsiteY71" fmla="*/ 239073 h 371279"/>
                  <a:gd name="connsiteX72" fmla="*/ 363379 w 371570"/>
                  <a:gd name="connsiteY72" fmla="*/ 213450 h 371279"/>
                  <a:gd name="connsiteX73" fmla="*/ 362712 w 371570"/>
                  <a:gd name="connsiteY73" fmla="*/ 213450 h 371279"/>
                  <a:gd name="connsiteX74" fmla="*/ 356711 w 371570"/>
                  <a:gd name="connsiteY74" fmla="*/ 206021 h 371279"/>
                  <a:gd name="connsiteX75" fmla="*/ 358045 w 371570"/>
                  <a:gd name="connsiteY75" fmla="*/ 185637 h 371279"/>
                  <a:gd name="connsiteX76" fmla="*/ 356521 w 371570"/>
                  <a:gd name="connsiteY76" fmla="*/ 162968 h 371279"/>
                  <a:gd name="connsiteX77" fmla="*/ 356521 w 371570"/>
                  <a:gd name="connsiteY77" fmla="*/ 161825 h 371279"/>
                  <a:gd name="connsiteX78" fmla="*/ 362331 w 371570"/>
                  <a:gd name="connsiteY78" fmla="*/ 155348 h 371279"/>
                  <a:gd name="connsiteX79" fmla="*/ 369951 w 371570"/>
                  <a:gd name="connsiteY79" fmla="*/ 161158 h 371279"/>
                  <a:gd name="connsiteX80" fmla="*/ 371570 w 371570"/>
                  <a:gd name="connsiteY80" fmla="*/ 185637 h 371279"/>
                  <a:gd name="connsiteX81" fmla="*/ 370237 w 371570"/>
                  <a:gd name="connsiteY81" fmla="*/ 207640 h 371279"/>
                  <a:gd name="connsiteX82" fmla="*/ 363379 w 371570"/>
                  <a:gd name="connsiteY82" fmla="*/ 213450 h 371279"/>
                  <a:gd name="connsiteX83" fmla="*/ 351663 w 371570"/>
                  <a:gd name="connsiteY83" fmla="*/ 125439 h 371279"/>
                  <a:gd name="connsiteX84" fmla="*/ 345377 w 371570"/>
                  <a:gd name="connsiteY84" fmla="*/ 121153 h 371279"/>
                  <a:gd name="connsiteX85" fmla="*/ 324517 w 371570"/>
                  <a:gd name="connsiteY85" fmla="*/ 83720 h 371279"/>
                  <a:gd name="connsiteX86" fmla="*/ 323183 w 371570"/>
                  <a:gd name="connsiteY86" fmla="*/ 79720 h 371279"/>
                  <a:gd name="connsiteX87" fmla="*/ 325850 w 371570"/>
                  <a:gd name="connsiteY87" fmla="*/ 74290 h 371279"/>
                  <a:gd name="connsiteX88" fmla="*/ 335280 w 371570"/>
                  <a:gd name="connsiteY88" fmla="*/ 75624 h 371279"/>
                  <a:gd name="connsiteX89" fmla="*/ 357950 w 371570"/>
                  <a:gd name="connsiteY89" fmla="*/ 116296 h 371279"/>
                  <a:gd name="connsiteX90" fmla="*/ 354140 w 371570"/>
                  <a:gd name="connsiteY90" fmla="*/ 125059 h 371279"/>
                  <a:gd name="connsiteX91" fmla="*/ 351663 w 371570"/>
                  <a:gd name="connsiteY91" fmla="*/ 125439 h 371279"/>
                  <a:gd name="connsiteX92" fmla="*/ 28670 w 371570"/>
                  <a:gd name="connsiteY92" fmla="*/ 106389 h 371279"/>
                  <a:gd name="connsiteX93" fmla="*/ 25527 w 371570"/>
                  <a:gd name="connsiteY93" fmla="*/ 105532 h 371279"/>
                  <a:gd name="connsiteX94" fmla="*/ 21908 w 371570"/>
                  <a:gd name="connsiteY94" fmla="*/ 99722 h 371279"/>
                  <a:gd name="connsiteX95" fmla="*/ 22765 w 371570"/>
                  <a:gd name="connsiteY95" fmla="*/ 96388 h 371279"/>
                  <a:gd name="connsiteX96" fmla="*/ 50102 w 371570"/>
                  <a:gd name="connsiteY96" fmla="*/ 58860 h 371279"/>
                  <a:gd name="connsiteX97" fmla="*/ 59531 w 371570"/>
                  <a:gd name="connsiteY97" fmla="*/ 58384 h 371279"/>
                  <a:gd name="connsiteX98" fmla="*/ 59817 w 371570"/>
                  <a:gd name="connsiteY98" fmla="*/ 68004 h 371279"/>
                  <a:gd name="connsiteX99" fmla="*/ 34671 w 371570"/>
                  <a:gd name="connsiteY99" fmla="*/ 102580 h 371279"/>
                  <a:gd name="connsiteX100" fmla="*/ 34671 w 371570"/>
                  <a:gd name="connsiteY100" fmla="*/ 102770 h 371279"/>
                  <a:gd name="connsiteX101" fmla="*/ 28670 w 371570"/>
                  <a:gd name="connsiteY101" fmla="*/ 106389 h 371279"/>
                  <a:gd name="connsiteX102" fmla="*/ 299180 w 371570"/>
                  <a:gd name="connsiteY102" fmla="*/ 53907 h 371279"/>
                  <a:gd name="connsiteX103" fmla="*/ 294894 w 371570"/>
                  <a:gd name="connsiteY103" fmla="*/ 52573 h 371279"/>
                  <a:gd name="connsiteX104" fmla="*/ 258509 w 371570"/>
                  <a:gd name="connsiteY104" fmla="*/ 29713 h 371279"/>
                  <a:gd name="connsiteX105" fmla="*/ 258318 w 371570"/>
                  <a:gd name="connsiteY105" fmla="*/ 29523 h 371279"/>
                  <a:gd name="connsiteX106" fmla="*/ 254508 w 371570"/>
                  <a:gd name="connsiteY106" fmla="*/ 23427 h 371279"/>
                  <a:gd name="connsiteX107" fmla="*/ 255175 w 371570"/>
                  <a:gd name="connsiteY107" fmla="*/ 20474 h 371279"/>
                  <a:gd name="connsiteX108" fmla="*/ 264128 w 371570"/>
                  <a:gd name="connsiteY108" fmla="*/ 17331 h 371279"/>
                  <a:gd name="connsiteX109" fmla="*/ 303371 w 371570"/>
                  <a:gd name="connsiteY109" fmla="*/ 42000 h 371279"/>
                  <a:gd name="connsiteX110" fmla="*/ 304229 w 371570"/>
                  <a:gd name="connsiteY110" fmla="*/ 51431 h 371279"/>
                  <a:gd name="connsiteX111" fmla="*/ 299180 w 371570"/>
                  <a:gd name="connsiteY111" fmla="*/ 53907 h 371279"/>
                  <a:gd name="connsiteX112" fmla="*/ 89535 w 371570"/>
                  <a:gd name="connsiteY112" fmla="*/ 41524 h 371279"/>
                  <a:gd name="connsiteX113" fmla="*/ 83915 w 371570"/>
                  <a:gd name="connsiteY113" fmla="*/ 38381 h 371279"/>
                  <a:gd name="connsiteX114" fmla="*/ 82772 w 371570"/>
                  <a:gd name="connsiteY114" fmla="*/ 34762 h 371279"/>
                  <a:gd name="connsiteX115" fmla="*/ 85916 w 371570"/>
                  <a:gd name="connsiteY115" fmla="*/ 28951 h 371279"/>
                  <a:gd name="connsiteX116" fmla="*/ 127921 w 371570"/>
                  <a:gd name="connsiteY116" fmla="*/ 9234 h 371279"/>
                  <a:gd name="connsiteX117" fmla="*/ 136208 w 371570"/>
                  <a:gd name="connsiteY117" fmla="*/ 13521 h 371279"/>
                  <a:gd name="connsiteX118" fmla="*/ 136017 w 371570"/>
                  <a:gd name="connsiteY118" fmla="*/ 18665 h 371279"/>
                  <a:gd name="connsiteX119" fmla="*/ 132017 w 371570"/>
                  <a:gd name="connsiteY119" fmla="*/ 21998 h 371279"/>
                  <a:gd name="connsiteX120" fmla="*/ 93154 w 371570"/>
                  <a:gd name="connsiteY120" fmla="*/ 40381 h 371279"/>
                  <a:gd name="connsiteX121" fmla="*/ 92964 w 371570"/>
                  <a:gd name="connsiteY121" fmla="*/ 40381 h 371279"/>
                  <a:gd name="connsiteX122" fmla="*/ 89535 w 371570"/>
                  <a:gd name="connsiteY122" fmla="*/ 41524 h 371279"/>
                  <a:gd name="connsiteX123" fmla="*/ 218599 w 371570"/>
                  <a:gd name="connsiteY123" fmla="*/ 16378 h 371279"/>
                  <a:gd name="connsiteX124" fmla="*/ 217265 w 371570"/>
                  <a:gd name="connsiteY124" fmla="*/ 16378 h 371279"/>
                  <a:gd name="connsiteX125" fmla="*/ 174403 w 371570"/>
                  <a:gd name="connsiteY125" fmla="*/ 13711 h 371279"/>
                  <a:gd name="connsiteX126" fmla="*/ 173927 w 371570"/>
                  <a:gd name="connsiteY126" fmla="*/ 13711 h 371279"/>
                  <a:gd name="connsiteX127" fmla="*/ 167164 w 371570"/>
                  <a:gd name="connsiteY127" fmla="*/ 7425 h 371279"/>
                  <a:gd name="connsiteX128" fmla="*/ 167164 w 371570"/>
                  <a:gd name="connsiteY128" fmla="*/ 7234 h 371279"/>
                  <a:gd name="connsiteX129" fmla="*/ 173260 w 371570"/>
                  <a:gd name="connsiteY129" fmla="*/ 471 h 371279"/>
                  <a:gd name="connsiteX130" fmla="*/ 173450 w 371570"/>
                  <a:gd name="connsiteY130" fmla="*/ 471 h 371279"/>
                  <a:gd name="connsiteX131" fmla="*/ 173450 w 371570"/>
                  <a:gd name="connsiteY131" fmla="*/ 471 h 371279"/>
                  <a:gd name="connsiteX132" fmla="*/ 219646 w 371570"/>
                  <a:gd name="connsiteY132" fmla="*/ 3139 h 371279"/>
                  <a:gd name="connsiteX133" fmla="*/ 224123 w 371570"/>
                  <a:gd name="connsiteY133" fmla="*/ 5805 h 371279"/>
                  <a:gd name="connsiteX134" fmla="*/ 224981 w 371570"/>
                  <a:gd name="connsiteY134" fmla="*/ 10949 h 371279"/>
                  <a:gd name="connsiteX135" fmla="*/ 218599 w 371570"/>
                  <a:gd name="connsiteY135" fmla="*/ 16378 h 371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</a:cxnLst>
                <a:rect l="l" t="t" r="r" b="b"/>
                <a:pathLst>
                  <a:path w="371570" h="371279">
                    <a:moveTo>
                      <a:pt x="185833" y="371280"/>
                    </a:moveTo>
                    <a:cubicBezTo>
                      <a:pt x="182880" y="371280"/>
                      <a:pt x="179737" y="371280"/>
                      <a:pt x="175927" y="371090"/>
                    </a:cubicBezTo>
                    <a:cubicBezTo>
                      <a:pt x="172117" y="370899"/>
                      <a:pt x="169450" y="367755"/>
                      <a:pt x="169450" y="363946"/>
                    </a:cubicBezTo>
                    <a:cubicBezTo>
                      <a:pt x="169640" y="360326"/>
                      <a:pt x="172784" y="357659"/>
                      <a:pt x="176403" y="357659"/>
                    </a:cubicBezTo>
                    <a:lnTo>
                      <a:pt x="176594" y="357659"/>
                    </a:lnTo>
                    <a:cubicBezTo>
                      <a:pt x="179737" y="357850"/>
                      <a:pt x="183071" y="357850"/>
                      <a:pt x="185833" y="357850"/>
                    </a:cubicBezTo>
                    <a:cubicBezTo>
                      <a:pt x="197072" y="357850"/>
                      <a:pt x="208502" y="356707"/>
                      <a:pt x="219742" y="354516"/>
                    </a:cubicBezTo>
                    <a:cubicBezTo>
                      <a:pt x="223075" y="353849"/>
                      <a:pt x="226886" y="356325"/>
                      <a:pt x="227648" y="359945"/>
                    </a:cubicBezTo>
                    <a:cubicBezTo>
                      <a:pt x="227648" y="360422"/>
                      <a:pt x="227648" y="360802"/>
                      <a:pt x="227648" y="361278"/>
                    </a:cubicBezTo>
                    <a:cubicBezTo>
                      <a:pt x="227648" y="364422"/>
                      <a:pt x="225362" y="367089"/>
                      <a:pt x="222218" y="367755"/>
                    </a:cubicBezTo>
                    <a:cubicBezTo>
                      <a:pt x="210217" y="370137"/>
                      <a:pt x="198120" y="371280"/>
                      <a:pt x="185833" y="371280"/>
                    </a:cubicBezTo>
                    <a:close/>
                    <a:moveTo>
                      <a:pt x="132207" y="363184"/>
                    </a:moveTo>
                    <a:cubicBezTo>
                      <a:pt x="131540" y="363184"/>
                      <a:pt x="130874" y="362993"/>
                      <a:pt x="130397" y="362993"/>
                    </a:cubicBezTo>
                    <a:cubicBezTo>
                      <a:pt x="130207" y="362993"/>
                      <a:pt x="130207" y="362993"/>
                      <a:pt x="130207" y="362993"/>
                    </a:cubicBezTo>
                    <a:cubicBezTo>
                      <a:pt x="129921" y="362803"/>
                      <a:pt x="129921" y="362803"/>
                      <a:pt x="129731" y="362803"/>
                    </a:cubicBezTo>
                    <a:cubicBezTo>
                      <a:pt x="115157" y="358135"/>
                      <a:pt x="101251" y="351849"/>
                      <a:pt x="88011" y="343467"/>
                    </a:cubicBezTo>
                    <a:cubicBezTo>
                      <a:pt x="86392" y="342609"/>
                      <a:pt x="85535" y="341181"/>
                      <a:pt x="85058" y="339466"/>
                    </a:cubicBezTo>
                    <a:cubicBezTo>
                      <a:pt x="84582" y="337657"/>
                      <a:pt x="84868" y="335847"/>
                      <a:pt x="85725" y="334323"/>
                    </a:cubicBezTo>
                    <a:cubicBezTo>
                      <a:pt x="87725" y="331180"/>
                      <a:pt x="92012" y="330322"/>
                      <a:pt x="95155" y="332037"/>
                    </a:cubicBezTo>
                    <a:cubicBezTo>
                      <a:pt x="107252" y="339657"/>
                      <a:pt x="120301" y="345753"/>
                      <a:pt x="134207" y="350039"/>
                    </a:cubicBezTo>
                    <a:cubicBezTo>
                      <a:pt x="137160" y="350897"/>
                      <a:pt x="138875" y="353659"/>
                      <a:pt x="138875" y="356516"/>
                    </a:cubicBezTo>
                    <a:cubicBezTo>
                      <a:pt x="138875" y="357183"/>
                      <a:pt x="138875" y="357850"/>
                      <a:pt x="138684" y="358516"/>
                    </a:cubicBezTo>
                    <a:cubicBezTo>
                      <a:pt x="137732" y="361183"/>
                      <a:pt x="135065" y="363184"/>
                      <a:pt x="132207" y="363184"/>
                    </a:cubicBezTo>
                    <a:close/>
                    <a:moveTo>
                      <a:pt x="263462" y="353563"/>
                    </a:moveTo>
                    <a:cubicBezTo>
                      <a:pt x="260795" y="353563"/>
                      <a:pt x="258318" y="352230"/>
                      <a:pt x="257175" y="349753"/>
                    </a:cubicBezTo>
                    <a:cubicBezTo>
                      <a:pt x="256508" y="348229"/>
                      <a:pt x="256318" y="346420"/>
                      <a:pt x="256889" y="344610"/>
                    </a:cubicBezTo>
                    <a:cubicBezTo>
                      <a:pt x="257556" y="343086"/>
                      <a:pt x="258699" y="341657"/>
                      <a:pt x="260223" y="340800"/>
                    </a:cubicBezTo>
                    <a:cubicBezTo>
                      <a:pt x="273463" y="334513"/>
                      <a:pt x="285560" y="326703"/>
                      <a:pt x="296323" y="317464"/>
                    </a:cubicBezTo>
                    <a:cubicBezTo>
                      <a:pt x="296513" y="317464"/>
                      <a:pt x="296513" y="317464"/>
                      <a:pt x="296513" y="317273"/>
                    </a:cubicBezTo>
                    <a:cubicBezTo>
                      <a:pt x="299180" y="315273"/>
                      <a:pt x="303657" y="315654"/>
                      <a:pt x="305943" y="318416"/>
                    </a:cubicBezTo>
                    <a:cubicBezTo>
                      <a:pt x="306800" y="319559"/>
                      <a:pt x="307562" y="321083"/>
                      <a:pt x="307562" y="322702"/>
                    </a:cubicBezTo>
                    <a:cubicBezTo>
                      <a:pt x="307562" y="324512"/>
                      <a:pt x="306705" y="326322"/>
                      <a:pt x="305276" y="327656"/>
                    </a:cubicBezTo>
                    <a:cubicBezTo>
                      <a:pt x="305276" y="327656"/>
                      <a:pt x="305276" y="327846"/>
                      <a:pt x="305086" y="327846"/>
                    </a:cubicBezTo>
                    <a:cubicBezTo>
                      <a:pt x="305086" y="327846"/>
                      <a:pt x="304895" y="328036"/>
                      <a:pt x="304610" y="328322"/>
                    </a:cubicBezTo>
                    <a:cubicBezTo>
                      <a:pt x="292989" y="337942"/>
                      <a:pt x="279940" y="346324"/>
                      <a:pt x="266224" y="352992"/>
                    </a:cubicBezTo>
                    <a:cubicBezTo>
                      <a:pt x="265271" y="353278"/>
                      <a:pt x="264319" y="353563"/>
                      <a:pt x="263462" y="353563"/>
                    </a:cubicBezTo>
                    <a:close/>
                    <a:moveTo>
                      <a:pt x="56769" y="316225"/>
                    </a:moveTo>
                    <a:cubicBezTo>
                      <a:pt x="54959" y="316225"/>
                      <a:pt x="53150" y="315559"/>
                      <a:pt x="51816" y="314225"/>
                    </a:cubicBezTo>
                    <a:cubicBezTo>
                      <a:pt x="41053" y="302986"/>
                      <a:pt x="31623" y="290412"/>
                      <a:pt x="24194" y="276982"/>
                    </a:cubicBezTo>
                    <a:cubicBezTo>
                      <a:pt x="23336" y="275458"/>
                      <a:pt x="23050" y="273648"/>
                      <a:pt x="23527" y="271839"/>
                    </a:cubicBezTo>
                    <a:cubicBezTo>
                      <a:pt x="24003" y="270220"/>
                      <a:pt x="25051" y="268696"/>
                      <a:pt x="26670" y="268029"/>
                    </a:cubicBezTo>
                    <a:cubicBezTo>
                      <a:pt x="29623" y="266219"/>
                      <a:pt x="34100" y="267362"/>
                      <a:pt x="35909" y="270506"/>
                    </a:cubicBezTo>
                    <a:cubicBezTo>
                      <a:pt x="42863" y="283078"/>
                      <a:pt x="51625" y="294508"/>
                      <a:pt x="61722" y="305081"/>
                    </a:cubicBezTo>
                    <a:cubicBezTo>
                      <a:pt x="62865" y="306224"/>
                      <a:pt x="63532" y="308034"/>
                      <a:pt x="63532" y="309749"/>
                    </a:cubicBezTo>
                    <a:cubicBezTo>
                      <a:pt x="63532" y="311558"/>
                      <a:pt x="62675" y="313368"/>
                      <a:pt x="61532" y="314416"/>
                    </a:cubicBezTo>
                    <a:cubicBezTo>
                      <a:pt x="60103" y="315559"/>
                      <a:pt x="58579" y="316225"/>
                      <a:pt x="56769" y="316225"/>
                    </a:cubicBezTo>
                    <a:close/>
                    <a:moveTo>
                      <a:pt x="331280" y="296318"/>
                    </a:moveTo>
                    <a:cubicBezTo>
                      <a:pt x="329946" y="296318"/>
                      <a:pt x="328613" y="295842"/>
                      <a:pt x="327470" y="295175"/>
                    </a:cubicBezTo>
                    <a:cubicBezTo>
                      <a:pt x="325850" y="294032"/>
                      <a:pt x="324993" y="292508"/>
                      <a:pt x="324517" y="290699"/>
                    </a:cubicBezTo>
                    <a:cubicBezTo>
                      <a:pt x="324231" y="288889"/>
                      <a:pt x="324707" y="287079"/>
                      <a:pt x="325850" y="285745"/>
                    </a:cubicBezTo>
                    <a:cubicBezTo>
                      <a:pt x="334137" y="274030"/>
                      <a:pt x="341090" y="261266"/>
                      <a:pt x="346234" y="247836"/>
                    </a:cubicBezTo>
                    <a:cubicBezTo>
                      <a:pt x="347567" y="244502"/>
                      <a:pt x="351663" y="242692"/>
                      <a:pt x="354997" y="244026"/>
                    </a:cubicBezTo>
                    <a:cubicBezTo>
                      <a:pt x="357664" y="244883"/>
                      <a:pt x="359283" y="247645"/>
                      <a:pt x="359283" y="250313"/>
                    </a:cubicBezTo>
                    <a:cubicBezTo>
                      <a:pt x="359283" y="251170"/>
                      <a:pt x="359092" y="251836"/>
                      <a:pt x="358807" y="252789"/>
                    </a:cubicBezTo>
                    <a:cubicBezTo>
                      <a:pt x="353187" y="267171"/>
                      <a:pt x="345758" y="280887"/>
                      <a:pt x="336804" y="293651"/>
                    </a:cubicBezTo>
                    <a:cubicBezTo>
                      <a:pt x="335471" y="295366"/>
                      <a:pt x="333470" y="296318"/>
                      <a:pt x="331280" y="296318"/>
                    </a:cubicBezTo>
                    <a:close/>
                    <a:moveTo>
                      <a:pt x="12954" y="239073"/>
                    </a:moveTo>
                    <a:cubicBezTo>
                      <a:pt x="9811" y="239073"/>
                      <a:pt x="7144" y="237073"/>
                      <a:pt x="6477" y="234120"/>
                    </a:cubicBezTo>
                    <a:cubicBezTo>
                      <a:pt x="2477" y="219070"/>
                      <a:pt x="191" y="203640"/>
                      <a:pt x="0" y="188114"/>
                    </a:cubicBezTo>
                    <a:cubicBezTo>
                      <a:pt x="0" y="187638"/>
                      <a:pt x="0" y="187257"/>
                      <a:pt x="191" y="186780"/>
                    </a:cubicBezTo>
                    <a:cubicBezTo>
                      <a:pt x="0" y="186590"/>
                      <a:pt x="0" y="186114"/>
                      <a:pt x="0" y="185637"/>
                    </a:cubicBezTo>
                    <a:cubicBezTo>
                      <a:pt x="0" y="170112"/>
                      <a:pt x="2000" y="154681"/>
                      <a:pt x="5810" y="139632"/>
                    </a:cubicBezTo>
                    <a:cubicBezTo>
                      <a:pt x="6667" y="136013"/>
                      <a:pt x="10287" y="133821"/>
                      <a:pt x="13907" y="134679"/>
                    </a:cubicBezTo>
                    <a:cubicBezTo>
                      <a:pt x="17526" y="135536"/>
                      <a:pt x="19717" y="139155"/>
                      <a:pt x="18860" y="142775"/>
                    </a:cubicBezTo>
                    <a:cubicBezTo>
                      <a:pt x="15240" y="156682"/>
                      <a:pt x="13430" y="171065"/>
                      <a:pt x="13430" y="185447"/>
                    </a:cubicBezTo>
                    <a:lnTo>
                      <a:pt x="13621" y="185637"/>
                    </a:lnTo>
                    <a:cubicBezTo>
                      <a:pt x="13621" y="186114"/>
                      <a:pt x="13430" y="186495"/>
                      <a:pt x="13430" y="186780"/>
                    </a:cubicBezTo>
                    <a:cubicBezTo>
                      <a:pt x="13430" y="187257"/>
                      <a:pt x="13430" y="187638"/>
                      <a:pt x="13621" y="187923"/>
                    </a:cubicBezTo>
                    <a:cubicBezTo>
                      <a:pt x="13621" y="202497"/>
                      <a:pt x="15621" y="216880"/>
                      <a:pt x="19431" y="230596"/>
                    </a:cubicBezTo>
                    <a:cubicBezTo>
                      <a:pt x="19431" y="231263"/>
                      <a:pt x="19717" y="231739"/>
                      <a:pt x="19717" y="232406"/>
                    </a:cubicBezTo>
                    <a:cubicBezTo>
                      <a:pt x="19717" y="235358"/>
                      <a:pt x="17717" y="238216"/>
                      <a:pt x="14764" y="238882"/>
                    </a:cubicBezTo>
                    <a:cubicBezTo>
                      <a:pt x="14097" y="239073"/>
                      <a:pt x="13430" y="239073"/>
                      <a:pt x="12954" y="239073"/>
                    </a:cubicBezTo>
                    <a:close/>
                    <a:moveTo>
                      <a:pt x="363379" y="213450"/>
                    </a:moveTo>
                    <a:cubicBezTo>
                      <a:pt x="363188" y="213450"/>
                      <a:pt x="362903" y="213450"/>
                      <a:pt x="362712" y="213450"/>
                    </a:cubicBezTo>
                    <a:cubicBezTo>
                      <a:pt x="358902" y="212974"/>
                      <a:pt x="356235" y="209641"/>
                      <a:pt x="356711" y="206021"/>
                    </a:cubicBezTo>
                    <a:cubicBezTo>
                      <a:pt x="357569" y="199258"/>
                      <a:pt x="358045" y="192305"/>
                      <a:pt x="358045" y="185637"/>
                    </a:cubicBezTo>
                    <a:cubicBezTo>
                      <a:pt x="358045" y="177732"/>
                      <a:pt x="357378" y="170112"/>
                      <a:pt x="356521" y="162968"/>
                    </a:cubicBezTo>
                    <a:cubicBezTo>
                      <a:pt x="356521" y="162492"/>
                      <a:pt x="356521" y="162301"/>
                      <a:pt x="356521" y="161825"/>
                    </a:cubicBezTo>
                    <a:cubicBezTo>
                      <a:pt x="356521" y="158491"/>
                      <a:pt x="358997" y="155729"/>
                      <a:pt x="362331" y="155348"/>
                    </a:cubicBezTo>
                    <a:cubicBezTo>
                      <a:pt x="366332" y="154872"/>
                      <a:pt x="369475" y="157634"/>
                      <a:pt x="369951" y="161158"/>
                    </a:cubicBezTo>
                    <a:cubicBezTo>
                      <a:pt x="370808" y="169064"/>
                      <a:pt x="371570" y="177351"/>
                      <a:pt x="371570" y="185637"/>
                    </a:cubicBezTo>
                    <a:cubicBezTo>
                      <a:pt x="371570" y="193067"/>
                      <a:pt x="371094" y="200401"/>
                      <a:pt x="370237" y="207640"/>
                    </a:cubicBezTo>
                    <a:cubicBezTo>
                      <a:pt x="369665" y="210974"/>
                      <a:pt x="366713" y="213450"/>
                      <a:pt x="363379" y="213450"/>
                    </a:cubicBezTo>
                    <a:close/>
                    <a:moveTo>
                      <a:pt x="351663" y="125439"/>
                    </a:moveTo>
                    <a:cubicBezTo>
                      <a:pt x="348996" y="125439"/>
                      <a:pt x="346520" y="123916"/>
                      <a:pt x="345377" y="121153"/>
                    </a:cubicBezTo>
                    <a:cubicBezTo>
                      <a:pt x="339947" y="107914"/>
                      <a:pt x="332994" y="95150"/>
                      <a:pt x="324517" y="83720"/>
                    </a:cubicBezTo>
                    <a:cubicBezTo>
                      <a:pt x="323660" y="82577"/>
                      <a:pt x="323183" y="81053"/>
                      <a:pt x="323183" y="79720"/>
                    </a:cubicBezTo>
                    <a:cubicBezTo>
                      <a:pt x="323183" y="77434"/>
                      <a:pt x="324326" y="75433"/>
                      <a:pt x="325850" y="74290"/>
                    </a:cubicBezTo>
                    <a:cubicBezTo>
                      <a:pt x="328803" y="72100"/>
                      <a:pt x="333280" y="72766"/>
                      <a:pt x="335280" y="75624"/>
                    </a:cubicBezTo>
                    <a:cubicBezTo>
                      <a:pt x="344519" y="88006"/>
                      <a:pt x="352139" y="101627"/>
                      <a:pt x="357950" y="116296"/>
                    </a:cubicBezTo>
                    <a:cubicBezTo>
                      <a:pt x="359283" y="119629"/>
                      <a:pt x="357759" y="123725"/>
                      <a:pt x="354140" y="125059"/>
                    </a:cubicBezTo>
                    <a:cubicBezTo>
                      <a:pt x="353473" y="125249"/>
                      <a:pt x="352616" y="125439"/>
                      <a:pt x="351663" y="125439"/>
                    </a:cubicBezTo>
                    <a:close/>
                    <a:moveTo>
                      <a:pt x="28670" y="106389"/>
                    </a:moveTo>
                    <a:cubicBezTo>
                      <a:pt x="27527" y="106389"/>
                      <a:pt x="26479" y="105913"/>
                      <a:pt x="25527" y="105532"/>
                    </a:cubicBezTo>
                    <a:cubicBezTo>
                      <a:pt x="23241" y="104390"/>
                      <a:pt x="21908" y="101913"/>
                      <a:pt x="21908" y="99722"/>
                    </a:cubicBezTo>
                    <a:cubicBezTo>
                      <a:pt x="21908" y="98579"/>
                      <a:pt x="22384" y="97436"/>
                      <a:pt x="22765" y="96388"/>
                    </a:cubicBezTo>
                    <a:cubicBezTo>
                      <a:pt x="30194" y="82958"/>
                      <a:pt x="39338" y="70099"/>
                      <a:pt x="50102" y="58860"/>
                    </a:cubicBezTo>
                    <a:cubicBezTo>
                      <a:pt x="52388" y="56193"/>
                      <a:pt x="57055" y="55907"/>
                      <a:pt x="59531" y="58384"/>
                    </a:cubicBezTo>
                    <a:cubicBezTo>
                      <a:pt x="62198" y="61050"/>
                      <a:pt x="62484" y="65337"/>
                      <a:pt x="59817" y="68004"/>
                    </a:cubicBezTo>
                    <a:cubicBezTo>
                      <a:pt x="50197" y="78291"/>
                      <a:pt x="41624" y="90007"/>
                      <a:pt x="34671" y="102580"/>
                    </a:cubicBezTo>
                    <a:cubicBezTo>
                      <a:pt x="34671" y="102770"/>
                      <a:pt x="34671" y="102770"/>
                      <a:pt x="34671" y="102770"/>
                    </a:cubicBezTo>
                    <a:cubicBezTo>
                      <a:pt x="33433" y="105056"/>
                      <a:pt x="31147" y="106389"/>
                      <a:pt x="28670" y="106389"/>
                    </a:cubicBezTo>
                    <a:close/>
                    <a:moveTo>
                      <a:pt x="299180" y="53907"/>
                    </a:moveTo>
                    <a:cubicBezTo>
                      <a:pt x="297656" y="53907"/>
                      <a:pt x="296037" y="53430"/>
                      <a:pt x="294894" y="52573"/>
                    </a:cubicBezTo>
                    <a:cubicBezTo>
                      <a:pt x="283464" y="43144"/>
                      <a:pt x="271367" y="35523"/>
                      <a:pt x="258509" y="29713"/>
                    </a:cubicBezTo>
                    <a:cubicBezTo>
                      <a:pt x="258509" y="29523"/>
                      <a:pt x="258318" y="29523"/>
                      <a:pt x="258318" y="29523"/>
                    </a:cubicBezTo>
                    <a:cubicBezTo>
                      <a:pt x="256032" y="28380"/>
                      <a:pt x="254508" y="26189"/>
                      <a:pt x="254508" y="23427"/>
                    </a:cubicBezTo>
                    <a:cubicBezTo>
                      <a:pt x="254508" y="22570"/>
                      <a:pt x="254699" y="21427"/>
                      <a:pt x="255175" y="20474"/>
                    </a:cubicBezTo>
                    <a:cubicBezTo>
                      <a:pt x="256508" y="17331"/>
                      <a:pt x="260795" y="15807"/>
                      <a:pt x="264128" y="17331"/>
                    </a:cubicBezTo>
                    <a:cubicBezTo>
                      <a:pt x="278035" y="23808"/>
                      <a:pt x="291275" y="32095"/>
                      <a:pt x="303371" y="42000"/>
                    </a:cubicBezTo>
                    <a:cubicBezTo>
                      <a:pt x="306324" y="44477"/>
                      <a:pt x="306515" y="48763"/>
                      <a:pt x="304229" y="51431"/>
                    </a:cubicBezTo>
                    <a:cubicBezTo>
                      <a:pt x="302990" y="52954"/>
                      <a:pt x="301181" y="53907"/>
                      <a:pt x="299180" y="53907"/>
                    </a:cubicBezTo>
                    <a:close/>
                    <a:moveTo>
                      <a:pt x="89535" y="41524"/>
                    </a:moveTo>
                    <a:cubicBezTo>
                      <a:pt x="87058" y="41524"/>
                      <a:pt x="85058" y="40191"/>
                      <a:pt x="83915" y="38381"/>
                    </a:cubicBezTo>
                    <a:cubicBezTo>
                      <a:pt x="83058" y="37238"/>
                      <a:pt x="82772" y="36095"/>
                      <a:pt x="82772" y="34762"/>
                    </a:cubicBezTo>
                    <a:cubicBezTo>
                      <a:pt x="82772" y="32475"/>
                      <a:pt x="83915" y="30285"/>
                      <a:pt x="85916" y="28951"/>
                    </a:cubicBezTo>
                    <a:cubicBezTo>
                      <a:pt x="98965" y="20664"/>
                      <a:pt x="113062" y="13902"/>
                      <a:pt x="127921" y="9234"/>
                    </a:cubicBezTo>
                    <a:cubicBezTo>
                      <a:pt x="131254" y="8091"/>
                      <a:pt x="135065" y="10092"/>
                      <a:pt x="136208" y="13521"/>
                    </a:cubicBezTo>
                    <a:cubicBezTo>
                      <a:pt x="136874" y="15330"/>
                      <a:pt x="136684" y="17140"/>
                      <a:pt x="136017" y="18665"/>
                    </a:cubicBezTo>
                    <a:cubicBezTo>
                      <a:pt x="135160" y="20284"/>
                      <a:pt x="133826" y="21331"/>
                      <a:pt x="132017" y="21998"/>
                    </a:cubicBezTo>
                    <a:cubicBezTo>
                      <a:pt x="118491" y="26284"/>
                      <a:pt x="105537" y="32571"/>
                      <a:pt x="93154" y="40381"/>
                    </a:cubicBezTo>
                    <a:cubicBezTo>
                      <a:pt x="93154" y="40381"/>
                      <a:pt x="93154" y="40381"/>
                      <a:pt x="92964" y="40381"/>
                    </a:cubicBezTo>
                    <a:cubicBezTo>
                      <a:pt x="92012" y="41048"/>
                      <a:pt x="90583" y="41524"/>
                      <a:pt x="89535" y="41524"/>
                    </a:cubicBezTo>
                    <a:close/>
                    <a:moveTo>
                      <a:pt x="218599" y="16378"/>
                    </a:moveTo>
                    <a:cubicBezTo>
                      <a:pt x="218123" y="16378"/>
                      <a:pt x="217742" y="16378"/>
                      <a:pt x="217265" y="16378"/>
                    </a:cubicBezTo>
                    <a:cubicBezTo>
                      <a:pt x="203359" y="13711"/>
                      <a:pt x="187452" y="13045"/>
                      <a:pt x="174403" y="13711"/>
                    </a:cubicBezTo>
                    <a:cubicBezTo>
                      <a:pt x="174212" y="13711"/>
                      <a:pt x="173927" y="13711"/>
                      <a:pt x="173927" y="13711"/>
                    </a:cubicBezTo>
                    <a:cubicBezTo>
                      <a:pt x="170307" y="13711"/>
                      <a:pt x="167450" y="11044"/>
                      <a:pt x="167164" y="7425"/>
                    </a:cubicBezTo>
                    <a:lnTo>
                      <a:pt x="167164" y="7234"/>
                    </a:lnTo>
                    <a:cubicBezTo>
                      <a:pt x="167164" y="3615"/>
                      <a:pt x="169831" y="757"/>
                      <a:pt x="173260" y="471"/>
                    </a:cubicBezTo>
                    <a:cubicBezTo>
                      <a:pt x="173450" y="471"/>
                      <a:pt x="173450" y="471"/>
                      <a:pt x="173450" y="471"/>
                    </a:cubicBezTo>
                    <a:lnTo>
                      <a:pt x="173450" y="471"/>
                    </a:lnTo>
                    <a:cubicBezTo>
                      <a:pt x="190500" y="-672"/>
                      <a:pt x="205073" y="281"/>
                      <a:pt x="219646" y="3139"/>
                    </a:cubicBezTo>
                    <a:cubicBezTo>
                      <a:pt x="221456" y="3329"/>
                      <a:pt x="222980" y="4472"/>
                      <a:pt x="224123" y="5805"/>
                    </a:cubicBezTo>
                    <a:cubicBezTo>
                      <a:pt x="224981" y="7330"/>
                      <a:pt x="225457" y="9140"/>
                      <a:pt x="224981" y="10949"/>
                    </a:cubicBezTo>
                    <a:cubicBezTo>
                      <a:pt x="224600" y="14187"/>
                      <a:pt x="221933" y="16378"/>
                      <a:pt x="218599" y="16378"/>
                    </a:cubicBezTo>
                    <a:close/>
                  </a:path>
                </a:pathLst>
              </a:custGeom>
              <a:solidFill>
                <a:srgbClr val="3E41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4" name="任意多边形: 形状 93" descr="20e70106-eef4-4cd9-8bad-f731eda75c90"/>
              <p:cNvSpPr/>
              <p:nvPr/>
            </p:nvSpPr>
            <p:spPr>
              <a:xfrm>
                <a:off x="2232735" y="4895784"/>
                <a:ext cx="64983" cy="64983"/>
              </a:xfrm>
              <a:custGeom>
                <a:avLst/>
                <a:gdLst>
                  <a:gd name="connsiteX0" fmla="*/ 0 w 94297"/>
                  <a:gd name="connsiteY0" fmla="*/ 47149 h 94297"/>
                  <a:gd name="connsiteX1" fmla="*/ 47149 w 94297"/>
                  <a:gd name="connsiteY1" fmla="*/ 0 h 94297"/>
                  <a:gd name="connsiteX2" fmla="*/ 94297 w 94297"/>
                  <a:gd name="connsiteY2" fmla="*/ 47149 h 94297"/>
                  <a:gd name="connsiteX3" fmla="*/ 47149 w 94297"/>
                  <a:gd name="connsiteY3" fmla="*/ 94297 h 94297"/>
                  <a:gd name="connsiteX4" fmla="*/ 0 w 94297"/>
                  <a:gd name="connsiteY4" fmla="*/ 47149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297" h="94297">
                    <a:moveTo>
                      <a:pt x="0" y="47149"/>
                    </a:moveTo>
                    <a:cubicBezTo>
                      <a:pt x="0" y="21146"/>
                      <a:pt x="21146" y="0"/>
                      <a:pt x="47149" y="0"/>
                    </a:cubicBezTo>
                    <a:cubicBezTo>
                      <a:pt x="73152" y="0"/>
                      <a:pt x="94297" y="21146"/>
                      <a:pt x="94297" y="47149"/>
                    </a:cubicBezTo>
                    <a:cubicBezTo>
                      <a:pt x="94297" y="73152"/>
                      <a:pt x="73152" y="94297"/>
                      <a:pt x="47149" y="94297"/>
                    </a:cubicBezTo>
                    <a:cubicBezTo>
                      <a:pt x="21146" y="94297"/>
                      <a:pt x="0" y="73152"/>
                      <a:pt x="0" y="47149"/>
                    </a:cubicBezTo>
                    <a:close/>
                  </a:path>
                </a:pathLst>
              </a:custGeom>
              <a:solidFill>
                <a:srgbClr val="728EE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</p:grpSp>
        <p:grpSp>
          <p:nvGrpSpPr>
            <p:cNvPr id="217" name="组合 216" descr="23c17061-92b4-4a24-aff5-05ab43642234"/>
            <p:cNvGrpSpPr/>
            <p:nvPr/>
          </p:nvGrpSpPr>
          <p:grpSpPr>
            <a:xfrm>
              <a:off x="6153148" y="1498847"/>
              <a:ext cx="5248278" cy="1347552"/>
              <a:chOff x="6273798" y="1498847"/>
              <a:chExt cx="5248278" cy="1347552"/>
            </a:xfrm>
          </p:grpSpPr>
          <p:sp>
            <p:nvSpPr>
              <p:cNvPr id="75" name="ComponentBackground1" descr="7cf654d5-d556-410d-abca-40de80009381"/>
              <p:cNvSpPr/>
              <p:nvPr/>
            </p:nvSpPr>
            <p:spPr>
              <a:xfrm>
                <a:off x="6273798" y="1498847"/>
                <a:ext cx="5248278" cy="1347550"/>
              </a:xfrm>
              <a:prstGeom prst="rect">
                <a:avLst/>
              </a:prstGeom>
              <a:solidFill>
                <a:schemeClr val="accent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66" name="Bullet1" descr="39d562de-7af0-4bf7-9f79-95e2c8fb6b9e"/>
              <p:cNvSpPr/>
              <p:nvPr/>
            </p:nvSpPr>
            <p:spPr>
              <a:xfrm>
                <a:off x="6273798" y="1498847"/>
                <a:ext cx="5235575" cy="473315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保护功能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67" name="Text1" descr="dd35d676-cbaf-4aa3-85f4-4852bff3d523"/>
              <p:cNvSpPr/>
              <p:nvPr/>
            </p:nvSpPr>
            <p:spPr>
              <a:xfrm>
                <a:off x="6273800" y="1972165"/>
                <a:ext cx="5235575" cy="874234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角质层薄，表皮与真皮联系不紧密，保护功能差。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216" name="组合 215" descr="3ce795be-e70e-4086-85e5-c3850e818bab"/>
            <p:cNvGrpSpPr/>
            <p:nvPr/>
          </p:nvGrpSpPr>
          <p:grpSpPr>
            <a:xfrm>
              <a:off x="6153148" y="3110823"/>
              <a:ext cx="5248278" cy="1347552"/>
              <a:chOff x="6273798" y="3110823"/>
              <a:chExt cx="5248278" cy="1347552"/>
            </a:xfrm>
          </p:grpSpPr>
          <p:sp>
            <p:nvSpPr>
              <p:cNvPr id="76" name="ComponentBackground2" descr="49b6ec74-9b29-4fe8-8197-e44568f067c3"/>
              <p:cNvSpPr/>
              <p:nvPr/>
            </p:nvSpPr>
            <p:spPr>
              <a:xfrm>
                <a:off x="6273798" y="3110823"/>
                <a:ext cx="5248278" cy="1347550"/>
              </a:xfrm>
              <a:prstGeom prst="rect">
                <a:avLst/>
              </a:pr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68" name="Bullet2" descr="ead54fce-5dc6-4dd3-a3bf-0c6cf50a08f3"/>
              <p:cNvSpPr/>
              <p:nvPr/>
            </p:nvSpPr>
            <p:spPr>
              <a:xfrm>
                <a:off x="6273798" y="3110823"/>
                <a:ext cx="5235575" cy="473315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调节体温功能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69" name="Text2" descr="d4cb572c-091c-4415-bfb3-4e4d9901f2ee"/>
              <p:cNvSpPr/>
              <p:nvPr/>
            </p:nvSpPr>
            <p:spPr>
              <a:xfrm>
                <a:off x="6273800" y="3584141"/>
                <a:ext cx="5235575" cy="874234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血管丰富但调节不灵活，易受外界温度影响。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215" name="组合 214" descr="00105ccc-2dc9-4753-982a-4a24b4e62c34"/>
            <p:cNvGrpSpPr/>
            <p:nvPr/>
          </p:nvGrpSpPr>
          <p:grpSpPr>
            <a:xfrm>
              <a:off x="6153148" y="4722801"/>
              <a:ext cx="5248278" cy="1347552"/>
              <a:chOff x="6273798" y="4722801"/>
              <a:chExt cx="5248278" cy="1347552"/>
            </a:xfrm>
          </p:grpSpPr>
          <p:sp>
            <p:nvSpPr>
              <p:cNvPr id="77" name="ComponentBackground3" descr="31ca91b7-35eb-408b-b3fd-372e4be2ad40"/>
              <p:cNvSpPr/>
              <p:nvPr/>
            </p:nvSpPr>
            <p:spPr>
              <a:xfrm>
                <a:off x="6273798" y="4722803"/>
                <a:ext cx="5248278" cy="1347550"/>
              </a:xfrm>
              <a:prstGeom prst="rect">
                <a:avLst/>
              </a:prstGeom>
              <a:solidFill>
                <a:schemeClr val="accent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71" name="Bullet3" descr="7eabbde2-8c2a-4326-9464-0ab30dfb9e3f"/>
              <p:cNvSpPr/>
              <p:nvPr/>
            </p:nvSpPr>
            <p:spPr>
              <a:xfrm>
                <a:off x="6273798" y="4722801"/>
                <a:ext cx="5235575" cy="473315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渗透作用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72" name="Text3" descr="4cdeadbb-ce97-4fd2-a614-2840ff11f632"/>
              <p:cNvSpPr/>
              <p:nvPr/>
            </p:nvSpPr>
            <p:spPr>
              <a:xfrm>
                <a:off x="6273800" y="5196119"/>
                <a:ext cx="5235575" cy="874234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皮肤薄嫩，渗透能力强，易吸收有害物质。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sp>
          <p:nvSpPr>
            <p:cNvPr id="74" name="Title" descr="0bf93ba8-5cfc-4de9-be10-560b54755d05"/>
            <p:cNvSpPr txBox="1"/>
            <p:nvPr/>
          </p:nvSpPr>
          <p:spPr>
            <a:xfrm>
              <a:off x="777874" y="1204642"/>
              <a:ext cx="5130800" cy="1004604"/>
            </a:xfrm>
            <a:prstGeom prst="rect">
              <a:avLst/>
            </a:prstGeom>
            <a:noFill/>
          </p:spPr>
          <p:txBody>
            <a:bodyPr vert="horz" wrap="square" rtlCol="0" anchor="t" anchorCtr="0">
              <a:normAutofit/>
            </a:bodyPr>
            <a:lstStyle/>
            <a:p>
              <a:pPr algn="l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知晓幼儿皮肤的独特表现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</p:grp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学前儿童皮肤的保育要点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40" name="e1a3b043-61cf-4427-9134-98f1aafedc9b.source.4.zh-Hans.pptx" descr="e2819bc5-0803-4463-9640-b817396fe680"/>
          <p:cNvGrpSpPr/>
          <p:nvPr/>
        </p:nvGrpSpPr>
        <p:grpSpPr>
          <a:xfrm>
            <a:off x="1355323" y="1163540"/>
            <a:ext cx="9684553" cy="4530917"/>
            <a:chOff x="1355323" y="1163540"/>
            <a:chExt cx="9684553" cy="4530917"/>
          </a:xfrm>
        </p:grpSpPr>
        <p:sp>
          <p:nvSpPr>
            <p:cNvPr id="32" name="Title" descr="cc47301e-b7db-4a9e-a443-ade61c86adef"/>
            <p:cNvSpPr>
              <a:spLocks noChangeAspect="1"/>
            </p:cNvSpPr>
            <p:nvPr/>
          </p:nvSpPr>
          <p:spPr>
            <a:xfrm>
              <a:off x="1722234" y="1163540"/>
              <a:ext cx="8624444" cy="7506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学习保护幼儿皮肤的方法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sp>
          <p:nvSpPr>
            <p:cNvPr id="3" name="图形 70" descr="f4ae100e-9c34-4c78-93ab-1fcb7285d59a"/>
            <p:cNvSpPr/>
            <p:nvPr/>
          </p:nvSpPr>
          <p:spPr>
            <a:xfrm flipV="1">
              <a:off x="1524148" y="3593293"/>
              <a:ext cx="9143700" cy="487892"/>
            </a:xfrm>
            <a:custGeom>
              <a:avLst/>
              <a:gdLst>
                <a:gd name="connsiteX0" fmla="*/ 15596 w 12191333"/>
                <a:gd name="connsiteY0" fmla="*/ 639057 h 664913"/>
                <a:gd name="connsiteX1" fmla="*/ 1022266 w 12191333"/>
                <a:gd name="connsiteY1" fmla="*/ 337904 h 664913"/>
                <a:gd name="connsiteX2" fmla="*/ 2236699 w 12191333"/>
                <a:gd name="connsiteY2" fmla="*/ 493590 h 664913"/>
                <a:gd name="connsiteX3" fmla="*/ 3562435 w 12191333"/>
                <a:gd name="connsiteY3" fmla="*/ 629739 h 664913"/>
                <a:gd name="connsiteX4" fmla="*/ 4848193 w 12191333"/>
                <a:gd name="connsiteY4" fmla="*/ 463291 h 664913"/>
                <a:gd name="connsiteX5" fmla="*/ 6112752 w 12191333"/>
                <a:gd name="connsiteY5" fmla="*/ 117249 h 664913"/>
                <a:gd name="connsiteX6" fmla="*/ 7448960 w 12191333"/>
                <a:gd name="connsiteY6" fmla="*/ 36535 h 664913"/>
                <a:gd name="connsiteX7" fmla="*/ 8115151 w 12191333"/>
                <a:gd name="connsiteY7" fmla="*/ 140542 h 664913"/>
                <a:gd name="connsiteX8" fmla="*/ 8727964 w 12191333"/>
                <a:gd name="connsiteY8" fmla="*/ 353505 h 664913"/>
                <a:gd name="connsiteX9" fmla="*/ 9847165 w 12191333"/>
                <a:gd name="connsiteY9" fmla="*/ 650035 h 664913"/>
                <a:gd name="connsiteX10" fmla="*/ 11959711 w 12191333"/>
                <a:gd name="connsiteY10" fmla="*/ 168928 h 664913"/>
                <a:gd name="connsiteX11" fmla="*/ 12187408 w 12191333"/>
                <a:gd name="connsiteY11" fmla="*/ 17286 h 664913"/>
                <a:gd name="connsiteX12" fmla="*/ 12178307 w 12191333"/>
                <a:gd name="connsiteY12" fmla="*/ 1685 h 664913"/>
                <a:gd name="connsiteX13" fmla="*/ 10042107 w 12191333"/>
                <a:gd name="connsiteY13" fmla="*/ 644582 h 664913"/>
                <a:gd name="connsiteX14" fmla="*/ 8891921 w 12191333"/>
                <a:gd name="connsiteY14" fmla="*/ 398033 h 664913"/>
                <a:gd name="connsiteX15" fmla="*/ 8284705 w 12191333"/>
                <a:gd name="connsiteY15" fmla="*/ 170770 h 664913"/>
                <a:gd name="connsiteX16" fmla="*/ 7666509 w 12191333"/>
                <a:gd name="connsiteY16" fmla="*/ 38738 h 664913"/>
                <a:gd name="connsiteX17" fmla="*/ 6360564 w 12191333"/>
                <a:gd name="connsiteY17" fmla="*/ 59792 h 664913"/>
                <a:gd name="connsiteX18" fmla="*/ 5084485 w 12191333"/>
                <a:gd name="connsiteY18" fmla="*/ 373440 h 664913"/>
                <a:gd name="connsiteX19" fmla="*/ 4442816 w 12191333"/>
                <a:gd name="connsiteY19" fmla="*/ 543175 h 664913"/>
                <a:gd name="connsiteX20" fmla="*/ 3760844 w 12191333"/>
                <a:gd name="connsiteY20" fmla="*/ 611466 h 664913"/>
                <a:gd name="connsiteX21" fmla="*/ 2405495 w 12191333"/>
                <a:gd name="connsiteY21" fmla="*/ 500994 h 664913"/>
                <a:gd name="connsiteX22" fmla="*/ 1182106 w 12191333"/>
                <a:gd name="connsiteY22" fmla="*/ 327431 h 664913"/>
                <a:gd name="connsiteX23" fmla="*/ 193023 w 12191333"/>
                <a:gd name="connsiteY23" fmla="*/ 488715 h 664913"/>
                <a:gd name="connsiteX24" fmla="*/ 2884 w 12191333"/>
                <a:gd name="connsiteY24" fmla="*/ 626272 h 664913"/>
                <a:gd name="connsiteX25" fmla="*/ 15668 w 12191333"/>
                <a:gd name="connsiteY25" fmla="*/ 639057 h 664913"/>
                <a:gd name="connsiteX26" fmla="*/ 15668 w 12191333"/>
                <a:gd name="connsiteY26" fmla="*/ 639057 h 664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191333" h="664913">
                  <a:moveTo>
                    <a:pt x="15596" y="639057"/>
                  </a:moveTo>
                  <a:cubicBezTo>
                    <a:pt x="290530" y="391858"/>
                    <a:pt x="663982" y="330031"/>
                    <a:pt x="1022266" y="337904"/>
                  </a:cubicBezTo>
                  <a:cubicBezTo>
                    <a:pt x="1429991" y="346860"/>
                    <a:pt x="1834826" y="431583"/>
                    <a:pt x="2236699" y="493590"/>
                  </a:cubicBezTo>
                  <a:cubicBezTo>
                    <a:pt x="2675734" y="561340"/>
                    <a:pt x="3117586" y="621903"/>
                    <a:pt x="3562435" y="629739"/>
                  </a:cubicBezTo>
                  <a:cubicBezTo>
                    <a:pt x="3999845" y="637432"/>
                    <a:pt x="4427504" y="583441"/>
                    <a:pt x="4848193" y="463291"/>
                  </a:cubicBezTo>
                  <a:cubicBezTo>
                    <a:pt x="5269532" y="342960"/>
                    <a:pt x="5680326" y="195796"/>
                    <a:pt x="6112752" y="117249"/>
                  </a:cubicBezTo>
                  <a:cubicBezTo>
                    <a:pt x="6551895" y="37474"/>
                    <a:pt x="7003317" y="6596"/>
                    <a:pt x="7448960" y="36535"/>
                  </a:cubicBezTo>
                  <a:cubicBezTo>
                    <a:pt x="7673516" y="51630"/>
                    <a:pt x="7897132" y="84133"/>
                    <a:pt x="8115151" y="140542"/>
                  </a:cubicBezTo>
                  <a:cubicBezTo>
                    <a:pt x="8324935" y="194857"/>
                    <a:pt x="8526667" y="274308"/>
                    <a:pt x="8727964" y="353505"/>
                  </a:cubicBezTo>
                  <a:cubicBezTo>
                    <a:pt x="9091919" y="496696"/>
                    <a:pt x="9455873" y="613416"/>
                    <a:pt x="9847165" y="650035"/>
                  </a:cubicBezTo>
                  <a:cubicBezTo>
                    <a:pt x="10578036" y="718399"/>
                    <a:pt x="11331585" y="550000"/>
                    <a:pt x="11959711" y="168928"/>
                  </a:cubicBezTo>
                  <a:cubicBezTo>
                    <a:pt x="12037717" y="121583"/>
                    <a:pt x="12113520" y="70807"/>
                    <a:pt x="12187408" y="17286"/>
                  </a:cubicBezTo>
                  <a:cubicBezTo>
                    <a:pt x="12196726" y="10533"/>
                    <a:pt x="12187733" y="-5140"/>
                    <a:pt x="12178307" y="1685"/>
                  </a:cubicBezTo>
                  <a:cubicBezTo>
                    <a:pt x="11563290" y="447437"/>
                    <a:pt x="10800279" y="671920"/>
                    <a:pt x="10042107" y="644582"/>
                  </a:cubicBezTo>
                  <a:cubicBezTo>
                    <a:pt x="9644134" y="630245"/>
                    <a:pt x="9262953" y="539635"/>
                    <a:pt x="8891921" y="398033"/>
                  </a:cubicBezTo>
                  <a:cubicBezTo>
                    <a:pt x="8690009" y="321003"/>
                    <a:pt x="8490769" y="236424"/>
                    <a:pt x="8284705" y="170770"/>
                  </a:cubicBezTo>
                  <a:cubicBezTo>
                    <a:pt x="8083443" y="106668"/>
                    <a:pt x="7876113" y="64017"/>
                    <a:pt x="7666509" y="38738"/>
                  </a:cubicBezTo>
                  <a:cubicBezTo>
                    <a:pt x="7233939" y="-13447"/>
                    <a:pt x="6791726" y="1360"/>
                    <a:pt x="6360564" y="59792"/>
                  </a:cubicBezTo>
                  <a:cubicBezTo>
                    <a:pt x="5922721" y="119127"/>
                    <a:pt x="5505138" y="242564"/>
                    <a:pt x="5084485" y="373440"/>
                  </a:cubicBezTo>
                  <a:cubicBezTo>
                    <a:pt x="4873184" y="439203"/>
                    <a:pt x="4660437" y="501788"/>
                    <a:pt x="4442816" y="543175"/>
                  </a:cubicBezTo>
                  <a:cubicBezTo>
                    <a:pt x="4218044" y="585933"/>
                    <a:pt x="3989480" y="606807"/>
                    <a:pt x="3760844" y="611466"/>
                  </a:cubicBezTo>
                  <a:cubicBezTo>
                    <a:pt x="3306678" y="620711"/>
                    <a:pt x="2853992" y="567443"/>
                    <a:pt x="2405495" y="500994"/>
                  </a:cubicBezTo>
                  <a:cubicBezTo>
                    <a:pt x="1998963" y="440756"/>
                    <a:pt x="1592539" y="356683"/>
                    <a:pt x="1182106" y="327431"/>
                  </a:cubicBezTo>
                  <a:cubicBezTo>
                    <a:pt x="848776" y="303704"/>
                    <a:pt x="490817" y="321147"/>
                    <a:pt x="193023" y="488715"/>
                  </a:cubicBezTo>
                  <a:cubicBezTo>
                    <a:pt x="124479" y="527285"/>
                    <a:pt x="61316" y="573727"/>
                    <a:pt x="2884" y="626272"/>
                  </a:cubicBezTo>
                  <a:cubicBezTo>
                    <a:pt x="-5784" y="634073"/>
                    <a:pt x="7037" y="646785"/>
                    <a:pt x="15668" y="639057"/>
                  </a:cubicBezTo>
                  <a:lnTo>
                    <a:pt x="15668" y="639057"/>
                  </a:lnTo>
                  <a:close/>
                </a:path>
              </a:pathLst>
            </a:custGeom>
            <a:solidFill>
              <a:schemeClr val="tx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grpSp>
          <p:nvGrpSpPr>
            <p:cNvPr id="35" name="组合 34" descr="4764831f-8656-46bb-84be-f1e39985e32f"/>
            <p:cNvGrpSpPr/>
            <p:nvPr/>
          </p:nvGrpSpPr>
          <p:grpSpPr>
            <a:xfrm>
              <a:off x="1355323" y="3264707"/>
              <a:ext cx="2918968" cy="2429750"/>
              <a:chOff x="1355323" y="3264707"/>
              <a:chExt cx="2918968" cy="2429750"/>
            </a:xfrm>
          </p:grpSpPr>
          <p:sp>
            <p:nvSpPr>
              <p:cNvPr id="8" name="Text1" descr="879f44e2-1776-462f-bbed-29cbe8a74406"/>
              <p:cNvSpPr txBox="1"/>
              <p:nvPr/>
            </p:nvSpPr>
            <p:spPr>
              <a:xfrm>
                <a:off x="1524149" y="4773209"/>
                <a:ext cx="2750142" cy="92124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培养良好卫生习惯，保持皮肤清洁。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9" name="Bullet1" descr="99a2dc7f-c70f-441f-8695-94fc237e5ef6"/>
              <p:cNvSpPr txBox="1"/>
              <p:nvPr/>
            </p:nvSpPr>
            <p:spPr>
              <a:xfrm>
                <a:off x="1524149" y="4195044"/>
                <a:ext cx="2750139" cy="578163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保持清洁卫生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6" name="任意多边形: 形状 25" descr="0d35fb35-e4ad-4bbf-b996-479ad1228ded"/>
              <p:cNvSpPr/>
              <p:nvPr/>
            </p:nvSpPr>
            <p:spPr>
              <a:xfrm>
                <a:off x="1355323" y="3264707"/>
                <a:ext cx="733822" cy="772295"/>
              </a:xfrm>
              <a:custGeom>
                <a:avLst/>
                <a:gdLst>
                  <a:gd name="connsiteX0" fmla="*/ 379401 w 656865"/>
                  <a:gd name="connsiteY0" fmla="*/ 940 h 691303"/>
                  <a:gd name="connsiteX1" fmla="*/ 442321 w 656865"/>
                  <a:gd name="connsiteY1" fmla="*/ 54535 h 691303"/>
                  <a:gd name="connsiteX2" fmla="*/ 466586 w 656865"/>
                  <a:gd name="connsiteY2" fmla="*/ 171477 h 691303"/>
                  <a:gd name="connsiteX3" fmla="*/ 603760 w 656865"/>
                  <a:gd name="connsiteY3" fmla="*/ 194652 h 691303"/>
                  <a:gd name="connsiteX4" fmla="*/ 620643 w 656865"/>
                  <a:gd name="connsiteY4" fmla="*/ 329503 h 691303"/>
                  <a:gd name="connsiteX5" fmla="*/ 512057 w 656865"/>
                  <a:gd name="connsiteY5" fmla="*/ 390298 h 691303"/>
                  <a:gd name="connsiteX6" fmla="*/ 517238 w 656865"/>
                  <a:gd name="connsiteY6" fmla="*/ 401720 h 691303"/>
                  <a:gd name="connsiteX7" fmla="*/ 540111 w 656865"/>
                  <a:gd name="connsiteY7" fmla="*/ 467696 h 691303"/>
                  <a:gd name="connsiteX8" fmla="*/ 557685 w 656865"/>
                  <a:gd name="connsiteY8" fmla="*/ 535277 h 691303"/>
                  <a:gd name="connsiteX9" fmla="*/ 565156 w 656865"/>
                  <a:gd name="connsiteY9" fmla="*/ 580899 h 691303"/>
                  <a:gd name="connsiteX10" fmla="*/ 565845 w 656865"/>
                  <a:gd name="connsiteY10" fmla="*/ 582074 h 691303"/>
                  <a:gd name="connsiteX11" fmla="*/ 569105 w 656865"/>
                  <a:gd name="connsiteY11" fmla="*/ 609739 h 691303"/>
                  <a:gd name="connsiteX12" fmla="*/ 567228 w 656865"/>
                  <a:gd name="connsiteY12" fmla="*/ 616510 h 691303"/>
                  <a:gd name="connsiteX13" fmla="*/ 567390 w 656865"/>
                  <a:gd name="connsiteY13" fmla="*/ 632010 h 691303"/>
                  <a:gd name="connsiteX14" fmla="*/ 558347 w 656865"/>
                  <a:gd name="connsiteY14" fmla="*/ 649468 h 691303"/>
                  <a:gd name="connsiteX15" fmla="*/ 553883 w 656865"/>
                  <a:gd name="connsiteY15" fmla="*/ 647001 h 691303"/>
                  <a:gd name="connsiteX16" fmla="*/ 546518 w 656865"/>
                  <a:gd name="connsiteY16" fmla="*/ 657412 h 691303"/>
                  <a:gd name="connsiteX17" fmla="*/ 446538 w 656865"/>
                  <a:gd name="connsiteY17" fmla="*/ 657151 h 691303"/>
                  <a:gd name="connsiteX18" fmla="*/ 312529 w 656865"/>
                  <a:gd name="connsiteY18" fmla="*/ 523352 h 691303"/>
                  <a:gd name="connsiteX19" fmla="*/ 301609 w 656865"/>
                  <a:gd name="connsiteY19" fmla="*/ 531885 h 691303"/>
                  <a:gd name="connsiteX20" fmla="*/ 296418 w 656865"/>
                  <a:gd name="connsiteY20" fmla="*/ 538465 h 691303"/>
                  <a:gd name="connsiteX21" fmla="*/ 248313 w 656865"/>
                  <a:gd name="connsiteY21" fmla="*/ 589081 h 691303"/>
                  <a:gd name="connsiteX22" fmla="*/ 95213 w 656865"/>
                  <a:gd name="connsiteY22" fmla="*/ 688749 h 691303"/>
                  <a:gd name="connsiteX23" fmla="*/ 95376 w 656865"/>
                  <a:gd name="connsiteY23" fmla="*/ 682830 h 691303"/>
                  <a:gd name="connsiteX24" fmla="*/ 73795 w 656865"/>
                  <a:gd name="connsiteY24" fmla="*/ 680721 h 691303"/>
                  <a:gd name="connsiteX25" fmla="*/ 37129 w 656865"/>
                  <a:gd name="connsiteY25" fmla="*/ 611846 h 691303"/>
                  <a:gd name="connsiteX26" fmla="*/ 56120 w 656865"/>
                  <a:gd name="connsiteY26" fmla="*/ 553901 h 691303"/>
                  <a:gd name="connsiteX27" fmla="*/ 65616 w 656865"/>
                  <a:gd name="connsiteY27" fmla="*/ 527565 h 691303"/>
                  <a:gd name="connsiteX28" fmla="*/ 131038 w 656865"/>
                  <a:gd name="connsiteY28" fmla="*/ 377966 h 691303"/>
                  <a:gd name="connsiteX29" fmla="*/ 35020 w 656865"/>
                  <a:gd name="connsiteY29" fmla="*/ 308433 h 691303"/>
                  <a:gd name="connsiteX30" fmla="*/ 71946 w 656865"/>
                  <a:gd name="connsiteY30" fmla="*/ 170421 h 691303"/>
                  <a:gd name="connsiteX31" fmla="*/ 241833 w 656865"/>
                  <a:gd name="connsiteY31" fmla="*/ 166208 h 691303"/>
                  <a:gd name="connsiteX32" fmla="*/ 306199 w 656865"/>
                  <a:gd name="connsiteY32" fmla="*/ 36626 h 691303"/>
                  <a:gd name="connsiteX33" fmla="*/ 379401 w 656865"/>
                  <a:gd name="connsiteY33" fmla="*/ 940 h 691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656865" h="691303">
                    <a:moveTo>
                      <a:pt x="379401" y="940"/>
                    </a:moveTo>
                    <a:cubicBezTo>
                      <a:pt x="408290" y="5286"/>
                      <a:pt x="435460" y="24508"/>
                      <a:pt x="442321" y="54535"/>
                    </a:cubicBezTo>
                    <a:cubicBezTo>
                      <a:pt x="450760" y="93514"/>
                      <a:pt x="459199" y="132498"/>
                      <a:pt x="466586" y="171477"/>
                    </a:cubicBezTo>
                    <a:cubicBezTo>
                      <a:pt x="511960" y="175690"/>
                      <a:pt x="558386" y="183065"/>
                      <a:pt x="603760" y="194652"/>
                    </a:cubicBezTo>
                    <a:cubicBezTo>
                      <a:pt x="663904" y="209400"/>
                      <a:pt x="677621" y="300007"/>
                      <a:pt x="620643" y="329503"/>
                    </a:cubicBezTo>
                    <a:lnTo>
                      <a:pt x="512057" y="390298"/>
                    </a:lnTo>
                    <a:lnTo>
                      <a:pt x="517238" y="401720"/>
                    </a:lnTo>
                    <a:cubicBezTo>
                      <a:pt x="525160" y="421729"/>
                      <a:pt x="532938" y="444009"/>
                      <a:pt x="540111" y="467696"/>
                    </a:cubicBezTo>
                    <a:cubicBezTo>
                      <a:pt x="547285" y="491384"/>
                      <a:pt x="553175" y="514235"/>
                      <a:pt x="557685" y="535277"/>
                    </a:cubicBezTo>
                    <a:lnTo>
                      <a:pt x="565156" y="580899"/>
                    </a:lnTo>
                    <a:lnTo>
                      <a:pt x="565845" y="582074"/>
                    </a:lnTo>
                    <a:cubicBezTo>
                      <a:pt x="568916" y="591334"/>
                      <a:pt x="569880" y="600685"/>
                      <a:pt x="569105" y="609739"/>
                    </a:cubicBezTo>
                    <a:lnTo>
                      <a:pt x="567228" y="616510"/>
                    </a:lnTo>
                    <a:lnTo>
                      <a:pt x="567390" y="632010"/>
                    </a:lnTo>
                    <a:cubicBezTo>
                      <a:pt x="565984" y="641914"/>
                      <a:pt x="563003" y="648057"/>
                      <a:pt x="558347" y="649468"/>
                    </a:cubicBezTo>
                    <a:lnTo>
                      <a:pt x="553883" y="647001"/>
                    </a:lnTo>
                    <a:lnTo>
                      <a:pt x="546518" y="657412"/>
                    </a:lnTo>
                    <a:cubicBezTo>
                      <a:pt x="521458" y="682698"/>
                      <a:pt x="480306" y="690863"/>
                      <a:pt x="446538" y="657151"/>
                    </a:cubicBezTo>
                    <a:cubicBezTo>
                      <a:pt x="404334" y="609741"/>
                      <a:pt x="358960" y="565492"/>
                      <a:pt x="312529" y="523352"/>
                    </a:cubicBezTo>
                    <a:lnTo>
                      <a:pt x="301609" y="531885"/>
                    </a:lnTo>
                    <a:lnTo>
                      <a:pt x="296418" y="538465"/>
                    </a:lnTo>
                    <a:cubicBezTo>
                      <a:pt x="282282" y="554691"/>
                      <a:pt x="266061" y="571831"/>
                      <a:pt x="248313" y="589081"/>
                    </a:cubicBezTo>
                    <a:cubicBezTo>
                      <a:pt x="177320" y="658080"/>
                      <a:pt x="108775" y="702703"/>
                      <a:pt x="95213" y="688749"/>
                    </a:cubicBezTo>
                    <a:lnTo>
                      <a:pt x="95376" y="682830"/>
                    </a:lnTo>
                    <a:lnTo>
                      <a:pt x="73795" y="680721"/>
                    </a:lnTo>
                    <a:cubicBezTo>
                      <a:pt x="48207" y="669527"/>
                      <a:pt x="28159" y="642925"/>
                      <a:pt x="37129" y="611846"/>
                    </a:cubicBezTo>
                    <a:cubicBezTo>
                      <a:pt x="42407" y="591832"/>
                      <a:pt x="49790" y="572866"/>
                      <a:pt x="56120" y="553901"/>
                    </a:cubicBezTo>
                    <a:cubicBezTo>
                      <a:pt x="57177" y="545474"/>
                      <a:pt x="60342" y="535996"/>
                      <a:pt x="65616" y="527565"/>
                    </a:cubicBezTo>
                    <a:cubicBezTo>
                      <a:pt x="84611" y="476999"/>
                      <a:pt x="106768" y="427484"/>
                      <a:pt x="131038" y="377966"/>
                    </a:cubicBezTo>
                    <a:cubicBezTo>
                      <a:pt x="99381" y="354791"/>
                      <a:pt x="66672" y="331608"/>
                      <a:pt x="35020" y="308433"/>
                    </a:cubicBezTo>
                    <a:cubicBezTo>
                      <a:pt x="-24076" y="267345"/>
                      <a:pt x="-6137" y="170421"/>
                      <a:pt x="71946" y="170421"/>
                    </a:cubicBezTo>
                    <a:cubicBezTo>
                      <a:pt x="128929" y="169369"/>
                      <a:pt x="184851" y="167260"/>
                      <a:pt x="241833" y="166208"/>
                    </a:cubicBezTo>
                    <a:cubicBezTo>
                      <a:pt x="263990" y="123011"/>
                      <a:pt x="286151" y="80871"/>
                      <a:pt x="306199" y="36626"/>
                    </a:cubicBezTo>
                    <a:cubicBezTo>
                      <a:pt x="319916" y="7125"/>
                      <a:pt x="350521" y="-3406"/>
                      <a:pt x="379401" y="94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</a:p>
            </p:txBody>
          </p:sp>
          <p:sp>
            <p:nvSpPr>
              <p:cNvPr id="30" name="Number1" descr="4c00d986-b5ba-4e18-af1d-6a83c491f3a5"/>
              <p:cNvSpPr/>
              <p:nvPr/>
            </p:nvSpPr>
            <p:spPr>
              <a:xfrm>
                <a:off x="1472189" y="3401371"/>
                <a:ext cx="523765" cy="48492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01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36" name="组合 35" descr="c4e43fe3-4db8-43df-832b-89c9a1f4a1eb"/>
            <p:cNvGrpSpPr/>
            <p:nvPr/>
          </p:nvGrpSpPr>
          <p:grpSpPr>
            <a:xfrm>
              <a:off x="3540466" y="1835402"/>
              <a:ext cx="3117053" cy="2144038"/>
              <a:chOff x="3540466" y="1835402"/>
              <a:chExt cx="3117053" cy="2144038"/>
            </a:xfrm>
          </p:grpSpPr>
          <p:sp>
            <p:nvSpPr>
              <p:cNvPr id="12" name="Text2" descr="bf8c0212-5a03-4a24-91b6-99a4aecd04dc"/>
              <p:cNvSpPr txBox="1"/>
              <p:nvPr/>
            </p:nvSpPr>
            <p:spPr>
              <a:xfrm>
                <a:off x="3907377" y="2413567"/>
                <a:ext cx="2750142" cy="92124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衣着要合适，利于皮肤健康。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3" name="Bullet2" descr="1f5bd537-2950-445f-b9c9-862414318991"/>
              <p:cNvSpPr txBox="1"/>
              <p:nvPr/>
            </p:nvSpPr>
            <p:spPr>
              <a:xfrm>
                <a:off x="3907377" y="1835402"/>
                <a:ext cx="2750139" cy="578163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注意衣着卫生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7" name="任意多边形: 形状 26" descr="ebd812b5-a373-450b-b642-074614f8e70a"/>
              <p:cNvSpPr/>
              <p:nvPr/>
            </p:nvSpPr>
            <p:spPr>
              <a:xfrm>
                <a:off x="3540466" y="3207145"/>
                <a:ext cx="733822" cy="772295"/>
              </a:xfrm>
              <a:custGeom>
                <a:avLst/>
                <a:gdLst>
                  <a:gd name="connsiteX0" fmla="*/ 379401 w 656865"/>
                  <a:gd name="connsiteY0" fmla="*/ 940 h 691303"/>
                  <a:gd name="connsiteX1" fmla="*/ 442321 w 656865"/>
                  <a:gd name="connsiteY1" fmla="*/ 54535 h 691303"/>
                  <a:gd name="connsiteX2" fmla="*/ 466586 w 656865"/>
                  <a:gd name="connsiteY2" fmla="*/ 171477 h 691303"/>
                  <a:gd name="connsiteX3" fmla="*/ 603760 w 656865"/>
                  <a:gd name="connsiteY3" fmla="*/ 194652 h 691303"/>
                  <a:gd name="connsiteX4" fmla="*/ 620643 w 656865"/>
                  <a:gd name="connsiteY4" fmla="*/ 329503 h 691303"/>
                  <a:gd name="connsiteX5" fmla="*/ 512057 w 656865"/>
                  <a:gd name="connsiteY5" fmla="*/ 390298 h 691303"/>
                  <a:gd name="connsiteX6" fmla="*/ 517238 w 656865"/>
                  <a:gd name="connsiteY6" fmla="*/ 401720 h 691303"/>
                  <a:gd name="connsiteX7" fmla="*/ 540111 w 656865"/>
                  <a:gd name="connsiteY7" fmla="*/ 467696 h 691303"/>
                  <a:gd name="connsiteX8" fmla="*/ 557685 w 656865"/>
                  <a:gd name="connsiteY8" fmla="*/ 535277 h 691303"/>
                  <a:gd name="connsiteX9" fmla="*/ 565156 w 656865"/>
                  <a:gd name="connsiteY9" fmla="*/ 580899 h 691303"/>
                  <a:gd name="connsiteX10" fmla="*/ 565845 w 656865"/>
                  <a:gd name="connsiteY10" fmla="*/ 582074 h 691303"/>
                  <a:gd name="connsiteX11" fmla="*/ 569105 w 656865"/>
                  <a:gd name="connsiteY11" fmla="*/ 609739 h 691303"/>
                  <a:gd name="connsiteX12" fmla="*/ 567228 w 656865"/>
                  <a:gd name="connsiteY12" fmla="*/ 616510 h 691303"/>
                  <a:gd name="connsiteX13" fmla="*/ 567390 w 656865"/>
                  <a:gd name="connsiteY13" fmla="*/ 632010 h 691303"/>
                  <a:gd name="connsiteX14" fmla="*/ 558347 w 656865"/>
                  <a:gd name="connsiteY14" fmla="*/ 649468 h 691303"/>
                  <a:gd name="connsiteX15" fmla="*/ 553883 w 656865"/>
                  <a:gd name="connsiteY15" fmla="*/ 647001 h 691303"/>
                  <a:gd name="connsiteX16" fmla="*/ 546518 w 656865"/>
                  <a:gd name="connsiteY16" fmla="*/ 657412 h 691303"/>
                  <a:gd name="connsiteX17" fmla="*/ 446538 w 656865"/>
                  <a:gd name="connsiteY17" fmla="*/ 657151 h 691303"/>
                  <a:gd name="connsiteX18" fmla="*/ 312529 w 656865"/>
                  <a:gd name="connsiteY18" fmla="*/ 523352 h 691303"/>
                  <a:gd name="connsiteX19" fmla="*/ 301609 w 656865"/>
                  <a:gd name="connsiteY19" fmla="*/ 531885 h 691303"/>
                  <a:gd name="connsiteX20" fmla="*/ 296418 w 656865"/>
                  <a:gd name="connsiteY20" fmla="*/ 538465 h 691303"/>
                  <a:gd name="connsiteX21" fmla="*/ 248313 w 656865"/>
                  <a:gd name="connsiteY21" fmla="*/ 589081 h 691303"/>
                  <a:gd name="connsiteX22" fmla="*/ 95213 w 656865"/>
                  <a:gd name="connsiteY22" fmla="*/ 688749 h 691303"/>
                  <a:gd name="connsiteX23" fmla="*/ 95376 w 656865"/>
                  <a:gd name="connsiteY23" fmla="*/ 682830 h 691303"/>
                  <a:gd name="connsiteX24" fmla="*/ 73795 w 656865"/>
                  <a:gd name="connsiteY24" fmla="*/ 680721 h 691303"/>
                  <a:gd name="connsiteX25" fmla="*/ 37129 w 656865"/>
                  <a:gd name="connsiteY25" fmla="*/ 611846 h 691303"/>
                  <a:gd name="connsiteX26" fmla="*/ 56120 w 656865"/>
                  <a:gd name="connsiteY26" fmla="*/ 553901 h 691303"/>
                  <a:gd name="connsiteX27" fmla="*/ 65616 w 656865"/>
                  <a:gd name="connsiteY27" fmla="*/ 527565 h 691303"/>
                  <a:gd name="connsiteX28" fmla="*/ 131038 w 656865"/>
                  <a:gd name="connsiteY28" fmla="*/ 377966 h 691303"/>
                  <a:gd name="connsiteX29" fmla="*/ 35020 w 656865"/>
                  <a:gd name="connsiteY29" fmla="*/ 308433 h 691303"/>
                  <a:gd name="connsiteX30" fmla="*/ 71946 w 656865"/>
                  <a:gd name="connsiteY30" fmla="*/ 170421 h 691303"/>
                  <a:gd name="connsiteX31" fmla="*/ 241833 w 656865"/>
                  <a:gd name="connsiteY31" fmla="*/ 166208 h 691303"/>
                  <a:gd name="connsiteX32" fmla="*/ 306199 w 656865"/>
                  <a:gd name="connsiteY32" fmla="*/ 36626 h 691303"/>
                  <a:gd name="connsiteX33" fmla="*/ 379401 w 656865"/>
                  <a:gd name="connsiteY33" fmla="*/ 940 h 691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656865" h="691303">
                    <a:moveTo>
                      <a:pt x="379401" y="940"/>
                    </a:moveTo>
                    <a:cubicBezTo>
                      <a:pt x="408290" y="5286"/>
                      <a:pt x="435460" y="24508"/>
                      <a:pt x="442321" y="54535"/>
                    </a:cubicBezTo>
                    <a:cubicBezTo>
                      <a:pt x="450760" y="93514"/>
                      <a:pt x="459199" y="132498"/>
                      <a:pt x="466586" y="171477"/>
                    </a:cubicBezTo>
                    <a:cubicBezTo>
                      <a:pt x="511960" y="175690"/>
                      <a:pt x="558386" y="183065"/>
                      <a:pt x="603760" y="194652"/>
                    </a:cubicBezTo>
                    <a:cubicBezTo>
                      <a:pt x="663904" y="209400"/>
                      <a:pt x="677621" y="300007"/>
                      <a:pt x="620643" y="329503"/>
                    </a:cubicBezTo>
                    <a:lnTo>
                      <a:pt x="512057" y="390298"/>
                    </a:lnTo>
                    <a:lnTo>
                      <a:pt x="517238" y="401720"/>
                    </a:lnTo>
                    <a:cubicBezTo>
                      <a:pt x="525160" y="421729"/>
                      <a:pt x="532938" y="444009"/>
                      <a:pt x="540111" y="467696"/>
                    </a:cubicBezTo>
                    <a:cubicBezTo>
                      <a:pt x="547285" y="491384"/>
                      <a:pt x="553175" y="514235"/>
                      <a:pt x="557685" y="535277"/>
                    </a:cubicBezTo>
                    <a:lnTo>
                      <a:pt x="565156" y="580899"/>
                    </a:lnTo>
                    <a:lnTo>
                      <a:pt x="565845" y="582074"/>
                    </a:lnTo>
                    <a:cubicBezTo>
                      <a:pt x="568916" y="591334"/>
                      <a:pt x="569880" y="600685"/>
                      <a:pt x="569105" y="609739"/>
                    </a:cubicBezTo>
                    <a:lnTo>
                      <a:pt x="567228" y="616510"/>
                    </a:lnTo>
                    <a:lnTo>
                      <a:pt x="567390" y="632010"/>
                    </a:lnTo>
                    <a:cubicBezTo>
                      <a:pt x="565984" y="641914"/>
                      <a:pt x="563003" y="648057"/>
                      <a:pt x="558347" y="649468"/>
                    </a:cubicBezTo>
                    <a:lnTo>
                      <a:pt x="553883" y="647001"/>
                    </a:lnTo>
                    <a:lnTo>
                      <a:pt x="546518" y="657412"/>
                    </a:lnTo>
                    <a:cubicBezTo>
                      <a:pt x="521458" y="682698"/>
                      <a:pt x="480306" y="690863"/>
                      <a:pt x="446538" y="657151"/>
                    </a:cubicBezTo>
                    <a:cubicBezTo>
                      <a:pt x="404334" y="609741"/>
                      <a:pt x="358960" y="565492"/>
                      <a:pt x="312529" y="523352"/>
                    </a:cubicBezTo>
                    <a:lnTo>
                      <a:pt x="301609" y="531885"/>
                    </a:lnTo>
                    <a:lnTo>
                      <a:pt x="296418" y="538465"/>
                    </a:lnTo>
                    <a:cubicBezTo>
                      <a:pt x="282282" y="554691"/>
                      <a:pt x="266061" y="571831"/>
                      <a:pt x="248313" y="589081"/>
                    </a:cubicBezTo>
                    <a:cubicBezTo>
                      <a:pt x="177320" y="658080"/>
                      <a:pt x="108775" y="702703"/>
                      <a:pt x="95213" y="688749"/>
                    </a:cubicBezTo>
                    <a:lnTo>
                      <a:pt x="95376" y="682830"/>
                    </a:lnTo>
                    <a:lnTo>
                      <a:pt x="73795" y="680721"/>
                    </a:lnTo>
                    <a:cubicBezTo>
                      <a:pt x="48207" y="669527"/>
                      <a:pt x="28159" y="642925"/>
                      <a:pt x="37129" y="611846"/>
                    </a:cubicBezTo>
                    <a:cubicBezTo>
                      <a:pt x="42407" y="591832"/>
                      <a:pt x="49790" y="572866"/>
                      <a:pt x="56120" y="553901"/>
                    </a:cubicBezTo>
                    <a:cubicBezTo>
                      <a:pt x="57177" y="545474"/>
                      <a:pt x="60342" y="535996"/>
                      <a:pt x="65616" y="527565"/>
                    </a:cubicBezTo>
                    <a:cubicBezTo>
                      <a:pt x="84611" y="476999"/>
                      <a:pt x="106768" y="427484"/>
                      <a:pt x="131038" y="377966"/>
                    </a:cubicBezTo>
                    <a:cubicBezTo>
                      <a:pt x="99381" y="354791"/>
                      <a:pt x="66672" y="331608"/>
                      <a:pt x="35020" y="308433"/>
                    </a:cubicBezTo>
                    <a:cubicBezTo>
                      <a:pt x="-24076" y="267345"/>
                      <a:pt x="-6137" y="170421"/>
                      <a:pt x="71946" y="170421"/>
                    </a:cubicBezTo>
                    <a:cubicBezTo>
                      <a:pt x="128929" y="169369"/>
                      <a:pt x="184851" y="167260"/>
                      <a:pt x="241833" y="166208"/>
                    </a:cubicBezTo>
                    <a:cubicBezTo>
                      <a:pt x="263990" y="123011"/>
                      <a:pt x="286151" y="80871"/>
                      <a:pt x="306199" y="36626"/>
                    </a:cubicBezTo>
                    <a:cubicBezTo>
                      <a:pt x="319916" y="7125"/>
                      <a:pt x="350521" y="-3406"/>
                      <a:pt x="379401" y="94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</a:p>
            </p:txBody>
          </p:sp>
          <p:sp>
            <p:nvSpPr>
              <p:cNvPr id="31" name="Number2" descr="33f183f9-704f-4a83-9954-5f10f15a5694"/>
              <p:cNvSpPr/>
              <p:nvPr/>
            </p:nvSpPr>
            <p:spPr>
              <a:xfrm>
                <a:off x="3631551" y="3326236"/>
                <a:ext cx="523765" cy="48492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02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37" name="组合 36" descr="d270dcfc-728f-4899-bc43-4a2c048afdce"/>
            <p:cNvGrpSpPr/>
            <p:nvPr/>
          </p:nvGrpSpPr>
          <p:grpSpPr>
            <a:xfrm>
              <a:off x="5399499" y="3496054"/>
              <a:ext cx="3195496" cy="2198403"/>
              <a:chOff x="5399499" y="3496054"/>
              <a:chExt cx="3195496" cy="2198403"/>
            </a:xfrm>
          </p:grpSpPr>
          <p:sp>
            <p:nvSpPr>
              <p:cNvPr id="10" name="Text3" descr="bb6e5ed9-80ae-4e38-bb4a-96089510934c"/>
              <p:cNvSpPr txBox="1"/>
              <p:nvPr/>
            </p:nvSpPr>
            <p:spPr>
              <a:xfrm>
                <a:off x="5844853" y="4773209"/>
                <a:ext cx="2750142" cy="92124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不用刺激性化妆品和肥皂，保护皮肤。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1" name="Bullet3" descr="64411983-be69-4aae-88b1-eb4bc8160a2f"/>
              <p:cNvSpPr txBox="1"/>
              <p:nvPr/>
            </p:nvSpPr>
            <p:spPr>
              <a:xfrm>
                <a:off x="5844853" y="4195044"/>
                <a:ext cx="2750139" cy="578163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避免刺激性物品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8" name="任意多边形: 形状 27" descr="c9da09c0-05a4-40ca-8a1d-ddf6074ce9be"/>
              <p:cNvSpPr/>
              <p:nvPr/>
            </p:nvSpPr>
            <p:spPr>
              <a:xfrm>
                <a:off x="5399499" y="3496054"/>
                <a:ext cx="733822" cy="772295"/>
              </a:xfrm>
              <a:custGeom>
                <a:avLst/>
                <a:gdLst>
                  <a:gd name="connsiteX0" fmla="*/ 379401 w 656865"/>
                  <a:gd name="connsiteY0" fmla="*/ 940 h 691303"/>
                  <a:gd name="connsiteX1" fmla="*/ 442321 w 656865"/>
                  <a:gd name="connsiteY1" fmla="*/ 54535 h 691303"/>
                  <a:gd name="connsiteX2" fmla="*/ 466586 w 656865"/>
                  <a:gd name="connsiteY2" fmla="*/ 171477 h 691303"/>
                  <a:gd name="connsiteX3" fmla="*/ 603760 w 656865"/>
                  <a:gd name="connsiteY3" fmla="*/ 194652 h 691303"/>
                  <a:gd name="connsiteX4" fmla="*/ 620643 w 656865"/>
                  <a:gd name="connsiteY4" fmla="*/ 329503 h 691303"/>
                  <a:gd name="connsiteX5" fmla="*/ 512057 w 656865"/>
                  <a:gd name="connsiteY5" fmla="*/ 390298 h 691303"/>
                  <a:gd name="connsiteX6" fmla="*/ 517238 w 656865"/>
                  <a:gd name="connsiteY6" fmla="*/ 401720 h 691303"/>
                  <a:gd name="connsiteX7" fmla="*/ 540111 w 656865"/>
                  <a:gd name="connsiteY7" fmla="*/ 467696 h 691303"/>
                  <a:gd name="connsiteX8" fmla="*/ 557685 w 656865"/>
                  <a:gd name="connsiteY8" fmla="*/ 535277 h 691303"/>
                  <a:gd name="connsiteX9" fmla="*/ 565156 w 656865"/>
                  <a:gd name="connsiteY9" fmla="*/ 580899 h 691303"/>
                  <a:gd name="connsiteX10" fmla="*/ 565845 w 656865"/>
                  <a:gd name="connsiteY10" fmla="*/ 582074 h 691303"/>
                  <a:gd name="connsiteX11" fmla="*/ 569105 w 656865"/>
                  <a:gd name="connsiteY11" fmla="*/ 609739 h 691303"/>
                  <a:gd name="connsiteX12" fmla="*/ 567228 w 656865"/>
                  <a:gd name="connsiteY12" fmla="*/ 616510 h 691303"/>
                  <a:gd name="connsiteX13" fmla="*/ 567390 w 656865"/>
                  <a:gd name="connsiteY13" fmla="*/ 632010 h 691303"/>
                  <a:gd name="connsiteX14" fmla="*/ 558347 w 656865"/>
                  <a:gd name="connsiteY14" fmla="*/ 649468 h 691303"/>
                  <a:gd name="connsiteX15" fmla="*/ 553883 w 656865"/>
                  <a:gd name="connsiteY15" fmla="*/ 647001 h 691303"/>
                  <a:gd name="connsiteX16" fmla="*/ 546518 w 656865"/>
                  <a:gd name="connsiteY16" fmla="*/ 657412 h 691303"/>
                  <a:gd name="connsiteX17" fmla="*/ 446538 w 656865"/>
                  <a:gd name="connsiteY17" fmla="*/ 657151 h 691303"/>
                  <a:gd name="connsiteX18" fmla="*/ 312529 w 656865"/>
                  <a:gd name="connsiteY18" fmla="*/ 523352 h 691303"/>
                  <a:gd name="connsiteX19" fmla="*/ 301609 w 656865"/>
                  <a:gd name="connsiteY19" fmla="*/ 531885 h 691303"/>
                  <a:gd name="connsiteX20" fmla="*/ 296418 w 656865"/>
                  <a:gd name="connsiteY20" fmla="*/ 538465 h 691303"/>
                  <a:gd name="connsiteX21" fmla="*/ 248313 w 656865"/>
                  <a:gd name="connsiteY21" fmla="*/ 589081 h 691303"/>
                  <a:gd name="connsiteX22" fmla="*/ 95213 w 656865"/>
                  <a:gd name="connsiteY22" fmla="*/ 688749 h 691303"/>
                  <a:gd name="connsiteX23" fmla="*/ 95376 w 656865"/>
                  <a:gd name="connsiteY23" fmla="*/ 682830 h 691303"/>
                  <a:gd name="connsiteX24" fmla="*/ 73795 w 656865"/>
                  <a:gd name="connsiteY24" fmla="*/ 680721 h 691303"/>
                  <a:gd name="connsiteX25" fmla="*/ 37129 w 656865"/>
                  <a:gd name="connsiteY25" fmla="*/ 611846 h 691303"/>
                  <a:gd name="connsiteX26" fmla="*/ 56120 w 656865"/>
                  <a:gd name="connsiteY26" fmla="*/ 553901 h 691303"/>
                  <a:gd name="connsiteX27" fmla="*/ 65616 w 656865"/>
                  <a:gd name="connsiteY27" fmla="*/ 527565 h 691303"/>
                  <a:gd name="connsiteX28" fmla="*/ 131038 w 656865"/>
                  <a:gd name="connsiteY28" fmla="*/ 377966 h 691303"/>
                  <a:gd name="connsiteX29" fmla="*/ 35020 w 656865"/>
                  <a:gd name="connsiteY29" fmla="*/ 308433 h 691303"/>
                  <a:gd name="connsiteX30" fmla="*/ 71946 w 656865"/>
                  <a:gd name="connsiteY30" fmla="*/ 170421 h 691303"/>
                  <a:gd name="connsiteX31" fmla="*/ 241833 w 656865"/>
                  <a:gd name="connsiteY31" fmla="*/ 166208 h 691303"/>
                  <a:gd name="connsiteX32" fmla="*/ 306199 w 656865"/>
                  <a:gd name="connsiteY32" fmla="*/ 36626 h 691303"/>
                  <a:gd name="connsiteX33" fmla="*/ 379401 w 656865"/>
                  <a:gd name="connsiteY33" fmla="*/ 940 h 691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656865" h="691303">
                    <a:moveTo>
                      <a:pt x="379401" y="940"/>
                    </a:moveTo>
                    <a:cubicBezTo>
                      <a:pt x="408290" y="5286"/>
                      <a:pt x="435460" y="24508"/>
                      <a:pt x="442321" y="54535"/>
                    </a:cubicBezTo>
                    <a:cubicBezTo>
                      <a:pt x="450760" y="93514"/>
                      <a:pt x="459199" y="132498"/>
                      <a:pt x="466586" y="171477"/>
                    </a:cubicBezTo>
                    <a:cubicBezTo>
                      <a:pt x="511960" y="175690"/>
                      <a:pt x="558386" y="183065"/>
                      <a:pt x="603760" y="194652"/>
                    </a:cubicBezTo>
                    <a:cubicBezTo>
                      <a:pt x="663904" y="209400"/>
                      <a:pt x="677621" y="300007"/>
                      <a:pt x="620643" y="329503"/>
                    </a:cubicBezTo>
                    <a:lnTo>
                      <a:pt x="512057" y="390298"/>
                    </a:lnTo>
                    <a:lnTo>
                      <a:pt x="517238" y="401720"/>
                    </a:lnTo>
                    <a:cubicBezTo>
                      <a:pt x="525160" y="421729"/>
                      <a:pt x="532938" y="444009"/>
                      <a:pt x="540111" y="467696"/>
                    </a:cubicBezTo>
                    <a:cubicBezTo>
                      <a:pt x="547285" y="491384"/>
                      <a:pt x="553175" y="514235"/>
                      <a:pt x="557685" y="535277"/>
                    </a:cubicBezTo>
                    <a:lnTo>
                      <a:pt x="565156" y="580899"/>
                    </a:lnTo>
                    <a:lnTo>
                      <a:pt x="565845" y="582074"/>
                    </a:lnTo>
                    <a:cubicBezTo>
                      <a:pt x="568916" y="591334"/>
                      <a:pt x="569880" y="600685"/>
                      <a:pt x="569105" y="609739"/>
                    </a:cubicBezTo>
                    <a:lnTo>
                      <a:pt x="567228" y="616510"/>
                    </a:lnTo>
                    <a:lnTo>
                      <a:pt x="567390" y="632010"/>
                    </a:lnTo>
                    <a:cubicBezTo>
                      <a:pt x="565984" y="641914"/>
                      <a:pt x="563003" y="648057"/>
                      <a:pt x="558347" y="649468"/>
                    </a:cubicBezTo>
                    <a:lnTo>
                      <a:pt x="553883" y="647001"/>
                    </a:lnTo>
                    <a:lnTo>
                      <a:pt x="546518" y="657412"/>
                    </a:lnTo>
                    <a:cubicBezTo>
                      <a:pt x="521458" y="682698"/>
                      <a:pt x="480306" y="690863"/>
                      <a:pt x="446538" y="657151"/>
                    </a:cubicBezTo>
                    <a:cubicBezTo>
                      <a:pt x="404334" y="609741"/>
                      <a:pt x="358960" y="565492"/>
                      <a:pt x="312529" y="523352"/>
                    </a:cubicBezTo>
                    <a:lnTo>
                      <a:pt x="301609" y="531885"/>
                    </a:lnTo>
                    <a:lnTo>
                      <a:pt x="296418" y="538465"/>
                    </a:lnTo>
                    <a:cubicBezTo>
                      <a:pt x="282282" y="554691"/>
                      <a:pt x="266061" y="571831"/>
                      <a:pt x="248313" y="589081"/>
                    </a:cubicBezTo>
                    <a:cubicBezTo>
                      <a:pt x="177320" y="658080"/>
                      <a:pt x="108775" y="702703"/>
                      <a:pt x="95213" y="688749"/>
                    </a:cubicBezTo>
                    <a:lnTo>
                      <a:pt x="95376" y="682830"/>
                    </a:lnTo>
                    <a:lnTo>
                      <a:pt x="73795" y="680721"/>
                    </a:lnTo>
                    <a:cubicBezTo>
                      <a:pt x="48207" y="669527"/>
                      <a:pt x="28159" y="642925"/>
                      <a:pt x="37129" y="611846"/>
                    </a:cubicBezTo>
                    <a:cubicBezTo>
                      <a:pt x="42407" y="591832"/>
                      <a:pt x="49790" y="572866"/>
                      <a:pt x="56120" y="553901"/>
                    </a:cubicBezTo>
                    <a:cubicBezTo>
                      <a:pt x="57177" y="545474"/>
                      <a:pt x="60342" y="535996"/>
                      <a:pt x="65616" y="527565"/>
                    </a:cubicBezTo>
                    <a:cubicBezTo>
                      <a:pt x="84611" y="476999"/>
                      <a:pt x="106768" y="427484"/>
                      <a:pt x="131038" y="377966"/>
                    </a:cubicBezTo>
                    <a:cubicBezTo>
                      <a:pt x="99381" y="354791"/>
                      <a:pt x="66672" y="331608"/>
                      <a:pt x="35020" y="308433"/>
                    </a:cubicBezTo>
                    <a:cubicBezTo>
                      <a:pt x="-24076" y="267345"/>
                      <a:pt x="-6137" y="170421"/>
                      <a:pt x="71946" y="170421"/>
                    </a:cubicBezTo>
                    <a:cubicBezTo>
                      <a:pt x="128929" y="169369"/>
                      <a:pt x="184851" y="167260"/>
                      <a:pt x="241833" y="166208"/>
                    </a:cubicBezTo>
                    <a:cubicBezTo>
                      <a:pt x="263990" y="123011"/>
                      <a:pt x="286151" y="80871"/>
                      <a:pt x="306199" y="36626"/>
                    </a:cubicBezTo>
                    <a:cubicBezTo>
                      <a:pt x="319916" y="7125"/>
                      <a:pt x="350521" y="-3406"/>
                      <a:pt x="379401" y="94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</a:p>
            </p:txBody>
          </p:sp>
          <p:sp>
            <p:nvSpPr>
              <p:cNvPr id="33" name="Number3" descr="bdf671a7-32a9-4bca-8683-c0c83dee4746"/>
              <p:cNvSpPr/>
              <p:nvPr/>
            </p:nvSpPr>
            <p:spPr>
              <a:xfrm>
                <a:off x="5504527" y="3619909"/>
                <a:ext cx="523765" cy="48492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03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38" name="组合 37" descr="7dcce653-b688-452b-9e33-78f2186c8cb8"/>
            <p:cNvGrpSpPr/>
            <p:nvPr/>
          </p:nvGrpSpPr>
          <p:grpSpPr>
            <a:xfrm>
              <a:off x="7876913" y="1835402"/>
              <a:ext cx="2813242" cy="2293086"/>
              <a:chOff x="7876913" y="1835402"/>
              <a:chExt cx="2813242" cy="2293086"/>
            </a:xfrm>
          </p:grpSpPr>
          <p:sp>
            <p:nvSpPr>
              <p:cNvPr id="14" name="Text4" descr="63d9f74d-e321-4db2-b148-6fb546680ba5"/>
              <p:cNvSpPr txBox="1"/>
              <p:nvPr/>
            </p:nvSpPr>
            <p:spPr>
              <a:xfrm>
                <a:off x="8176437" y="2413567"/>
                <a:ext cx="2513718" cy="92124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多进行户外活动，增强皮肤抵抗力。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5" name="Bullet4" descr="49ea94a5-b970-43ce-a30b-c230e9c0e96c"/>
              <p:cNvSpPr txBox="1"/>
              <p:nvPr/>
            </p:nvSpPr>
            <p:spPr>
              <a:xfrm>
                <a:off x="8176437" y="1835402"/>
                <a:ext cx="2513715" cy="578163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加强户外锻炼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9" name="任意多边形: 形状 28" descr="98ee81f8-0e97-436b-9c00-cfa5f561c191"/>
              <p:cNvSpPr/>
              <p:nvPr/>
            </p:nvSpPr>
            <p:spPr>
              <a:xfrm>
                <a:off x="7876913" y="3356193"/>
                <a:ext cx="733822" cy="772295"/>
              </a:xfrm>
              <a:custGeom>
                <a:avLst/>
                <a:gdLst>
                  <a:gd name="connsiteX0" fmla="*/ 379401 w 656865"/>
                  <a:gd name="connsiteY0" fmla="*/ 940 h 691303"/>
                  <a:gd name="connsiteX1" fmla="*/ 442321 w 656865"/>
                  <a:gd name="connsiteY1" fmla="*/ 54535 h 691303"/>
                  <a:gd name="connsiteX2" fmla="*/ 466586 w 656865"/>
                  <a:gd name="connsiteY2" fmla="*/ 171477 h 691303"/>
                  <a:gd name="connsiteX3" fmla="*/ 603760 w 656865"/>
                  <a:gd name="connsiteY3" fmla="*/ 194652 h 691303"/>
                  <a:gd name="connsiteX4" fmla="*/ 620643 w 656865"/>
                  <a:gd name="connsiteY4" fmla="*/ 329503 h 691303"/>
                  <a:gd name="connsiteX5" fmla="*/ 512057 w 656865"/>
                  <a:gd name="connsiteY5" fmla="*/ 390298 h 691303"/>
                  <a:gd name="connsiteX6" fmla="*/ 517238 w 656865"/>
                  <a:gd name="connsiteY6" fmla="*/ 401720 h 691303"/>
                  <a:gd name="connsiteX7" fmla="*/ 540111 w 656865"/>
                  <a:gd name="connsiteY7" fmla="*/ 467696 h 691303"/>
                  <a:gd name="connsiteX8" fmla="*/ 557685 w 656865"/>
                  <a:gd name="connsiteY8" fmla="*/ 535277 h 691303"/>
                  <a:gd name="connsiteX9" fmla="*/ 565156 w 656865"/>
                  <a:gd name="connsiteY9" fmla="*/ 580899 h 691303"/>
                  <a:gd name="connsiteX10" fmla="*/ 565845 w 656865"/>
                  <a:gd name="connsiteY10" fmla="*/ 582074 h 691303"/>
                  <a:gd name="connsiteX11" fmla="*/ 569105 w 656865"/>
                  <a:gd name="connsiteY11" fmla="*/ 609739 h 691303"/>
                  <a:gd name="connsiteX12" fmla="*/ 567228 w 656865"/>
                  <a:gd name="connsiteY12" fmla="*/ 616510 h 691303"/>
                  <a:gd name="connsiteX13" fmla="*/ 567390 w 656865"/>
                  <a:gd name="connsiteY13" fmla="*/ 632010 h 691303"/>
                  <a:gd name="connsiteX14" fmla="*/ 558347 w 656865"/>
                  <a:gd name="connsiteY14" fmla="*/ 649468 h 691303"/>
                  <a:gd name="connsiteX15" fmla="*/ 553883 w 656865"/>
                  <a:gd name="connsiteY15" fmla="*/ 647001 h 691303"/>
                  <a:gd name="connsiteX16" fmla="*/ 546518 w 656865"/>
                  <a:gd name="connsiteY16" fmla="*/ 657412 h 691303"/>
                  <a:gd name="connsiteX17" fmla="*/ 446538 w 656865"/>
                  <a:gd name="connsiteY17" fmla="*/ 657151 h 691303"/>
                  <a:gd name="connsiteX18" fmla="*/ 312529 w 656865"/>
                  <a:gd name="connsiteY18" fmla="*/ 523352 h 691303"/>
                  <a:gd name="connsiteX19" fmla="*/ 301609 w 656865"/>
                  <a:gd name="connsiteY19" fmla="*/ 531885 h 691303"/>
                  <a:gd name="connsiteX20" fmla="*/ 296418 w 656865"/>
                  <a:gd name="connsiteY20" fmla="*/ 538465 h 691303"/>
                  <a:gd name="connsiteX21" fmla="*/ 248313 w 656865"/>
                  <a:gd name="connsiteY21" fmla="*/ 589081 h 691303"/>
                  <a:gd name="connsiteX22" fmla="*/ 95213 w 656865"/>
                  <a:gd name="connsiteY22" fmla="*/ 688749 h 691303"/>
                  <a:gd name="connsiteX23" fmla="*/ 95376 w 656865"/>
                  <a:gd name="connsiteY23" fmla="*/ 682830 h 691303"/>
                  <a:gd name="connsiteX24" fmla="*/ 73795 w 656865"/>
                  <a:gd name="connsiteY24" fmla="*/ 680721 h 691303"/>
                  <a:gd name="connsiteX25" fmla="*/ 37129 w 656865"/>
                  <a:gd name="connsiteY25" fmla="*/ 611846 h 691303"/>
                  <a:gd name="connsiteX26" fmla="*/ 56120 w 656865"/>
                  <a:gd name="connsiteY26" fmla="*/ 553901 h 691303"/>
                  <a:gd name="connsiteX27" fmla="*/ 65616 w 656865"/>
                  <a:gd name="connsiteY27" fmla="*/ 527565 h 691303"/>
                  <a:gd name="connsiteX28" fmla="*/ 131038 w 656865"/>
                  <a:gd name="connsiteY28" fmla="*/ 377966 h 691303"/>
                  <a:gd name="connsiteX29" fmla="*/ 35020 w 656865"/>
                  <a:gd name="connsiteY29" fmla="*/ 308433 h 691303"/>
                  <a:gd name="connsiteX30" fmla="*/ 71946 w 656865"/>
                  <a:gd name="connsiteY30" fmla="*/ 170421 h 691303"/>
                  <a:gd name="connsiteX31" fmla="*/ 241833 w 656865"/>
                  <a:gd name="connsiteY31" fmla="*/ 166208 h 691303"/>
                  <a:gd name="connsiteX32" fmla="*/ 306199 w 656865"/>
                  <a:gd name="connsiteY32" fmla="*/ 36626 h 691303"/>
                  <a:gd name="connsiteX33" fmla="*/ 379401 w 656865"/>
                  <a:gd name="connsiteY33" fmla="*/ 940 h 691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656865" h="691303">
                    <a:moveTo>
                      <a:pt x="379401" y="940"/>
                    </a:moveTo>
                    <a:cubicBezTo>
                      <a:pt x="408290" y="5286"/>
                      <a:pt x="435460" y="24508"/>
                      <a:pt x="442321" y="54535"/>
                    </a:cubicBezTo>
                    <a:cubicBezTo>
                      <a:pt x="450760" y="93514"/>
                      <a:pt x="459199" y="132498"/>
                      <a:pt x="466586" y="171477"/>
                    </a:cubicBezTo>
                    <a:cubicBezTo>
                      <a:pt x="511960" y="175690"/>
                      <a:pt x="558386" y="183065"/>
                      <a:pt x="603760" y="194652"/>
                    </a:cubicBezTo>
                    <a:cubicBezTo>
                      <a:pt x="663904" y="209400"/>
                      <a:pt x="677621" y="300007"/>
                      <a:pt x="620643" y="329503"/>
                    </a:cubicBezTo>
                    <a:lnTo>
                      <a:pt x="512057" y="390298"/>
                    </a:lnTo>
                    <a:lnTo>
                      <a:pt x="517238" y="401720"/>
                    </a:lnTo>
                    <a:cubicBezTo>
                      <a:pt x="525160" y="421729"/>
                      <a:pt x="532938" y="444009"/>
                      <a:pt x="540111" y="467696"/>
                    </a:cubicBezTo>
                    <a:cubicBezTo>
                      <a:pt x="547285" y="491384"/>
                      <a:pt x="553175" y="514235"/>
                      <a:pt x="557685" y="535277"/>
                    </a:cubicBezTo>
                    <a:lnTo>
                      <a:pt x="565156" y="580899"/>
                    </a:lnTo>
                    <a:lnTo>
                      <a:pt x="565845" y="582074"/>
                    </a:lnTo>
                    <a:cubicBezTo>
                      <a:pt x="568916" y="591334"/>
                      <a:pt x="569880" y="600685"/>
                      <a:pt x="569105" y="609739"/>
                    </a:cubicBezTo>
                    <a:lnTo>
                      <a:pt x="567228" y="616510"/>
                    </a:lnTo>
                    <a:lnTo>
                      <a:pt x="567390" y="632010"/>
                    </a:lnTo>
                    <a:cubicBezTo>
                      <a:pt x="565984" y="641914"/>
                      <a:pt x="563003" y="648057"/>
                      <a:pt x="558347" y="649468"/>
                    </a:cubicBezTo>
                    <a:lnTo>
                      <a:pt x="553883" y="647001"/>
                    </a:lnTo>
                    <a:lnTo>
                      <a:pt x="546518" y="657412"/>
                    </a:lnTo>
                    <a:cubicBezTo>
                      <a:pt x="521458" y="682698"/>
                      <a:pt x="480306" y="690863"/>
                      <a:pt x="446538" y="657151"/>
                    </a:cubicBezTo>
                    <a:cubicBezTo>
                      <a:pt x="404334" y="609741"/>
                      <a:pt x="358960" y="565492"/>
                      <a:pt x="312529" y="523352"/>
                    </a:cubicBezTo>
                    <a:lnTo>
                      <a:pt x="301609" y="531885"/>
                    </a:lnTo>
                    <a:lnTo>
                      <a:pt x="296418" y="538465"/>
                    </a:lnTo>
                    <a:cubicBezTo>
                      <a:pt x="282282" y="554691"/>
                      <a:pt x="266061" y="571831"/>
                      <a:pt x="248313" y="589081"/>
                    </a:cubicBezTo>
                    <a:cubicBezTo>
                      <a:pt x="177320" y="658080"/>
                      <a:pt x="108775" y="702703"/>
                      <a:pt x="95213" y="688749"/>
                    </a:cubicBezTo>
                    <a:lnTo>
                      <a:pt x="95376" y="682830"/>
                    </a:lnTo>
                    <a:lnTo>
                      <a:pt x="73795" y="680721"/>
                    </a:lnTo>
                    <a:cubicBezTo>
                      <a:pt x="48207" y="669527"/>
                      <a:pt x="28159" y="642925"/>
                      <a:pt x="37129" y="611846"/>
                    </a:cubicBezTo>
                    <a:cubicBezTo>
                      <a:pt x="42407" y="591832"/>
                      <a:pt x="49790" y="572866"/>
                      <a:pt x="56120" y="553901"/>
                    </a:cubicBezTo>
                    <a:cubicBezTo>
                      <a:pt x="57177" y="545474"/>
                      <a:pt x="60342" y="535996"/>
                      <a:pt x="65616" y="527565"/>
                    </a:cubicBezTo>
                    <a:cubicBezTo>
                      <a:pt x="84611" y="476999"/>
                      <a:pt x="106768" y="427484"/>
                      <a:pt x="131038" y="377966"/>
                    </a:cubicBezTo>
                    <a:cubicBezTo>
                      <a:pt x="99381" y="354791"/>
                      <a:pt x="66672" y="331608"/>
                      <a:pt x="35020" y="308433"/>
                    </a:cubicBezTo>
                    <a:cubicBezTo>
                      <a:pt x="-24076" y="267345"/>
                      <a:pt x="-6137" y="170421"/>
                      <a:pt x="71946" y="170421"/>
                    </a:cubicBezTo>
                    <a:cubicBezTo>
                      <a:pt x="128929" y="169369"/>
                      <a:pt x="184851" y="167260"/>
                      <a:pt x="241833" y="166208"/>
                    </a:cubicBezTo>
                    <a:cubicBezTo>
                      <a:pt x="263990" y="123011"/>
                      <a:pt x="286151" y="80871"/>
                      <a:pt x="306199" y="36626"/>
                    </a:cubicBezTo>
                    <a:cubicBezTo>
                      <a:pt x="319916" y="7125"/>
                      <a:pt x="350521" y="-3406"/>
                      <a:pt x="379401" y="94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</a:p>
            </p:txBody>
          </p:sp>
          <p:sp>
            <p:nvSpPr>
              <p:cNvPr id="34" name="Number4" descr="957e8f5b-a149-43eb-8af7-109591ce534e"/>
              <p:cNvSpPr/>
              <p:nvPr/>
            </p:nvSpPr>
            <p:spPr>
              <a:xfrm>
                <a:off x="7981941" y="3468498"/>
                <a:ext cx="523765" cy="48492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04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sp>
          <p:nvSpPr>
            <p:cNvPr id="39" name="paint-splash_65654" descr="e9acfd24-3085-4fd9-95d3-c1dbfb12590a"/>
            <p:cNvSpPr/>
            <p:nvPr/>
          </p:nvSpPr>
          <p:spPr>
            <a:xfrm>
              <a:off x="10124468" y="3529097"/>
              <a:ext cx="915408" cy="924241"/>
            </a:xfrm>
            <a:custGeom>
              <a:avLst/>
              <a:gdLst>
                <a:gd name="T0" fmla="*/ 5545 w 5635"/>
                <a:gd name="T1" fmla="*/ 1959 h 5698"/>
                <a:gd name="T2" fmla="*/ 4627 w 5635"/>
                <a:gd name="T3" fmla="*/ 1769 h 5698"/>
                <a:gd name="T4" fmla="*/ 3854 w 5635"/>
                <a:gd name="T5" fmla="*/ 2463 h 5698"/>
                <a:gd name="T6" fmla="*/ 4288 w 5635"/>
                <a:gd name="T7" fmla="*/ 1701 h 5698"/>
                <a:gd name="T8" fmla="*/ 3618 w 5635"/>
                <a:gd name="T9" fmla="*/ 1862 h 5698"/>
                <a:gd name="T10" fmla="*/ 2953 w 5635"/>
                <a:gd name="T11" fmla="*/ 1830 h 5698"/>
                <a:gd name="T12" fmla="*/ 3448 w 5635"/>
                <a:gd name="T13" fmla="*/ 811 h 5698"/>
                <a:gd name="T14" fmla="*/ 2390 w 5635"/>
                <a:gd name="T15" fmla="*/ 677 h 5698"/>
                <a:gd name="T16" fmla="*/ 2517 w 5635"/>
                <a:gd name="T17" fmla="*/ 1792 h 5698"/>
                <a:gd name="T18" fmla="*/ 1936 w 5635"/>
                <a:gd name="T19" fmla="*/ 1910 h 5698"/>
                <a:gd name="T20" fmla="*/ 1200 w 5635"/>
                <a:gd name="T21" fmla="*/ 1849 h 5698"/>
                <a:gd name="T22" fmla="*/ 1541 w 5635"/>
                <a:gd name="T23" fmla="*/ 2618 h 5698"/>
                <a:gd name="T24" fmla="*/ 621 w 5635"/>
                <a:gd name="T25" fmla="*/ 2355 h 5698"/>
                <a:gd name="T26" fmla="*/ 590 w 5635"/>
                <a:gd name="T27" fmla="*/ 3544 h 5698"/>
                <a:gd name="T28" fmla="*/ 1918 w 5635"/>
                <a:gd name="T29" fmla="*/ 3583 h 5698"/>
                <a:gd name="T30" fmla="*/ 1152 w 5635"/>
                <a:gd name="T31" fmla="*/ 4183 h 5698"/>
                <a:gd name="T32" fmla="*/ 2120 w 5635"/>
                <a:gd name="T33" fmla="*/ 4713 h 5698"/>
                <a:gd name="T34" fmla="*/ 2427 w 5635"/>
                <a:gd name="T35" fmla="*/ 4154 h 5698"/>
                <a:gd name="T36" fmla="*/ 2757 w 5635"/>
                <a:gd name="T37" fmla="*/ 4971 h 5698"/>
                <a:gd name="T38" fmla="*/ 3128 w 5635"/>
                <a:gd name="T39" fmla="*/ 4219 h 5698"/>
                <a:gd name="T40" fmla="*/ 3308 w 5635"/>
                <a:gd name="T41" fmla="*/ 5112 h 5698"/>
                <a:gd name="T42" fmla="*/ 4091 w 5635"/>
                <a:gd name="T43" fmla="*/ 4498 h 5698"/>
                <a:gd name="T44" fmla="*/ 4775 w 5635"/>
                <a:gd name="T45" fmla="*/ 3746 h 5698"/>
                <a:gd name="T46" fmla="*/ 4308 w 5635"/>
                <a:gd name="T47" fmla="*/ 3356 h 5698"/>
                <a:gd name="T48" fmla="*/ 4777 w 5635"/>
                <a:gd name="T49" fmla="*/ 2720 h 5698"/>
                <a:gd name="T50" fmla="*/ 5546 w 5635"/>
                <a:gd name="T51" fmla="*/ 1959 h 5698"/>
                <a:gd name="T52" fmla="*/ 398 w 5635"/>
                <a:gd name="T53" fmla="*/ 2689 h 5698"/>
                <a:gd name="T54" fmla="*/ 832 w 5635"/>
                <a:gd name="T55" fmla="*/ 2662 h 5698"/>
                <a:gd name="T56" fmla="*/ 1625 w 5635"/>
                <a:gd name="T57" fmla="*/ 1745 h 5698"/>
                <a:gd name="T58" fmla="*/ 1617 w 5635"/>
                <a:gd name="T59" fmla="*/ 1613 h 5698"/>
                <a:gd name="T60" fmla="*/ 1625 w 5635"/>
                <a:gd name="T61" fmla="*/ 1745 h 5698"/>
                <a:gd name="T62" fmla="*/ 1351 w 5635"/>
                <a:gd name="T63" fmla="*/ 4458 h 5698"/>
                <a:gd name="T64" fmla="*/ 1587 w 5635"/>
                <a:gd name="T65" fmla="*/ 4384 h 5698"/>
                <a:gd name="T66" fmla="*/ 2885 w 5635"/>
                <a:gd name="T67" fmla="*/ 440 h 5698"/>
                <a:gd name="T68" fmla="*/ 2885 w 5635"/>
                <a:gd name="T69" fmla="*/ 192 h 5698"/>
                <a:gd name="T70" fmla="*/ 2885 w 5635"/>
                <a:gd name="T71" fmla="*/ 440 h 5698"/>
                <a:gd name="T72" fmla="*/ 3756 w 5635"/>
                <a:gd name="T73" fmla="*/ 5234 h 5698"/>
                <a:gd name="T74" fmla="*/ 3609 w 5635"/>
                <a:gd name="T75" fmla="*/ 4765 h 5698"/>
                <a:gd name="T76" fmla="*/ 5009 w 5635"/>
                <a:gd name="T77" fmla="*/ 1971 h 5698"/>
                <a:gd name="T78" fmla="*/ 4993 w 5635"/>
                <a:gd name="T79" fmla="*/ 1724 h 5698"/>
                <a:gd name="T80" fmla="*/ 5009 w 5635"/>
                <a:gd name="T81" fmla="*/ 1971 h 5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635" h="5698">
                  <a:moveTo>
                    <a:pt x="5546" y="1959"/>
                  </a:moveTo>
                  <a:cubicBezTo>
                    <a:pt x="5559" y="1992"/>
                    <a:pt x="5568" y="2013"/>
                    <a:pt x="5545" y="1959"/>
                  </a:cubicBezTo>
                  <a:cubicBezTo>
                    <a:pt x="5493" y="1833"/>
                    <a:pt x="5524" y="1908"/>
                    <a:pt x="5545" y="1958"/>
                  </a:cubicBezTo>
                  <a:cubicBezTo>
                    <a:pt x="5398" y="1607"/>
                    <a:pt x="4897" y="1462"/>
                    <a:pt x="4627" y="1769"/>
                  </a:cubicBezTo>
                  <a:cubicBezTo>
                    <a:pt x="4514" y="1897"/>
                    <a:pt x="4475" y="2064"/>
                    <a:pt x="4403" y="2214"/>
                  </a:cubicBezTo>
                  <a:cubicBezTo>
                    <a:pt x="4319" y="2391"/>
                    <a:pt x="4051" y="2563"/>
                    <a:pt x="3854" y="2463"/>
                  </a:cubicBezTo>
                  <a:cubicBezTo>
                    <a:pt x="3983" y="2371"/>
                    <a:pt x="4109" y="2309"/>
                    <a:pt x="4208" y="2177"/>
                  </a:cubicBezTo>
                  <a:cubicBezTo>
                    <a:pt x="4304" y="2048"/>
                    <a:pt x="4381" y="1852"/>
                    <a:pt x="4288" y="1701"/>
                  </a:cubicBezTo>
                  <a:cubicBezTo>
                    <a:pt x="4210" y="1573"/>
                    <a:pt x="4032" y="1508"/>
                    <a:pt x="3888" y="1540"/>
                  </a:cubicBezTo>
                  <a:cubicBezTo>
                    <a:pt x="3722" y="1577"/>
                    <a:pt x="3663" y="1715"/>
                    <a:pt x="3618" y="1862"/>
                  </a:cubicBezTo>
                  <a:cubicBezTo>
                    <a:pt x="3564" y="2038"/>
                    <a:pt x="3505" y="2126"/>
                    <a:pt x="3308" y="2097"/>
                  </a:cubicBezTo>
                  <a:cubicBezTo>
                    <a:pt x="3176" y="2077"/>
                    <a:pt x="2942" y="1997"/>
                    <a:pt x="2953" y="1830"/>
                  </a:cubicBezTo>
                  <a:cubicBezTo>
                    <a:pt x="2964" y="1656"/>
                    <a:pt x="3088" y="1488"/>
                    <a:pt x="3178" y="1345"/>
                  </a:cubicBezTo>
                  <a:cubicBezTo>
                    <a:pt x="3285" y="1174"/>
                    <a:pt x="3408" y="1014"/>
                    <a:pt x="3448" y="811"/>
                  </a:cubicBezTo>
                  <a:cubicBezTo>
                    <a:pt x="3520" y="446"/>
                    <a:pt x="3341" y="101"/>
                    <a:pt x="2951" y="50"/>
                  </a:cubicBezTo>
                  <a:cubicBezTo>
                    <a:pt x="2568" y="0"/>
                    <a:pt x="2348" y="321"/>
                    <a:pt x="2390" y="677"/>
                  </a:cubicBezTo>
                  <a:cubicBezTo>
                    <a:pt x="2410" y="852"/>
                    <a:pt x="2504" y="995"/>
                    <a:pt x="2545" y="1162"/>
                  </a:cubicBezTo>
                  <a:cubicBezTo>
                    <a:pt x="2597" y="1370"/>
                    <a:pt x="2564" y="1587"/>
                    <a:pt x="2517" y="1792"/>
                  </a:cubicBezTo>
                  <a:cubicBezTo>
                    <a:pt x="2482" y="1944"/>
                    <a:pt x="2379" y="2108"/>
                    <a:pt x="2219" y="2156"/>
                  </a:cubicBezTo>
                  <a:cubicBezTo>
                    <a:pt x="2044" y="2208"/>
                    <a:pt x="1957" y="2054"/>
                    <a:pt x="1936" y="1910"/>
                  </a:cubicBezTo>
                  <a:cubicBezTo>
                    <a:pt x="1901" y="1681"/>
                    <a:pt x="1795" y="1462"/>
                    <a:pt x="1527" y="1526"/>
                  </a:cubicBezTo>
                  <a:cubicBezTo>
                    <a:pt x="1364" y="1564"/>
                    <a:pt x="1243" y="1688"/>
                    <a:pt x="1200" y="1849"/>
                  </a:cubicBezTo>
                  <a:cubicBezTo>
                    <a:pt x="1152" y="2029"/>
                    <a:pt x="1239" y="2175"/>
                    <a:pt x="1350" y="2310"/>
                  </a:cubicBezTo>
                  <a:cubicBezTo>
                    <a:pt x="1406" y="2379"/>
                    <a:pt x="1556" y="2516"/>
                    <a:pt x="1541" y="2618"/>
                  </a:cubicBezTo>
                  <a:cubicBezTo>
                    <a:pt x="1514" y="2789"/>
                    <a:pt x="1175" y="2587"/>
                    <a:pt x="1120" y="2545"/>
                  </a:cubicBezTo>
                  <a:cubicBezTo>
                    <a:pt x="970" y="2432"/>
                    <a:pt x="819" y="2331"/>
                    <a:pt x="621" y="2355"/>
                  </a:cubicBezTo>
                  <a:cubicBezTo>
                    <a:pt x="437" y="2377"/>
                    <a:pt x="263" y="2511"/>
                    <a:pt x="180" y="2674"/>
                  </a:cubicBezTo>
                  <a:cubicBezTo>
                    <a:pt x="0" y="3026"/>
                    <a:pt x="262" y="3407"/>
                    <a:pt x="590" y="3544"/>
                  </a:cubicBezTo>
                  <a:cubicBezTo>
                    <a:pt x="957" y="3698"/>
                    <a:pt x="1283" y="3449"/>
                    <a:pt x="1655" y="3449"/>
                  </a:cubicBezTo>
                  <a:cubicBezTo>
                    <a:pt x="1728" y="3449"/>
                    <a:pt x="1956" y="3455"/>
                    <a:pt x="1918" y="3583"/>
                  </a:cubicBezTo>
                  <a:cubicBezTo>
                    <a:pt x="1867" y="3752"/>
                    <a:pt x="1678" y="3836"/>
                    <a:pt x="1528" y="3892"/>
                  </a:cubicBezTo>
                  <a:cubicBezTo>
                    <a:pt x="1372" y="3951"/>
                    <a:pt x="1224" y="4022"/>
                    <a:pt x="1152" y="4183"/>
                  </a:cubicBezTo>
                  <a:cubicBezTo>
                    <a:pt x="1080" y="4345"/>
                    <a:pt x="1132" y="4530"/>
                    <a:pt x="1249" y="4656"/>
                  </a:cubicBezTo>
                  <a:cubicBezTo>
                    <a:pt x="1476" y="4898"/>
                    <a:pt x="1878" y="4978"/>
                    <a:pt x="2120" y="4713"/>
                  </a:cubicBezTo>
                  <a:cubicBezTo>
                    <a:pt x="2229" y="4595"/>
                    <a:pt x="2273" y="4444"/>
                    <a:pt x="2321" y="4295"/>
                  </a:cubicBezTo>
                  <a:cubicBezTo>
                    <a:pt x="2334" y="4256"/>
                    <a:pt x="2362" y="4127"/>
                    <a:pt x="2427" y="4154"/>
                  </a:cubicBezTo>
                  <a:cubicBezTo>
                    <a:pt x="2526" y="4196"/>
                    <a:pt x="2444" y="4320"/>
                    <a:pt x="2408" y="4374"/>
                  </a:cubicBezTo>
                  <a:cubicBezTo>
                    <a:pt x="2215" y="4660"/>
                    <a:pt x="2372" y="5062"/>
                    <a:pt x="2757" y="4971"/>
                  </a:cubicBezTo>
                  <a:cubicBezTo>
                    <a:pt x="2891" y="4939"/>
                    <a:pt x="2989" y="4839"/>
                    <a:pt x="3008" y="4701"/>
                  </a:cubicBezTo>
                  <a:cubicBezTo>
                    <a:pt x="3031" y="4535"/>
                    <a:pt x="2935" y="4317"/>
                    <a:pt x="3128" y="4219"/>
                  </a:cubicBezTo>
                  <a:cubicBezTo>
                    <a:pt x="3284" y="4140"/>
                    <a:pt x="3261" y="4464"/>
                    <a:pt x="3255" y="4539"/>
                  </a:cubicBezTo>
                  <a:cubicBezTo>
                    <a:pt x="3240" y="4732"/>
                    <a:pt x="3248" y="4927"/>
                    <a:pt x="3308" y="5112"/>
                  </a:cubicBezTo>
                  <a:cubicBezTo>
                    <a:pt x="3422" y="5462"/>
                    <a:pt x="3818" y="5698"/>
                    <a:pt x="4130" y="5409"/>
                  </a:cubicBezTo>
                  <a:cubicBezTo>
                    <a:pt x="4404" y="5154"/>
                    <a:pt x="4381" y="4726"/>
                    <a:pt x="4091" y="4498"/>
                  </a:cubicBezTo>
                  <a:cubicBezTo>
                    <a:pt x="3964" y="4399"/>
                    <a:pt x="3408" y="4168"/>
                    <a:pt x="3710" y="3966"/>
                  </a:cubicBezTo>
                  <a:cubicBezTo>
                    <a:pt x="4017" y="3759"/>
                    <a:pt x="4634" y="4247"/>
                    <a:pt x="4775" y="3746"/>
                  </a:cubicBezTo>
                  <a:cubicBezTo>
                    <a:pt x="4816" y="3602"/>
                    <a:pt x="4745" y="3448"/>
                    <a:pt x="4611" y="3385"/>
                  </a:cubicBezTo>
                  <a:cubicBezTo>
                    <a:pt x="4517" y="3340"/>
                    <a:pt x="4409" y="3342"/>
                    <a:pt x="4308" y="3356"/>
                  </a:cubicBezTo>
                  <a:cubicBezTo>
                    <a:pt x="4252" y="3365"/>
                    <a:pt x="4114" y="3420"/>
                    <a:pt x="4086" y="3346"/>
                  </a:cubicBezTo>
                  <a:cubicBezTo>
                    <a:pt x="3967" y="3027"/>
                    <a:pt x="4537" y="2738"/>
                    <a:pt x="4777" y="2720"/>
                  </a:cubicBezTo>
                  <a:cubicBezTo>
                    <a:pt x="4999" y="2704"/>
                    <a:pt x="5218" y="2742"/>
                    <a:pt x="5402" y="2583"/>
                  </a:cubicBezTo>
                  <a:cubicBezTo>
                    <a:pt x="5581" y="2428"/>
                    <a:pt x="5635" y="2176"/>
                    <a:pt x="5546" y="1959"/>
                  </a:cubicBezTo>
                  <a:close/>
                  <a:moveTo>
                    <a:pt x="619" y="2733"/>
                  </a:moveTo>
                  <a:cubicBezTo>
                    <a:pt x="499" y="2740"/>
                    <a:pt x="404" y="2779"/>
                    <a:pt x="398" y="2689"/>
                  </a:cubicBezTo>
                  <a:cubicBezTo>
                    <a:pt x="392" y="2599"/>
                    <a:pt x="485" y="2521"/>
                    <a:pt x="605" y="2513"/>
                  </a:cubicBezTo>
                  <a:cubicBezTo>
                    <a:pt x="725" y="2506"/>
                    <a:pt x="827" y="2572"/>
                    <a:pt x="832" y="2662"/>
                  </a:cubicBezTo>
                  <a:cubicBezTo>
                    <a:pt x="838" y="2752"/>
                    <a:pt x="739" y="2725"/>
                    <a:pt x="619" y="2733"/>
                  </a:cubicBezTo>
                  <a:close/>
                  <a:moveTo>
                    <a:pt x="1625" y="1745"/>
                  </a:moveTo>
                  <a:cubicBezTo>
                    <a:pt x="1553" y="1749"/>
                    <a:pt x="1496" y="1772"/>
                    <a:pt x="1492" y="1718"/>
                  </a:cubicBezTo>
                  <a:cubicBezTo>
                    <a:pt x="1489" y="1665"/>
                    <a:pt x="1545" y="1617"/>
                    <a:pt x="1617" y="1613"/>
                  </a:cubicBezTo>
                  <a:cubicBezTo>
                    <a:pt x="1689" y="1608"/>
                    <a:pt x="1750" y="1648"/>
                    <a:pt x="1753" y="1702"/>
                  </a:cubicBezTo>
                  <a:cubicBezTo>
                    <a:pt x="1756" y="1756"/>
                    <a:pt x="1697" y="1740"/>
                    <a:pt x="1625" y="1745"/>
                  </a:cubicBezTo>
                  <a:close/>
                  <a:moveTo>
                    <a:pt x="1599" y="4638"/>
                  </a:moveTo>
                  <a:cubicBezTo>
                    <a:pt x="1502" y="4668"/>
                    <a:pt x="1391" y="4588"/>
                    <a:pt x="1351" y="4458"/>
                  </a:cubicBezTo>
                  <a:cubicBezTo>
                    <a:pt x="1310" y="4329"/>
                    <a:pt x="1356" y="4199"/>
                    <a:pt x="1453" y="4169"/>
                  </a:cubicBezTo>
                  <a:cubicBezTo>
                    <a:pt x="1549" y="4139"/>
                    <a:pt x="1547" y="4255"/>
                    <a:pt x="1587" y="4384"/>
                  </a:cubicBezTo>
                  <a:cubicBezTo>
                    <a:pt x="1628" y="4514"/>
                    <a:pt x="1696" y="4608"/>
                    <a:pt x="1599" y="4638"/>
                  </a:cubicBezTo>
                  <a:close/>
                  <a:moveTo>
                    <a:pt x="2885" y="440"/>
                  </a:moveTo>
                  <a:cubicBezTo>
                    <a:pt x="2749" y="440"/>
                    <a:pt x="2640" y="477"/>
                    <a:pt x="2640" y="376"/>
                  </a:cubicBezTo>
                  <a:cubicBezTo>
                    <a:pt x="2640" y="274"/>
                    <a:pt x="2749" y="192"/>
                    <a:pt x="2885" y="192"/>
                  </a:cubicBezTo>
                  <a:cubicBezTo>
                    <a:pt x="3020" y="192"/>
                    <a:pt x="3130" y="274"/>
                    <a:pt x="3130" y="376"/>
                  </a:cubicBezTo>
                  <a:cubicBezTo>
                    <a:pt x="3130" y="477"/>
                    <a:pt x="3020" y="440"/>
                    <a:pt x="2885" y="440"/>
                  </a:cubicBezTo>
                  <a:close/>
                  <a:moveTo>
                    <a:pt x="3744" y="4980"/>
                  </a:moveTo>
                  <a:cubicBezTo>
                    <a:pt x="3784" y="5110"/>
                    <a:pt x="3852" y="5204"/>
                    <a:pt x="3756" y="5234"/>
                  </a:cubicBezTo>
                  <a:cubicBezTo>
                    <a:pt x="3659" y="5264"/>
                    <a:pt x="3548" y="5184"/>
                    <a:pt x="3507" y="5054"/>
                  </a:cubicBezTo>
                  <a:cubicBezTo>
                    <a:pt x="3467" y="4925"/>
                    <a:pt x="3512" y="4796"/>
                    <a:pt x="3609" y="4765"/>
                  </a:cubicBezTo>
                  <a:cubicBezTo>
                    <a:pt x="3706" y="4735"/>
                    <a:pt x="3704" y="4851"/>
                    <a:pt x="3744" y="4980"/>
                  </a:cubicBezTo>
                  <a:close/>
                  <a:moveTo>
                    <a:pt x="5009" y="1971"/>
                  </a:moveTo>
                  <a:cubicBezTo>
                    <a:pt x="4873" y="1980"/>
                    <a:pt x="4766" y="2023"/>
                    <a:pt x="4760" y="1922"/>
                  </a:cubicBezTo>
                  <a:cubicBezTo>
                    <a:pt x="4754" y="1821"/>
                    <a:pt x="4858" y="1732"/>
                    <a:pt x="4993" y="1724"/>
                  </a:cubicBezTo>
                  <a:cubicBezTo>
                    <a:pt x="5129" y="1715"/>
                    <a:pt x="5243" y="1791"/>
                    <a:pt x="5250" y="1892"/>
                  </a:cubicBezTo>
                  <a:cubicBezTo>
                    <a:pt x="5256" y="1993"/>
                    <a:pt x="5144" y="1963"/>
                    <a:pt x="5009" y="197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</p:grp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鼻、舌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3" name="4bf03c46-0774-4ab2-9277-189e9fcd8e7f.source.4.zh-Hans.pptx" descr="ecb27996-34fa-4b7e-b72b-a2d3cf00b15f"/>
          <p:cNvGrpSpPr/>
          <p:nvPr/>
        </p:nvGrpSpPr>
        <p:grpSpPr>
          <a:xfrm>
            <a:off x="0" y="1139108"/>
            <a:ext cx="12192000" cy="5718892"/>
            <a:chOff x="0" y="1139108"/>
            <a:chExt cx="12192000" cy="5718892"/>
          </a:xfrm>
        </p:grpSpPr>
        <p:sp>
          <p:nvSpPr>
            <p:cNvPr id="52" name="Title" descr="4cfdd8c5-1587-4d23-a561-c5a3e5b1d5aa"/>
            <p:cNvSpPr txBox="1"/>
            <p:nvPr/>
          </p:nvSpPr>
          <p:spPr>
            <a:xfrm>
              <a:off x="660399" y="1139108"/>
              <a:ext cx="10858500" cy="6211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l">
                <a:spcBef>
                  <a:spcPct val="0"/>
                </a:spcBef>
                <a:spcAft>
                  <a:spcPct val="0"/>
                </a:spcAft>
              </a:pPr>
              <a:r>
                <a:rPr lang="en-US" sz="2800" b="1" i="0" u="none" strike="noStrike">
                  <a:solidFill>
                    <a:srgbClr val="2F2F2F"/>
                  </a:solidFill>
                  <a:ea typeface="华康方圆体 Std W7"/>
                </a:rPr>
                <a:t>认识鼻、舌的功能</a:t>
              </a:r>
              <a:endParaRPr lang="en-US" sz="2800" b="1" i="0" u="none" strike="noStrik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5" name="组合 4" descr="1c574c90-1b30-4553-909d-d969b9f0ae5a"/>
            <p:cNvGrpSpPr/>
            <p:nvPr/>
          </p:nvGrpSpPr>
          <p:grpSpPr>
            <a:xfrm>
              <a:off x="660400" y="2042532"/>
              <a:ext cx="6857999" cy="4091567"/>
              <a:chOff x="3861365" y="-3672367"/>
              <a:chExt cx="7946933" cy="4741238"/>
            </a:xfrm>
          </p:grpSpPr>
          <p:grpSp>
            <p:nvGrpSpPr>
              <p:cNvPr id="6" name="组合 5" descr="571982d3-1ddb-47ce-903b-763b1086c30f"/>
              <p:cNvGrpSpPr>
                <a:grpSpLocks noChangeAspect="1"/>
              </p:cNvGrpSpPr>
              <p:nvPr/>
            </p:nvGrpSpPr>
            <p:grpSpPr>
              <a:xfrm>
                <a:off x="3861365" y="-3672367"/>
                <a:ext cx="7946933" cy="1023136"/>
                <a:chOff x="5712860" y="1258169"/>
                <a:chExt cx="7233170" cy="2628188"/>
              </a:xfrm>
            </p:grpSpPr>
            <p:grpSp>
              <p:nvGrpSpPr>
                <p:cNvPr id="369" name="组合 2" descr="4e4c731e-0993-496c-9f8a-ac0a88f8a491"/>
                <p:cNvGrpSpPr/>
                <p:nvPr/>
              </p:nvGrpSpPr>
              <p:grpSpPr>
                <a:xfrm>
                  <a:off x="5712860" y="1258169"/>
                  <a:ext cx="7233170" cy="2628188"/>
                  <a:chOff x="4660423" y="1819250"/>
                  <a:chExt cx="7233170" cy="2628188"/>
                </a:xfrm>
              </p:grpSpPr>
              <p:sp>
                <p:nvSpPr>
                  <p:cNvPr id="371" name="ComponentBackground1" descr="2d7f4431-8afa-44aa-91a9-736ae7dfd44a"/>
                  <p:cNvSpPr/>
                  <p:nvPr/>
                </p:nvSpPr>
                <p:spPr>
                  <a:xfrm>
                    <a:off x="4660423" y="1819250"/>
                    <a:ext cx="7233170" cy="2628188"/>
                  </a:xfrm>
                  <a:prstGeom prst="roundRect">
                    <a:avLst>
                      <a:gd name="adj" fmla="val 50000"/>
                    </a:avLst>
                  </a:prstGeom>
                  <a:gradFill flip="none" rotWithShape="1">
                    <a:gsLst>
                      <a:gs pos="0">
                        <a:schemeClr val="accent1">
                          <a:alpha val="20000"/>
                        </a:schemeClr>
                      </a:gs>
                      <a:gs pos="88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n w="12700">
                    <a:gradFill flip="none"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</a:p>
                </p:txBody>
              </p:sp>
              <p:sp>
                <p:nvSpPr>
                  <p:cNvPr id="372" name="Bullet1" descr="29cb38d7-8a65-4fa5-ba93-bd6b544a14af"/>
                  <p:cNvSpPr txBox="1"/>
                  <p:nvPr/>
                </p:nvSpPr>
                <p:spPr bwMode="auto">
                  <a:xfrm>
                    <a:off x="5455367" y="1936560"/>
                    <a:ext cx="2653295" cy="239356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square" lIns="91440" tIns="45720" rIns="91440" bIns="4572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l">
                      <a:spcBef>
                        <a:spcPct val="0"/>
                      </a:spcBef>
                    </a:pPr>
                    <a:r>
                      <a:rPr lang="en-US" sz="2200" b="1" i="0" u="none">
                        <a:solidFill>
                          <a:srgbClr val="2F2F2F"/>
                        </a:solidFill>
                        <a:ea typeface="华康方圆体 Std W7"/>
                      </a:rPr>
                      <a:t>鼻的功能</a:t>
                    </a:r>
                    <a:endParaRPr lang="en-US" sz="2200" b="1" i="0" u="none">
                      <a:solidFill>
                        <a:srgbClr val="2F2F2F"/>
                      </a:solidFill>
                      <a:ea typeface="华康方圆体 Std W7"/>
                    </a:endParaRPr>
                  </a:p>
                </p:txBody>
              </p:sp>
              <p:sp>
                <p:nvSpPr>
                  <p:cNvPr id="373" name="Text1" descr="4c5dcac2-7bc9-40d7-861b-3d083815c366"/>
                  <p:cNvSpPr txBox="1"/>
                  <p:nvPr/>
                </p:nvSpPr>
                <p:spPr bwMode="auto">
                  <a:xfrm>
                    <a:off x="8108661" y="1936559"/>
                    <a:ext cx="3431397" cy="239356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square" lIns="91440" tIns="45720" rIns="91440" bIns="4572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l">
                      <a:lnSpc>
                        <a:spcPct val="12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en-US" sz="1200" b="0" i="0" u="none" strike="noStrike">
                        <a:solidFill>
                          <a:srgbClr val="2F2F2F"/>
                        </a:solidFill>
                        <a:ea typeface="思源黑体 CN Normal" panose="020B0400000000000000" charset="-122"/>
                      </a:rPr>
                      <a:t>鼻腔黏膜有嗅觉感受器，可感受气味刺激。</a:t>
                    </a:r>
                    <a:endParaRPr lang="en-US" sz="1200" b="0" i="0" u="none" strike="noStrike">
                      <a:solidFill>
                        <a:srgbClr val="2F2F2F"/>
                      </a:solidFill>
                      <a:ea typeface="思源黑体 CN Normal" panose="020B0400000000000000" charset="-122"/>
                    </a:endParaRPr>
                  </a:p>
                </p:txBody>
              </p:sp>
            </p:grpSp>
            <p:sp>
              <p:nvSpPr>
                <p:cNvPr id="370" name="Number1" descr="75a2edf8-81ab-4a95-9ecc-71079c040344"/>
                <p:cNvSpPr/>
                <p:nvPr/>
              </p:nvSpPr>
              <p:spPr>
                <a:xfrm>
                  <a:off x="5872348" y="1941607"/>
                  <a:ext cx="468240" cy="1298173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5000">
                      <a:schemeClr val="accent1"/>
                    </a:gs>
                  </a:gsLst>
                  <a:lin ang="2700000" scaled="1"/>
                  <a:tileRect/>
                </a:gradFill>
                <a:ln w="12700">
                  <a:noFill/>
                </a:ln>
                <a:effectLst>
                  <a:outerShdw blurRad="127000" dist="63500" dir="2700000" algn="tl" rotWithShape="0">
                    <a:schemeClr val="accent1">
                      <a:alpha val="15000"/>
                    </a:scheme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Autofit/>
                </a:bodyPr>
                <a:lstStyle/>
                <a:p>
                  <a:pPr algn="ctr"/>
                  <a:r>
                    <a:rPr lang="en-US" sz="1800" b="1" i="0" u="none">
                      <a:solidFill>
                        <a:srgbClr val="FFFFFF"/>
                      </a:solidFill>
                      <a:latin typeface="Arial" panose="020B0604020202020204"/>
                    </a:rPr>
                    <a:t>01</a:t>
                  </a:r>
                  <a:endParaRPr lang="en-US" sz="1800" b="1" i="0" u="none">
                    <a:solidFill>
                      <a:srgbClr val="FFFFFF"/>
                    </a:solidFill>
                    <a:latin typeface="Arial" panose="020B0604020202020204"/>
                  </a:endParaRPr>
                </a:p>
              </p:txBody>
            </p:sp>
          </p:grpSp>
          <p:grpSp>
            <p:nvGrpSpPr>
              <p:cNvPr id="11" name="组合 1" descr="a10b127d-ba61-487f-bfa0-22f0e7af11fa"/>
              <p:cNvGrpSpPr>
                <a:grpSpLocks noChangeAspect="1"/>
              </p:cNvGrpSpPr>
              <p:nvPr/>
            </p:nvGrpSpPr>
            <p:grpSpPr>
              <a:xfrm>
                <a:off x="3861365" y="-2433000"/>
                <a:ext cx="7946933" cy="1023136"/>
                <a:chOff x="5712860" y="1258169"/>
                <a:chExt cx="7233170" cy="2628188"/>
              </a:xfrm>
            </p:grpSpPr>
            <p:grpSp>
              <p:nvGrpSpPr>
                <p:cNvPr id="364" name="组合 2" descr="dbd82368-4396-4ecc-ab4f-08c589d3d028"/>
                <p:cNvGrpSpPr/>
                <p:nvPr/>
              </p:nvGrpSpPr>
              <p:grpSpPr>
                <a:xfrm>
                  <a:off x="5712860" y="1258169"/>
                  <a:ext cx="7233170" cy="2628188"/>
                  <a:chOff x="4660423" y="1819250"/>
                  <a:chExt cx="7233170" cy="2628188"/>
                </a:xfrm>
              </p:grpSpPr>
              <p:sp>
                <p:nvSpPr>
                  <p:cNvPr id="366" name="ComponentBackground2" descr="e2f78772-cc07-48b6-a26d-ce2f895a3554"/>
                  <p:cNvSpPr/>
                  <p:nvPr/>
                </p:nvSpPr>
                <p:spPr>
                  <a:xfrm>
                    <a:off x="4660423" y="1819250"/>
                    <a:ext cx="7233170" cy="2628188"/>
                  </a:xfrm>
                  <a:prstGeom prst="roundRect">
                    <a:avLst>
                      <a:gd name="adj" fmla="val 50000"/>
                    </a:avLst>
                  </a:prstGeom>
                  <a:gradFill flip="none" rotWithShape="1">
                    <a:gsLst>
                      <a:gs pos="0">
                        <a:schemeClr val="accent1">
                          <a:alpha val="20000"/>
                        </a:schemeClr>
                      </a:gs>
                      <a:gs pos="88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n w="12700">
                    <a:gradFill flip="none"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</a:p>
                </p:txBody>
              </p:sp>
              <p:sp>
                <p:nvSpPr>
                  <p:cNvPr id="367" name="Bullet2" descr="4fad6fe9-73fc-459e-ac56-296c24ad84fb"/>
                  <p:cNvSpPr txBox="1"/>
                  <p:nvPr/>
                </p:nvSpPr>
                <p:spPr bwMode="auto">
                  <a:xfrm>
                    <a:off x="5455367" y="1936560"/>
                    <a:ext cx="2653295" cy="239356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square" lIns="91440" tIns="45720" rIns="91440" bIns="4572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l">
                      <a:spcBef>
                        <a:spcPct val="0"/>
                      </a:spcBef>
                    </a:pPr>
                    <a:r>
                      <a:rPr lang="en-US" sz="2200" b="1" i="0" u="none">
                        <a:solidFill>
                          <a:srgbClr val="2F2F2F"/>
                        </a:solidFill>
                        <a:ea typeface="华康方圆体 Std W7"/>
                      </a:rPr>
                      <a:t>舌的功能</a:t>
                    </a:r>
                    <a:endParaRPr lang="en-US" sz="2200" b="1" i="0" u="none">
                      <a:solidFill>
                        <a:srgbClr val="2F2F2F"/>
                      </a:solidFill>
                      <a:ea typeface="华康方圆体 Std W7"/>
                    </a:endParaRPr>
                  </a:p>
                </p:txBody>
              </p:sp>
              <p:sp>
                <p:nvSpPr>
                  <p:cNvPr id="368" name="Text2" descr="fabddf47-1872-4e71-8e43-ee6c65255fae"/>
                  <p:cNvSpPr txBox="1"/>
                  <p:nvPr/>
                </p:nvSpPr>
                <p:spPr bwMode="auto">
                  <a:xfrm>
                    <a:off x="8108661" y="1936559"/>
                    <a:ext cx="3431397" cy="239356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square" lIns="91440" tIns="45720" rIns="91440" bIns="4572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l">
                      <a:lnSpc>
                        <a:spcPct val="12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en-US" sz="1200" b="0" i="0" u="none" strike="noStrike">
                        <a:solidFill>
                          <a:srgbClr val="2F2F2F"/>
                        </a:solidFill>
                        <a:ea typeface="思源黑体 CN Normal" panose="020B0400000000000000" charset="-122"/>
                      </a:rPr>
                      <a:t>舌上有味蕾，能感受酸、甜等基本味道。</a:t>
                    </a:r>
                    <a:endParaRPr lang="en-US" sz="1200" b="0" i="0" u="none" strike="noStrike">
                      <a:solidFill>
                        <a:srgbClr val="2F2F2F"/>
                      </a:solidFill>
                      <a:ea typeface="思源黑体 CN Normal" panose="020B0400000000000000" charset="-122"/>
                    </a:endParaRPr>
                  </a:p>
                </p:txBody>
              </p:sp>
            </p:grpSp>
            <p:sp>
              <p:nvSpPr>
                <p:cNvPr id="365" name="Number2" descr="382b4892-5983-43f9-b6be-e0b3bf322316"/>
                <p:cNvSpPr/>
                <p:nvPr/>
              </p:nvSpPr>
              <p:spPr>
                <a:xfrm>
                  <a:off x="5872348" y="1941607"/>
                  <a:ext cx="468240" cy="1298173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75000">
                      <a:schemeClr val="accent2"/>
                    </a:gs>
                  </a:gsLst>
                  <a:lin ang="2700000" scaled="1"/>
                  <a:tileRect/>
                </a:gradFill>
                <a:ln w="12700">
                  <a:noFill/>
                </a:ln>
                <a:effectLst>
                  <a:outerShdw blurRad="127000" dist="63500" dir="2700000" algn="tl" rotWithShape="0">
                    <a:schemeClr val="accent2">
                      <a:alpha val="15000"/>
                    </a:scheme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en-US" sz="1800" b="1" i="0" u="none">
                      <a:solidFill>
                        <a:srgbClr val="FFFFFF"/>
                      </a:solidFill>
                      <a:latin typeface="Arial" panose="020B0604020202020204"/>
                    </a:rPr>
                    <a:t>02</a:t>
                  </a:r>
                  <a:endParaRPr lang="en-US" sz="1800" b="1" i="0" u="none">
                    <a:solidFill>
                      <a:srgbClr val="FFFFFF"/>
                    </a:solidFill>
                    <a:latin typeface="Arial" panose="020B0604020202020204"/>
                  </a:endParaRPr>
                </a:p>
              </p:txBody>
            </p:sp>
          </p:grpSp>
          <p:grpSp>
            <p:nvGrpSpPr>
              <p:cNvPr id="12" name="组合 1" descr="fbd0bab2-7236-46b1-9c90-6e39b778afbe"/>
              <p:cNvGrpSpPr>
                <a:grpSpLocks noChangeAspect="1"/>
              </p:cNvGrpSpPr>
              <p:nvPr/>
            </p:nvGrpSpPr>
            <p:grpSpPr>
              <a:xfrm>
                <a:off x="3861365" y="-1193633"/>
                <a:ext cx="7946933" cy="1023136"/>
                <a:chOff x="5712860" y="1258169"/>
                <a:chExt cx="7233170" cy="2628188"/>
              </a:xfrm>
            </p:grpSpPr>
            <p:grpSp>
              <p:nvGrpSpPr>
                <p:cNvPr id="359" name="组合 2" descr="060b1453-31e2-4c3d-b417-9a3b619d0bbd"/>
                <p:cNvGrpSpPr/>
                <p:nvPr/>
              </p:nvGrpSpPr>
              <p:grpSpPr>
                <a:xfrm>
                  <a:off x="5712860" y="1258169"/>
                  <a:ext cx="7233170" cy="2628188"/>
                  <a:chOff x="4660423" y="1819250"/>
                  <a:chExt cx="7233170" cy="2628188"/>
                </a:xfrm>
              </p:grpSpPr>
              <p:sp>
                <p:nvSpPr>
                  <p:cNvPr id="361" name="ComponentBackground3" descr="0e1001ba-da21-4c3d-b948-33fa1a64f3e0"/>
                  <p:cNvSpPr/>
                  <p:nvPr/>
                </p:nvSpPr>
                <p:spPr>
                  <a:xfrm>
                    <a:off x="4660423" y="1819250"/>
                    <a:ext cx="7233170" cy="2628188"/>
                  </a:xfrm>
                  <a:prstGeom prst="roundRect">
                    <a:avLst>
                      <a:gd name="adj" fmla="val 50000"/>
                    </a:avLst>
                  </a:prstGeom>
                  <a:gradFill flip="none" rotWithShape="1">
                    <a:gsLst>
                      <a:gs pos="0">
                        <a:schemeClr val="accent1">
                          <a:alpha val="20000"/>
                        </a:schemeClr>
                      </a:gs>
                      <a:gs pos="88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n w="12700">
                    <a:gradFill flip="none"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</a:p>
                </p:txBody>
              </p:sp>
              <p:sp>
                <p:nvSpPr>
                  <p:cNvPr id="362" name="Bullet3" descr="ff40a58b-a656-4549-8ff1-bf8cb2330c74"/>
                  <p:cNvSpPr txBox="1"/>
                  <p:nvPr/>
                </p:nvSpPr>
                <p:spPr bwMode="auto">
                  <a:xfrm>
                    <a:off x="5455367" y="1936560"/>
                    <a:ext cx="2653295" cy="239356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square" lIns="91440" tIns="45720" rIns="91440" bIns="4572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l">
                      <a:spcBef>
                        <a:spcPct val="0"/>
                      </a:spcBef>
                    </a:pPr>
                    <a:r>
                      <a:rPr lang="en-US" sz="2200" b="1" i="0" u="none">
                        <a:solidFill>
                          <a:srgbClr val="2F2F2F"/>
                        </a:solidFill>
                        <a:ea typeface="华康方圆体 Std W7"/>
                      </a:rPr>
                      <a:t>学前儿童鼻、舌的特点</a:t>
                    </a:r>
                    <a:endParaRPr lang="en-US" sz="2200" b="1" i="0" u="none">
                      <a:solidFill>
                        <a:srgbClr val="2F2F2F"/>
                      </a:solidFill>
                      <a:ea typeface="华康方圆体 Std W7"/>
                    </a:endParaRPr>
                  </a:p>
                </p:txBody>
              </p:sp>
              <p:sp>
                <p:nvSpPr>
                  <p:cNvPr id="363" name="Text3" descr="d9fc30f1-bdc7-4b8d-ae6c-3c88babda1a6"/>
                  <p:cNvSpPr txBox="1"/>
                  <p:nvPr/>
                </p:nvSpPr>
                <p:spPr bwMode="auto">
                  <a:xfrm>
                    <a:off x="8108661" y="1936559"/>
                    <a:ext cx="3431397" cy="239356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square" lIns="91440" tIns="45720" rIns="91440" bIns="4572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l">
                      <a:lnSpc>
                        <a:spcPct val="12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en-US" sz="1200" b="0" i="0" u="none" strike="noStrike">
                        <a:solidFill>
                          <a:srgbClr val="2F2F2F"/>
                        </a:solidFill>
                        <a:ea typeface="思源黑体 CN Normal" panose="020B0400000000000000" charset="-122"/>
                      </a:rPr>
                      <a:t>幼儿嗅觉和味觉辨别能力差，需引导感知。</a:t>
                    </a:r>
                    <a:endParaRPr lang="en-US" sz="1200" b="0" i="0" u="none" strike="noStrike">
                      <a:solidFill>
                        <a:srgbClr val="2F2F2F"/>
                      </a:solidFill>
                      <a:ea typeface="思源黑体 CN Normal" panose="020B0400000000000000" charset="-122"/>
                    </a:endParaRPr>
                  </a:p>
                </p:txBody>
              </p:sp>
            </p:grpSp>
            <p:sp>
              <p:nvSpPr>
                <p:cNvPr id="360" name="Number3" descr="3a609bbb-4f40-46bb-8c16-1cef644ed8d0"/>
                <p:cNvSpPr/>
                <p:nvPr/>
              </p:nvSpPr>
              <p:spPr>
                <a:xfrm>
                  <a:off x="5872348" y="1941607"/>
                  <a:ext cx="468240" cy="1298173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5000">
                      <a:schemeClr val="accent1"/>
                    </a:gs>
                  </a:gsLst>
                  <a:lin ang="2700000" scaled="1"/>
                  <a:tileRect/>
                </a:gradFill>
                <a:ln w="12700">
                  <a:noFill/>
                </a:ln>
                <a:effectLst>
                  <a:outerShdw blurRad="127000" dist="63500" dir="2700000" algn="tl" rotWithShape="0">
                    <a:schemeClr val="accent1">
                      <a:alpha val="15000"/>
                    </a:scheme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Autofit/>
                </a:bodyPr>
                <a:lstStyle/>
                <a:p>
                  <a:pPr algn="ctr"/>
                  <a:r>
                    <a:rPr lang="en-US" sz="1800" b="1" i="0" u="none">
                      <a:solidFill>
                        <a:srgbClr val="FFFFFF"/>
                      </a:solidFill>
                      <a:latin typeface="Arial" panose="020B0604020202020204"/>
                    </a:rPr>
                    <a:t>03</a:t>
                  </a:r>
                  <a:endParaRPr lang="en-US" sz="1800" b="1" i="0" u="none">
                    <a:solidFill>
                      <a:srgbClr val="FFFFFF"/>
                    </a:solidFill>
                    <a:latin typeface="Arial" panose="020B0604020202020204"/>
                  </a:endParaRPr>
                </a:p>
              </p:txBody>
            </p:sp>
          </p:grpSp>
          <p:grpSp>
            <p:nvGrpSpPr>
              <p:cNvPr id="13" name="组合 1" descr="9461d170-3892-4df2-851b-c2ec6cfe33d5"/>
              <p:cNvGrpSpPr>
                <a:grpSpLocks noChangeAspect="1"/>
              </p:cNvGrpSpPr>
              <p:nvPr/>
            </p:nvGrpSpPr>
            <p:grpSpPr>
              <a:xfrm>
                <a:off x="3861365" y="45735"/>
                <a:ext cx="7946933" cy="1023136"/>
                <a:chOff x="5712860" y="1258169"/>
                <a:chExt cx="7233170" cy="2628188"/>
              </a:xfrm>
            </p:grpSpPr>
            <p:grpSp>
              <p:nvGrpSpPr>
                <p:cNvPr id="15" name="组合 2" descr="fa028627-d454-4e27-9eeb-9d487ab82826"/>
                <p:cNvGrpSpPr/>
                <p:nvPr/>
              </p:nvGrpSpPr>
              <p:grpSpPr>
                <a:xfrm>
                  <a:off x="5712860" y="1258169"/>
                  <a:ext cx="7233170" cy="2628188"/>
                  <a:chOff x="4660423" y="1819250"/>
                  <a:chExt cx="7233170" cy="2628188"/>
                </a:xfrm>
              </p:grpSpPr>
              <p:sp>
                <p:nvSpPr>
                  <p:cNvPr id="356" name="ComponentBackground4" descr="8f46e3dd-9259-470a-9c4a-c920baa9ab31"/>
                  <p:cNvSpPr/>
                  <p:nvPr/>
                </p:nvSpPr>
                <p:spPr>
                  <a:xfrm>
                    <a:off x="4660423" y="1819250"/>
                    <a:ext cx="7233170" cy="2628188"/>
                  </a:xfrm>
                  <a:prstGeom prst="roundRect">
                    <a:avLst>
                      <a:gd name="adj" fmla="val 50000"/>
                    </a:avLst>
                  </a:prstGeom>
                  <a:gradFill flip="none" rotWithShape="1">
                    <a:gsLst>
                      <a:gs pos="0">
                        <a:schemeClr val="accent1">
                          <a:alpha val="20000"/>
                        </a:schemeClr>
                      </a:gs>
                      <a:gs pos="88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n w="12700">
                    <a:gradFill flip="none" rotWithShape="1">
                      <a:gsLst>
                        <a:gs pos="0">
                          <a:schemeClr val="accent1">
                            <a:alpha val="0"/>
                          </a:schemeClr>
                        </a:gs>
                        <a:gs pos="100000">
                          <a:schemeClr val="accent1"/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</a:p>
                </p:txBody>
              </p:sp>
              <p:sp>
                <p:nvSpPr>
                  <p:cNvPr id="357" name="Bullet4" descr="d96e5a77-b562-4984-bd4d-c53a7bbfb0da"/>
                  <p:cNvSpPr txBox="1"/>
                  <p:nvPr/>
                </p:nvSpPr>
                <p:spPr bwMode="auto">
                  <a:xfrm>
                    <a:off x="5455367" y="1936560"/>
                    <a:ext cx="2653295" cy="239356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square" lIns="91440" tIns="45720" rIns="91440" bIns="4572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l">
                      <a:spcBef>
                        <a:spcPct val="0"/>
                      </a:spcBef>
                    </a:pPr>
                    <a:r>
                      <a:rPr lang="en-US" sz="2200" b="1" i="0" u="none">
                        <a:solidFill>
                          <a:srgbClr val="2F2F2F"/>
                        </a:solidFill>
                        <a:ea typeface="华康方圆体 Std W7"/>
                      </a:rPr>
                      <a:t>学前儿童鼻、舌的保育要点</a:t>
                    </a:r>
                    <a:endParaRPr lang="en-US" sz="2200" b="1" i="0" u="none">
                      <a:solidFill>
                        <a:srgbClr val="2F2F2F"/>
                      </a:solidFill>
                      <a:ea typeface="华康方圆体 Std W7"/>
                    </a:endParaRPr>
                  </a:p>
                </p:txBody>
              </p:sp>
              <p:sp>
                <p:nvSpPr>
                  <p:cNvPr id="358" name="Text4" descr="d5599d33-d960-436c-8720-b0914d29c38b"/>
                  <p:cNvSpPr txBox="1"/>
                  <p:nvPr/>
                </p:nvSpPr>
                <p:spPr bwMode="auto">
                  <a:xfrm>
                    <a:off x="8108661" y="1936559"/>
                    <a:ext cx="3431397" cy="239356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square" lIns="91440" tIns="45720" rIns="91440" bIns="4572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l">
                      <a:lnSpc>
                        <a:spcPct val="12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en-US" sz="1200" b="0" i="0" u="none" strike="noStrike">
                        <a:solidFill>
                          <a:srgbClr val="2F2F2F"/>
                        </a:solidFill>
                        <a:ea typeface="思源黑体 CN Normal" panose="020B0400000000000000" charset="-122"/>
                      </a:rPr>
                      <a:t>通过活动引导幼儿感知气味和味道，促进功能发育。</a:t>
                    </a:r>
                    <a:endParaRPr lang="en-US" sz="1200" b="0" i="0" u="none" strike="noStrike">
                      <a:solidFill>
                        <a:srgbClr val="2F2F2F"/>
                      </a:solidFill>
                      <a:ea typeface="思源黑体 CN Normal" panose="020B0400000000000000" charset="-122"/>
                    </a:endParaRPr>
                  </a:p>
                </p:txBody>
              </p:sp>
            </p:grpSp>
            <p:sp>
              <p:nvSpPr>
                <p:cNvPr id="16" name="Number4" descr="0a54673a-a226-4ef7-aa24-28b5dd621e03"/>
                <p:cNvSpPr/>
                <p:nvPr/>
              </p:nvSpPr>
              <p:spPr>
                <a:xfrm>
                  <a:off x="5872348" y="1941607"/>
                  <a:ext cx="468240" cy="1298173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75000">
                      <a:schemeClr val="accent2"/>
                    </a:gs>
                  </a:gsLst>
                  <a:lin ang="2700000" scaled="1"/>
                  <a:tileRect/>
                </a:gradFill>
                <a:ln w="12700">
                  <a:noFill/>
                </a:ln>
                <a:effectLst>
                  <a:outerShdw blurRad="127000" dist="63500" dir="2700000" algn="tl" rotWithShape="0">
                    <a:schemeClr val="accent2">
                      <a:alpha val="15000"/>
                    </a:scheme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en-US" sz="1800" b="1" i="0" u="none">
                      <a:solidFill>
                        <a:srgbClr val="FFFFFF"/>
                      </a:solidFill>
                      <a:latin typeface="Arial" panose="020B0604020202020204"/>
                    </a:rPr>
                    <a:t>04</a:t>
                  </a:r>
                  <a:endParaRPr lang="en-US" sz="1800" b="1" i="0" u="none">
                    <a:solidFill>
                      <a:srgbClr val="FFFFFF"/>
                    </a:solidFill>
                    <a:latin typeface="Arial" panose="020B0604020202020204"/>
                  </a:endParaRPr>
                </a:p>
              </p:txBody>
            </p:sp>
          </p:grpSp>
        </p:grpSp>
        <p:sp>
          <p:nvSpPr>
            <p:cNvPr id="7" name="矩形 6" descr="c040cd46-fe8a-45f5-9a68-33050159ad5b"/>
            <p:cNvSpPr/>
            <p:nvPr/>
          </p:nvSpPr>
          <p:spPr>
            <a:xfrm>
              <a:off x="7183202" y="1433071"/>
              <a:ext cx="5008798" cy="5089232"/>
            </a:xfrm>
            <a:prstGeom prst="rect">
              <a:avLst/>
            </a:prstGeom>
            <a:blipFill rotWithShape="1">
              <a:blip r:embed="rId1"/>
              <a:stretch>
                <a:fillRect t="-14149"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4" name="矩形 3" descr="83b6c813-597f-4af0-9fd9-8022d226a323"/>
            <p:cNvSpPr/>
            <p:nvPr/>
          </p:nvSpPr>
          <p:spPr>
            <a:xfrm>
              <a:off x="0" y="6179363"/>
              <a:ext cx="12192000" cy="678637"/>
            </a:xfrm>
            <a:prstGeom prst="rect">
              <a:avLst/>
            </a:prstGeom>
            <a:gradFill flip="none" rotWithShape="1">
              <a:gsLst>
                <a:gs pos="100000">
                  <a:schemeClr val="accent2">
                    <a:lumMod val="60000"/>
                    <a:lumOff val="40000"/>
                  </a:schemeClr>
                </a:gs>
                <a:gs pos="34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</p:grp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神经系统</a:t>
            </a:r>
            <a:endParaRPr 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 panose="020B0400000000000000" charset="-122"/>
              </a:rPr>
              <a:t>认识人体的总司令部</a:t>
            </a:r>
            <a:endParaRPr lang="en-US" sz="2400" b="0" i="0" u="none">
              <a:solidFill>
                <a:srgbClr val="2F2F2F"/>
              </a:solidFill>
              <a:ea typeface="思源黑体 CN Normal" panose="020B0400000000000000" charset="-122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神经系统的概述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6" name="01346265-201e-4b62-b4e7-687b32f1974c.source.3.zh-Hans.pptx" descr="e7a7d2fd-be3c-4cd8-8855-456d5d8f2f31"/>
          <p:cNvGrpSpPr/>
          <p:nvPr/>
        </p:nvGrpSpPr>
        <p:grpSpPr>
          <a:xfrm>
            <a:off x="1261815" y="1163540"/>
            <a:ext cx="9655670" cy="4970560"/>
            <a:chOff x="1524808" y="1163540"/>
            <a:chExt cx="8834891" cy="4548038"/>
          </a:xfrm>
        </p:grpSpPr>
        <p:sp>
          <p:nvSpPr>
            <p:cNvPr id="26" name="Title" descr="2382dc66-a2af-4206-ad1d-f8e518bc9128"/>
            <p:cNvSpPr>
              <a:spLocks noChangeAspect="1"/>
            </p:cNvSpPr>
            <p:nvPr/>
          </p:nvSpPr>
          <p:spPr>
            <a:xfrm>
              <a:off x="1722230" y="1163540"/>
              <a:ext cx="8624444" cy="7506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了解神经系统的基本概念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sp>
          <p:nvSpPr>
            <p:cNvPr id="27" name="图形 3" descr="5571dab0-7234-46ef-ab0b-cb9861b492c1"/>
            <p:cNvSpPr/>
            <p:nvPr/>
          </p:nvSpPr>
          <p:spPr>
            <a:xfrm>
              <a:off x="2262966" y="2808795"/>
              <a:ext cx="7108375" cy="2685526"/>
            </a:xfrm>
            <a:custGeom>
              <a:avLst/>
              <a:gdLst>
                <a:gd name="connsiteX0" fmla="*/ 41839 w 12066776"/>
                <a:gd name="connsiteY0" fmla="*/ 3708872 h 4810894"/>
                <a:gd name="connsiteX1" fmla="*/ 1935790 w 12066776"/>
                <a:gd name="connsiteY1" fmla="*/ 3256530 h 4810894"/>
                <a:gd name="connsiteX2" fmla="*/ 3029546 w 12066776"/>
                <a:gd name="connsiteY2" fmla="*/ 3219287 h 4810894"/>
                <a:gd name="connsiteX3" fmla="*/ 3911370 w 12066776"/>
                <a:gd name="connsiteY3" fmla="*/ 2913725 h 4810894"/>
                <a:gd name="connsiteX4" fmla="*/ 4491443 w 12066776"/>
                <a:gd name="connsiteY4" fmla="*/ 2194778 h 4810894"/>
                <a:gd name="connsiteX5" fmla="*/ 4947500 w 12066776"/>
                <a:gd name="connsiteY5" fmla="*/ 1400965 h 4810894"/>
                <a:gd name="connsiteX6" fmla="*/ 6196418 w 12066776"/>
                <a:gd name="connsiteY6" fmla="*/ 198624 h 4810894"/>
                <a:gd name="connsiteX7" fmla="*/ 7787379 w 12066776"/>
                <a:gd name="connsiteY7" fmla="*/ 187003 h 4810894"/>
                <a:gd name="connsiteX8" fmla="*/ 8469177 w 12066776"/>
                <a:gd name="connsiteY8" fmla="*/ 605056 h 4810894"/>
                <a:gd name="connsiteX9" fmla="*/ 9055536 w 12066776"/>
                <a:gd name="connsiteY9" fmla="*/ 1252375 h 4810894"/>
                <a:gd name="connsiteX10" fmla="*/ 9391293 w 12066776"/>
                <a:gd name="connsiteY10" fmla="*/ 1494786 h 4810894"/>
                <a:gd name="connsiteX11" fmla="*/ 9816393 w 12066776"/>
                <a:gd name="connsiteY11" fmla="*/ 1613658 h 4810894"/>
                <a:gd name="connsiteX12" fmla="*/ 10581632 w 12066776"/>
                <a:gd name="connsiteY12" fmla="*/ 1976942 h 4810894"/>
                <a:gd name="connsiteX13" fmla="*/ 10713077 w 12066776"/>
                <a:gd name="connsiteY13" fmla="*/ 2681125 h 4810894"/>
                <a:gd name="connsiteX14" fmla="*/ 10302073 w 12066776"/>
                <a:gd name="connsiteY14" fmla="*/ 3347208 h 4810894"/>
                <a:gd name="connsiteX15" fmla="*/ 9926503 w 12066776"/>
                <a:gd name="connsiteY15" fmla="*/ 3641531 h 4810894"/>
                <a:gd name="connsiteX16" fmla="*/ 9620655 w 12066776"/>
                <a:gd name="connsiteY16" fmla="*/ 3958713 h 4810894"/>
                <a:gd name="connsiteX17" fmla="*/ 10027277 w 12066776"/>
                <a:gd name="connsiteY17" fmla="*/ 4583363 h 4810894"/>
                <a:gd name="connsiteX18" fmla="*/ 11653005 w 12066776"/>
                <a:gd name="connsiteY18" fmla="*/ 4723094 h 4810894"/>
                <a:gd name="connsiteX19" fmla="*/ 12050578 w 12066776"/>
                <a:gd name="connsiteY19" fmla="*/ 4601651 h 4810894"/>
                <a:gd name="connsiteX20" fmla="*/ 12037909 w 12066776"/>
                <a:gd name="connsiteY20" fmla="*/ 4555740 h 4810894"/>
                <a:gd name="connsiteX21" fmla="*/ 10328362 w 12066776"/>
                <a:gd name="connsiteY21" fmla="*/ 4666421 h 4810894"/>
                <a:gd name="connsiteX22" fmla="*/ 9948791 w 12066776"/>
                <a:gd name="connsiteY22" fmla="*/ 4477159 h 4810894"/>
                <a:gd name="connsiteX23" fmla="*/ 9644467 w 12066776"/>
                <a:gd name="connsiteY23" fmla="*/ 4094635 h 4810894"/>
                <a:gd name="connsiteX24" fmla="*/ 9928980 w 12066776"/>
                <a:gd name="connsiteY24" fmla="*/ 3700014 h 4810894"/>
                <a:gd name="connsiteX25" fmla="*/ 10305407 w 12066776"/>
                <a:gd name="connsiteY25" fmla="*/ 3406358 h 4810894"/>
                <a:gd name="connsiteX26" fmla="*/ 10741175 w 12066776"/>
                <a:gd name="connsiteY26" fmla="*/ 2775041 h 4810894"/>
                <a:gd name="connsiteX27" fmla="*/ 10700219 w 12066776"/>
                <a:gd name="connsiteY27" fmla="*/ 2097242 h 4810894"/>
                <a:gd name="connsiteX28" fmla="*/ 10183201 w 12066776"/>
                <a:gd name="connsiteY28" fmla="*/ 1641280 h 4810894"/>
                <a:gd name="connsiteX29" fmla="*/ 9709428 w 12066776"/>
                <a:gd name="connsiteY29" fmla="*/ 1545745 h 4810894"/>
                <a:gd name="connsiteX30" fmla="*/ 9276612 w 12066776"/>
                <a:gd name="connsiteY30" fmla="*/ 1373342 h 4810894"/>
                <a:gd name="connsiteX31" fmla="*/ 8663678 w 12066776"/>
                <a:gd name="connsiteY31" fmla="*/ 739358 h 4810894"/>
                <a:gd name="connsiteX32" fmla="*/ 8042077 w 12066776"/>
                <a:gd name="connsiteY32" fmla="*/ 247201 h 4810894"/>
                <a:gd name="connsiteX33" fmla="*/ 6518458 w 12066776"/>
                <a:gd name="connsiteY33" fmla="*/ 51367 h 4810894"/>
                <a:gd name="connsiteX34" fmla="*/ 5794939 w 12066776"/>
                <a:gd name="connsiteY34" fmla="*/ 356644 h 4810894"/>
                <a:gd name="connsiteX35" fmla="*/ 5180957 w 12066776"/>
                <a:gd name="connsiteY35" fmla="*/ 964434 h 4810894"/>
                <a:gd name="connsiteX36" fmla="*/ 4218456 w 12066776"/>
                <a:gd name="connsiteY36" fmla="*/ 2532440 h 4810894"/>
                <a:gd name="connsiteX37" fmla="*/ 3854506 w 12066776"/>
                <a:gd name="connsiteY37" fmla="*/ 2895152 h 4810894"/>
                <a:gd name="connsiteX38" fmla="*/ 3406545 w 12066776"/>
                <a:gd name="connsiteY38" fmla="*/ 3095653 h 4810894"/>
                <a:gd name="connsiteX39" fmla="*/ 2332697 w 12066776"/>
                <a:gd name="connsiteY39" fmla="*/ 3210048 h 4810894"/>
                <a:gd name="connsiteX40" fmla="*/ 376547 w 12066776"/>
                <a:gd name="connsiteY40" fmla="*/ 3450173 h 4810894"/>
                <a:gd name="connsiteX41" fmla="*/ 8215 w 12066776"/>
                <a:gd name="connsiteY41" fmla="*/ 3675154 h 4810894"/>
                <a:gd name="connsiteX42" fmla="*/ 41934 w 12066776"/>
                <a:gd name="connsiteY42" fmla="*/ 3708872 h 4810894"/>
                <a:gd name="connsiteX43" fmla="*/ 41934 w 12066776"/>
                <a:gd name="connsiteY43" fmla="*/ 3708872 h 4810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2066776" h="4810894">
                  <a:moveTo>
                    <a:pt x="41839" y="3708872"/>
                  </a:moveTo>
                  <a:cubicBezTo>
                    <a:pt x="574572" y="3288344"/>
                    <a:pt x="1285899" y="3254911"/>
                    <a:pt x="1935790" y="3256530"/>
                  </a:cubicBezTo>
                  <a:cubicBezTo>
                    <a:pt x="2300502" y="3257387"/>
                    <a:pt x="2666929" y="3266531"/>
                    <a:pt x="3029546" y="3219287"/>
                  </a:cubicBezTo>
                  <a:cubicBezTo>
                    <a:pt x="3338917" y="3178997"/>
                    <a:pt x="3654005" y="3097272"/>
                    <a:pt x="3911370" y="2913725"/>
                  </a:cubicBezTo>
                  <a:cubicBezTo>
                    <a:pt x="4166354" y="2731798"/>
                    <a:pt x="4334756" y="2460049"/>
                    <a:pt x="4491443" y="2194778"/>
                  </a:cubicBezTo>
                  <a:cubicBezTo>
                    <a:pt x="4646605" y="1931984"/>
                    <a:pt x="4789385" y="1661950"/>
                    <a:pt x="4947500" y="1400965"/>
                  </a:cubicBezTo>
                  <a:cubicBezTo>
                    <a:pt x="5252586" y="897473"/>
                    <a:pt x="5633680" y="421128"/>
                    <a:pt x="6196418" y="198624"/>
                  </a:cubicBezTo>
                  <a:cubicBezTo>
                    <a:pt x="6701052" y="-1115"/>
                    <a:pt x="7279219" y="-734"/>
                    <a:pt x="7787379" y="187003"/>
                  </a:cubicBezTo>
                  <a:cubicBezTo>
                    <a:pt x="8038934" y="279967"/>
                    <a:pt x="8273820" y="420842"/>
                    <a:pt x="8469177" y="605056"/>
                  </a:cubicBezTo>
                  <a:cubicBezTo>
                    <a:pt x="8681490" y="805176"/>
                    <a:pt x="8845320" y="1050254"/>
                    <a:pt x="9055536" y="1252375"/>
                  </a:cubicBezTo>
                  <a:cubicBezTo>
                    <a:pt x="9155263" y="1348292"/>
                    <a:pt x="9266135" y="1434779"/>
                    <a:pt x="9391293" y="1494786"/>
                  </a:cubicBezTo>
                  <a:cubicBezTo>
                    <a:pt x="9525405" y="1559080"/>
                    <a:pt x="9670756" y="1588702"/>
                    <a:pt x="9816393" y="1613658"/>
                  </a:cubicBezTo>
                  <a:cubicBezTo>
                    <a:pt x="10105477" y="1663283"/>
                    <a:pt x="10405610" y="1717004"/>
                    <a:pt x="10581632" y="1976942"/>
                  </a:cubicBezTo>
                  <a:cubicBezTo>
                    <a:pt x="10719364" y="2180205"/>
                    <a:pt x="10755749" y="2442333"/>
                    <a:pt x="10713077" y="2681125"/>
                  </a:cubicBezTo>
                  <a:cubicBezTo>
                    <a:pt x="10664023" y="2955731"/>
                    <a:pt x="10510385" y="3167852"/>
                    <a:pt x="10302073" y="3347208"/>
                  </a:cubicBezTo>
                  <a:cubicBezTo>
                    <a:pt x="10181487" y="3451031"/>
                    <a:pt x="10051185" y="3542852"/>
                    <a:pt x="9926503" y="3641531"/>
                  </a:cubicBezTo>
                  <a:cubicBezTo>
                    <a:pt x="9816870" y="3728303"/>
                    <a:pt x="9678852" y="3827078"/>
                    <a:pt x="9620655" y="3958713"/>
                  </a:cubicBezTo>
                  <a:cubicBezTo>
                    <a:pt x="9501307" y="4228747"/>
                    <a:pt x="9827729" y="4468015"/>
                    <a:pt x="10027277" y="4583363"/>
                  </a:cubicBezTo>
                  <a:cubicBezTo>
                    <a:pt x="10515052" y="4865303"/>
                    <a:pt x="11120748" y="4851682"/>
                    <a:pt x="11653005" y="4723094"/>
                  </a:cubicBezTo>
                  <a:cubicBezTo>
                    <a:pt x="11787878" y="4690519"/>
                    <a:pt x="11920371" y="4649466"/>
                    <a:pt x="12050578" y="4601651"/>
                  </a:cubicBezTo>
                  <a:cubicBezTo>
                    <a:pt x="12079153" y="4591173"/>
                    <a:pt x="12066770" y="4545167"/>
                    <a:pt x="12037909" y="4555740"/>
                  </a:cubicBezTo>
                  <a:cubicBezTo>
                    <a:pt x="11501843" y="4752622"/>
                    <a:pt x="10881860" y="4851777"/>
                    <a:pt x="10328362" y="4666421"/>
                  </a:cubicBezTo>
                  <a:cubicBezTo>
                    <a:pt x="10193774" y="4621367"/>
                    <a:pt x="10065377" y="4558217"/>
                    <a:pt x="9948791" y="4477159"/>
                  </a:cubicBezTo>
                  <a:cubicBezTo>
                    <a:pt x="9821823" y="4388862"/>
                    <a:pt x="9660660" y="4260275"/>
                    <a:pt x="9644467" y="4094635"/>
                  </a:cubicBezTo>
                  <a:cubicBezTo>
                    <a:pt x="9628275" y="3928995"/>
                    <a:pt x="9811917" y="3794693"/>
                    <a:pt x="9928980" y="3700014"/>
                  </a:cubicBezTo>
                  <a:cubicBezTo>
                    <a:pt x="10052805" y="3600002"/>
                    <a:pt x="10183201" y="3508371"/>
                    <a:pt x="10305407" y="3406358"/>
                  </a:cubicBezTo>
                  <a:cubicBezTo>
                    <a:pt x="10509623" y="3235861"/>
                    <a:pt x="10673834" y="3036503"/>
                    <a:pt x="10741175" y="2775041"/>
                  </a:cubicBezTo>
                  <a:cubicBezTo>
                    <a:pt x="10798325" y="2553109"/>
                    <a:pt x="10789754" y="2309555"/>
                    <a:pt x="10700219" y="2097242"/>
                  </a:cubicBezTo>
                  <a:cubicBezTo>
                    <a:pt x="10603826" y="1868642"/>
                    <a:pt x="10419040" y="1713385"/>
                    <a:pt x="10183201" y="1641280"/>
                  </a:cubicBezTo>
                  <a:cubicBezTo>
                    <a:pt x="10028801" y="1594037"/>
                    <a:pt x="9867257" y="1577844"/>
                    <a:pt x="9709428" y="1545745"/>
                  </a:cubicBezTo>
                  <a:cubicBezTo>
                    <a:pt x="9553980" y="1514122"/>
                    <a:pt x="9408438" y="1462972"/>
                    <a:pt x="9276612" y="1373342"/>
                  </a:cubicBezTo>
                  <a:cubicBezTo>
                    <a:pt x="9031724" y="1206845"/>
                    <a:pt x="8857703" y="958243"/>
                    <a:pt x="8663678" y="739358"/>
                  </a:cubicBezTo>
                  <a:cubicBezTo>
                    <a:pt x="8485656" y="538666"/>
                    <a:pt x="8281440" y="370074"/>
                    <a:pt x="8042077" y="247201"/>
                  </a:cubicBezTo>
                  <a:cubicBezTo>
                    <a:pt x="7577543" y="8695"/>
                    <a:pt x="7028427" y="-58646"/>
                    <a:pt x="6518458" y="51367"/>
                  </a:cubicBezTo>
                  <a:cubicBezTo>
                    <a:pt x="6261283" y="106803"/>
                    <a:pt x="6012966" y="208816"/>
                    <a:pt x="5794939" y="356644"/>
                  </a:cubicBezTo>
                  <a:cubicBezTo>
                    <a:pt x="5554814" y="519331"/>
                    <a:pt x="5353836" y="733072"/>
                    <a:pt x="5180957" y="964434"/>
                  </a:cubicBezTo>
                  <a:cubicBezTo>
                    <a:pt x="4812435" y="1457448"/>
                    <a:pt x="4580597" y="2036282"/>
                    <a:pt x="4218456" y="2532440"/>
                  </a:cubicBezTo>
                  <a:cubicBezTo>
                    <a:pt x="4116920" y="2671600"/>
                    <a:pt x="3998429" y="2799044"/>
                    <a:pt x="3854506" y="2895152"/>
                  </a:cubicBezTo>
                  <a:cubicBezTo>
                    <a:pt x="3717536" y="2986496"/>
                    <a:pt x="3564470" y="3050599"/>
                    <a:pt x="3406545" y="3095653"/>
                  </a:cubicBezTo>
                  <a:cubicBezTo>
                    <a:pt x="3058882" y="3194998"/>
                    <a:pt x="2692075" y="3208429"/>
                    <a:pt x="2332697" y="3210048"/>
                  </a:cubicBezTo>
                  <a:cubicBezTo>
                    <a:pt x="1676614" y="3213001"/>
                    <a:pt x="989290" y="3170615"/>
                    <a:pt x="376547" y="3450173"/>
                  </a:cubicBezTo>
                  <a:cubicBezTo>
                    <a:pt x="244912" y="3510276"/>
                    <a:pt x="121753" y="3585523"/>
                    <a:pt x="8215" y="3675154"/>
                  </a:cubicBezTo>
                  <a:cubicBezTo>
                    <a:pt x="-15788" y="3694108"/>
                    <a:pt x="18121" y="3727637"/>
                    <a:pt x="41934" y="3708872"/>
                  </a:cubicBezTo>
                  <a:lnTo>
                    <a:pt x="41934" y="3708872"/>
                  </a:lnTo>
                  <a:close/>
                </a:path>
              </a:pathLst>
            </a:custGeom>
            <a:solidFill>
              <a:schemeClr val="tx1"/>
            </a:solidFill>
            <a:ln w="0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</a:p>
          </p:txBody>
        </p:sp>
        <p:sp>
          <p:nvSpPr>
            <p:cNvPr id="34" name="任意多边形: 形状 33" descr="a1453be1-a7a2-4809-88db-1768388a0bdb"/>
            <p:cNvSpPr/>
            <p:nvPr/>
          </p:nvSpPr>
          <p:spPr>
            <a:xfrm rot="20925347" flipH="1" flipV="1">
              <a:off x="4622218" y="5367814"/>
              <a:ext cx="237229" cy="253013"/>
            </a:xfrm>
            <a:custGeom>
              <a:avLst/>
              <a:gdLst>
                <a:gd name="connsiteX0" fmla="*/ 0 w 1054561"/>
                <a:gd name="connsiteY0" fmla="*/ 1105357 h 1124726"/>
                <a:gd name="connsiteX1" fmla="*/ 103632 w 1054561"/>
                <a:gd name="connsiteY1" fmla="*/ 1098309 h 1124726"/>
                <a:gd name="connsiteX2" fmla="*/ 617982 w 1054561"/>
                <a:gd name="connsiteY2" fmla="*/ 715023 h 1124726"/>
                <a:gd name="connsiteX3" fmla="*/ 959834 w 1054561"/>
                <a:gd name="connsiteY3" fmla="*/ 366694 h 1124726"/>
                <a:gd name="connsiteX4" fmla="*/ 1053179 w 1054561"/>
                <a:gd name="connsiteY4" fmla="*/ 102851 h 1124726"/>
                <a:gd name="connsiteX5" fmla="*/ 1047940 w 1054561"/>
                <a:gd name="connsiteY5" fmla="*/ 52178 h 1124726"/>
                <a:gd name="connsiteX6" fmla="*/ 993934 w 1054561"/>
                <a:gd name="connsiteY6" fmla="*/ 17698 h 1124726"/>
                <a:gd name="connsiteX7" fmla="*/ 650653 w 1054561"/>
                <a:gd name="connsiteY7" fmla="*/ 53702 h 1124726"/>
                <a:gd name="connsiteX8" fmla="*/ 422910 w 1054561"/>
                <a:gd name="connsiteY8" fmla="*/ 260776 h 1124726"/>
                <a:gd name="connsiteX9" fmla="*/ 3620 w 1054561"/>
                <a:gd name="connsiteY9" fmla="*/ 1079449 h 1124726"/>
                <a:gd name="connsiteX10" fmla="*/ 0 w 1054561"/>
                <a:gd name="connsiteY10" fmla="*/ 1105262 h 1124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54561" h="1124726">
                  <a:moveTo>
                    <a:pt x="0" y="1105357"/>
                  </a:moveTo>
                  <a:cubicBezTo>
                    <a:pt x="18193" y="1140505"/>
                    <a:pt x="71533" y="1121455"/>
                    <a:pt x="103632" y="1098309"/>
                  </a:cubicBezTo>
                  <a:cubicBezTo>
                    <a:pt x="276892" y="972960"/>
                    <a:pt x="449866" y="847135"/>
                    <a:pt x="617982" y="715023"/>
                  </a:cubicBezTo>
                  <a:cubicBezTo>
                    <a:pt x="746570" y="613963"/>
                    <a:pt x="874776" y="506425"/>
                    <a:pt x="959834" y="366694"/>
                  </a:cubicBezTo>
                  <a:cubicBezTo>
                    <a:pt x="1008793" y="286398"/>
                    <a:pt x="1042416" y="196196"/>
                    <a:pt x="1053179" y="102851"/>
                  </a:cubicBezTo>
                  <a:cubicBezTo>
                    <a:pt x="1055180" y="85706"/>
                    <a:pt x="1056132" y="67323"/>
                    <a:pt x="1047940" y="52178"/>
                  </a:cubicBezTo>
                  <a:cubicBezTo>
                    <a:pt x="1037463" y="32938"/>
                    <a:pt x="1015079" y="23794"/>
                    <a:pt x="993934" y="17698"/>
                  </a:cubicBezTo>
                  <a:cubicBezTo>
                    <a:pt x="880586" y="-15068"/>
                    <a:pt x="754761" y="-1924"/>
                    <a:pt x="650653" y="53702"/>
                  </a:cubicBezTo>
                  <a:cubicBezTo>
                    <a:pt x="527685" y="119329"/>
                    <a:pt x="456914" y="212293"/>
                    <a:pt x="422910" y="260776"/>
                  </a:cubicBezTo>
                  <a:cubicBezTo>
                    <a:pt x="219742" y="550050"/>
                    <a:pt x="72200" y="903237"/>
                    <a:pt x="3620" y="1079449"/>
                  </a:cubicBezTo>
                  <a:cubicBezTo>
                    <a:pt x="2381" y="1088022"/>
                    <a:pt x="1238" y="1096690"/>
                    <a:pt x="0" y="1105262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35" name="任意多边形: 形状 34" descr="37ee5ab1-404f-44c7-a61d-2c14fbc2e4e1"/>
            <p:cNvSpPr/>
            <p:nvPr/>
          </p:nvSpPr>
          <p:spPr>
            <a:xfrm rot="19179493" flipH="1">
              <a:off x="4567102" y="5283227"/>
              <a:ext cx="233611" cy="81312"/>
            </a:xfrm>
            <a:custGeom>
              <a:avLst/>
              <a:gdLst>
                <a:gd name="connsiteX0" fmla="*/ 7188 w 1038477"/>
                <a:gd name="connsiteY0" fmla="*/ 304834 h 361458"/>
                <a:gd name="connsiteX1" fmla="*/ 51003 w 1038477"/>
                <a:gd name="connsiteY1" fmla="*/ 315217 h 361458"/>
                <a:gd name="connsiteX2" fmla="*/ 730707 w 1038477"/>
                <a:gd name="connsiteY2" fmla="*/ 357698 h 361458"/>
                <a:gd name="connsiteX3" fmla="*/ 995693 w 1038477"/>
                <a:gd name="connsiteY3" fmla="*/ 279974 h 361458"/>
                <a:gd name="connsiteX4" fmla="*/ 1036269 w 1038477"/>
                <a:gd name="connsiteY4" fmla="*/ 203679 h 361458"/>
                <a:gd name="connsiteX5" fmla="*/ 1011409 w 1038477"/>
                <a:gd name="connsiteY5" fmla="*/ 93094 h 361458"/>
                <a:gd name="connsiteX6" fmla="*/ 852532 w 1038477"/>
                <a:gd name="connsiteY6" fmla="*/ 15370 h 361458"/>
                <a:gd name="connsiteX7" fmla="*/ 669938 w 1038477"/>
                <a:gd name="connsiteY7" fmla="*/ 1654 h 361458"/>
                <a:gd name="connsiteX8" fmla="*/ 18809 w 1038477"/>
                <a:gd name="connsiteY8" fmla="*/ 276641 h 361458"/>
                <a:gd name="connsiteX9" fmla="*/ 7188 w 1038477"/>
                <a:gd name="connsiteY9" fmla="*/ 304834 h 361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38477" h="361458">
                  <a:moveTo>
                    <a:pt x="7188" y="304834"/>
                  </a:moveTo>
                  <a:cubicBezTo>
                    <a:pt x="17285" y="307311"/>
                    <a:pt x="32525" y="311026"/>
                    <a:pt x="51003" y="315217"/>
                  </a:cubicBezTo>
                  <a:cubicBezTo>
                    <a:pt x="114249" y="329600"/>
                    <a:pt x="325038" y="374653"/>
                    <a:pt x="730707" y="357698"/>
                  </a:cubicBezTo>
                  <a:cubicBezTo>
                    <a:pt x="822338" y="353888"/>
                    <a:pt x="933876" y="346459"/>
                    <a:pt x="995693" y="279974"/>
                  </a:cubicBezTo>
                  <a:cubicBezTo>
                    <a:pt x="1005694" y="269211"/>
                    <a:pt x="1029030" y="243494"/>
                    <a:pt x="1036269" y="203679"/>
                  </a:cubicBezTo>
                  <a:cubicBezTo>
                    <a:pt x="1046842" y="145957"/>
                    <a:pt x="1016267" y="100142"/>
                    <a:pt x="1011409" y="93094"/>
                  </a:cubicBezTo>
                  <a:cubicBezTo>
                    <a:pt x="977310" y="43564"/>
                    <a:pt x="921779" y="30610"/>
                    <a:pt x="852532" y="15370"/>
                  </a:cubicBezTo>
                  <a:cubicBezTo>
                    <a:pt x="844722" y="13655"/>
                    <a:pt x="754234" y="-5681"/>
                    <a:pt x="669938" y="1654"/>
                  </a:cubicBezTo>
                  <a:cubicBezTo>
                    <a:pt x="533826" y="13369"/>
                    <a:pt x="294462" y="104714"/>
                    <a:pt x="18809" y="276641"/>
                  </a:cubicBezTo>
                  <a:cubicBezTo>
                    <a:pt x="18809" y="276641"/>
                    <a:pt x="-14148" y="299691"/>
                    <a:pt x="7188" y="304834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68" name="图形 49" descr="2dad7543-4a27-42ae-bf35-c26115770fa1"/>
            <p:cNvSpPr/>
            <p:nvPr/>
          </p:nvSpPr>
          <p:spPr>
            <a:xfrm>
              <a:off x="1880019" y="4630415"/>
              <a:ext cx="631637" cy="611962"/>
            </a:xfrm>
            <a:custGeom>
              <a:avLst/>
              <a:gdLst>
                <a:gd name="connsiteX0" fmla="*/ 1224244 w 3459897"/>
                <a:gd name="connsiteY0" fmla="*/ 3350918 h 3352124"/>
                <a:gd name="connsiteX1" fmla="*/ 824735 w 3459897"/>
                <a:gd name="connsiteY1" fmla="*/ 3322228 h 3352124"/>
                <a:gd name="connsiteX2" fmla="*/ 247955 w 3459897"/>
                <a:gd name="connsiteY2" fmla="*/ 2870089 h 3352124"/>
                <a:gd name="connsiteX3" fmla="*/ 106405 w 3459897"/>
                <a:gd name="connsiteY3" fmla="*/ 2315603 h 3352124"/>
                <a:gd name="connsiteX4" fmla="*/ 99121 w 3459897"/>
                <a:gd name="connsiteY4" fmla="*/ 1844147 h 3352124"/>
                <a:gd name="connsiteX5" fmla="*/ 72964 w 3459897"/>
                <a:gd name="connsiteY5" fmla="*/ 1551355 h 3352124"/>
                <a:gd name="connsiteX6" fmla="*/ 12544 w 3459897"/>
                <a:gd name="connsiteY6" fmla="*/ 1362938 h 3352124"/>
                <a:gd name="connsiteX7" fmla="*/ 105898 w 3459897"/>
                <a:gd name="connsiteY7" fmla="*/ 857788 h 3352124"/>
                <a:gd name="connsiteX8" fmla="*/ 269679 w 3459897"/>
                <a:gd name="connsiteY8" fmla="*/ 574117 h 3352124"/>
                <a:gd name="connsiteX9" fmla="*/ 714914 w 3459897"/>
                <a:gd name="connsiteY9" fmla="*/ 325089 h 3352124"/>
                <a:gd name="connsiteX10" fmla="*/ 1090673 w 3459897"/>
                <a:gd name="connsiteY10" fmla="*/ 226542 h 3352124"/>
                <a:gd name="connsiteX11" fmla="*/ 1587209 w 3459897"/>
                <a:gd name="connsiteY11" fmla="*/ 67764 h 3352124"/>
                <a:gd name="connsiteX12" fmla="*/ 1933644 w 3459897"/>
                <a:gd name="connsiteY12" fmla="*/ 820 h 3352124"/>
                <a:gd name="connsiteX13" fmla="*/ 2418400 w 3459897"/>
                <a:gd name="connsiteY13" fmla="*/ 89994 h 3352124"/>
                <a:gd name="connsiteX14" fmla="*/ 2983273 w 3459897"/>
                <a:gd name="connsiteY14" fmla="*/ 413693 h 3352124"/>
                <a:gd name="connsiteX15" fmla="*/ 3381262 w 3459897"/>
                <a:gd name="connsiteY15" fmla="*/ 1066156 h 3352124"/>
                <a:gd name="connsiteX16" fmla="*/ 3330911 w 3459897"/>
                <a:gd name="connsiteY16" fmla="*/ 2246316 h 3352124"/>
                <a:gd name="connsiteX17" fmla="*/ 2267476 w 3459897"/>
                <a:gd name="connsiteY17" fmla="*/ 3211014 h 3352124"/>
                <a:gd name="connsiteX18" fmla="*/ 1703806 w 3459897"/>
                <a:gd name="connsiteY18" fmla="*/ 3319504 h 3352124"/>
                <a:gd name="connsiteX19" fmla="*/ 1224244 w 3459897"/>
                <a:gd name="connsiteY19" fmla="*/ 3350728 h 335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459897" h="3352124">
                  <a:moveTo>
                    <a:pt x="1224244" y="3350918"/>
                  </a:moveTo>
                  <a:cubicBezTo>
                    <a:pt x="1090103" y="3354148"/>
                    <a:pt x="956342" y="3352818"/>
                    <a:pt x="824735" y="3322228"/>
                  </a:cubicBezTo>
                  <a:cubicBezTo>
                    <a:pt x="562280" y="3261238"/>
                    <a:pt x="377219" y="3100370"/>
                    <a:pt x="247955" y="2870089"/>
                  </a:cubicBezTo>
                  <a:cubicBezTo>
                    <a:pt x="151498" y="2698265"/>
                    <a:pt x="108495" y="2512000"/>
                    <a:pt x="106405" y="2315603"/>
                  </a:cubicBezTo>
                  <a:cubicBezTo>
                    <a:pt x="104694" y="2158408"/>
                    <a:pt x="105011" y="2001151"/>
                    <a:pt x="99121" y="1844147"/>
                  </a:cubicBezTo>
                  <a:cubicBezTo>
                    <a:pt x="96461" y="1773656"/>
                    <a:pt x="101338" y="1676629"/>
                    <a:pt x="72964" y="1551355"/>
                  </a:cubicBezTo>
                  <a:cubicBezTo>
                    <a:pt x="48264" y="1442105"/>
                    <a:pt x="29517" y="1438431"/>
                    <a:pt x="12544" y="1362938"/>
                  </a:cubicBezTo>
                  <a:cubicBezTo>
                    <a:pt x="-29700" y="1174900"/>
                    <a:pt x="43197" y="1004406"/>
                    <a:pt x="105898" y="857788"/>
                  </a:cubicBezTo>
                  <a:cubicBezTo>
                    <a:pt x="155615" y="741571"/>
                    <a:pt x="187345" y="657844"/>
                    <a:pt x="269679" y="574117"/>
                  </a:cubicBezTo>
                  <a:cubicBezTo>
                    <a:pt x="393813" y="447956"/>
                    <a:pt x="548917" y="376706"/>
                    <a:pt x="714914" y="325089"/>
                  </a:cubicBezTo>
                  <a:cubicBezTo>
                    <a:pt x="838668" y="286645"/>
                    <a:pt x="965336" y="258905"/>
                    <a:pt x="1090673" y="226542"/>
                  </a:cubicBezTo>
                  <a:cubicBezTo>
                    <a:pt x="1259267" y="183031"/>
                    <a:pt x="1421211" y="119191"/>
                    <a:pt x="1587209" y="67764"/>
                  </a:cubicBezTo>
                  <a:cubicBezTo>
                    <a:pt x="1700196" y="32804"/>
                    <a:pt x="1814640" y="5760"/>
                    <a:pt x="1933644" y="820"/>
                  </a:cubicBezTo>
                  <a:cubicBezTo>
                    <a:pt x="2102112" y="-6146"/>
                    <a:pt x="2262156" y="31917"/>
                    <a:pt x="2418400" y="89994"/>
                  </a:cubicBezTo>
                  <a:cubicBezTo>
                    <a:pt x="2624551" y="166565"/>
                    <a:pt x="2817085" y="267392"/>
                    <a:pt x="2983273" y="413693"/>
                  </a:cubicBezTo>
                  <a:cubicBezTo>
                    <a:pt x="3183471" y="589887"/>
                    <a:pt x="3308048" y="812885"/>
                    <a:pt x="3381262" y="1066156"/>
                  </a:cubicBezTo>
                  <a:cubicBezTo>
                    <a:pt x="3496592" y="1464841"/>
                    <a:pt x="3489372" y="1860867"/>
                    <a:pt x="3330911" y="2246316"/>
                  </a:cubicBezTo>
                  <a:cubicBezTo>
                    <a:pt x="3130207" y="2734555"/>
                    <a:pt x="2772055" y="3055087"/>
                    <a:pt x="2267476" y="3211014"/>
                  </a:cubicBezTo>
                  <a:cubicBezTo>
                    <a:pt x="2083618" y="3267824"/>
                    <a:pt x="1894947" y="3299618"/>
                    <a:pt x="1703806" y="3319504"/>
                  </a:cubicBezTo>
                  <a:cubicBezTo>
                    <a:pt x="1544269" y="3336098"/>
                    <a:pt x="1384351" y="3344775"/>
                    <a:pt x="1224244" y="3350728"/>
                  </a:cubicBezTo>
                  <a:close/>
                </a:path>
              </a:pathLst>
            </a:custGeom>
            <a:solidFill>
              <a:schemeClr val="accent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72" name="图形 49" descr="406b42dd-956b-4dde-aacd-5471742c95ed"/>
            <p:cNvSpPr/>
            <p:nvPr/>
          </p:nvSpPr>
          <p:spPr>
            <a:xfrm>
              <a:off x="4959889" y="3047997"/>
              <a:ext cx="631637" cy="611962"/>
            </a:xfrm>
            <a:custGeom>
              <a:avLst/>
              <a:gdLst>
                <a:gd name="connsiteX0" fmla="*/ 1224244 w 3459897"/>
                <a:gd name="connsiteY0" fmla="*/ 3350918 h 3352124"/>
                <a:gd name="connsiteX1" fmla="*/ 824735 w 3459897"/>
                <a:gd name="connsiteY1" fmla="*/ 3322228 h 3352124"/>
                <a:gd name="connsiteX2" fmla="*/ 247955 w 3459897"/>
                <a:gd name="connsiteY2" fmla="*/ 2870089 h 3352124"/>
                <a:gd name="connsiteX3" fmla="*/ 106405 w 3459897"/>
                <a:gd name="connsiteY3" fmla="*/ 2315603 h 3352124"/>
                <a:gd name="connsiteX4" fmla="*/ 99121 w 3459897"/>
                <a:gd name="connsiteY4" fmla="*/ 1844147 h 3352124"/>
                <a:gd name="connsiteX5" fmla="*/ 72964 w 3459897"/>
                <a:gd name="connsiteY5" fmla="*/ 1551355 h 3352124"/>
                <a:gd name="connsiteX6" fmla="*/ 12544 w 3459897"/>
                <a:gd name="connsiteY6" fmla="*/ 1362938 h 3352124"/>
                <a:gd name="connsiteX7" fmla="*/ 105898 w 3459897"/>
                <a:gd name="connsiteY7" fmla="*/ 857788 h 3352124"/>
                <a:gd name="connsiteX8" fmla="*/ 269679 w 3459897"/>
                <a:gd name="connsiteY8" fmla="*/ 574117 h 3352124"/>
                <a:gd name="connsiteX9" fmla="*/ 714914 w 3459897"/>
                <a:gd name="connsiteY9" fmla="*/ 325089 h 3352124"/>
                <a:gd name="connsiteX10" fmla="*/ 1090673 w 3459897"/>
                <a:gd name="connsiteY10" fmla="*/ 226542 h 3352124"/>
                <a:gd name="connsiteX11" fmla="*/ 1587209 w 3459897"/>
                <a:gd name="connsiteY11" fmla="*/ 67764 h 3352124"/>
                <a:gd name="connsiteX12" fmla="*/ 1933644 w 3459897"/>
                <a:gd name="connsiteY12" fmla="*/ 820 h 3352124"/>
                <a:gd name="connsiteX13" fmla="*/ 2418400 w 3459897"/>
                <a:gd name="connsiteY13" fmla="*/ 89994 h 3352124"/>
                <a:gd name="connsiteX14" fmla="*/ 2983273 w 3459897"/>
                <a:gd name="connsiteY14" fmla="*/ 413693 h 3352124"/>
                <a:gd name="connsiteX15" fmla="*/ 3381262 w 3459897"/>
                <a:gd name="connsiteY15" fmla="*/ 1066156 h 3352124"/>
                <a:gd name="connsiteX16" fmla="*/ 3330911 w 3459897"/>
                <a:gd name="connsiteY16" fmla="*/ 2246316 h 3352124"/>
                <a:gd name="connsiteX17" fmla="*/ 2267476 w 3459897"/>
                <a:gd name="connsiteY17" fmla="*/ 3211014 h 3352124"/>
                <a:gd name="connsiteX18" fmla="*/ 1703806 w 3459897"/>
                <a:gd name="connsiteY18" fmla="*/ 3319504 h 3352124"/>
                <a:gd name="connsiteX19" fmla="*/ 1224244 w 3459897"/>
                <a:gd name="connsiteY19" fmla="*/ 3350728 h 335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459897" h="3352124">
                  <a:moveTo>
                    <a:pt x="1224244" y="3350918"/>
                  </a:moveTo>
                  <a:cubicBezTo>
                    <a:pt x="1090103" y="3354148"/>
                    <a:pt x="956342" y="3352818"/>
                    <a:pt x="824735" y="3322228"/>
                  </a:cubicBezTo>
                  <a:cubicBezTo>
                    <a:pt x="562280" y="3261238"/>
                    <a:pt x="377219" y="3100370"/>
                    <a:pt x="247955" y="2870089"/>
                  </a:cubicBezTo>
                  <a:cubicBezTo>
                    <a:pt x="151498" y="2698265"/>
                    <a:pt x="108495" y="2512000"/>
                    <a:pt x="106405" y="2315603"/>
                  </a:cubicBezTo>
                  <a:cubicBezTo>
                    <a:pt x="104694" y="2158408"/>
                    <a:pt x="105011" y="2001151"/>
                    <a:pt x="99121" y="1844147"/>
                  </a:cubicBezTo>
                  <a:cubicBezTo>
                    <a:pt x="96461" y="1773656"/>
                    <a:pt x="101338" y="1676629"/>
                    <a:pt x="72964" y="1551355"/>
                  </a:cubicBezTo>
                  <a:cubicBezTo>
                    <a:pt x="48264" y="1442105"/>
                    <a:pt x="29517" y="1438431"/>
                    <a:pt x="12544" y="1362938"/>
                  </a:cubicBezTo>
                  <a:cubicBezTo>
                    <a:pt x="-29700" y="1174900"/>
                    <a:pt x="43197" y="1004406"/>
                    <a:pt x="105898" y="857788"/>
                  </a:cubicBezTo>
                  <a:cubicBezTo>
                    <a:pt x="155615" y="741571"/>
                    <a:pt x="187345" y="657844"/>
                    <a:pt x="269679" y="574117"/>
                  </a:cubicBezTo>
                  <a:cubicBezTo>
                    <a:pt x="393813" y="447956"/>
                    <a:pt x="548917" y="376706"/>
                    <a:pt x="714914" y="325089"/>
                  </a:cubicBezTo>
                  <a:cubicBezTo>
                    <a:pt x="838668" y="286645"/>
                    <a:pt x="965336" y="258905"/>
                    <a:pt x="1090673" y="226542"/>
                  </a:cubicBezTo>
                  <a:cubicBezTo>
                    <a:pt x="1259267" y="183031"/>
                    <a:pt x="1421211" y="119191"/>
                    <a:pt x="1587209" y="67764"/>
                  </a:cubicBezTo>
                  <a:cubicBezTo>
                    <a:pt x="1700196" y="32804"/>
                    <a:pt x="1814640" y="5760"/>
                    <a:pt x="1933644" y="820"/>
                  </a:cubicBezTo>
                  <a:cubicBezTo>
                    <a:pt x="2102112" y="-6146"/>
                    <a:pt x="2262156" y="31917"/>
                    <a:pt x="2418400" y="89994"/>
                  </a:cubicBezTo>
                  <a:cubicBezTo>
                    <a:pt x="2624551" y="166565"/>
                    <a:pt x="2817085" y="267392"/>
                    <a:pt x="2983273" y="413693"/>
                  </a:cubicBezTo>
                  <a:cubicBezTo>
                    <a:pt x="3183471" y="589887"/>
                    <a:pt x="3308048" y="812885"/>
                    <a:pt x="3381262" y="1066156"/>
                  </a:cubicBezTo>
                  <a:cubicBezTo>
                    <a:pt x="3496592" y="1464841"/>
                    <a:pt x="3489372" y="1860867"/>
                    <a:pt x="3330911" y="2246316"/>
                  </a:cubicBezTo>
                  <a:cubicBezTo>
                    <a:pt x="3130207" y="2734555"/>
                    <a:pt x="2772055" y="3055087"/>
                    <a:pt x="2267476" y="3211014"/>
                  </a:cubicBezTo>
                  <a:cubicBezTo>
                    <a:pt x="2083618" y="3267824"/>
                    <a:pt x="1894947" y="3299618"/>
                    <a:pt x="1703806" y="3319504"/>
                  </a:cubicBezTo>
                  <a:cubicBezTo>
                    <a:pt x="1544269" y="3336098"/>
                    <a:pt x="1384351" y="3344775"/>
                    <a:pt x="1224244" y="3350728"/>
                  </a:cubicBez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75" name="图形 49" descr="98b5396c-c4fd-450f-923c-d3aff05206d8"/>
            <p:cNvSpPr/>
            <p:nvPr/>
          </p:nvSpPr>
          <p:spPr>
            <a:xfrm>
              <a:off x="8205652" y="3743861"/>
              <a:ext cx="631637" cy="611962"/>
            </a:xfrm>
            <a:custGeom>
              <a:avLst/>
              <a:gdLst>
                <a:gd name="connsiteX0" fmla="*/ 1224244 w 3459897"/>
                <a:gd name="connsiteY0" fmla="*/ 3350918 h 3352124"/>
                <a:gd name="connsiteX1" fmla="*/ 824735 w 3459897"/>
                <a:gd name="connsiteY1" fmla="*/ 3322228 h 3352124"/>
                <a:gd name="connsiteX2" fmla="*/ 247955 w 3459897"/>
                <a:gd name="connsiteY2" fmla="*/ 2870089 h 3352124"/>
                <a:gd name="connsiteX3" fmla="*/ 106405 w 3459897"/>
                <a:gd name="connsiteY3" fmla="*/ 2315603 h 3352124"/>
                <a:gd name="connsiteX4" fmla="*/ 99121 w 3459897"/>
                <a:gd name="connsiteY4" fmla="*/ 1844147 h 3352124"/>
                <a:gd name="connsiteX5" fmla="*/ 72964 w 3459897"/>
                <a:gd name="connsiteY5" fmla="*/ 1551355 h 3352124"/>
                <a:gd name="connsiteX6" fmla="*/ 12544 w 3459897"/>
                <a:gd name="connsiteY6" fmla="*/ 1362938 h 3352124"/>
                <a:gd name="connsiteX7" fmla="*/ 105898 w 3459897"/>
                <a:gd name="connsiteY7" fmla="*/ 857788 h 3352124"/>
                <a:gd name="connsiteX8" fmla="*/ 269679 w 3459897"/>
                <a:gd name="connsiteY8" fmla="*/ 574117 h 3352124"/>
                <a:gd name="connsiteX9" fmla="*/ 714914 w 3459897"/>
                <a:gd name="connsiteY9" fmla="*/ 325089 h 3352124"/>
                <a:gd name="connsiteX10" fmla="*/ 1090673 w 3459897"/>
                <a:gd name="connsiteY10" fmla="*/ 226542 h 3352124"/>
                <a:gd name="connsiteX11" fmla="*/ 1587209 w 3459897"/>
                <a:gd name="connsiteY11" fmla="*/ 67764 h 3352124"/>
                <a:gd name="connsiteX12" fmla="*/ 1933644 w 3459897"/>
                <a:gd name="connsiteY12" fmla="*/ 820 h 3352124"/>
                <a:gd name="connsiteX13" fmla="*/ 2418400 w 3459897"/>
                <a:gd name="connsiteY13" fmla="*/ 89994 h 3352124"/>
                <a:gd name="connsiteX14" fmla="*/ 2983273 w 3459897"/>
                <a:gd name="connsiteY14" fmla="*/ 413693 h 3352124"/>
                <a:gd name="connsiteX15" fmla="*/ 3381262 w 3459897"/>
                <a:gd name="connsiteY15" fmla="*/ 1066156 h 3352124"/>
                <a:gd name="connsiteX16" fmla="*/ 3330911 w 3459897"/>
                <a:gd name="connsiteY16" fmla="*/ 2246316 h 3352124"/>
                <a:gd name="connsiteX17" fmla="*/ 2267476 w 3459897"/>
                <a:gd name="connsiteY17" fmla="*/ 3211014 h 3352124"/>
                <a:gd name="connsiteX18" fmla="*/ 1703806 w 3459897"/>
                <a:gd name="connsiteY18" fmla="*/ 3319504 h 3352124"/>
                <a:gd name="connsiteX19" fmla="*/ 1224244 w 3459897"/>
                <a:gd name="connsiteY19" fmla="*/ 3350728 h 335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459897" h="3352124">
                  <a:moveTo>
                    <a:pt x="1224244" y="3350918"/>
                  </a:moveTo>
                  <a:cubicBezTo>
                    <a:pt x="1090103" y="3354148"/>
                    <a:pt x="956342" y="3352818"/>
                    <a:pt x="824735" y="3322228"/>
                  </a:cubicBezTo>
                  <a:cubicBezTo>
                    <a:pt x="562280" y="3261238"/>
                    <a:pt x="377219" y="3100370"/>
                    <a:pt x="247955" y="2870089"/>
                  </a:cubicBezTo>
                  <a:cubicBezTo>
                    <a:pt x="151498" y="2698265"/>
                    <a:pt x="108495" y="2512000"/>
                    <a:pt x="106405" y="2315603"/>
                  </a:cubicBezTo>
                  <a:cubicBezTo>
                    <a:pt x="104694" y="2158408"/>
                    <a:pt x="105011" y="2001151"/>
                    <a:pt x="99121" y="1844147"/>
                  </a:cubicBezTo>
                  <a:cubicBezTo>
                    <a:pt x="96461" y="1773656"/>
                    <a:pt x="101338" y="1676629"/>
                    <a:pt x="72964" y="1551355"/>
                  </a:cubicBezTo>
                  <a:cubicBezTo>
                    <a:pt x="48264" y="1442105"/>
                    <a:pt x="29517" y="1438431"/>
                    <a:pt x="12544" y="1362938"/>
                  </a:cubicBezTo>
                  <a:cubicBezTo>
                    <a:pt x="-29700" y="1174900"/>
                    <a:pt x="43197" y="1004406"/>
                    <a:pt x="105898" y="857788"/>
                  </a:cubicBezTo>
                  <a:cubicBezTo>
                    <a:pt x="155615" y="741571"/>
                    <a:pt x="187345" y="657844"/>
                    <a:pt x="269679" y="574117"/>
                  </a:cubicBezTo>
                  <a:cubicBezTo>
                    <a:pt x="393813" y="447956"/>
                    <a:pt x="548917" y="376706"/>
                    <a:pt x="714914" y="325089"/>
                  </a:cubicBezTo>
                  <a:cubicBezTo>
                    <a:pt x="838668" y="286645"/>
                    <a:pt x="965336" y="258905"/>
                    <a:pt x="1090673" y="226542"/>
                  </a:cubicBezTo>
                  <a:cubicBezTo>
                    <a:pt x="1259267" y="183031"/>
                    <a:pt x="1421211" y="119191"/>
                    <a:pt x="1587209" y="67764"/>
                  </a:cubicBezTo>
                  <a:cubicBezTo>
                    <a:pt x="1700196" y="32804"/>
                    <a:pt x="1814640" y="5760"/>
                    <a:pt x="1933644" y="820"/>
                  </a:cubicBezTo>
                  <a:cubicBezTo>
                    <a:pt x="2102112" y="-6146"/>
                    <a:pt x="2262156" y="31917"/>
                    <a:pt x="2418400" y="89994"/>
                  </a:cubicBezTo>
                  <a:cubicBezTo>
                    <a:pt x="2624551" y="166565"/>
                    <a:pt x="2817085" y="267392"/>
                    <a:pt x="2983273" y="413693"/>
                  </a:cubicBezTo>
                  <a:cubicBezTo>
                    <a:pt x="3183471" y="589887"/>
                    <a:pt x="3308048" y="812885"/>
                    <a:pt x="3381262" y="1066156"/>
                  </a:cubicBezTo>
                  <a:cubicBezTo>
                    <a:pt x="3496592" y="1464841"/>
                    <a:pt x="3489372" y="1860867"/>
                    <a:pt x="3330911" y="2246316"/>
                  </a:cubicBezTo>
                  <a:cubicBezTo>
                    <a:pt x="3130207" y="2734555"/>
                    <a:pt x="2772055" y="3055087"/>
                    <a:pt x="2267476" y="3211014"/>
                  </a:cubicBezTo>
                  <a:cubicBezTo>
                    <a:pt x="2083618" y="3267824"/>
                    <a:pt x="1894947" y="3299618"/>
                    <a:pt x="1703806" y="3319504"/>
                  </a:cubicBezTo>
                  <a:cubicBezTo>
                    <a:pt x="1544269" y="3336098"/>
                    <a:pt x="1384351" y="3344775"/>
                    <a:pt x="1224244" y="3350728"/>
                  </a:cubicBez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grpSp>
          <p:nvGrpSpPr>
            <p:cNvPr id="3" name="组合 2" descr="58963416-abe3-4337-9c55-dcf0f2ffb282"/>
            <p:cNvGrpSpPr/>
            <p:nvPr/>
          </p:nvGrpSpPr>
          <p:grpSpPr>
            <a:xfrm>
              <a:off x="1524808" y="2704624"/>
              <a:ext cx="2721692" cy="2500263"/>
              <a:chOff x="1524808" y="2704624"/>
              <a:chExt cx="2721692" cy="2500263"/>
            </a:xfrm>
          </p:grpSpPr>
          <p:sp>
            <p:nvSpPr>
              <p:cNvPr id="38" name="ComponentBackground1" descr="3e94cd10-c18d-4874-9e31-4f2b4f1ea6ab"/>
              <p:cNvSpPr/>
              <p:nvPr/>
            </p:nvSpPr>
            <p:spPr>
              <a:xfrm>
                <a:off x="1524808" y="2704624"/>
                <a:ext cx="2721692" cy="1763403"/>
              </a:xfrm>
              <a:custGeom>
                <a:avLst/>
                <a:gdLst>
                  <a:gd name="connsiteX0" fmla="*/ 4721249 w 9082714"/>
                  <a:gd name="connsiteY0" fmla="*/ 10304 h 6856112"/>
                  <a:gd name="connsiteX1" fmla="*/ 8136702 w 9082714"/>
                  <a:gd name="connsiteY1" fmla="*/ 145848 h 6856112"/>
                  <a:gd name="connsiteX2" fmla="*/ 8729214 w 9082714"/>
                  <a:gd name="connsiteY2" fmla="*/ 422939 h 6856112"/>
                  <a:gd name="connsiteX3" fmla="*/ 9002842 w 9082714"/>
                  <a:gd name="connsiteY3" fmla="*/ 1192251 h 6856112"/>
                  <a:gd name="connsiteX4" fmla="*/ 9077348 w 9082714"/>
                  <a:gd name="connsiteY4" fmla="*/ 5214534 h 6856112"/>
                  <a:gd name="connsiteX5" fmla="*/ 9031629 w 9082714"/>
                  <a:gd name="connsiteY5" fmla="*/ 6002011 h 6856112"/>
                  <a:gd name="connsiteX6" fmla="*/ 8626075 w 9082714"/>
                  <a:gd name="connsiteY6" fmla="*/ 6658639 h 6856112"/>
                  <a:gd name="connsiteX7" fmla="*/ 7743079 w 9082714"/>
                  <a:gd name="connsiteY7" fmla="*/ 6837671 h 6856112"/>
                  <a:gd name="connsiteX8" fmla="*/ 3200712 w 9082714"/>
                  <a:gd name="connsiteY8" fmla="*/ 6855066 h 6856112"/>
                  <a:gd name="connsiteX9" fmla="*/ 1505378 w 9082714"/>
                  <a:gd name="connsiteY9" fmla="*/ 6824971 h 6856112"/>
                  <a:gd name="connsiteX10" fmla="*/ 528555 w 9082714"/>
                  <a:gd name="connsiteY10" fmla="*/ 6647864 h 6856112"/>
                  <a:gd name="connsiteX11" fmla="*/ 94677 w 9082714"/>
                  <a:gd name="connsiteY11" fmla="*/ 6310275 h 6856112"/>
                  <a:gd name="connsiteX12" fmla="*/ 4 w 9082714"/>
                  <a:gd name="connsiteY12" fmla="*/ 5920038 h 6856112"/>
                  <a:gd name="connsiteX13" fmla="*/ 76974 w 9082714"/>
                  <a:gd name="connsiteY13" fmla="*/ 1347576 h 6856112"/>
                  <a:gd name="connsiteX14" fmla="*/ 274555 w 9082714"/>
                  <a:gd name="connsiteY14" fmla="*/ 716732 h 6856112"/>
                  <a:gd name="connsiteX15" fmla="*/ 709434 w 9082714"/>
                  <a:gd name="connsiteY15" fmla="*/ 308485 h 6856112"/>
                  <a:gd name="connsiteX16" fmla="*/ 4721249 w 9082714"/>
                  <a:gd name="connsiteY16" fmla="*/ 10304 h 6856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082714" h="6856112">
                    <a:moveTo>
                      <a:pt x="4721249" y="10304"/>
                    </a:moveTo>
                    <a:cubicBezTo>
                      <a:pt x="4721249" y="10304"/>
                      <a:pt x="6848691" y="-55582"/>
                      <a:pt x="8136702" y="145848"/>
                    </a:cubicBezTo>
                    <a:cubicBezTo>
                      <a:pt x="8250232" y="163628"/>
                      <a:pt x="8522474" y="210657"/>
                      <a:pt x="8729214" y="422939"/>
                    </a:cubicBezTo>
                    <a:cubicBezTo>
                      <a:pt x="8972901" y="673168"/>
                      <a:pt x="8985524" y="1019069"/>
                      <a:pt x="9002842" y="1192251"/>
                    </a:cubicBezTo>
                    <a:cubicBezTo>
                      <a:pt x="9136384" y="2527214"/>
                      <a:pt x="9057413" y="3873106"/>
                      <a:pt x="9077348" y="5214534"/>
                    </a:cubicBezTo>
                    <a:cubicBezTo>
                      <a:pt x="9081274" y="5478078"/>
                      <a:pt x="9088740" y="5744701"/>
                      <a:pt x="9031629" y="6002011"/>
                    </a:cubicBezTo>
                    <a:cubicBezTo>
                      <a:pt x="8974517" y="6259320"/>
                      <a:pt x="8844438" y="6511011"/>
                      <a:pt x="8626075" y="6658639"/>
                    </a:cubicBezTo>
                    <a:cubicBezTo>
                      <a:pt x="8373384" y="6829435"/>
                      <a:pt x="8048110" y="6836516"/>
                      <a:pt x="7743079" y="6837671"/>
                    </a:cubicBezTo>
                    <a:cubicBezTo>
                      <a:pt x="6228931" y="6843443"/>
                      <a:pt x="4714860" y="6849293"/>
                      <a:pt x="3200712" y="6855066"/>
                    </a:cubicBezTo>
                    <a:cubicBezTo>
                      <a:pt x="2635370" y="6857221"/>
                      <a:pt x="2069643" y="6859376"/>
                      <a:pt x="1505378" y="6824971"/>
                    </a:cubicBezTo>
                    <a:cubicBezTo>
                      <a:pt x="1173638" y="6804728"/>
                      <a:pt x="837435" y="6770707"/>
                      <a:pt x="528555" y="6647864"/>
                    </a:cubicBezTo>
                    <a:cubicBezTo>
                      <a:pt x="354758" y="6578744"/>
                      <a:pt x="184347" y="6474451"/>
                      <a:pt x="94677" y="6310275"/>
                    </a:cubicBezTo>
                    <a:cubicBezTo>
                      <a:pt x="3160" y="6142942"/>
                      <a:pt x="-149" y="5979997"/>
                      <a:pt x="4" y="5920038"/>
                    </a:cubicBezTo>
                    <a:cubicBezTo>
                      <a:pt x="9549" y="2159375"/>
                      <a:pt x="32024" y="1888827"/>
                      <a:pt x="76974" y="1347576"/>
                    </a:cubicBezTo>
                    <a:cubicBezTo>
                      <a:pt x="86134" y="1237278"/>
                      <a:pt x="107146" y="976736"/>
                      <a:pt x="274555" y="716732"/>
                    </a:cubicBezTo>
                    <a:cubicBezTo>
                      <a:pt x="274555" y="716732"/>
                      <a:pt x="429572" y="476125"/>
                      <a:pt x="709434" y="308485"/>
                    </a:cubicBezTo>
                    <a:cubicBezTo>
                      <a:pt x="1376915" y="-91296"/>
                      <a:pt x="3369892" y="52176"/>
                      <a:pt x="4721249" y="10304"/>
                    </a:cubicBezTo>
                    <a:close/>
                  </a:path>
                </a:pathLst>
              </a:custGeom>
              <a:solidFill>
                <a:schemeClr val="accent1">
                  <a:alpha val="15000"/>
                </a:schemeClr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</a:p>
            </p:txBody>
          </p:sp>
          <p:sp>
            <p:nvSpPr>
              <p:cNvPr id="39" name="Text1" descr="075f5828-97e2-40d4-b1ac-698c72b7ee6d"/>
              <p:cNvSpPr txBox="1"/>
              <p:nvPr/>
            </p:nvSpPr>
            <p:spPr>
              <a:xfrm>
                <a:off x="1594031" y="3476819"/>
                <a:ext cx="2571899" cy="905414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神经元是神经系统基本结构和功能单位。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40" name="Bullet1" descr="d9db4879-621b-44e0-907a-002b2d5800d8"/>
              <p:cNvSpPr txBox="1"/>
              <p:nvPr/>
            </p:nvSpPr>
            <p:spPr>
              <a:xfrm>
                <a:off x="1594030" y="2944610"/>
                <a:ext cx="2571897" cy="515911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神经系统基本单位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69" name="Number1" descr="4873198b-9f27-4691-9ae7-e07e8ff660d7"/>
              <p:cNvSpPr/>
              <p:nvPr/>
            </p:nvSpPr>
            <p:spPr>
              <a:xfrm>
                <a:off x="1905777" y="4667902"/>
                <a:ext cx="579992" cy="53698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01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4" name="组合 3" descr="8f2520a2-6d63-433b-b2ab-2ebc31d4066d"/>
            <p:cNvGrpSpPr/>
            <p:nvPr/>
          </p:nvGrpSpPr>
          <p:grpSpPr>
            <a:xfrm>
              <a:off x="4916675" y="3085484"/>
              <a:ext cx="2721692" cy="2487922"/>
              <a:chOff x="4916675" y="3085484"/>
              <a:chExt cx="2721692" cy="2487922"/>
            </a:xfrm>
          </p:grpSpPr>
          <p:sp>
            <p:nvSpPr>
              <p:cNvPr id="48" name="ComponentBackground2" descr="7a283947-670b-48f0-b228-c2cccbf6127c"/>
              <p:cNvSpPr/>
              <p:nvPr/>
            </p:nvSpPr>
            <p:spPr>
              <a:xfrm>
                <a:off x="4916675" y="3810003"/>
                <a:ext cx="2721692" cy="1763403"/>
              </a:xfrm>
              <a:custGeom>
                <a:avLst/>
                <a:gdLst>
                  <a:gd name="connsiteX0" fmla="*/ 4721249 w 9082714"/>
                  <a:gd name="connsiteY0" fmla="*/ 10304 h 6856112"/>
                  <a:gd name="connsiteX1" fmla="*/ 8136702 w 9082714"/>
                  <a:gd name="connsiteY1" fmla="*/ 145848 h 6856112"/>
                  <a:gd name="connsiteX2" fmla="*/ 8729214 w 9082714"/>
                  <a:gd name="connsiteY2" fmla="*/ 422939 h 6856112"/>
                  <a:gd name="connsiteX3" fmla="*/ 9002842 w 9082714"/>
                  <a:gd name="connsiteY3" fmla="*/ 1192251 h 6856112"/>
                  <a:gd name="connsiteX4" fmla="*/ 9077348 w 9082714"/>
                  <a:gd name="connsiteY4" fmla="*/ 5214534 h 6856112"/>
                  <a:gd name="connsiteX5" fmla="*/ 9031629 w 9082714"/>
                  <a:gd name="connsiteY5" fmla="*/ 6002011 h 6856112"/>
                  <a:gd name="connsiteX6" fmla="*/ 8626075 w 9082714"/>
                  <a:gd name="connsiteY6" fmla="*/ 6658639 h 6856112"/>
                  <a:gd name="connsiteX7" fmla="*/ 7743079 w 9082714"/>
                  <a:gd name="connsiteY7" fmla="*/ 6837671 h 6856112"/>
                  <a:gd name="connsiteX8" fmla="*/ 3200712 w 9082714"/>
                  <a:gd name="connsiteY8" fmla="*/ 6855066 h 6856112"/>
                  <a:gd name="connsiteX9" fmla="*/ 1505378 w 9082714"/>
                  <a:gd name="connsiteY9" fmla="*/ 6824971 h 6856112"/>
                  <a:gd name="connsiteX10" fmla="*/ 528555 w 9082714"/>
                  <a:gd name="connsiteY10" fmla="*/ 6647864 h 6856112"/>
                  <a:gd name="connsiteX11" fmla="*/ 94677 w 9082714"/>
                  <a:gd name="connsiteY11" fmla="*/ 6310275 h 6856112"/>
                  <a:gd name="connsiteX12" fmla="*/ 4 w 9082714"/>
                  <a:gd name="connsiteY12" fmla="*/ 5920038 h 6856112"/>
                  <a:gd name="connsiteX13" fmla="*/ 76974 w 9082714"/>
                  <a:gd name="connsiteY13" fmla="*/ 1347576 h 6856112"/>
                  <a:gd name="connsiteX14" fmla="*/ 274555 w 9082714"/>
                  <a:gd name="connsiteY14" fmla="*/ 716732 h 6856112"/>
                  <a:gd name="connsiteX15" fmla="*/ 709434 w 9082714"/>
                  <a:gd name="connsiteY15" fmla="*/ 308485 h 6856112"/>
                  <a:gd name="connsiteX16" fmla="*/ 4721249 w 9082714"/>
                  <a:gd name="connsiteY16" fmla="*/ 10304 h 6856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082714" h="6856112">
                    <a:moveTo>
                      <a:pt x="4721249" y="10304"/>
                    </a:moveTo>
                    <a:cubicBezTo>
                      <a:pt x="4721249" y="10304"/>
                      <a:pt x="6848691" y="-55582"/>
                      <a:pt x="8136702" y="145848"/>
                    </a:cubicBezTo>
                    <a:cubicBezTo>
                      <a:pt x="8250232" y="163628"/>
                      <a:pt x="8522474" y="210657"/>
                      <a:pt x="8729214" y="422939"/>
                    </a:cubicBezTo>
                    <a:cubicBezTo>
                      <a:pt x="8972901" y="673168"/>
                      <a:pt x="8985524" y="1019069"/>
                      <a:pt x="9002842" y="1192251"/>
                    </a:cubicBezTo>
                    <a:cubicBezTo>
                      <a:pt x="9136384" y="2527214"/>
                      <a:pt x="9057413" y="3873106"/>
                      <a:pt x="9077348" y="5214534"/>
                    </a:cubicBezTo>
                    <a:cubicBezTo>
                      <a:pt x="9081274" y="5478078"/>
                      <a:pt x="9088740" y="5744701"/>
                      <a:pt x="9031629" y="6002011"/>
                    </a:cubicBezTo>
                    <a:cubicBezTo>
                      <a:pt x="8974517" y="6259320"/>
                      <a:pt x="8844438" y="6511011"/>
                      <a:pt x="8626075" y="6658639"/>
                    </a:cubicBezTo>
                    <a:cubicBezTo>
                      <a:pt x="8373384" y="6829435"/>
                      <a:pt x="8048110" y="6836516"/>
                      <a:pt x="7743079" y="6837671"/>
                    </a:cubicBezTo>
                    <a:cubicBezTo>
                      <a:pt x="6228931" y="6843443"/>
                      <a:pt x="4714860" y="6849293"/>
                      <a:pt x="3200712" y="6855066"/>
                    </a:cubicBezTo>
                    <a:cubicBezTo>
                      <a:pt x="2635370" y="6857221"/>
                      <a:pt x="2069643" y="6859376"/>
                      <a:pt x="1505378" y="6824971"/>
                    </a:cubicBezTo>
                    <a:cubicBezTo>
                      <a:pt x="1173638" y="6804728"/>
                      <a:pt x="837435" y="6770707"/>
                      <a:pt x="528555" y="6647864"/>
                    </a:cubicBezTo>
                    <a:cubicBezTo>
                      <a:pt x="354758" y="6578744"/>
                      <a:pt x="184347" y="6474451"/>
                      <a:pt x="94677" y="6310275"/>
                    </a:cubicBezTo>
                    <a:cubicBezTo>
                      <a:pt x="3160" y="6142942"/>
                      <a:pt x="-149" y="5979997"/>
                      <a:pt x="4" y="5920038"/>
                    </a:cubicBezTo>
                    <a:cubicBezTo>
                      <a:pt x="9549" y="2159375"/>
                      <a:pt x="32024" y="1888827"/>
                      <a:pt x="76974" y="1347576"/>
                    </a:cubicBezTo>
                    <a:cubicBezTo>
                      <a:pt x="86134" y="1237278"/>
                      <a:pt x="107146" y="976736"/>
                      <a:pt x="274555" y="716732"/>
                    </a:cubicBezTo>
                    <a:cubicBezTo>
                      <a:pt x="274555" y="716732"/>
                      <a:pt x="429572" y="476125"/>
                      <a:pt x="709434" y="308485"/>
                    </a:cubicBezTo>
                    <a:cubicBezTo>
                      <a:pt x="1376915" y="-91296"/>
                      <a:pt x="3369892" y="52176"/>
                      <a:pt x="4721249" y="10304"/>
                    </a:cubicBezTo>
                    <a:close/>
                  </a:path>
                </a:pathLst>
              </a:custGeom>
              <a:solidFill>
                <a:schemeClr val="accent2">
                  <a:alpha val="15000"/>
                </a:schemeClr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</a:p>
            </p:txBody>
          </p:sp>
          <p:sp>
            <p:nvSpPr>
              <p:cNvPr id="49" name="Text2" descr="b9baa052-052a-4c9f-9cfe-2e308715036d"/>
              <p:cNvSpPr txBox="1"/>
              <p:nvPr/>
            </p:nvSpPr>
            <p:spPr>
              <a:xfrm>
                <a:off x="4985898" y="4582198"/>
                <a:ext cx="2571899" cy="905414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神经系统由中枢神经系统和周围神经系统组成。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50" name="Bullet2" descr="83f259bb-7c00-4c4a-a799-5c1aac2c4a3a"/>
              <p:cNvSpPr txBox="1"/>
              <p:nvPr/>
            </p:nvSpPr>
            <p:spPr>
              <a:xfrm>
                <a:off x="4985898" y="4049989"/>
                <a:ext cx="2571897" cy="515911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神经系统的组成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73" name="Number2" descr="8d94fce5-9c7b-41f0-ac87-59b215aec742"/>
              <p:cNvSpPr/>
              <p:nvPr/>
            </p:nvSpPr>
            <p:spPr>
              <a:xfrm>
                <a:off x="4985647" y="3085484"/>
                <a:ext cx="579992" cy="53698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02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5" name="组合 4" descr="fda39d9b-dc52-4f6f-8b90-476ad048da91"/>
            <p:cNvGrpSpPr/>
            <p:nvPr/>
          </p:nvGrpSpPr>
          <p:grpSpPr>
            <a:xfrm>
              <a:off x="7638007" y="1803053"/>
              <a:ext cx="2721692" cy="3908525"/>
              <a:chOff x="7638007" y="1803053"/>
              <a:chExt cx="2721692" cy="3908525"/>
            </a:xfrm>
          </p:grpSpPr>
          <p:sp>
            <p:nvSpPr>
              <p:cNvPr id="43" name="ComponentBackground3" descr="61651adc-dc0c-49c9-93d3-1078aa0004e9"/>
              <p:cNvSpPr/>
              <p:nvPr/>
            </p:nvSpPr>
            <p:spPr>
              <a:xfrm>
                <a:off x="7638007" y="1803053"/>
                <a:ext cx="2721692" cy="1763403"/>
              </a:xfrm>
              <a:custGeom>
                <a:avLst/>
                <a:gdLst>
                  <a:gd name="connsiteX0" fmla="*/ 4721249 w 9082714"/>
                  <a:gd name="connsiteY0" fmla="*/ 10304 h 6856112"/>
                  <a:gd name="connsiteX1" fmla="*/ 8136702 w 9082714"/>
                  <a:gd name="connsiteY1" fmla="*/ 145848 h 6856112"/>
                  <a:gd name="connsiteX2" fmla="*/ 8729214 w 9082714"/>
                  <a:gd name="connsiteY2" fmla="*/ 422939 h 6856112"/>
                  <a:gd name="connsiteX3" fmla="*/ 9002842 w 9082714"/>
                  <a:gd name="connsiteY3" fmla="*/ 1192251 h 6856112"/>
                  <a:gd name="connsiteX4" fmla="*/ 9077348 w 9082714"/>
                  <a:gd name="connsiteY4" fmla="*/ 5214534 h 6856112"/>
                  <a:gd name="connsiteX5" fmla="*/ 9031629 w 9082714"/>
                  <a:gd name="connsiteY5" fmla="*/ 6002011 h 6856112"/>
                  <a:gd name="connsiteX6" fmla="*/ 8626075 w 9082714"/>
                  <a:gd name="connsiteY6" fmla="*/ 6658639 h 6856112"/>
                  <a:gd name="connsiteX7" fmla="*/ 7743079 w 9082714"/>
                  <a:gd name="connsiteY7" fmla="*/ 6837671 h 6856112"/>
                  <a:gd name="connsiteX8" fmla="*/ 3200712 w 9082714"/>
                  <a:gd name="connsiteY8" fmla="*/ 6855066 h 6856112"/>
                  <a:gd name="connsiteX9" fmla="*/ 1505378 w 9082714"/>
                  <a:gd name="connsiteY9" fmla="*/ 6824971 h 6856112"/>
                  <a:gd name="connsiteX10" fmla="*/ 528555 w 9082714"/>
                  <a:gd name="connsiteY10" fmla="*/ 6647864 h 6856112"/>
                  <a:gd name="connsiteX11" fmla="*/ 94677 w 9082714"/>
                  <a:gd name="connsiteY11" fmla="*/ 6310275 h 6856112"/>
                  <a:gd name="connsiteX12" fmla="*/ 4 w 9082714"/>
                  <a:gd name="connsiteY12" fmla="*/ 5920038 h 6856112"/>
                  <a:gd name="connsiteX13" fmla="*/ 76974 w 9082714"/>
                  <a:gd name="connsiteY13" fmla="*/ 1347576 h 6856112"/>
                  <a:gd name="connsiteX14" fmla="*/ 274555 w 9082714"/>
                  <a:gd name="connsiteY14" fmla="*/ 716732 h 6856112"/>
                  <a:gd name="connsiteX15" fmla="*/ 709434 w 9082714"/>
                  <a:gd name="connsiteY15" fmla="*/ 308485 h 6856112"/>
                  <a:gd name="connsiteX16" fmla="*/ 4721249 w 9082714"/>
                  <a:gd name="connsiteY16" fmla="*/ 10304 h 6856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082714" h="6856112">
                    <a:moveTo>
                      <a:pt x="4721249" y="10304"/>
                    </a:moveTo>
                    <a:cubicBezTo>
                      <a:pt x="4721249" y="10304"/>
                      <a:pt x="6848691" y="-55582"/>
                      <a:pt x="8136702" y="145848"/>
                    </a:cubicBezTo>
                    <a:cubicBezTo>
                      <a:pt x="8250232" y="163628"/>
                      <a:pt x="8522474" y="210657"/>
                      <a:pt x="8729214" y="422939"/>
                    </a:cubicBezTo>
                    <a:cubicBezTo>
                      <a:pt x="8972901" y="673168"/>
                      <a:pt x="8985524" y="1019069"/>
                      <a:pt x="9002842" y="1192251"/>
                    </a:cubicBezTo>
                    <a:cubicBezTo>
                      <a:pt x="9136384" y="2527214"/>
                      <a:pt x="9057413" y="3873106"/>
                      <a:pt x="9077348" y="5214534"/>
                    </a:cubicBezTo>
                    <a:cubicBezTo>
                      <a:pt x="9081274" y="5478078"/>
                      <a:pt x="9088740" y="5744701"/>
                      <a:pt x="9031629" y="6002011"/>
                    </a:cubicBezTo>
                    <a:cubicBezTo>
                      <a:pt x="8974517" y="6259320"/>
                      <a:pt x="8844438" y="6511011"/>
                      <a:pt x="8626075" y="6658639"/>
                    </a:cubicBezTo>
                    <a:cubicBezTo>
                      <a:pt x="8373384" y="6829435"/>
                      <a:pt x="8048110" y="6836516"/>
                      <a:pt x="7743079" y="6837671"/>
                    </a:cubicBezTo>
                    <a:cubicBezTo>
                      <a:pt x="6228931" y="6843443"/>
                      <a:pt x="4714860" y="6849293"/>
                      <a:pt x="3200712" y="6855066"/>
                    </a:cubicBezTo>
                    <a:cubicBezTo>
                      <a:pt x="2635370" y="6857221"/>
                      <a:pt x="2069643" y="6859376"/>
                      <a:pt x="1505378" y="6824971"/>
                    </a:cubicBezTo>
                    <a:cubicBezTo>
                      <a:pt x="1173638" y="6804728"/>
                      <a:pt x="837435" y="6770707"/>
                      <a:pt x="528555" y="6647864"/>
                    </a:cubicBezTo>
                    <a:cubicBezTo>
                      <a:pt x="354758" y="6578744"/>
                      <a:pt x="184347" y="6474451"/>
                      <a:pt x="94677" y="6310275"/>
                    </a:cubicBezTo>
                    <a:cubicBezTo>
                      <a:pt x="3160" y="6142942"/>
                      <a:pt x="-149" y="5979997"/>
                      <a:pt x="4" y="5920038"/>
                    </a:cubicBezTo>
                    <a:cubicBezTo>
                      <a:pt x="9549" y="2159375"/>
                      <a:pt x="32024" y="1888827"/>
                      <a:pt x="76974" y="1347576"/>
                    </a:cubicBezTo>
                    <a:cubicBezTo>
                      <a:pt x="86134" y="1237278"/>
                      <a:pt x="107146" y="976736"/>
                      <a:pt x="274555" y="716732"/>
                    </a:cubicBezTo>
                    <a:cubicBezTo>
                      <a:pt x="274555" y="716732"/>
                      <a:pt x="429572" y="476125"/>
                      <a:pt x="709434" y="308485"/>
                    </a:cubicBezTo>
                    <a:cubicBezTo>
                      <a:pt x="1376915" y="-91296"/>
                      <a:pt x="3369892" y="52176"/>
                      <a:pt x="4721249" y="10304"/>
                    </a:cubicBezTo>
                    <a:close/>
                  </a:path>
                </a:pathLst>
              </a:custGeom>
              <a:solidFill>
                <a:schemeClr val="accent3">
                  <a:alpha val="15000"/>
                </a:schemeClr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</a:p>
            </p:txBody>
          </p:sp>
          <p:sp>
            <p:nvSpPr>
              <p:cNvPr id="44" name="Text3" descr="07e0b2fd-b1ec-4cd3-ae94-d2bd31ddacaa"/>
              <p:cNvSpPr txBox="1"/>
              <p:nvPr/>
            </p:nvSpPr>
            <p:spPr>
              <a:xfrm>
                <a:off x="7707230" y="2575248"/>
                <a:ext cx="2571899" cy="905414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神经元能接受刺激产生兴奋并传导兴奋。</a:t>
                </a:r>
                <a:endParaRPr lang="en-US" sz="14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45" name="Bullet3" descr="89b2ebd5-bfa2-4d86-9458-7af1c7a80ad1"/>
              <p:cNvSpPr txBox="1"/>
              <p:nvPr/>
            </p:nvSpPr>
            <p:spPr>
              <a:xfrm>
                <a:off x="7707229" y="2043039"/>
                <a:ext cx="2571897" cy="515911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神经元的功能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76" name="Number3" descr="d422aaff-7737-46b7-b44e-5b2b0abb10f0"/>
              <p:cNvSpPr/>
              <p:nvPr/>
            </p:nvSpPr>
            <p:spPr>
              <a:xfrm>
                <a:off x="8231410" y="3781348"/>
                <a:ext cx="579992" cy="53698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03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80" name="2" descr="a9aec677-6b7f-4f25-9c00-8e7dfeab57bd"/>
              <p:cNvSpPr/>
              <p:nvPr/>
            </p:nvSpPr>
            <p:spPr>
              <a:xfrm rot="4337959">
                <a:off x="9059245" y="4604017"/>
                <a:ext cx="1124739" cy="1090384"/>
              </a:xfrm>
              <a:custGeom>
                <a:avLst/>
                <a:gdLst>
                  <a:gd name="T0" fmla="*/ 88862 h 440259"/>
                  <a:gd name="T1" fmla="*/ 88862 h 440259"/>
                  <a:gd name="T2" fmla="*/ 278945 h 440259"/>
                  <a:gd name="T3" fmla="*/ 278945 h 440259"/>
                  <a:gd name="T4" fmla="*/ 278945 h 440259"/>
                  <a:gd name="T5" fmla="*/ 278945 h 440259"/>
                  <a:gd name="T6" fmla="*/ 278945 h 440259"/>
                  <a:gd name="T7" fmla="*/ 278945 h 440259"/>
                  <a:gd name="T8" fmla="*/ 278945 h 440259"/>
                  <a:gd name="T9" fmla="*/ 278945 h 440259"/>
                  <a:gd name="T10" fmla="*/ 278945 h 440259"/>
                  <a:gd name="T11" fmla="*/ 278945 h 440259"/>
                  <a:gd name="T12" fmla="*/ 278945 h 440259"/>
                  <a:gd name="T13" fmla="*/ 278945 h 440259"/>
                  <a:gd name="T14" fmla="*/ 278945 h 440259"/>
                  <a:gd name="T15" fmla="*/ 278945 h 440259"/>
                  <a:gd name="T16" fmla="*/ 88862 h 440259"/>
                  <a:gd name="T17" fmla="*/ 88862 h 440259"/>
                  <a:gd name="T18" fmla="*/ 278945 h 440259"/>
                  <a:gd name="T19" fmla="*/ 278945 h 440259"/>
                  <a:gd name="T20" fmla="*/ 278945 h 440259"/>
                  <a:gd name="T21" fmla="*/ 278945 h 440259"/>
                  <a:gd name="T22" fmla="*/ 278945 h 440259"/>
                  <a:gd name="T23" fmla="*/ 278945 h 440259"/>
                  <a:gd name="T24" fmla="*/ 278945 h 440259"/>
                  <a:gd name="T25" fmla="*/ 278945 h 440259"/>
                  <a:gd name="T26" fmla="*/ 278945 h 440259"/>
                  <a:gd name="T27" fmla="*/ 278945 h 440259"/>
                  <a:gd name="T28" fmla="*/ 88862 h 440259"/>
                  <a:gd name="T29" fmla="*/ 88862 h 440259"/>
                  <a:gd name="T30" fmla="*/ 278945 h 440259"/>
                  <a:gd name="T31" fmla="*/ 278945 h 440259"/>
                  <a:gd name="T32" fmla="*/ 278945 h 440259"/>
                  <a:gd name="T33" fmla="*/ 278945 h 440259"/>
                  <a:gd name="T34" fmla="*/ 278945 h 440259"/>
                  <a:gd name="T35" fmla="*/ 278945 h 440259"/>
                  <a:gd name="T36" fmla="*/ 278945 h 440259"/>
                  <a:gd name="T37" fmla="*/ 278945 h 440259"/>
                  <a:gd name="T38" fmla="*/ 278945 h 440259"/>
                  <a:gd name="T39" fmla="*/ 278945 h 440259"/>
                  <a:gd name="T40" fmla="*/ 88862 h 440259"/>
                  <a:gd name="T41" fmla="*/ 88862 h 440259"/>
                  <a:gd name="T42" fmla="*/ 278945 h 440259"/>
                  <a:gd name="T43" fmla="*/ 278945 h 440259"/>
                  <a:gd name="T44" fmla="*/ 278945 h 440259"/>
                  <a:gd name="T45" fmla="*/ 278945 h 440259"/>
                  <a:gd name="T46" fmla="*/ 278945 h 440259"/>
                  <a:gd name="T47" fmla="*/ 278945 h 440259"/>
                  <a:gd name="T48" fmla="*/ 278945 h 440259"/>
                  <a:gd name="T49" fmla="*/ 278945 h 440259"/>
                  <a:gd name="T50" fmla="*/ 88862 h 440259"/>
                  <a:gd name="T51" fmla="*/ 88862 h 440259"/>
                  <a:gd name="T52" fmla="*/ 278945 h 440259"/>
                  <a:gd name="T53" fmla="*/ 278945 h 440259"/>
                  <a:gd name="T54" fmla="*/ 278945 h 440259"/>
                  <a:gd name="T55" fmla="*/ 278945 h 440259"/>
                  <a:gd name="T56" fmla="*/ 278945 h 440259"/>
                  <a:gd name="T57" fmla="*/ 278945 h 440259"/>
                  <a:gd name="T58" fmla="*/ 278945 h 440259"/>
                  <a:gd name="T59" fmla="*/ 278945 h 440259"/>
                  <a:gd name="T60" fmla="*/ 278945 h 440259"/>
                  <a:gd name="T61" fmla="*/ 278945 h 440259"/>
                  <a:gd name="T62" fmla="*/ 88862 h 440259"/>
                  <a:gd name="T63" fmla="*/ 88862 h 440259"/>
                  <a:gd name="T64" fmla="*/ 278945 h 440259"/>
                  <a:gd name="T65" fmla="*/ 278945 h 440259"/>
                  <a:gd name="T66" fmla="*/ 278945 h 440259"/>
                  <a:gd name="T67" fmla="*/ 278945 h 440259"/>
                  <a:gd name="T68" fmla="*/ 278945 h 440259"/>
                  <a:gd name="T69" fmla="*/ 278945 h 440259"/>
                  <a:gd name="T70" fmla="*/ 278945 h 440259"/>
                  <a:gd name="T71" fmla="*/ 278945 h 440259"/>
                  <a:gd name="T72" fmla="*/ 278945 h 440259"/>
                  <a:gd name="T73" fmla="*/ 278945 h 440259"/>
                  <a:gd name="T74" fmla="*/ 88862 h 440259"/>
                  <a:gd name="T75" fmla="*/ 88862 h 440259"/>
                  <a:gd name="T76" fmla="*/ 278945 h 440259"/>
                  <a:gd name="T77" fmla="*/ 278945 h 440259"/>
                  <a:gd name="T78" fmla="*/ 278945 h 440259"/>
                  <a:gd name="T79" fmla="*/ 278945 h 440259"/>
                  <a:gd name="T80" fmla="*/ 278945 h 440259"/>
                  <a:gd name="T81" fmla="*/ 278945 h 440259"/>
                  <a:gd name="T82" fmla="*/ 278945 h 440259"/>
                  <a:gd name="T83" fmla="*/ 278945 h 440259"/>
                  <a:gd name="T84" fmla="*/ 278945 h 440259"/>
                  <a:gd name="T85" fmla="*/ 278945 h 440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954" h="5781">
                    <a:moveTo>
                      <a:pt x="3474" y="348"/>
                    </a:moveTo>
                    <a:cubicBezTo>
                      <a:pt x="2033" y="0"/>
                      <a:pt x="394" y="636"/>
                      <a:pt x="155" y="2164"/>
                    </a:cubicBezTo>
                    <a:cubicBezTo>
                      <a:pt x="138" y="2177"/>
                      <a:pt x="124" y="2195"/>
                      <a:pt x="118" y="2220"/>
                    </a:cubicBezTo>
                    <a:cubicBezTo>
                      <a:pt x="0" y="2712"/>
                      <a:pt x="225" y="3135"/>
                      <a:pt x="739" y="3274"/>
                    </a:cubicBezTo>
                    <a:cubicBezTo>
                      <a:pt x="1128" y="3380"/>
                      <a:pt x="1588" y="3067"/>
                      <a:pt x="1852" y="3360"/>
                    </a:cubicBezTo>
                    <a:cubicBezTo>
                      <a:pt x="2111" y="3649"/>
                      <a:pt x="1670" y="3888"/>
                      <a:pt x="1793" y="4315"/>
                    </a:cubicBezTo>
                    <a:cubicBezTo>
                      <a:pt x="2215" y="5781"/>
                      <a:pt x="4508" y="4374"/>
                      <a:pt x="4989" y="3699"/>
                    </a:cubicBezTo>
                    <a:cubicBezTo>
                      <a:pt x="5954" y="2345"/>
                      <a:pt x="4951" y="704"/>
                      <a:pt x="3474" y="348"/>
                    </a:cubicBezTo>
                    <a:close/>
                    <a:moveTo>
                      <a:pt x="1379" y="2111"/>
                    </a:moveTo>
                    <a:cubicBezTo>
                      <a:pt x="1252" y="2232"/>
                      <a:pt x="1050" y="2176"/>
                      <a:pt x="988" y="2018"/>
                    </a:cubicBezTo>
                    <a:cubicBezTo>
                      <a:pt x="926" y="1862"/>
                      <a:pt x="1014" y="1699"/>
                      <a:pt x="1168" y="1647"/>
                    </a:cubicBezTo>
                    <a:cubicBezTo>
                      <a:pt x="1234" y="1625"/>
                      <a:pt x="1296" y="1630"/>
                      <a:pt x="1355" y="1645"/>
                    </a:cubicBezTo>
                    <a:cubicBezTo>
                      <a:pt x="1354" y="1663"/>
                      <a:pt x="1356" y="1681"/>
                      <a:pt x="1362" y="1701"/>
                    </a:cubicBezTo>
                    <a:cubicBezTo>
                      <a:pt x="1408" y="1840"/>
                      <a:pt x="1514" y="1983"/>
                      <a:pt x="1379" y="2111"/>
                    </a:cubicBezTo>
                    <a:close/>
                    <a:moveTo>
                      <a:pt x="2054" y="1471"/>
                    </a:moveTo>
                    <a:cubicBezTo>
                      <a:pt x="1969" y="1442"/>
                      <a:pt x="1848" y="1373"/>
                      <a:pt x="1795" y="1300"/>
                    </a:cubicBezTo>
                    <a:cubicBezTo>
                      <a:pt x="1723" y="1202"/>
                      <a:pt x="1786" y="1098"/>
                      <a:pt x="1861" y="1020"/>
                    </a:cubicBezTo>
                    <a:cubicBezTo>
                      <a:pt x="1989" y="887"/>
                      <a:pt x="2171" y="889"/>
                      <a:pt x="2282" y="1010"/>
                    </a:cubicBezTo>
                    <a:cubicBezTo>
                      <a:pt x="2252" y="1033"/>
                      <a:pt x="2231" y="1068"/>
                      <a:pt x="2234" y="1117"/>
                    </a:cubicBezTo>
                    <a:cubicBezTo>
                      <a:pt x="2245" y="1267"/>
                      <a:pt x="2295" y="1554"/>
                      <a:pt x="2054" y="1471"/>
                    </a:cubicBezTo>
                    <a:close/>
                    <a:moveTo>
                      <a:pt x="3057" y="4239"/>
                    </a:moveTo>
                    <a:cubicBezTo>
                      <a:pt x="2946" y="4260"/>
                      <a:pt x="2849" y="4235"/>
                      <a:pt x="2753" y="4205"/>
                    </a:cubicBezTo>
                    <a:cubicBezTo>
                      <a:pt x="2707" y="4052"/>
                      <a:pt x="2712" y="3859"/>
                      <a:pt x="2780" y="3773"/>
                    </a:cubicBezTo>
                    <a:cubicBezTo>
                      <a:pt x="2908" y="3611"/>
                      <a:pt x="3135" y="3660"/>
                      <a:pt x="3243" y="3812"/>
                    </a:cubicBezTo>
                    <a:cubicBezTo>
                      <a:pt x="3384" y="4009"/>
                      <a:pt x="3281" y="4197"/>
                      <a:pt x="3057" y="4239"/>
                    </a:cubicBezTo>
                    <a:close/>
                    <a:moveTo>
                      <a:pt x="3034" y="1498"/>
                    </a:moveTo>
                    <a:cubicBezTo>
                      <a:pt x="2829" y="1478"/>
                      <a:pt x="2723" y="1261"/>
                      <a:pt x="2820" y="1086"/>
                    </a:cubicBezTo>
                    <a:cubicBezTo>
                      <a:pt x="2924" y="899"/>
                      <a:pt x="3193" y="877"/>
                      <a:pt x="3322" y="1054"/>
                    </a:cubicBezTo>
                    <a:cubicBezTo>
                      <a:pt x="3330" y="1065"/>
                      <a:pt x="3335" y="1077"/>
                      <a:pt x="3342" y="1089"/>
                    </a:cubicBezTo>
                    <a:cubicBezTo>
                      <a:pt x="3342" y="1090"/>
                      <a:pt x="3341" y="1090"/>
                      <a:pt x="3341" y="1091"/>
                    </a:cubicBezTo>
                    <a:cubicBezTo>
                      <a:pt x="3359" y="1264"/>
                      <a:pt x="3240" y="1517"/>
                      <a:pt x="3034" y="1498"/>
                    </a:cubicBezTo>
                    <a:close/>
                    <a:moveTo>
                      <a:pt x="3799" y="1854"/>
                    </a:moveTo>
                    <a:cubicBezTo>
                      <a:pt x="3680" y="1642"/>
                      <a:pt x="3878" y="1458"/>
                      <a:pt x="4087" y="1460"/>
                    </a:cubicBezTo>
                    <a:cubicBezTo>
                      <a:pt x="4280" y="1461"/>
                      <a:pt x="4537" y="1598"/>
                      <a:pt x="4556" y="1812"/>
                    </a:cubicBezTo>
                    <a:cubicBezTo>
                      <a:pt x="4563" y="1886"/>
                      <a:pt x="4543" y="1946"/>
                      <a:pt x="4509" y="1996"/>
                    </a:cubicBezTo>
                    <a:cubicBezTo>
                      <a:pt x="4482" y="1986"/>
                      <a:pt x="4452" y="1979"/>
                      <a:pt x="4421" y="1984"/>
                    </a:cubicBezTo>
                    <a:cubicBezTo>
                      <a:pt x="4211" y="2017"/>
                      <a:pt x="3930" y="2088"/>
                      <a:pt x="3799" y="1854"/>
                    </a:cubicBezTo>
                    <a:close/>
                    <a:moveTo>
                      <a:pt x="4476" y="3184"/>
                    </a:moveTo>
                    <a:cubicBezTo>
                      <a:pt x="4476" y="3187"/>
                      <a:pt x="4476" y="3189"/>
                      <a:pt x="4476" y="3191"/>
                    </a:cubicBezTo>
                    <a:cubicBezTo>
                      <a:pt x="4379" y="3210"/>
                      <a:pt x="4282" y="3216"/>
                      <a:pt x="4189" y="3180"/>
                    </a:cubicBezTo>
                    <a:cubicBezTo>
                      <a:pt x="3990" y="3104"/>
                      <a:pt x="3930" y="2784"/>
                      <a:pt x="4085" y="2633"/>
                    </a:cubicBezTo>
                    <a:cubicBezTo>
                      <a:pt x="4197" y="2522"/>
                      <a:pt x="4404" y="2555"/>
                      <a:pt x="4497" y="2671"/>
                    </a:cubicBezTo>
                    <a:cubicBezTo>
                      <a:pt x="4634" y="2843"/>
                      <a:pt x="4528" y="3008"/>
                      <a:pt x="4476" y="318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</p:grpSp>
      </p:grp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神经系统活动的方式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22" name="3981cb09-a7b2-4cdb-a730-d946aac9dd03.source.3.zh-Hans.pptx" descr="d3fa4559-207d-463b-9a3a-69cb28e26fe5"/>
          <p:cNvGrpSpPr/>
          <p:nvPr/>
        </p:nvGrpSpPr>
        <p:grpSpPr>
          <a:xfrm>
            <a:off x="660400" y="1313707"/>
            <a:ext cx="10858500" cy="4477380"/>
            <a:chOff x="660400" y="1099394"/>
            <a:chExt cx="10858500" cy="4477380"/>
          </a:xfrm>
        </p:grpSpPr>
        <p:grpSp>
          <p:nvGrpSpPr>
            <p:cNvPr id="3" name="组合 2" descr="c005aba6-0ef2-4755-8e08-2d7ef4b8cf48"/>
            <p:cNvGrpSpPr/>
            <p:nvPr/>
          </p:nvGrpSpPr>
          <p:grpSpPr>
            <a:xfrm>
              <a:off x="1031193" y="2061529"/>
              <a:ext cx="10487707" cy="1030904"/>
              <a:chOff x="1031193" y="2061529"/>
              <a:chExt cx="10487707" cy="1030904"/>
            </a:xfrm>
          </p:grpSpPr>
          <p:cxnSp>
            <p:nvCxnSpPr>
              <p:cNvPr id="7" name="Line1" descr="e775632c-1f7e-4e1e-9124-b304760230ea"/>
              <p:cNvCxnSpPr/>
              <p:nvPr/>
            </p:nvCxnSpPr>
            <p:spPr>
              <a:xfrm>
                <a:off x="4738688" y="2576981"/>
                <a:ext cx="891477" cy="0"/>
              </a:xfrm>
              <a:prstGeom prst="line">
                <a:avLst/>
              </a:prstGeom>
              <a:ln w="19050">
                <a:solidFill>
                  <a:srgbClr val="4040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8" name="Number1" descr="891e5925-ba8f-4c44-968d-a042506dec78"/>
              <p:cNvSpPr/>
              <p:nvPr/>
            </p:nvSpPr>
            <p:spPr>
              <a:xfrm>
                <a:off x="5411005" y="2399181"/>
                <a:ext cx="355600" cy="355600"/>
              </a:xfrm>
              <a:prstGeom prst="rect">
                <a:avLst/>
              </a:prstGeom>
              <a:ln w="19050">
                <a:solidFill>
                  <a:srgbClr val="4040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800" b="1" i="0" u="none">
                    <a:solidFill>
                      <a:srgbClr val="2F2F2F"/>
                    </a:solidFill>
                    <a:latin typeface="Arial" panose="020B0604020202020204"/>
                  </a:rPr>
                  <a:t>1</a:t>
                </a:r>
                <a:endParaRPr lang="en-US" sz="1800" b="1" i="0" u="none">
                  <a:solidFill>
                    <a:srgbClr val="2F2F2F"/>
                  </a:solidFill>
                  <a:latin typeface="Arial" panose="020B0604020202020204"/>
                </a:endParaRPr>
              </a:p>
            </p:txBody>
          </p:sp>
          <p:sp>
            <p:nvSpPr>
              <p:cNvPr id="19" name="Text1" descr="cf58954c-6083-4c93-a862-80de87b189f3"/>
              <p:cNvSpPr txBox="1"/>
              <p:nvPr/>
            </p:nvSpPr>
            <p:spPr>
              <a:xfrm>
                <a:off x="6069885" y="2314249"/>
                <a:ext cx="5449015" cy="612155"/>
              </a:xfrm>
              <a:prstGeom prst="rect">
                <a:avLst/>
              </a:prstGeom>
              <a:noFill/>
            </p:spPr>
            <p:txBody>
              <a:bodyPr wrap="square" rtlCol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神经系统基本活动方式，分非条件反射和条件反射。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34" name="Bullet1" descr="43d08809-5c66-4eb3-9bbb-6aea6b4bf1ef"/>
              <p:cNvSpPr/>
              <p:nvPr/>
            </p:nvSpPr>
            <p:spPr>
              <a:xfrm>
                <a:off x="1031193" y="2061529"/>
                <a:ext cx="4005944" cy="1030904"/>
              </a:xfrm>
              <a:custGeom>
                <a:avLst/>
                <a:gdLst>
                  <a:gd name="connsiteX0" fmla="*/ 0 w 4005944"/>
                  <a:gd name="connsiteY0" fmla="*/ 0 h 1030904"/>
                  <a:gd name="connsiteX1" fmla="*/ 4005944 w 4005944"/>
                  <a:gd name="connsiteY1" fmla="*/ 0 h 1030904"/>
                  <a:gd name="connsiteX2" fmla="*/ 3418539 w 4005944"/>
                  <a:gd name="connsiteY2" fmla="*/ 1030904 h 1030904"/>
                  <a:gd name="connsiteX3" fmla="*/ 587405 w 4005944"/>
                  <a:gd name="connsiteY3" fmla="*/ 1030904 h 1030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05944" h="1030904">
                    <a:moveTo>
                      <a:pt x="0" y="0"/>
                    </a:moveTo>
                    <a:lnTo>
                      <a:pt x="4005944" y="0"/>
                    </a:lnTo>
                    <a:lnTo>
                      <a:pt x="3418539" y="1030904"/>
                    </a:lnTo>
                    <a:lnTo>
                      <a:pt x="587405" y="1030904"/>
                    </a:lnTo>
                    <a:close/>
                  </a:path>
                </a:pathLst>
              </a:custGeom>
              <a:noFill/>
              <a:ln w="19050">
                <a:solidFill>
                  <a:srgbClr val="4040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反射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9" name="组合 8" descr="b944d529-8ef1-4494-b092-98672aae3fbc"/>
            <p:cNvGrpSpPr/>
            <p:nvPr/>
          </p:nvGrpSpPr>
          <p:grpSpPr>
            <a:xfrm>
              <a:off x="1656889" y="3159632"/>
              <a:ext cx="9862011" cy="1039089"/>
              <a:chOff x="1656889" y="3159632"/>
              <a:chExt cx="9862011" cy="1039089"/>
            </a:xfrm>
          </p:grpSpPr>
          <p:cxnSp>
            <p:nvCxnSpPr>
              <p:cNvPr id="13" name="Line2" descr="5ec4e373-3e40-4509-98a2-0fba2793d060"/>
              <p:cNvCxnSpPr/>
              <p:nvPr/>
            </p:nvCxnSpPr>
            <p:spPr>
              <a:xfrm>
                <a:off x="4112419" y="3679176"/>
                <a:ext cx="1517746" cy="0"/>
              </a:xfrm>
              <a:prstGeom prst="line">
                <a:avLst/>
              </a:prstGeom>
              <a:ln w="19050">
                <a:solidFill>
                  <a:srgbClr val="4040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4" name="Number2" descr="48163963-7e17-4426-99b1-921516ac28e0"/>
              <p:cNvSpPr/>
              <p:nvPr/>
            </p:nvSpPr>
            <p:spPr>
              <a:xfrm>
                <a:off x="5411005" y="3501376"/>
                <a:ext cx="355600" cy="355600"/>
              </a:xfrm>
              <a:prstGeom prst="rect">
                <a:avLst/>
              </a:prstGeom>
              <a:ln w="19050">
                <a:solidFill>
                  <a:srgbClr val="4040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800" b="1" i="0" u="none">
                    <a:solidFill>
                      <a:srgbClr val="2F2F2F"/>
                    </a:solidFill>
                    <a:latin typeface="Arial" panose="020B0604020202020204"/>
                  </a:rPr>
                  <a:t>2</a:t>
                </a:r>
                <a:endParaRPr lang="en-US" sz="1800" b="1" i="0" u="none">
                  <a:solidFill>
                    <a:srgbClr val="2F2F2F"/>
                  </a:solidFill>
                  <a:latin typeface="Arial" panose="020B0604020202020204"/>
                </a:endParaRPr>
              </a:p>
            </p:txBody>
          </p:sp>
          <p:sp>
            <p:nvSpPr>
              <p:cNvPr id="20" name="Text2" descr="4c803756-b0e6-462f-9bef-97f0f8b7000b"/>
              <p:cNvSpPr txBox="1"/>
              <p:nvPr/>
            </p:nvSpPr>
            <p:spPr>
              <a:xfrm>
                <a:off x="6069885" y="3416444"/>
                <a:ext cx="5449015" cy="612155"/>
              </a:xfrm>
              <a:prstGeom prst="rect">
                <a:avLst/>
              </a:prstGeom>
              <a:noFill/>
            </p:spPr>
            <p:txBody>
              <a:bodyPr wrap="square" rtlCol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后天获得，在非条件反射基础上建立的高级神经活动。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31" name="Bullet2" descr="560fa629-6eda-41e0-b23c-574ca32090a2"/>
              <p:cNvSpPr/>
              <p:nvPr/>
            </p:nvSpPr>
            <p:spPr>
              <a:xfrm>
                <a:off x="1656889" y="3159632"/>
                <a:ext cx="2754555" cy="1039089"/>
              </a:xfrm>
              <a:custGeom>
                <a:avLst/>
                <a:gdLst>
                  <a:gd name="connsiteX0" fmla="*/ 0 w 2754555"/>
                  <a:gd name="connsiteY0" fmla="*/ 0 h 1039089"/>
                  <a:gd name="connsiteX1" fmla="*/ 2754555 w 2754555"/>
                  <a:gd name="connsiteY1" fmla="*/ 0 h 1039089"/>
                  <a:gd name="connsiteX2" fmla="*/ 2162486 w 2754555"/>
                  <a:gd name="connsiteY2" fmla="*/ 1039089 h 1039089"/>
                  <a:gd name="connsiteX3" fmla="*/ 592069 w 2754555"/>
                  <a:gd name="connsiteY3" fmla="*/ 1039089 h 1039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4555" h="1039089">
                    <a:moveTo>
                      <a:pt x="0" y="0"/>
                    </a:moveTo>
                    <a:lnTo>
                      <a:pt x="2754555" y="0"/>
                    </a:lnTo>
                    <a:lnTo>
                      <a:pt x="2162486" y="1039089"/>
                    </a:lnTo>
                    <a:lnTo>
                      <a:pt x="592069" y="1039089"/>
                    </a:lnTo>
                    <a:close/>
                  </a:path>
                </a:pathLst>
              </a:custGeom>
              <a:noFill/>
              <a:ln w="19050">
                <a:solidFill>
                  <a:srgbClr val="4040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条件反射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10" name="组合 9" descr="f8e2bfae-f2ff-4164-9f87-91f01b01433d"/>
            <p:cNvGrpSpPr/>
            <p:nvPr/>
          </p:nvGrpSpPr>
          <p:grpSpPr>
            <a:xfrm>
              <a:off x="2287246" y="4265921"/>
              <a:ext cx="9231654" cy="1310853"/>
              <a:chOff x="2287246" y="4265921"/>
              <a:chExt cx="9231654" cy="1310853"/>
            </a:xfrm>
          </p:grpSpPr>
          <p:cxnSp>
            <p:nvCxnSpPr>
              <p:cNvPr id="15" name="Line3" descr="2673a238-49c7-470b-9c10-7ed64ec5c4ff"/>
              <p:cNvCxnSpPr/>
              <p:nvPr/>
            </p:nvCxnSpPr>
            <p:spPr>
              <a:xfrm>
                <a:off x="3405188" y="4921347"/>
                <a:ext cx="2224977" cy="0"/>
              </a:xfrm>
              <a:prstGeom prst="line">
                <a:avLst/>
              </a:prstGeom>
              <a:ln w="19050">
                <a:solidFill>
                  <a:srgbClr val="4040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6" name="Number3" descr="67453dca-c3ba-4cba-bd0a-2749a235a313"/>
              <p:cNvSpPr/>
              <p:nvPr/>
            </p:nvSpPr>
            <p:spPr>
              <a:xfrm>
                <a:off x="5411005" y="4743547"/>
                <a:ext cx="355600" cy="355600"/>
              </a:xfrm>
              <a:prstGeom prst="rect">
                <a:avLst/>
              </a:prstGeom>
              <a:ln w="19050">
                <a:solidFill>
                  <a:srgbClr val="4040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800" b="1" i="0" u="none">
                    <a:solidFill>
                      <a:srgbClr val="2F2F2F"/>
                    </a:solidFill>
                    <a:latin typeface="Arial" panose="020B0604020202020204"/>
                  </a:rPr>
                  <a:t>3</a:t>
                </a:r>
                <a:endParaRPr lang="en-US" sz="1800" b="1" i="0" u="none">
                  <a:solidFill>
                    <a:srgbClr val="2F2F2F"/>
                  </a:solidFill>
                  <a:latin typeface="Arial" panose="020B0604020202020204"/>
                </a:endParaRPr>
              </a:p>
            </p:txBody>
          </p:sp>
          <p:sp>
            <p:nvSpPr>
              <p:cNvPr id="21" name="Text3" descr="0f6179f9-a5d8-418d-adb4-40cf92d89143"/>
              <p:cNvSpPr txBox="1"/>
              <p:nvPr/>
            </p:nvSpPr>
            <p:spPr>
              <a:xfrm>
                <a:off x="6069885" y="4658615"/>
                <a:ext cx="5449015" cy="612155"/>
              </a:xfrm>
              <a:prstGeom prst="rect">
                <a:avLst/>
              </a:prstGeom>
              <a:noFill/>
            </p:spPr>
            <p:txBody>
              <a:bodyPr wrap="square" rtlCol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先天形成的本能行为，是一种较低级的神经活动。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9" name="Bullet3" descr="c13fe719-728b-4ceb-9a68-40fb34bf46a1"/>
              <p:cNvSpPr/>
              <p:nvPr/>
            </p:nvSpPr>
            <p:spPr>
              <a:xfrm>
                <a:off x="2287246" y="4265921"/>
                <a:ext cx="1493838" cy="1310853"/>
              </a:xfrm>
              <a:custGeom>
                <a:avLst/>
                <a:gdLst>
                  <a:gd name="connsiteX0" fmla="*/ 0 w 1493838"/>
                  <a:gd name="connsiteY0" fmla="*/ 0 h 1310853"/>
                  <a:gd name="connsiteX1" fmla="*/ 1493838 w 1493838"/>
                  <a:gd name="connsiteY1" fmla="*/ 0 h 1310853"/>
                  <a:gd name="connsiteX2" fmla="*/ 746919 w 1493838"/>
                  <a:gd name="connsiteY2" fmla="*/ 1310853 h 1310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3838" h="1310853">
                    <a:moveTo>
                      <a:pt x="0" y="0"/>
                    </a:moveTo>
                    <a:lnTo>
                      <a:pt x="1493838" y="0"/>
                    </a:lnTo>
                    <a:lnTo>
                      <a:pt x="746919" y="1310853"/>
                    </a:lnTo>
                    <a:close/>
                  </a:path>
                </a:pathLst>
              </a:custGeom>
              <a:noFill/>
              <a:ln w="19050">
                <a:solidFill>
                  <a:srgbClr val="4040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非条件反射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sp>
          <p:nvSpPr>
            <p:cNvPr id="12" name="Title" descr="254f486c-5b96-4260-ba13-93fd235e023f"/>
            <p:cNvSpPr txBox="1"/>
            <p:nvPr/>
          </p:nvSpPr>
          <p:spPr>
            <a:xfrm>
              <a:off x="660400" y="1099394"/>
              <a:ext cx="10833100" cy="461665"/>
            </a:xfrm>
            <a:prstGeom prst="rect">
              <a:avLst/>
            </a:prstGeom>
            <a:noFill/>
          </p:spPr>
          <p:txBody>
            <a:bodyPr vert="horz" wrap="square" rtlCol="0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认识神经系统的活动模式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</p:grp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大脑皮质活动的特性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114" name="82fee525-ab67-435e-b46b-0bf3a9fd3dc5.source.6.zh-Hans.pptx" descr="06963315-128a-4b7c-ab0a-d0a0c48fb184"/>
          <p:cNvGrpSpPr/>
          <p:nvPr/>
        </p:nvGrpSpPr>
        <p:grpSpPr>
          <a:xfrm>
            <a:off x="660399" y="1130300"/>
            <a:ext cx="10858501" cy="5003800"/>
            <a:chOff x="660399" y="1130300"/>
            <a:chExt cx="10858501" cy="5003800"/>
          </a:xfrm>
        </p:grpSpPr>
        <p:sp>
          <p:nvSpPr>
            <p:cNvPr id="4" name="Title" descr="9d05a0bd-6798-451a-8cb1-bf6cf8fbe652"/>
            <p:cNvSpPr>
              <a:spLocks noChangeAspect="1"/>
            </p:cNvSpPr>
            <p:nvPr/>
          </p:nvSpPr>
          <p:spPr>
            <a:xfrm flipH="1">
              <a:off x="660399" y="1130300"/>
              <a:ext cx="10858500" cy="7680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了解大脑皮质的工作特点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108" name="组合 107" descr="3c399514-3079-4fee-aefe-f3b30564d7b8"/>
            <p:cNvGrpSpPr/>
            <p:nvPr/>
          </p:nvGrpSpPr>
          <p:grpSpPr>
            <a:xfrm>
              <a:off x="708362" y="2026332"/>
              <a:ext cx="3436646" cy="1897026"/>
              <a:chOff x="708362" y="2026332"/>
              <a:chExt cx="3436646" cy="1897026"/>
            </a:xfrm>
          </p:grpSpPr>
          <p:sp>
            <p:nvSpPr>
              <p:cNvPr id="8" name="Shape1" descr="3a4de468-e3b7-40e0-9995-56ecf14b7793"/>
              <p:cNvSpPr/>
              <p:nvPr/>
            </p:nvSpPr>
            <p:spPr>
              <a:xfrm rot="21372837" flipH="1">
                <a:off x="708362" y="2026332"/>
                <a:ext cx="3381340" cy="1772175"/>
              </a:xfrm>
              <a:prstGeom prst="roundRect">
                <a:avLst>
                  <a:gd name="adj" fmla="val 9100"/>
                </a:avLst>
              </a:prstGeom>
              <a:solidFill>
                <a:schemeClr val="accent1"/>
              </a:solidFill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9" name="ComponentBackground1" descr="e7614716-568b-4ee0-9c4c-412400f8a002"/>
              <p:cNvSpPr/>
              <p:nvPr/>
            </p:nvSpPr>
            <p:spPr>
              <a:xfrm flipH="1">
                <a:off x="892267" y="2151184"/>
                <a:ext cx="3252741" cy="1772174"/>
              </a:xfrm>
              <a:prstGeom prst="roundRect">
                <a:avLst>
                  <a:gd name="adj" fmla="val 9100"/>
                </a:avLst>
              </a:prstGeom>
              <a:solidFill>
                <a:schemeClr val="bg1"/>
              </a:solidFill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11" name="Bullet1" descr="cf465f56-4463-4276-8e65-b012d7ff9258"/>
              <p:cNvSpPr/>
              <p:nvPr/>
            </p:nvSpPr>
            <p:spPr>
              <a:xfrm flipH="1">
                <a:off x="983098" y="2598528"/>
                <a:ext cx="3105962" cy="553771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对侧支配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2" name="Text1" descr="9565a63e-75b9-4930-ab74-2e9c36da1034"/>
              <p:cNvSpPr txBox="1"/>
              <p:nvPr/>
            </p:nvSpPr>
            <p:spPr>
              <a:xfrm flipH="1">
                <a:off x="983097" y="3152300"/>
                <a:ext cx="3105962" cy="732957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大脑左、右半球各管辖人体相反一侧，协同工作。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01" name="Icon1" descr="17bdf297-ef35-4cd3-93b6-017bf8d36960"/>
              <p:cNvSpPr/>
              <p:nvPr/>
            </p:nvSpPr>
            <p:spPr>
              <a:xfrm>
                <a:off x="1097312" y="2279650"/>
                <a:ext cx="282816" cy="302484"/>
              </a:xfrm>
              <a:custGeom>
                <a:avLst/>
                <a:gdLst>
                  <a:gd name="T0" fmla="*/ 6771 w 6851"/>
                  <a:gd name="T1" fmla="*/ 3232 h 7338"/>
                  <a:gd name="T2" fmla="*/ 5359 w 6851"/>
                  <a:gd name="T3" fmla="*/ 2155 h 7338"/>
                  <a:gd name="T4" fmla="*/ 5172 w 6851"/>
                  <a:gd name="T5" fmla="*/ 349 h 7338"/>
                  <a:gd name="T6" fmla="*/ 3385 w 6851"/>
                  <a:gd name="T7" fmla="*/ 1425 h 7338"/>
                  <a:gd name="T8" fmla="*/ 1835 w 6851"/>
                  <a:gd name="T9" fmla="*/ 962 h 7338"/>
                  <a:gd name="T10" fmla="*/ 905 w 6851"/>
                  <a:gd name="T11" fmla="*/ 3403 h 7338"/>
                  <a:gd name="T12" fmla="*/ 1542 w 6851"/>
                  <a:gd name="T13" fmla="*/ 4632 h 7338"/>
                  <a:gd name="T14" fmla="*/ 892 w 6851"/>
                  <a:gd name="T15" fmla="*/ 6785 h 7338"/>
                  <a:gd name="T16" fmla="*/ 3505 w 6851"/>
                  <a:gd name="T17" fmla="*/ 6100 h 7338"/>
                  <a:gd name="T18" fmla="*/ 5359 w 6851"/>
                  <a:gd name="T19" fmla="*/ 6785 h 7338"/>
                  <a:gd name="T20" fmla="*/ 5671 w 6851"/>
                  <a:gd name="T21" fmla="*/ 4779 h 7338"/>
                  <a:gd name="T22" fmla="*/ 6771 w 6851"/>
                  <a:gd name="T23" fmla="*/ 3232 h 7338"/>
                  <a:gd name="T24" fmla="*/ 1803 w 6851"/>
                  <a:gd name="T25" fmla="*/ 1597 h 7338"/>
                  <a:gd name="T26" fmla="*/ 1789 w 6851"/>
                  <a:gd name="T27" fmla="*/ 1597 h 7338"/>
                  <a:gd name="T28" fmla="*/ 1185 w 6851"/>
                  <a:gd name="T29" fmla="*/ 1837 h 7338"/>
                  <a:gd name="T30" fmla="*/ 1467 w 6851"/>
                  <a:gd name="T31" fmla="*/ 2997 h 7338"/>
                  <a:gd name="T32" fmla="*/ 1521 w 6851"/>
                  <a:gd name="T33" fmla="*/ 3074 h 7338"/>
                  <a:gd name="T34" fmla="*/ 1501 w 6851"/>
                  <a:gd name="T35" fmla="*/ 3228 h 7338"/>
                  <a:gd name="T36" fmla="*/ 1434 w 6851"/>
                  <a:gd name="T37" fmla="*/ 3251 h 7338"/>
                  <a:gd name="T38" fmla="*/ 1347 w 6851"/>
                  <a:gd name="T39" fmla="*/ 3208 h 7338"/>
                  <a:gd name="T40" fmla="*/ 992 w 6851"/>
                  <a:gd name="T41" fmla="*/ 1730 h 7338"/>
                  <a:gd name="T42" fmla="*/ 1825 w 6851"/>
                  <a:gd name="T43" fmla="*/ 1378 h 7338"/>
                  <a:gd name="T44" fmla="*/ 1923 w 6851"/>
                  <a:gd name="T45" fmla="*/ 1499 h 7338"/>
                  <a:gd name="T46" fmla="*/ 1803 w 6851"/>
                  <a:gd name="T47" fmla="*/ 1597 h 7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851" h="7338">
                    <a:moveTo>
                      <a:pt x="6771" y="3232"/>
                    </a:moveTo>
                    <a:cubicBezTo>
                      <a:pt x="6684" y="2694"/>
                      <a:pt x="5688" y="2590"/>
                      <a:pt x="5359" y="2155"/>
                    </a:cubicBezTo>
                    <a:cubicBezTo>
                      <a:pt x="5017" y="1702"/>
                      <a:pt x="5594" y="728"/>
                      <a:pt x="5172" y="349"/>
                    </a:cubicBezTo>
                    <a:cubicBezTo>
                      <a:pt x="4784" y="0"/>
                      <a:pt x="3879" y="1257"/>
                      <a:pt x="3385" y="1425"/>
                    </a:cubicBezTo>
                    <a:cubicBezTo>
                      <a:pt x="3085" y="1527"/>
                      <a:pt x="2144" y="1037"/>
                      <a:pt x="1835" y="962"/>
                    </a:cubicBezTo>
                    <a:cubicBezTo>
                      <a:pt x="551" y="650"/>
                      <a:pt x="0" y="1806"/>
                      <a:pt x="905" y="3403"/>
                    </a:cubicBezTo>
                    <a:cubicBezTo>
                      <a:pt x="1073" y="3700"/>
                      <a:pt x="1440" y="4306"/>
                      <a:pt x="1542" y="4632"/>
                    </a:cubicBezTo>
                    <a:cubicBezTo>
                      <a:pt x="1721" y="5208"/>
                      <a:pt x="502" y="6325"/>
                      <a:pt x="892" y="6785"/>
                    </a:cubicBezTo>
                    <a:cubicBezTo>
                      <a:pt x="1361" y="7338"/>
                      <a:pt x="2780" y="6136"/>
                      <a:pt x="3505" y="6100"/>
                    </a:cubicBezTo>
                    <a:cubicBezTo>
                      <a:pt x="4053" y="6073"/>
                      <a:pt x="4854" y="6999"/>
                      <a:pt x="5359" y="6785"/>
                    </a:cubicBezTo>
                    <a:cubicBezTo>
                      <a:pt x="5851" y="6576"/>
                      <a:pt x="5529" y="5295"/>
                      <a:pt x="5671" y="4779"/>
                    </a:cubicBezTo>
                    <a:cubicBezTo>
                      <a:pt x="5803" y="4297"/>
                      <a:pt x="6851" y="3725"/>
                      <a:pt x="6771" y="3232"/>
                    </a:cubicBezTo>
                    <a:close/>
                    <a:moveTo>
                      <a:pt x="1803" y="1597"/>
                    </a:moveTo>
                    <a:cubicBezTo>
                      <a:pt x="1798" y="1597"/>
                      <a:pt x="1793" y="1597"/>
                      <a:pt x="1789" y="1597"/>
                    </a:cubicBezTo>
                    <a:cubicBezTo>
                      <a:pt x="1500" y="1572"/>
                      <a:pt x="1286" y="1656"/>
                      <a:pt x="1185" y="1837"/>
                    </a:cubicBezTo>
                    <a:cubicBezTo>
                      <a:pt x="1035" y="2107"/>
                      <a:pt x="1145" y="2546"/>
                      <a:pt x="1467" y="2997"/>
                    </a:cubicBezTo>
                    <a:cubicBezTo>
                      <a:pt x="1485" y="3023"/>
                      <a:pt x="1502" y="3048"/>
                      <a:pt x="1521" y="3074"/>
                    </a:cubicBezTo>
                    <a:cubicBezTo>
                      <a:pt x="1558" y="3122"/>
                      <a:pt x="1549" y="3191"/>
                      <a:pt x="1501" y="3228"/>
                    </a:cubicBezTo>
                    <a:cubicBezTo>
                      <a:pt x="1481" y="3244"/>
                      <a:pt x="1457" y="3251"/>
                      <a:pt x="1434" y="3251"/>
                    </a:cubicBezTo>
                    <a:cubicBezTo>
                      <a:pt x="1401" y="3251"/>
                      <a:pt x="1368" y="3236"/>
                      <a:pt x="1347" y="3208"/>
                    </a:cubicBezTo>
                    <a:cubicBezTo>
                      <a:pt x="919" y="2651"/>
                      <a:pt x="787" y="2098"/>
                      <a:pt x="992" y="1730"/>
                    </a:cubicBezTo>
                    <a:cubicBezTo>
                      <a:pt x="1138" y="1468"/>
                      <a:pt x="1441" y="1340"/>
                      <a:pt x="1825" y="1378"/>
                    </a:cubicBezTo>
                    <a:cubicBezTo>
                      <a:pt x="1885" y="1384"/>
                      <a:pt x="1929" y="1438"/>
                      <a:pt x="1923" y="1499"/>
                    </a:cubicBezTo>
                    <a:cubicBezTo>
                      <a:pt x="1917" y="1559"/>
                      <a:pt x="1864" y="1604"/>
                      <a:pt x="1803" y="159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109" name="组合 108" descr="3357e9fa-05b1-4a1f-8e28-d59ceca793a2"/>
            <p:cNvGrpSpPr/>
            <p:nvPr/>
          </p:nvGrpSpPr>
          <p:grpSpPr>
            <a:xfrm>
              <a:off x="4395308" y="2026332"/>
              <a:ext cx="3436646" cy="1897026"/>
              <a:chOff x="4395308" y="2026332"/>
              <a:chExt cx="3436646" cy="1897026"/>
            </a:xfrm>
          </p:grpSpPr>
          <p:sp>
            <p:nvSpPr>
              <p:cNvPr id="65" name="Shape2" descr="c06b459e-5cc8-4927-93ec-a4f08e9e2751"/>
              <p:cNvSpPr/>
              <p:nvPr/>
            </p:nvSpPr>
            <p:spPr>
              <a:xfrm rot="21372837" flipH="1">
                <a:off x="4395308" y="2026332"/>
                <a:ext cx="3381340" cy="1772175"/>
              </a:xfrm>
              <a:prstGeom prst="roundRect">
                <a:avLst>
                  <a:gd name="adj" fmla="val 9100"/>
                </a:avLst>
              </a:prstGeom>
              <a:solidFill>
                <a:schemeClr val="accent2"/>
              </a:solidFill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66" name="ComponentBackground2" descr="dbbb954c-bc4d-439b-b0dc-12fc6e093e31"/>
              <p:cNvSpPr/>
              <p:nvPr/>
            </p:nvSpPr>
            <p:spPr>
              <a:xfrm flipH="1">
                <a:off x="4579213" y="2151184"/>
                <a:ext cx="3252741" cy="1772174"/>
              </a:xfrm>
              <a:prstGeom prst="roundRect">
                <a:avLst>
                  <a:gd name="adj" fmla="val 9100"/>
                </a:avLst>
              </a:prstGeom>
              <a:solidFill>
                <a:schemeClr val="bg1"/>
              </a:solidFill>
              <a:ln w="254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67" name="Bullet2" descr="a0fd086b-33cf-4961-899a-80ae380ad9a3"/>
              <p:cNvSpPr/>
              <p:nvPr/>
            </p:nvSpPr>
            <p:spPr>
              <a:xfrm flipH="1">
                <a:off x="4670044" y="2598528"/>
                <a:ext cx="3105962" cy="553771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倒立分布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68" name="Text2" descr="bc175f03-153b-4513-9c8e-34e2f20258f5"/>
              <p:cNvSpPr txBox="1"/>
              <p:nvPr/>
            </p:nvSpPr>
            <p:spPr>
              <a:xfrm flipH="1">
                <a:off x="4670043" y="3152300"/>
                <a:ext cx="3105962" cy="732957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躯体在皮质代表区呈倒立分布，皮质区面积与功能相关。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02" name="Icon2" descr="23f49935-94f1-4c74-8e66-e14e4686b043"/>
              <p:cNvSpPr/>
              <p:nvPr/>
            </p:nvSpPr>
            <p:spPr>
              <a:xfrm flipH="1">
                <a:off x="4780312" y="2279650"/>
                <a:ext cx="282814" cy="302484"/>
              </a:xfrm>
              <a:custGeom>
                <a:avLst/>
                <a:gdLst>
                  <a:gd name="T0" fmla="*/ 1160 w 1187"/>
                  <a:gd name="T1" fmla="*/ 0 h 1303"/>
                  <a:gd name="T2" fmla="*/ 1098 w 1187"/>
                  <a:gd name="T3" fmla="*/ 0 h 1303"/>
                  <a:gd name="T4" fmla="*/ 1071 w 1187"/>
                  <a:gd name="T5" fmla="*/ 27 h 1303"/>
                  <a:gd name="T6" fmla="*/ 1071 w 1187"/>
                  <a:gd name="T7" fmla="*/ 1187 h 1303"/>
                  <a:gd name="T8" fmla="*/ 342 w 1187"/>
                  <a:gd name="T9" fmla="*/ 1187 h 1303"/>
                  <a:gd name="T10" fmla="*/ 246 w 1187"/>
                  <a:gd name="T11" fmla="*/ 1091 h 1303"/>
                  <a:gd name="T12" fmla="*/ 342 w 1187"/>
                  <a:gd name="T13" fmla="*/ 994 h 1303"/>
                  <a:gd name="T14" fmla="*/ 911 w 1187"/>
                  <a:gd name="T15" fmla="*/ 994 h 1303"/>
                  <a:gd name="T16" fmla="*/ 938 w 1187"/>
                  <a:gd name="T17" fmla="*/ 968 h 1303"/>
                  <a:gd name="T18" fmla="*/ 938 w 1187"/>
                  <a:gd name="T19" fmla="*/ 27 h 1303"/>
                  <a:gd name="T20" fmla="*/ 911 w 1187"/>
                  <a:gd name="T21" fmla="*/ 0 h 1303"/>
                  <a:gd name="T22" fmla="*/ 306 w 1187"/>
                  <a:gd name="T23" fmla="*/ 0 h 1303"/>
                  <a:gd name="T24" fmla="*/ 0 w 1187"/>
                  <a:gd name="T25" fmla="*/ 306 h 1303"/>
                  <a:gd name="T26" fmla="*/ 0 w 1187"/>
                  <a:gd name="T27" fmla="*/ 996 h 1303"/>
                  <a:gd name="T28" fmla="*/ 307 w 1187"/>
                  <a:gd name="T29" fmla="*/ 1303 h 1303"/>
                  <a:gd name="T30" fmla="*/ 1160 w 1187"/>
                  <a:gd name="T31" fmla="*/ 1303 h 1303"/>
                  <a:gd name="T32" fmla="*/ 1187 w 1187"/>
                  <a:gd name="T33" fmla="*/ 1276 h 1303"/>
                  <a:gd name="T34" fmla="*/ 1187 w 1187"/>
                  <a:gd name="T35" fmla="*/ 27 h 1303"/>
                  <a:gd name="T36" fmla="*/ 1160 w 1187"/>
                  <a:gd name="T37" fmla="*/ 0 h 1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87" h="1303">
                    <a:moveTo>
                      <a:pt x="1160" y="0"/>
                    </a:moveTo>
                    <a:lnTo>
                      <a:pt x="1098" y="0"/>
                    </a:lnTo>
                    <a:cubicBezTo>
                      <a:pt x="1083" y="0"/>
                      <a:pt x="1071" y="12"/>
                      <a:pt x="1071" y="27"/>
                    </a:cubicBezTo>
                    <a:lnTo>
                      <a:pt x="1071" y="1187"/>
                    </a:lnTo>
                    <a:lnTo>
                      <a:pt x="342" y="1187"/>
                    </a:lnTo>
                    <a:cubicBezTo>
                      <a:pt x="289" y="1187"/>
                      <a:pt x="246" y="1144"/>
                      <a:pt x="246" y="1091"/>
                    </a:cubicBezTo>
                    <a:cubicBezTo>
                      <a:pt x="246" y="1037"/>
                      <a:pt x="289" y="994"/>
                      <a:pt x="342" y="994"/>
                    </a:cubicBezTo>
                    <a:lnTo>
                      <a:pt x="911" y="994"/>
                    </a:lnTo>
                    <a:cubicBezTo>
                      <a:pt x="926" y="994"/>
                      <a:pt x="938" y="982"/>
                      <a:pt x="938" y="968"/>
                    </a:cubicBezTo>
                    <a:lnTo>
                      <a:pt x="938" y="27"/>
                    </a:lnTo>
                    <a:cubicBezTo>
                      <a:pt x="938" y="12"/>
                      <a:pt x="926" y="0"/>
                      <a:pt x="911" y="0"/>
                    </a:cubicBezTo>
                    <a:lnTo>
                      <a:pt x="306" y="0"/>
                    </a:lnTo>
                    <a:cubicBezTo>
                      <a:pt x="138" y="0"/>
                      <a:pt x="0" y="137"/>
                      <a:pt x="0" y="306"/>
                    </a:cubicBezTo>
                    <a:lnTo>
                      <a:pt x="0" y="996"/>
                    </a:lnTo>
                    <a:cubicBezTo>
                      <a:pt x="0" y="1165"/>
                      <a:pt x="138" y="1303"/>
                      <a:pt x="307" y="1303"/>
                    </a:cubicBezTo>
                    <a:lnTo>
                      <a:pt x="1160" y="1303"/>
                    </a:lnTo>
                    <a:cubicBezTo>
                      <a:pt x="1175" y="1303"/>
                      <a:pt x="1187" y="1291"/>
                      <a:pt x="1187" y="1276"/>
                    </a:cubicBezTo>
                    <a:lnTo>
                      <a:pt x="1187" y="27"/>
                    </a:lnTo>
                    <a:cubicBezTo>
                      <a:pt x="1187" y="12"/>
                      <a:pt x="1175" y="0"/>
                      <a:pt x="116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110" name="组合 109" descr="758405b3-1f2d-4e3d-830a-c5ffd0ddc2b5"/>
            <p:cNvGrpSpPr/>
            <p:nvPr/>
          </p:nvGrpSpPr>
          <p:grpSpPr>
            <a:xfrm>
              <a:off x="8082254" y="2026332"/>
              <a:ext cx="3436646" cy="1897026"/>
              <a:chOff x="8082254" y="2026332"/>
              <a:chExt cx="3436646" cy="1897026"/>
            </a:xfrm>
          </p:grpSpPr>
          <p:sp>
            <p:nvSpPr>
              <p:cNvPr id="71" name="Shape3" descr="d2c7407b-37c6-41c8-8618-5e185ddd4ad5"/>
              <p:cNvSpPr/>
              <p:nvPr/>
            </p:nvSpPr>
            <p:spPr>
              <a:xfrm rot="21372837" flipH="1">
                <a:off x="8082254" y="2026332"/>
                <a:ext cx="3381340" cy="1772175"/>
              </a:xfrm>
              <a:prstGeom prst="roundRect">
                <a:avLst>
                  <a:gd name="adj" fmla="val 9100"/>
                </a:avLst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72" name="ComponentBackground3" descr="276ebe2f-15bd-41f2-97cf-31b41bda8d85"/>
              <p:cNvSpPr/>
              <p:nvPr/>
            </p:nvSpPr>
            <p:spPr>
              <a:xfrm flipH="1">
                <a:off x="8266159" y="2151184"/>
                <a:ext cx="3252741" cy="1772174"/>
              </a:xfrm>
              <a:prstGeom prst="roundRect">
                <a:avLst>
                  <a:gd name="adj" fmla="val 9100"/>
                </a:avLst>
              </a:prstGeom>
              <a:solidFill>
                <a:schemeClr val="bg1"/>
              </a:solidFill>
              <a:ln w="254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73" name="Bullet3" descr="20da2e90-98dd-4113-912b-c62e302c5b1a"/>
              <p:cNvSpPr/>
              <p:nvPr/>
            </p:nvSpPr>
            <p:spPr>
              <a:xfrm flipH="1">
                <a:off x="8356990" y="2598528"/>
                <a:ext cx="3105962" cy="553771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睡眠是抑制过程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74" name="Text3" descr="aec63811-13af-4400-b57c-dd17b3a2ca94"/>
              <p:cNvSpPr txBox="1"/>
              <p:nvPr/>
            </p:nvSpPr>
            <p:spPr>
              <a:xfrm flipH="1">
                <a:off x="8356989" y="3152300"/>
                <a:ext cx="3105962" cy="732957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睡眠是大脑皮质的抑制状态，有浅层和深层睡眠。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03" name="Icon3" descr="76fa21b7-f8cc-49a8-9010-c2d9ea81ea8f"/>
              <p:cNvSpPr/>
              <p:nvPr/>
            </p:nvSpPr>
            <p:spPr>
              <a:xfrm>
                <a:off x="8486239" y="2267685"/>
                <a:ext cx="243546" cy="314154"/>
              </a:xfrm>
              <a:custGeom>
                <a:avLst/>
                <a:gdLst>
                  <a:gd name="connsiteX0" fmla="*/ 233038 w 417336"/>
                  <a:gd name="connsiteY0" fmla="*/ 498490 h 598176"/>
                  <a:gd name="connsiteX1" fmla="*/ 220649 w 417336"/>
                  <a:gd name="connsiteY1" fmla="*/ 531110 h 598176"/>
                  <a:gd name="connsiteX2" fmla="*/ 219897 w 417336"/>
                  <a:gd name="connsiteY2" fmla="*/ 532236 h 598176"/>
                  <a:gd name="connsiteX3" fmla="*/ 220132 w 417336"/>
                  <a:gd name="connsiteY3" fmla="*/ 532471 h 598176"/>
                  <a:gd name="connsiteX4" fmla="*/ 220649 w 417336"/>
                  <a:gd name="connsiteY4" fmla="*/ 531110 h 598176"/>
                  <a:gd name="connsiteX5" fmla="*/ 220836 w 417336"/>
                  <a:gd name="connsiteY5" fmla="*/ 530830 h 598176"/>
                  <a:gd name="connsiteX6" fmla="*/ 233038 w 417336"/>
                  <a:gd name="connsiteY6" fmla="*/ 498490 h 598176"/>
                  <a:gd name="connsiteX7" fmla="*/ 125334 w 417336"/>
                  <a:gd name="connsiteY7" fmla="*/ 378271 h 598176"/>
                  <a:gd name="connsiteX8" fmla="*/ 134720 w 417336"/>
                  <a:gd name="connsiteY8" fmla="*/ 384364 h 598176"/>
                  <a:gd name="connsiteX9" fmla="*/ 211215 w 417336"/>
                  <a:gd name="connsiteY9" fmla="*/ 505521 h 598176"/>
                  <a:gd name="connsiteX10" fmla="*/ 235619 w 417336"/>
                  <a:gd name="connsiteY10" fmla="*/ 444591 h 598176"/>
                  <a:gd name="connsiteX11" fmla="*/ 268704 w 417336"/>
                  <a:gd name="connsiteY11" fmla="*/ 388113 h 598176"/>
                  <a:gd name="connsiteX12" fmla="*/ 274571 w 417336"/>
                  <a:gd name="connsiteY12" fmla="*/ 387879 h 598176"/>
                  <a:gd name="connsiteX13" fmla="*/ 367727 w 417336"/>
                  <a:gd name="connsiteY13" fmla="*/ 454199 h 598176"/>
                  <a:gd name="connsiteX14" fmla="*/ 415360 w 417336"/>
                  <a:gd name="connsiteY14" fmla="*/ 591057 h 598176"/>
                  <a:gd name="connsiteX15" fmla="*/ 406209 w 417336"/>
                  <a:gd name="connsiteY15" fmla="*/ 597853 h 598176"/>
                  <a:gd name="connsiteX16" fmla="*/ 193617 w 417336"/>
                  <a:gd name="connsiteY16" fmla="*/ 590589 h 598176"/>
                  <a:gd name="connsiteX17" fmla="*/ 6836 w 417336"/>
                  <a:gd name="connsiteY17" fmla="*/ 584027 h 598176"/>
                  <a:gd name="connsiteX18" fmla="*/ 265 w 417336"/>
                  <a:gd name="connsiteY18" fmla="*/ 572778 h 598176"/>
                  <a:gd name="connsiteX19" fmla="*/ 125334 w 417336"/>
                  <a:gd name="connsiteY19" fmla="*/ 378271 h 598176"/>
                  <a:gd name="connsiteX20" fmla="*/ 249458 w 417336"/>
                  <a:gd name="connsiteY20" fmla="*/ 266974 h 598176"/>
                  <a:gd name="connsiteX21" fmla="*/ 261427 w 417336"/>
                  <a:gd name="connsiteY21" fmla="*/ 270253 h 598176"/>
                  <a:gd name="connsiteX22" fmla="*/ 210033 w 417336"/>
                  <a:gd name="connsiteY22" fmla="*/ 316631 h 598176"/>
                  <a:gd name="connsiteX23" fmla="*/ 149487 w 417336"/>
                  <a:gd name="connsiteY23" fmla="*/ 278451 h 598176"/>
                  <a:gd name="connsiteX24" fmla="*/ 162629 w 417336"/>
                  <a:gd name="connsiteY24" fmla="*/ 273064 h 598176"/>
                  <a:gd name="connsiteX25" fmla="*/ 211441 w 417336"/>
                  <a:gd name="connsiteY25" fmla="*/ 297892 h 598176"/>
                  <a:gd name="connsiteX26" fmla="*/ 236786 w 417336"/>
                  <a:gd name="connsiteY26" fmla="*/ 284776 h 598176"/>
                  <a:gd name="connsiteX27" fmla="*/ 249458 w 417336"/>
                  <a:gd name="connsiteY27" fmla="*/ 266974 h 598176"/>
                  <a:gd name="connsiteX28" fmla="*/ 149749 w 417336"/>
                  <a:gd name="connsiteY28" fmla="*/ 209803 h 598176"/>
                  <a:gd name="connsiteX29" fmla="*/ 157260 w 417336"/>
                  <a:gd name="connsiteY29" fmla="*/ 223158 h 598176"/>
                  <a:gd name="connsiteX30" fmla="*/ 156087 w 417336"/>
                  <a:gd name="connsiteY30" fmla="*/ 225735 h 598176"/>
                  <a:gd name="connsiteX31" fmla="*/ 155852 w 417336"/>
                  <a:gd name="connsiteY31" fmla="*/ 226438 h 598176"/>
                  <a:gd name="connsiteX32" fmla="*/ 154913 w 417336"/>
                  <a:gd name="connsiteY32" fmla="*/ 229015 h 598176"/>
                  <a:gd name="connsiteX33" fmla="*/ 151627 w 417336"/>
                  <a:gd name="connsiteY33" fmla="*/ 234638 h 598176"/>
                  <a:gd name="connsiteX34" fmla="*/ 144820 w 417336"/>
                  <a:gd name="connsiteY34" fmla="*/ 237450 h 598176"/>
                  <a:gd name="connsiteX35" fmla="*/ 142943 w 417336"/>
                  <a:gd name="connsiteY35" fmla="*/ 238387 h 598176"/>
                  <a:gd name="connsiteX36" fmla="*/ 138483 w 417336"/>
                  <a:gd name="connsiteY36" fmla="*/ 238387 h 598176"/>
                  <a:gd name="connsiteX37" fmla="*/ 137544 w 417336"/>
                  <a:gd name="connsiteY37" fmla="*/ 237919 h 598176"/>
                  <a:gd name="connsiteX38" fmla="*/ 136370 w 417336"/>
                  <a:gd name="connsiteY38" fmla="*/ 238153 h 598176"/>
                  <a:gd name="connsiteX39" fmla="*/ 128390 w 417336"/>
                  <a:gd name="connsiteY39" fmla="*/ 232061 h 598176"/>
                  <a:gd name="connsiteX40" fmla="*/ 130972 w 417336"/>
                  <a:gd name="connsiteY40" fmla="*/ 218706 h 598176"/>
                  <a:gd name="connsiteX41" fmla="*/ 131207 w 417336"/>
                  <a:gd name="connsiteY41" fmla="*/ 218003 h 598176"/>
                  <a:gd name="connsiteX42" fmla="*/ 149749 w 417336"/>
                  <a:gd name="connsiteY42" fmla="*/ 209803 h 598176"/>
                  <a:gd name="connsiteX43" fmla="*/ 264037 w 417336"/>
                  <a:gd name="connsiteY43" fmla="*/ 206499 h 598176"/>
                  <a:gd name="connsiteX44" fmla="*/ 272021 w 417336"/>
                  <a:gd name="connsiteY44" fmla="*/ 210275 h 598176"/>
                  <a:gd name="connsiteX45" fmla="*/ 273430 w 417336"/>
                  <a:gd name="connsiteY45" fmla="*/ 220815 h 598176"/>
                  <a:gd name="connsiteX46" fmla="*/ 265916 w 417336"/>
                  <a:gd name="connsiteY46" fmla="*/ 232292 h 598176"/>
                  <a:gd name="connsiteX47" fmla="*/ 250653 w 417336"/>
                  <a:gd name="connsiteY47" fmla="*/ 231355 h 598176"/>
                  <a:gd name="connsiteX48" fmla="*/ 252766 w 417336"/>
                  <a:gd name="connsiteY48" fmla="*/ 217302 h 598176"/>
                  <a:gd name="connsiteX49" fmla="*/ 256054 w 417336"/>
                  <a:gd name="connsiteY49" fmla="*/ 209573 h 598176"/>
                  <a:gd name="connsiteX50" fmla="*/ 264037 w 417336"/>
                  <a:gd name="connsiteY50" fmla="*/ 206499 h 598176"/>
                  <a:gd name="connsiteX51" fmla="*/ 54464 w 417336"/>
                  <a:gd name="connsiteY51" fmla="*/ 155881 h 598176"/>
                  <a:gd name="connsiteX52" fmla="*/ 55872 w 417336"/>
                  <a:gd name="connsiteY52" fmla="*/ 215863 h 598176"/>
                  <a:gd name="connsiteX53" fmla="*/ 101630 w 417336"/>
                  <a:gd name="connsiteY53" fmla="*/ 309116 h 598176"/>
                  <a:gd name="connsiteX54" fmla="*/ 209807 w 417336"/>
                  <a:gd name="connsiteY54" fmla="*/ 337233 h 598176"/>
                  <a:gd name="connsiteX55" fmla="*/ 218489 w 417336"/>
                  <a:gd name="connsiteY55" fmla="*/ 340747 h 598176"/>
                  <a:gd name="connsiteX56" fmla="*/ 352010 w 417336"/>
                  <a:gd name="connsiteY56" fmla="*/ 163613 h 598176"/>
                  <a:gd name="connsiteX57" fmla="*/ 310710 w 417336"/>
                  <a:gd name="connsiteY57" fmla="*/ 163379 h 598176"/>
                  <a:gd name="connsiteX58" fmla="*/ 213327 w 417336"/>
                  <a:gd name="connsiteY58" fmla="*/ 163379 h 598176"/>
                  <a:gd name="connsiteX59" fmla="*/ 118995 w 417336"/>
                  <a:gd name="connsiteY59" fmla="*/ 159865 h 598176"/>
                  <a:gd name="connsiteX60" fmla="*/ 54464 w 417336"/>
                  <a:gd name="connsiteY60" fmla="*/ 155881 h 598176"/>
                  <a:gd name="connsiteX61" fmla="*/ 123688 w 417336"/>
                  <a:gd name="connsiteY61" fmla="*/ 102226 h 598176"/>
                  <a:gd name="connsiteX62" fmla="*/ 108670 w 417336"/>
                  <a:gd name="connsiteY62" fmla="*/ 107380 h 598176"/>
                  <a:gd name="connsiteX63" fmla="*/ 110312 w 417336"/>
                  <a:gd name="connsiteY63" fmla="*/ 107380 h 598176"/>
                  <a:gd name="connsiteX64" fmla="*/ 110547 w 417336"/>
                  <a:gd name="connsiteY64" fmla="*/ 107615 h 598176"/>
                  <a:gd name="connsiteX65" fmla="*/ 123688 w 417336"/>
                  <a:gd name="connsiteY65" fmla="*/ 102226 h 598176"/>
                  <a:gd name="connsiteX66" fmla="*/ 168977 w 417336"/>
                  <a:gd name="connsiteY66" fmla="*/ 1241 h 598176"/>
                  <a:gd name="connsiteX67" fmla="*/ 368670 w 417336"/>
                  <a:gd name="connsiteY67" fmla="*/ 150961 h 598176"/>
                  <a:gd name="connsiteX68" fmla="*/ 368201 w 417336"/>
                  <a:gd name="connsiteY68" fmla="*/ 212817 h 598176"/>
                  <a:gd name="connsiteX69" fmla="*/ 386035 w 417336"/>
                  <a:gd name="connsiteY69" fmla="*/ 222424 h 598176"/>
                  <a:gd name="connsiteX70" fmla="*/ 387208 w 417336"/>
                  <a:gd name="connsiteY70" fmla="*/ 240934 h 598176"/>
                  <a:gd name="connsiteX71" fmla="*/ 356468 w 417336"/>
                  <a:gd name="connsiteY71" fmla="*/ 254055 h 598176"/>
                  <a:gd name="connsiteX72" fmla="*/ 212154 w 417336"/>
                  <a:gd name="connsiteY72" fmla="*/ 359492 h 598176"/>
                  <a:gd name="connsiteX73" fmla="*/ 205349 w 417336"/>
                  <a:gd name="connsiteY73" fmla="*/ 355977 h 598176"/>
                  <a:gd name="connsiteX74" fmla="*/ 193146 w 417336"/>
                  <a:gd name="connsiteY74" fmla="*/ 357617 h 598176"/>
                  <a:gd name="connsiteX75" fmla="*/ 46251 w 417336"/>
                  <a:gd name="connsiteY75" fmla="*/ 252180 h 598176"/>
                  <a:gd name="connsiteX76" fmla="*/ 38272 w 417336"/>
                  <a:gd name="connsiteY76" fmla="*/ 254055 h 598176"/>
                  <a:gd name="connsiteX77" fmla="*/ 16215 w 417336"/>
                  <a:gd name="connsiteY77" fmla="*/ 231093 h 598176"/>
                  <a:gd name="connsiteX78" fmla="*/ 36630 w 417336"/>
                  <a:gd name="connsiteY78" fmla="*/ 208600 h 598176"/>
                  <a:gd name="connsiteX79" fmla="*/ 168977 w 417336"/>
                  <a:gd name="connsiteY79" fmla="*/ 1241 h 598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</a:cxnLst>
                <a:rect l="l" t="t" r="r" b="b"/>
                <a:pathLst>
                  <a:path w="417336" h="598176">
                    <a:moveTo>
                      <a:pt x="233038" y="498490"/>
                    </a:moveTo>
                    <a:lnTo>
                      <a:pt x="220649" y="531110"/>
                    </a:lnTo>
                    <a:lnTo>
                      <a:pt x="219897" y="532236"/>
                    </a:lnTo>
                    <a:cubicBezTo>
                      <a:pt x="220132" y="532236"/>
                      <a:pt x="220132" y="532471"/>
                      <a:pt x="220132" y="532471"/>
                    </a:cubicBezTo>
                    <a:lnTo>
                      <a:pt x="220649" y="531110"/>
                    </a:lnTo>
                    <a:lnTo>
                      <a:pt x="220836" y="530830"/>
                    </a:lnTo>
                    <a:cubicBezTo>
                      <a:pt x="224825" y="520050"/>
                      <a:pt x="229049" y="509270"/>
                      <a:pt x="233038" y="498490"/>
                    </a:cubicBezTo>
                    <a:close/>
                    <a:moveTo>
                      <a:pt x="125334" y="378271"/>
                    </a:moveTo>
                    <a:cubicBezTo>
                      <a:pt x="130261" y="377333"/>
                      <a:pt x="133781" y="380614"/>
                      <a:pt x="134720" y="384364"/>
                    </a:cubicBezTo>
                    <a:cubicBezTo>
                      <a:pt x="166163" y="420219"/>
                      <a:pt x="190332" y="462635"/>
                      <a:pt x="211215" y="505521"/>
                    </a:cubicBezTo>
                    <a:cubicBezTo>
                      <a:pt x="218959" y="485133"/>
                      <a:pt x="226937" y="464510"/>
                      <a:pt x="235619" y="444591"/>
                    </a:cubicBezTo>
                    <a:cubicBezTo>
                      <a:pt x="242424" y="429124"/>
                      <a:pt x="251575" y="395378"/>
                      <a:pt x="268704" y="388113"/>
                    </a:cubicBezTo>
                    <a:cubicBezTo>
                      <a:pt x="270816" y="387410"/>
                      <a:pt x="272928" y="387176"/>
                      <a:pt x="274571" y="387879"/>
                    </a:cubicBezTo>
                    <a:cubicBezTo>
                      <a:pt x="313288" y="371943"/>
                      <a:pt x="350832" y="427483"/>
                      <a:pt x="367727" y="454199"/>
                    </a:cubicBezTo>
                    <a:cubicBezTo>
                      <a:pt x="390253" y="489351"/>
                      <a:pt x="426154" y="546766"/>
                      <a:pt x="415360" y="591057"/>
                    </a:cubicBezTo>
                    <a:cubicBezTo>
                      <a:pt x="414422" y="595041"/>
                      <a:pt x="410433" y="597853"/>
                      <a:pt x="406209" y="597853"/>
                    </a:cubicBezTo>
                    <a:cubicBezTo>
                      <a:pt x="335110" y="599728"/>
                      <a:pt x="264715" y="592932"/>
                      <a:pt x="193617" y="590589"/>
                    </a:cubicBezTo>
                    <a:cubicBezTo>
                      <a:pt x="130965" y="588480"/>
                      <a:pt x="68548" y="597385"/>
                      <a:pt x="6836" y="584027"/>
                    </a:cubicBezTo>
                    <a:cubicBezTo>
                      <a:pt x="1908" y="582855"/>
                      <a:pt x="-908" y="577231"/>
                      <a:pt x="265" y="572778"/>
                    </a:cubicBezTo>
                    <a:cubicBezTo>
                      <a:pt x="19976" y="505521"/>
                      <a:pt x="42502" y="393269"/>
                      <a:pt x="125334" y="378271"/>
                    </a:cubicBezTo>
                    <a:close/>
                    <a:moveTo>
                      <a:pt x="249458" y="266974"/>
                    </a:moveTo>
                    <a:cubicBezTo>
                      <a:pt x="253682" y="263695"/>
                      <a:pt x="259784" y="264632"/>
                      <a:pt x="261427" y="270253"/>
                    </a:cubicBezTo>
                    <a:cubicBezTo>
                      <a:pt x="269640" y="295316"/>
                      <a:pt x="229276" y="314523"/>
                      <a:pt x="210033" y="316631"/>
                    </a:cubicBezTo>
                    <a:cubicBezTo>
                      <a:pt x="183045" y="319442"/>
                      <a:pt x="155589" y="306793"/>
                      <a:pt x="149487" y="278451"/>
                    </a:cubicBezTo>
                    <a:cubicBezTo>
                      <a:pt x="147844" y="270956"/>
                      <a:pt x="159109" y="265334"/>
                      <a:pt x="162629" y="273064"/>
                    </a:cubicBezTo>
                    <a:cubicBezTo>
                      <a:pt x="171312" y="292037"/>
                      <a:pt x="190086" y="302811"/>
                      <a:pt x="211441" y="297892"/>
                    </a:cubicBezTo>
                    <a:cubicBezTo>
                      <a:pt x="220593" y="295550"/>
                      <a:pt x="230215" y="291802"/>
                      <a:pt x="236786" y="284776"/>
                    </a:cubicBezTo>
                    <a:cubicBezTo>
                      <a:pt x="241949" y="279154"/>
                      <a:pt x="243591" y="271659"/>
                      <a:pt x="249458" y="266974"/>
                    </a:cubicBezTo>
                    <a:close/>
                    <a:moveTo>
                      <a:pt x="149749" y="209803"/>
                    </a:moveTo>
                    <a:cubicBezTo>
                      <a:pt x="156556" y="210740"/>
                      <a:pt x="160546" y="216598"/>
                      <a:pt x="157260" y="223158"/>
                    </a:cubicBezTo>
                    <a:cubicBezTo>
                      <a:pt x="156791" y="223861"/>
                      <a:pt x="156321" y="224798"/>
                      <a:pt x="156087" y="225735"/>
                    </a:cubicBezTo>
                    <a:cubicBezTo>
                      <a:pt x="155852" y="225969"/>
                      <a:pt x="155852" y="226438"/>
                      <a:pt x="155852" y="226438"/>
                    </a:cubicBezTo>
                    <a:cubicBezTo>
                      <a:pt x="155382" y="227375"/>
                      <a:pt x="155148" y="228078"/>
                      <a:pt x="154913" y="229015"/>
                    </a:cubicBezTo>
                    <a:cubicBezTo>
                      <a:pt x="153974" y="230890"/>
                      <a:pt x="153270" y="233233"/>
                      <a:pt x="151627" y="234638"/>
                    </a:cubicBezTo>
                    <a:cubicBezTo>
                      <a:pt x="149515" y="236278"/>
                      <a:pt x="147402" y="236981"/>
                      <a:pt x="144820" y="237450"/>
                    </a:cubicBezTo>
                    <a:cubicBezTo>
                      <a:pt x="144351" y="237684"/>
                      <a:pt x="143647" y="238153"/>
                      <a:pt x="142943" y="238387"/>
                    </a:cubicBezTo>
                    <a:cubicBezTo>
                      <a:pt x="141065" y="238856"/>
                      <a:pt x="140361" y="238621"/>
                      <a:pt x="138483" y="238387"/>
                    </a:cubicBezTo>
                    <a:cubicBezTo>
                      <a:pt x="138248" y="238387"/>
                      <a:pt x="138013" y="238153"/>
                      <a:pt x="137544" y="237919"/>
                    </a:cubicBezTo>
                    <a:cubicBezTo>
                      <a:pt x="137309" y="238153"/>
                      <a:pt x="136840" y="238153"/>
                      <a:pt x="136370" y="238153"/>
                    </a:cubicBezTo>
                    <a:cubicBezTo>
                      <a:pt x="133084" y="238387"/>
                      <a:pt x="128860" y="235341"/>
                      <a:pt x="128390" y="232061"/>
                    </a:cubicBezTo>
                    <a:cubicBezTo>
                      <a:pt x="127451" y="227141"/>
                      <a:pt x="127451" y="222221"/>
                      <a:pt x="130972" y="218706"/>
                    </a:cubicBezTo>
                    <a:cubicBezTo>
                      <a:pt x="131207" y="218472"/>
                      <a:pt x="131207" y="218238"/>
                      <a:pt x="131207" y="218003"/>
                    </a:cubicBezTo>
                    <a:cubicBezTo>
                      <a:pt x="134023" y="209803"/>
                      <a:pt x="142238" y="208866"/>
                      <a:pt x="149749" y="209803"/>
                    </a:cubicBezTo>
                    <a:close/>
                    <a:moveTo>
                      <a:pt x="264037" y="206499"/>
                    </a:moveTo>
                    <a:cubicBezTo>
                      <a:pt x="266972" y="206821"/>
                      <a:pt x="269908" y="208285"/>
                      <a:pt x="272021" y="210275"/>
                    </a:cubicBezTo>
                    <a:cubicBezTo>
                      <a:pt x="275073" y="213086"/>
                      <a:pt x="275073" y="217302"/>
                      <a:pt x="273430" y="220815"/>
                    </a:cubicBezTo>
                    <a:cubicBezTo>
                      <a:pt x="271316" y="224797"/>
                      <a:pt x="269203" y="229247"/>
                      <a:pt x="265916" y="232292"/>
                    </a:cubicBezTo>
                    <a:cubicBezTo>
                      <a:pt x="261454" y="236508"/>
                      <a:pt x="254175" y="237445"/>
                      <a:pt x="250653" y="231355"/>
                    </a:cubicBezTo>
                    <a:cubicBezTo>
                      <a:pt x="247835" y="226671"/>
                      <a:pt x="249714" y="221752"/>
                      <a:pt x="252766" y="217302"/>
                    </a:cubicBezTo>
                    <a:cubicBezTo>
                      <a:pt x="253236" y="214491"/>
                      <a:pt x="254410" y="211681"/>
                      <a:pt x="256054" y="209573"/>
                    </a:cubicBezTo>
                    <a:cubicBezTo>
                      <a:pt x="258167" y="206996"/>
                      <a:pt x="261102" y="206177"/>
                      <a:pt x="264037" y="206499"/>
                    </a:cubicBezTo>
                    <a:close/>
                    <a:moveTo>
                      <a:pt x="54464" y="155881"/>
                    </a:moveTo>
                    <a:cubicBezTo>
                      <a:pt x="51883" y="175797"/>
                      <a:pt x="52352" y="196182"/>
                      <a:pt x="55872" y="215863"/>
                    </a:cubicBezTo>
                    <a:cubicBezTo>
                      <a:pt x="62207" y="249837"/>
                      <a:pt x="75348" y="284983"/>
                      <a:pt x="101630" y="309116"/>
                    </a:cubicBezTo>
                    <a:cubicBezTo>
                      <a:pt x="132370" y="337233"/>
                      <a:pt x="169681" y="342856"/>
                      <a:pt x="209807" y="337233"/>
                    </a:cubicBezTo>
                    <a:cubicBezTo>
                      <a:pt x="213562" y="336764"/>
                      <a:pt x="216612" y="338404"/>
                      <a:pt x="218489" y="340747"/>
                    </a:cubicBezTo>
                    <a:cubicBezTo>
                      <a:pt x="304374" y="339341"/>
                      <a:pt x="360692" y="244683"/>
                      <a:pt x="352010" y="163613"/>
                    </a:cubicBezTo>
                    <a:cubicBezTo>
                      <a:pt x="342389" y="162208"/>
                      <a:pt x="319862" y="163379"/>
                      <a:pt x="310710" y="163379"/>
                    </a:cubicBezTo>
                    <a:cubicBezTo>
                      <a:pt x="278327" y="163379"/>
                      <a:pt x="245710" y="163379"/>
                      <a:pt x="213327" y="163379"/>
                    </a:cubicBezTo>
                    <a:cubicBezTo>
                      <a:pt x="181883" y="163379"/>
                      <a:pt x="150439" y="161505"/>
                      <a:pt x="118995" y="159865"/>
                    </a:cubicBezTo>
                    <a:cubicBezTo>
                      <a:pt x="101395" y="158927"/>
                      <a:pt x="72063" y="163145"/>
                      <a:pt x="54464" y="155881"/>
                    </a:cubicBezTo>
                    <a:close/>
                    <a:moveTo>
                      <a:pt x="123688" y="102226"/>
                    </a:moveTo>
                    <a:cubicBezTo>
                      <a:pt x="118760" y="103866"/>
                      <a:pt x="113832" y="105740"/>
                      <a:pt x="108670" y="107380"/>
                    </a:cubicBezTo>
                    <a:cubicBezTo>
                      <a:pt x="109374" y="107380"/>
                      <a:pt x="109843" y="107380"/>
                      <a:pt x="110312" y="107380"/>
                    </a:cubicBezTo>
                    <a:cubicBezTo>
                      <a:pt x="110312" y="107615"/>
                      <a:pt x="110312" y="107615"/>
                      <a:pt x="110547" y="107615"/>
                    </a:cubicBezTo>
                    <a:cubicBezTo>
                      <a:pt x="115005" y="105975"/>
                      <a:pt x="119464" y="104334"/>
                      <a:pt x="123688" y="102226"/>
                    </a:cubicBezTo>
                    <a:close/>
                    <a:moveTo>
                      <a:pt x="168977" y="1241"/>
                    </a:moveTo>
                    <a:cubicBezTo>
                      <a:pt x="261901" y="-10240"/>
                      <a:pt x="353183" y="59348"/>
                      <a:pt x="368670" y="150961"/>
                    </a:cubicBezTo>
                    <a:cubicBezTo>
                      <a:pt x="372190" y="171111"/>
                      <a:pt x="371721" y="192198"/>
                      <a:pt x="368201" y="212817"/>
                    </a:cubicBezTo>
                    <a:cubicBezTo>
                      <a:pt x="375241" y="213989"/>
                      <a:pt x="381577" y="216332"/>
                      <a:pt x="386035" y="222424"/>
                    </a:cubicBezTo>
                    <a:cubicBezTo>
                      <a:pt x="390024" y="227813"/>
                      <a:pt x="390024" y="235076"/>
                      <a:pt x="387208" y="240934"/>
                    </a:cubicBezTo>
                    <a:cubicBezTo>
                      <a:pt x="382046" y="251946"/>
                      <a:pt x="368201" y="256398"/>
                      <a:pt x="356468" y="254055"/>
                    </a:cubicBezTo>
                    <a:cubicBezTo>
                      <a:pt x="332298" y="314037"/>
                      <a:pt x="280204" y="362069"/>
                      <a:pt x="212154" y="359492"/>
                    </a:cubicBezTo>
                    <a:cubicBezTo>
                      <a:pt x="209103" y="359257"/>
                      <a:pt x="206757" y="357851"/>
                      <a:pt x="205349" y="355977"/>
                    </a:cubicBezTo>
                    <a:cubicBezTo>
                      <a:pt x="201359" y="356680"/>
                      <a:pt x="197370" y="357383"/>
                      <a:pt x="193146" y="357617"/>
                    </a:cubicBezTo>
                    <a:cubicBezTo>
                      <a:pt x="116179" y="363475"/>
                      <a:pt x="66901" y="314974"/>
                      <a:pt x="46251" y="252180"/>
                    </a:cubicBezTo>
                    <a:cubicBezTo>
                      <a:pt x="43670" y="253586"/>
                      <a:pt x="40619" y="254055"/>
                      <a:pt x="38272" y="254055"/>
                    </a:cubicBezTo>
                    <a:cubicBezTo>
                      <a:pt x="25836" y="254523"/>
                      <a:pt x="15745" y="243277"/>
                      <a:pt x="16215" y="231093"/>
                    </a:cubicBezTo>
                    <a:cubicBezTo>
                      <a:pt x="16684" y="218909"/>
                      <a:pt x="25601" y="210943"/>
                      <a:pt x="36630" y="208600"/>
                    </a:cubicBezTo>
                    <a:cubicBezTo>
                      <a:pt x="25836" y="116753"/>
                      <a:pt x="68778" y="13893"/>
                      <a:pt x="168977" y="124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111" name="组合 110" descr="34730848-c347-4c0f-afca-da42f04f49ac"/>
            <p:cNvGrpSpPr/>
            <p:nvPr/>
          </p:nvGrpSpPr>
          <p:grpSpPr>
            <a:xfrm>
              <a:off x="708362" y="4237074"/>
              <a:ext cx="3436646" cy="1897026"/>
              <a:chOff x="708362" y="4237074"/>
              <a:chExt cx="3436646" cy="1897026"/>
            </a:xfrm>
          </p:grpSpPr>
          <p:sp>
            <p:nvSpPr>
              <p:cNvPr id="77" name="Shape4" descr="0356c875-c8fd-4ca3-8996-2cf9ba432bac"/>
              <p:cNvSpPr/>
              <p:nvPr/>
            </p:nvSpPr>
            <p:spPr>
              <a:xfrm rot="21372837" flipH="1">
                <a:off x="708362" y="4237074"/>
                <a:ext cx="3381340" cy="1772175"/>
              </a:xfrm>
              <a:prstGeom prst="roundRect">
                <a:avLst>
                  <a:gd name="adj" fmla="val 9100"/>
                </a:avLst>
              </a:prstGeom>
              <a:solidFill>
                <a:schemeClr val="accent4"/>
              </a:solidFill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78" name="ComponentBackground4" descr="db9f8ea7-9003-48d5-aee4-f5b3f8671af4"/>
              <p:cNvSpPr/>
              <p:nvPr/>
            </p:nvSpPr>
            <p:spPr>
              <a:xfrm flipH="1">
                <a:off x="892267" y="4361926"/>
                <a:ext cx="3252741" cy="1772174"/>
              </a:xfrm>
              <a:prstGeom prst="roundRect">
                <a:avLst>
                  <a:gd name="adj" fmla="val 9100"/>
                </a:avLst>
              </a:prstGeom>
              <a:solidFill>
                <a:schemeClr val="bg1"/>
              </a:solidFill>
              <a:ln w="254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79" name="Bullet4" descr="87902d03-c715-450e-9894-e718cf617772"/>
              <p:cNvSpPr/>
              <p:nvPr/>
            </p:nvSpPr>
            <p:spPr>
              <a:xfrm flipH="1">
                <a:off x="983098" y="4809270"/>
                <a:ext cx="3105962" cy="553771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动力定型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80" name="Text4" descr="fc4ca3d6-3554-4fa2-bebe-c560c3159eb0"/>
              <p:cNvSpPr txBox="1"/>
              <p:nvPr/>
            </p:nvSpPr>
            <p:spPr>
              <a:xfrm flipH="1">
                <a:off x="983097" y="5363042"/>
                <a:ext cx="3105962" cy="732957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条件反射形成后，大脑皮质形成规律性活动模式。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04" name="Icon4" descr="05b09e78-dbfa-4c0f-86be-0220ba8fc4d8"/>
              <p:cNvSpPr/>
              <p:nvPr/>
            </p:nvSpPr>
            <p:spPr>
              <a:xfrm>
                <a:off x="1130453" y="4488490"/>
                <a:ext cx="204062" cy="287234"/>
              </a:xfrm>
              <a:custGeom>
                <a:avLst/>
                <a:gdLst>
                  <a:gd name="connsiteX0" fmla="*/ 171288 w 420801"/>
                  <a:gd name="connsiteY0" fmla="*/ 256198 h 608473"/>
                  <a:gd name="connsiteX1" fmla="*/ 224259 w 420801"/>
                  <a:gd name="connsiteY1" fmla="*/ 268763 h 608473"/>
                  <a:gd name="connsiteX2" fmla="*/ 283577 w 420801"/>
                  <a:gd name="connsiteY2" fmla="*/ 460589 h 608473"/>
                  <a:gd name="connsiteX3" fmla="*/ 6798 w 420801"/>
                  <a:gd name="connsiteY3" fmla="*/ 589113 h 608473"/>
                  <a:gd name="connsiteX4" fmla="*/ 37249 w 420801"/>
                  <a:gd name="connsiteY4" fmla="*/ 342577 h 608473"/>
                  <a:gd name="connsiteX5" fmla="*/ 171288 w 420801"/>
                  <a:gd name="connsiteY5" fmla="*/ 256198 h 608473"/>
                  <a:gd name="connsiteX6" fmla="*/ 218042 w 420801"/>
                  <a:gd name="connsiteY6" fmla="*/ 176655 h 608473"/>
                  <a:gd name="connsiteX7" fmla="*/ 315500 w 420801"/>
                  <a:gd name="connsiteY7" fmla="*/ 223320 h 608473"/>
                  <a:gd name="connsiteX8" fmla="*/ 316972 w 420801"/>
                  <a:gd name="connsiteY8" fmla="*/ 239365 h 608473"/>
                  <a:gd name="connsiteX9" fmla="*/ 291730 w 420801"/>
                  <a:gd name="connsiteY9" fmla="*/ 277668 h 608473"/>
                  <a:gd name="connsiteX10" fmla="*/ 278486 w 420801"/>
                  <a:gd name="connsiteY10" fmla="*/ 278798 h 608473"/>
                  <a:gd name="connsiteX11" fmla="*/ 238190 w 420801"/>
                  <a:gd name="connsiteY11" fmla="*/ 247161 h 608473"/>
                  <a:gd name="connsiteX12" fmla="*/ 200158 w 420801"/>
                  <a:gd name="connsiteY12" fmla="*/ 236427 h 608473"/>
                  <a:gd name="connsiteX13" fmla="*/ 192800 w 420801"/>
                  <a:gd name="connsiteY13" fmla="*/ 224676 h 608473"/>
                  <a:gd name="connsiteX14" fmla="*/ 205138 w 420801"/>
                  <a:gd name="connsiteY14" fmla="*/ 186372 h 608473"/>
                  <a:gd name="connsiteX15" fmla="*/ 218042 w 420801"/>
                  <a:gd name="connsiteY15" fmla="*/ 176655 h 608473"/>
                  <a:gd name="connsiteX16" fmla="*/ 276354 w 420801"/>
                  <a:gd name="connsiteY16" fmla="*/ 1031 h 608473"/>
                  <a:gd name="connsiteX17" fmla="*/ 415468 w 420801"/>
                  <a:gd name="connsiteY17" fmla="*/ 67604 h 608473"/>
                  <a:gd name="connsiteX18" fmla="*/ 419204 w 420801"/>
                  <a:gd name="connsiteY18" fmla="*/ 81167 h 608473"/>
                  <a:gd name="connsiteX19" fmla="*/ 345628 w 420801"/>
                  <a:gd name="connsiteY19" fmla="*/ 192161 h 608473"/>
                  <a:gd name="connsiteX20" fmla="*/ 330687 w 420801"/>
                  <a:gd name="connsiteY20" fmla="*/ 201655 h 608473"/>
                  <a:gd name="connsiteX21" fmla="*/ 225418 w 420801"/>
                  <a:gd name="connsiteY21" fmla="*/ 151245 h 608473"/>
                  <a:gd name="connsiteX22" fmla="*/ 222588 w 420801"/>
                  <a:gd name="connsiteY22" fmla="*/ 133612 h 608473"/>
                  <a:gd name="connsiteX23" fmla="*/ 263450 w 420801"/>
                  <a:gd name="connsiteY23" fmla="*/ 6569 h 608473"/>
                  <a:gd name="connsiteX24" fmla="*/ 276354 w 420801"/>
                  <a:gd name="connsiteY24" fmla="*/ 1031 h 608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20801" h="608473">
                    <a:moveTo>
                      <a:pt x="171288" y="256198"/>
                    </a:moveTo>
                    <a:cubicBezTo>
                      <a:pt x="189259" y="256541"/>
                      <a:pt x="207251" y="260596"/>
                      <a:pt x="224259" y="268763"/>
                    </a:cubicBezTo>
                    <a:cubicBezTo>
                      <a:pt x="292294" y="301318"/>
                      <a:pt x="318783" y="387227"/>
                      <a:pt x="283577" y="460589"/>
                    </a:cubicBezTo>
                    <a:cubicBezTo>
                      <a:pt x="226070" y="580296"/>
                      <a:pt x="-46181" y="642693"/>
                      <a:pt x="6798" y="589113"/>
                    </a:cubicBezTo>
                    <a:cubicBezTo>
                      <a:pt x="101774" y="493031"/>
                      <a:pt x="-14484" y="450415"/>
                      <a:pt x="37249" y="342577"/>
                    </a:cubicBezTo>
                    <a:cubicBezTo>
                      <a:pt x="63654" y="287556"/>
                      <a:pt x="117375" y="255170"/>
                      <a:pt x="171288" y="256198"/>
                    </a:cubicBezTo>
                    <a:close/>
                    <a:moveTo>
                      <a:pt x="218042" y="176655"/>
                    </a:moveTo>
                    <a:cubicBezTo>
                      <a:pt x="241925" y="188067"/>
                      <a:pt x="291617" y="211908"/>
                      <a:pt x="315500" y="223320"/>
                    </a:cubicBezTo>
                    <a:cubicBezTo>
                      <a:pt x="324216" y="227501"/>
                      <a:pt x="319122" y="235749"/>
                      <a:pt x="316972" y="239365"/>
                    </a:cubicBezTo>
                    <a:cubicBezTo>
                      <a:pt x="311312" y="249421"/>
                      <a:pt x="291730" y="277668"/>
                      <a:pt x="291730" y="277668"/>
                    </a:cubicBezTo>
                    <a:cubicBezTo>
                      <a:pt x="288447" y="282527"/>
                      <a:pt x="282561" y="283092"/>
                      <a:pt x="278486" y="278798"/>
                    </a:cubicBezTo>
                    <a:cubicBezTo>
                      <a:pt x="278486" y="278798"/>
                      <a:pt x="257659" y="256539"/>
                      <a:pt x="238190" y="247161"/>
                    </a:cubicBezTo>
                    <a:cubicBezTo>
                      <a:pt x="222570" y="239704"/>
                      <a:pt x="200158" y="236427"/>
                      <a:pt x="200158" y="236427"/>
                    </a:cubicBezTo>
                    <a:cubicBezTo>
                      <a:pt x="194272" y="235523"/>
                      <a:pt x="190989" y="230325"/>
                      <a:pt x="192800" y="224676"/>
                    </a:cubicBezTo>
                    <a:cubicBezTo>
                      <a:pt x="192800" y="224676"/>
                      <a:pt x="201629" y="195863"/>
                      <a:pt x="205138" y="186372"/>
                    </a:cubicBezTo>
                    <a:cubicBezTo>
                      <a:pt x="206609" y="182304"/>
                      <a:pt x="208421" y="172022"/>
                      <a:pt x="218042" y="176655"/>
                    </a:cubicBezTo>
                    <a:close/>
                    <a:moveTo>
                      <a:pt x="276354" y="1031"/>
                    </a:moveTo>
                    <a:lnTo>
                      <a:pt x="415468" y="67604"/>
                    </a:lnTo>
                    <a:cubicBezTo>
                      <a:pt x="420675" y="70091"/>
                      <a:pt x="422373" y="76194"/>
                      <a:pt x="419204" y="81167"/>
                    </a:cubicBezTo>
                    <a:cubicBezTo>
                      <a:pt x="419204" y="81167"/>
                      <a:pt x="364758" y="163452"/>
                      <a:pt x="345628" y="192161"/>
                    </a:cubicBezTo>
                    <a:cubicBezTo>
                      <a:pt x="340987" y="199282"/>
                      <a:pt x="337705" y="205046"/>
                      <a:pt x="330687" y="201655"/>
                    </a:cubicBezTo>
                    <a:cubicBezTo>
                      <a:pt x="303521" y="188657"/>
                      <a:pt x="249641" y="162774"/>
                      <a:pt x="225418" y="151245"/>
                    </a:cubicBezTo>
                    <a:cubicBezTo>
                      <a:pt x="217381" y="147402"/>
                      <a:pt x="219984" y="142542"/>
                      <a:pt x="222588" y="133612"/>
                    </a:cubicBezTo>
                    <a:cubicBezTo>
                      <a:pt x="233228" y="98348"/>
                      <a:pt x="263450" y="6569"/>
                      <a:pt x="263450" y="6569"/>
                    </a:cubicBezTo>
                    <a:cubicBezTo>
                      <a:pt x="265262" y="918"/>
                      <a:pt x="271034" y="-1569"/>
                      <a:pt x="276354" y="103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112" name="组合 111" descr="a6ad00a2-7bd4-4549-b6f2-c9305c56ebff"/>
            <p:cNvGrpSpPr/>
            <p:nvPr/>
          </p:nvGrpSpPr>
          <p:grpSpPr>
            <a:xfrm>
              <a:off x="4395308" y="4237074"/>
              <a:ext cx="3436646" cy="1897026"/>
              <a:chOff x="4395308" y="4237074"/>
              <a:chExt cx="3436646" cy="1897026"/>
            </a:xfrm>
          </p:grpSpPr>
          <p:sp>
            <p:nvSpPr>
              <p:cNvPr id="83" name="Shape5" descr="0c4c41aa-3100-4094-a25e-c6fb5511eb82"/>
              <p:cNvSpPr/>
              <p:nvPr/>
            </p:nvSpPr>
            <p:spPr>
              <a:xfrm rot="21372837" flipH="1">
                <a:off x="4395308" y="4237074"/>
                <a:ext cx="3381340" cy="1772175"/>
              </a:xfrm>
              <a:prstGeom prst="roundRect">
                <a:avLst>
                  <a:gd name="adj" fmla="val 9100"/>
                </a:avLst>
              </a:prstGeom>
              <a:solidFill>
                <a:schemeClr val="accent5"/>
              </a:solidFill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84" name="ComponentBackground5" descr="46320d19-67d9-4c0c-a12c-1ebff7c789d5"/>
              <p:cNvSpPr/>
              <p:nvPr/>
            </p:nvSpPr>
            <p:spPr>
              <a:xfrm flipH="1">
                <a:off x="4579213" y="4361926"/>
                <a:ext cx="3252741" cy="1772174"/>
              </a:xfrm>
              <a:prstGeom prst="roundRect">
                <a:avLst>
                  <a:gd name="adj" fmla="val 9100"/>
                </a:avLst>
              </a:prstGeom>
              <a:solidFill>
                <a:schemeClr val="bg1"/>
              </a:solidFill>
              <a:ln w="254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85" name="Bullet5" descr="e8110e6d-9696-4af9-9de9-1e2f4f0ab95c"/>
              <p:cNvSpPr/>
              <p:nvPr/>
            </p:nvSpPr>
            <p:spPr>
              <a:xfrm flipH="1">
                <a:off x="4670044" y="4809270"/>
                <a:ext cx="3105962" cy="553771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优势原则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86" name="Text5" descr="2962ca54-ffd9-4fe1-a145-fd904b008679"/>
              <p:cNvSpPr txBox="1"/>
              <p:nvPr/>
            </p:nvSpPr>
            <p:spPr>
              <a:xfrm flipH="1">
                <a:off x="4670043" y="5363042"/>
                <a:ext cx="3105962" cy="732957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大脑皮质兴奋区域能提高学习工作效率。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05" name="Icon5" descr="68609f59-a3ba-481f-9479-ed967ac9acf1"/>
              <p:cNvSpPr/>
              <p:nvPr/>
            </p:nvSpPr>
            <p:spPr>
              <a:xfrm>
                <a:off x="4758139" y="4488796"/>
                <a:ext cx="334034" cy="292092"/>
              </a:xfrm>
              <a:custGeom>
                <a:avLst/>
                <a:gdLst>
                  <a:gd name="T0" fmla="*/ 1202 w 2902"/>
                  <a:gd name="T1" fmla="*/ 1156 h 2541"/>
                  <a:gd name="T2" fmla="*/ 2075 w 2902"/>
                  <a:gd name="T3" fmla="*/ 847 h 2541"/>
                  <a:gd name="T4" fmla="*/ 2633 w 2902"/>
                  <a:gd name="T5" fmla="*/ 42 h 2541"/>
                  <a:gd name="T6" fmla="*/ 2598 w 2902"/>
                  <a:gd name="T7" fmla="*/ 38 h 2541"/>
                  <a:gd name="T8" fmla="*/ 2353 w 2902"/>
                  <a:gd name="T9" fmla="*/ 169 h 2541"/>
                  <a:gd name="T10" fmla="*/ 2153 w 2902"/>
                  <a:gd name="T11" fmla="*/ 147 h 2541"/>
                  <a:gd name="T12" fmla="*/ 1919 w 2902"/>
                  <a:gd name="T13" fmla="*/ 502 h 2541"/>
                  <a:gd name="T14" fmla="*/ 2206 w 2902"/>
                  <a:gd name="T15" fmla="*/ 765 h 2541"/>
                  <a:gd name="T16" fmla="*/ 2633 w 2902"/>
                  <a:gd name="T17" fmla="*/ 42 h 2541"/>
                  <a:gd name="T18" fmla="*/ 2496 w 2902"/>
                  <a:gd name="T19" fmla="*/ 2418 h 2541"/>
                  <a:gd name="T20" fmla="*/ 1926 w 2902"/>
                  <a:gd name="T21" fmla="*/ 2413 h 2541"/>
                  <a:gd name="T22" fmla="*/ 1444 w 2902"/>
                  <a:gd name="T23" fmla="*/ 2044 h 2541"/>
                  <a:gd name="T24" fmla="*/ 1173 w 2902"/>
                  <a:gd name="T25" fmla="*/ 2203 h 2541"/>
                  <a:gd name="T26" fmla="*/ 887 w 2902"/>
                  <a:gd name="T27" fmla="*/ 2321 h 2541"/>
                  <a:gd name="T28" fmla="*/ 1409 w 2902"/>
                  <a:gd name="T29" fmla="*/ 1673 h 2541"/>
                  <a:gd name="T30" fmla="*/ 1470 w 2902"/>
                  <a:gd name="T31" fmla="*/ 1612 h 2541"/>
                  <a:gd name="T32" fmla="*/ 1540 w 2902"/>
                  <a:gd name="T33" fmla="*/ 1654 h 2541"/>
                  <a:gd name="T34" fmla="*/ 1591 w 2902"/>
                  <a:gd name="T35" fmla="*/ 1631 h 2541"/>
                  <a:gd name="T36" fmla="*/ 2539 w 2902"/>
                  <a:gd name="T37" fmla="*/ 794 h 2541"/>
                  <a:gd name="T38" fmla="*/ 2538 w 2902"/>
                  <a:gd name="T39" fmla="*/ 1605 h 2541"/>
                  <a:gd name="T40" fmla="*/ 2400 w 2902"/>
                  <a:gd name="T41" fmla="*/ 1467 h 2541"/>
                  <a:gd name="T42" fmla="*/ 2303 w 2902"/>
                  <a:gd name="T43" fmla="*/ 1702 h 2541"/>
                  <a:gd name="T44" fmla="*/ 2498 w 2902"/>
                  <a:gd name="T45" fmla="*/ 1702 h 2541"/>
                  <a:gd name="T46" fmla="*/ 382 w 2902"/>
                  <a:gd name="T47" fmla="*/ 1935 h 2541"/>
                  <a:gd name="T48" fmla="*/ 1167 w 2902"/>
                  <a:gd name="T49" fmla="*/ 0 h 2541"/>
                  <a:gd name="T50" fmla="*/ 1785 w 2902"/>
                  <a:gd name="T51" fmla="*/ 492 h 2541"/>
                  <a:gd name="T52" fmla="*/ 1037 w 2902"/>
                  <a:gd name="T53" fmla="*/ 1148 h 2541"/>
                  <a:gd name="T54" fmla="*/ 1080 w 2902"/>
                  <a:gd name="T55" fmla="*/ 1222 h 2541"/>
                  <a:gd name="T56" fmla="*/ 947 w 2902"/>
                  <a:gd name="T57" fmla="*/ 1354 h 2541"/>
                  <a:gd name="T58" fmla="*/ 1198 w 2902"/>
                  <a:gd name="T59" fmla="*/ 459 h 2541"/>
                  <a:gd name="T60" fmla="*/ 1335 w 2902"/>
                  <a:gd name="T61" fmla="*/ 597 h 2541"/>
                  <a:gd name="T62" fmla="*/ 1473 w 2902"/>
                  <a:gd name="T63" fmla="*/ 459 h 2541"/>
                  <a:gd name="T64" fmla="*/ 1335 w 2902"/>
                  <a:gd name="T65" fmla="*/ 321 h 2541"/>
                  <a:gd name="T66" fmla="*/ 1198 w 2902"/>
                  <a:gd name="T67" fmla="*/ 459 h 2541"/>
                  <a:gd name="T68" fmla="*/ 505 w 2902"/>
                  <a:gd name="T69" fmla="*/ 855 h 2541"/>
                  <a:gd name="T70" fmla="*/ 743 w 2902"/>
                  <a:gd name="T71" fmla="*/ 855 h 2541"/>
                  <a:gd name="T72" fmla="*/ 743 w 2902"/>
                  <a:gd name="T73" fmla="*/ 617 h 2541"/>
                  <a:gd name="T74" fmla="*/ 505 w 2902"/>
                  <a:gd name="T75" fmla="*/ 617 h 2541"/>
                  <a:gd name="T76" fmla="*/ 1315 w 2902"/>
                  <a:gd name="T77" fmla="*/ 1578 h 2541"/>
                  <a:gd name="T78" fmla="*/ 1375 w 2902"/>
                  <a:gd name="T79" fmla="*/ 1517 h 2541"/>
                  <a:gd name="T80" fmla="*/ 1163 w 2902"/>
                  <a:gd name="T81" fmla="*/ 1327 h 2541"/>
                  <a:gd name="T82" fmla="*/ 368 w 2902"/>
                  <a:gd name="T83" fmla="*/ 2156 h 2541"/>
                  <a:gd name="T84" fmla="*/ 166 w 2902"/>
                  <a:gd name="T85" fmla="*/ 2541 h 2541"/>
                  <a:gd name="T86" fmla="*/ 1315 w 2902"/>
                  <a:gd name="T87" fmla="*/ 1578 h 2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902" h="2541">
                    <a:moveTo>
                      <a:pt x="1536" y="1489"/>
                    </a:moveTo>
                    <a:lnTo>
                      <a:pt x="1202" y="1156"/>
                    </a:lnTo>
                    <a:lnTo>
                      <a:pt x="1844" y="616"/>
                    </a:lnTo>
                    <a:lnTo>
                      <a:pt x="2075" y="847"/>
                    </a:lnTo>
                    <a:lnTo>
                      <a:pt x="1536" y="1489"/>
                    </a:lnTo>
                    <a:close/>
                    <a:moveTo>
                      <a:pt x="2633" y="42"/>
                    </a:moveTo>
                    <a:cubicBezTo>
                      <a:pt x="2631" y="25"/>
                      <a:pt x="2628" y="12"/>
                      <a:pt x="2625" y="2"/>
                    </a:cubicBezTo>
                    <a:cubicBezTo>
                      <a:pt x="2618" y="11"/>
                      <a:pt x="2609" y="22"/>
                      <a:pt x="2598" y="38"/>
                    </a:cubicBezTo>
                    <a:cubicBezTo>
                      <a:pt x="2544" y="116"/>
                      <a:pt x="2472" y="161"/>
                      <a:pt x="2389" y="168"/>
                    </a:cubicBezTo>
                    <a:cubicBezTo>
                      <a:pt x="2377" y="168"/>
                      <a:pt x="2365" y="169"/>
                      <a:pt x="2353" y="169"/>
                    </a:cubicBezTo>
                    <a:cubicBezTo>
                      <a:pt x="2309" y="169"/>
                      <a:pt x="2269" y="162"/>
                      <a:pt x="2234" y="156"/>
                    </a:cubicBezTo>
                    <a:cubicBezTo>
                      <a:pt x="2205" y="152"/>
                      <a:pt x="2178" y="147"/>
                      <a:pt x="2153" y="147"/>
                    </a:cubicBezTo>
                    <a:cubicBezTo>
                      <a:pt x="2122" y="147"/>
                      <a:pt x="2082" y="153"/>
                      <a:pt x="2026" y="199"/>
                    </a:cubicBezTo>
                    <a:cubicBezTo>
                      <a:pt x="1926" y="279"/>
                      <a:pt x="1918" y="442"/>
                      <a:pt x="1919" y="502"/>
                    </a:cubicBezTo>
                    <a:lnTo>
                      <a:pt x="2181" y="764"/>
                    </a:lnTo>
                    <a:cubicBezTo>
                      <a:pt x="2188" y="764"/>
                      <a:pt x="2196" y="765"/>
                      <a:pt x="2206" y="765"/>
                    </a:cubicBezTo>
                    <a:cubicBezTo>
                      <a:pt x="2277" y="765"/>
                      <a:pt x="2414" y="746"/>
                      <a:pt x="2540" y="620"/>
                    </a:cubicBezTo>
                    <a:cubicBezTo>
                      <a:pt x="2685" y="476"/>
                      <a:pt x="2666" y="235"/>
                      <a:pt x="2633" y="42"/>
                    </a:cubicBezTo>
                    <a:close/>
                    <a:moveTo>
                      <a:pt x="2507" y="2407"/>
                    </a:moveTo>
                    <a:cubicBezTo>
                      <a:pt x="2503" y="2411"/>
                      <a:pt x="2499" y="2414"/>
                      <a:pt x="2496" y="2418"/>
                    </a:cubicBezTo>
                    <a:cubicBezTo>
                      <a:pt x="2420" y="2491"/>
                      <a:pt x="2319" y="2532"/>
                      <a:pt x="2214" y="2532"/>
                    </a:cubicBezTo>
                    <a:cubicBezTo>
                      <a:pt x="2105" y="2532"/>
                      <a:pt x="2003" y="2490"/>
                      <a:pt x="1926" y="2413"/>
                    </a:cubicBezTo>
                    <a:lnTo>
                      <a:pt x="1637" y="2124"/>
                    </a:lnTo>
                    <a:cubicBezTo>
                      <a:pt x="1586" y="2072"/>
                      <a:pt x="1517" y="2044"/>
                      <a:pt x="1444" y="2044"/>
                    </a:cubicBezTo>
                    <a:cubicBezTo>
                      <a:pt x="1372" y="2044"/>
                      <a:pt x="1303" y="2072"/>
                      <a:pt x="1252" y="2124"/>
                    </a:cubicBezTo>
                    <a:lnTo>
                      <a:pt x="1173" y="2203"/>
                    </a:lnTo>
                    <a:cubicBezTo>
                      <a:pt x="1096" y="2279"/>
                      <a:pt x="995" y="2321"/>
                      <a:pt x="887" y="2321"/>
                    </a:cubicBezTo>
                    <a:lnTo>
                      <a:pt x="887" y="2321"/>
                    </a:lnTo>
                    <a:cubicBezTo>
                      <a:pt x="843" y="2321"/>
                      <a:pt x="799" y="2314"/>
                      <a:pt x="759" y="2300"/>
                    </a:cubicBezTo>
                    <a:cubicBezTo>
                      <a:pt x="946" y="2133"/>
                      <a:pt x="1164" y="1918"/>
                      <a:pt x="1409" y="1673"/>
                    </a:cubicBezTo>
                    <a:lnTo>
                      <a:pt x="1459" y="1623"/>
                    </a:lnTo>
                    <a:cubicBezTo>
                      <a:pt x="1462" y="1619"/>
                      <a:pt x="1466" y="1615"/>
                      <a:pt x="1470" y="1612"/>
                    </a:cubicBezTo>
                    <a:lnTo>
                      <a:pt x="1493" y="1635"/>
                    </a:lnTo>
                    <a:cubicBezTo>
                      <a:pt x="1506" y="1647"/>
                      <a:pt x="1522" y="1654"/>
                      <a:pt x="1540" y="1654"/>
                    </a:cubicBezTo>
                    <a:cubicBezTo>
                      <a:pt x="1541" y="1654"/>
                      <a:pt x="1542" y="1654"/>
                      <a:pt x="1543" y="1654"/>
                    </a:cubicBezTo>
                    <a:cubicBezTo>
                      <a:pt x="1562" y="1654"/>
                      <a:pt x="1579" y="1645"/>
                      <a:pt x="1591" y="1631"/>
                    </a:cubicBezTo>
                    <a:lnTo>
                      <a:pt x="2207" y="898"/>
                    </a:lnTo>
                    <a:cubicBezTo>
                      <a:pt x="2280" y="898"/>
                      <a:pt x="2409" y="882"/>
                      <a:pt x="2539" y="794"/>
                    </a:cubicBezTo>
                    <a:cubicBezTo>
                      <a:pt x="2899" y="1342"/>
                      <a:pt x="2902" y="2012"/>
                      <a:pt x="2507" y="2407"/>
                    </a:cubicBezTo>
                    <a:close/>
                    <a:moveTo>
                      <a:pt x="2538" y="1605"/>
                    </a:moveTo>
                    <a:cubicBezTo>
                      <a:pt x="2538" y="1568"/>
                      <a:pt x="2524" y="1534"/>
                      <a:pt x="2498" y="1507"/>
                    </a:cubicBezTo>
                    <a:cubicBezTo>
                      <a:pt x="2472" y="1481"/>
                      <a:pt x="2437" y="1467"/>
                      <a:pt x="2400" y="1467"/>
                    </a:cubicBezTo>
                    <a:cubicBezTo>
                      <a:pt x="2364" y="1467"/>
                      <a:pt x="2329" y="1481"/>
                      <a:pt x="2303" y="1507"/>
                    </a:cubicBezTo>
                    <a:cubicBezTo>
                      <a:pt x="2249" y="1561"/>
                      <a:pt x="2249" y="1649"/>
                      <a:pt x="2303" y="1702"/>
                    </a:cubicBezTo>
                    <a:cubicBezTo>
                      <a:pt x="2329" y="1728"/>
                      <a:pt x="2364" y="1743"/>
                      <a:pt x="2400" y="1743"/>
                    </a:cubicBezTo>
                    <a:cubicBezTo>
                      <a:pt x="2437" y="1743"/>
                      <a:pt x="2472" y="1728"/>
                      <a:pt x="2498" y="1702"/>
                    </a:cubicBezTo>
                    <a:cubicBezTo>
                      <a:pt x="2524" y="1676"/>
                      <a:pt x="2538" y="1642"/>
                      <a:pt x="2538" y="1605"/>
                    </a:cubicBezTo>
                    <a:close/>
                    <a:moveTo>
                      <a:pt x="382" y="1935"/>
                    </a:moveTo>
                    <a:cubicBezTo>
                      <a:pt x="9" y="1383"/>
                      <a:pt x="0" y="701"/>
                      <a:pt x="400" y="300"/>
                    </a:cubicBezTo>
                    <a:cubicBezTo>
                      <a:pt x="594" y="107"/>
                      <a:pt x="866" y="0"/>
                      <a:pt x="1167" y="0"/>
                    </a:cubicBezTo>
                    <a:cubicBezTo>
                      <a:pt x="1403" y="0"/>
                      <a:pt x="1643" y="64"/>
                      <a:pt x="1866" y="181"/>
                    </a:cubicBezTo>
                    <a:cubicBezTo>
                      <a:pt x="1796" y="290"/>
                      <a:pt x="1785" y="423"/>
                      <a:pt x="1785" y="492"/>
                    </a:cubicBezTo>
                    <a:lnTo>
                      <a:pt x="1061" y="1100"/>
                    </a:lnTo>
                    <a:cubicBezTo>
                      <a:pt x="1047" y="1112"/>
                      <a:pt x="1038" y="1130"/>
                      <a:pt x="1037" y="1148"/>
                    </a:cubicBezTo>
                    <a:cubicBezTo>
                      <a:pt x="1036" y="1167"/>
                      <a:pt x="1043" y="1185"/>
                      <a:pt x="1057" y="1199"/>
                    </a:cubicBezTo>
                    <a:lnTo>
                      <a:pt x="1080" y="1222"/>
                    </a:lnTo>
                    <a:cubicBezTo>
                      <a:pt x="1076" y="1225"/>
                      <a:pt x="1072" y="1229"/>
                      <a:pt x="1068" y="1233"/>
                    </a:cubicBezTo>
                    <a:cubicBezTo>
                      <a:pt x="1029" y="1272"/>
                      <a:pt x="988" y="1313"/>
                      <a:pt x="947" y="1354"/>
                    </a:cubicBezTo>
                    <a:cubicBezTo>
                      <a:pt x="725" y="1575"/>
                      <a:pt x="533" y="1768"/>
                      <a:pt x="382" y="1935"/>
                    </a:cubicBezTo>
                    <a:close/>
                    <a:moveTo>
                      <a:pt x="1198" y="459"/>
                    </a:moveTo>
                    <a:cubicBezTo>
                      <a:pt x="1198" y="496"/>
                      <a:pt x="1212" y="531"/>
                      <a:pt x="1238" y="557"/>
                    </a:cubicBezTo>
                    <a:cubicBezTo>
                      <a:pt x="1264" y="583"/>
                      <a:pt x="1299" y="597"/>
                      <a:pt x="1335" y="597"/>
                    </a:cubicBezTo>
                    <a:cubicBezTo>
                      <a:pt x="1372" y="597"/>
                      <a:pt x="1407" y="583"/>
                      <a:pt x="1433" y="557"/>
                    </a:cubicBezTo>
                    <a:cubicBezTo>
                      <a:pt x="1459" y="531"/>
                      <a:pt x="1473" y="496"/>
                      <a:pt x="1473" y="459"/>
                    </a:cubicBezTo>
                    <a:cubicBezTo>
                      <a:pt x="1473" y="422"/>
                      <a:pt x="1459" y="388"/>
                      <a:pt x="1433" y="362"/>
                    </a:cubicBezTo>
                    <a:cubicBezTo>
                      <a:pt x="1407" y="336"/>
                      <a:pt x="1372" y="321"/>
                      <a:pt x="1335" y="321"/>
                    </a:cubicBezTo>
                    <a:cubicBezTo>
                      <a:pt x="1299" y="321"/>
                      <a:pt x="1264" y="336"/>
                      <a:pt x="1238" y="362"/>
                    </a:cubicBezTo>
                    <a:cubicBezTo>
                      <a:pt x="1212" y="388"/>
                      <a:pt x="1198" y="422"/>
                      <a:pt x="1198" y="459"/>
                    </a:cubicBezTo>
                    <a:close/>
                    <a:moveTo>
                      <a:pt x="456" y="736"/>
                    </a:moveTo>
                    <a:cubicBezTo>
                      <a:pt x="456" y="781"/>
                      <a:pt x="474" y="823"/>
                      <a:pt x="505" y="855"/>
                    </a:cubicBezTo>
                    <a:cubicBezTo>
                      <a:pt x="537" y="886"/>
                      <a:pt x="579" y="904"/>
                      <a:pt x="624" y="904"/>
                    </a:cubicBezTo>
                    <a:cubicBezTo>
                      <a:pt x="669" y="904"/>
                      <a:pt x="711" y="886"/>
                      <a:pt x="743" y="855"/>
                    </a:cubicBezTo>
                    <a:cubicBezTo>
                      <a:pt x="774" y="823"/>
                      <a:pt x="792" y="781"/>
                      <a:pt x="792" y="736"/>
                    </a:cubicBezTo>
                    <a:cubicBezTo>
                      <a:pt x="792" y="691"/>
                      <a:pt x="774" y="649"/>
                      <a:pt x="743" y="617"/>
                    </a:cubicBezTo>
                    <a:cubicBezTo>
                      <a:pt x="711" y="586"/>
                      <a:pt x="669" y="568"/>
                      <a:pt x="624" y="568"/>
                    </a:cubicBezTo>
                    <a:cubicBezTo>
                      <a:pt x="579" y="568"/>
                      <a:pt x="537" y="586"/>
                      <a:pt x="505" y="617"/>
                    </a:cubicBezTo>
                    <a:cubicBezTo>
                      <a:pt x="474" y="649"/>
                      <a:pt x="456" y="691"/>
                      <a:pt x="456" y="736"/>
                    </a:cubicBezTo>
                    <a:close/>
                    <a:moveTo>
                      <a:pt x="1315" y="1578"/>
                    </a:moveTo>
                    <a:lnTo>
                      <a:pt x="1364" y="1529"/>
                    </a:lnTo>
                    <a:cubicBezTo>
                      <a:pt x="1368" y="1525"/>
                      <a:pt x="1372" y="1521"/>
                      <a:pt x="1375" y="1517"/>
                    </a:cubicBezTo>
                    <a:lnTo>
                      <a:pt x="1174" y="1316"/>
                    </a:lnTo>
                    <a:cubicBezTo>
                      <a:pt x="1170" y="1320"/>
                      <a:pt x="1167" y="1323"/>
                      <a:pt x="1163" y="1327"/>
                    </a:cubicBezTo>
                    <a:cubicBezTo>
                      <a:pt x="1123" y="1367"/>
                      <a:pt x="1082" y="1407"/>
                      <a:pt x="1041" y="1449"/>
                    </a:cubicBezTo>
                    <a:cubicBezTo>
                      <a:pt x="809" y="1679"/>
                      <a:pt x="547" y="1940"/>
                      <a:pt x="368" y="2156"/>
                    </a:cubicBezTo>
                    <a:cubicBezTo>
                      <a:pt x="100" y="2477"/>
                      <a:pt x="153" y="2538"/>
                      <a:pt x="154" y="2538"/>
                    </a:cubicBezTo>
                    <a:cubicBezTo>
                      <a:pt x="156" y="2541"/>
                      <a:pt x="163" y="2541"/>
                      <a:pt x="166" y="2541"/>
                    </a:cubicBezTo>
                    <a:cubicBezTo>
                      <a:pt x="210" y="2541"/>
                      <a:pt x="329" y="2501"/>
                      <a:pt x="637" y="2230"/>
                    </a:cubicBezTo>
                    <a:cubicBezTo>
                      <a:pt x="853" y="2040"/>
                      <a:pt x="1098" y="1795"/>
                      <a:pt x="1315" y="1578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</p:grpSp>
        <p:grpSp>
          <p:nvGrpSpPr>
            <p:cNvPr id="113" name="组合 112" descr="80b95245-8451-46d2-b6da-30cb2d1af261"/>
            <p:cNvGrpSpPr/>
            <p:nvPr/>
          </p:nvGrpSpPr>
          <p:grpSpPr>
            <a:xfrm>
              <a:off x="8082254" y="4237074"/>
              <a:ext cx="3436646" cy="1897026"/>
              <a:chOff x="8082254" y="4237074"/>
              <a:chExt cx="3436646" cy="1897026"/>
            </a:xfrm>
          </p:grpSpPr>
          <p:sp>
            <p:nvSpPr>
              <p:cNvPr id="89" name="Shape6" descr="899c410f-93e4-4d5d-bb4a-6d59060443e3"/>
              <p:cNvSpPr/>
              <p:nvPr/>
            </p:nvSpPr>
            <p:spPr>
              <a:xfrm rot="21372837" flipH="1">
                <a:off x="8082254" y="4237074"/>
                <a:ext cx="3381340" cy="1772175"/>
              </a:xfrm>
              <a:prstGeom prst="roundRect">
                <a:avLst>
                  <a:gd name="adj" fmla="val 9100"/>
                </a:avLst>
              </a:prstGeom>
              <a:solidFill>
                <a:schemeClr val="accent6"/>
              </a:solidFill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90" name="ComponentBackground6" descr="ded0f956-a956-4bdf-891f-be786409bbc5"/>
              <p:cNvSpPr/>
              <p:nvPr/>
            </p:nvSpPr>
            <p:spPr>
              <a:xfrm flipH="1">
                <a:off x="8266159" y="4361926"/>
                <a:ext cx="3252741" cy="1772174"/>
              </a:xfrm>
              <a:prstGeom prst="roundRect">
                <a:avLst>
                  <a:gd name="adj" fmla="val 9100"/>
                </a:avLst>
              </a:prstGeom>
              <a:solidFill>
                <a:schemeClr val="bg1"/>
              </a:solidFill>
              <a:ln w="254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91" name="Bullet6" descr="d3931bb3-0a1b-4a95-977c-2e01d4a55980"/>
              <p:cNvSpPr/>
              <p:nvPr/>
            </p:nvSpPr>
            <p:spPr>
              <a:xfrm flipH="1">
                <a:off x="8356990" y="4809270"/>
                <a:ext cx="3105962" cy="553771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镶嵌式活动原则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92" name="Text6" descr="7900d677-851c-429a-943f-83b3cecd858e"/>
              <p:cNvSpPr txBox="1"/>
              <p:nvPr/>
            </p:nvSpPr>
            <p:spPr>
              <a:xfrm flipH="1">
                <a:off x="8356989" y="5363042"/>
                <a:ext cx="3105962" cy="732957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大脑皮质工作与休息区域交替，保持高效。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06" name="Icon6" descr="3773e64f-109c-4a2f-bb2f-f382e073cea2"/>
              <p:cNvSpPr/>
              <p:nvPr/>
            </p:nvSpPr>
            <p:spPr>
              <a:xfrm>
                <a:off x="8475229" y="4499865"/>
                <a:ext cx="270366" cy="266194"/>
              </a:xfrm>
              <a:custGeom>
                <a:avLst/>
                <a:gdLst>
                  <a:gd name="connsiteX0" fmla="*/ 436800 w 607639"/>
                  <a:gd name="connsiteY0" fmla="*/ 516690 h 598264"/>
                  <a:gd name="connsiteX1" fmla="*/ 607639 w 607639"/>
                  <a:gd name="connsiteY1" fmla="*/ 516690 h 598264"/>
                  <a:gd name="connsiteX2" fmla="*/ 607639 w 607639"/>
                  <a:gd name="connsiteY2" fmla="*/ 577115 h 598264"/>
                  <a:gd name="connsiteX3" fmla="*/ 586451 w 607639"/>
                  <a:gd name="connsiteY3" fmla="*/ 598264 h 598264"/>
                  <a:gd name="connsiteX4" fmla="*/ 457988 w 607639"/>
                  <a:gd name="connsiteY4" fmla="*/ 598264 h 598264"/>
                  <a:gd name="connsiteX5" fmla="*/ 436800 w 607639"/>
                  <a:gd name="connsiteY5" fmla="*/ 577115 h 598264"/>
                  <a:gd name="connsiteX6" fmla="*/ 218400 w 607639"/>
                  <a:gd name="connsiteY6" fmla="*/ 516690 h 598264"/>
                  <a:gd name="connsiteX7" fmla="*/ 389239 w 607639"/>
                  <a:gd name="connsiteY7" fmla="*/ 516690 h 598264"/>
                  <a:gd name="connsiteX8" fmla="*/ 389239 w 607639"/>
                  <a:gd name="connsiteY8" fmla="*/ 577115 h 598264"/>
                  <a:gd name="connsiteX9" fmla="*/ 368051 w 607639"/>
                  <a:gd name="connsiteY9" fmla="*/ 598264 h 598264"/>
                  <a:gd name="connsiteX10" fmla="*/ 239588 w 607639"/>
                  <a:gd name="connsiteY10" fmla="*/ 598264 h 598264"/>
                  <a:gd name="connsiteX11" fmla="*/ 218400 w 607639"/>
                  <a:gd name="connsiteY11" fmla="*/ 577115 h 598264"/>
                  <a:gd name="connsiteX12" fmla="*/ 0 w 607639"/>
                  <a:gd name="connsiteY12" fmla="*/ 516690 h 598264"/>
                  <a:gd name="connsiteX13" fmla="*/ 170768 w 607639"/>
                  <a:gd name="connsiteY13" fmla="*/ 516690 h 598264"/>
                  <a:gd name="connsiteX14" fmla="*/ 170768 w 607639"/>
                  <a:gd name="connsiteY14" fmla="*/ 577115 h 598264"/>
                  <a:gd name="connsiteX15" fmla="*/ 149589 w 607639"/>
                  <a:gd name="connsiteY15" fmla="*/ 598264 h 598264"/>
                  <a:gd name="connsiteX16" fmla="*/ 21179 w 607639"/>
                  <a:gd name="connsiteY16" fmla="*/ 598264 h 598264"/>
                  <a:gd name="connsiteX17" fmla="*/ 0 w 607639"/>
                  <a:gd name="connsiteY17" fmla="*/ 577115 h 598264"/>
                  <a:gd name="connsiteX18" fmla="*/ 218400 w 607639"/>
                  <a:gd name="connsiteY18" fmla="*/ 228572 h 598264"/>
                  <a:gd name="connsiteX19" fmla="*/ 389239 w 607639"/>
                  <a:gd name="connsiteY19" fmla="*/ 228572 h 598264"/>
                  <a:gd name="connsiteX20" fmla="*/ 389239 w 607639"/>
                  <a:gd name="connsiteY20" fmla="*/ 474351 h 598264"/>
                  <a:gd name="connsiteX21" fmla="*/ 218400 w 607639"/>
                  <a:gd name="connsiteY21" fmla="*/ 474351 h 598264"/>
                  <a:gd name="connsiteX22" fmla="*/ 436800 w 607639"/>
                  <a:gd name="connsiteY22" fmla="*/ 228501 h 598264"/>
                  <a:gd name="connsiteX23" fmla="*/ 607639 w 607639"/>
                  <a:gd name="connsiteY23" fmla="*/ 228501 h 598264"/>
                  <a:gd name="connsiteX24" fmla="*/ 607639 w 607639"/>
                  <a:gd name="connsiteY24" fmla="*/ 474351 h 598264"/>
                  <a:gd name="connsiteX25" fmla="*/ 436800 w 607639"/>
                  <a:gd name="connsiteY25" fmla="*/ 474351 h 598264"/>
                  <a:gd name="connsiteX26" fmla="*/ 0 w 607639"/>
                  <a:gd name="connsiteY26" fmla="*/ 228501 h 598264"/>
                  <a:gd name="connsiteX27" fmla="*/ 170768 w 607639"/>
                  <a:gd name="connsiteY27" fmla="*/ 228501 h 598264"/>
                  <a:gd name="connsiteX28" fmla="*/ 170768 w 607639"/>
                  <a:gd name="connsiteY28" fmla="*/ 474351 h 598264"/>
                  <a:gd name="connsiteX29" fmla="*/ 0 w 607639"/>
                  <a:gd name="connsiteY29" fmla="*/ 474351 h 598264"/>
                  <a:gd name="connsiteX30" fmla="*/ 436800 w 607639"/>
                  <a:gd name="connsiteY30" fmla="*/ 146927 h 598264"/>
                  <a:gd name="connsiteX31" fmla="*/ 607639 w 607639"/>
                  <a:gd name="connsiteY31" fmla="*/ 146927 h 598264"/>
                  <a:gd name="connsiteX32" fmla="*/ 607639 w 607639"/>
                  <a:gd name="connsiteY32" fmla="*/ 186161 h 598264"/>
                  <a:gd name="connsiteX33" fmla="*/ 436800 w 607639"/>
                  <a:gd name="connsiteY33" fmla="*/ 186161 h 598264"/>
                  <a:gd name="connsiteX34" fmla="*/ 218400 w 607639"/>
                  <a:gd name="connsiteY34" fmla="*/ 146927 h 598264"/>
                  <a:gd name="connsiteX35" fmla="*/ 389239 w 607639"/>
                  <a:gd name="connsiteY35" fmla="*/ 146927 h 598264"/>
                  <a:gd name="connsiteX36" fmla="*/ 389239 w 607639"/>
                  <a:gd name="connsiteY36" fmla="*/ 186161 h 598264"/>
                  <a:gd name="connsiteX37" fmla="*/ 218400 w 607639"/>
                  <a:gd name="connsiteY37" fmla="*/ 186161 h 598264"/>
                  <a:gd name="connsiteX38" fmla="*/ 0 w 607639"/>
                  <a:gd name="connsiteY38" fmla="*/ 146927 h 598264"/>
                  <a:gd name="connsiteX39" fmla="*/ 170768 w 607639"/>
                  <a:gd name="connsiteY39" fmla="*/ 146927 h 598264"/>
                  <a:gd name="connsiteX40" fmla="*/ 170768 w 607639"/>
                  <a:gd name="connsiteY40" fmla="*/ 186161 h 598264"/>
                  <a:gd name="connsiteX41" fmla="*/ 0 w 607639"/>
                  <a:gd name="connsiteY41" fmla="*/ 186161 h 598264"/>
                  <a:gd name="connsiteX42" fmla="*/ 303775 w 607639"/>
                  <a:gd name="connsiteY42" fmla="*/ 65 h 598264"/>
                  <a:gd name="connsiteX43" fmla="*/ 335989 w 607639"/>
                  <a:gd name="connsiteY43" fmla="*/ 19450 h 598264"/>
                  <a:gd name="connsiteX44" fmla="*/ 380841 w 607639"/>
                  <a:gd name="connsiteY44" fmla="*/ 104588 h 598264"/>
                  <a:gd name="connsiteX45" fmla="*/ 226797 w 607639"/>
                  <a:gd name="connsiteY45" fmla="*/ 104588 h 598264"/>
                  <a:gd name="connsiteX46" fmla="*/ 271560 w 607639"/>
                  <a:gd name="connsiteY46" fmla="*/ 19539 h 598264"/>
                  <a:gd name="connsiteX47" fmla="*/ 303775 w 607639"/>
                  <a:gd name="connsiteY47" fmla="*/ 65 h 598264"/>
                  <a:gd name="connsiteX48" fmla="*/ 85375 w 607639"/>
                  <a:gd name="connsiteY48" fmla="*/ 65 h 598264"/>
                  <a:gd name="connsiteX49" fmla="*/ 117589 w 607639"/>
                  <a:gd name="connsiteY49" fmla="*/ 19450 h 598264"/>
                  <a:gd name="connsiteX50" fmla="*/ 162441 w 607639"/>
                  <a:gd name="connsiteY50" fmla="*/ 104588 h 598264"/>
                  <a:gd name="connsiteX51" fmla="*/ 8397 w 607639"/>
                  <a:gd name="connsiteY51" fmla="*/ 104588 h 598264"/>
                  <a:gd name="connsiteX52" fmla="*/ 53160 w 607639"/>
                  <a:gd name="connsiteY52" fmla="*/ 19539 h 598264"/>
                  <a:gd name="connsiteX53" fmla="*/ 85375 w 607639"/>
                  <a:gd name="connsiteY53" fmla="*/ 65 h 598264"/>
                  <a:gd name="connsiteX54" fmla="*/ 522117 w 607639"/>
                  <a:gd name="connsiteY54" fmla="*/ 0 h 598264"/>
                  <a:gd name="connsiteX55" fmla="*/ 554403 w 607639"/>
                  <a:gd name="connsiteY55" fmla="*/ 19424 h 598264"/>
                  <a:gd name="connsiteX56" fmla="*/ 599171 w 607639"/>
                  <a:gd name="connsiteY56" fmla="*/ 104588 h 598264"/>
                  <a:gd name="connsiteX57" fmla="*/ 445197 w 607639"/>
                  <a:gd name="connsiteY57" fmla="*/ 104588 h 598264"/>
                  <a:gd name="connsiteX58" fmla="*/ 489965 w 607639"/>
                  <a:gd name="connsiteY58" fmla="*/ 19513 h 598264"/>
                  <a:gd name="connsiteX59" fmla="*/ 522117 w 607639"/>
                  <a:gd name="connsiteY59" fmla="*/ 0 h 598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607639" h="598264">
                    <a:moveTo>
                      <a:pt x="436800" y="516690"/>
                    </a:moveTo>
                    <a:lnTo>
                      <a:pt x="607639" y="516690"/>
                    </a:lnTo>
                    <a:lnTo>
                      <a:pt x="607639" y="577115"/>
                    </a:lnTo>
                    <a:cubicBezTo>
                      <a:pt x="607639" y="588756"/>
                      <a:pt x="598113" y="598264"/>
                      <a:pt x="586451" y="598264"/>
                    </a:cubicBezTo>
                    <a:lnTo>
                      <a:pt x="457988" y="598264"/>
                    </a:lnTo>
                    <a:cubicBezTo>
                      <a:pt x="446237" y="598264"/>
                      <a:pt x="436800" y="588756"/>
                      <a:pt x="436800" y="577115"/>
                    </a:cubicBezTo>
                    <a:close/>
                    <a:moveTo>
                      <a:pt x="218400" y="516690"/>
                    </a:moveTo>
                    <a:lnTo>
                      <a:pt x="389239" y="516690"/>
                    </a:lnTo>
                    <a:lnTo>
                      <a:pt x="389239" y="577115"/>
                    </a:lnTo>
                    <a:cubicBezTo>
                      <a:pt x="389239" y="588756"/>
                      <a:pt x="379713" y="598264"/>
                      <a:pt x="368051" y="598264"/>
                    </a:cubicBezTo>
                    <a:lnTo>
                      <a:pt x="239588" y="598264"/>
                    </a:lnTo>
                    <a:cubicBezTo>
                      <a:pt x="227926" y="598264"/>
                      <a:pt x="218400" y="588756"/>
                      <a:pt x="218400" y="577115"/>
                    </a:cubicBezTo>
                    <a:close/>
                    <a:moveTo>
                      <a:pt x="0" y="516690"/>
                    </a:moveTo>
                    <a:lnTo>
                      <a:pt x="170768" y="516690"/>
                    </a:lnTo>
                    <a:lnTo>
                      <a:pt x="170768" y="577115"/>
                    </a:lnTo>
                    <a:cubicBezTo>
                      <a:pt x="170768" y="588756"/>
                      <a:pt x="161246" y="598264"/>
                      <a:pt x="149589" y="598264"/>
                    </a:cubicBezTo>
                    <a:lnTo>
                      <a:pt x="21179" y="598264"/>
                    </a:lnTo>
                    <a:cubicBezTo>
                      <a:pt x="9522" y="598264"/>
                      <a:pt x="0" y="588756"/>
                      <a:pt x="0" y="577115"/>
                    </a:cubicBezTo>
                    <a:close/>
                    <a:moveTo>
                      <a:pt x="218400" y="228572"/>
                    </a:moveTo>
                    <a:lnTo>
                      <a:pt x="389239" y="228572"/>
                    </a:lnTo>
                    <a:lnTo>
                      <a:pt x="389239" y="474351"/>
                    </a:lnTo>
                    <a:lnTo>
                      <a:pt x="218400" y="474351"/>
                    </a:lnTo>
                    <a:close/>
                    <a:moveTo>
                      <a:pt x="436800" y="228501"/>
                    </a:moveTo>
                    <a:lnTo>
                      <a:pt x="607639" y="228501"/>
                    </a:lnTo>
                    <a:lnTo>
                      <a:pt x="607639" y="474351"/>
                    </a:lnTo>
                    <a:lnTo>
                      <a:pt x="436800" y="474351"/>
                    </a:lnTo>
                    <a:close/>
                    <a:moveTo>
                      <a:pt x="0" y="228501"/>
                    </a:moveTo>
                    <a:lnTo>
                      <a:pt x="170768" y="228501"/>
                    </a:lnTo>
                    <a:lnTo>
                      <a:pt x="170768" y="474351"/>
                    </a:lnTo>
                    <a:lnTo>
                      <a:pt x="0" y="474351"/>
                    </a:lnTo>
                    <a:close/>
                    <a:moveTo>
                      <a:pt x="436800" y="146927"/>
                    </a:moveTo>
                    <a:lnTo>
                      <a:pt x="607639" y="146927"/>
                    </a:lnTo>
                    <a:lnTo>
                      <a:pt x="607639" y="186161"/>
                    </a:lnTo>
                    <a:lnTo>
                      <a:pt x="436800" y="186161"/>
                    </a:lnTo>
                    <a:close/>
                    <a:moveTo>
                      <a:pt x="218400" y="146927"/>
                    </a:moveTo>
                    <a:lnTo>
                      <a:pt x="389239" y="146927"/>
                    </a:lnTo>
                    <a:lnTo>
                      <a:pt x="389239" y="186161"/>
                    </a:lnTo>
                    <a:lnTo>
                      <a:pt x="218400" y="186161"/>
                    </a:lnTo>
                    <a:close/>
                    <a:moveTo>
                      <a:pt x="0" y="146927"/>
                    </a:moveTo>
                    <a:lnTo>
                      <a:pt x="170768" y="146927"/>
                    </a:lnTo>
                    <a:lnTo>
                      <a:pt x="170768" y="186161"/>
                    </a:lnTo>
                    <a:lnTo>
                      <a:pt x="0" y="186161"/>
                    </a:lnTo>
                    <a:close/>
                    <a:moveTo>
                      <a:pt x="303775" y="65"/>
                    </a:moveTo>
                    <a:cubicBezTo>
                      <a:pt x="316478" y="54"/>
                      <a:pt x="329181" y="6520"/>
                      <a:pt x="335989" y="19450"/>
                    </a:cubicBezTo>
                    <a:lnTo>
                      <a:pt x="380841" y="104588"/>
                    </a:lnTo>
                    <a:lnTo>
                      <a:pt x="226797" y="104588"/>
                    </a:lnTo>
                    <a:lnTo>
                      <a:pt x="271560" y="19539"/>
                    </a:lnTo>
                    <a:cubicBezTo>
                      <a:pt x="278368" y="6564"/>
                      <a:pt x="291071" y="77"/>
                      <a:pt x="303775" y="65"/>
                    </a:cubicBezTo>
                    <a:close/>
                    <a:moveTo>
                      <a:pt x="85375" y="65"/>
                    </a:moveTo>
                    <a:cubicBezTo>
                      <a:pt x="98078" y="54"/>
                      <a:pt x="110782" y="6520"/>
                      <a:pt x="117589" y="19450"/>
                    </a:cubicBezTo>
                    <a:lnTo>
                      <a:pt x="162441" y="104588"/>
                    </a:lnTo>
                    <a:lnTo>
                      <a:pt x="8397" y="104588"/>
                    </a:lnTo>
                    <a:lnTo>
                      <a:pt x="53160" y="19539"/>
                    </a:lnTo>
                    <a:cubicBezTo>
                      <a:pt x="59968" y="6564"/>
                      <a:pt x="72671" y="77"/>
                      <a:pt x="85375" y="65"/>
                    </a:cubicBezTo>
                    <a:close/>
                    <a:moveTo>
                      <a:pt x="522117" y="0"/>
                    </a:moveTo>
                    <a:cubicBezTo>
                      <a:pt x="534822" y="-44"/>
                      <a:pt x="547549" y="6401"/>
                      <a:pt x="554403" y="19424"/>
                    </a:cubicBezTo>
                    <a:lnTo>
                      <a:pt x="599171" y="104588"/>
                    </a:lnTo>
                    <a:lnTo>
                      <a:pt x="445197" y="104588"/>
                    </a:lnTo>
                    <a:lnTo>
                      <a:pt x="489965" y="19513"/>
                    </a:lnTo>
                    <a:cubicBezTo>
                      <a:pt x="496730" y="6579"/>
                      <a:pt x="509412" y="45"/>
                      <a:pt x="522117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</p:grpSp>
      </p:grp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学前儿童神经系统的特点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13" name="e5e8b918-337a-4acb-b2c9-4c4c92d4a6bd.source.5.zh-Hans.pptx" descr="31509550-a0e7-4102-994f-d0bae7b674d8"/>
          <p:cNvGrpSpPr/>
          <p:nvPr/>
        </p:nvGrpSpPr>
        <p:grpSpPr>
          <a:xfrm>
            <a:off x="660399" y="1130300"/>
            <a:ext cx="11311739" cy="5303954"/>
            <a:chOff x="660399" y="1130300"/>
            <a:chExt cx="11311739" cy="5303954"/>
          </a:xfrm>
        </p:grpSpPr>
        <p:sp>
          <p:nvSpPr>
            <p:cNvPr id="6" name="Title" descr="57812013-564a-4d74-92ac-7fd0bd407f93"/>
            <p:cNvSpPr>
              <a:spLocks noChangeAspect="1"/>
            </p:cNvSpPr>
            <p:nvPr/>
          </p:nvSpPr>
          <p:spPr>
            <a:xfrm>
              <a:off x="660399" y="1130300"/>
              <a:ext cx="10858500" cy="9450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掌握幼儿神经系统的独特之处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7" name="组合 6" descr="1c0c1f61-6344-4c12-ac57-d108f56ad5b8"/>
            <p:cNvGrpSpPr/>
            <p:nvPr/>
          </p:nvGrpSpPr>
          <p:grpSpPr>
            <a:xfrm>
              <a:off x="2555876" y="2155260"/>
              <a:ext cx="3314699" cy="1932744"/>
              <a:chOff x="2555876" y="2155260"/>
              <a:chExt cx="3314699" cy="1932744"/>
            </a:xfrm>
          </p:grpSpPr>
          <p:sp>
            <p:nvSpPr>
              <p:cNvPr id="8" name="Shape1" descr="f661066a-8d84-46fa-bb1b-2de3435203e9"/>
              <p:cNvSpPr/>
              <p:nvPr/>
            </p:nvSpPr>
            <p:spPr>
              <a:xfrm>
                <a:off x="2555876" y="2783336"/>
                <a:ext cx="3314699" cy="1304668"/>
              </a:xfrm>
              <a:prstGeom prst="roundRect">
                <a:avLst/>
              </a:prstGeom>
              <a:solidFill>
                <a:schemeClr val="accent1">
                  <a:alpha val="15000"/>
                </a:schemeClr>
              </a:solidFill>
              <a:ln w="6350">
                <a:solidFill>
                  <a:schemeClr val="accent1"/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3" name="Text1" descr="f998888e-f364-488b-9b59-dcae9f1130a4"/>
              <p:cNvSpPr txBox="1"/>
              <p:nvPr/>
            </p:nvSpPr>
            <p:spPr>
              <a:xfrm>
                <a:off x="2555877" y="2974884"/>
                <a:ext cx="3314696" cy="10193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latin typeface="思源黑体 CN Normal" panose="020B0400000000000000" charset="-122"/>
                  </a:rPr>
                  <a:t>6岁前脑发育迅速，脑量增长快，有巨大潜能。</a:t>
                </a:r>
                <a:endParaRPr lang="en-US" sz="1200" b="0" i="0" u="none">
                  <a:solidFill>
                    <a:srgbClr val="2F2F2F"/>
                  </a:solidFill>
                  <a:latin typeface="思源黑体 CN Normal" panose="020B0400000000000000" charset="-122"/>
                </a:endParaRPr>
              </a:p>
            </p:txBody>
          </p:sp>
          <p:sp>
            <p:nvSpPr>
              <p:cNvPr id="33" name="Bullet1" descr="8d06100f-c74a-459c-8958-a9ab0d9333cf"/>
              <p:cNvSpPr/>
              <p:nvPr/>
            </p:nvSpPr>
            <p:spPr>
              <a:xfrm>
                <a:off x="2771775" y="2155260"/>
                <a:ext cx="2882900" cy="792321"/>
              </a:xfrm>
              <a:custGeom>
                <a:avLst/>
                <a:gdLst>
                  <a:gd name="connsiteX0" fmla="*/ 1242153 w 7619146"/>
                  <a:gd name="connsiteY0" fmla="*/ 219848 h 2199471"/>
                  <a:gd name="connsiteX1" fmla="*/ 6540910 w 7619146"/>
                  <a:gd name="connsiteY1" fmla="*/ 164603 h 2199471"/>
                  <a:gd name="connsiteX2" fmla="*/ 7588660 w 7619146"/>
                  <a:gd name="connsiteY2" fmla="*/ 937081 h 2199471"/>
                  <a:gd name="connsiteX3" fmla="*/ 7606758 w 7619146"/>
                  <a:gd name="connsiteY3" fmla="*/ 1018996 h 2199471"/>
                  <a:gd name="connsiteX4" fmla="*/ 6500906 w 7619146"/>
                  <a:gd name="connsiteY4" fmla="*/ 2043886 h 2199471"/>
                  <a:gd name="connsiteX5" fmla="*/ 6278973 w 7619146"/>
                  <a:gd name="connsiteY5" fmla="*/ 2045791 h 2199471"/>
                  <a:gd name="connsiteX6" fmla="*/ 1595530 w 7619146"/>
                  <a:gd name="connsiteY6" fmla="*/ 2181046 h 2199471"/>
                  <a:gd name="connsiteX7" fmla="*/ 116298 w 7619146"/>
                  <a:gd name="connsiteY7" fmla="*/ 1653361 h 2199471"/>
                  <a:gd name="connsiteX8" fmla="*/ 43908 w 7619146"/>
                  <a:gd name="connsiteY8" fmla="*/ 1028521 h 2199471"/>
                  <a:gd name="connsiteX9" fmla="*/ 1242153 w 7619146"/>
                  <a:gd name="connsiteY9" fmla="*/ 219848 h 2199471"/>
                  <a:gd name="connsiteX10" fmla="*/ 1242153 w 7619146"/>
                  <a:gd name="connsiteY10" fmla="*/ 219848 h 2199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619146" h="2199471">
                    <a:moveTo>
                      <a:pt x="1242153" y="219848"/>
                    </a:moveTo>
                    <a:cubicBezTo>
                      <a:pt x="2272758" y="62686"/>
                      <a:pt x="4344445" y="-155437"/>
                      <a:pt x="6540910" y="164603"/>
                    </a:cubicBezTo>
                    <a:cubicBezTo>
                      <a:pt x="7070501" y="243661"/>
                      <a:pt x="7488648" y="552271"/>
                      <a:pt x="7588660" y="937081"/>
                    </a:cubicBezTo>
                    <a:cubicBezTo>
                      <a:pt x="7595328" y="963751"/>
                      <a:pt x="7601043" y="993278"/>
                      <a:pt x="7606758" y="1018996"/>
                    </a:cubicBezTo>
                    <a:cubicBezTo>
                      <a:pt x="7704865" y="1535251"/>
                      <a:pt x="7209565" y="1993403"/>
                      <a:pt x="6500906" y="2043886"/>
                    </a:cubicBezTo>
                    <a:cubicBezTo>
                      <a:pt x="6427563" y="2048648"/>
                      <a:pt x="6353268" y="2049601"/>
                      <a:pt x="6278973" y="2045791"/>
                    </a:cubicBezTo>
                    <a:cubicBezTo>
                      <a:pt x="5169310" y="1985783"/>
                      <a:pt x="3288123" y="1941016"/>
                      <a:pt x="1595530" y="2181046"/>
                    </a:cubicBezTo>
                    <a:cubicBezTo>
                      <a:pt x="1005933" y="2264866"/>
                      <a:pt x="369663" y="2058173"/>
                      <a:pt x="116298" y="1653361"/>
                    </a:cubicBezTo>
                    <a:cubicBezTo>
                      <a:pt x="-8480" y="1455241"/>
                      <a:pt x="-33245" y="1234261"/>
                      <a:pt x="43908" y="1028521"/>
                    </a:cubicBezTo>
                    <a:cubicBezTo>
                      <a:pt x="198213" y="612278"/>
                      <a:pt x="658270" y="301763"/>
                      <a:pt x="1242153" y="219848"/>
                    </a:cubicBezTo>
                    <a:lnTo>
                      <a:pt x="1242153" y="219848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rmAutofit/>
              </a:bodyPr>
              <a:lstStyle/>
              <a:p>
                <a:pPr algn="l"/>
                <a:r>
                  <a:rPr lang="en-US" sz="1800" b="1" i="0" u="none" strike="noStrike">
                    <a:solidFill>
                      <a:srgbClr val="FFFFFF"/>
                    </a:solidFill>
                    <a:ea typeface="华康方圆体 Std W7"/>
                  </a:rPr>
                  <a:t>脑的发育</a:t>
                </a:r>
                <a:endParaRPr lang="en-US" sz="1800" b="1" i="0" u="none" strike="noStrike">
                  <a:solidFill>
                    <a:srgbClr val="FFFFFF"/>
                  </a:solidFill>
                  <a:ea typeface="华康方圆体 Std W7"/>
                </a:endParaRPr>
              </a:p>
            </p:txBody>
          </p:sp>
        </p:grpSp>
        <p:grpSp>
          <p:nvGrpSpPr>
            <p:cNvPr id="9" name="组合 8" descr="991b3615-8345-48f3-86ac-b96d09cfe184"/>
            <p:cNvGrpSpPr/>
            <p:nvPr/>
          </p:nvGrpSpPr>
          <p:grpSpPr>
            <a:xfrm>
              <a:off x="6321426" y="2155260"/>
              <a:ext cx="3314699" cy="1932744"/>
              <a:chOff x="6321426" y="2155260"/>
              <a:chExt cx="3314699" cy="1932744"/>
            </a:xfrm>
          </p:grpSpPr>
          <p:sp>
            <p:nvSpPr>
              <p:cNvPr id="72" name="Shape2" descr="7a7aa34f-b165-4475-907f-23f081a6b74a"/>
              <p:cNvSpPr/>
              <p:nvPr/>
            </p:nvSpPr>
            <p:spPr>
              <a:xfrm>
                <a:off x="6321426" y="2783336"/>
                <a:ext cx="3314699" cy="1304668"/>
              </a:xfrm>
              <a:prstGeom prst="roundRect">
                <a:avLst/>
              </a:prstGeom>
              <a:solidFill>
                <a:schemeClr val="accent2">
                  <a:alpha val="15000"/>
                </a:schemeClr>
              </a:solidFill>
              <a:ln w="6350">
                <a:solidFill>
                  <a:schemeClr val="accent2"/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73" name="Text2" descr="69b7bd2c-236c-45ea-b80f-00928cc93f65"/>
              <p:cNvSpPr txBox="1"/>
              <p:nvPr/>
            </p:nvSpPr>
            <p:spPr>
              <a:xfrm>
                <a:off x="6321427" y="2974884"/>
                <a:ext cx="3314696" cy="10193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先皮下后皮质，髓鞘化使动作更准确。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74" name="Bullet2" descr="64081858-8b72-4490-a10b-7da01ed9be25"/>
              <p:cNvSpPr/>
              <p:nvPr/>
            </p:nvSpPr>
            <p:spPr>
              <a:xfrm>
                <a:off x="6537325" y="2155260"/>
                <a:ext cx="2882900" cy="792321"/>
              </a:xfrm>
              <a:custGeom>
                <a:avLst/>
                <a:gdLst>
                  <a:gd name="connsiteX0" fmla="*/ 1242153 w 7619146"/>
                  <a:gd name="connsiteY0" fmla="*/ 219848 h 2199471"/>
                  <a:gd name="connsiteX1" fmla="*/ 6540910 w 7619146"/>
                  <a:gd name="connsiteY1" fmla="*/ 164603 h 2199471"/>
                  <a:gd name="connsiteX2" fmla="*/ 7588660 w 7619146"/>
                  <a:gd name="connsiteY2" fmla="*/ 937081 h 2199471"/>
                  <a:gd name="connsiteX3" fmla="*/ 7606758 w 7619146"/>
                  <a:gd name="connsiteY3" fmla="*/ 1018996 h 2199471"/>
                  <a:gd name="connsiteX4" fmla="*/ 6500906 w 7619146"/>
                  <a:gd name="connsiteY4" fmla="*/ 2043886 h 2199471"/>
                  <a:gd name="connsiteX5" fmla="*/ 6278973 w 7619146"/>
                  <a:gd name="connsiteY5" fmla="*/ 2045791 h 2199471"/>
                  <a:gd name="connsiteX6" fmla="*/ 1595530 w 7619146"/>
                  <a:gd name="connsiteY6" fmla="*/ 2181046 h 2199471"/>
                  <a:gd name="connsiteX7" fmla="*/ 116298 w 7619146"/>
                  <a:gd name="connsiteY7" fmla="*/ 1653361 h 2199471"/>
                  <a:gd name="connsiteX8" fmla="*/ 43908 w 7619146"/>
                  <a:gd name="connsiteY8" fmla="*/ 1028521 h 2199471"/>
                  <a:gd name="connsiteX9" fmla="*/ 1242153 w 7619146"/>
                  <a:gd name="connsiteY9" fmla="*/ 219848 h 2199471"/>
                  <a:gd name="connsiteX10" fmla="*/ 1242153 w 7619146"/>
                  <a:gd name="connsiteY10" fmla="*/ 219848 h 2199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619146" h="2199471">
                    <a:moveTo>
                      <a:pt x="1242153" y="219848"/>
                    </a:moveTo>
                    <a:cubicBezTo>
                      <a:pt x="2272758" y="62686"/>
                      <a:pt x="4344445" y="-155437"/>
                      <a:pt x="6540910" y="164603"/>
                    </a:cubicBezTo>
                    <a:cubicBezTo>
                      <a:pt x="7070501" y="243661"/>
                      <a:pt x="7488648" y="552271"/>
                      <a:pt x="7588660" y="937081"/>
                    </a:cubicBezTo>
                    <a:cubicBezTo>
                      <a:pt x="7595328" y="963751"/>
                      <a:pt x="7601043" y="993278"/>
                      <a:pt x="7606758" y="1018996"/>
                    </a:cubicBezTo>
                    <a:cubicBezTo>
                      <a:pt x="7704865" y="1535251"/>
                      <a:pt x="7209565" y="1993403"/>
                      <a:pt x="6500906" y="2043886"/>
                    </a:cubicBezTo>
                    <a:cubicBezTo>
                      <a:pt x="6427563" y="2048648"/>
                      <a:pt x="6353268" y="2049601"/>
                      <a:pt x="6278973" y="2045791"/>
                    </a:cubicBezTo>
                    <a:cubicBezTo>
                      <a:pt x="5169310" y="1985783"/>
                      <a:pt x="3288123" y="1941016"/>
                      <a:pt x="1595530" y="2181046"/>
                    </a:cubicBezTo>
                    <a:cubicBezTo>
                      <a:pt x="1005933" y="2264866"/>
                      <a:pt x="369663" y="2058173"/>
                      <a:pt x="116298" y="1653361"/>
                    </a:cubicBezTo>
                    <a:cubicBezTo>
                      <a:pt x="-8480" y="1455241"/>
                      <a:pt x="-33245" y="1234261"/>
                      <a:pt x="43908" y="1028521"/>
                    </a:cubicBezTo>
                    <a:cubicBezTo>
                      <a:pt x="198213" y="612278"/>
                      <a:pt x="658270" y="301763"/>
                      <a:pt x="1242153" y="219848"/>
                    </a:cubicBezTo>
                    <a:lnTo>
                      <a:pt x="1242153" y="21984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rmAutofit/>
              </a:bodyPr>
              <a:lstStyle/>
              <a:p>
                <a:pPr algn="l"/>
                <a:r>
                  <a:rPr lang="en-US" sz="1800" b="1" i="0" u="none" strike="noStrike">
                    <a:solidFill>
                      <a:srgbClr val="FFFFFF"/>
                    </a:solidFill>
                    <a:ea typeface="华康方圆体 Std W7"/>
                  </a:rPr>
                  <a:t>中枢神经系统发育顺序</a:t>
                </a:r>
                <a:endParaRPr lang="en-US" sz="1800" b="1" i="0" u="none" strike="noStrike">
                  <a:solidFill>
                    <a:srgbClr val="FFFFFF"/>
                  </a:solidFill>
                  <a:ea typeface="华康方圆体 Std W7"/>
                </a:endParaRPr>
              </a:p>
            </p:txBody>
          </p:sp>
        </p:grpSp>
        <p:grpSp>
          <p:nvGrpSpPr>
            <p:cNvPr id="10" name="组合 9" descr="c0394ce9-082d-4fec-8572-ebce8dfc3ab6"/>
            <p:cNvGrpSpPr/>
            <p:nvPr/>
          </p:nvGrpSpPr>
          <p:grpSpPr>
            <a:xfrm>
              <a:off x="660400" y="4167899"/>
              <a:ext cx="3314699" cy="1932744"/>
              <a:chOff x="660400" y="4167899"/>
              <a:chExt cx="3314699" cy="1932744"/>
            </a:xfrm>
          </p:grpSpPr>
          <p:sp>
            <p:nvSpPr>
              <p:cNvPr id="76" name="Shape3" descr="6a8ae16f-575d-418d-9abc-66e890aa461c"/>
              <p:cNvSpPr/>
              <p:nvPr/>
            </p:nvSpPr>
            <p:spPr>
              <a:xfrm>
                <a:off x="660400" y="4795975"/>
                <a:ext cx="3314699" cy="1304668"/>
              </a:xfrm>
              <a:prstGeom prst="roundRect">
                <a:avLst/>
              </a:prstGeom>
              <a:solidFill>
                <a:schemeClr val="accent3">
                  <a:alpha val="15000"/>
                </a:schemeClr>
              </a:solidFill>
              <a:ln w="6350">
                <a:solidFill>
                  <a:schemeClr val="accent3"/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77" name="Text3" descr="94f31f02-083e-4a81-a313-895bda28881c"/>
              <p:cNvSpPr txBox="1"/>
              <p:nvPr/>
            </p:nvSpPr>
            <p:spPr>
              <a:xfrm>
                <a:off x="660401" y="4987523"/>
                <a:ext cx="3314696" cy="10193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兴奋过程占优势，条件反射建立少，第一信号系统发育早。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78" name="Bullet3" descr="ebfc12c6-d9cf-41d2-96fb-fa115abbd57e"/>
              <p:cNvSpPr/>
              <p:nvPr/>
            </p:nvSpPr>
            <p:spPr>
              <a:xfrm>
                <a:off x="876299" y="4167899"/>
                <a:ext cx="2882900" cy="792321"/>
              </a:xfrm>
              <a:custGeom>
                <a:avLst/>
                <a:gdLst>
                  <a:gd name="connsiteX0" fmla="*/ 1242153 w 7619146"/>
                  <a:gd name="connsiteY0" fmla="*/ 219848 h 2199471"/>
                  <a:gd name="connsiteX1" fmla="*/ 6540910 w 7619146"/>
                  <a:gd name="connsiteY1" fmla="*/ 164603 h 2199471"/>
                  <a:gd name="connsiteX2" fmla="*/ 7588660 w 7619146"/>
                  <a:gd name="connsiteY2" fmla="*/ 937081 h 2199471"/>
                  <a:gd name="connsiteX3" fmla="*/ 7606758 w 7619146"/>
                  <a:gd name="connsiteY3" fmla="*/ 1018996 h 2199471"/>
                  <a:gd name="connsiteX4" fmla="*/ 6500906 w 7619146"/>
                  <a:gd name="connsiteY4" fmla="*/ 2043886 h 2199471"/>
                  <a:gd name="connsiteX5" fmla="*/ 6278973 w 7619146"/>
                  <a:gd name="connsiteY5" fmla="*/ 2045791 h 2199471"/>
                  <a:gd name="connsiteX6" fmla="*/ 1595530 w 7619146"/>
                  <a:gd name="connsiteY6" fmla="*/ 2181046 h 2199471"/>
                  <a:gd name="connsiteX7" fmla="*/ 116298 w 7619146"/>
                  <a:gd name="connsiteY7" fmla="*/ 1653361 h 2199471"/>
                  <a:gd name="connsiteX8" fmla="*/ 43908 w 7619146"/>
                  <a:gd name="connsiteY8" fmla="*/ 1028521 h 2199471"/>
                  <a:gd name="connsiteX9" fmla="*/ 1242153 w 7619146"/>
                  <a:gd name="connsiteY9" fmla="*/ 219848 h 2199471"/>
                  <a:gd name="connsiteX10" fmla="*/ 1242153 w 7619146"/>
                  <a:gd name="connsiteY10" fmla="*/ 219848 h 2199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619146" h="2199471">
                    <a:moveTo>
                      <a:pt x="1242153" y="219848"/>
                    </a:moveTo>
                    <a:cubicBezTo>
                      <a:pt x="2272758" y="62686"/>
                      <a:pt x="4344445" y="-155437"/>
                      <a:pt x="6540910" y="164603"/>
                    </a:cubicBezTo>
                    <a:cubicBezTo>
                      <a:pt x="7070501" y="243661"/>
                      <a:pt x="7488648" y="552271"/>
                      <a:pt x="7588660" y="937081"/>
                    </a:cubicBezTo>
                    <a:cubicBezTo>
                      <a:pt x="7595328" y="963751"/>
                      <a:pt x="7601043" y="993278"/>
                      <a:pt x="7606758" y="1018996"/>
                    </a:cubicBezTo>
                    <a:cubicBezTo>
                      <a:pt x="7704865" y="1535251"/>
                      <a:pt x="7209565" y="1993403"/>
                      <a:pt x="6500906" y="2043886"/>
                    </a:cubicBezTo>
                    <a:cubicBezTo>
                      <a:pt x="6427563" y="2048648"/>
                      <a:pt x="6353268" y="2049601"/>
                      <a:pt x="6278973" y="2045791"/>
                    </a:cubicBezTo>
                    <a:cubicBezTo>
                      <a:pt x="5169310" y="1985783"/>
                      <a:pt x="3288123" y="1941016"/>
                      <a:pt x="1595530" y="2181046"/>
                    </a:cubicBezTo>
                    <a:cubicBezTo>
                      <a:pt x="1005933" y="2264866"/>
                      <a:pt x="369663" y="2058173"/>
                      <a:pt x="116298" y="1653361"/>
                    </a:cubicBezTo>
                    <a:cubicBezTo>
                      <a:pt x="-8480" y="1455241"/>
                      <a:pt x="-33245" y="1234261"/>
                      <a:pt x="43908" y="1028521"/>
                    </a:cubicBezTo>
                    <a:cubicBezTo>
                      <a:pt x="198213" y="612278"/>
                      <a:pt x="658270" y="301763"/>
                      <a:pt x="1242153" y="219848"/>
                    </a:cubicBezTo>
                    <a:lnTo>
                      <a:pt x="1242153" y="219848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rmAutofit/>
              </a:bodyPr>
              <a:lstStyle/>
              <a:p>
                <a:pPr algn="l"/>
                <a:r>
                  <a:rPr lang="en-US" sz="1800" b="1" i="0" u="none" strike="noStrike">
                    <a:solidFill>
                      <a:srgbClr val="FFFFFF"/>
                    </a:solidFill>
                    <a:ea typeface="华康方圆体 Std W7"/>
                  </a:rPr>
                  <a:t>高级神经活动特点</a:t>
                </a:r>
                <a:endParaRPr lang="en-US" sz="1800" b="1" i="0" u="none" strike="noStrike">
                  <a:solidFill>
                    <a:srgbClr val="FFFFFF"/>
                  </a:solidFill>
                  <a:ea typeface="华康方圆体 Std W7"/>
                </a:endParaRPr>
              </a:p>
            </p:txBody>
          </p:sp>
        </p:grpSp>
        <p:grpSp>
          <p:nvGrpSpPr>
            <p:cNvPr id="11" name="组合 10" descr="2ce3c2a3-b5c2-4011-91c0-f8d968e94a69"/>
            <p:cNvGrpSpPr/>
            <p:nvPr/>
          </p:nvGrpSpPr>
          <p:grpSpPr>
            <a:xfrm>
              <a:off x="4677407" y="4167899"/>
              <a:ext cx="3314699" cy="1932744"/>
              <a:chOff x="4677407" y="4167899"/>
              <a:chExt cx="3314699" cy="1932744"/>
            </a:xfrm>
          </p:grpSpPr>
          <p:sp>
            <p:nvSpPr>
              <p:cNvPr id="80" name="Shape4" descr="af68d2f7-6328-4ca9-9d2a-d53f7cb7ef4f"/>
              <p:cNvSpPr/>
              <p:nvPr/>
            </p:nvSpPr>
            <p:spPr>
              <a:xfrm>
                <a:off x="4677407" y="4795975"/>
                <a:ext cx="3314699" cy="1304668"/>
              </a:xfrm>
              <a:prstGeom prst="roundRect">
                <a:avLst/>
              </a:prstGeom>
              <a:solidFill>
                <a:schemeClr val="accent4">
                  <a:alpha val="15000"/>
                </a:schemeClr>
              </a:solidFill>
              <a:ln w="6350">
                <a:solidFill>
                  <a:schemeClr val="accent4"/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81" name="Text4" descr="746bd698-98f6-45ff-94f0-910bcbbdc529"/>
              <p:cNvSpPr txBox="1"/>
              <p:nvPr/>
            </p:nvSpPr>
            <p:spPr>
              <a:xfrm>
                <a:off x="4677408" y="4987523"/>
                <a:ext cx="3314696" cy="10193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脑耗氧量高，对缺氧敏感，需充足氧气。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82" name="Bullet4" descr="4999f4b0-62c7-456d-b9c8-be676ec2a222"/>
              <p:cNvSpPr/>
              <p:nvPr/>
            </p:nvSpPr>
            <p:spPr>
              <a:xfrm>
                <a:off x="4893306" y="4167899"/>
                <a:ext cx="2882900" cy="792321"/>
              </a:xfrm>
              <a:custGeom>
                <a:avLst/>
                <a:gdLst>
                  <a:gd name="connsiteX0" fmla="*/ 1242153 w 7619146"/>
                  <a:gd name="connsiteY0" fmla="*/ 219848 h 2199471"/>
                  <a:gd name="connsiteX1" fmla="*/ 6540910 w 7619146"/>
                  <a:gd name="connsiteY1" fmla="*/ 164603 h 2199471"/>
                  <a:gd name="connsiteX2" fmla="*/ 7588660 w 7619146"/>
                  <a:gd name="connsiteY2" fmla="*/ 937081 h 2199471"/>
                  <a:gd name="connsiteX3" fmla="*/ 7606758 w 7619146"/>
                  <a:gd name="connsiteY3" fmla="*/ 1018996 h 2199471"/>
                  <a:gd name="connsiteX4" fmla="*/ 6500906 w 7619146"/>
                  <a:gd name="connsiteY4" fmla="*/ 2043886 h 2199471"/>
                  <a:gd name="connsiteX5" fmla="*/ 6278973 w 7619146"/>
                  <a:gd name="connsiteY5" fmla="*/ 2045791 h 2199471"/>
                  <a:gd name="connsiteX6" fmla="*/ 1595530 w 7619146"/>
                  <a:gd name="connsiteY6" fmla="*/ 2181046 h 2199471"/>
                  <a:gd name="connsiteX7" fmla="*/ 116298 w 7619146"/>
                  <a:gd name="connsiteY7" fmla="*/ 1653361 h 2199471"/>
                  <a:gd name="connsiteX8" fmla="*/ 43908 w 7619146"/>
                  <a:gd name="connsiteY8" fmla="*/ 1028521 h 2199471"/>
                  <a:gd name="connsiteX9" fmla="*/ 1242153 w 7619146"/>
                  <a:gd name="connsiteY9" fmla="*/ 219848 h 2199471"/>
                  <a:gd name="connsiteX10" fmla="*/ 1242153 w 7619146"/>
                  <a:gd name="connsiteY10" fmla="*/ 219848 h 2199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619146" h="2199471">
                    <a:moveTo>
                      <a:pt x="1242153" y="219848"/>
                    </a:moveTo>
                    <a:cubicBezTo>
                      <a:pt x="2272758" y="62686"/>
                      <a:pt x="4344445" y="-155437"/>
                      <a:pt x="6540910" y="164603"/>
                    </a:cubicBezTo>
                    <a:cubicBezTo>
                      <a:pt x="7070501" y="243661"/>
                      <a:pt x="7488648" y="552271"/>
                      <a:pt x="7588660" y="937081"/>
                    </a:cubicBezTo>
                    <a:cubicBezTo>
                      <a:pt x="7595328" y="963751"/>
                      <a:pt x="7601043" y="993278"/>
                      <a:pt x="7606758" y="1018996"/>
                    </a:cubicBezTo>
                    <a:cubicBezTo>
                      <a:pt x="7704865" y="1535251"/>
                      <a:pt x="7209565" y="1993403"/>
                      <a:pt x="6500906" y="2043886"/>
                    </a:cubicBezTo>
                    <a:cubicBezTo>
                      <a:pt x="6427563" y="2048648"/>
                      <a:pt x="6353268" y="2049601"/>
                      <a:pt x="6278973" y="2045791"/>
                    </a:cubicBezTo>
                    <a:cubicBezTo>
                      <a:pt x="5169310" y="1985783"/>
                      <a:pt x="3288123" y="1941016"/>
                      <a:pt x="1595530" y="2181046"/>
                    </a:cubicBezTo>
                    <a:cubicBezTo>
                      <a:pt x="1005933" y="2264866"/>
                      <a:pt x="369663" y="2058173"/>
                      <a:pt x="116298" y="1653361"/>
                    </a:cubicBezTo>
                    <a:cubicBezTo>
                      <a:pt x="-8480" y="1455241"/>
                      <a:pt x="-33245" y="1234261"/>
                      <a:pt x="43908" y="1028521"/>
                    </a:cubicBezTo>
                    <a:cubicBezTo>
                      <a:pt x="198213" y="612278"/>
                      <a:pt x="658270" y="301763"/>
                      <a:pt x="1242153" y="219848"/>
                    </a:cubicBezTo>
                    <a:lnTo>
                      <a:pt x="1242153" y="219848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rmAutofit/>
              </a:bodyPr>
              <a:lstStyle/>
              <a:p>
                <a:pPr algn="l"/>
                <a:r>
                  <a:rPr lang="en-US" sz="1800" b="1" i="0" u="none" strike="noStrike">
                    <a:solidFill>
                      <a:srgbClr val="FFFFFF"/>
                    </a:solidFill>
                    <a:ea typeface="华康方圆体 Std W7"/>
                  </a:rPr>
                  <a:t>脑细胞的耗氧量</a:t>
                </a:r>
                <a:endParaRPr lang="en-US" sz="1800" b="1" i="0" u="none" strike="noStrike">
                  <a:solidFill>
                    <a:srgbClr val="FFFFFF"/>
                  </a:solidFill>
                  <a:ea typeface="华康方圆体 Std W7"/>
                </a:endParaRPr>
              </a:p>
            </p:txBody>
          </p:sp>
        </p:grpSp>
        <p:grpSp>
          <p:nvGrpSpPr>
            <p:cNvPr id="12" name="组合 11" descr="06418e5f-66ef-493c-9e51-1a8ea9922885"/>
            <p:cNvGrpSpPr/>
            <p:nvPr/>
          </p:nvGrpSpPr>
          <p:grpSpPr>
            <a:xfrm>
              <a:off x="8204202" y="4167899"/>
              <a:ext cx="3314699" cy="1932744"/>
              <a:chOff x="8204202" y="4167899"/>
              <a:chExt cx="3314699" cy="1932744"/>
            </a:xfrm>
          </p:grpSpPr>
          <p:sp>
            <p:nvSpPr>
              <p:cNvPr id="84" name="Shape5" descr="dd96ac48-01c0-4e63-8de9-934440558222"/>
              <p:cNvSpPr/>
              <p:nvPr/>
            </p:nvSpPr>
            <p:spPr>
              <a:xfrm>
                <a:off x="8204202" y="4795975"/>
                <a:ext cx="3314699" cy="1304668"/>
              </a:xfrm>
              <a:prstGeom prst="roundRect">
                <a:avLst/>
              </a:prstGeom>
              <a:solidFill>
                <a:schemeClr val="accent5">
                  <a:alpha val="15000"/>
                </a:schemeClr>
              </a:solidFill>
              <a:ln w="6350"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85" name="Text5" descr="a8df2467-ed24-4873-810e-fe77b2986043"/>
              <p:cNvSpPr txBox="1"/>
              <p:nvPr/>
            </p:nvSpPr>
            <p:spPr>
              <a:xfrm>
                <a:off x="8204203" y="4987523"/>
                <a:ext cx="3314696" cy="10193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大脑活动能量主要靠糖类提供。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86" name="Bullet5" descr="873f554d-c949-4062-b700-6473eaa46286"/>
              <p:cNvSpPr/>
              <p:nvPr/>
            </p:nvSpPr>
            <p:spPr>
              <a:xfrm>
                <a:off x="8420101" y="4167899"/>
                <a:ext cx="2882900" cy="792321"/>
              </a:xfrm>
              <a:custGeom>
                <a:avLst/>
                <a:gdLst>
                  <a:gd name="connsiteX0" fmla="*/ 1242153 w 7619146"/>
                  <a:gd name="connsiteY0" fmla="*/ 219848 h 2199471"/>
                  <a:gd name="connsiteX1" fmla="*/ 6540910 w 7619146"/>
                  <a:gd name="connsiteY1" fmla="*/ 164603 h 2199471"/>
                  <a:gd name="connsiteX2" fmla="*/ 7588660 w 7619146"/>
                  <a:gd name="connsiteY2" fmla="*/ 937081 h 2199471"/>
                  <a:gd name="connsiteX3" fmla="*/ 7606758 w 7619146"/>
                  <a:gd name="connsiteY3" fmla="*/ 1018996 h 2199471"/>
                  <a:gd name="connsiteX4" fmla="*/ 6500906 w 7619146"/>
                  <a:gd name="connsiteY4" fmla="*/ 2043886 h 2199471"/>
                  <a:gd name="connsiteX5" fmla="*/ 6278973 w 7619146"/>
                  <a:gd name="connsiteY5" fmla="*/ 2045791 h 2199471"/>
                  <a:gd name="connsiteX6" fmla="*/ 1595530 w 7619146"/>
                  <a:gd name="connsiteY6" fmla="*/ 2181046 h 2199471"/>
                  <a:gd name="connsiteX7" fmla="*/ 116298 w 7619146"/>
                  <a:gd name="connsiteY7" fmla="*/ 1653361 h 2199471"/>
                  <a:gd name="connsiteX8" fmla="*/ 43908 w 7619146"/>
                  <a:gd name="connsiteY8" fmla="*/ 1028521 h 2199471"/>
                  <a:gd name="connsiteX9" fmla="*/ 1242153 w 7619146"/>
                  <a:gd name="connsiteY9" fmla="*/ 219848 h 2199471"/>
                  <a:gd name="connsiteX10" fmla="*/ 1242153 w 7619146"/>
                  <a:gd name="connsiteY10" fmla="*/ 219848 h 2199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619146" h="2199471">
                    <a:moveTo>
                      <a:pt x="1242153" y="219848"/>
                    </a:moveTo>
                    <a:cubicBezTo>
                      <a:pt x="2272758" y="62686"/>
                      <a:pt x="4344445" y="-155437"/>
                      <a:pt x="6540910" y="164603"/>
                    </a:cubicBezTo>
                    <a:cubicBezTo>
                      <a:pt x="7070501" y="243661"/>
                      <a:pt x="7488648" y="552271"/>
                      <a:pt x="7588660" y="937081"/>
                    </a:cubicBezTo>
                    <a:cubicBezTo>
                      <a:pt x="7595328" y="963751"/>
                      <a:pt x="7601043" y="993278"/>
                      <a:pt x="7606758" y="1018996"/>
                    </a:cubicBezTo>
                    <a:cubicBezTo>
                      <a:pt x="7704865" y="1535251"/>
                      <a:pt x="7209565" y="1993403"/>
                      <a:pt x="6500906" y="2043886"/>
                    </a:cubicBezTo>
                    <a:cubicBezTo>
                      <a:pt x="6427563" y="2048648"/>
                      <a:pt x="6353268" y="2049601"/>
                      <a:pt x="6278973" y="2045791"/>
                    </a:cubicBezTo>
                    <a:cubicBezTo>
                      <a:pt x="5169310" y="1985783"/>
                      <a:pt x="3288123" y="1941016"/>
                      <a:pt x="1595530" y="2181046"/>
                    </a:cubicBezTo>
                    <a:cubicBezTo>
                      <a:pt x="1005933" y="2264866"/>
                      <a:pt x="369663" y="2058173"/>
                      <a:pt x="116298" y="1653361"/>
                    </a:cubicBezTo>
                    <a:cubicBezTo>
                      <a:pt x="-8480" y="1455241"/>
                      <a:pt x="-33245" y="1234261"/>
                      <a:pt x="43908" y="1028521"/>
                    </a:cubicBezTo>
                    <a:cubicBezTo>
                      <a:pt x="198213" y="612278"/>
                      <a:pt x="658270" y="301763"/>
                      <a:pt x="1242153" y="219848"/>
                    </a:cubicBezTo>
                    <a:lnTo>
                      <a:pt x="1242153" y="219848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rmAutofit/>
              </a:bodyPr>
              <a:lstStyle/>
              <a:p>
                <a:pPr algn="l"/>
                <a:r>
                  <a:rPr lang="en-US" sz="1800" b="1" i="0" u="none" strike="noStrike">
                    <a:solidFill>
                      <a:srgbClr val="FFFFFF"/>
                    </a:solidFill>
                    <a:ea typeface="华康方圆体 Std W7"/>
                  </a:rPr>
                  <a:t>能量来源</a:t>
                </a:r>
                <a:endParaRPr lang="en-US" sz="1800" b="1" i="0" u="none" strike="noStrike">
                  <a:solidFill>
                    <a:srgbClr val="FFFFFF"/>
                  </a:solidFill>
                  <a:ea typeface="华康方圆体 Std W7"/>
                </a:endParaRPr>
              </a:p>
            </p:txBody>
          </p:sp>
        </p:grpSp>
        <p:sp>
          <p:nvSpPr>
            <p:cNvPr id="5" name="任意多边形: 形状 4" descr="ef70f89c-003c-43e3-85f8-22bb9fc9c1fb"/>
            <p:cNvSpPr/>
            <p:nvPr/>
          </p:nvSpPr>
          <p:spPr>
            <a:xfrm>
              <a:off x="10913241" y="4951230"/>
              <a:ext cx="1058897" cy="1483024"/>
            </a:xfrm>
            <a:custGeom>
              <a:avLst/>
              <a:gdLst>
                <a:gd name="connsiteX0" fmla="*/ 377469 w 1227210"/>
                <a:gd name="connsiteY0" fmla="*/ 1294580 h 1718754"/>
                <a:gd name="connsiteX1" fmla="*/ 227992 w 1227210"/>
                <a:gd name="connsiteY1" fmla="*/ 1535169 h 1718754"/>
                <a:gd name="connsiteX2" fmla="*/ 92635 w 1227210"/>
                <a:gd name="connsiteY2" fmla="*/ 1649796 h 1718754"/>
                <a:gd name="connsiteX3" fmla="*/ 26643 w 1227210"/>
                <a:gd name="connsiteY3" fmla="*/ 1718754 h 1718754"/>
                <a:gd name="connsiteX4" fmla="*/ 107062 w 1227210"/>
                <a:gd name="connsiteY4" fmla="*/ 1711400 h 1718754"/>
                <a:gd name="connsiteX5" fmla="*/ 325596 w 1227210"/>
                <a:gd name="connsiteY5" fmla="*/ 1674620 h 1718754"/>
                <a:gd name="connsiteX6" fmla="*/ 455123 w 1227210"/>
                <a:gd name="connsiteY6" fmla="*/ 1310211 h 1718754"/>
                <a:gd name="connsiteX7" fmla="*/ 377469 w 1227210"/>
                <a:gd name="connsiteY7" fmla="*/ 1294580 h 1718754"/>
                <a:gd name="connsiteX8" fmla="*/ 425270 w 1227210"/>
                <a:gd name="connsiteY8" fmla="*/ 1174795 h 1718754"/>
                <a:gd name="connsiteX9" fmla="*/ 465778 w 1227210"/>
                <a:gd name="connsiteY9" fmla="*/ 1276505 h 1718754"/>
                <a:gd name="connsiteX10" fmla="*/ 618294 w 1227210"/>
                <a:gd name="connsiteY10" fmla="*/ 1348808 h 1718754"/>
                <a:gd name="connsiteX11" fmla="*/ 652969 w 1227210"/>
                <a:gd name="connsiteY11" fmla="*/ 1356466 h 1718754"/>
                <a:gd name="connsiteX12" fmla="*/ 719867 w 1227210"/>
                <a:gd name="connsiteY12" fmla="*/ 1320010 h 1718754"/>
                <a:gd name="connsiteX13" fmla="*/ 425270 w 1227210"/>
                <a:gd name="connsiteY13" fmla="*/ 1174795 h 1718754"/>
                <a:gd name="connsiteX14" fmla="*/ 466985 w 1227210"/>
                <a:gd name="connsiteY14" fmla="*/ 1085639 h 1718754"/>
                <a:gd name="connsiteX15" fmla="*/ 442117 w 1227210"/>
                <a:gd name="connsiteY15" fmla="*/ 1138372 h 1718754"/>
                <a:gd name="connsiteX16" fmla="*/ 559090 w 1227210"/>
                <a:gd name="connsiteY16" fmla="*/ 1184049 h 1718754"/>
                <a:gd name="connsiteX17" fmla="*/ 630010 w 1227210"/>
                <a:gd name="connsiteY17" fmla="*/ 1218080 h 1718754"/>
                <a:gd name="connsiteX18" fmla="*/ 739307 w 1227210"/>
                <a:gd name="connsiteY18" fmla="*/ 1284300 h 1718754"/>
                <a:gd name="connsiteX19" fmla="*/ 766018 w 1227210"/>
                <a:gd name="connsiteY19" fmla="*/ 1227890 h 1718754"/>
                <a:gd name="connsiteX20" fmla="*/ 704617 w 1227210"/>
                <a:gd name="connsiteY20" fmla="*/ 1192329 h 1718754"/>
                <a:gd name="connsiteX21" fmla="*/ 532994 w 1227210"/>
                <a:gd name="connsiteY21" fmla="*/ 1108940 h 1718754"/>
                <a:gd name="connsiteX22" fmla="*/ 466985 w 1227210"/>
                <a:gd name="connsiteY22" fmla="*/ 1085639 h 1718754"/>
                <a:gd name="connsiteX23" fmla="*/ 553287 w 1227210"/>
                <a:gd name="connsiteY23" fmla="*/ 1013054 h 1718754"/>
                <a:gd name="connsiteX24" fmla="*/ 529656 w 1227210"/>
                <a:gd name="connsiteY24" fmla="*/ 1016732 h 1718754"/>
                <a:gd name="connsiteX25" fmla="*/ 486383 w 1227210"/>
                <a:gd name="connsiteY25" fmla="*/ 1049534 h 1718754"/>
                <a:gd name="connsiteX26" fmla="*/ 529043 w 1227210"/>
                <a:gd name="connsiteY26" fmla="*/ 1064859 h 1718754"/>
                <a:gd name="connsiteX27" fmla="*/ 742030 w 1227210"/>
                <a:gd name="connsiteY27" fmla="*/ 1167247 h 1718754"/>
                <a:gd name="connsiteX28" fmla="*/ 782541 w 1227210"/>
                <a:gd name="connsiteY28" fmla="*/ 1191157 h 1718754"/>
                <a:gd name="connsiteX29" fmla="*/ 780392 w 1227210"/>
                <a:gd name="connsiteY29" fmla="*/ 1135366 h 1718754"/>
                <a:gd name="connsiteX30" fmla="*/ 740496 w 1227210"/>
                <a:gd name="connsiteY30" fmla="*/ 1093062 h 1718754"/>
                <a:gd name="connsiteX31" fmla="*/ 587968 w 1227210"/>
                <a:gd name="connsiteY31" fmla="*/ 1021024 h 1718754"/>
                <a:gd name="connsiteX32" fmla="*/ 553287 w 1227210"/>
                <a:gd name="connsiteY32" fmla="*/ 1013054 h 1718754"/>
                <a:gd name="connsiteX33" fmla="*/ 1119514 w 1227210"/>
                <a:gd name="connsiteY33" fmla="*/ 675 h 1718754"/>
                <a:gd name="connsiteX34" fmla="*/ 679386 w 1227210"/>
                <a:gd name="connsiteY34" fmla="*/ 515519 h 1718754"/>
                <a:gd name="connsiteX35" fmla="*/ 532952 w 1227210"/>
                <a:gd name="connsiteY35" fmla="*/ 982924 h 1718754"/>
                <a:gd name="connsiteX36" fmla="*/ 553215 w 1227210"/>
                <a:gd name="connsiteY36" fmla="*/ 981084 h 1718754"/>
                <a:gd name="connsiteX37" fmla="*/ 601411 w 1227210"/>
                <a:gd name="connsiteY37" fmla="*/ 991813 h 1718754"/>
                <a:gd name="connsiteX38" fmla="*/ 754293 w 1227210"/>
                <a:gd name="connsiteY38" fmla="*/ 1064146 h 1718754"/>
                <a:gd name="connsiteX39" fmla="*/ 804638 w 1227210"/>
                <a:gd name="connsiteY39" fmla="*/ 1111652 h 1718754"/>
                <a:gd name="connsiteX40" fmla="*/ 1076324 w 1227210"/>
                <a:gd name="connsiteY40" fmla="*/ 703093 h 1718754"/>
                <a:gd name="connsiteX41" fmla="*/ 1165352 w 1227210"/>
                <a:gd name="connsiteY41" fmla="*/ 7352 h 1718754"/>
                <a:gd name="connsiteX42" fmla="*/ 1119514 w 1227210"/>
                <a:gd name="connsiteY42" fmla="*/ 675 h 1718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227210" h="1718754">
                  <a:moveTo>
                    <a:pt x="377469" y="1294580"/>
                  </a:moveTo>
                  <a:cubicBezTo>
                    <a:pt x="244259" y="1294580"/>
                    <a:pt x="163843" y="1436483"/>
                    <a:pt x="227992" y="1535169"/>
                  </a:cubicBezTo>
                  <a:cubicBezTo>
                    <a:pt x="247021" y="1564592"/>
                    <a:pt x="163843" y="1610873"/>
                    <a:pt x="92635" y="1649796"/>
                  </a:cubicBezTo>
                  <a:cubicBezTo>
                    <a:pt x="22348" y="1688107"/>
                    <a:pt x="-35971" y="1718754"/>
                    <a:pt x="26643" y="1718754"/>
                  </a:cubicBezTo>
                  <a:cubicBezTo>
                    <a:pt x="43832" y="1718754"/>
                    <a:pt x="69922" y="1716608"/>
                    <a:pt x="107062" y="1711400"/>
                  </a:cubicBezTo>
                  <a:cubicBezTo>
                    <a:pt x="157398" y="1704657"/>
                    <a:pt x="228607" y="1692703"/>
                    <a:pt x="325596" y="1674620"/>
                  </a:cubicBezTo>
                  <a:cubicBezTo>
                    <a:pt x="862728" y="1573787"/>
                    <a:pt x="455123" y="1310211"/>
                    <a:pt x="455123" y="1310211"/>
                  </a:cubicBezTo>
                  <a:cubicBezTo>
                    <a:pt x="427806" y="1299485"/>
                    <a:pt x="401716" y="1294580"/>
                    <a:pt x="377469" y="1294580"/>
                  </a:cubicBezTo>
                  <a:close/>
                  <a:moveTo>
                    <a:pt x="425270" y="1174795"/>
                  </a:moveTo>
                  <a:cubicBezTo>
                    <a:pt x="410233" y="1214010"/>
                    <a:pt x="427113" y="1258430"/>
                    <a:pt x="465778" y="1276505"/>
                  </a:cubicBezTo>
                  <a:lnTo>
                    <a:pt x="618294" y="1348808"/>
                  </a:lnTo>
                  <a:cubicBezTo>
                    <a:pt x="629647" y="1354016"/>
                    <a:pt x="641310" y="1356466"/>
                    <a:pt x="652969" y="1356466"/>
                  </a:cubicBezTo>
                  <a:cubicBezTo>
                    <a:pt x="679668" y="1356466"/>
                    <a:pt x="704524" y="1342987"/>
                    <a:pt x="719867" y="1320010"/>
                  </a:cubicBezTo>
                  <a:cubicBezTo>
                    <a:pt x="629035" y="1257205"/>
                    <a:pt x="529914" y="1209414"/>
                    <a:pt x="425270" y="1174795"/>
                  </a:cubicBezTo>
                  <a:close/>
                  <a:moveTo>
                    <a:pt x="466985" y="1085639"/>
                  </a:moveTo>
                  <a:lnTo>
                    <a:pt x="442117" y="1138372"/>
                  </a:lnTo>
                  <a:cubicBezTo>
                    <a:pt x="482030" y="1151553"/>
                    <a:pt x="521020" y="1166881"/>
                    <a:pt x="559090" y="1184049"/>
                  </a:cubicBezTo>
                  <a:cubicBezTo>
                    <a:pt x="583039" y="1194778"/>
                    <a:pt x="606679" y="1205817"/>
                    <a:pt x="630010" y="1218080"/>
                  </a:cubicBezTo>
                  <a:cubicBezTo>
                    <a:pt x="667468" y="1238007"/>
                    <a:pt x="703695" y="1260080"/>
                    <a:pt x="739307" y="1284300"/>
                  </a:cubicBezTo>
                  <a:lnTo>
                    <a:pt x="766018" y="1227890"/>
                  </a:lnTo>
                  <a:cubicBezTo>
                    <a:pt x="745755" y="1215933"/>
                    <a:pt x="725186" y="1203976"/>
                    <a:pt x="704617" y="1192329"/>
                  </a:cubicBezTo>
                  <a:cubicBezTo>
                    <a:pt x="649045" y="1161057"/>
                    <a:pt x="592249" y="1132545"/>
                    <a:pt x="532994" y="1108940"/>
                  </a:cubicBezTo>
                  <a:cubicBezTo>
                    <a:pt x="511197" y="1100661"/>
                    <a:pt x="489397" y="1092997"/>
                    <a:pt x="466985" y="1085639"/>
                  </a:cubicBezTo>
                  <a:close/>
                  <a:moveTo>
                    <a:pt x="553287" y="1013054"/>
                  </a:moveTo>
                  <a:cubicBezTo>
                    <a:pt x="545308" y="1013054"/>
                    <a:pt x="537328" y="1014588"/>
                    <a:pt x="529656" y="1016732"/>
                  </a:cubicBezTo>
                  <a:cubicBezTo>
                    <a:pt x="512163" y="1021943"/>
                    <a:pt x="497124" y="1033594"/>
                    <a:pt x="486383" y="1049534"/>
                  </a:cubicBezTo>
                  <a:cubicBezTo>
                    <a:pt x="500807" y="1054439"/>
                    <a:pt x="514925" y="1059651"/>
                    <a:pt x="529043" y="1064859"/>
                  </a:cubicBezTo>
                  <a:cubicBezTo>
                    <a:pt x="603005" y="1092756"/>
                    <a:pt x="673592" y="1128008"/>
                    <a:pt x="742030" y="1167247"/>
                  </a:cubicBezTo>
                  <a:cubicBezTo>
                    <a:pt x="755533" y="1175217"/>
                    <a:pt x="769035" y="1182881"/>
                    <a:pt x="782541" y="1191157"/>
                  </a:cubicBezTo>
                  <a:cubicBezTo>
                    <a:pt x="788677" y="1172152"/>
                    <a:pt x="787449" y="1152840"/>
                    <a:pt x="780392" y="1135366"/>
                  </a:cubicBezTo>
                  <a:cubicBezTo>
                    <a:pt x="773025" y="1117585"/>
                    <a:pt x="759522" y="1101951"/>
                    <a:pt x="740496" y="1093062"/>
                  </a:cubicBezTo>
                  <a:lnTo>
                    <a:pt x="587968" y="1021024"/>
                  </a:lnTo>
                  <a:cubicBezTo>
                    <a:pt x="576612" y="1015813"/>
                    <a:pt x="564949" y="1013054"/>
                    <a:pt x="553287" y="1013054"/>
                  </a:cubicBezTo>
                  <a:close/>
                  <a:moveTo>
                    <a:pt x="1119514" y="675"/>
                  </a:moveTo>
                  <a:cubicBezTo>
                    <a:pt x="1002264" y="14050"/>
                    <a:pt x="818263" y="224542"/>
                    <a:pt x="679386" y="515519"/>
                  </a:cubicBezTo>
                  <a:cubicBezTo>
                    <a:pt x="596806" y="688384"/>
                    <a:pt x="546767" y="855116"/>
                    <a:pt x="532952" y="982924"/>
                  </a:cubicBezTo>
                  <a:cubicBezTo>
                    <a:pt x="539401" y="982006"/>
                    <a:pt x="546155" y="981084"/>
                    <a:pt x="553215" y="981084"/>
                  </a:cubicBezTo>
                  <a:cubicBezTo>
                    <a:pt x="570098" y="981084"/>
                    <a:pt x="586369" y="984762"/>
                    <a:pt x="601411" y="991813"/>
                  </a:cubicBezTo>
                  <a:lnTo>
                    <a:pt x="754293" y="1064146"/>
                  </a:lnTo>
                  <a:cubicBezTo>
                    <a:pt x="776090" y="1074259"/>
                    <a:pt x="793279" y="1091115"/>
                    <a:pt x="804638" y="1111652"/>
                  </a:cubicBezTo>
                  <a:cubicBezTo>
                    <a:pt x="895506" y="1020011"/>
                    <a:pt x="993744" y="875958"/>
                    <a:pt x="1076324" y="703093"/>
                  </a:cubicBezTo>
                  <a:cubicBezTo>
                    <a:pt x="1235038" y="370548"/>
                    <a:pt x="1274946" y="59148"/>
                    <a:pt x="1165352" y="7352"/>
                  </a:cubicBezTo>
                  <a:cubicBezTo>
                    <a:pt x="1151653" y="877"/>
                    <a:pt x="1136263" y="-1234"/>
                    <a:pt x="1119514" y="6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</a:p>
          </p:txBody>
        </p:sp>
      </p:grp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学前儿童神经系统的保育要点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90" name="102350df-ed49-42c0-8bb3-d12878fa9a4a.source.5.zh-Hans.pptx" descr="46d21c01-ba8e-4d94-8c32-5ededb3502a0"/>
          <p:cNvGrpSpPr/>
          <p:nvPr/>
        </p:nvGrpSpPr>
        <p:grpSpPr>
          <a:xfrm>
            <a:off x="660400" y="1130300"/>
            <a:ext cx="10870936" cy="4974070"/>
            <a:chOff x="660400" y="1130300"/>
            <a:chExt cx="10870936" cy="4974070"/>
          </a:xfrm>
        </p:grpSpPr>
        <p:sp>
          <p:nvSpPr>
            <p:cNvPr id="10" name="išľïḓé" descr="208fe3b9-d400-4a90-9684-21e523283329"/>
            <p:cNvSpPr/>
            <p:nvPr/>
          </p:nvSpPr>
          <p:spPr bwMode="auto">
            <a:xfrm>
              <a:off x="5174473" y="3935458"/>
              <a:ext cx="2999046" cy="1839877"/>
            </a:xfrm>
            <a:custGeom>
              <a:avLst/>
              <a:gdLst>
                <a:gd name="T0" fmla="*/ 11386 w 11916"/>
                <a:gd name="T1" fmla="*/ 7318 h 7318"/>
                <a:gd name="T2" fmla="*/ 530 w 11916"/>
                <a:gd name="T3" fmla="*/ 7318 h 7318"/>
                <a:gd name="T4" fmla="*/ 0 w 11916"/>
                <a:gd name="T5" fmla="*/ 6789 h 7318"/>
                <a:gd name="T6" fmla="*/ 0 w 11916"/>
                <a:gd name="T7" fmla="*/ 529 h 7318"/>
                <a:gd name="T8" fmla="*/ 530 w 11916"/>
                <a:gd name="T9" fmla="*/ 0 h 7318"/>
                <a:gd name="T10" fmla="*/ 11386 w 11916"/>
                <a:gd name="T11" fmla="*/ 0 h 7318"/>
                <a:gd name="T12" fmla="*/ 11916 w 11916"/>
                <a:gd name="T13" fmla="*/ 529 h 7318"/>
                <a:gd name="T14" fmla="*/ 11916 w 11916"/>
                <a:gd name="T15" fmla="*/ 6789 h 7318"/>
                <a:gd name="T16" fmla="*/ 11386 w 11916"/>
                <a:gd name="T17" fmla="*/ 7318 h 7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16" h="7318">
                  <a:moveTo>
                    <a:pt x="11386" y="7318"/>
                  </a:moveTo>
                  <a:cubicBezTo>
                    <a:pt x="530" y="7318"/>
                    <a:pt x="530" y="7318"/>
                    <a:pt x="530" y="7318"/>
                  </a:cubicBezTo>
                  <a:cubicBezTo>
                    <a:pt x="237" y="7318"/>
                    <a:pt x="0" y="7081"/>
                    <a:pt x="0" y="6789"/>
                  </a:cubicBezTo>
                  <a:cubicBezTo>
                    <a:pt x="0" y="529"/>
                    <a:pt x="0" y="529"/>
                    <a:pt x="0" y="529"/>
                  </a:cubicBezTo>
                  <a:cubicBezTo>
                    <a:pt x="0" y="237"/>
                    <a:pt x="237" y="0"/>
                    <a:pt x="530" y="0"/>
                  </a:cubicBezTo>
                  <a:cubicBezTo>
                    <a:pt x="11386" y="0"/>
                    <a:pt x="11386" y="0"/>
                    <a:pt x="11386" y="0"/>
                  </a:cubicBezTo>
                  <a:cubicBezTo>
                    <a:pt x="11678" y="0"/>
                    <a:pt x="11916" y="237"/>
                    <a:pt x="11916" y="529"/>
                  </a:cubicBezTo>
                  <a:cubicBezTo>
                    <a:pt x="11916" y="6789"/>
                    <a:pt x="11916" y="6789"/>
                    <a:pt x="11916" y="6789"/>
                  </a:cubicBezTo>
                  <a:cubicBezTo>
                    <a:pt x="11916" y="7081"/>
                    <a:pt x="11678" y="7318"/>
                    <a:pt x="11386" y="7318"/>
                  </a:cubicBezTo>
                </a:path>
              </a:pathLst>
            </a:custGeom>
            <a:solidFill>
              <a:srgbClr val="192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iṧļíḋê" descr="e4324ac6-d6bf-4ea0-8f87-5e910d294005"/>
            <p:cNvSpPr/>
            <p:nvPr/>
          </p:nvSpPr>
          <p:spPr bwMode="auto">
            <a:xfrm>
              <a:off x="5258996" y="4019981"/>
              <a:ext cx="2830000" cy="1669322"/>
            </a:xfrm>
            <a:custGeom>
              <a:avLst/>
              <a:gdLst>
                <a:gd name="T0" fmla="*/ 10749 w 11239"/>
                <a:gd name="T1" fmla="*/ 6638 h 6638"/>
                <a:gd name="T2" fmla="*/ 490 w 11239"/>
                <a:gd name="T3" fmla="*/ 6638 h 6638"/>
                <a:gd name="T4" fmla="*/ 0 w 11239"/>
                <a:gd name="T5" fmla="*/ 6148 h 6638"/>
                <a:gd name="T6" fmla="*/ 0 w 11239"/>
                <a:gd name="T7" fmla="*/ 490 h 6638"/>
                <a:gd name="T8" fmla="*/ 490 w 11239"/>
                <a:gd name="T9" fmla="*/ 0 h 6638"/>
                <a:gd name="T10" fmla="*/ 10749 w 11239"/>
                <a:gd name="T11" fmla="*/ 0 h 6638"/>
                <a:gd name="T12" fmla="*/ 11239 w 11239"/>
                <a:gd name="T13" fmla="*/ 490 h 6638"/>
                <a:gd name="T14" fmla="*/ 11239 w 11239"/>
                <a:gd name="T15" fmla="*/ 6148 h 6638"/>
                <a:gd name="T16" fmla="*/ 10749 w 11239"/>
                <a:gd name="T17" fmla="*/ 6638 h 6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39" h="6638">
                  <a:moveTo>
                    <a:pt x="10749" y="6638"/>
                  </a:moveTo>
                  <a:cubicBezTo>
                    <a:pt x="490" y="6638"/>
                    <a:pt x="490" y="6638"/>
                    <a:pt x="490" y="6638"/>
                  </a:cubicBezTo>
                  <a:cubicBezTo>
                    <a:pt x="219" y="6638"/>
                    <a:pt x="0" y="6418"/>
                    <a:pt x="0" y="6148"/>
                  </a:cubicBezTo>
                  <a:cubicBezTo>
                    <a:pt x="0" y="490"/>
                    <a:pt x="0" y="490"/>
                    <a:pt x="0" y="490"/>
                  </a:cubicBezTo>
                  <a:cubicBezTo>
                    <a:pt x="0" y="220"/>
                    <a:pt x="219" y="0"/>
                    <a:pt x="490" y="0"/>
                  </a:cubicBezTo>
                  <a:cubicBezTo>
                    <a:pt x="10749" y="0"/>
                    <a:pt x="10749" y="0"/>
                    <a:pt x="10749" y="0"/>
                  </a:cubicBezTo>
                  <a:cubicBezTo>
                    <a:pt x="11020" y="0"/>
                    <a:pt x="11239" y="220"/>
                    <a:pt x="11239" y="490"/>
                  </a:cubicBezTo>
                  <a:cubicBezTo>
                    <a:pt x="11239" y="6148"/>
                    <a:pt x="11239" y="6148"/>
                    <a:pt x="11239" y="6148"/>
                  </a:cubicBezTo>
                  <a:cubicBezTo>
                    <a:pt x="11239" y="6418"/>
                    <a:pt x="11020" y="6638"/>
                    <a:pt x="10749" y="6638"/>
                  </a:cubicBezTo>
                </a:path>
              </a:pathLst>
            </a:custGeom>
            <a:solidFill>
              <a:srgbClr val="2FA5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i$ļîḓè" descr="295fd222-1046-4623-b496-8ac5123d0ff0"/>
            <p:cNvSpPr/>
            <p:nvPr/>
          </p:nvSpPr>
          <p:spPr bwMode="auto">
            <a:xfrm>
              <a:off x="6380430" y="5775334"/>
              <a:ext cx="587131" cy="246022"/>
            </a:xfrm>
            <a:prstGeom prst="rect">
              <a:avLst/>
            </a:prstGeom>
            <a:solidFill>
              <a:srgbClr val="192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iSļïḓè" descr="7d4290e6-acff-468a-b934-a5bb10dbdfdf"/>
            <p:cNvSpPr/>
            <p:nvPr/>
          </p:nvSpPr>
          <p:spPr bwMode="auto">
            <a:xfrm>
              <a:off x="6380430" y="5775334"/>
              <a:ext cx="587131" cy="246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iS1ïde" descr="42f03547-f896-4bb8-8711-7db5995486c9"/>
            <p:cNvSpPr/>
            <p:nvPr/>
          </p:nvSpPr>
          <p:spPr bwMode="auto">
            <a:xfrm>
              <a:off x="6380430" y="5775334"/>
              <a:ext cx="587131" cy="60373"/>
            </a:xfrm>
            <a:prstGeom prst="rect">
              <a:avLst/>
            </a:prstGeom>
            <a:solidFill>
              <a:srgbClr val="151F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îšlïḓê" descr="0567ab32-247a-417a-80c7-857db8cf4d84"/>
            <p:cNvSpPr/>
            <p:nvPr/>
          </p:nvSpPr>
          <p:spPr bwMode="auto">
            <a:xfrm>
              <a:off x="6380430" y="5775334"/>
              <a:ext cx="587131" cy="60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íš1iḑè" descr="854da504-a930-45ab-9dc7-4d9a7373b232"/>
            <p:cNvSpPr/>
            <p:nvPr/>
          </p:nvSpPr>
          <p:spPr bwMode="auto">
            <a:xfrm>
              <a:off x="6154030" y="5997207"/>
              <a:ext cx="1038421" cy="107163"/>
            </a:xfrm>
            <a:custGeom>
              <a:avLst/>
              <a:gdLst>
                <a:gd name="T0" fmla="*/ 3713 w 4123"/>
                <a:gd name="T1" fmla="*/ 0 h 427"/>
                <a:gd name="T2" fmla="*/ 411 w 4123"/>
                <a:gd name="T3" fmla="*/ 0 h 427"/>
                <a:gd name="T4" fmla="*/ 186 w 4123"/>
                <a:gd name="T5" fmla="*/ 126 h 427"/>
                <a:gd name="T6" fmla="*/ 0 w 4123"/>
                <a:gd name="T7" fmla="*/ 427 h 427"/>
                <a:gd name="T8" fmla="*/ 4123 w 4123"/>
                <a:gd name="T9" fmla="*/ 427 h 427"/>
                <a:gd name="T10" fmla="*/ 3940 w 4123"/>
                <a:gd name="T11" fmla="*/ 127 h 427"/>
                <a:gd name="T12" fmla="*/ 3713 w 4123"/>
                <a:gd name="T13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23" h="427">
                  <a:moveTo>
                    <a:pt x="3713" y="0"/>
                  </a:moveTo>
                  <a:cubicBezTo>
                    <a:pt x="411" y="0"/>
                    <a:pt x="411" y="0"/>
                    <a:pt x="411" y="0"/>
                  </a:cubicBezTo>
                  <a:cubicBezTo>
                    <a:pt x="319" y="0"/>
                    <a:pt x="234" y="48"/>
                    <a:pt x="186" y="126"/>
                  </a:cubicBezTo>
                  <a:cubicBezTo>
                    <a:pt x="0" y="427"/>
                    <a:pt x="0" y="427"/>
                    <a:pt x="0" y="427"/>
                  </a:cubicBezTo>
                  <a:cubicBezTo>
                    <a:pt x="4123" y="427"/>
                    <a:pt x="4123" y="427"/>
                    <a:pt x="4123" y="427"/>
                  </a:cubicBezTo>
                  <a:cubicBezTo>
                    <a:pt x="3940" y="127"/>
                    <a:pt x="3940" y="127"/>
                    <a:pt x="3940" y="127"/>
                  </a:cubicBezTo>
                  <a:cubicBezTo>
                    <a:pt x="3892" y="48"/>
                    <a:pt x="3806" y="0"/>
                    <a:pt x="3713" y="0"/>
                  </a:cubicBezTo>
                  <a:close/>
                </a:path>
              </a:pathLst>
            </a:custGeom>
            <a:solidFill>
              <a:srgbClr val="141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islíḑê" descr="8b2288dd-9af7-4775-b6d3-a8fc21f1aa24"/>
            <p:cNvSpPr/>
            <p:nvPr/>
          </p:nvSpPr>
          <p:spPr bwMode="auto">
            <a:xfrm>
              <a:off x="5292201" y="2074450"/>
              <a:ext cx="522229" cy="738064"/>
            </a:xfrm>
            <a:custGeom>
              <a:avLst/>
              <a:gdLst>
                <a:gd name="T0" fmla="*/ 93 w 2071"/>
                <a:gd name="T1" fmla="*/ 2003 h 2937"/>
                <a:gd name="T2" fmla="*/ 153 w 2071"/>
                <a:gd name="T3" fmla="*/ 1877 h 2937"/>
                <a:gd name="T4" fmla="*/ 169 w 2071"/>
                <a:gd name="T5" fmla="*/ 1613 h 2937"/>
                <a:gd name="T6" fmla="*/ 49 w 2071"/>
                <a:gd name="T7" fmla="*/ 1274 h 2937"/>
                <a:gd name="T8" fmla="*/ 92 w 2071"/>
                <a:gd name="T9" fmla="*/ 737 h 2937"/>
                <a:gd name="T10" fmla="*/ 1387 w 2071"/>
                <a:gd name="T11" fmla="*/ 573 h 2937"/>
                <a:gd name="T12" fmla="*/ 1541 w 2071"/>
                <a:gd name="T13" fmla="*/ 1950 h 2937"/>
                <a:gd name="T14" fmla="*/ 1482 w 2071"/>
                <a:gd name="T15" fmla="*/ 2009 h 2937"/>
                <a:gd name="T16" fmla="*/ 1822 w 2071"/>
                <a:gd name="T17" fmla="*/ 1979 h 2937"/>
                <a:gd name="T18" fmla="*/ 1930 w 2071"/>
                <a:gd name="T19" fmla="*/ 2224 h 2937"/>
                <a:gd name="T20" fmla="*/ 1190 w 2071"/>
                <a:gd name="T21" fmla="*/ 2937 h 2937"/>
                <a:gd name="T22" fmla="*/ 989 w 2071"/>
                <a:gd name="T23" fmla="*/ 2477 h 2937"/>
                <a:gd name="T24" fmla="*/ 514 w 2071"/>
                <a:gd name="T25" fmla="*/ 2566 h 2937"/>
                <a:gd name="T26" fmla="*/ 505 w 2071"/>
                <a:gd name="T27" fmla="*/ 2442 h 2937"/>
                <a:gd name="T28" fmla="*/ 502 w 2071"/>
                <a:gd name="T29" fmla="*/ 2408 h 2937"/>
                <a:gd name="T30" fmla="*/ 457 w 2071"/>
                <a:gd name="T31" fmla="*/ 2352 h 2937"/>
                <a:gd name="T32" fmla="*/ 309 w 2071"/>
                <a:gd name="T33" fmla="*/ 2152 h 2937"/>
                <a:gd name="T34" fmla="*/ 187 w 2071"/>
                <a:gd name="T35" fmla="*/ 2103 h 2937"/>
                <a:gd name="T36" fmla="*/ 93 w 2071"/>
                <a:gd name="T37" fmla="*/ 2003 h 2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71" h="2937">
                  <a:moveTo>
                    <a:pt x="93" y="2003"/>
                  </a:moveTo>
                  <a:cubicBezTo>
                    <a:pt x="108" y="1975"/>
                    <a:pt x="128" y="1935"/>
                    <a:pt x="153" y="1877"/>
                  </a:cubicBezTo>
                  <a:cubicBezTo>
                    <a:pt x="187" y="1793"/>
                    <a:pt x="193" y="1700"/>
                    <a:pt x="169" y="1613"/>
                  </a:cubicBezTo>
                  <a:cubicBezTo>
                    <a:pt x="140" y="1511"/>
                    <a:pt x="97" y="1372"/>
                    <a:pt x="49" y="1274"/>
                  </a:cubicBezTo>
                  <a:cubicBezTo>
                    <a:pt x="49" y="1274"/>
                    <a:pt x="0" y="1009"/>
                    <a:pt x="92" y="737"/>
                  </a:cubicBezTo>
                  <a:cubicBezTo>
                    <a:pt x="92" y="737"/>
                    <a:pt x="683" y="0"/>
                    <a:pt x="1387" y="573"/>
                  </a:cubicBezTo>
                  <a:cubicBezTo>
                    <a:pt x="1387" y="573"/>
                    <a:pt x="2071" y="1110"/>
                    <a:pt x="1541" y="1950"/>
                  </a:cubicBezTo>
                  <a:cubicBezTo>
                    <a:pt x="1482" y="2009"/>
                    <a:pt x="1482" y="2009"/>
                    <a:pt x="1482" y="2009"/>
                  </a:cubicBezTo>
                  <a:cubicBezTo>
                    <a:pt x="1822" y="1979"/>
                    <a:pt x="1822" y="1979"/>
                    <a:pt x="1822" y="1979"/>
                  </a:cubicBezTo>
                  <a:cubicBezTo>
                    <a:pt x="1930" y="2224"/>
                    <a:pt x="1930" y="2224"/>
                    <a:pt x="1930" y="2224"/>
                  </a:cubicBezTo>
                  <a:cubicBezTo>
                    <a:pt x="1190" y="2937"/>
                    <a:pt x="1190" y="2937"/>
                    <a:pt x="1190" y="2937"/>
                  </a:cubicBezTo>
                  <a:cubicBezTo>
                    <a:pt x="989" y="2477"/>
                    <a:pt x="989" y="2477"/>
                    <a:pt x="989" y="2477"/>
                  </a:cubicBezTo>
                  <a:cubicBezTo>
                    <a:pt x="989" y="2477"/>
                    <a:pt x="593" y="2679"/>
                    <a:pt x="514" y="2566"/>
                  </a:cubicBezTo>
                  <a:cubicBezTo>
                    <a:pt x="514" y="2566"/>
                    <a:pt x="470" y="2517"/>
                    <a:pt x="505" y="2442"/>
                  </a:cubicBezTo>
                  <a:cubicBezTo>
                    <a:pt x="505" y="2442"/>
                    <a:pt x="504" y="2429"/>
                    <a:pt x="502" y="2408"/>
                  </a:cubicBezTo>
                  <a:cubicBezTo>
                    <a:pt x="486" y="2391"/>
                    <a:pt x="470" y="2372"/>
                    <a:pt x="457" y="2352"/>
                  </a:cubicBezTo>
                  <a:cubicBezTo>
                    <a:pt x="406" y="2278"/>
                    <a:pt x="329" y="2168"/>
                    <a:pt x="309" y="2152"/>
                  </a:cubicBezTo>
                  <a:cubicBezTo>
                    <a:pt x="288" y="2137"/>
                    <a:pt x="255" y="2123"/>
                    <a:pt x="187" y="2103"/>
                  </a:cubicBezTo>
                  <a:cubicBezTo>
                    <a:pt x="138" y="2088"/>
                    <a:pt x="68" y="2047"/>
                    <a:pt x="93" y="2003"/>
                  </a:cubicBezTo>
                  <a:close/>
                </a:path>
              </a:pathLst>
            </a:custGeom>
            <a:solidFill>
              <a:srgbClr val="EFD4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îṧ1íḍé" descr="21d02095-b2c4-4e2f-818e-c1c8f7f591a5"/>
            <p:cNvSpPr/>
            <p:nvPr/>
          </p:nvSpPr>
          <p:spPr bwMode="auto">
            <a:xfrm>
              <a:off x="5262015" y="2143879"/>
              <a:ext cx="537323" cy="519211"/>
            </a:xfrm>
            <a:custGeom>
              <a:avLst/>
              <a:gdLst>
                <a:gd name="T0" fmla="*/ 218 w 2132"/>
                <a:gd name="T1" fmla="*/ 972 h 2066"/>
                <a:gd name="T2" fmla="*/ 126 w 2132"/>
                <a:gd name="T3" fmla="*/ 979 h 2066"/>
                <a:gd name="T4" fmla="*/ 99 w 2132"/>
                <a:gd name="T5" fmla="*/ 377 h 2066"/>
                <a:gd name="T6" fmla="*/ 370 w 2132"/>
                <a:gd name="T7" fmla="*/ 103 h 2066"/>
                <a:gd name="T8" fmla="*/ 858 w 2132"/>
                <a:gd name="T9" fmla="*/ 28 h 2066"/>
                <a:gd name="T10" fmla="*/ 960 w 2132"/>
                <a:gd name="T11" fmla="*/ 57 h 2066"/>
                <a:gd name="T12" fmla="*/ 1211 w 2132"/>
                <a:gd name="T13" fmla="*/ 86 h 2066"/>
                <a:gd name="T14" fmla="*/ 1576 w 2132"/>
                <a:gd name="T15" fmla="*/ 145 h 2066"/>
                <a:gd name="T16" fmla="*/ 1998 w 2132"/>
                <a:gd name="T17" fmla="*/ 603 h 2066"/>
                <a:gd name="T18" fmla="*/ 2072 w 2132"/>
                <a:gd name="T19" fmla="*/ 1175 h 2066"/>
                <a:gd name="T20" fmla="*/ 2069 w 2132"/>
                <a:gd name="T21" fmla="*/ 1187 h 2066"/>
                <a:gd name="T22" fmla="*/ 2051 w 2132"/>
                <a:gd name="T23" fmla="*/ 1931 h 2066"/>
                <a:gd name="T24" fmla="*/ 2035 w 2132"/>
                <a:gd name="T25" fmla="*/ 1964 h 2066"/>
                <a:gd name="T26" fmla="*/ 1710 w 2132"/>
                <a:gd name="T27" fmla="*/ 1966 h 2066"/>
                <a:gd name="T28" fmla="*/ 1556 w 2132"/>
                <a:gd name="T29" fmla="*/ 1754 h 2066"/>
                <a:gd name="T30" fmla="*/ 1508 w 2132"/>
                <a:gd name="T31" fmla="*/ 1468 h 2066"/>
                <a:gd name="T32" fmla="*/ 1433 w 2132"/>
                <a:gd name="T33" fmla="*/ 1213 h 2066"/>
                <a:gd name="T34" fmla="*/ 1431 w 2132"/>
                <a:gd name="T35" fmla="*/ 1210 h 2066"/>
                <a:gd name="T36" fmla="*/ 1176 w 2132"/>
                <a:gd name="T37" fmla="*/ 1175 h 2066"/>
                <a:gd name="T38" fmla="*/ 1173 w 2132"/>
                <a:gd name="T39" fmla="*/ 1180 h 2066"/>
                <a:gd name="T40" fmla="*/ 1029 w 2132"/>
                <a:gd name="T41" fmla="*/ 1305 h 2066"/>
                <a:gd name="T42" fmla="*/ 871 w 2132"/>
                <a:gd name="T43" fmla="*/ 1262 h 2066"/>
                <a:gd name="T44" fmla="*/ 697 w 2132"/>
                <a:gd name="T45" fmla="*/ 994 h 2066"/>
                <a:gd name="T46" fmla="*/ 693 w 2132"/>
                <a:gd name="T47" fmla="*/ 918 h 2066"/>
                <a:gd name="T48" fmla="*/ 319 w 2132"/>
                <a:gd name="T49" fmla="*/ 804 h 2066"/>
                <a:gd name="T50" fmla="*/ 218 w 2132"/>
                <a:gd name="T51" fmla="*/ 972 h 2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32" h="2066">
                  <a:moveTo>
                    <a:pt x="218" y="972"/>
                  </a:moveTo>
                  <a:cubicBezTo>
                    <a:pt x="200" y="1008"/>
                    <a:pt x="150" y="1012"/>
                    <a:pt x="126" y="979"/>
                  </a:cubicBezTo>
                  <a:cubicBezTo>
                    <a:pt x="88" y="924"/>
                    <a:pt x="0" y="761"/>
                    <a:pt x="99" y="377"/>
                  </a:cubicBezTo>
                  <a:cubicBezTo>
                    <a:pt x="125" y="277"/>
                    <a:pt x="245" y="154"/>
                    <a:pt x="370" y="103"/>
                  </a:cubicBezTo>
                  <a:cubicBezTo>
                    <a:pt x="487" y="56"/>
                    <a:pt x="673" y="0"/>
                    <a:pt x="858" y="28"/>
                  </a:cubicBezTo>
                  <a:cubicBezTo>
                    <a:pt x="893" y="33"/>
                    <a:pt x="927" y="44"/>
                    <a:pt x="960" y="57"/>
                  </a:cubicBezTo>
                  <a:cubicBezTo>
                    <a:pt x="999" y="71"/>
                    <a:pt x="1082" y="95"/>
                    <a:pt x="1211" y="86"/>
                  </a:cubicBezTo>
                  <a:cubicBezTo>
                    <a:pt x="1336" y="76"/>
                    <a:pt x="1461" y="95"/>
                    <a:pt x="1576" y="145"/>
                  </a:cubicBezTo>
                  <a:cubicBezTo>
                    <a:pt x="1749" y="220"/>
                    <a:pt x="1920" y="386"/>
                    <a:pt x="1998" y="603"/>
                  </a:cubicBezTo>
                  <a:cubicBezTo>
                    <a:pt x="1998" y="603"/>
                    <a:pt x="2132" y="1024"/>
                    <a:pt x="2072" y="1175"/>
                  </a:cubicBezTo>
                  <a:cubicBezTo>
                    <a:pt x="2070" y="1179"/>
                    <a:pt x="2069" y="1183"/>
                    <a:pt x="2069" y="1187"/>
                  </a:cubicBezTo>
                  <a:cubicBezTo>
                    <a:pt x="2065" y="1248"/>
                    <a:pt x="1865" y="1579"/>
                    <a:pt x="2051" y="1931"/>
                  </a:cubicBezTo>
                  <a:cubicBezTo>
                    <a:pt x="2057" y="1942"/>
                    <a:pt x="2046" y="1956"/>
                    <a:pt x="2035" y="1964"/>
                  </a:cubicBezTo>
                  <a:cubicBezTo>
                    <a:pt x="1990" y="1995"/>
                    <a:pt x="1860" y="2066"/>
                    <a:pt x="1710" y="1966"/>
                  </a:cubicBezTo>
                  <a:cubicBezTo>
                    <a:pt x="1710" y="1966"/>
                    <a:pt x="1626" y="1917"/>
                    <a:pt x="1556" y="1754"/>
                  </a:cubicBezTo>
                  <a:cubicBezTo>
                    <a:pt x="1517" y="1664"/>
                    <a:pt x="1502" y="1566"/>
                    <a:pt x="1508" y="1468"/>
                  </a:cubicBezTo>
                  <a:cubicBezTo>
                    <a:pt x="1513" y="1398"/>
                    <a:pt x="1503" y="1299"/>
                    <a:pt x="1433" y="1213"/>
                  </a:cubicBezTo>
                  <a:cubicBezTo>
                    <a:pt x="1433" y="1212"/>
                    <a:pt x="1432" y="1211"/>
                    <a:pt x="1431" y="1210"/>
                  </a:cubicBezTo>
                  <a:cubicBezTo>
                    <a:pt x="1414" y="1194"/>
                    <a:pt x="1249" y="1031"/>
                    <a:pt x="1176" y="1175"/>
                  </a:cubicBezTo>
                  <a:cubicBezTo>
                    <a:pt x="1175" y="1177"/>
                    <a:pt x="1174" y="1178"/>
                    <a:pt x="1173" y="1180"/>
                  </a:cubicBezTo>
                  <a:cubicBezTo>
                    <a:pt x="1163" y="1194"/>
                    <a:pt x="1107" y="1268"/>
                    <a:pt x="1029" y="1305"/>
                  </a:cubicBezTo>
                  <a:cubicBezTo>
                    <a:pt x="973" y="1332"/>
                    <a:pt x="906" y="1313"/>
                    <a:pt x="871" y="1262"/>
                  </a:cubicBezTo>
                  <a:cubicBezTo>
                    <a:pt x="840" y="1216"/>
                    <a:pt x="716" y="1057"/>
                    <a:pt x="697" y="994"/>
                  </a:cubicBezTo>
                  <a:cubicBezTo>
                    <a:pt x="693" y="980"/>
                    <a:pt x="695" y="951"/>
                    <a:pt x="693" y="918"/>
                  </a:cubicBezTo>
                  <a:cubicBezTo>
                    <a:pt x="682" y="726"/>
                    <a:pt x="436" y="651"/>
                    <a:pt x="319" y="804"/>
                  </a:cubicBezTo>
                  <a:cubicBezTo>
                    <a:pt x="287" y="847"/>
                    <a:pt x="252" y="902"/>
                    <a:pt x="218" y="972"/>
                  </a:cubicBezTo>
                  <a:close/>
                </a:path>
              </a:pathLst>
            </a:custGeom>
            <a:solidFill>
              <a:srgbClr val="192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ï$1ïḓê" descr="ebf716c0-7162-4c04-be05-76292ba52f28"/>
            <p:cNvSpPr/>
            <p:nvPr/>
          </p:nvSpPr>
          <p:spPr bwMode="auto">
            <a:xfrm>
              <a:off x="4760916" y="4427501"/>
              <a:ext cx="203760" cy="156971"/>
            </a:xfrm>
            <a:custGeom>
              <a:avLst/>
              <a:gdLst>
                <a:gd name="T0" fmla="*/ 148 w 812"/>
                <a:gd name="T1" fmla="*/ 0 h 622"/>
                <a:gd name="T2" fmla="*/ 0 w 812"/>
                <a:gd name="T3" fmla="*/ 602 h 622"/>
                <a:gd name="T4" fmla="*/ 744 w 812"/>
                <a:gd name="T5" fmla="*/ 622 h 622"/>
                <a:gd name="T6" fmla="*/ 812 w 812"/>
                <a:gd name="T7" fmla="*/ 84 h 622"/>
                <a:gd name="T8" fmla="*/ 148 w 812"/>
                <a:gd name="T9" fmla="*/ 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2" h="622">
                  <a:moveTo>
                    <a:pt x="148" y="0"/>
                  </a:moveTo>
                  <a:cubicBezTo>
                    <a:pt x="148" y="0"/>
                    <a:pt x="119" y="404"/>
                    <a:pt x="0" y="602"/>
                  </a:cubicBezTo>
                  <a:cubicBezTo>
                    <a:pt x="744" y="622"/>
                    <a:pt x="744" y="622"/>
                    <a:pt x="744" y="622"/>
                  </a:cubicBezTo>
                  <a:cubicBezTo>
                    <a:pt x="744" y="622"/>
                    <a:pt x="656" y="389"/>
                    <a:pt x="812" y="84"/>
                  </a:cubicBezTo>
                  <a:lnTo>
                    <a:pt x="148" y="0"/>
                  </a:lnTo>
                  <a:close/>
                </a:path>
              </a:pathLst>
            </a:custGeom>
            <a:solidFill>
              <a:srgbClr val="CCA9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î$ḷîḑè" descr="b19d6c48-ad24-4d9b-b26d-49eac44afccd"/>
            <p:cNvSpPr/>
            <p:nvPr/>
          </p:nvSpPr>
          <p:spPr bwMode="auto">
            <a:xfrm>
              <a:off x="4481689" y="4502967"/>
              <a:ext cx="478459" cy="239984"/>
            </a:xfrm>
            <a:custGeom>
              <a:avLst/>
              <a:gdLst>
                <a:gd name="T0" fmla="*/ 1246 w 1903"/>
                <a:gd name="T1" fmla="*/ 53 h 954"/>
                <a:gd name="T2" fmla="*/ 1123 w 1903"/>
                <a:gd name="T3" fmla="*/ 0 h 954"/>
                <a:gd name="T4" fmla="*/ 1035 w 1903"/>
                <a:gd name="T5" fmla="*/ 61 h 954"/>
                <a:gd name="T6" fmla="*/ 1030 w 1903"/>
                <a:gd name="T7" fmla="*/ 64 h 954"/>
                <a:gd name="T8" fmla="*/ 956 w 1903"/>
                <a:gd name="T9" fmla="*/ 112 h 954"/>
                <a:gd name="T10" fmla="*/ 953 w 1903"/>
                <a:gd name="T11" fmla="*/ 114 h 954"/>
                <a:gd name="T12" fmla="*/ 922 w 1903"/>
                <a:gd name="T13" fmla="*/ 133 h 954"/>
                <a:gd name="T14" fmla="*/ 915 w 1903"/>
                <a:gd name="T15" fmla="*/ 137 h 954"/>
                <a:gd name="T16" fmla="*/ 843 w 1903"/>
                <a:gd name="T17" fmla="*/ 179 h 954"/>
                <a:gd name="T18" fmla="*/ 826 w 1903"/>
                <a:gd name="T19" fmla="*/ 188 h 954"/>
                <a:gd name="T20" fmla="*/ 797 w 1903"/>
                <a:gd name="T21" fmla="*/ 203 h 954"/>
                <a:gd name="T22" fmla="*/ 776 w 1903"/>
                <a:gd name="T23" fmla="*/ 215 h 954"/>
                <a:gd name="T24" fmla="*/ 712 w 1903"/>
                <a:gd name="T25" fmla="*/ 246 h 954"/>
                <a:gd name="T26" fmla="*/ 681 w 1903"/>
                <a:gd name="T27" fmla="*/ 262 h 954"/>
                <a:gd name="T28" fmla="*/ 418 w 1903"/>
                <a:gd name="T29" fmla="*/ 361 h 954"/>
                <a:gd name="T30" fmla="*/ 369 w 1903"/>
                <a:gd name="T31" fmla="*/ 374 h 954"/>
                <a:gd name="T32" fmla="*/ 1 w 1903"/>
                <a:gd name="T33" fmla="*/ 706 h 954"/>
                <a:gd name="T34" fmla="*/ 7 w 1903"/>
                <a:gd name="T35" fmla="*/ 764 h 954"/>
                <a:gd name="T36" fmla="*/ 282 w 1903"/>
                <a:gd name="T37" fmla="*/ 867 h 954"/>
                <a:gd name="T38" fmla="*/ 1826 w 1903"/>
                <a:gd name="T39" fmla="*/ 754 h 954"/>
                <a:gd name="T40" fmla="*/ 1903 w 1903"/>
                <a:gd name="T41" fmla="*/ 500 h 954"/>
                <a:gd name="T42" fmla="*/ 1903 w 1903"/>
                <a:gd name="T43" fmla="*/ 474 h 954"/>
                <a:gd name="T44" fmla="*/ 1841 w 1903"/>
                <a:gd name="T45" fmla="*/ 7 h 954"/>
                <a:gd name="T46" fmla="*/ 1413 w 1903"/>
                <a:gd name="T47" fmla="*/ 63 h 954"/>
                <a:gd name="T48" fmla="*/ 1359 w 1903"/>
                <a:gd name="T49" fmla="*/ 65 h 954"/>
                <a:gd name="T50" fmla="*/ 1327 w 1903"/>
                <a:gd name="T51" fmla="*/ 65 h 954"/>
                <a:gd name="T52" fmla="*/ 1275 w 1903"/>
                <a:gd name="T53" fmla="*/ 59 h 954"/>
                <a:gd name="T54" fmla="*/ 1274 w 1903"/>
                <a:gd name="T55" fmla="*/ 58 h 954"/>
                <a:gd name="T56" fmla="*/ 1268 w 1903"/>
                <a:gd name="T57" fmla="*/ 58 h 954"/>
                <a:gd name="T58" fmla="*/ 1266 w 1903"/>
                <a:gd name="T59" fmla="*/ 57 h 954"/>
                <a:gd name="T60" fmla="*/ 1246 w 1903"/>
                <a:gd name="T61" fmla="*/ 53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03" h="954">
                  <a:moveTo>
                    <a:pt x="1246" y="53"/>
                  </a:moveTo>
                  <a:cubicBezTo>
                    <a:pt x="1194" y="42"/>
                    <a:pt x="1151" y="23"/>
                    <a:pt x="1123" y="0"/>
                  </a:cubicBezTo>
                  <a:cubicBezTo>
                    <a:pt x="1098" y="18"/>
                    <a:pt x="1069" y="38"/>
                    <a:pt x="1035" y="61"/>
                  </a:cubicBezTo>
                  <a:cubicBezTo>
                    <a:pt x="1033" y="62"/>
                    <a:pt x="1032" y="63"/>
                    <a:pt x="1030" y="64"/>
                  </a:cubicBezTo>
                  <a:cubicBezTo>
                    <a:pt x="1007" y="79"/>
                    <a:pt x="982" y="96"/>
                    <a:pt x="956" y="112"/>
                  </a:cubicBezTo>
                  <a:cubicBezTo>
                    <a:pt x="955" y="113"/>
                    <a:pt x="954" y="113"/>
                    <a:pt x="953" y="114"/>
                  </a:cubicBezTo>
                  <a:cubicBezTo>
                    <a:pt x="943" y="120"/>
                    <a:pt x="933" y="127"/>
                    <a:pt x="922" y="133"/>
                  </a:cubicBezTo>
                  <a:cubicBezTo>
                    <a:pt x="919" y="134"/>
                    <a:pt x="917" y="136"/>
                    <a:pt x="915" y="137"/>
                  </a:cubicBezTo>
                  <a:cubicBezTo>
                    <a:pt x="892" y="151"/>
                    <a:pt x="868" y="165"/>
                    <a:pt x="843" y="179"/>
                  </a:cubicBezTo>
                  <a:cubicBezTo>
                    <a:pt x="837" y="182"/>
                    <a:pt x="832" y="185"/>
                    <a:pt x="826" y="188"/>
                  </a:cubicBezTo>
                  <a:cubicBezTo>
                    <a:pt x="817" y="193"/>
                    <a:pt x="807" y="198"/>
                    <a:pt x="797" y="203"/>
                  </a:cubicBezTo>
                  <a:cubicBezTo>
                    <a:pt x="790" y="207"/>
                    <a:pt x="783" y="211"/>
                    <a:pt x="776" y="215"/>
                  </a:cubicBezTo>
                  <a:cubicBezTo>
                    <a:pt x="755" y="226"/>
                    <a:pt x="734" y="236"/>
                    <a:pt x="712" y="246"/>
                  </a:cubicBezTo>
                  <a:cubicBezTo>
                    <a:pt x="702" y="252"/>
                    <a:pt x="691" y="257"/>
                    <a:pt x="681" y="262"/>
                  </a:cubicBezTo>
                  <a:cubicBezTo>
                    <a:pt x="598" y="300"/>
                    <a:pt x="509" y="335"/>
                    <a:pt x="418" y="361"/>
                  </a:cubicBezTo>
                  <a:cubicBezTo>
                    <a:pt x="402" y="365"/>
                    <a:pt x="386" y="370"/>
                    <a:pt x="369" y="374"/>
                  </a:cubicBezTo>
                  <a:cubicBezTo>
                    <a:pt x="51" y="452"/>
                    <a:pt x="2" y="618"/>
                    <a:pt x="1" y="706"/>
                  </a:cubicBezTo>
                  <a:cubicBezTo>
                    <a:pt x="0" y="741"/>
                    <a:pt x="7" y="764"/>
                    <a:pt x="7" y="764"/>
                  </a:cubicBezTo>
                  <a:cubicBezTo>
                    <a:pt x="7" y="764"/>
                    <a:pt x="122" y="843"/>
                    <a:pt x="282" y="867"/>
                  </a:cubicBezTo>
                  <a:cubicBezTo>
                    <a:pt x="869" y="954"/>
                    <a:pt x="1826" y="754"/>
                    <a:pt x="1826" y="754"/>
                  </a:cubicBezTo>
                  <a:cubicBezTo>
                    <a:pt x="1826" y="754"/>
                    <a:pt x="1902" y="684"/>
                    <a:pt x="1903" y="500"/>
                  </a:cubicBezTo>
                  <a:cubicBezTo>
                    <a:pt x="1903" y="492"/>
                    <a:pt x="1903" y="483"/>
                    <a:pt x="1903" y="474"/>
                  </a:cubicBezTo>
                  <a:cubicBezTo>
                    <a:pt x="1902" y="462"/>
                    <a:pt x="1862" y="109"/>
                    <a:pt x="1841" y="7"/>
                  </a:cubicBezTo>
                  <a:cubicBezTo>
                    <a:pt x="1762" y="24"/>
                    <a:pt x="1637" y="46"/>
                    <a:pt x="1413" y="63"/>
                  </a:cubicBezTo>
                  <a:cubicBezTo>
                    <a:pt x="1393" y="64"/>
                    <a:pt x="1375" y="65"/>
                    <a:pt x="1359" y="65"/>
                  </a:cubicBezTo>
                  <a:cubicBezTo>
                    <a:pt x="1348" y="65"/>
                    <a:pt x="1337" y="65"/>
                    <a:pt x="1327" y="65"/>
                  </a:cubicBezTo>
                  <a:cubicBezTo>
                    <a:pt x="1307" y="64"/>
                    <a:pt x="1290" y="62"/>
                    <a:pt x="1275" y="59"/>
                  </a:cubicBezTo>
                  <a:cubicBezTo>
                    <a:pt x="1274" y="58"/>
                    <a:pt x="1274" y="58"/>
                    <a:pt x="1274" y="58"/>
                  </a:cubicBezTo>
                  <a:cubicBezTo>
                    <a:pt x="1268" y="58"/>
                    <a:pt x="1268" y="58"/>
                    <a:pt x="1268" y="58"/>
                  </a:cubicBezTo>
                  <a:cubicBezTo>
                    <a:pt x="1267" y="57"/>
                    <a:pt x="1266" y="57"/>
                    <a:pt x="1266" y="57"/>
                  </a:cubicBezTo>
                  <a:lnTo>
                    <a:pt x="1246" y="53"/>
                  </a:lnTo>
                  <a:close/>
                </a:path>
              </a:pathLst>
            </a:custGeom>
            <a:solidFill>
              <a:srgbClr val="1E4C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îśľîḋê" descr="ecad2259-07f8-4d4b-ba55-f78be3c2d49a"/>
            <p:cNvSpPr/>
            <p:nvPr/>
          </p:nvSpPr>
          <p:spPr bwMode="auto">
            <a:xfrm>
              <a:off x="4481689" y="4665975"/>
              <a:ext cx="473931" cy="76976"/>
            </a:xfrm>
            <a:custGeom>
              <a:avLst/>
              <a:gdLst>
                <a:gd name="T0" fmla="*/ 286 w 1884"/>
                <a:gd name="T1" fmla="*/ 107 h 307"/>
                <a:gd name="T2" fmla="*/ 7 w 1884"/>
                <a:gd name="T3" fmla="*/ 7 h 307"/>
                <a:gd name="T4" fmla="*/ 1 w 1884"/>
                <a:gd name="T5" fmla="*/ 59 h 307"/>
                <a:gd name="T6" fmla="*/ 7 w 1884"/>
                <a:gd name="T7" fmla="*/ 117 h 307"/>
                <a:gd name="T8" fmla="*/ 283 w 1884"/>
                <a:gd name="T9" fmla="*/ 220 h 307"/>
                <a:gd name="T10" fmla="*/ 1827 w 1884"/>
                <a:gd name="T11" fmla="*/ 107 h 307"/>
                <a:gd name="T12" fmla="*/ 1884 w 1884"/>
                <a:gd name="T13" fmla="*/ 0 h 307"/>
                <a:gd name="T14" fmla="*/ 286 w 1884"/>
                <a:gd name="T15" fmla="*/ 1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4" h="307">
                  <a:moveTo>
                    <a:pt x="286" y="107"/>
                  </a:moveTo>
                  <a:cubicBezTo>
                    <a:pt x="153" y="87"/>
                    <a:pt x="48" y="32"/>
                    <a:pt x="7" y="7"/>
                  </a:cubicBezTo>
                  <a:cubicBezTo>
                    <a:pt x="3" y="26"/>
                    <a:pt x="1" y="44"/>
                    <a:pt x="1" y="59"/>
                  </a:cubicBezTo>
                  <a:cubicBezTo>
                    <a:pt x="0" y="94"/>
                    <a:pt x="7" y="117"/>
                    <a:pt x="7" y="117"/>
                  </a:cubicBezTo>
                  <a:cubicBezTo>
                    <a:pt x="7" y="117"/>
                    <a:pt x="123" y="196"/>
                    <a:pt x="283" y="220"/>
                  </a:cubicBezTo>
                  <a:cubicBezTo>
                    <a:pt x="869" y="307"/>
                    <a:pt x="1827" y="107"/>
                    <a:pt x="1827" y="107"/>
                  </a:cubicBezTo>
                  <a:cubicBezTo>
                    <a:pt x="1827" y="107"/>
                    <a:pt x="1861" y="75"/>
                    <a:pt x="1884" y="0"/>
                  </a:cubicBezTo>
                  <a:cubicBezTo>
                    <a:pt x="1635" y="47"/>
                    <a:pt x="819" y="186"/>
                    <a:pt x="286" y="107"/>
                  </a:cubicBezTo>
                  <a:close/>
                </a:path>
              </a:pathLst>
            </a:custGeom>
            <a:solidFill>
              <a:srgbClr val="FF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ísļíḓé" descr="feb072c6-7cbf-4a31-b0ed-0dae45a6cfdb"/>
            <p:cNvSpPr/>
            <p:nvPr/>
          </p:nvSpPr>
          <p:spPr bwMode="auto">
            <a:xfrm>
              <a:off x="4718655" y="4518061"/>
              <a:ext cx="81504" cy="45280"/>
            </a:xfrm>
            <a:custGeom>
              <a:avLst/>
              <a:gdLst>
                <a:gd name="T0" fmla="*/ 316 w 324"/>
                <a:gd name="T1" fmla="*/ 154 h 178"/>
                <a:gd name="T2" fmla="*/ 254 w 324"/>
                <a:gd name="T3" fmla="*/ 166 h 178"/>
                <a:gd name="T4" fmla="*/ 0 w 324"/>
                <a:gd name="T5" fmla="*/ 48 h 178"/>
                <a:gd name="T6" fmla="*/ 75 w 324"/>
                <a:gd name="T7" fmla="*/ 0 h 178"/>
                <a:gd name="T8" fmla="*/ 285 w 324"/>
                <a:gd name="T9" fmla="*/ 98 h 178"/>
                <a:gd name="T10" fmla="*/ 316 w 324"/>
                <a:gd name="T11" fmla="*/ 154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4" h="178">
                  <a:moveTo>
                    <a:pt x="316" y="154"/>
                  </a:moveTo>
                  <a:cubicBezTo>
                    <a:pt x="307" y="172"/>
                    <a:pt x="279" y="178"/>
                    <a:pt x="254" y="16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27" y="32"/>
                    <a:pt x="52" y="16"/>
                    <a:pt x="75" y="0"/>
                  </a:cubicBezTo>
                  <a:cubicBezTo>
                    <a:pt x="285" y="98"/>
                    <a:pt x="285" y="98"/>
                    <a:pt x="285" y="98"/>
                  </a:cubicBezTo>
                  <a:cubicBezTo>
                    <a:pt x="310" y="110"/>
                    <a:pt x="324" y="135"/>
                    <a:pt x="316" y="154"/>
                  </a:cubicBezTo>
                  <a:close/>
                </a:path>
              </a:pathLst>
            </a:custGeom>
            <a:solidFill>
              <a:srgbClr val="FF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iṧľide" descr="d412f681-4385-4578-a520-ad7d8d8492c2"/>
            <p:cNvSpPr/>
            <p:nvPr/>
          </p:nvSpPr>
          <p:spPr bwMode="auto">
            <a:xfrm>
              <a:off x="4689977" y="4536173"/>
              <a:ext cx="76976" cy="42261"/>
            </a:xfrm>
            <a:custGeom>
              <a:avLst/>
              <a:gdLst>
                <a:gd name="T0" fmla="*/ 296 w 305"/>
                <a:gd name="T1" fmla="*/ 142 h 167"/>
                <a:gd name="T2" fmla="*/ 234 w 305"/>
                <a:gd name="T3" fmla="*/ 155 h 167"/>
                <a:gd name="T4" fmla="*/ 0 w 305"/>
                <a:gd name="T5" fmla="*/ 46 h 167"/>
                <a:gd name="T6" fmla="*/ 72 w 305"/>
                <a:gd name="T7" fmla="*/ 4 h 167"/>
                <a:gd name="T8" fmla="*/ 79 w 305"/>
                <a:gd name="T9" fmla="*/ 0 h 167"/>
                <a:gd name="T10" fmla="*/ 265 w 305"/>
                <a:gd name="T11" fmla="*/ 87 h 167"/>
                <a:gd name="T12" fmla="*/ 296 w 305"/>
                <a:gd name="T13" fmla="*/ 14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" h="167">
                  <a:moveTo>
                    <a:pt x="296" y="142"/>
                  </a:moveTo>
                  <a:cubicBezTo>
                    <a:pt x="287" y="161"/>
                    <a:pt x="259" y="167"/>
                    <a:pt x="234" y="15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25" y="32"/>
                    <a:pt x="49" y="18"/>
                    <a:pt x="72" y="4"/>
                  </a:cubicBezTo>
                  <a:cubicBezTo>
                    <a:pt x="75" y="3"/>
                    <a:pt x="77" y="1"/>
                    <a:pt x="79" y="0"/>
                  </a:cubicBezTo>
                  <a:cubicBezTo>
                    <a:pt x="265" y="87"/>
                    <a:pt x="265" y="87"/>
                    <a:pt x="265" y="87"/>
                  </a:cubicBezTo>
                  <a:cubicBezTo>
                    <a:pt x="291" y="99"/>
                    <a:pt x="305" y="124"/>
                    <a:pt x="296" y="142"/>
                  </a:cubicBezTo>
                  <a:close/>
                </a:path>
              </a:pathLst>
            </a:custGeom>
            <a:solidFill>
              <a:srgbClr val="FF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ïṡľïďé" descr="0a1b9ad5-c4c1-4da0-bf17-427f9f3e55d3"/>
            <p:cNvSpPr/>
            <p:nvPr/>
          </p:nvSpPr>
          <p:spPr bwMode="auto">
            <a:xfrm>
              <a:off x="4656772" y="4554285"/>
              <a:ext cx="75467" cy="39243"/>
            </a:xfrm>
            <a:custGeom>
              <a:avLst/>
              <a:gdLst>
                <a:gd name="T0" fmla="*/ 288 w 297"/>
                <a:gd name="T1" fmla="*/ 136 h 161"/>
                <a:gd name="T2" fmla="*/ 226 w 297"/>
                <a:gd name="T3" fmla="*/ 149 h 161"/>
                <a:gd name="T4" fmla="*/ 0 w 297"/>
                <a:gd name="T5" fmla="*/ 43 h 161"/>
                <a:gd name="T6" fmla="*/ 63 w 297"/>
                <a:gd name="T7" fmla="*/ 12 h 161"/>
                <a:gd name="T8" fmla="*/ 85 w 297"/>
                <a:gd name="T9" fmla="*/ 0 h 161"/>
                <a:gd name="T10" fmla="*/ 258 w 297"/>
                <a:gd name="T11" fmla="*/ 81 h 161"/>
                <a:gd name="T12" fmla="*/ 288 w 297"/>
                <a:gd name="T13" fmla="*/ 13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161">
                  <a:moveTo>
                    <a:pt x="288" y="136"/>
                  </a:moveTo>
                  <a:cubicBezTo>
                    <a:pt x="279" y="155"/>
                    <a:pt x="251" y="161"/>
                    <a:pt x="226" y="14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22" y="34"/>
                    <a:pt x="43" y="23"/>
                    <a:pt x="63" y="12"/>
                  </a:cubicBezTo>
                  <a:cubicBezTo>
                    <a:pt x="71" y="8"/>
                    <a:pt x="78" y="4"/>
                    <a:pt x="85" y="0"/>
                  </a:cubicBezTo>
                  <a:cubicBezTo>
                    <a:pt x="258" y="81"/>
                    <a:pt x="258" y="81"/>
                    <a:pt x="258" y="81"/>
                  </a:cubicBezTo>
                  <a:cubicBezTo>
                    <a:pt x="283" y="93"/>
                    <a:pt x="297" y="117"/>
                    <a:pt x="288" y="136"/>
                  </a:cubicBezTo>
                  <a:close/>
                </a:path>
              </a:pathLst>
            </a:custGeom>
            <a:solidFill>
              <a:srgbClr val="FF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ïṡ1íḍè" descr="cdec388c-8a1f-4ef6-bc31-580631fe8ad2"/>
            <p:cNvSpPr/>
            <p:nvPr/>
          </p:nvSpPr>
          <p:spPr bwMode="auto">
            <a:xfrm>
              <a:off x="4776009" y="3642647"/>
              <a:ext cx="347147" cy="849755"/>
            </a:xfrm>
            <a:custGeom>
              <a:avLst/>
              <a:gdLst>
                <a:gd name="T0" fmla="*/ 332 w 1374"/>
                <a:gd name="T1" fmla="*/ 3378 h 3378"/>
                <a:gd name="T2" fmla="*/ 0 w 1374"/>
                <a:gd name="T3" fmla="*/ 3348 h 3378"/>
                <a:gd name="T4" fmla="*/ 881 w 1374"/>
                <a:gd name="T5" fmla="*/ 63 h 3378"/>
                <a:gd name="T6" fmla="*/ 919 w 1374"/>
                <a:gd name="T7" fmla="*/ 1624 h 3378"/>
                <a:gd name="T8" fmla="*/ 332 w 1374"/>
                <a:gd name="T9" fmla="*/ 3378 h 3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4" h="3378">
                  <a:moveTo>
                    <a:pt x="332" y="3378"/>
                  </a:moveTo>
                  <a:cubicBezTo>
                    <a:pt x="0" y="3348"/>
                    <a:pt x="0" y="3348"/>
                    <a:pt x="0" y="3348"/>
                  </a:cubicBezTo>
                  <a:cubicBezTo>
                    <a:pt x="0" y="3348"/>
                    <a:pt x="149" y="0"/>
                    <a:pt x="881" y="63"/>
                  </a:cubicBezTo>
                  <a:cubicBezTo>
                    <a:pt x="1374" y="106"/>
                    <a:pt x="919" y="1624"/>
                    <a:pt x="919" y="1624"/>
                  </a:cubicBezTo>
                  <a:lnTo>
                    <a:pt x="332" y="3378"/>
                  </a:lnTo>
                  <a:close/>
                </a:path>
              </a:pathLst>
            </a:custGeom>
            <a:solidFill>
              <a:srgbClr val="EFA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îṥľïḑè" descr="6fdb3157-0c73-4f2d-b3e2-7b4227e81a6e"/>
            <p:cNvSpPr/>
            <p:nvPr/>
          </p:nvSpPr>
          <p:spPr bwMode="auto">
            <a:xfrm>
              <a:off x="4914868" y="3544540"/>
              <a:ext cx="665616" cy="78485"/>
            </a:xfrm>
            <a:custGeom>
              <a:avLst/>
              <a:gdLst>
                <a:gd name="T0" fmla="*/ 61 w 2644"/>
                <a:gd name="T1" fmla="*/ 0 h 312"/>
                <a:gd name="T2" fmla="*/ 2582 w 2644"/>
                <a:gd name="T3" fmla="*/ 0 h 312"/>
                <a:gd name="T4" fmla="*/ 2644 w 2644"/>
                <a:gd name="T5" fmla="*/ 62 h 312"/>
                <a:gd name="T6" fmla="*/ 2644 w 2644"/>
                <a:gd name="T7" fmla="*/ 251 h 312"/>
                <a:gd name="T8" fmla="*/ 2582 w 2644"/>
                <a:gd name="T9" fmla="*/ 312 h 312"/>
                <a:gd name="T10" fmla="*/ 61 w 2644"/>
                <a:gd name="T11" fmla="*/ 312 h 312"/>
                <a:gd name="T12" fmla="*/ 0 w 2644"/>
                <a:gd name="T13" fmla="*/ 251 h 312"/>
                <a:gd name="T14" fmla="*/ 0 w 2644"/>
                <a:gd name="T15" fmla="*/ 62 h 312"/>
                <a:gd name="T16" fmla="*/ 61 w 2644"/>
                <a:gd name="T1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44" h="312">
                  <a:moveTo>
                    <a:pt x="61" y="0"/>
                  </a:moveTo>
                  <a:cubicBezTo>
                    <a:pt x="2582" y="0"/>
                    <a:pt x="2582" y="0"/>
                    <a:pt x="2582" y="0"/>
                  </a:cubicBezTo>
                  <a:cubicBezTo>
                    <a:pt x="2616" y="0"/>
                    <a:pt x="2644" y="28"/>
                    <a:pt x="2644" y="62"/>
                  </a:cubicBezTo>
                  <a:cubicBezTo>
                    <a:pt x="2644" y="251"/>
                    <a:pt x="2644" y="251"/>
                    <a:pt x="2644" y="251"/>
                  </a:cubicBezTo>
                  <a:cubicBezTo>
                    <a:pt x="2644" y="285"/>
                    <a:pt x="2616" y="312"/>
                    <a:pt x="2582" y="312"/>
                  </a:cubicBezTo>
                  <a:cubicBezTo>
                    <a:pt x="61" y="312"/>
                    <a:pt x="61" y="312"/>
                    <a:pt x="61" y="312"/>
                  </a:cubicBezTo>
                  <a:cubicBezTo>
                    <a:pt x="27" y="312"/>
                    <a:pt x="0" y="285"/>
                    <a:pt x="0" y="25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8"/>
                    <a:pt x="27" y="0"/>
                    <a:pt x="6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îsļíďè" descr="85378171-1621-41b6-9f47-46282dbeaad6"/>
            <p:cNvSpPr/>
            <p:nvPr/>
          </p:nvSpPr>
          <p:spPr bwMode="auto">
            <a:xfrm>
              <a:off x="4585833" y="3026840"/>
              <a:ext cx="381862" cy="575056"/>
            </a:xfrm>
            <a:custGeom>
              <a:avLst/>
              <a:gdLst>
                <a:gd name="T0" fmla="*/ 133 w 1518"/>
                <a:gd name="T1" fmla="*/ 28 h 2283"/>
                <a:gd name="T2" fmla="*/ 1504 w 1518"/>
                <a:gd name="T3" fmla="*/ 2179 h 2283"/>
                <a:gd name="T4" fmla="*/ 1490 w 1518"/>
                <a:gd name="T5" fmla="*/ 2243 h 2283"/>
                <a:gd name="T6" fmla="*/ 1450 w 1518"/>
                <a:gd name="T7" fmla="*/ 2269 h 2283"/>
                <a:gd name="T8" fmla="*/ 1385 w 1518"/>
                <a:gd name="T9" fmla="*/ 2255 h 2283"/>
                <a:gd name="T10" fmla="*/ 14 w 1518"/>
                <a:gd name="T11" fmla="*/ 104 h 2283"/>
                <a:gd name="T12" fmla="*/ 28 w 1518"/>
                <a:gd name="T13" fmla="*/ 40 h 2283"/>
                <a:gd name="T14" fmla="*/ 68 w 1518"/>
                <a:gd name="T15" fmla="*/ 14 h 2283"/>
                <a:gd name="T16" fmla="*/ 133 w 1518"/>
                <a:gd name="T17" fmla="*/ 28 h 2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8" h="2283">
                  <a:moveTo>
                    <a:pt x="133" y="28"/>
                  </a:moveTo>
                  <a:cubicBezTo>
                    <a:pt x="1504" y="2179"/>
                    <a:pt x="1504" y="2179"/>
                    <a:pt x="1504" y="2179"/>
                  </a:cubicBezTo>
                  <a:cubicBezTo>
                    <a:pt x="1518" y="2201"/>
                    <a:pt x="1512" y="2229"/>
                    <a:pt x="1490" y="2243"/>
                  </a:cubicBezTo>
                  <a:cubicBezTo>
                    <a:pt x="1450" y="2269"/>
                    <a:pt x="1450" y="2269"/>
                    <a:pt x="1450" y="2269"/>
                  </a:cubicBezTo>
                  <a:cubicBezTo>
                    <a:pt x="1428" y="2283"/>
                    <a:pt x="1399" y="2276"/>
                    <a:pt x="1385" y="2255"/>
                  </a:cubicBezTo>
                  <a:cubicBezTo>
                    <a:pt x="14" y="104"/>
                    <a:pt x="14" y="104"/>
                    <a:pt x="14" y="104"/>
                  </a:cubicBezTo>
                  <a:cubicBezTo>
                    <a:pt x="0" y="82"/>
                    <a:pt x="6" y="53"/>
                    <a:pt x="28" y="40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90" y="0"/>
                    <a:pt x="119" y="6"/>
                    <a:pt x="133" y="2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iṥľíḓe" descr="fdcb96e4-dce8-4bde-8134-3182c5a30671"/>
            <p:cNvSpPr/>
            <p:nvPr/>
          </p:nvSpPr>
          <p:spPr bwMode="auto">
            <a:xfrm>
              <a:off x="4862041" y="4456177"/>
              <a:ext cx="205269" cy="156971"/>
            </a:xfrm>
            <a:custGeom>
              <a:avLst/>
              <a:gdLst>
                <a:gd name="T0" fmla="*/ 149 w 813"/>
                <a:gd name="T1" fmla="*/ 0 h 622"/>
                <a:gd name="T2" fmla="*/ 0 w 813"/>
                <a:gd name="T3" fmla="*/ 602 h 622"/>
                <a:gd name="T4" fmla="*/ 744 w 813"/>
                <a:gd name="T5" fmla="*/ 622 h 622"/>
                <a:gd name="T6" fmla="*/ 813 w 813"/>
                <a:gd name="T7" fmla="*/ 84 h 622"/>
                <a:gd name="T8" fmla="*/ 149 w 813"/>
                <a:gd name="T9" fmla="*/ 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3" h="622">
                  <a:moveTo>
                    <a:pt x="149" y="0"/>
                  </a:moveTo>
                  <a:cubicBezTo>
                    <a:pt x="149" y="0"/>
                    <a:pt x="119" y="404"/>
                    <a:pt x="0" y="602"/>
                  </a:cubicBezTo>
                  <a:cubicBezTo>
                    <a:pt x="744" y="622"/>
                    <a:pt x="744" y="622"/>
                    <a:pt x="744" y="622"/>
                  </a:cubicBezTo>
                  <a:cubicBezTo>
                    <a:pt x="744" y="622"/>
                    <a:pt x="656" y="389"/>
                    <a:pt x="813" y="84"/>
                  </a:cubicBezTo>
                  <a:lnTo>
                    <a:pt x="149" y="0"/>
                  </a:lnTo>
                  <a:close/>
                </a:path>
              </a:pathLst>
            </a:custGeom>
            <a:solidFill>
              <a:srgbClr val="DBB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íṥ1îḑè" descr="fd68754d-bcf4-48f8-936e-be29ed7039ca"/>
            <p:cNvSpPr/>
            <p:nvPr/>
          </p:nvSpPr>
          <p:spPr bwMode="auto">
            <a:xfrm>
              <a:off x="4582815" y="4531644"/>
              <a:ext cx="479968" cy="239984"/>
            </a:xfrm>
            <a:custGeom>
              <a:avLst/>
              <a:gdLst>
                <a:gd name="T0" fmla="*/ 1246 w 1903"/>
                <a:gd name="T1" fmla="*/ 53 h 954"/>
                <a:gd name="T2" fmla="*/ 1123 w 1903"/>
                <a:gd name="T3" fmla="*/ 0 h 954"/>
                <a:gd name="T4" fmla="*/ 1035 w 1903"/>
                <a:gd name="T5" fmla="*/ 61 h 954"/>
                <a:gd name="T6" fmla="*/ 1030 w 1903"/>
                <a:gd name="T7" fmla="*/ 64 h 954"/>
                <a:gd name="T8" fmla="*/ 956 w 1903"/>
                <a:gd name="T9" fmla="*/ 112 h 954"/>
                <a:gd name="T10" fmla="*/ 953 w 1903"/>
                <a:gd name="T11" fmla="*/ 114 h 954"/>
                <a:gd name="T12" fmla="*/ 922 w 1903"/>
                <a:gd name="T13" fmla="*/ 133 h 954"/>
                <a:gd name="T14" fmla="*/ 915 w 1903"/>
                <a:gd name="T15" fmla="*/ 137 h 954"/>
                <a:gd name="T16" fmla="*/ 843 w 1903"/>
                <a:gd name="T17" fmla="*/ 179 h 954"/>
                <a:gd name="T18" fmla="*/ 827 w 1903"/>
                <a:gd name="T19" fmla="*/ 188 h 954"/>
                <a:gd name="T20" fmla="*/ 798 w 1903"/>
                <a:gd name="T21" fmla="*/ 203 h 954"/>
                <a:gd name="T22" fmla="*/ 776 w 1903"/>
                <a:gd name="T23" fmla="*/ 215 h 954"/>
                <a:gd name="T24" fmla="*/ 713 w 1903"/>
                <a:gd name="T25" fmla="*/ 246 h 954"/>
                <a:gd name="T26" fmla="*/ 681 w 1903"/>
                <a:gd name="T27" fmla="*/ 262 h 954"/>
                <a:gd name="T28" fmla="*/ 418 w 1903"/>
                <a:gd name="T29" fmla="*/ 361 h 954"/>
                <a:gd name="T30" fmla="*/ 370 w 1903"/>
                <a:gd name="T31" fmla="*/ 374 h 954"/>
                <a:gd name="T32" fmla="*/ 1 w 1903"/>
                <a:gd name="T33" fmla="*/ 706 h 954"/>
                <a:gd name="T34" fmla="*/ 7 w 1903"/>
                <a:gd name="T35" fmla="*/ 764 h 954"/>
                <a:gd name="T36" fmla="*/ 282 w 1903"/>
                <a:gd name="T37" fmla="*/ 867 h 954"/>
                <a:gd name="T38" fmla="*/ 1827 w 1903"/>
                <a:gd name="T39" fmla="*/ 754 h 954"/>
                <a:gd name="T40" fmla="*/ 1903 w 1903"/>
                <a:gd name="T41" fmla="*/ 500 h 954"/>
                <a:gd name="T42" fmla="*/ 1903 w 1903"/>
                <a:gd name="T43" fmla="*/ 474 h 954"/>
                <a:gd name="T44" fmla="*/ 1842 w 1903"/>
                <a:gd name="T45" fmla="*/ 8 h 954"/>
                <a:gd name="T46" fmla="*/ 1414 w 1903"/>
                <a:gd name="T47" fmla="*/ 63 h 954"/>
                <a:gd name="T48" fmla="*/ 1359 w 1903"/>
                <a:gd name="T49" fmla="*/ 65 h 954"/>
                <a:gd name="T50" fmla="*/ 1327 w 1903"/>
                <a:gd name="T51" fmla="*/ 65 h 954"/>
                <a:gd name="T52" fmla="*/ 1275 w 1903"/>
                <a:gd name="T53" fmla="*/ 59 h 954"/>
                <a:gd name="T54" fmla="*/ 1274 w 1903"/>
                <a:gd name="T55" fmla="*/ 58 h 954"/>
                <a:gd name="T56" fmla="*/ 1268 w 1903"/>
                <a:gd name="T57" fmla="*/ 58 h 954"/>
                <a:gd name="T58" fmla="*/ 1266 w 1903"/>
                <a:gd name="T59" fmla="*/ 57 h 954"/>
                <a:gd name="T60" fmla="*/ 1246 w 1903"/>
                <a:gd name="T61" fmla="*/ 53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03" h="954">
                  <a:moveTo>
                    <a:pt x="1246" y="53"/>
                  </a:moveTo>
                  <a:cubicBezTo>
                    <a:pt x="1194" y="42"/>
                    <a:pt x="1151" y="23"/>
                    <a:pt x="1123" y="0"/>
                  </a:cubicBezTo>
                  <a:cubicBezTo>
                    <a:pt x="1099" y="18"/>
                    <a:pt x="1069" y="38"/>
                    <a:pt x="1035" y="61"/>
                  </a:cubicBezTo>
                  <a:cubicBezTo>
                    <a:pt x="1034" y="62"/>
                    <a:pt x="1032" y="63"/>
                    <a:pt x="1030" y="64"/>
                  </a:cubicBezTo>
                  <a:cubicBezTo>
                    <a:pt x="1008" y="79"/>
                    <a:pt x="983" y="96"/>
                    <a:pt x="956" y="112"/>
                  </a:cubicBezTo>
                  <a:cubicBezTo>
                    <a:pt x="955" y="113"/>
                    <a:pt x="954" y="113"/>
                    <a:pt x="953" y="114"/>
                  </a:cubicBezTo>
                  <a:cubicBezTo>
                    <a:pt x="943" y="120"/>
                    <a:pt x="933" y="127"/>
                    <a:pt x="922" y="133"/>
                  </a:cubicBezTo>
                  <a:cubicBezTo>
                    <a:pt x="920" y="134"/>
                    <a:pt x="917" y="136"/>
                    <a:pt x="915" y="137"/>
                  </a:cubicBezTo>
                  <a:cubicBezTo>
                    <a:pt x="892" y="151"/>
                    <a:pt x="868" y="165"/>
                    <a:pt x="843" y="179"/>
                  </a:cubicBezTo>
                  <a:cubicBezTo>
                    <a:pt x="837" y="182"/>
                    <a:pt x="832" y="185"/>
                    <a:pt x="827" y="188"/>
                  </a:cubicBezTo>
                  <a:cubicBezTo>
                    <a:pt x="817" y="193"/>
                    <a:pt x="807" y="198"/>
                    <a:pt x="798" y="203"/>
                  </a:cubicBezTo>
                  <a:cubicBezTo>
                    <a:pt x="790" y="207"/>
                    <a:pt x="783" y="211"/>
                    <a:pt x="776" y="215"/>
                  </a:cubicBezTo>
                  <a:cubicBezTo>
                    <a:pt x="755" y="226"/>
                    <a:pt x="734" y="236"/>
                    <a:pt x="713" y="246"/>
                  </a:cubicBezTo>
                  <a:cubicBezTo>
                    <a:pt x="702" y="252"/>
                    <a:pt x="691" y="257"/>
                    <a:pt x="681" y="262"/>
                  </a:cubicBezTo>
                  <a:cubicBezTo>
                    <a:pt x="598" y="300"/>
                    <a:pt x="510" y="335"/>
                    <a:pt x="418" y="361"/>
                  </a:cubicBezTo>
                  <a:cubicBezTo>
                    <a:pt x="402" y="365"/>
                    <a:pt x="386" y="370"/>
                    <a:pt x="370" y="374"/>
                  </a:cubicBezTo>
                  <a:cubicBezTo>
                    <a:pt x="51" y="452"/>
                    <a:pt x="3" y="618"/>
                    <a:pt x="1" y="706"/>
                  </a:cubicBezTo>
                  <a:cubicBezTo>
                    <a:pt x="0" y="741"/>
                    <a:pt x="7" y="764"/>
                    <a:pt x="7" y="764"/>
                  </a:cubicBezTo>
                  <a:cubicBezTo>
                    <a:pt x="7" y="764"/>
                    <a:pt x="122" y="843"/>
                    <a:pt x="282" y="867"/>
                  </a:cubicBezTo>
                  <a:cubicBezTo>
                    <a:pt x="869" y="954"/>
                    <a:pt x="1827" y="754"/>
                    <a:pt x="1827" y="754"/>
                  </a:cubicBezTo>
                  <a:cubicBezTo>
                    <a:pt x="1827" y="754"/>
                    <a:pt x="1902" y="684"/>
                    <a:pt x="1903" y="500"/>
                  </a:cubicBezTo>
                  <a:cubicBezTo>
                    <a:pt x="1903" y="492"/>
                    <a:pt x="1903" y="483"/>
                    <a:pt x="1903" y="474"/>
                  </a:cubicBezTo>
                  <a:cubicBezTo>
                    <a:pt x="1903" y="462"/>
                    <a:pt x="1862" y="109"/>
                    <a:pt x="1842" y="8"/>
                  </a:cubicBezTo>
                  <a:cubicBezTo>
                    <a:pt x="1762" y="24"/>
                    <a:pt x="1637" y="46"/>
                    <a:pt x="1414" y="63"/>
                  </a:cubicBezTo>
                  <a:cubicBezTo>
                    <a:pt x="1394" y="64"/>
                    <a:pt x="1375" y="65"/>
                    <a:pt x="1359" y="65"/>
                  </a:cubicBezTo>
                  <a:cubicBezTo>
                    <a:pt x="1348" y="65"/>
                    <a:pt x="1337" y="65"/>
                    <a:pt x="1327" y="65"/>
                  </a:cubicBezTo>
                  <a:cubicBezTo>
                    <a:pt x="1308" y="64"/>
                    <a:pt x="1290" y="62"/>
                    <a:pt x="1275" y="59"/>
                  </a:cubicBezTo>
                  <a:cubicBezTo>
                    <a:pt x="1274" y="58"/>
                    <a:pt x="1274" y="58"/>
                    <a:pt x="1274" y="58"/>
                  </a:cubicBezTo>
                  <a:cubicBezTo>
                    <a:pt x="1268" y="58"/>
                    <a:pt x="1268" y="58"/>
                    <a:pt x="1268" y="58"/>
                  </a:cubicBezTo>
                  <a:cubicBezTo>
                    <a:pt x="1267" y="57"/>
                    <a:pt x="1267" y="57"/>
                    <a:pt x="1266" y="57"/>
                  </a:cubicBezTo>
                  <a:lnTo>
                    <a:pt x="1246" y="53"/>
                  </a:lnTo>
                  <a:close/>
                </a:path>
              </a:pathLst>
            </a:custGeom>
            <a:solidFill>
              <a:srgbClr val="1746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ïšľïḓê" descr="76774046-0df2-42a3-9731-eff32a978238"/>
            <p:cNvSpPr/>
            <p:nvPr/>
          </p:nvSpPr>
          <p:spPr bwMode="auto">
            <a:xfrm>
              <a:off x="4582815" y="4693143"/>
              <a:ext cx="475440" cy="78485"/>
            </a:xfrm>
            <a:custGeom>
              <a:avLst/>
              <a:gdLst>
                <a:gd name="T0" fmla="*/ 286 w 1884"/>
                <a:gd name="T1" fmla="*/ 107 h 307"/>
                <a:gd name="T2" fmla="*/ 7 w 1884"/>
                <a:gd name="T3" fmla="*/ 7 h 307"/>
                <a:gd name="T4" fmla="*/ 1 w 1884"/>
                <a:gd name="T5" fmla="*/ 59 h 307"/>
                <a:gd name="T6" fmla="*/ 7 w 1884"/>
                <a:gd name="T7" fmla="*/ 117 h 307"/>
                <a:gd name="T8" fmla="*/ 283 w 1884"/>
                <a:gd name="T9" fmla="*/ 220 h 307"/>
                <a:gd name="T10" fmla="*/ 1828 w 1884"/>
                <a:gd name="T11" fmla="*/ 107 h 307"/>
                <a:gd name="T12" fmla="*/ 1884 w 1884"/>
                <a:gd name="T13" fmla="*/ 0 h 307"/>
                <a:gd name="T14" fmla="*/ 286 w 1884"/>
                <a:gd name="T15" fmla="*/ 1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4" h="307">
                  <a:moveTo>
                    <a:pt x="286" y="107"/>
                  </a:moveTo>
                  <a:cubicBezTo>
                    <a:pt x="153" y="87"/>
                    <a:pt x="48" y="32"/>
                    <a:pt x="7" y="7"/>
                  </a:cubicBezTo>
                  <a:cubicBezTo>
                    <a:pt x="3" y="26"/>
                    <a:pt x="1" y="44"/>
                    <a:pt x="1" y="59"/>
                  </a:cubicBezTo>
                  <a:cubicBezTo>
                    <a:pt x="0" y="94"/>
                    <a:pt x="7" y="117"/>
                    <a:pt x="7" y="117"/>
                  </a:cubicBezTo>
                  <a:cubicBezTo>
                    <a:pt x="7" y="117"/>
                    <a:pt x="123" y="196"/>
                    <a:pt x="283" y="220"/>
                  </a:cubicBezTo>
                  <a:cubicBezTo>
                    <a:pt x="869" y="307"/>
                    <a:pt x="1828" y="107"/>
                    <a:pt x="1828" y="107"/>
                  </a:cubicBezTo>
                  <a:cubicBezTo>
                    <a:pt x="1828" y="107"/>
                    <a:pt x="1861" y="75"/>
                    <a:pt x="1884" y="0"/>
                  </a:cubicBezTo>
                  <a:cubicBezTo>
                    <a:pt x="1635" y="47"/>
                    <a:pt x="819" y="186"/>
                    <a:pt x="286" y="107"/>
                  </a:cubicBezTo>
                  <a:close/>
                </a:path>
              </a:pathLst>
            </a:custGeom>
            <a:solidFill>
              <a:srgbClr val="FF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ïsḷiḓe" descr="af1eaafd-a356-4903-a061-683e949d5a8f"/>
            <p:cNvSpPr/>
            <p:nvPr/>
          </p:nvSpPr>
          <p:spPr bwMode="auto">
            <a:xfrm>
              <a:off x="4819780" y="4546737"/>
              <a:ext cx="81504" cy="45280"/>
            </a:xfrm>
            <a:custGeom>
              <a:avLst/>
              <a:gdLst>
                <a:gd name="T0" fmla="*/ 316 w 325"/>
                <a:gd name="T1" fmla="*/ 154 h 178"/>
                <a:gd name="T2" fmla="*/ 254 w 325"/>
                <a:gd name="T3" fmla="*/ 166 h 178"/>
                <a:gd name="T4" fmla="*/ 0 w 325"/>
                <a:gd name="T5" fmla="*/ 48 h 178"/>
                <a:gd name="T6" fmla="*/ 75 w 325"/>
                <a:gd name="T7" fmla="*/ 0 h 178"/>
                <a:gd name="T8" fmla="*/ 285 w 325"/>
                <a:gd name="T9" fmla="*/ 98 h 178"/>
                <a:gd name="T10" fmla="*/ 316 w 325"/>
                <a:gd name="T11" fmla="*/ 154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5" h="178">
                  <a:moveTo>
                    <a:pt x="316" y="154"/>
                  </a:moveTo>
                  <a:cubicBezTo>
                    <a:pt x="307" y="172"/>
                    <a:pt x="279" y="178"/>
                    <a:pt x="254" y="16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27" y="32"/>
                    <a:pt x="52" y="16"/>
                    <a:pt x="75" y="0"/>
                  </a:cubicBezTo>
                  <a:cubicBezTo>
                    <a:pt x="285" y="98"/>
                    <a:pt x="285" y="98"/>
                    <a:pt x="285" y="98"/>
                  </a:cubicBezTo>
                  <a:cubicBezTo>
                    <a:pt x="311" y="110"/>
                    <a:pt x="325" y="135"/>
                    <a:pt x="316" y="154"/>
                  </a:cubicBezTo>
                  <a:close/>
                </a:path>
              </a:pathLst>
            </a:custGeom>
            <a:solidFill>
              <a:srgbClr val="FF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í$liḍe" descr="26001bac-5b5c-40e5-809e-a0906869a95b"/>
            <p:cNvSpPr/>
            <p:nvPr/>
          </p:nvSpPr>
          <p:spPr bwMode="auto">
            <a:xfrm>
              <a:off x="4791103" y="4564849"/>
              <a:ext cx="76976" cy="40752"/>
            </a:xfrm>
            <a:custGeom>
              <a:avLst/>
              <a:gdLst>
                <a:gd name="T0" fmla="*/ 296 w 305"/>
                <a:gd name="T1" fmla="*/ 142 h 167"/>
                <a:gd name="T2" fmla="*/ 234 w 305"/>
                <a:gd name="T3" fmla="*/ 155 h 167"/>
                <a:gd name="T4" fmla="*/ 0 w 305"/>
                <a:gd name="T5" fmla="*/ 46 h 167"/>
                <a:gd name="T6" fmla="*/ 73 w 305"/>
                <a:gd name="T7" fmla="*/ 4 h 167"/>
                <a:gd name="T8" fmla="*/ 79 w 305"/>
                <a:gd name="T9" fmla="*/ 0 h 167"/>
                <a:gd name="T10" fmla="*/ 265 w 305"/>
                <a:gd name="T11" fmla="*/ 87 h 167"/>
                <a:gd name="T12" fmla="*/ 296 w 305"/>
                <a:gd name="T13" fmla="*/ 14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" h="167">
                  <a:moveTo>
                    <a:pt x="296" y="142"/>
                  </a:moveTo>
                  <a:cubicBezTo>
                    <a:pt x="287" y="161"/>
                    <a:pt x="259" y="167"/>
                    <a:pt x="234" y="15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25" y="32"/>
                    <a:pt x="50" y="18"/>
                    <a:pt x="73" y="4"/>
                  </a:cubicBezTo>
                  <a:cubicBezTo>
                    <a:pt x="75" y="3"/>
                    <a:pt x="77" y="1"/>
                    <a:pt x="79" y="0"/>
                  </a:cubicBezTo>
                  <a:cubicBezTo>
                    <a:pt x="265" y="87"/>
                    <a:pt x="265" y="87"/>
                    <a:pt x="265" y="87"/>
                  </a:cubicBezTo>
                  <a:cubicBezTo>
                    <a:pt x="291" y="99"/>
                    <a:pt x="305" y="124"/>
                    <a:pt x="296" y="142"/>
                  </a:cubicBezTo>
                  <a:close/>
                </a:path>
              </a:pathLst>
            </a:custGeom>
            <a:solidFill>
              <a:srgbClr val="FF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îṣľiḓè" descr="85ef5f1b-d9a4-4f82-9f2a-891f738000c3"/>
            <p:cNvSpPr/>
            <p:nvPr/>
          </p:nvSpPr>
          <p:spPr bwMode="auto">
            <a:xfrm>
              <a:off x="4759406" y="4581453"/>
              <a:ext cx="73958" cy="40752"/>
            </a:xfrm>
            <a:custGeom>
              <a:avLst/>
              <a:gdLst>
                <a:gd name="T0" fmla="*/ 288 w 297"/>
                <a:gd name="T1" fmla="*/ 136 h 161"/>
                <a:gd name="T2" fmla="*/ 226 w 297"/>
                <a:gd name="T3" fmla="*/ 149 h 161"/>
                <a:gd name="T4" fmla="*/ 0 w 297"/>
                <a:gd name="T5" fmla="*/ 43 h 161"/>
                <a:gd name="T6" fmla="*/ 63 w 297"/>
                <a:gd name="T7" fmla="*/ 12 h 161"/>
                <a:gd name="T8" fmla="*/ 85 w 297"/>
                <a:gd name="T9" fmla="*/ 0 h 161"/>
                <a:gd name="T10" fmla="*/ 258 w 297"/>
                <a:gd name="T11" fmla="*/ 81 h 161"/>
                <a:gd name="T12" fmla="*/ 288 w 297"/>
                <a:gd name="T13" fmla="*/ 13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161">
                  <a:moveTo>
                    <a:pt x="288" y="136"/>
                  </a:moveTo>
                  <a:cubicBezTo>
                    <a:pt x="279" y="155"/>
                    <a:pt x="252" y="161"/>
                    <a:pt x="226" y="14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22" y="34"/>
                    <a:pt x="43" y="23"/>
                    <a:pt x="63" y="12"/>
                  </a:cubicBezTo>
                  <a:cubicBezTo>
                    <a:pt x="71" y="8"/>
                    <a:pt x="78" y="4"/>
                    <a:pt x="85" y="0"/>
                  </a:cubicBezTo>
                  <a:cubicBezTo>
                    <a:pt x="258" y="81"/>
                    <a:pt x="258" y="81"/>
                    <a:pt x="258" y="81"/>
                  </a:cubicBezTo>
                  <a:cubicBezTo>
                    <a:pt x="283" y="93"/>
                    <a:pt x="297" y="117"/>
                    <a:pt x="288" y="136"/>
                  </a:cubicBezTo>
                  <a:close/>
                </a:path>
              </a:pathLst>
            </a:custGeom>
            <a:solidFill>
              <a:srgbClr val="FF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iṩļiďê" descr="2d2644f6-8b10-4ebb-b91a-378ee99c784b"/>
            <p:cNvSpPr/>
            <p:nvPr/>
          </p:nvSpPr>
          <p:spPr bwMode="auto">
            <a:xfrm>
              <a:off x="4831854" y="3615479"/>
              <a:ext cx="1177280" cy="907110"/>
            </a:xfrm>
            <a:custGeom>
              <a:avLst/>
              <a:gdLst>
                <a:gd name="T0" fmla="*/ 353 w 4679"/>
                <a:gd name="T1" fmla="*/ 836 h 3612"/>
                <a:gd name="T2" fmla="*/ 884 w 4679"/>
                <a:gd name="T3" fmla="*/ 46 h 3612"/>
                <a:gd name="T4" fmla="*/ 2363 w 4679"/>
                <a:gd name="T5" fmla="*/ 35 h 3612"/>
                <a:gd name="T6" fmla="*/ 3009 w 4679"/>
                <a:gd name="T7" fmla="*/ 0 h 3612"/>
                <a:gd name="T8" fmla="*/ 4679 w 4679"/>
                <a:gd name="T9" fmla="*/ 602 h 3612"/>
                <a:gd name="T10" fmla="*/ 4648 w 4679"/>
                <a:gd name="T11" fmla="*/ 769 h 3612"/>
                <a:gd name="T12" fmla="*/ 4009 w 4679"/>
                <a:gd name="T13" fmla="*/ 1265 h 3612"/>
                <a:gd name="T14" fmla="*/ 2693 w 4679"/>
                <a:gd name="T15" fmla="*/ 1265 h 3612"/>
                <a:gd name="T16" fmla="*/ 1358 w 4679"/>
                <a:gd name="T17" fmla="*/ 1254 h 3612"/>
                <a:gd name="T18" fmla="*/ 1358 w 4679"/>
                <a:gd name="T19" fmla="*/ 1482 h 3612"/>
                <a:gd name="T20" fmla="*/ 1134 w 4679"/>
                <a:gd name="T21" fmla="*/ 3584 h 3612"/>
                <a:gd name="T22" fmla="*/ 69 w 4679"/>
                <a:gd name="T23" fmla="*/ 3535 h 3612"/>
                <a:gd name="T24" fmla="*/ 136 w 4679"/>
                <a:gd name="T25" fmla="*/ 2482 h 3612"/>
                <a:gd name="T26" fmla="*/ 353 w 4679"/>
                <a:gd name="T27" fmla="*/ 836 h 3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79" h="3612">
                  <a:moveTo>
                    <a:pt x="353" y="836"/>
                  </a:moveTo>
                  <a:cubicBezTo>
                    <a:pt x="416" y="421"/>
                    <a:pt x="504" y="64"/>
                    <a:pt x="884" y="46"/>
                  </a:cubicBezTo>
                  <a:cubicBezTo>
                    <a:pt x="1427" y="21"/>
                    <a:pt x="1758" y="25"/>
                    <a:pt x="2363" y="35"/>
                  </a:cubicBezTo>
                  <a:cubicBezTo>
                    <a:pt x="2423" y="36"/>
                    <a:pt x="2849" y="69"/>
                    <a:pt x="3009" y="0"/>
                  </a:cubicBezTo>
                  <a:cubicBezTo>
                    <a:pt x="3893" y="425"/>
                    <a:pt x="4409" y="561"/>
                    <a:pt x="4679" y="602"/>
                  </a:cubicBezTo>
                  <a:cubicBezTo>
                    <a:pt x="4670" y="659"/>
                    <a:pt x="4660" y="715"/>
                    <a:pt x="4648" y="769"/>
                  </a:cubicBezTo>
                  <a:cubicBezTo>
                    <a:pt x="4596" y="995"/>
                    <a:pt x="4246" y="1251"/>
                    <a:pt x="4009" y="1265"/>
                  </a:cubicBezTo>
                  <a:cubicBezTo>
                    <a:pt x="3605" y="1289"/>
                    <a:pt x="3093" y="1265"/>
                    <a:pt x="2693" y="1265"/>
                  </a:cubicBezTo>
                  <a:cubicBezTo>
                    <a:pt x="2223" y="1267"/>
                    <a:pt x="1638" y="1265"/>
                    <a:pt x="1358" y="1254"/>
                  </a:cubicBezTo>
                  <a:cubicBezTo>
                    <a:pt x="1358" y="1345"/>
                    <a:pt x="1358" y="1413"/>
                    <a:pt x="1358" y="1482"/>
                  </a:cubicBezTo>
                  <a:cubicBezTo>
                    <a:pt x="1359" y="2114"/>
                    <a:pt x="1145" y="3519"/>
                    <a:pt x="1134" y="3584"/>
                  </a:cubicBezTo>
                  <a:cubicBezTo>
                    <a:pt x="621" y="3612"/>
                    <a:pt x="492" y="3546"/>
                    <a:pt x="69" y="3535"/>
                  </a:cubicBezTo>
                  <a:cubicBezTo>
                    <a:pt x="0" y="3533"/>
                    <a:pt x="128" y="2533"/>
                    <a:pt x="136" y="2482"/>
                  </a:cubicBezTo>
                  <a:cubicBezTo>
                    <a:pt x="218" y="1922"/>
                    <a:pt x="244" y="1415"/>
                    <a:pt x="353" y="836"/>
                  </a:cubicBezTo>
                  <a:close/>
                </a:path>
              </a:pathLst>
            </a:custGeom>
            <a:solidFill>
              <a:srgbClr val="E696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is1idé" descr="6721e2f7-70c3-4169-b32d-b6e011e04f6b"/>
            <p:cNvSpPr/>
            <p:nvPr/>
          </p:nvSpPr>
          <p:spPr bwMode="auto">
            <a:xfrm>
              <a:off x="5052217" y="3321159"/>
              <a:ext cx="122256" cy="123765"/>
            </a:xfrm>
            <a:custGeom>
              <a:avLst/>
              <a:gdLst>
                <a:gd name="T0" fmla="*/ 81 w 81"/>
                <a:gd name="T1" fmla="*/ 48 h 82"/>
                <a:gd name="T2" fmla="*/ 48 w 81"/>
                <a:gd name="T3" fmla="*/ 82 h 82"/>
                <a:gd name="T4" fmla="*/ 0 w 81"/>
                <a:gd name="T5" fmla="*/ 36 h 82"/>
                <a:gd name="T6" fmla="*/ 36 w 81"/>
                <a:gd name="T7" fmla="*/ 0 h 82"/>
                <a:gd name="T8" fmla="*/ 81 w 81"/>
                <a:gd name="T9" fmla="*/ 4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2">
                  <a:moveTo>
                    <a:pt x="81" y="48"/>
                  </a:moveTo>
                  <a:lnTo>
                    <a:pt x="48" y="82"/>
                  </a:lnTo>
                  <a:lnTo>
                    <a:pt x="0" y="36"/>
                  </a:lnTo>
                  <a:lnTo>
                    <a:pt x="36" y="0"/>
                  </a:lnTo>
                  <a:lnTo>
                    <a:pt x="81" y="48"/>
                  </a:lnTo>
                  <a:close/>
                </a:path>
              </a:pathLst>
            </a:custGeom>
            <a:solidFill>
              <a:srgbClr val="EFD4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ïŝľïḑê" descr="ce12e753-4737-43da-b7b6-561d1356d0da"/>
            <p:cNvSpPr/>
            <p:nvPr/>
          </p:nvSpPr>
          <p:spPr bwMode="auto">
            <a:xfrm>
              <a:off x="4886190" y="3364930"/>
              <a:ext cx="238475" cy="232437"/>
            </a:xfrm>
            <a:custGeom>
              <a:avLst/>
              <a:gdLst>
                <a:gd name="T0" fmla="*/ 707 w 948"/>
                <a:gd name="T1" fmla="*/ 0 h 924"/>
                <a:gd name="T2" fmla="*/ 948 w 948"/>
                <a:gd name="T3" fmla="*/ 306 h 924"/>
                <a:gd name="T4" fmla="*/ 841 w 948"/>
                <a:gd name="T5" fmla="*/ 660 h 924"/>
                <a:gd name="T6" fmla="*/ 557 w 948"/>
                <a:gd name="T7" fmla="*/ 892 h 924"/>
                <a:gd name="T8" fmla="*/ 412 w 948"/>
                <a:gd name="T9" fmla="*/ 836 h 924"/>
                <a:gd name="T10" fmla="*/ 273 w 948"/>
                <a:gd name="T11" fmla="*/ 678 h 924"/>
                <a:gd name="T12" fmla="*/ 161 w 948"/>
                <a:gd name="T13" fmla="*/ 476 h 924"/>
                <a:gd name="T14" fmla="*/ 145 w 948"/>
                <a:gd name="T15" fmla="*/ 301 h 924"/>
                <a:gd name="T16" fmla="*/ 230 w 948"/>
                <a:gd name="T17" fmla="*/ 163 h 924"/>
                <a:gd name="T18" fmla="*/ 451 w 948"/>
                <a:gd name="T19" fmla="*/ 54 h 924"/>
                <a:gd name="T20" fmla="*/ 707 w 948"/>
                <a:gd name="T21" fmla="*/ 0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8" h="924">
                  <a:moveTo>
                    <a:pt x="707" y="0"/>
                  </a:moveTo>
                  <a:cubicBezTo>
                    <a:pt x="948" y="306"/>
                    <a:pt x="948" y="306"/>
                    <a:pt x="948" y="306"/>
                  </a:cubicBezTo>
                  <a:cubicBezTo>
                    <a:pt x="948" y="306"/>
                    <a:pt x="905" y="593"/>
                    <a:pt x="841" y="660"/>
                  </a:cubicBezTo>
                  <a:cubicBezTo>
                    <a:pt x="841" y="660"/>
                    <a:pt x="736" y="873"/>
                    <a:pt x="557" y="892"/>
                  </a:cubicBezTo>
                  <a:cubicBezTo>
                    <a:pt x="557" y="892"/>
                    <a:pt x="392" y="924"/>
                    <a:pt x="412" y="836"/>
                  </a:cubicBezTo>
                  <a:cubicBezTo>
                    <a:pt x="412" y="836"/>
                    <a:pt x="199" y="820"/>
                    <a:pt x="273" y="678"/>
                  </a:cubicBezTo>
                  <a:cubicBezTo>
                    <a:pt x="273" y="678"/>
                    <a:pt x="44" y="659"/>
                    <a:pt x="161" y="476"/>
                  </a:cubicBezTo>
                  <a:cubicBezTo>
                    <a:pt x="161" y="476"/>
                    <a:pt x="0" y="427"/>
                    <a:pt x="145" y="301"/>
                  </a:cubicBezTo>
                  <a:cubicBezTo>
                    <a:pt x="145" y="301"/>
                    <a:pt x="180" y="273"/>
                    <a:pt x="230" y="163"/>
                  </a:cubicBezTo>
                  <a:cubicBezTo>
                    <a:pt x="230" y="163"/>
                    <a:pt x="293" y="39"/>
                    <a:pt x="451" y="54"/>
                  </a:cubicBezTo>
                  <a:cubicBezTo>
                    <a:pt x="451" y="54"/>
                    <a:pt x="559" y="93"/>
                    <a:pt x="707" y="0"/>
                  </a:cubicBezTo>
                  <a:close/>
                </a:path>
              </a:pathLst>
            </a:custGeom>
            <a:solidFill>
              <a:srgbClr val="EFD4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îṧḷidé" descr="2d7ea2cd-1b74-4eaa-974b-79d975bcf743"/>
            <p:cNvSpPr/>
            <p:nvPr/>
          </p:nvSpPr>
          <p:spPr bwMode="auto">
            <a:xfrm>
              <a:off x="5055236" y="2608754"/>
              <a:ext cx="973520" cy="1157659"/>
            </a:xfrm>
            <a:custGeom>
              <a:avLst/>
              <a:gdLst>
                <a:gd name="T0" fmla="*/ 3479 w 3861"/>
                <a:gd name="T1" fmla="*/ 1512 h 4601"/>
                <a:gd name="T2" fmla="*/ 3064 w 3861"/>
                <a:gd name="T3" fmla="*/ 459 h 4601"/>
                <a:gd name="T4" fmla="*/ 2831 w 3861"/>
                <a:gd name="T5" fmla="*/ 0 h 4601"/>
                <a:gd name="T6" fmla="*/ 2343 w 3861"/>
                <a:gd name="T7" fmla="*/ 425 h 4601"/>
                <a:gd name="T8" fmla="*/ 2029 w 3861"/>
                <a:gd name="T9" fmla="*/ 740 h 4601"/>
                <a:gd name="T10" fmla="*/ 1624 w 3861"/>
                <a:gd name="T11" fmla="*/ 1690 h 4601"/>
                <a:gd name="T12" fmla="*/ 1284 w 3861"/>
                <a:gd name="T13" fmla="*/ 2021 h 4601"/>
                <a:gd name="T14" fmla="*/ 0 w 3861"/>
                <a:gd name="T15" fmla="*/ 2964 h 4601"/>
                <a:gd name="T16" fmla="*/ 408 w 3861"/>
                <a:gd name="T17" fmla="*/ 3564 h 4601"/>
                <a:gd name="T18" fmla="*/ 1888 w 3861"/>
                <a:gd name="T19" fmla="*/ 2573 h 4601"/>
                <a:gd name="T20" fmla="*/ 2005 w 3861"/>
                <a:gd name="T21" fmla="*/ 2475 h 4601"/>
                <a:gd name="T22" fmla="*/ 2155 w 3861"/>
                <a:gd name="T23" fmla="*/ 3978 h 4601"/>
                <a:gd name="T24" fmla="*/ 2118 w 3861"/>
                <a:gd name="T25" fmla="*/ 3999 h 4601"/>
                <a:gd name="T26" fmla="*/ 3788 w 3861"/>
                <a:gd name="T27" fmla="*/ 4601 h 4601"/>
                <a:gd name="T28" fmla="*/ 3827 w 3861"/>
                <a:gd name="T29" fmla="*/ 4251 h 4601"/>
                <a:gd name="T30" fmla="*/ 3846 w 3861"/>
                <a:gd name="T31" fmla="*/ 3732 h 4601"/>
                <a:gd name="T32" fmla="*/ 3479 w 3861"/>
                <a:gd name="T33" fmla="*/ 1512 h 4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61" h="4601">
                  <a:moveTo>
                    <a:pt x="3479" y="1512"/>
                  </a:moveTo>
                  <a:cubicBezTo>
                    <a:pt x="3353" y="1081"/>
                    <a:pt x="3308" y="1002"/>
                    <a:pt x="3064" y="459"/>
                  </a:cubicBezTo>
                  <a:cubicBezTo>
                    <a:pt x="2935" y="201"/>
                    <a:pt x="2975" y="259"/>
                    <a:pt x="2831" y="0"/>
                  </a:cubicBezTo>
                  <a:cubicBezTo>
                    <a:pt x="2677" y="129"/>
                    <a:pt x="2549" y="246"/>
                    <a:pt x="2343" y="425"/>
                  </a:cubicBezTo>
                  <a:cubicBezTo>
                    <a:pt x="2070" y="690"/>
                    <a:pt x="2070" y="690"/>
                    <a:pt x="2029" y="740"/>
                  </a:cubicBezTo>
                  <a:cubicBezTo>
                    <a:pt x="1787" y="1034"/>
                    <a:pt x="1747" y="1384"/>
                    <a:pt x="1624" y="1690"/>
                  </a:cubicBezTo>
                  <a:cubicBezTo>
                    <a:pt x="1505" y="1835"/>
                    <a:pt x="1284" y="2021"/>
                    <a:pt x="1284" y="2021"/>
                  </a:cubicBezTo>
                  <a:cubicBezTo>
                    <a:pt x="0" y="2964"/>
                    <a:pt x="0" y="2964"/>
                    <a:pt x="0" y="2964"/>
                  </a:cubicBezTo>
                  <a:cubicBezTo>
                    <a:pt x="408" y="3564"/>
                    <a:pt x="408" y="3564"/>
                    <a:pt x="408" y="3564"/>
                  </a:cubicBezTo>
                  <a:cubicBezTo>
                    <a:pt x="1888" y="2573"/>
                    <a:pt x="1888" y="2573"/>
                    <a:pt x="1888" y="2573"/>
                  </a:cubicBezTo>
                  <a:cubicBezTo>
                    <a:pt x="1888" y="2573"/>
                    <a:pt x="1943" y="2539"/>
                    <a:pt x="2005" y="2475"/>
                  </a:cubicBezTo>
                  <a:cubicBezTo>
                    <a:pt x="2155" y="3978"/>
                    <a:pt x="2155" y="3978"/>
                    <a:pt x="2155" y="3978"/>
                  </a:cubicBezTo>
                  <a:cubicBezTo>
                    <a:pt x="2145" y="3986"/>
                    <a:pt x="2133" y="3993"/>
                    <a:pt x="2118" y="3999"/>
                  </a:cubicBezTo>
                  <a:cubicBezTo>
                    <a:pt x="3002" y="4424"/>
                    <a:pt x="3518" y="4560"/>
                    <a:pt x="3788" y="4601"/>
                  </a:cubicBezTo>
                  <a:cubicBezTo>
                    <a:pt x="3806" y="4488"/>
                    <a:pt x="3819" y="4369"/>
                    <a:pt x="3827" y="4251"/>
                  </a:cubicBezTo>
                  <a:cubicBezTo>
                    <a:pt x="3839" y="4073"/>
                    <a:pt x="3843" y="3895"/>
                    <a:pt x="3846" y="3732"/>
                  </a:cubicBezTo>
                  <a:cubicBezTo>
                    <a:pt x="3861" y="2969"/>
                    <a:pt x="3691" y="2245"/>
                    <a:pt x="3479" y="1512"/>
                  </a:cubicBezTo>
                  <a:close/>
                </a:path>
              </a:pathLst>
            </a:custGeom>
            <a:solidFill>
              <a:srgbClr val="EE5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ï$1iďê" descr="4d2a75de-8dcf-4d7d-89be-959f230770af"/>
            <p:cNvSpPr/>
            <p:nvPr/>
          </p:nvSpPr>
          <p:spPr bwMode="auto">
            <a:xfrm>
              <a:off x="5026559" y="3312103"/>
              <a:ext cx="181120" cy="209798"/>
            </a:xfrm>
            <a:custGeom>
              <a:avLst/>
              <a:gdLst>
                <a:gd name="T0" fmla="*/ 292 w 718"/>
                <a:gd name="T1" fmla="*/ 47 h 839"/>
                <a:gd name="T2" fmla="*/ 691 w 718"/>
                <a:gd name="T3" fmla="*/ 602 h 839"/>
                <a:gd name="T4" fmla="*/ 671 w 718"/>
                <a:gd name="T5" fmla="*/ 722 h 839"/>
                <a:gd name="T6" fmla="*/ 546 w 718"/>
                <a:gd name="T7" fmla="*/ 812 h 839"/>
                <a:gd name="T8" fmla="*/ 426 w 718"/>
                <a:gd name="T9" fmla="*/ 792 h 839"/>
                <a:gd name="T10" fmla="*/ 28 w 718"/>
                <a:gd name="T11" fmla="*/ 237 h 839"/>
                <a:gd name="T12" fmla="*/ 47 w 718"/>
                <a:gd name="T13" fmla="*/ 117 h 839"/>
                <a:gd name="T14" fmla="*/ 173 w 718"/>
                <a:gd name="T15" fmla="*/ 27 h 839"/>
                <a:gd name="T16" fmla="*/ 292 w 718"/>
                <a:gd name="T17" fmla="*/ 47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8" h="839">
                  <a:moveTo>
                    <a:pt x="292" y="47"/>
                  </a:moveTo>
                  <a:cubicBezTo>
                    <a:pt x="691" y="602"/>
                    <a:pt x="691" y="602"/>
                    <a:pt x="691" y="602"/>
                  </a:cubicBezTo>
                  <a:cubicBezTo>
                    <a:pt x="718" y="640"/>
                    <a:pt x="709" y="694"/>
                    <a:pt x="671" y="722"/>
                  </a:cubicBezTo>
                  <a:cubicBezTo>
                    <a:pt x="546" y="812"/>
                    <a:pt x="546" y="812"/>
                    <a:pt x="546" y="812"/>
                  </a:cubicBezTo>
                  <a:cubicBezTo>
                    <a:pt x="507" y="839"/>
                    <a:pt x="453" y="830"/>
                    <a:pt x="426" y="792"/>
                  </a:cubicBezTo>
                  <a:cubicBezTo>
                    <a:pt x="28" y="237"/>
                    <a:pt x="28" y="237"/>
                    <a:pt x="28" y="237"/>
                  </a:cubicBezTo>
                  <a:cubicBezTo>
                    <a:pt x="0" y="199"/>
                    <a:pt x="9" y="145"/>
                    <a:pt x="47" y="117"/>
                  </a:cubicBezTo>
                  <a:cubicBezTo>
                    <a:pt x="173" y="27"/>
                    <a:pt x="173" y="27"/>
                    <a:pt x="173" y="27"/>
                  </a:cubicBezTo>
                  <a:cubicBezTo>
                    <a:pt x="211" y="0"/>
                    <a:pt x="265" y="9"/>
                    <a:pt x="292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ïŝ1ïḓe" descr="cf451fb4-4de2-45a5-8aee-43c151cd3b0e"/>
            <p:cNvSpPr/>
            <p:nvPr/>
          </p:nvSpPr>
          <p:spPr bwMode="auto">
            <a:xfrm>
              <a:off x="6508724" y="3075138"/>
              <a:ext cx="101126" cy="202251"/>
            </a:xfrm>
            <a:custGeom>
              <a:avLst/>
              <a:gdLst>
                <a:gd name="T0" fmla="*/ 0 w 403"/>
                <a:gd name="T1" fmla="*/ 806 h 806"/>
                <a:gd name="T2" fmla="*/ 0 w 403"/>
                <a:gd name="T3" fmla="*/ 0 h 806"/>
                <a:gd name="T4" fmla="*/ 403 w 403"/>
                <a:gd name="T5" fmla="*/ 403 h 806"/>
                <a:gd name="T6" fmla="*/ 0 w 403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3" h="806">
                  <a:moveTo>
                    <a:pt x="0" y="80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38" y="0"/>
                    <a:pt x="403" y="181"/>
                    <a:pt x="403" y="403"/>
                  </a:cubicBezTo>
                  <a:cubicBezTo>
                    <a:pt x="403" y="626"/>
                    <a:pt x="198" y="806"/>
                    <a:pt x="0" y="806"/>
                  </a:cubicBezTo>
                  <a:close/>
                </a:path>
              </a:pathLst>
            </a:custGeom>
            <a:solidFill>
              <a:srgbClr val="B3B2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iŝ1îdé" descr="9bf43ad5-3f35-47b3-a43c-438ec92f4374"/>
            <p:cNvSpPr/>
            <p:nvPr/>
          </p:nvSpPr>
          <p:spPr bwMode="auto">
            <a:xfrm>
              <a:off x="6258175" y="2023133"/>
              <a:ext cx="661088" cy="1299536"/>
            </a:xfrm>
            <a:custGeom>
              <a:avLst/>
              <a:gdLst>
                <a:gd name="T0" fmla="*/ 2225 w 2625"/>
                <a:gd name="T1" fmla="*/ 0 h 5168"/>
                <a:gd name="T2" fmla="*/ 1312 w 2625"/>
                <a:gd name="T3" fmla="*/ 0 h 5168"/>
                <a:gd name="T4" fmla="*/ 400 w 2625"/>
                <a:gd name="T5" fmla="*/ 0 h 5168"/>
                <a:gd name="T6" fmla="*/ 60 w 2625"/>
                <a:gd name="T7" fmla="*/ 2596 h 5168"/>
                <a:gd name="T8" fmla="*/ 781 w 2625"/>
                <a:gd name="T9" fmla="*/ 5168 h 5168"/>
                <a:gd name="T10" fmla="*/ 1312 w 2625"/>
                <a:gd name="T11" fmla="*/ 5168 h 5168"/>
                <a:gd name="T12" fmla="*/ 1845 w 2625"/>
                <a:gd name="T13" fmla="*/ 5168 h 5168"/>
                <a:gd name="T14" fmla="*/ 2565 w 2625"/>
                <a:gd name="T15" fmla="*/ 2596 h 5168"/>
                <a:gd name="T16" fmla="*/ 2225 w 2625"/>
                <a:gd name="T17" fmla="*/ 0 h 5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25" h="5168">
                  <a:moveTo>
                    <a:pt x="2225" y="0"/>
                  </a:moveTo>
                  <a:cubicBezTo>
                    <a:pt x="1312" y="0"/>
                    <a:pt x="1312" y="0"/>
                    <a:pt x="1312" y="0"/>
                  </a:cubicBezTo>
                  <a:cubicBezTo>
                    <a:pt x="400" y="0"/>
                    <a:pt x="400" y="0"/>
                    <a:pt x="400" y="0"/>
                  </a:cubicBezTo>
                  <a:cubicBezTo>
                    <a:pt x="0" y="1109"/>
                    <a:pt x="60" y="2596"/>
                    <a:pt x="60" y="2596"/>
                  </a:cubicBezTo>
                  <a:cubicBezTo>
                    <a:pt x="106" y="4926"/>
                    <a:pt x="781" y="5168"/>
                    <a:pt x="781" y="5168"/>
                  </a:cubicBezTo>
                  <a:cubicBezTo>
                    <a:pt x="1312" y="5168"/>
                    <a:pt x="1312" y="5168"/>
                    <a:pt x="1312" y="5168"/>
                  </a:cubicBezTo>
                  <a:cubicBezTo>
                    <a:pt x="1845" y="5168"/>
                    <a:pt x="1845" y="5168"/>
                    <a:pt x="1845" y="5168"/>
                  </a:cubicBezTo>
                  <a:cubicBezTo>
                    <a:pt x="1845" y="5168"/>
                    <a:pt x="2519" y="4926"/>
                    <a:pt x="2565" y="2596"/>
                  </a:cubicBezTo>
                  <a:cubicBezTo>
                    <a:pt x="2565" y="2596"/>
                    <a:pt x="2625" y="1109"/>
                    <a:pt x="2225" y="0"/>
                  </a:cubicBezTo>
                  <a:close/>
                </a:path>
              </a:pathLst>
            </a:custGeom>
            <a:solidFill>
              <a:srgbClr val="71CC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is1íḋé" descr="8bf13afc-1c8f-4051-82ad-c86de30dcf44"/>
            <p:cNvSpPr/>
            <p:nvPr/>
          </p:nvSpPr>
          <p:spPr bwMode="auto">
            <a:xfrm>
              <a:off x="5963854" y="2727992"/>
              <a:ext cx="475440" cy="744102"/>
            </a:xfrm>
            <a:custGeom>
              <a:avLst/>
              <a:gdLst>
                <a:gd name="T0" fmla="*/ 1237 w 1888"/>
                <a:gd name="T1" fmla="*/ 0 h 2960"/>
                <a:gd name="T2" fmla="*/ 922 w 1888"/>
                <a:gd name="T3" fmla="*/ 2960 h 2960"/>
                <a:gd name="T4" fmla="*/ 1888 w 1888"/>
                <a:gd name="T5" fmla="*/ 2321 h 2960"/>
                <a:gd name="T6" fmla="*/ 1237 w 1888"/>
                <a:gd name="T7" fmla="*/ 0 h 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88" h="2960">
                  <a:moveTo>
                    <a:pt x="1237" y="0"/>
                  </a:moveTo>
                  <a:cubicBezTo>
                    <a:pt x="1237" y="0"/>
                    <a:pt x="0" y="907"/>
                    <a:pt x="922" y="2960"/>
                  </a:cubicBezTo>
                  <a:cubicBezTo>
                    <a:pt x="922" y="2960"/>
                    <a:pt x="1179" y="2237"/>
                    <a:pt x="1888" y="2321"/>
                  </a:cubicBezTo>
                  <a:cubicBezTo>
                    <a:pt x="1888" y="2321"/>
                    <a:pt x="1307" y="1954"/>
                    <a:pt x="1237" y="0"/>
                  </a:cubicBezTo>
                  <a:close/>
                </a:path>
              </a:pathLst>
            </a:custGeom>
            <a:solidFill>
              <a:srgbClr val="E17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îŝ1îḑê" descr="b87601a4-1adc-42c4-8c3a-75f1804f8c45"/>
            <p:cNvSpPr/>
            <p:nvPr/>
          </p:nvSpPr>
          <p:spPr bwMode="auto">
            <a:xfrm>
              <a:off x="6739651" y="2727992"/>
              <a:ext cx="473931" cy="744102"/>
            </a:xfrm>
            <a:custGeom>
              <a:avLst/>
              <a:gdLst>
                <a:gd name="T0" fmla="*/ 646 w 1883"/>
                <a:gd name="T1" fmla="*/ 0 h 2960"/>
                <a:gd name="T2" fmla="*/ 961 w 1883"/>
                <a:gd name="T3" fmla="*/ 2960 h 2960"/>
                <a:gd name="T4" fmla="*/ 0 w 1883"/>
                <a:gd name="T5" fmla="*/ 2320 h 2960"/>
                <a:gd name="T6" fmla="*/ 646 w 1883"/>
                <a:gd name="T7" fmla="*/ 0 h 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83" h="2960">
                  <a:moveTo>
                    <a:pt x="646" y="0"/>
                  </a:moveTo>
                  <a:cubicBezTo>
                    <a:pt x="646" y="0"/>
                    <a:pt x="1883" y="907"/>
                    <a:pt x="961" y="2960"/>
                  </a:cubicBezTo>
                  <a:cubicBezTo>
                    <a:pt x="961" y="2960"/>
                    <a:pt x="709" y="2237"/>
                    <a:pt x="0" y="2320"/>
                  </a:cubicBezTo>
                  <a:cubicBezTo>
                    <a:pt x="0" y="2320"/>
                    <a:pt x="577" y="1954"/>
                    <a:pt x="646" y="0"/>
                  </a:cubicBezTo>
                  <a:close/>
                </a:path>
              </a:pathLst>
            </a:custGeom>
            <a:solidFill>
              <a:srgbClr val="E17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îşľiḋê" descr="37a648ee-5925-436c-9413-2bd6bd793ab3"/>
            <p:cNvSpPr/>
            <p:nvPr/>
          </p:nvSpPr>
          <p:spPr bwMode="auto">
            <a:xfrm>
              <a:off x="6588718" y="2023133"/>
              <a:ext cx="330544" cy="1298026"/>
            </a:xfrm>
            <a:custGeom>
              <a:avLst/>
              <a:gdLst>
                <a:gd name="T0" fmla="*/ 1253 w 1312"/>
                <a:gd name="T1" fmla="*/ 2552 h 5161"/>
                <a:gd name="T2" fmla="*/ 529 w 1312"/>
                <a:gd name="T3" fmla="*/ 5161 h 5161"/>
                <a:gd name="T4" fmla="*/ 0 w 1312"/>
                <a:gd name="T5" fmla="*/ 5156 h 5161"/>
                <a:gd name="T6" fmla="*/ 4 w 1312"/>
                <a:gd name="T7" fmla="*/ 0 h 5161"/>
                <a:gd name="T8" fmla="*/ 922 w 1312"/>
                <a:gd name="T9" fmla="*/ 0 h 5161"/>
                <a:gd name="T10" fmla="*/ 1253 w 1312"/>
                <a:gd name="T11" fmla="*/ 2552 h 5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2" h="5161">
                  <a:moveTo>
                    <a:pt x="1253" y="2552"/>
                  </a:moveTo>
                  <a:cubicBezTo>
                    <a:pt x="1214" y="4942"/>
                    <a:pt x="529" y="5161"/>
                    <a:pt x="529" y="5161"/>
                  </a:cubicBezTo>
                  <a:cubicBezTo>
                    <a:pt x="0" y="5156"/>
                    <a:pt x="0" y="5156"/>
                    <a:pt x="0" y="5156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922" y="0"/>
                    <a:pt x="922" y="0"/>
                    <a:pt x="922" y="0"/>
                  </a:cubicBezTo>
                  <a:cubicBezTo>
                    <a:pt x="1312" y="1089"/>
                    <a:pt x="1253" y="2552"/>
                    <a:pt x="1253" y="2552"/>
                  </a:cubicBezTo>
                  <a:close/>
                </a:path>
              </a:pathLst>
            </a:custGeom>
            <a:solidFill>
              <a:srgbClr val="51A8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" name="ïsliḋè" descr="5d97f321-a21b-4dfb-aef3-09dfc825eb6c"/>
            <p:cNvSpPr/>
            <p:nvPr/>
          </p:nvSpPr>
          <p:spPr bwMode="auto">
            <a:xfrm>
              <a:off x="6380430" y="1721266"/>
              <a:ext cx="217344" cy="258096"/>
            </a:xfrm>
            <a:custGeom>
              <a:avLst/>
              <a:gdLst>
                <a:gd name="T0" fmla="*/ 829 w 863"/>
                <a:gd name="T1" fmla="*/ 7 h 1023"/>
                <a:gd name="T2" fmla="*/ 824 w 863"/>
                <a:gd name="T3" fmla="*/ 8 h 1023"/>
                <a:gd name="T4" fmla="*/ 815 w 863"/>
                <a:gd name="T5" fmla="*/ 0 h 1023"/>
                <a:gd name="T6" fmla="*/ 0 w 863"/>
                <a:gd name="T7" fmla="*/ 1023 h 1023"/>
                <a:gd name="T8" fmla="*/ 814 w 863"/>
                <a:gd name="T9" fmla="*/ 1023 h 1023"/>
                <a:gd name="T10" fmla="*/ 825 w 863"/>
                <a:gd name="T11" fmla="*/ 1023 h 1023"/>
                <a:gd name="T12" fmla="*/ 863 w 863"/>
                <a:gd name="T13" fmla="*/ 1023 h 1023"/>
                <a:gd name="T14" fmla="*/ 863 w 863"/>
                <a:gd name="T15" fmla="*/ 19 h 1023"/>
                <a:gd name="T16" fmla="*/ 829 w 863"/>
                <a:gd name="T17" fmla="*/ 7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3" h="1023">
                  <a:moveTo>
                    <a:pt x="829" y="7"/>
                  </a:moveTo>
                  <a:cubicBezTo>
                    <a:pt x="829" y="7"/>
                    <a:pt x="825" y="8"/>
                    <a:pt x="824" y="8"/>
                  </a:cubicBezTo>
                  <a:cubicBezTo>
                    <a:pt x="820" y="8"/>
                    <a:pt x="815" y="0"/>
                    <a:pt x="815" y="0"/>
                  </a:cubicBezTo>
                  <a:cubicBezTo>
                    <a:pt x="733" y="17"/>
                    <a:pt x="238" y="151"/>
                    <a:pt x="0" y="1023"/>
                  </a:cubicBezTo>
                  <a:cubicBezTo>
                    <a:pt x="814" y="1023"/>
                    <a:pt x="814" y="1023"/>
                    <a:pt x="814" y="1023"/>
                  </a:cubicBezTo>
                  <a:cubicBezTo>
                    <a:pt x="825" y="1023"/>
                    <a:pt x="825" y="1023"/>
                    <a:pt x="825" y="1023"/>
                  </a:cubicBezTo>
                  <a:cubicBezTo>
                    <a:pt x="863" y="1023"/>
                    <a:pt x="863" y="1023"/>
                    <a:pt x="863" y="1023"/>
                  </a:cubicBezTo>
                  <a:cubicBezTo>
                    <a:pt x="863" y="19"/>
                    <a:pt x="863" y="19"/>
                    <a:pt x="863" y="19"/>
                  </a:cubicBezTo>
                  <a:cubicBezTo>
                    <a:pt x="843" y="15"/>
                    <a:pt x="836" y="9"/>
                    <a:pt x="829" y="7"/>
                  </a:cubicBezTo>
                  <a:close/>
                </a:path>
              </a:pathLst>
            </a:custGeom>
            <a:solidFill>
              <a:srgbClr val="D566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" name="îS1iḓê" descr="f4264782-e2b3-4485-a723-a4181894371e"/>
            <p:cNvSpPr/>
            <p:nvPr/>
          </p:nvSpPr>
          <p:spPr bwMode="auto">
            <a:xfrm>
              <a:off x="6587209" y="1721266"/>
              <a:ext cx="206779" cy="258096"/>
            </a:xfrm>
            <a:custGeom>
              <a:avLst/>
              <a:gdLst>
                <a:gd name="T0" fmla="*/ 0 w 821"/>
                <a:gd name="T1" fmla="*/ 0 h 1025"/>
                <a:gd name="T2" fmla="*/ 6 w 821"/>
                <a:gd name="T3" fmla="*/ 1025 h 1025"/>
                <a:gd name="T4" fmla="*/ 821 w 821"/>
                <a:gd name="T5" fmla="*/ 1025 h 1025"/>
                <a:gd name="T6" fmla="*/ 0 w 821"/>
                <a:gd name="T7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1" h="1025">
                  <a:moveTo>
                    <a:pt x="0" y="0"/>
                  </a:moveTo>
                  <a:cubicBezTo>
                    <a:pt x="6" y="1025"/>
                    <a:pt x="6" y="1025"/>
                    <a:pt x="6" y="1025"/>
                  </a:cubicBezTo>
                  <a:cubicBezTo>
                    <a:pt x="821" y="1025"/>
                    <a:pt x="821" y="1025"/>
                    <a:pt x="821" y="1025"/>
                  </a:cubicBezTo>
                  <a:cubicBezTo>
                    <a:pt x="604" y="233"/>
                    <a:pt x="127" y="41"/>
                    <a:pt x="0" y="0"/>
                  </a:cubicBezTo>
                  <a:close/>
                </a:path>
              </a:pathLst>
            </a:custGeom>
            <a:solidFill>
              <a:srgbClr val="CC5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" name="îşḷiďe" descr="e769fb4b-f462-45ff-9223-d51f6cf6bf27"/>
            <p:cNvSpPr/>
            <p:nvPr/>
          </p:nvSpPr>
          <p:spPr bwMode="auto">
            <a:xfrm>
              <a:off x="6516270" y="2530268"/>
              <a:ext cx="159989" cy="159989"/>
            </a:xfrm>
            <a:custGeom>
              <a:avLst/>
              <a:gdLst>
                <a:gd name="T0" fmla="*/ 319 w 637"/>
                <a:gd name="T1" fmla="*/ 0 h 637"/>
                <a:gd name="T2" fmla="*/ 0 w 637"/>
                <a:gd name="T3" fmla="*/ 319 h 637"/>
                <a:gd name="T4" fmla="*/ 319 w 637"/>
                <a:gd name="T5" fmla="*/ 637 h 637"/>
                <a:gd name="T6" fmla="*/ 637 w 637"/>
                <a:gd name="T7" fmla="*/ 319 h 637"/>
                <a:gd name="T8" fmla="*/ 319 w 637"/>
                <a:gd name="T9" fmla="*/ 0 h 637"/>
                <a:gd name="T10" fmla="*/ 531 w 637"/>
                <a:gd name="T11" fmla="*/ 434 h 637"/>
                <a:gd name="T12" fmla="*/ 519 w 637"/>
                <a:gd name="T13" fmla="*/ 454 h 637"/>
                <a:gd name="T14" fmla="*/ 513 w 637"/>
                <a:gd name="T15" fmla="*/ 464 h 637"/>
                <a:gd name="T16" fmla="*/ 498 w 637"/>
                <a:gd name="T17" fmla="*/ 482 h 637"/>
                <a:gd name="T18" fmla="*/ 454 w 637"/>
                <a:gd name="T19" fmla="*/ 520 h 637"/>
                <a:gd name="T20" fmla="*/ 424 w 637"/>
                <a:gd name="T21" fmla="*/ 537 h 637"/>
                <a:gd name="T22" fmla="*/ 319 w 637"/>
                <a:gd name="T23" fmla="*/ 561 h 637"/>
                <a:gd name="T24" fmla="*/ 214 w 637"/>
                <a:gd name="T25" fmla="*/ 537 h 637"/>
                <a:gd name="T26" fmla="*/ 183 w 637"/>
                <a:gd name="T27" fmla="*/ 520 h 637"/>
                <a:gd name="T28" fmla="*/ 156 w 637"/>
                <a:gd name="T29" fmla="*/ 498 h 637"/>
                <a:gd name="T30" fmla="*/ 139 w 637"/>
                <a:gd name="T31" fmla="*/ 482 h 637"/>
                <a:gd name="T32" fmla="*/ 125 w 637"/>
                <a:gd name="T33" fmla="*/ 464 h 637"/>
                <a:gd name="T34" fmla="*/ 118 w 637"/>
                <a:gd name="T35" fmla="*/ 454 h 637"/>
                <a:gd name="T36" fmla="*/ 106 w 637"/>
                <a:gd name="T37" fmla="*/ 434 h 637"/>
                <a:gd name="T38" fmla="*/ 76 w 637"/>
                <a:gd name="T39" fmla="*/ 319 h 637"/>
                <a:gd name="T40" fmla="*/ 118 w 637"/>
                <a:gd name="T41" fmla="*/ 184 h 637"/>
                <a:gd name="T42" fmla="*/ 125 w 637"/>
                <a:gd name="T43" fmla="*/ 174 h 637"/>
                <a:gd name="T44" fmla="*/ 139 w 637"/>
                <a:gd name="T45" fmla="*/ 156 h 637"/>
                <a:gd name="T46" fmla="*/ 156 w 637"/>
                <a:gd name="T47" fmla="*/ 140 h 637"/>
                <a:gd name="T48" fmla="*/ 183 w 637"/>
                <a:gd name="T49" fmla="*/ 118 h 637"/>
                <a:gd name="T50" fmla="*/ 214 w 637"/>
                <a:gd name="T51" fmla="*/ 101 h 637"/>
                <a:gd name="T52" fmla="*/ 235 w 637"/>
                <a:gd name="T53" fmla="*/ 92 h 637"/>
                <a:gd name="T54" fmla="*/ 258 w 637"/>
                <a:gd name="T55" fmla="*/ 84 h 637"/>
                <a:gd name="T56" fmla="*/ 319 w 637"/>
                <a:gd name="T57" fmla="*/ 77 h 637"/>
                <a:gd name="T58" fmla="*/ 379 w 637"/>
                <a:gd name="T59" fmla="*/ 84 h 637"/>
                <a:gd name="T60" fmla="*/ 402 w 637"/>
                <a:gd name="T61" fmla="*/ 92 h 637"/>
                <a:gd name="T62" fmla="*/ 424 w 637"/>
                <a:gd name="T63" fmla="*/ 101 h 637"/>
                <a:gd name="T64" fmla="*/ 454 w 637"/>
                <a:gd name="T65" fmla="*/ 118 h 637"/>
                <a:gd name="T66" fmla="*/ 498 w 637"/>
                <a:gd name="T67" fmla="*/ 156 h 637"/>
                <a:gd name="T68" fmla="*/ 513 w 637"/>
                <a:gd name="T69" fmla="*/ 174 h 637"/>
                <a:gd name="T70" fmla="*/ 519 w 637"/>
                <a:gd name="T71" fmla="*/ 184 h 637"/>
                <a:gd name="T72" fmla="*/ 561 w 637"/>
                <a:gd name="T73" fmla="*/ 319 h 637"/>
                <a:gd name="T74" fmla="*/ 531 w 637"/>
                <a:gd name="T75" fmla="*/ 434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7" h="637">
                  <a:moveTo>
                    <a:pt x="319" y="0"/>
                  </a:moveTo>
                  <a:cubicBezTo>
                    <a:pt x="143" y="0"/>
                    <a:pt x="0" y="143"/>
                    <a:pt x="0" y="319"/>
                  </a:cubicBezTo>
                  <a:cubicBezTo>
                    <a:pt x="0" y="495"/>
                    <a:pt x="143" y="637"/>
                    <a:pt x="319" y="637"/>
                  </a:cubicBezTo>
                  <a:cubicBezTo>
                    <a:pt x="494" y="637"/>
                    <a:pt x="637" y="495"/>
                    <a:pt x="637" y="319"/>
                  </a:cubicBezTo>
                  <a:cubicBezTo>
                    <a:pt x="637" y="143"/>
                    <a:pt x="494" y="0"/>
                    <a:pt x="319" y="0"/>
                  </a:cubicBezTo>
                  <a:close/>
                  <a:moveTo>
                    <a:pt x="531" y="434"/>
                  </a:moveTo>
                  <a:cubicBezTo>
                    <a:pt x="528" y="441"/>
                    <a:pt x="524" y="448"/>
                    <a:pt x="519" y="454"/>
                  </a:cubicBezTo>
                  <a:cubicBezTo>
                    <a:pt x="517" y="457"/>
                    <a:pt x="515" y="461"/>
                    <a:pt x="513" y="464"/>
                  </a:cubicBezTo>
                  <a:cubicBezTo>
                    <a:pt x="508" y="470"/>
                    <a:pt x="503" y="476"/>
                    <a:pt x="498" y="482"/>
                  </a:cubicBezTo>
                  <a:cubicBezTo>
                    <a:pt x="485" y="496"/>
                    <a:pt x="470" y="509"/>
                    <a:pt x="454" y="520"/>
                  </a:cubicBezTo>
                  <a:cubicBezTo>
                    <a:pt x="444" y="526"/>
                    <a:pt x="434" y="532"/>
                    <a:pt x="424" y="537"/>
                  </a:cubicBezTo>
                  <a:cubicBezTo>
                    <a:pt x="392" y="552"/>
                    <a:pt x="356" y="561"/>
                    <a:pt x="319" y="561"/>
                  </a:cubicBezTo>
                  <a:cubicBezTo>
                    <a:pt x="281" y="561"/>
                    <a:pt x="245" y="552"/>
                    <a:pt x="214" y="537"/>
                  </a:cubicBezTo>
                  <a:cubicBezTo>
                    <a:pt x="203" y="532"/>
                    <a:pt x="193" y="526"/>
                    <a:pt x="183" y="520"/>
                  </a:cubicBezTo>
                  <a:cubicBezTo>
                    <a:pt x="174" y="513"/>
                    <a:pt x="164" y="506"/>
                    <a:pt x="156" y="498"/>
                  </a:cubicBezTo>
                  <a:cubicBezTo>
                    <a:pt x="150" y="493"/>
                    <a:pt x="145" y="487"/>
                    <a:pt x="139" y="482"/>
                  </a:cubicBezTo>
                  <a:cubicBezTo>
                    <a:pt x="134" y="476"/>
                    <a:pt x="129" y="470"/>
                    <a:pt x="125" y="464"/>
                  </a:cubicBezTo>
                  <a:cubicBezTo>
                    <a:pt x="122" y="461"/>
                    <a:pt x="120" y="457"/>
                    <a:pt x="118" y="454"/>
                  </a:cubicBezTo>
                  <a:cubicBezTo>
                    <a:pt x="113" y="448"/>
                    <a:pt x="109" y="441"/>
                    <a:pt x="106" y="434"/>
                  </a:cubicBezTo>
                  <a:cubicBezTo>
                    <a:pt x="87" y="400"/>
                    <a:pt x="76" y="361"/>
                    <a:pt x="76" y="319"/>
                  </a:cubicBezTo>
                  <a:cubicBezTo>
                    <a:pt x="76" y="269"/>
                    <a:pt x="92" y="222"/>
                    <a:pt x="118" y="184"/>
                  </a:cubicBezTo>
                  <a:cubicBezTo>
                    <a:pt x="120" y="180"/>
                    <a:pt x="122" y="177"/>
                    <a:pt x="125" y="174"/>
                  </a:cubicBezTo>
                  <a:cubicBezTo>
                    <a:pt x="129" y="168"/>
                    <a:pt x="134" y="162"/>
                    <a:pt x="139" y="156"/>
                  </a:cubicBezTo>
                  <a:cubicBezTo>
                    <a:pt x="145" y="150"/>
                    <a:pt x="150" y="145"/>
                    <a:pt x="156" y="140"/>
                  </a:cubicBezTo>
                  <a:cubicBezTo>
                    <a:pt x="164" y="132"/>
                    <a:pt x="174" y="125"/>
                    <a:pt x="183" y="118"/>
                  </a:cubicBezTo>
                  <a:cubicBezTo>
                    <a:pt x="193" y="112"/>
                    <a:pt x="203" y="106"/>
                    <a:pt x="214" y="101"/>
                  </a:cubicBezTo>
                  <a:cubicBezTo>
                    <a:pt x="221" y="97"/>
                    <a:pt x="228" y="94"/>
                    <a:pt x="235" y="92"/>
                  </a:cubicBezTo>
                  <a:cubicBezTo>
                    <a:pt x="243" y="89"/>
                    <a:pt x="250" y="86"/>
                    <a:pt x="258" y="84"/>
                  </a:cubicBezTo>
                  <a:cubicBezTo>
                    <a:pt x="277" y="79"/>
                    <a:pt x="298" y="77"/>
                    <a:pt x="319" y="77"/>
                  </a:cubicBezTo>
                  <a:cubicBezTo>
                    <a:pt x="339" y="77"/>
                    <a:pt x="360" y="79"/>
                    <a:pt x="379" y="84"/>
                  </a:cubicBezTo>
                  <a:cubicBezTo>
                    <a:pt x="387" y="86"/>
                    <a:pt x="394" y="89"/>
                    <a:pt x="402" y="92"/>
                  </a:cubicBezTo>
                  <a:cubicBezTo>
                    <a:pt x="409" y="94"/>
                    <a:pt x="416" y="97"/>
                    <a:pt x="424" y="101"/>
                  </a:cubicBezTo>
                  <a:cubicBezTo>
                    <a:pt x="434" y="106"/>
                    <a:pt x="444" y="112"/>
                    <a:pt x="454" y="118"/>
                  </a:cubicBezTo>
                  <a:cubicBezTo>
                    <a:pt x="470" y="129"/>
                    <a:pt x="485" y="142"/>
                    <a:pt x="498" y="156"/>
                  </a:cubicBezTo>
                  <a:cubicBezTo>
                    <a:pt x="503" y="162"/>
                    <a:pt x="508" y="168"/>
                    <a:pt x="513" y="174"/>
                  </a:cubicBezTo>
                  <a:cubicBezTo>
                    <a:pt x="515" y="177"/>
                    <a:pt x="517" y="180"/>
                    <a:pt x="519" y="184"/>
                  </a:cubicBezTo>
                  <a:cubicBezTo>
                    <a:pt x="545" y="222"/>
                    <a:pt x="561" y="269"/>
                    <a:pt x="561" y="319"/>
                  </a:cubicBezTo>
                  <a:cubicBezTo>
                    <a:pt x="561" y="361"/>
                    <a:pt x="550" y="400"/>
                    <a:pt x="531" y="434"/>
                  </a:cubicBezTo>
                  <a:close/>
                </a:path>
              </a:pathLst>
            </a:custGeom>
            <a:solidFill>
              <a:srgbClr val="F6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" name="îśḻíḍe" descr="fcffdee2-7198-489e-bd01-802bfda2c27b"/>
            <p:cNvSpPr/>
            <p:nvPr/>
          </p:nvSpPr>
          <p:spPr bwMode="auto">
            <a:xfrm>
              <a:off x="6532873" y="2234439"/>
              <a:ext cx="125275" cy="125275"/>
            </a:xfrm>
            <a:custGeom>
              <a:avLst/>
              <a:gdLst>
                <a:gd name="T0" fmla="*/ 248 w 495"/>
                <a:gd name="T1" fmla="*/ 0 h 495"/>
                <a:gd name="T2" fmla="*/ 0 w 495"/>
                <a:gd name="T3" fmla="*/ 247 h 495"/>
                <a:gd name="T4" fmla="*/ 248 w 495"/>
                <a:gd name="T5" fmla="*/ 495 h 495"/>
                <a:gd name="T6" fmla="*/ 495 w 495"/>
                <a:gd name="T7" fmla="*/ 247 h 495"/>
                <a:gd name="T8" fmla="*/ 248 w 495"/>
                <a:gd name="T9" fmla="*/ 0 h 495"/>
                <a:gd name="T10" fmla="*/ 413 w 495"/>
                <a:gd name="T11" fmla="*/ 337 h 495"/>
                <a:gd name="T12" fmla="*/ 403 w 495"/>
                <a:gd name="T13" fmla="*/ 353 h 495"/>
                <a:gd name="T14" fmla="*/ 398 w 495"/>
                <a:gd name="T15" fmla="*/ 360 h 495"/>
                <a:gd name="T16" fmla="*/ 387 w 495"/>
                <a:gd name="T17" fmla="*/ 374 h 495"/>
                <a:gd name="T18" fmla="*/ 353 w 495"/>
                <a:gd name="T19" fmla="*/ 403 h 495"/>
                <a:gd name="T20" fmla="*/ 329 w 495"/>
                <a:gd name="T21" fmla="*/ 417 h 495"/>
                <a:gd name="T22" fmla="*/ 248 w 495"/>
                <a:gd name="T23" fmla="*/ 436 h 495"/>
                <a:gd name="T24" fmla="*/ 166 w 495"/>
                <a:gd name="T25" fmla="*/ 417 h 495"/>
                <a:gd name="T26" fmla="*/ 142 w 495"/>
                <a:gd name="T27" fmla="*/ 403 h 495"/>
                <a:gd name="T28" fmla="*/ 121 w 495"/>
                <a:gd name="T29" fmla="*/ 387 h 495"/>
                <a:gd name="T30" fmla="*/ 108 w 495"/>
                <a:gd name="T31" fmla="*/ 374 h 495"/>
                <a:gd name="T32" fmla="*/ 97 w 495"/>
                <a:gd name="T33" fmla="*/ 360 h 495"/>
                <a:gd name="T34" fmla="*/ 92 w 495"/>
                <a:gd name="T35" fmla="*/ 353 h 495"/>
                <a:gd name="T36" fmla="*/ 82 w 495"/>
                <a:gd name="T37" fmla="*/ 337 h 495"/>
                <a:gd name="T38" fmla="*/ 60 w 495"/>
                <a:gd name="T39" fmla="*/ 247 h 495"/>
                <a:gd name="T40" fmla="*/ 92 w 495"/>
                <a:gd name="T41" fmla="*/ 142 h 495"/>
                <a:gd name="T42" fmla="*/ 97 w 495"/>
                <a:gd name="T43" fmla="*/ 135 h 495"/>
                <a:gd name="T44" fmla="*/ 108 w 495"/>
                <a:gd name="T45" fmla="*/ 121 h 495"/>
                <a:gd name="T46" fmla="*/ 121 w 495"/>
                <a:gd name="T47" fmla="*/ 108 h 495"/>
                <a:gd name="T48" fmla="*/ 142 w 495"/>
                <a:gd name="T49" fmla="*/ 92 h 495"/>
                <a:gd name="T50" fmla="*/ 166 w 495"/>
                <a:gd name="T51" fmla="*/ 78 h 495"/>
                <a:gd name="T52" fmla="*/ 183 w 495"/>
                <a:gd name="T53" fmla="*/ 71 h 495"/>
                <a:gd name="T54" fmla="*/ 201 w 495"/>
                <a:gd name="T55" fmla="*/ 65 h 495"/>
                <a:gd name="T56" fmla="*/ 248 w 495"/>
                <a:gd name="T57" fmla="*/ 59 h 495"/>
                <a:gd name="T58" fmla="*/ 295 w 495"/>
                <a:gd name="T59" fmla="*/ 65 h 495"/>
                <a:gd name="T60" fmla="*/ 312 w 495"/>
                <a:gd name="T61" fmla="*/ 71 h 495"/>
                <a:gd name="T62" fmla="*/ 329 w 495"/>
                <a:gd name="T63" fmla="*/ 78 h 495"/>
                <a:gd name="T64" fmla="*/ 353 w 495"/>
                <a:gd name="T65" fmla="*/ 92 h 495"/>
                <a:gd name="T66" fmla="*/ 387 w 495"/>
                <a:gd name="T67" fmla="*/ 121 h 495"/>
                <a:gd name="T68" fmla="*/ 398 w 495"/>
                <a:gd name="T69" fmla="*/ 135 h 495"/>
                <a:gd name="T70" fmla="*/ 403 w 495"/>
                <a:gd name="T71" fmla="*/ 142 h 495"/>
                <a:gd name="T72" fmla="*/ 436 w 495"/>
                <a:gd name="T73" fmla="*/ 247 h 495"/>
                <a:gd name="T74" fmla="*/ 413 w 495"/>
                <a:gd name="T75" fmla="*/ 337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5" h="495">
                  <a:moveTo>
                    <a:pt x="248" y="0"/>
                  </a:moveTo>
                  <a:cubicBezTo>
                    <a:pt x="111" y="0"/>
                    <a:pt x="0" y="111"/>
                    <a:pt x="0" y="247"/>
                  </a:cubicBezTo>
                  <a:cubicBezTo>
                    <a:pt x="0" y="384"/>
                    <a:pt x="111" y="495"/>
                    <a:pt x="248" y="495"/>
                  </a:cubicBezTo>
                  <a:cubicBezTo>
                    <a:pt x="384" y="495"/>
                    <a:pt x="495" y="384"/>
                    <a:pt x="495" y="247"/>
                  </a:cubicBezTo>
                  <a:cubicBezTo>
                    <a:pt x="495" y="111"/>
                    <a:pt x="384" y="0"/>
                    <a:pt x="248" y="0"/>
                  </a:cubicBezTo>
                  <a:close/>
                  <a:moveTo>
                    <a:pt x="413" y="337"/>
                  </a:moveTo>
                  <a:cubicBezTo>
                    <a:pt x="410" y="342"/>
                    <a:pt x="407" y="348"/>
                    <a:pt x="403" y="353"/>
                  </a:cubicBezTo>
                  <a:cubicBezTo>
                    <a:pt x="402" y="355"/>
                    <a:pt x="400" y="358"/>
                    <a:pt x="398" y="360"/>
                  </a:cubicBezTo>
                  <a:cubicBezTo>
                    <a:pt x="395" y="365"/>
                    <a:pt x="391" y="369"/>
                    <a:pt x="387" y="374"/>
                  </a:cubicBezTo>
                  <a:cubicBezTo>
                    <a:pt x="377" y="385"/>
                    <a:pt x="365" y="395"/>
                    <a:pt x="353" y="403"/>
                  </a:cubicBezTo>
                  <a:cubicBezTo>
                    <a:pt x="345" y="408"/>
                    <a:pt x="337" y="413"/>
                    <a:pt x="329" y="417"/>
                  </a:cubicBezTo>
                  <a:cubicBezTo>
                    <a:pt x="304" y="429"/>
                    <a:pt x="277" y="436"/>
                    <a:pt x="248" y="436"/>
                  </a:cubicBezTo>
                  <a:cubicBezTo>
                    <a:pt x="218" y="436"/>
                    <a:pt x="191" y="429"/>
                    <a:pt x="166" y="417"/>
                  </a:cubicBezTo>
                  <a:cubicBezTo>
                    <a:pt x="158" y="413"/>
                    <a:pt x="150" y="408"/>
                    <a:pt x="142" y="403"/>
                  </a:cubicBezTo>
                  <a:cubicBezTo>
                    <a:pt x="135" y="398"/>
                    <a:pt x="128" y="393"/>
                    <a:pt x="121" y="387"/>
                  </a:cubicBezTo>
                  <a:cubicBezTo>
                    <a:pt x="117" y="383"/>
                    <a:pt x="112" y="378"/>
                    <a:pt x="108" y="374"/>
                  </a:cubicBezTo>
                  <a:cubicBezTo>
                    <a:pt x="104" y="369"/>
                    <a:pt x="100" y="365"/>
                    <a:pt x="97" y="360"/>
                  </a:cubicBezTo>
                  <a:cubicBezTo>
                    <a:pt x="95" y="358"/>
                    <a:pt x="93" y="355"/>
                    <a:pt x="92" y="353"/>
                  </a:cubicBezTo>
                  <a:cubicBezTo>
                    <a:pt x="88" y="348"/>
                    <a:pt x="85" y="342"/>
                    <a:pt x="82" y="337"/>
                  </a:cubicBezTo>
                  <a:cubicBezTo>
                    <a:pt x="68" y="310"/>
                    <a:pt x="60" y="280"/>
                    <a:pt x="60" y="247"/>
                  </a:cubicBezTo>
                  <a:cubicBezTo>
                    <a:pt x="60" y="209"/>
                    <a:pt x="71" y="172"/>
                    <a:pt x="92" y="142"/>
                  </a:cubicBezTo>
                  <a:cubicBezTo>
                    <a:pt x="93" y="140"/>
                    <a:pt x="95" y="137"/>
                    <a:pt x="97" y="135"/>
                  </a:cubicBezTo>
                  <a:cubicBezTo>
                    <a:pt x="100" y="130"/>
                    <a:pt x="104" y="125"/>
                    <a:pt x="108" y="121"/>
                  </a:cubicBezTo>
                  <a:cubicBezTo>
                    <a:pt x="112" y="117"/>
                    <a:pt x="117" y="112"/>
                    <a:pt x="121" y="108"/>
                  </a:cubicBezTo>
                  <a:cubicBezTo>
                    <a:pt x="128" y="102"/>
                    <a:pt x="135" y="97"/>
                    <a:pt x="142" y="92"/>
                  </a:cubicBezTo>
                  <a:cubicBezTo>
                    <a:pt x="150" y="86"/>
                    <a:pt x="158" y="82"/>
                    <a:pt x="166" y="78"/>
                  </a:cubicBezTo>
                  <a:cubicBezTo>
                    <a:pt x="172" y="75"/>
                    <a:pt x="177" y="73"/>
                    <a:pt x="183" y="71"/>
                  </a:cubicBezTo>
                  <a:cubicBezTo>
                    <a:pt x="189" y="69"/>
                    <a:pt x="195" y="67"/>
                    <a:pt x="201" y="65"/>
                  </a:cubicBezTo>
                  <a:cubicBezTo>
                    <a:pt x="216" y="61"/>
                    <a:pt x="231" y="59"/>
                    <a:pt x="248" y="59"/>
                  </a:cubicBezTo>
                  <a:cubicBezTo>
                    <a:pt x="264" y="59"/>
                    <a:pt x="280" y="61"/>
                    <a:pt x="295" y="65"/>
                  </a:cubicBezTo>
                  <a:cubicBezTo>
                    <a:pt x="301" y="67"/>
                    <a:pt x="306" y="69"/>
                    <a:pt x="312" y="71"/>
                  </a:cubicBezTo>
                  <a:cubicBezTo>
                    <a:pt x="318" y="73"/>
                    <a:pt x="324" y="75"/>
                    <a:pt x="329" y="78"/>
                  </a:cubicBezTo>
                  <a:cubicBezTo>
                    <a:pt x="337" y="82"/>
                    <a:pt x="345" y="86"/>
                    <a:pt x="353" y="92"/>
                  </a:cubicBezTo>
                  <a:cubicBezTo>
                    <a:pt x="365" y="100"/>
                    <a:pt x="377" y="110"/>
                    <a:pt x="387" y="121"/>
                  </a:cubicBezTo>
                  <a:cubicBezTo>
                    <a:pt x="391" y="125"/>
                    <a:pt x="395" y="130"/>
                    <a:pt x="398" y="135"/>
                  </a:cubicBezTo>
                  <a:cubicBezTo>
                    <a:pt x="400" y="137"/>
                    <a:pt x="402" y="140"/>
                    <a:pt x="403" y="142"/>
                  </a:cubicBezTo>
                  <a:cubicBezTo>
                    <a:pt x="424" y="172"/>
                    <a:pt x="436" y="209"/>
                    <a:pt x="436" y="247"/>
                  </a:cubicBezTo>
                  <a:cubicBezTo>
                    <a:pt x="436" y="280"/>
                    <a:pt x="427" y="310"/>
                    <a:pt x="413" y="337"/>
                  </a:cubicBezTo>
                  <a:close/>
                </a:path>
              </a:pathLst>
            </a:custGeom>
            <a:solidFill>
              <a:srgbClr val="F6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8" name="ï$1iḋé" descr="2df76a91-b7c6-4171-810e-2f64348687c8"/>
            <p:cNvSpPr/>
            <p:nvPr/>
          </p:nvSpPr>
          <p:spPr bwMode="auto">
            <a:xfrm>
              <a:off x="6455897" y="3322669"/>
              <a:ext cx="267152" cy="120747"/>
            </a:xfrm>
            <a:custGeom>
              <a:avLst/>
              <a:gdLst>
                <a:gd name="T0" fmla="*/ 536 w 1066"/>
                <a:gd name="T1" fmla="*/ 0 h 478"/>
                <a:gd name="T2" fmla="*/ 0 w 1066"/>
                <a:gd name="T3" fmla="*/ 0 h 478"/>
                <a:gd name="T4" fmla="*/ 536 w 1066"/>
                <a:gd name="T5" fmla="*/ 478 h 478"/>
                <a:gd name="T6" fmla="*/ 1066 w 1066"/>
                <a:gd name="T7" fmla="*/ 0 h 478"/>
                <a:gd name="T8" fmla="*/ 536 w 1066"/>
                <a:gd name="T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6" h="478">
                  <a:moveTo>
                    <a:pt x="5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1" y="390"/>
                    <a:pt x="536" y="478"/>
                  </a:cubicBezTo>
                  <a:cubicBezTo>
                    <a:pt x="1000" y="390"/>
                    <a:pt x="1066" y="0"/>
                    <a:pt x="1066" y="0"/>
                  </a:cubicBezTo>
                  <a:lnTo>
                    <a:pt x="536" y="0"/>
                  </a:lnTo>
                  <a:close/>
                </a:path>
              </a:pathLst>
            </a:custGeom>
            <a:solidFill>
              <a:srgbClr val="73BC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" name="ïsľíḓê" descr="75776d41-d3af-49b4-ba2f-d35243c7915e"/>
            <p:cNvSpPr/>
            <p:nvPr/>
          </p:nvSpPr>
          <p:spPr bwMode="auto">
            <a:xfrm>
              <a:off x="6587209" y="3322669"/>
              <a:ext cx="135840" cy="119238"/>
            </a:xfrm>
            <a:custGeom>
              <a:avLst/>
              <a:gdLst>
                <a:gd name="T0" fmla="*/ 539 w 539"/>
                <a:gd name="T1" fmla="*/ 0 h 474"/>
                <a:gd name="T2" fmla="*/ 9 w 539"/>
                <a:gd name="T3" fmla="*/ 0 h 474"/>
                <a:gd name="T4" fmla="*/ 0 w 539"/>
                <a:gd name="T5" fmla="*/ 0 h 474"/>
                <a:gd name="T6" fmla="*/ 0 w 539"/>
                <a:gd name="T7" fmla="*/ 470 h 474"/>
                <a:gd name="T8" fmla="*/ 6 w 539"/>
                <a:gd name="T9" fmla="*/ 474 h 474"/>
                <a:gd name="T10" fmla="*/ 539 w 539"/>
                <a:gd name="T11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9" h="474">
                  <a:moveTo>
                    <a:pt x="53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5" y="474"/>
                    <a:pt x="6" y="474"/>
                  </a:cubicBezTo>
                  <a:cubicBezTo>
                    <a:pt x="470" y="387"/>
                    <a:pt x="539" y="0"/>
                    <a:pt x="539" y="0"/>
                  </a:cubicBezTo>
                  <a:close/>
                </a:path>
              </a:pathLst>
            </a:custGeom>
            <a:solidFill>
              <a:srgbClr val="5E9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" name="ísḻîďe" descr="0a4faa17-f0a7-457e-93ee-fa01f71d0b06"/>
            <p:cNvSpPr/>
            <p:nvPr/>
          </p:nvSpPr>
          <p:spPr bwMode="auto">
            <a:xfrm>
              <a:off x="5329934" y="3472092"/>
              <a:ext cx="2736422" cy="2215701"/>
            </a:xfrm>
            <a:custGeom>
              <a:avLst/>
              <a:gdLst>
                <a:gd name="T0" fmla="*/ 10869 w 10869"/>
                <a:gd name="T1" fmla="*/ 7713 h 8814"/>
                <a:gd name="T2" fmla="*/ 10414 w 10869"/>
                <a:gd name="T3" fmla="*/ 8814 h 8814"/>
                <a:gd name="T4" fmla="*/ 662 w 10869"/>
                <a:gd name="T5" fmla="*/ 8814 h 8814"/>
                <a:gd name="T6" fmla="*/ 0 w 10869"/>
                <a:gd name="T7" fmla="*/ 7713 h 8814"/>
                <a:gd name="T8" fmla="*/ 711 w 10869"/>
                <a:gd name="T9" fmla="*/ 6583 h 8814"/>
                <a:gd name="T10" fmla="*/ 2056 w 10869"/>
                <a:gd name="T11" fmla="*/ 5455 h 8814"/>
                <a:gd name="T12" fmla="*/ 2996 w 10869"/>
                <a:gd name="T13" fmla="*/ 5814 h 8814"/>
                <a:gd name="T14" fmla="*/ 3900 w 10869"/>
                <a:gd name="T15" fmla="*/ 4307 h 8814"/>
                <a:gd name="T16" fmla="*/ 4594 w 10869"/>
                <a:gd name="T17" fmla="*/ 0 h 8814"/>
                <a:gd name="T18" fmla="*/ 5535 w 10869"/>
                <a:gd name="T19" fmla="*/ 0 h 8814"/>
                <a:gd name="T20" fmla="*/ 6274 w 10869"/>
                <a:gd name="T21" fmla="*/ 4731 h 8814"/>
                <a:gd name="T22" fmla="*/ 6678 w 10869"/>
                <a:gd name="T23" fmla="*/ 5851 h 8814"/>
                <a:gd name="T24" fmla="*/ 6673 w 10869"/>
                <a:gd name="T25" fmla="*/ 5974 h 8814"/>
                <a:gd name="T26" fmla="*/ 7659 w 10869"/>
                <a:gd name="T27" fmla="*/ 5532 h 8814"/>
                <a:gd name="T28" fmla="*/ 8812 w 10869"/>
                <a:gd name="T29" fmla="*/ 6226 h 8814"/>
                <a:gd name="T30" fmla="*/ 9302 w 10869"/>
                <a:gd name="T31" fmla="*/ 6146 h 8814"/>
                <a:gd name="T32" fmla="*/ 10869 w 10869"/>
                <a:gd name="T33" fmla="*/ 7713 h 8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869" h="8814">
                  <a:moveTo>
                    <a:pt x="10869" y="7713"/>
                  </a:moveTo>
                  <a:cubicBezTo>
                    <a:pt x="10869" y="8144"/>
                    <a:pt x="10695" y="8532"/>
                    <a:pt x="10414" y="8814"/>
                  </a:cubicBezTo>
                  <a:cubicBezTo>
                    <a:pt x="662" y="8814"/>
                    <a:pt x="662" y="8814"/>
                    <a:pt x="662" y="8814"/>
                  </a:cubicBezTo>
                  <a:cubicBezTo>
                    <a:pt x="265" y="8588"/>
                    <a:pt x="0" y="8182"/>
                    <a:pt x="0" y="7713"/>
                  </a:cubicBezTo>
                  <a:cubicBezTo>
                    <a:pt x="0" y="7224"/>
                    <a:pt x="288" y="6800"/>
                    <a:pt x="711" y="6583"/>
                  </a:cubicBezTo>
                  <a:cubicBezTo>
                    <a:pt x="792" y="5947"/>
                    <a:pt x="1363" y="5455"/>
                    <a:pt x="2056" y="5455"/>
                  </a:cubicBezTo>
                  <a:cubicBezTo>
                    <a:pt x="2421" y="5455"/>
                    <a:pt x="2752" y="5592"/>
                    <a:pt x="2996" y="5814"/>
                  </a:cubicBezTo>
                  <a:cubicBezTo>
                    <a:pt x="3009" y="5173"/>
                    <a:pt x="3369" y="4613"/>
                    <a:pt x="3900" y="4307"/>
                  </a:cubicBezTo>
                  <a:cubicBezTo>
                    <a:pt x="4594" y="0"/>
                    <a:pt x="4594" y="0"/>
                    <a:pt x="4594" y="0"/>
                  </a:cubicBezTo>
                  <a:cubicBezTo>
                    <a:pt x="5535" y="0"/>
                    <a:pt x="5535" y="0"/>
                    <a:pt x="5535" y="0"/>
                  </a:cubicBezTo>
                  <a:cubicBezTo>
                    <a:pt x="6274" y="4731"/>
                    <a:pt x="6274" y="4731"/>
                    <a:pt x="6274" y="4731"/>
                  </a:cubicBezTo>
                  <a:cubicBezTo>
                    <a:pt x="6527" y="5038"/>
                    <a:pt x="6678" y="5428"/>
                    <a:pt x="6678" y="5851"/>
                  </a:cubicBezTo>
                  <a:cubicBezTo>
                    <a:pt x="6678" y="5892"/>
                    <a:pt x="6676" y="5934"/>
                    <a:pt x="6673" y="5974"/>
                  </a:cubicBezTo>
                  <a:cubicBezTo>
                    <a:pt x="6907" y="5704"/>
                    <a:pt x="7262" y="5532"/>
                    <a:pt x="7659" y="5532"/>
                  </a:cubicBezTo>
                  <a:cubicBezTo>
                    <a:pt x="8169" y="5532"/>
                    <a:pt x="8608" y="5816"/>
                    <a:pt x="8812" y="6226"/>
                  </a:cubicBezTo>
                  <a:cubicBezTo>
                    <a:pt x="8966" y="6175"/>
                    <a:pt x="9131" y="6146"/>
                    <a:pt x="9302" y="6146"/>
                  </a:cubicBezTo>
                  <a:cubicBezTo>
                    <a:pt x="10167" y="6146"/>
                    <a:pt x="10869" y="6847"/>
                    <a:pt x="10869" y="77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îṥ1iďé" descr="23163b64-8f3c-4032-89c1-bd37925d1c81"/>
            <p:cNvSpPr/>
            <p:nvPr/>
          </p:nvSpPr>
          <p:spPr bwMode="auto">
            <a:xfrm>
              <a:off x="5640857" y="5687793"/>
              <a:ext cx="697312" cy="1510"/>
            </a:xfrm>
            <a:custGeom>
              <a:avLst/>
              <a:gdLst>
                <a:gd name="T0" fmla="*/ 1338 w 2770"/>
                <a:gd name="T1" fmla="*/ 0 h 6"/>
                <a:gd name="T2" fmla="*/ 0 w 2770"/>
                <a:gd name="T3" fmla="*/ 0 h 6"/>
                <a:gd name="T4" fmla="*/ 6 w 2770"/>
                <a:gd name="T5" fmla="*/ 6 h 6"/>
                <a:gd name="T6" fmla="*/ 2770 w 2770"/>
                <a:gd name="T7" fmla="*/ 6 h 6"/>
                <a:gd name="T8" fmla="*/ 2770 w 2770"/>
                <a:gd name="T9" fmla="*/ 6 h 6"/>
                <a:gd name="T10" fmla="*/ 1337 w 2770"/>
                <a:gd name="T11" fmla="*/ 6 h 6"/>
                <a:gd name="T12" fmla="*/ 1338 w 2770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70" h="6">
                  <a:moveTo>
                    <a:pt x="133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4" y="4"/>
                    <a:pt x="6" y="6"/>
                  </a:cubicBezTo>
                  <a:cubicBezTo>
                    <a:pt x="2770" y="6"/>
                    <a:pt x="2770" y="6"/>
                    <a:pt x="2770" y="6"/>
                  </a:cubicBezTo>
                  <a:cubicBezTo>
                    <a:pt x="2770" y="6"/>
                    <a:pt x="2770" y="6"/>
                    <a:pt x="2770" y="6"/>
                  </a:cubicBezTo>
                  <a:cubicBezTo>
                    <a:pt x="1337" y="6"/>
                    <a:pt x="1337" y="6"/>
                    <a:pt x="1337" y="6"/>
                  </a:cubicBezTo>
                  <a:cubicBezTo>
                    <a:pt x="1337" y="4"/>
                    <a:pt x="1337" y="2"/>
                    <a:pt x="1338" y="0"/>
                  </a:cubicBezTo>
                </a:path>
              </a:pathLst>
            </a:custGeom>
            <a:solidFill>
              <a:srgbClr val="38A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íṩ1íḑê" descr="226fdd74-99b5-4be3-8a76-1714ad55f2f3"/>
            <p:cNvSpPr/>
            <p:nvPr/>
          </p:nvSpPr>
          <p:spPr bwMode="auto">
            <a:xfrm>
              <a:off x="5563881" y="5207825"/>
              <a:ext cx="652032" cy="479968"/>
            </a:xfrm>
            <a:custGeom>
              <a:avLst/>
              <a:gdLst>
                <a:gd name="T0" fmla="*/ 1695 w 2591"/>
                <a:gd name="T1" fmla="*/ 0 h 1909"/>
                <a:gd name="T2" fmla="*/ 0 w 2591"/>
                <a:gd name="T3" fmla="*/ 1213 h 1909"/>
                <a:gd name="T4" fmla="*/ 307 w 2591"/>
                <a:gd name="T5" fmla="*/ 1909 h 1909"/>
                <a:gd name="T6" fmla="*/ 1645 w 2591"/>
                <a:gd name="T7" fmla="*/ 1909 h 1909"/>
                <a:gd name="T8" fmla="*/ 2193 w 2591"/>
                <a:gd name="T9" fmla="*/ 1372 h 1909"/>
                <a:gd name="T10" fmla="*/ 2591 w 2591"/>
                <a:gd name="T11" fmla="*/ 941 h 1909"/>
                <a:gd name="T12" fmla="*/ 2591 w 2591"/>
                <a:gd name="T13" fmla="*/ 941 h 1909"/>
                <a:gd name="T14" fmla="*/ 2591 w 2591"/>
                <a:gd name="T15" fmla="*/ 941 h 1909"/>
                <a:gd name="T16" fmla="*/ 2552 w 2591"/>
                <a:gd name="T17" fmla="*/ 562 h 1909"/>
                <a:gd name="T18" fmla="*/ 2591 w 2591"/>
                <a:gd name="T19" fmla="*/ 184 h 1909"/>
                <a:gd name="T20" fmla="*/ 1695 w 2591"/>
                <a:gd name="T21" fmla="*/ 0 h 1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91" h="1909">
                  <a:moveTo>
                    <a:pt x="1695" y="0"/>
                  </a:moveTo>
                  <a:cubicBezTo>
                    <a:pt x="759" y="0"/>
                    <a:pt x="0" y="543"/>
                    <a:pt x="0" y="1213"/>
                  </a:cubicBezTo>
                  <a:cubicBezTo>
                    <a:pt x="0" y="1472"/>
                    <a:pt x="114" y="1712"/>
                    <a:pt x="307" y="1909"/>
                  </a:cubicBezTo>
                  <a:cubicBezTo>
                    <a:pt x="1645" y="1909"/>
                    <a:pt x="1645" y="1909"/>
                    <a:pt x="1645" y="1909"/>
                  </a:cubicBezTo>
                  <a:cubicBezTo>
                    <a:pt x="1690" y="1631"/>
                    <a:pt x="1913" y="1412"/>
                    <a:pt x="2193" y="1372"/>
                  </a:cubicBezTo>
                  <a:cubicBezTo>
                    <a:pt x="2232" y="1164"/>
                    <a:pt x="2388" y="996"/>
                    <a:pt x="2591" y="941"/>
                  </a:cubicBezTo>
                  <a:cubicBezTo>
                    <a:pt x="2591" y="941"/>
                    <a:pt x="2591" y="941"/>
                    <a:pt x="2591" y="941"/>
                  </a:cubicBezTo>
                  <a:cubicBezTo>
                    <a:pt x="2591" y="941"/>
                    <a:pt x="2591" y="941"/>
                    <a:pt x="2591" y="941"/>
                  </a:cubicBezTo>
                  <a:cubicBezTo>
                    <a:pt x="2566" y="819"/>
                    <a:pt x="2552" y="692"/>
                    <a:pt x="2552" y="562"/>
                  </a:cubicBezTo>
                  <a:cubicBezTo>
                    <a:pt x="2552" y="433"/>
                    <a:pt x="2566" y="306"/>
                    <a:pt x="2591" y="184"/>
                  </a:cubicBezTo>
                  <a:cubicBezTo>
                    <a:pt x="2331" y="67"/>
                    <a:pt x="2024" y="0"/>
                    <a:pt x="1695" y="0"/>
                  </a:cubicBezTo>
                </a:path>
              </a:pathLst>
            </a:custGeom>
            <a:solidFill>
              <a:srgbClr val="DBF1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ïṥḷïḋe" descr="e8c79327-a620-4bc0-a9bc-dd7f78db3df7"/>
            <p:cNvSpPr/>
            <p:nvPr/>
          </p:nvSpPr>
          <p:spPr bwMode="auto">
            <a:xfrm>
              <a:off x="6928319" y="5687793"/>
              <a:ext cx="633920" cy="1510"/>
            </a:xfrm>
            <a:custGeom>
              <a:avLst/>
              <a:gdLst>
                <a:gd name="T0" fmla="*/ 2517 w 2517"/>
                <a:gd name="T1" fmla="*/ 0 h 6"/>
                <a:gd name="T2" fmla="*/ 282 w 2517"/>
                <a:gd name="T3" fmla="*/ 0 h 6"/>
                <a:gd name="T4" fmla="*/ 276 w 2517"/>
                <a:gd name="T5" fmla="*/ 6 h 6"/>
                <a:gd name="T6" fmla="*/ 0 w 2517"/>
                <a:gd name="T7" fmla="*/ 6 h 6"/>
                <a:gd name="T8" fmla="*/ 0 w 2517"/>
                <a:gd name="T9" fmla="*/ 6 h 6"/>
                <a:gd name="T10" fmla="*/ 2513 w 2517"/>
                <a:gd name="T11" fmla="*/ 6 h 6"/>
                <a:gd name="T12" fmla="*/ 2517 w 2517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17" h="6">
                  <a:moveTo>
                    <a:pt x="2517" y="0"/>
                  </a:moveTo>
                  <a:cubicBezTo>
                    <a:pt x="282" y="0"/>
                    <a:pt x="282" y="0"/>
                    <a:pt x="282" y="0"/>
                  </a:cubicBezTo>
                  <a:cubicBezTo>
                    <a:pt x="280" y="2"/>
                    <a:pt x="278" y="4"/>
                    <a:pt x="27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513" y="6"/>
                    <a:pt x="2513" y="6"/>
                    <a:pt x="2513" y="6"/>
                  </a:cubicBezTo>
                  <a:cubicBezTo>
                    <a:pt x="2514" y="4"/>
                    <a:pt x="2516" y="2"/>
                    <a:pt x="2517" y="0"/>
                  </a:cubicBezTo>
                </a:path>
              </a:pathLst>
            </a:custGeom>
            <a:solidFill>
              <a:srgbClr val="38A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íṡḷíḋé" descr="86f39b76-8300-4f00-8b93-14104c39a3ac"/>
            <p:cNvSpPr/>
            <p:nvPr/>
          </p:nvSpPr>
          <p:spPr bwMode="auto">
            <a:xfrm>
              <a:off x="6999257" y="5302914"/>
              <a:ext cx="611280" cy="384880"/>
            </a:xfrm>
            <a:custGeom>
              <a:avLst/>
              <a:gdLst>
                <a:gd name="T0" fmla="*/ 974 w 2426"/>
                <a:gd name="T1" fmla="*/ 0 h 1532"/>
                <a:gd name="T2" fmla="*/ 570 w 2426"/>
                <a:gd name="T3" fmla="*/ 41 h 1532"/>
                <a:gd name="T4" fmla="*/ 575 w 2426"/>
                <a:gd name="T5" fmla="*/ 185 h 1532"/>
                <a:gd name="T6" fmla="*/ 0 w 2426"/>
                <a:gd name="T7" fmla="*/ 1532 h 1532"/>
                <a:gd name="T8" fmla="*/ 2235 w 2426"/>
                <a:gd name="T9" fmla="*/ 1532 h 1532"/>
                <a:gd name="T10" fmla="*/ 2426 w 2426"/>
                <a:gd name="T11" fmla="*/ 1025 h 1532"/>
                <a:gd name="T12" fmla="*/ 974 w 2426"/>
                <a:gd name="T13" fmla="*/ 0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6" h="1532">
                  <a:moveTo>
                    <a:pt x="974" y="0"/>
                  </a:moveTo>
                  <a:cubicBezTo>
                    <a:pt x="834" y="0"/>
                    <a:pt x="698" y="14"/>
                    <a:pt x="570" y="41"/>
                  </a:cubicBezTo>
                  <a:cubicBezTo>
                    <a:pt x="574" y="88"/>
                    <a:pt x="575" y="137"/>
                    <a:pt x="575" y="185"/>
                  </a:cubicBezTo>
                  <a:cubicBezTo>
                    <a:pt x="575" y="715"/>
                    <a:pt x="355" y="1193"/>
                    <a:pt x="0" y="1532"/>
                  </a:cubicBezTo>
                  <a:cubicBezTo>
                    <a:pt x="2235" y="1532"/>
                    <a:pt x="2235" y="1532"/>
                    <a:pt x="2235" y="1532"/>
                  </a:cubicBezTo>
                  <a:cubicBezTo>
                    <a:pt x="2356" y="1383"/>
                    <a:pt x="2426" y="1209"/>
                    <a:pt x="2426" y="1025"/>
                  </a:cubicBezTo>
                  <a:cubicBezTo>
                    <a:pt x="2426" y="459"/>
                    <a:pt x="1776" y="0"/>
                    <a:pt x="974" y="0"/>
                  </a:cubicBezTo>
                </a:path>
              </a:pathLst>
            </a:custGeom>
            <a:solidFill>
              <a:srgbClr val="DBF1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" name="íṡ1îḓê" descr="435b17a0-d941-442b-8780-7092b04bb2c8"/>
            <p:cNvSpPr/>
            <p:nvPr/>
          </p:nvSpPr>
          <p:spPr bwMode="auto">
            <a:xfrm>
              <a:off x="6338169" y="5687793"/>
              <a:ext cx="428651" cy="1510"/>
            </a:xfrm>
            <a:custGeom>
              <a:avLst/>
              <a:gdLst>
                <a:gd name="T0" fmla="*/ 51 w 1704"/>
                <a:gd name="T1" fmla="*/ 0 h 6"/>
                <a:gd name="T2" fmla="*/ 5 w 1704"/>
                <a:gd name="T3" fmla="*/ 0 h 6"/>
                <a:gd name="T4" fmla="*/ 0 w 1704"/>
                <a:gd name="T5" fmla="*/ 6 h 6"/>
                <a:gd name="T6" fmla="*/ 1704 w 1704"/>
                <a:gd name="T7" fmla="*/ 6 h 6"/>
                <a:gd name="T8" fmla="*/ 1704 w 1704"/>
                <a:gd name="T9" fmla="*/ 6 h 6"/>
                <a:gd name="T10" fmla="*/ 57 w 1704"/>
                <a:gd name="T11" fmla="*/ 6 h 6"/>
                <a:gd name="T12" fmla="*/ 51 w 1704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4" h="6">
                  <a:moveTo>
                    <a:pt x="5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2"/>
                    <a:pt x="2" y="4"/>
                    <a:pt x="0" y="6"/>
                  </a:cubicBezTo>
                  <a:cubicBezTo>
                    <a:pt x="1704" y="6"/>
                    <a:pt x="1704" y="6"/>
                    <a:pt x="1704" y="6"/>
                  </a:cubicBezTo>
                  <a:cubicBezTo>
                    <a:pt x="1704" y="6"/>
                    <a:pt x="1704" y="6"/>
                    <a:pt x="1704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5" y="4"/>
                    <a:pt x="53" y="2"/>
                    <a:pt x="51" y="0"/>
                  </a:cubicBezTo>
                </a:path>
              </a:pathLst>
            </a:custGeom>
            <a:solidFill>
              <a:srgbClr val="7AC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6" name="işľîḑê" descr="53aa6178-2560-49a2-b1c1-141d2e9dd0d5"/>
            <p:cNvSpPr/>
            <p:nvPr/>
          </p:nvSpPr>
          <p:spPr bwMode="auto">
            <a:xfrm>
              <a:off x="6339679" y="5681756"/>
              <a:ext cx="12075" cy="6037"/>
            </a:xfrm>
            <a:custGeom>
              <a:avLst/>
              <a:gdLst>
                <a:gd name="T0" fmla="*/ 22 w 46"/>
                <a:gd name="T1" fmla="*/ 0 h 23"/>
                <a:gd name="T2" fmla="*/ 22 w 46"/>
                <a:gd name="T3" fmla="*/ 0 h 23"/>
                <a:gd name="T4" fmla="*/ 0 w 46"/>
                <a:gd name="T5" fmla="*/ 23 h 23"/>
                <a:gd name="T6" fmla="*/ 46 w 46"/>
                <a:gd name="T7" fmla="*/ 23 h 23"/>
                <a:gd name="T8" fmla="*/ 22 w 4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5" y="8"/>
                    <a:pt x="8" y="16"/>
                    <a:pt x="0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38" y="16"/>
                    <a:pt x="30" y="8"/>
                    <a:pt x="2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7" name="iṣlîďê" descr="68045675-0f42-4d93-a615-370dcad48891"/>
            <p:cNvSpPr/>
            <p:nvPr/>
          </p:nvSpPr>
          <p:spPr bwMode="auto">
            <a:xfrm>
              <a:off x="5977439" y="5687793"/>
              <a:ext cx="362240" cy="1510"/>
            </a:xfrm>
            <a:custGeom>
              <a:avLst/>
              <a:gdLst>
                <a:gd name="T0" fmla="*/ 1438 w 1438"/>
                <a:gd name="T1" fmla="*/ 0 h 6"/>
                <a:gd name="T2" fmla="*/ 1 w 1438"/>
                <a:gd name="T3" fmla="*/ 0 h 6"/>
                <a:gd name="T4" fmla="*/ 0 w 1438"/>
                <a:gd name="T5" fmla="*/ 6 h 6"/>
                <a:gd name="T6" fmla="*/ 1433 w 1438"/>
                <a:gd name="T7" fmla="*/ 6 h 6"/>
                <a:gd name="T8" fmla="*/ 1438 w 1438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8" h="6">
                  <a:moveTo>
                    <a:pt x="143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1433" y="6"/>
                    <a:pt x="1433" y="6"/>
                    <a:pt x="1433" y="6"/>
                  </a:cubicBezTo>
                  <a:cubicBezTo>
                    <a:pt x="1435" y="4"/>
                    <a:pt x="1437" y="2"/>
                    <a:pt x="1438" y="0"/>
                  </a:cubicBezTo>
                </a:path>
              </a:pathLst>
            </a:custGeom>
            <a:solidFill>
              <a:srgbClr val="80C9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8" name="îṥļîḍè" descr="b9947398-785b-4566-ab10-01d83fc77e6f"/>
            <p:cNvSpPr/>
            <p:nvPr/>
          </p:nvSpPr>
          <p:spPr bwMode="auto">
            <a:xfrm>
              <a:off x="5977439" y="5444791"/>
              <a:ext cx="368277" cy="243003"/>
            </a:xfrm>
            <a:custGeom>
              <a:avLst/>
              <a:gdLst>
                <a:gd name="T0" fmla="*/ 946 w 1459"/>
                <a:gd name="T1" fmla="*/ 0 h 968"/>
                <a:gd name="T2" fmla="*/ 946 w 1459"/>
                <a:gd name="T3" fmla="*/ 0 h 968"/>
                <a:gd name="T4" fmla="*/ 548 w 1459"/>
                <a:gd name="T5" fmla="*/ 431 h 968"/>
                <a:gd name="T6" fmla="*/ 0 w 1459"/>
                <a:gd name="T7" fmla="*/ 968 h 968"/>
                <a:gd name="T8" fmla="*/ 1437 w 1459"/>
                <a:gd name="T9" fmla="*/ 968 h 968"/>
                <a:gd name="T10" fmla="*/ 1459 w 1459"/>
                <a:gd name="T11" fmla="*/ 945 h 968"/>
                <a:gd name="T12" fmla="*/ 1459 w 1459"/>
                <a:gd name="T13" fmla="*/ 945 h 968"/>
                <a:gd name="T14" fmla="*/ 1459 w 1459"/>
                <a:gd name="T15" fmla="*/ 945 h 968"/>
                <a:gd name="T16" fmla="*/ 946 w 1459"/>
                <a:gd name="T17" fmla="*/ 0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9" h="968">
                  <a:moveTo>
                    <a:pt x="946" y="0"/>
                  </a:moveTo>
                  <a:cubicBezTo>
                    <a:pt x="946" y="0"/>
                    <a:pt x="946" y="0"/>
                    <a:pt x="946" y="0"/>
                  </a:cubicBezTo>
                  <a:cubicBezTo>
                    <a:pt x="743" y="55"/>
                    <a:pt x="587" y="223"/>
                    <a:pt x="548" y="431"/>
                  </a:cubicBezTo>
                  <a:cubicBezTo>
                    <a:pt x="268" y="471"/>
                    <a:pt x="45" y="690"/>
                    <a:pt x="0" y="968"/>
                  </a:cubicBezTo>
                  <a:cubicBezTo>
                    <a:pt x="1437" y="968"/>
                    <a:pt x="1437" y="968"/>
                    <a:pt x="1437" y="968"/>
                  </a:cubicBezTo>
                  <a:cubicBezTo>
                    <a:pt x="1445" y="961"/>
                    <a:pt x="1452" y="953"/>
                    <a:pt x="1459" y="945"/>
                  </a:cubicBezTo>
                  <a:cubicBezTo>
                    <a:pt x="1459" y="945"/>
                    <a:pt x="1459" y="945"/>
                    <a:pt x="1459" y="945"/>
                  </a:cubicBezTo>
                  <a:cubicBezTo>
                    <a:pt x="1459" y="945"/>
                    <a:pt x="1459" y="945"/>
                    <a:pt x="1459" y="945"/>
                  </a:cubicBezTo>
                  <a:cubicBezTo>
                    <a:pt x="1204" y="692"/>
                    <a:pt x="1021" y="366"/>
                    <a:pt x="946" y="0"/>
                  </a:cubicBezTo>
                </a:path>
              </a:pathLst>
            </a:custGeom>
            <a:solidFill>
              <a:srgbClr val="E8F6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9" name="íṩḷïḋè" descr="47db4ec6-f76b-46fe-bf83-ce2e22bfce5d"/>
            <p:cNvSpPr/>
            <p:nvPr/>
          </p:nvSpPr>
          <p:spPr bwMode="auto">
            <a:xfrm>
              <a:off x="6492121" y="3793581"/>
              <a:ext cx="95088" cy="689766"/>
            </a:xfrm>
            <a:custGeom>
              <a:avLst/>
              <a:gdLst>
                <a:gd name="T0" fmla="*/ 42 w 63"/>
                <a:gd name="T1" fmla="*/ 457 h 457"/>
                <a:gd name="T2" fmla="*/ 0 w 63"/>
                <a:gd name="T3" fmla="*/ 455 h 457"/>
                <a:gd name="T4" fmla="*/ 21 w 63"/>
                <a:gd name="T5" fmla="*/ 0 h 457"/>
                <a:gd name="T6" fmla="*/ 63 w 63"/>
                <a:gd name="T7" fmla="*/ 2 h 457"/>
                <a:gd name="T8" fmla="*/ 42 w 63"/>
                <a:gd name="T9" fmla="*/ 457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457">
                  <a:moveTo>
                    <a:pt x="42" y="457"/>
                  </a:moveTo>
                  <a:lnTo>
                    <a:pt x="0" y="455"/>
                  </a:lnTo>
                  <a:lnTo>
                    <a:pt x="21" y="0"/>
                  </a:lnTo>
                  <a:lnTo>
                    <a:pt x="63" y="2"/>
                  </a:lnTo>
                  <a:lnTo>
                    <a:pt x="42" y="457"/>
                  </a:lnTo>
                  <a:close/>
                </a:path>
              </a:pathLst>
            </a:custGeom>
            <a:solidFill>
              <a:srgbClr val="CDE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0" name="íṡlíḓé" descr="7852e78d-e5d6-4878-9223-375209de0c92"/>
            <p:cNvSpPr/>
            <p:nvPr/>
          </p:nvSpPr>
          <p:spPr bwMode="auto">
            <a:xfrm>
              <a:off x="6635508" y="3801127"/>
              <a:ext cx="96597" cy="688256"/>
            </a:xfrm>
            <a:custGeom>
              <a:avLst/>
              <a:gdLst>
                <a:gd name="T0" fmla="*/ 22 w 64"/>
                <a:gd name="T1" fmla="*/ 456 h 456"/>
                <a:gd name="T2" fmla="*/ 64 w 64"/>
                <a:gd name="T3" fmla="*/ 454 h 456"/>
                <a:gd name="T4" fmla="*/ 43 w 64"/>
                <a:gd name="T5" fmla="*/ 0 h 456"/>
                <a:gd name="T6" fmla="*/ 0 w 64"/>
                <a:gd name="T7" fmla="*/ 2 h 456"/>
                <a:gd name="T8" fmla="*/ 22 w 64"/>
                <a:gd name="T9" fmla="*/ 456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56">
                  <a:moveTo>
                    <a:pt x="22" y="456"/>
                  </a:moveTo>
                  <a:lnTo>
                    <a:pt x="64" y="454"/>
                  </a:lnTo>
                  <a:lnTo>
                    <a:pt x="43" y="0"/>
                  </a:lnTo>
                  <a:lnTo>
                    <a:pt x="0" y="2"/>
                  </a:lnTo>
                  <a:lnTo>
                    <a:pt x="22" y="456"/>
                  </a:lnTo>
                  <a:close/>
                </a:path>
              </a:pathLst>
            </a:custGeom>
            <a:solidFill>
              <a:srgbClr val="CDE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íṥļiḋé" descr="f6dfada9-c110-4b73-9674-bd2170e40645"/>
            <p:cNvSpPr/>
            <p:nvPr/>
          </p:nvSpPr>
          <p:spPr bwMode="auto">
            <a:xfrm>
              <a:off x="6766819" y="5687793"/>
              <a:ext cx="161499" cy="1510"/>
            </a:xfrm>
            <a:custGeom>
              <a:avLst/>
              <a:gdLst>
                <a:gd name="T0" fmla="*/ 638 w 642"/>
                <a:gd name="T1" fmla="*/ 0 h 6"/>
                <a:gd name="T2" fmla="*/ 0 w 642"/>
                <a:gd name="T3" fmla="*/ 0 h 6"/>
                <a:gd name="T4" fmla="*/ 1 w 642"/>
                <a:gd name="T5" fmla="*/ 6 h 6"/>
                <a:gd name="T6" fmla="*/ 642 w 642"/>
                <a:gd name="T7" fmla="*/ 6 h 6"/>
                <a:gd name="T8" fmla="*/ 638 w 64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6">
                  <a:moveTo>
                    <a:pt x="63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642" y="6"/>
                    <a:pt x="642" y="6"/>
                    <a:pt x="642" y="6"/>
                  </a:cubicBezTo>
                  <a:cubicBezTo>
                    <a:pt x="641" y="4"/>
                    <a:pt x="639" y="2"/>
                    <a:pt x="638" y="0"/>
                  </a:cubicBezTo>
                </a:path>
              </a:pathLst>
            </a:custGeom>
            <a:solidFill>
              <a:srgbClr val="3CAD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2" name="î$ḻïḓé" descr="5b8d0953-3183-4108-a9ee-0133f06a4e24"/>
            <p:cNvSpPr/>
            <p:nvPr/>
          </p:nvSpPr>
          <p:spPr bwMode="auto">
            <a:xfrm>
              <a:off x="6215913" y="4880300"/>
              <a:ext cx="926731" cy="807494"/>
            </a:xfrm>
            <a:custGeom>
              <a:avLst/>
              <a:gdLst>
                <a:gd name="T0" fmla="*/ 1825 w 3683"/>
                <a:gd name="T1" fmla="*/ 0 h 3210"/>
                <a:gd name="T2" fmla="*/ 0 w 3683"/>
                <a:gd name="T3" fmla="*/ 1485 h 3210"/>
                <a:gd name="T4" fmla="*/ 0 w 3683"/>
                <a:gd name="T5" fmla="*/ 1485 h 3210"/>
                <a:gd name="T6" fmla="*/ 0 w 3683"/>
                <a:gd name="T7" fmla="*/ 1485 h 3210"/>
                <a:gd name="T8" fmla="*/ 677 w 3683"/>
                <a:gd name="T9" fmla="*/ 2063 h 3210"/>
                <a:gd name="T10" fmla="*/ 677 w 3683"/>
                <a:gd name="T11" fmla="*/ 2063 h 3210"/>
                <a:gd name="T12" fmla="*/ 999 w 3683"/>
                <a:gd name="T13" fmla="*/ 1994 h 3210"/>
                <a:gd name="T14" fmla="*/ 1757 w 3683"/>
                <a:gd name="T15" fmla="*/ 2592 h 3210"/>
                <a:gd name="T16" fmla="*/ 1959 w 3683"/>
                <a:gd name="T17" fmla="*/ 2813 h 3210"/>
                <a:gd name="T18" fmla="*/ 2189 w 3683"/>
                <a:gd name="T19" fmla="*/ 3210 h 3210"/>
                <a:gd name="T20" fmla="*/ 2827 w 3683"/>
                <a:gd name="T21" fmla="*/ 3210 h 3210"/>
                <a:gd name="T22" fmla="*/ 2636 w 3683"/>
                <a:gd name="T23" fmla="*/ 2703 h 3210"/>
                <a:gd name="T24" fmla="*/ 3683 w 3683"/>
                <a:gd name="T25" fmla="*/ 1719 h 3210"/>
                <a:gd name="T26" fmla="*/ 3683 w 3683"/>
                <a:gd name="T27" fmla="*/ 1719 h 3210"/>
                <a:gd name="T28" fmla="*/ 3683 w 3683"/>
                <a:gd name="T29" fmla="*/ 1719 h 3210"/>
                <a:gd name="T30" fmla="*/ 1825 w 3683"/>
                <a:gd name="T31" fmla="*/ 0 h 3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83" h="3210">
                  <a:moveTo>
                    <a:pt x="1825" y="0"/>
                  </a:moveTo>
                  <a:cubicBezTo>
                    <a:pt x="926" y="0"/>
                    <a:pt x="175" y="637"/>
                    <a:pt x="0" y="1485"/>
                  </a:cubicBezTo>
                  <a:cubicBezTo>
                    <a:pt x="0" y="1485"/>
                    <a:pt x="0" y="1485"/>
                    <a:pt x="0" y="1485"/>
                  </a:cubicBezTo>
                  <a:cubicBezTo>
                    <a:pt x="0" y="1485"/>
                    <a:pt x="0" y="1485"/>
                    <a:pt x="0" y="1485"/>
                  </a:cubicBezTo>
                  <a:cubicBezTo>
                    <a:pt x="303" y="1620"/>
                    <a:pt x="542" y="1822"/>
                    <a:pt x="677" y="2063"/>
                  </a:cubicBezTo>
                  <a:cubicBezTo>
                    <a:pt x="677" y="2063"/>
                    <a:pt x="677" y="2063"/>
                    <a:pt x="677" y="2063"/>
                  </a:cubicBezTo>
                  <a:cubicBezTo>
                    <a:pt x="775" y="2018"/>
                    <a:pt x="884" y="1994"/>
                    <a:pt x="999" y="1994"/>
                  </a:cubicBezTo>
                  <a:cubicBezTo>
                    <a:pt x="1367" y="1994"/>
                    <a:pt x="1675" y="2249"/>
                    <a:pt x="1757" y="2592"/>
                  </a:cubicBezTo>
                  <a:cubicBezTo>
                    <a:pt x="1869" y="2605"/>
                    <a:pt x="1956" y="2698"/>
                    <a:pt x="1959" y="2813"/>
                  </a:cubicBezTo>
                  <a:cubicBezTo>
                    <a:pt x="2079" y="2911"/>
                    <a:pt x="2163" y="3051"/>
                    <a:pt x="2189" y="3210"/>
                  </a:cubicBezTo>
                  <a:cubicBezTo>
                    <a:pt x="2827" y="3210"/>
                    <a:pt x="2827" y="3210"/>
                    <a:pt x="2827" y="3210"/>
                  </a:cubicBezTo>
                  <a:cubicBezTo>
                    <a:pt x="2705" y="3061"/>
                    <a:pt x="2636" y="2887"/>
                    <a:pt x="2636" y="2703"/>
                  </a:cubicBezTo>
                  <a:cubicBezTo>
                    <a:pt x="2636" y="2236"/>
                    <a:pt x="3078" y="1842"/>
                    <a:pt x="3683" y="1719"/>
                  </a:cubicBezTo>
                  <a:cubicBezTo>
                    <a:pt x="3683" y="1719"/>
                    <a:pt x="3683" y="1719"/>
                    <a:pt x="3683" y="1719"/>
                  </a:cubicBezTo>
                  <a:cubicBezTo>
                    <a:pt x="3683" y="1719"/>
                    <a:pt x="3683" y="1719"/>
                    <a:pt x="3683" y="1719"/>
                  </a:cubicBezTo>
                  <a:cubicBezTo>
                    <a:pt x="3609" y="757"/>
                    <a:pt x="2805" y="0"/>
                    <a:pt x="1825" y="0"/>
                  </a:cubicBezTo>
                </a:path>
              </a:pathLst>
            </a:custGeom>
            <a:solidFill>
              <a:srgbClr val="CDEC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3" name="ïṧļïḓé" descr="86d7ab20-4ff1-42cd-bc78-08aac04897c2"/>
            <p:cNvSpPr/>
            <p:nvPr/>
          </p:nvSpPr>
          <p:spPr bwMode="auto">
            <a:xfrm>
              <a:off x="6206857" y="5254615"/>
              <a:ext cx="179611" cy="200742"/>
            </a:xfrm>
            <a:custGeom>
              <a:avLst/>
              <a:gdLst>
                <a:gd name="T0" fmla="*/ 39 w 716"/>
                <a:gd name="T1" fmla="*/ 0 h 798"/>
                <a:gd name="T2" fmla="*/ 0 w 716"/>
                <a:gd name="T3" fmla="*/ 378 h 798"/>
                <a:gd name="T4" fmla="*/ 39 w 716"/>
                <a:gd name="T5" fmla="*/ 757 h 798"/>
                <a:gd name="T6" fmla="*/ 39 w 716"/>
                <a:gd name="T7" fmla="*/ 757 h 798"/>
                <a:gd name="T8" fmla="*/ 182 w 716"/>
                <a:gd name="T9" fmla="*/ 739 h 798"/>
                <a:gd name="T10" fmla="*/ 431 w 716"/>
                <a:gd name="T11" fmla="*/ 798 h 798"/>
                <a:gd name="T12" fmla="*/ 716 w 716"/>
                <a:gd name="T13" fmla="*/ 578 h 798"/>
                <a:gd name="T14" fmla="*/ 39 w 716"/>
                <a:gd name="T15" fmla="*/ 0 h 798"/>
                <a:gd name="T16" fmla="*/ 39 w 716"/>
                <a:gd name="T17" fmla="*/ 0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6" h="798">
                  <a:moveTo>
                    <a:pt x="39" y="0"/>
                  </a:moveTo>
                  <a:cubicBezTo>
                    <a:pt x="14" y="122"/>
                    <a:pt x="0" y="249"/>
                    <a:pt x="0" y="378"/>
                  </a:cubicBezTo>
                  <a:cubicBezTo>
                    <a:pt x="0" y="508"/>
                    <a:pt x="14" y="635"/>
                    <a:pt x="39" y="757"/>
                  </a:cubicBezTo>
                  <a:cubicBezTo>
                    <a:pt x="39" y="757"/>
                    <a:pt x="39" y="757"/>
                    <a:pt x="39" y="757"/>
                  </a:cubicBezTo>
                  <a:cubicBezTo>
                    <a:pt x="84" y="745"/>
                    <a:pt x="133" y="739"/>
                    <a:pt x="182" y="739"/>
                  </a:cubicBezTo>
                  <a:cubicBezTo>
                    <a:pt x="272" y="739"/>
                    <a:pt x="357" y="760"/>
                    <a:pt x="431" y="798"/>
                  </a:cubicBezTo>
                  <a:cubicBezTo>
                    <a:pt x="507" y="704"/>
                    <a:pt x="605" y="629"/>
                    <a:pt x="716" y="578"/>
                  </a:cubicBezTo>
                  <a:cubicBezTo>
                    <a:pt x="581" y="337"/>
                    <a:pt x="342" y="135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solidFill>
              <a:srgbClr val="B4E2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4" name="iš1ïḍè" descr="9e944ee6-7328-40ac-b695-eefd5dc97eff"/>
            <p:cNvSpPr/>
            <p:nvPr/>
          </p:nvSpPr>
          <p:spPr bwMode="auto">
            <a:xfrm>
              <a:off x="6928319" y="5687793"/>
              <a:ext cx="70939" cy="1510"/>
            </a:xfrm>
            <a:custGeom>
              <a:avLst/>
              <a:gdLst>
                <a:gd name="T0" fmla="*/ 286 w 286"/>
                <a:gd name="T1" fmla="*/ 0 h 6"/>
                <a:gd name="T2" fmla="*/ 0 w 286"/>
                <a:gd name="T3" fmla="*/ 0 h 6"/>
                <a:gd name="T4" fmla="*/ 4 w 286"/>
                <a:gd name="T5" fmla="*/ 6 h 6"/>
                <a:gd name="T6" fmla="*/ 280 w 286"/>
                <a:gd name="T7" fmla="*/ 6 h 6"/>
                <a:gd name="T8" fmla="*/ 286 w 28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6" h="6">
                  <a:moveTo>
                    <a:pt x="28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3" y="4"/>
                    <a:pt x="4" y="6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82" y="4"/>
                    <a:pt x="284" y="2"/>
                    <a:pt x="286" y="0"/>
                  </a:cubicBezTo>
                </a:path>
              </a:pathLst>
            </a:custGeom>
            <a:solidFill>
              <a:srgbClr val="42B1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5" name="iṡļïḋe" descr="cf825474-57c9-48a3-8a41-f7bfee7082f7"/>
            <p:cNvSpPr/>
            <p:nvPr/>
          </p:nvSpPr>
          <p:spPr bwMode="auto">
            <a:xfrm>
              <a:off x="6880020" y="5313479"/>
              <a:ext cx="264134" cy="374315"/>
            </a:xfrm>
            <a:custGeom>
              <a:avLst/>
              <a:gdLst>
                <a:gd name="T0" fmla="*/ 1047 w 1052"/>
                <a:gd name="T1" fmla="*/ 0 h 1491"/>
                <a:gd name="T2" fmla="*/ 1047 w 1052"/>
                <a:gd name="T3" fmla="*/ 0 h 1491"/>
                <a:gd name="T4" fmla="*/ 0 w 1052"/>
                <a:gd name="T5" fmla="*/ 984 h 1491"/>
                <a:gd name="T6" fmla="*/ 191 w 1052"/>
                <a:gd name="T7" fmla="*/ 1491 h 1491"/>
                <a:gd name="T8" fmla="*/ 477 w 1052"/>
                <a:gd name="T9" fmla="*/ 1491 h 1491"/>
                <a:gd name="T10" fmla="*/ 1052 w 1052"/>
                <a:gd name="T11" fmla="*/ 144 h 1491"/>
                <a:gd name="T12" fmla="*/ 1047 w 1052"/>
                <a:gd name="T13" fmla="*/ 0 h 1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2" h="1491">
                  <a:moveTo>
                    <a:pt x="1047" y="0"/>
                  </a:moveTo>
                  <a:cubicBezTo>
                    <a:pt x="1047" y="0"/>
                    <a:pt x="1047" y="0"/>
                    <a:pt x="1047" y="0"/>
                  </a:cubicBezTo>
                  <a:cubicBezTo>
                    <a:pt x="442" y="123"/>
                    <a:pt x="0" y="517"/>
                    <a:pt x="0" y="984"/>
                  </a:cubicBezTo>
                  <a:cubicBezTo>
                    <a:pt x="0" y="1168"/>
                    <a:pt x="69" y="1342"/>
                    <a:pt x="191" y="1491"/>
                  </a:cubicBezTo>
                  <a:cubicBezTo>
                    <a:pt x="477" y="1491"/>
                    <a:pt x="477" y="1491"/>
                    <a:pt x="477" y="1491"/>
                  </a:cubicBezTo>
                  <a:cubicBezTo>
                    <a:pt x="832" y="1152"/>
                    <a:pt x="1052" y="674"/>
                    <a:pt x="1052" y="144"/>
                  </a:cubicBezTo>
                  <a:cubicBezTo>
                    <a:pt x="1052" y="96"/>
                    <a:pt x="1051" y="47"/>
                    <a:pt x="1047" y="0"/>
                  </a:cubicBezTo>
                </a:path>
              </a:pathLst>
            </a:custGeom>
            <a:solidFill>
              <a:srgbClr val="B4E2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6" name="îṧḻïdè" descr="4d3a5efb-f306-4b02-bd62-289bdfc32078"/>
            <p:cNvSpPr/>
            <p:nvPr/>
          </p:nvSpPr>
          <p:spPr bwMode="auto">
            <a:xfrm>
              <a:off x="6351753" y="5687793"/>
              <a:ext cx="415067" cy="1510"/>
            </a:xfrm>
            <a:custGeom>
              <a:avLst/>
              <a:gdLst>
                <a:gd name="T0" fmla="*/ 1652 w 1653"/>
                <a:gd name="T1" fmla="*/ 0 h 6"/>
                <a:gd name="T2" fmla="*/ 0 w 1653"/>
                <a:gd name="T3" fmla="*/ 0 h 6"/>
                <a:gd name="T4" fmla="*/ 6 w 1653"/>
                <a:gd name="T5" fmla="*/ 6 h 6"/>
                <a:gd name="T6" fmla="*/ 1653 w 1653"/>
                <a:gd name="T7" fmla="*/ 6 h 6"/>
                <a:gd name="T8" fmla="*/ 1652 w 165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3" h="6">
                  <a:moveTo>
                    <a:pt x="16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4" y="4"/>
                    <a:pt x="6" y="6"/>
                  </a:cubicBezTo>
                  <a:cubicBezTo>
                    <a:pt x="1653" y="6"/>
                    <a:pt x="1653" y="6"/>
                    <a:pt x="1653" y="6"/>
                  </a:cubicBezTo>
                  <a:cubicBezTo>
                    <a:pt x="1652" y="4"/>
                    <a:pt x="1652" y="2"/>
                    <a:pt x="1652" y="0"/>
                  </a:cubicBezTo>
                </a:path>
              </a:pathLst>
            </a:custGeom>
            <a:solidFill>
              <a:srgbClr val="70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7" name="iṩľïďe" descr="e4a23e6e-9625-4e03-8ca9-f663784adae1"/>
            <p:cNvSpPr/>
            <p:nvPr/>
          </p:nvSpPr>
          <p:spPr bwMode="auto">
            <a:xfrm>
              <a:off x="6345716" y="5381399"/>
              <a:ext cx="421104" cy="306395"/>
            </a:xfrm>
            <a:custGeom>
              <a:avLst/>
              <a:gdLst>
                <a:gd name="T0" fmla="*/ 486 w 1676"/>
                <a:gd name="T1" fmla="*/ 0 h 1216"/>
                <a:gd name="T2" fmla="*/ 164 w 1676"/>
                <a:gd name="T3" fmla="*/ 69 h 1216"/>
                <a:gd name="T4" fmla="*/ 164 w 1676"/>
                <a:gd name="T5" fmla="*/ 69 h 1216"/>
                <a:gd name="T6" fmla="*/ 164 w 1676"/>
                <a:gd name="T7" fmla="*/ 69 h 1216"/>
                <a:gd name="T8" fmla="*/ 285 w 1676"/>
                <a:gd name="T9" fmla="*/ 520 h 1216"/>
                <a:gd name="T10" fmla="*/ 0 w 1676"/>
                <a:gd name="T11" fmla="*/ 1193 h 1216"/>
                <a:gd name="T12" fmla="*/ 24 w 1676"/>
                <a:gd name="T13" fmla="*/ 1216 h 1216"/>
                <a:gd name="T14" fmla="*/ 1676 w 1676"/>
                <a:gd name="T15" fmla="*/ 1216 h 1216"/>
                <a:gd name="T16" fmla="*/ 1446 w 1676"/>
                <a:gd name="T17" fmla="*/ 819 h 1216"/>
                <a:gd name="T18" fmla="*/ 1244 w 1676"/>
                <a:gd name="T19" fmla="*/ 598 h 1216"/>
                <a:gd name="T20" fmla="*/ 486 w 1676"/>
                <a:gd name="T21" fmla="*/ 0 h 1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76" h="1216">
                  <a:moveTo>
                    <a:pt x="486" y="0"/>
                  </a:moveTo>
                  <a:cubicBezTo>
                    <a:pt x="371" y="0"/>
                    <a:pt x="262" y="24"/>
                    <a:pt x="164" y="69"/>
                  </a:cubicBezTo>
                  <a:cubicBezTo>
                    <a:pt x="164" y="69"/>
                    <a:pt x="164" y="69"/>
                    <a:pt x="164" y="69"/>
                  </a:cubicBezTo>
                  <a:cubicBezTo>
                    <a:pt x="164" y="69"/>
                    <a:pt x="164" y="69"/>
                    <a:pt x="164" y="69"/>
                  </a:cubicBezTo>
                  <a:cubicBezTo>
                    <a:pt x="242" y="208"/>
                    <a:pt x="285" y="360"/>
                    <a:pt x="285" y="520"/>
                  </a:cubicBezTo>
                  <a:cubicBezTo>
                    <a:pt x="285" y="769"/>
                    <a:pt x="180" y="1001"/>
                    <a:pt x="0" y="1193"/>
                  </a:cubicBezTo>
                  <a:cubicBezTo>
                    <a:pt x="8" y="1201"/>
                    <a:pt x="16" y="1209"/>
                    <a:pt x="24" y="1216"/>
                  </a:cubicBezTo>
                  <a:cubicBezTo>
                    <a:pt x="1676" y="1216"/>
                    <a:pt x="1676" y="1216"/>
                    <a:pt x="1676" y="1216"/>
                  </a:cubicBezTo>
                  <a:cubicBezTo>
                    <a:pt x="1650" y="1057"/>
                    <a:pt x="1566" y="917"/>
                    <a:pt x="1446" y="819"/>
                  </a:cubicBezTo>
                  <a:cubicBezTo>
                    <a:pt x="1443" y="704"/>
                    <a:pt x="1356" y="611"/>
                    <a:pt x="1244" y="598"/>
                  </a:cubicBezTo>
                  <a:cubicBezTo>
                    <a:pt x="1162" y="255"/>
                    <a:pt x="854" y="0"/>
                    <a:pt x="486" y="0"/>
                  </a:cubicBezTo>
                </a:path>
              </a:pathLst>
            </a:custGeom>
            <a:solidFill>
              <a:srgbClr val="CDEC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8" name="íṩļidé" descr="56dc618f-0e5d-4595-b3f5-6dcc1c0396a0"/>
            <p:cNvSpPr/>
            <p:nvPr/>
          </p:nvSpPr>
          <p:spPr bwMode="auto">
            <a:xfrm>
              <a:off x="6215913" y="5399511"/>
              <a:ext cx="200742" cy="282246"/>
            </a:xfrm>
            <a:custGeom>
              <a:avLst/>
              <a:gdLst>
                <a:gd name="T0" fmla="*/ 677 w 798"/>
                <a:gd name="T1" fmla="*/ 0 h 1124"/>
                <a:gd name="T2" fmla="*/ 392 w 798"/>
                <a:gd name="T3" fmla="*/ 220 h 1124"/>
                <a:gd name="T4" fmla="*/ 143 w 798"/>
                <a:gd name="T5" fmla="*/ 161 h 1124"/>
                <a:gd name="T6" fmla="*/ 0 w 798"/>
                <a:gd name="T7" fmla="*/ 179 h 1124"/>
                <a:gd name="T8" fmla="*/ 513 w 798"/>
                <a:gd name="T9" fmla="*/ 1124 h 1124"/>
                <a:gd name="T10" fmla="*/ 513 w 798"/>
                <a:gd name="T11" fmla="*/ 1124 h 1124"/>
                <a:gd name="T12" fmla="*/ 798 w 798"/>
                <a:gd name="T13" fmla="*/ 451 h 1124"/>
                <a:gd name="T14" fmla="*/ 677 w 798"/>
                <a:gd name="T15" fmla="*/ 0 h 1124"/>
                <a:gd name="T16" fmla="*/ 677 w 798"/>
                <a:gd name="T17" fmla="*/ 0 h 1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8" h="1124">
                  <a:moveTo>
                    <a:pt x="677" y="0"/>
                  </a:moveTo>
                  <a:cubicBezTo>
                    <a:pt x="566" y="51"/>
                    <a:pt x="468" y="126"/>
                    <a:pt x="392" y="220"/>
                  </a:cubicBezTo>
                  <a:cubicBezTo>
                    <a:pt x="318" y="182"/>
                    <a:pt x="233" y="161"/>
                    <a:pt x="143" y="161"/>
                  </a:cubicBezTo>
                  <a:cubicBezTo>
                    <a:pt x="94" y="161"/>
                    <a:pt x="45" y="167"/>
                    <a:pt x="0" y="179"/>
                  </a:cubicBezTo>
                  <a:cubicBezTo>
                    <a:pt x="75" y="545"/>
                    <a:pt x="258" y="871"/>
                    <a:pt x="513" y="1124"/>
                  </a:cubicBezTo>
                  <a:cubicBezTo>
                    <a:pt x="513" y="1124"/>
                    <a:pt x="513" y="1124"/>
                    <a:pt x="513" y="1124"/>
                  </a:cubicBezTo>
                  <a:cubicBezTo>
                    <a:pt x="693" y="932"/>
                    <a:pt x="798" y="700"/>
                    <a:pt x="798" y="451"/>
                  </a:cubicBezTo>
                  <a:cubicBezTo>
                    <a:pt x="798" y="291"/>
                    <a:pt x="755" y="139"/>
                    <a:pt x="677" y="0"/>
                  </a:cubicBezTo>
                  <a:cubicBezTo>
                    <a:pt x="677" y="0"/>
                    <a:pt x="677" y="0"/>
                    <a:pt x="677" y="0"/>
                  </a:cubicBezTo>
                </a:path>
              </a:pathLst>
            </a:custGeom>
            <a:solidFill>
              <a:srgbClr val="BDE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3" name="Title" descr="a8a40e81-bd17-409b-b5c1-477b3ba2b7d7"/>
            <p:cNvSpPr txBox="1"/>
            <p:nvPr/>
          </p:nvSpPr>
          <p:spPr>
            <a:xfrm>
              <a:off x="660400" y="1130300"/>
              <a:ext cx="3827753" cy="11527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l">
                <a:spcBef>
                  <a:spcPct val="0"/>
                </a:spcBef>
                <a:spcAft>
                  <a:spcPct val="0"/>
                </a:spcAft>
              </a:pPr>
              <a:r>
                <a:rPr lang="en-US" sz="2400" b="1" i="0" u="none" strike="noStrike">
                  <a:solidFill>
                    <a:srgbClr val="2F2F2F"/>
                  </a:solidFill>
                  <a:ea typeface="华康方圆体 Std W7"/>
                </a:rPr>
                <a:t>学习保护幼儿神经系统的方法</a:t>
              </a:r>
              <a:endParaRPr lang="en-US" sz="2400" b="1" i="0" u="none" strike="noStrik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87" name="组合 86" descr="14532ea0-9b05-4ccb-9f19-8629bb5945e4"/>
            <p:cNvGrpSpPr/>
            <p:nvPr/>
          </p:nvGrpSpPr>
          <p:grpSpPr>
            <a:xfrm>
              <a:off x="669925" y="2932587"/>
              <a:ext cx="3194741" cy="1326449"/>
              <a:chOff x="669925" y="2932587"/>
              <a:chExt cx="3194741" cy="1326449"/>
            </a:xfrm>
          </p:grpSpPr>
          <p:sp>
            <p:nvSpPr>
              <p:cNvPr id="71" name="Bullet1" descr="e579f72c-11d4-4b9d-a74d-651e3abf7660"/>
              <p:cNvSpPr/>
              <p:nvPr/>
            </p:nvSpPr>
            <p:spPr bwMode="auto">
              <a:xfrm>
                <a:off x="669925" y="2932587"/>
                <a:ext cx="3194741" cy="386784"/>
              </a:xfrm>
              <a:prstGeom prst="rect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ctr" anchorCtr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制定生活制度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72" name="Text1" descr="142203a1-f021-4d69-98a7-76e63548569a"/>
              <p:cNvSpPr/>
              <p:nvPr/>
            </p:nvSpPr>
            <p:spPr bwMode="auto">
              <a:xfrm>
                <a:off x="669925" y="3319371"/>
                <a:ext cx="3194741" cy="939665"/>
              </a:xfrm>
              <a:prstGeom prst="rect">
                <a:avLst/>
              </a:prstGeom>
              <a:gradFill flip="none" rotWithShape="1">
                <a:gsLst>
                  <a:gs pos="19000">
                    <a:schemeClr val="accent3">
                      <a:alpha val="20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  <a:tileRect/>
              </a:gra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合理安排作息，保证幼儿充足睡眠。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88" name="组合 87" descr="7593a8b9-e8d4-4cf1-80fb-40e4eec40bf0"/>
            <p:cNvGrpSpPr/>
            <p:nvPr/>
          </p:nvGrpSpPr>
          <p:grpSpPr>
            <a:xfrm>
              <a:off x="669925" y="4726719"/>
              <a:ext cx="3194741" cy="1326449"/>
              <a:chOff x="669925" y="4726719"/>
              <a:chExt cx="3194741" cy="1326449"/>
            </a:xfrm>
          </p:grpSpPr>
          <p:sp>
            <p:nvSpPr>
              <p:cNvPr id="69" name="Bullet2" descr="51cd500b-a846-4da4-a95a-021468e7d015"/>
              <p:cNvSpPr/>
              <p:nvPr/>
            </p:nvSpPr>
            <p:spPr bwMode="auto">
              <a:xfrm>
                <a:off x="669925" y="4726719"/>
                <a:ext cx="3194741" cy="386784"/>
              </a:xfrm>
              <a:prstGeom prst="rect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ctr" anchorCtr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保证充足睡眠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70" name="Text2" descr="91a4db5a-a238-49a0-99b2-53328db39374"/>
              <p:cNvSpPr/>
              <p:nvPr/>
            </p:nvSpPr>
            <p:spPr bwMode="auto">
              <a:xfrm>
                <a:off x="669925" y="5113503"/>
                <a:ext cx="3194741" cy="939665"/>
              </a:xfrm>
              <a:prstGeom prst="rect">
                <a:avLst/>
              </a:prstGeom>
              <a:gradFill flip="none" rotWithShape="1">
                <a:gsLst>
                  <a:gs pos="19000">
                    <a:schemeClr val="accent1">
                      <a:alpha val="2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充足睡眠利于幼儿生长发育和大脑休息。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84" name="组合 83" descr="3230498c-568e-436c-ba69-794dd1c08397"/>
            <p:cNvGrpSpPr/>
            <p:nvPr/>
          </p:nvGrpSpPr>
          <p:grpSpPr>
            <a:xfrm>
              <a:off x="8336595" y="1138455"/>
              <a:ext cx="3194741" cy="1326449"/>
              <a:chOff x="8336595" y="1138455"/>
              <a:chExt cx="3194741" cy="1326449"/>
            </a:xfrm>
          </p:grpSpPr>
          <p:sp>
            <p:nvSpPr>
              <p:cNvPr id="79" name="Bullet3" descr="e7c45f93-8e02-4f85-9ded-882527cb1f8b"/>
              <p:cNvSpPr/>
              <p:nvPr/>
            </p:nvSpPr>
            <p:spPr bwMode="auto">
              <a:xfrm>
                <a:off x="8336595" y="1138455"/>
                <a:ext cx="3194741" cy="386784"/>
              </a:xfrm>
              <a:prstGeom prst="rect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ctr" anchorCtr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保持空气新鲜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80" name="Text3" descr="e944fbf8-a21b-478b-9c47-52a3b31d92bc"/>
              <p:cNvSpPr/>
              <p:nvPr/>
            </p:nvSpPr>
            <p:spPr bwMode="auto">
              <a:xfrm>
                <a:off x="8336595" y="1525239"/>
                <a:ext cx="3194741" cy="939665"/>
              </a:xfrm>
              <a:prstGeom prst="rect">
                <a:avLst/>
              </a:prstGeom>
              <a:gradFill flip="none" rotWithShape="1">
                <a:gsLst>
                  <a:gs pos="19000">
                    <a:schemeClr val="accent1">
                      <a:alpha val="2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室内空气清新，利于幼儿神经系统健康。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85" name="组合 84" descr="878733ec-1255-49ef-af49-e8e2f423887f"/>
            <p:cNvGrpSpPr/>
            <p:nvPr/>
          </p:nvGrpSpPr>
          <p:grpSpPr>
            <a:xfrm>
              <a:off x="8336595" y="2932587"/>
              <a:ext cx="3194741" cy="1326449"/>
              <a:chOff x="8336595" y="2932587"/>
              <a:chExt cx="3194741" cy="1326449"/>
            </a:xfrm>
          </p:grpSpPr>
          <p:sp>
            <p:nvSpPr>
              <p:cNvPr id="77" name="Bullet4" descr="f43033a2-292e-47a6-b5b5-4658d612e3f0"/>
              <p:cNvSpPr/>
              <p:nvPr/>
            </p:nvSpPr>
            <p:spPr bwMode="auto">
              <a:xfrm>
                <a:off x="8336595" y="2932587"/>
                <a:ext cx="3194741" cy="386784"/>
              </a:xfrm>
              <a:prstGeom prst="rect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ctr" anchorCtr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提供合理营养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78" name="Text4" descr="13d7582f-306b-4de7-bc33-c9eb34a5be2c"/>
              <p:cNvSpPr/>
              <p:nvPr/>
            </p:nvSpPr>
            <p:spPr bwMode="auto">
              <a:xfrm>
                <a:off x="8336595" y="3319371"/>
                <a:ext cx="3194741" cy="939665"/>
              </a:xfrm>
              <a:prstGeom prst="rect">
                <a:avLst/>
              </a:prstGeom>
              <a:gradFill flip="none" rotWithShape="1">
                <a:gsLst>
                  <a:gs pos="19000">
                    <a:schemeClr val="accent3">
                      <a:alpha val="20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  <a:tileRect/>
              </a:gra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补充营养，促进幼儿神经系统正常发育。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86" name="组合 85" descr="743fac6f-f0f3-4e9b-81c9-5e4e7fafe709"/>
            <p:cNvGrpSpPr/>
            <p:nvPr/>
          </p:nvGrpSpPr>
          <p:grpSpPr>
            <a:xfrm>
              <a:off x="8336595" y="4726719"/>
              <a:ext cx="3194741" cy="1326449"/>
              <a:chOff x="8336595" y="4726719"/>
              <a:chExt cx="3194741" cy="1326449"/>
            </a:xfrm>
          </p:grpSpPr>
          <p:sp>
            <p:nvSpPr>
              <p:cNvPr id="75" name="Bullet5" descr="5add2c82-436a-4ee4-af3f-0fae969a3da0"/>
              <p:cNvSpPr/>
              <p:nvPr/>
            </p:nvSpPr>
            <p:spPr bwMode="auto">
              <a:xfrm>
                <a:off x="8336595" y="4726719"/>
                <a:ext cx="3194741" cy="386784"/>
              </a:xfrm>
              <a:prstGeom prst="rect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ctr" anchorCtr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开展体育锻炼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76" name="Text5" descr="ce636215-c6da-490a-8a92-b8d5c61c945d"/>
              <p:cNvSpPr/>
              <p:nvPr/>
            </p:nvSpPr>
            <p:spPr bwMode="auto">
              <a:xfrm>
                <a:off x="8336595" y="5113503"/>
                <a:ext cx="3194741" cy="939665"/>
              </a:xfrm>
              <a:prstGeom prst="rect">
                <a:avLst/>
              </a:prstGeom>
              <a:gradFill flip="none" rotWithShape="1">
                <a:gsLst>
                  <a:gs pos="19000">
                    <a:schemeClr val="accent1">
                      <a:alpha val="2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适度锻炼，增强幼儿体质和大脑功能。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免疫系统</a:t>
            </a:r>
            <a:endParaRPr 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 panose="020B0400000000000000" charset="-122"/>
              </a:rPr>
              <a:t>认识人体的防御机构</a:t>
            </a:r>
            <a:endParaRPr lang="en-US" sz="2400" b="0" i="0" u="none">
              <a:solidFill>
                <a:srgbClr val="2F2F2F"/>
              </a:solidFill>
              <a:ea typeface="思源黑体 CN Normal" panose="020B0400000000000000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人体的功能调节与化学构成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84" name="32ba118c-da6d-4a31-a1bc-5611d769fccc.source.3.zh-Hans.pptx" descr="72d22c5b-b1b4-4817-8325-bfba1dedc5dc"/>
          <p:cNvGrpSpPr/>
          <p:nvPr/>
        </p:nvGrpSpPr>
        <p:grpSpPr>
          <a:xfrm>
            <a:off x="2677790" y="1122561"/>
            <a:ext cx="6823720" cy="4469621"/>
            <a:chOff x="843307" y="1122561"/>
            <a:chExt cx="6823720" cy="4469621"/>
          </a:xfrm>
        </p:grpSpPr>
        <p:sp>
          <p:nvSpPr>
            <p:cNvPr id="33" name="Title" descr="6769c337-222f-4cdb-b64f-e60412b8a3d5"/>
            <p:cNvSpPr>
              <a:spLocks noChangeAspect="1"/>
            </p:cNvSpPr>
            <p:nvPr/>
          </p:nvSpPr>
          <p:spPr>
            <a:xfrm>
              <a:off x="843307" y="1122561"/>
              <a:ext cx="6823720" cy="82828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探究人体的调节与物质基础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34" name="组合 33" descr="ca3e53cf-97bb-4de5-8b60-1ac418453a89"/>
            <p:cNvGrpSpPr/>
            <p:nvPr/>
          </p:nvGrpSpPr>
          <p:grpSpPr>
            <a:xfrm>
              <a:off x="3702382" y="2001571"/>
              <a:ext cx="3964645" cy="1037768"/>
              <a:chOff x="3875359" y="1978483"/>
              <a:chExt cx="3964645" cy="1037768"/>
            </a:xfrm>
          </p:grpSpPr>
          <p:grpSp>
            <p:nvGrpSpPr>
              <p:cNvPr id="55" name="组合 54" descr="d6103075-c8d4-4216-af44-7cc700f47636"/>
              <p:cNvGrpSpPr/>
              <p:nvPr/>
            </p:nvGrpSpPr>
            <p:grpSpPr>
              <a:xfrm>
                <a:off x="3875359" y="2209119"/>
                <a:ext cx="452801" cy="451624"/>
                <a:chOff x="4599259" y="2418370"/>
                <a:chExt cx="452801" cy="451624"/>
              </a:xfrm>
            </p:grpSpPr>
            <p:sp>
              <p:nvSpPr>
                <p:cNvPr id="58" name="图形 49" descr="ce1129cb-a840-4cc0-8d3a-d380f1342772"/>
                <p:cNvSpPr/>
                <p:nvPr/>
              </p:nvSpPr>
              <p:spPr>
                <a:xfrm>
                  <a:off x="4599259" y="2418370"/>
                  <a:ext cx="452801" cy="451624"/>
                </a:xfrm>
                <a:custGeom>
                  <a:avLst/>
                  <a:gdLst>
                    <a:gd name="connsiteX0" fmla="*/ 1224244 w 3459897"/>
                    <a:gd name="connsiteY0" fmla="*/ 3350918 h 3352124"/>
                    <a:gd name="connsiteX1" fmla="*/ 824735 w 3459897"/>
                    <a:gd name="connsiteY1" fmla="*/ 3322228 h 3352124"/>
                    <a:gd name="connsiteX2" fmla="*/ 247955 w 3459897"/>
                    <a:gd name="connsiteY2" fmla="*/ 2870089 h 3352124"/>
                    <a:gd name="connsiteX3" fmla="*/ 106405 w 3459897"/>
                    <a:gd name="connsiteY3" fmla="*/ 2315603 h 3352124"/>
                    <a:gd name="connsiteX4" fmla="*/ 99121 w 3459897"/>
                    <a:gd name="connsiteY4" fmla="*/ 1844147 h 3352124"/>
                    <a:gd name="connsiteX5" fmla="*/ 72964 w 3459897"/>
                    <a:gd name="connsiteY5" fmla="*/ 1551355 h 3352124"/>
                    <a:gd name="connsiteX6" fmla="*/ 12544 w 3459897"/>
                    <a:gd name="connsiteY6" fmla="*/ 1362938 h 3352124"/>
                    <a:gd name="connsiteX7" fmla="*/ 105898 w 3459897"/>
                    <a:gd name="connsiteY7" fmla="*/ 857788 h 3352124"/>
                    <a:gd name="connsiteX8" fmla="*/ 269679 w 3459897"/>
                    <a:gd name="connsiteY8" fmla="*/ 574117 h 3352124"/>
                    <a:gd name="connsiteX9" fmla="*/ 714914 w 3459897"/>
                    <a:gd name="connsiteY9" fmla="*/ 325089 h 3352124"/>
                    <a:gd name="connsiteX10" fmla="*/ 1090673 w 3459897"/>
                    <a:gd name="connsiteY10" fmla="*/ 226542 h 3352124"/>
                    <a:gd name="connsiteX11" fmla="*/ 1587209 w 3459897"/>
                    <a:gd name="connsiteY11" fmla="*/ 67764 h 3352124"/>
                    <a:gd name="connsiteX12" fmla="*/ 1933644 w 3459897"/>
                    <a:gd name="connsiteY12" fmla="*/ 820 h 3352124"/>
                    <a:gd name="connsiteX13" fmla="*/ 2418400 w 3459897"/>
                    <a:gd name="connsiteY13" fmla="*/ 89994 h 3352124"/>
                    <a:gd name="connsiteX14" fmla="*/ 2983273 w 3459897"/>
                    <a:gd name="connsiteY14" fmla="*/ 413693 h 3352124"/>
                    <a:gd name="connsiteX15" fmla="*/ 3381262 w 3459897"/>
                    <a:gd name="connsiteY15" fmla="*/ 1066156 h 3352124"/>
                    <a:gd name="connsiteX16" fmla="*/ 3330911 w 3459897"/>
                    <a:gd name="connsiteY16" fmla="*/ 2246316 h 3352124"/>
                    <a:gd name="connsiteX17" fmla="*/ 2267476 w 3459897"/>
                    <a:gd name="connsiteY17" fmla="*/ 3211014 h 3352124"/>
                    <a:gd name="connsiteX18" fmla="*/ 1703806 w 3459897"/>
                    <a:gd name="connsiteY18" fmla="*/ 3319504 h 3352124"/>
                    <a:gd name="connsiteX19" fmla="*/ 1224244 w 3459897"/>
                    <a:gd name="connsiteY19" fmla="*/ 3350728 h 3352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459897" h="3352124">
                      <a:moveTo>
                        <a:pt x="1224244" y="3350918"/>
                      </a:moveTo>
                      <a:cubicBezTo>
                        <a:pt x="1090103" y="3354148"/>
                        <a:pt x="956342" y="3352818"/>
                        <a:pt x="824735" y="3322228"/>
                      </a:cubicBezTo>
                      <a:cubicBezTo>
                        <a:pt x="562280" y="3261238"/>
                        <a:pt x="377219" y="3100370"/>
                        <a:pt x="247955" y="2870089"/>
                      </a:cubicBezTo>
                      <a:cubicBezTo>
                        <a:pt x="151498" y="2698265"/>
                        <a:pt x="108495" y="2512000"/>
                        <a:pt x="106405" y="2315603"/>
                      </a:cubicBezTo>
                      <a:cubicBezTo>
                        <a:pt x="104694" y="2158408"/>
                        <a:pt x="105011" y="2001151"/>
                        <a:pt x="99121" y="1844147"/>
                      </a:cubicBezTo>
                      <a:cubicBezTo>
                        <a:pt x="96461" y="1773656"/>
                        <a:pt x="101338" y="1676629"/>
                        <a:pt x="72964" y="1551355"/>
                      </a:cubicBezTo>
                      <a:cubicBezTo>
                        <a:pt x="48264" y="1442105"/>
                        <a:pt x="29517" y="1438431"/>
                        <a:pt x="12544" y="1362938"/>
                      </a:cubicBezTo>
                      <a:cubicBezTo>
                        <a:pt x="-29700" y="1174900"/>
                        <a:pt x="43197" y="1004406"/>
                        <a:pt x="105898" y="857788"/>
                      </a:cubicBezTo>
                      <a:cubicBezTo>
                        <a:pt x="155615" y="741571"/>
                        <a:pt x="187345" y="657844"/>
                        <a:pt x="269679" y="574117"/>
                      </a:cubicBezTo>
                      <a:cubicBezTo>
                        <a:pt x="393813" y="447956"/>
                        <a:pt x="548917" y="376706"/>
                        <a:pt x="714914" y="325089"/>
                      </a:cubicBezTo>
                      <a:cubicBezTo>
                        <a:pt x="838668" y="286645"/>
                        <a:pt x="965336" y="258905"/>
                        <a:pt x="1090673" y="226542"/>
                      </a:cubicBezTo>
                      <a:cubicBezTo>
                        <a:pt x="1259267" y="183031"/>
                        <a:pt x="1421211" y="119191"/>
                        <a:pt x="1587209" y="67764"/>
                      </a:cubicBezTo>
                      <a:cubicBezTo>
                        <a:pt x="1700196" y="32804"/>
                        <a:pt x="1814640" y="5760"/>
                        <a:pt x="1933644" y="820"/>
                      </a:cubicBezTo>
                      <a:cubicBezTo>
                        <a:pt x="2102112" y="-6146"/>
                        <a:pt x="2262156" y="31917"/>
                        <a:pt x="2418400" y="89994"/>
                      </a:cubicBezTo>
                      <a:cubicBezTo>
                        <a:pt x="2624551" y="166565"/>
                        <a:pt x="2817085" y="267392"/>
                        <a:pt x="2983273" y="413693"/>
                      </a:cubicBezTo>
                      <a:cubicBezTo>
                        <a:pt x="3183471" y="589887"/>
                        <a:pt x="3308048" y="812885"/>
                        <a:pt x="3381262" y="1066156"/>
                      </a:cubicBezTo>
                      <a:cubicBezTo>
                        <a:pt x="3496592" y="1464841"/>
                        <a:pt x="3489372" y="1860867"/>
                        <a:pt x="3330911" y="2246316"/>
                      </a:cubicBezTo>
                      <a:cubicBezTo>
                        <a:pt x="3130207" y="2734555"/>
                        <a:pt x="2772055" y="3055087"/>
                        <a:pt x="2267476" y="3211014"/>
                      </a:cubicBezTo>
                      <a:cubicBezTo>
                        <a:pt x="2083618" y="3267824"/>
                        <a:pt x="1894947" y="3299618"/>
                        <a:pt x="1703806" y="3319504"/>
                      </a:cubicBezTo>
                      <a:cubicBezTo>
                        <a:pt x="1544269" y="3336098"/>
                        <a:pt x="1384351" y="3344775"/>
                        <a:pt x="1224244" y="335072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rmAutofit/>
                </a:bodyPr>
                <a:lstStyle/>
                <a:p>
                  <a:pPr algn="ctr"/>
                </a:p>
              </p:txBody>
            </p:sp>
            <p:sp>
              <p:nvSpPr>
                <p:cNvPr id="59" name="Number1" descr="7638acf0-d2c4-44e1-b1f2-d782b5f6a8cb"/>
                <p:cNvSpPr/>
                <p:nvPr/>
              </p:nvSpPr>
              <p:spPr>
                <a:xfrm>
                  <a:off x="4644779" y="2474823"/>
                  <a:ext cx="358625" cy="358624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rmAutofit fontScale="92500" lnSpcReduction="20000"/>
                </a:bodyPr>
                <a:lstStyle/>
                <a:p>
                  <a:pPr algn="ctr"/>
                  <a:r>
                    <a:rPr lang="en-US" sz="1400" b="1" i="0" u="none">
                      <a:solidFill>
                        <a:srgbClr val="FFFFFF"/>
                      </a:solidFill>
                      <a:latin typeface="Arial" panose="020B0604020202020204"/>
                    </a:rPr>
                    <a:t>01</a:t>
                  </a:r>
                  <a:endParaRPr lang="en-US" sz="1400" b="1" i="0" u="none">
                    <a:solidFill>
                      <a:srgbClr val="FFFFFF"/>
                    </a:solidFill>
                    <a:latin typeface="Arial" panose="020B0604020202020204"/>
                  </a:endParaRPr>
                </a:p>
              </p:txBody>
            </p:sp>
          </p:grpSp>
          <p:sp>
            <p:nvSpPr>
              <p:cNvPr id="56" name="Bullet1" descr="0353334d-19cd-4525-82fc-a415268d64a9"/>
              <p:cNvSpPr/>
              <p:nvPr/>
            </p:nvSpPr>
            <p:spPr>
              <a:xfrm>
                <a:off x="4364130" y="1978483"/>
                <a:ext cx="3475874" cy="451624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功能调节的方式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57" name="Text1" descr="2bd21237-22ac-42cb-8f4b-39b476942610"/>
              <p:cNvSpPr txBox="1"/>
              <p:nvPr/>
            </p:nvSpPr>
            <p:spPr>
              <a:xfrm>
                <a:off x="4364130" y="2430109"/>
                <a:ext cx="3475874" cy="586142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人体各器官系统功能在神经和体液调解下相互协调，适应环境。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65" name="组合 64" descr="c36fa1a7-78ce-4158-9250-d0ad7840775c"/>
            <p:cNvGrpSpPr/>
            <p:nvPr/>
          </p:nvGrpSpPr>
          <p:grpSpPr>
            <a:xfrm>
              <a:off x="843307" y="2235605"/>
              <a:ext cx="2657328" cy="3162380"/>
              <a:chOff x="843307" y="2143147"/>
              <a:chExt cx="2657328" cy="3162380"/>
            </a:xfrm>
          </p:grpSpPr>
          <p:sp>
            <p:nvSpPr>
              <p:cNvPr id="38" name="任意多边形: 形状 37" descr="d289107e-268d-48f4-bf0f-b3857644b7f3"/>
              <p:cNvSpPr/>
              <p:nvPr/>
            </p:nvSpPr>
            <p:spPr>
              <a:xfrm>
                <a:off x="843307" y="2143147"/>
                <a:ext cx="2657328" cy="803734"/>
              </a:xfrm>
              <a:custGeom>
                <a:avLst/>
                <a:gdLst>
                  <a:gd name="connsiteX0" fmla="*/ 1107916 w 2430636"/>
                  <a:gd name="connsiteY0" fmla="*/ 1 h 606970"/>
                  <a:gd name="connsiteX1" fmla="*/ 2091743 w 2430636"/>
                  <a:gd name="connsiteY1" fmla="*/ 75256 h 606970"/>
                  <a:gd name="connsiteX2" fmla="*/ 2421997 w 2430636"/>
                  <a:gd name="connsiteY2" fmla="*/ 304880 h 606970"/>
                  <a:gd name="connsiteX3" fmla="*/ 2427348 w 2430636"/>
                  <a:gd name="connsiteY3" fmla="*/ 328248 h 606970"/>
                  <a:gd name="connsiteX4" fmla="*/ 2069336 w 2430636"/>
                  <a:gd name="connsiteY4" fmla="*/ 606691 h 606970"/>
                  <a:gd name="connsiteX5" fmla="*/ 1998564 w 2430636"/>
                  <a:gd name="connsiteY5" fmla="*/ 604859 h 606970"/>
                  <a:gd name="connsiteX6" fmla="*/ 504221 w 2430636"/>
                  <a:gd name="connsiteY6" fmla="*/ 593832 h 606970"/>
                  <a:gd name="connsiteX7" fmla="*/ 35179 w 2430636"/>
                  <a:gd name="connsiteY7" fmla="*/ 428820 h 606970"/>
                  <a:gd name="connsiteX8" fmla="*/ 15207 w 2430636"/>
                  <a:gd name="connsiteY8" fmla="*/ 251296 h 606970"/>
                  <a:gd name="connsiteX9" fmla="*/ 401220 w 2430636"/>
                  <a:gd name="connsiteY9" fmla="*/ 35221 h 606970"/>
                  <a:gd name="connsiteX10" fmla="*/ 1107916 w 2430636"/>
                  <a:gd name="connsiteY10" fmla="*/ 1 h 606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30636" h="606970">
                    <a:moveTo>
                      <a:pt x="1107916" y="1"/>
                    </a:moveTo>
                    <a:cubicBezTo>
                      <a:pt x="1401956" y="-16"/>
                      <a:pt x="1742184" y="18379"/>
                      <a:pt x="2091743" y="75256"/>
                    </a:cubicBezTo>
                    <a:cubicBezTo>
                      <a:pt x="2260199" y="103261"/>
                      <a:pt x="2392045" y="194930"/>
                      <a:pt x="2421997" y="304880"/>
                    </a:cubicBezTo>
                    <a:cubicBezTo>
                      <a:pt x="2424043" y="312482"/>
                      <a:pt x="2425763" y="321003"/>
                      <a:pt x="2427348" y="328248"/>
                    </a:cubicBezTo>
                    <a:cubicBezTo>
                      <a:pt x="2455879" y="475298"/>
                      <a:pt x="2295613" y="599971"/>
                      <a:pt x="2069336" y="606691"/>
                    </a:cubicBezTo>
                    <a:cubicBezTo>
                      <a:pt x="2045877" y="607387"/>
                      <a:pt x="2022188" y="606783"/>
                      <a:pt x="1998564" y="604859"/>
                    </a:cubicBezTo>
                    <a:cubicBezTo>
                      <a:pt x="1644818" y="576120"/>
                      <a:pt x="1045092" y="543709"/>
                      <a:pt x="504221" y="593832"/>
                    </a:cubicBezTo>
                    <a:cubicBezTo>
                      <a:pt x="315810" y="611303"/>
                      <a:pt x="113921" y="546103"/>
                      <a:pt x="35179" y="428820"/>
                    </a:cubicBezTo>
                    <a:cubicBezTo>
                      <a:pt x="-3455" y="371333"/>
                      <a:pt x="-10506" y="308492"/>
                      <a:pt x="15207" y="251296"/>
                    </a:cubicBezTo>
                    <a:cubicBezTo>
                      <a:pt x="66342" y="135458"/>
                      <a:pt x="214732" y="52403"/>
                      <a:pt x="401220" y="35221"/>
                    </a:cubicBezTo>
                    <a:cubicBezTo>
                      <a:pt x="566024" y="18449"/>
                      <a:pt x="813876" y="19"/>
                      <a:pt x="1107916" y="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39" name="任意多边形: 形状 38" descr="fb8d71d9-6999-4803-a8e7-c7343ec0cd26"/>
              <p:cNvSpPr/>
              <p:nvPr/>
            </p:nvSpPr>
            <p:spPr>
              <a:xfrm>
                <a:off x="1113062" y="3000787"/>
                <a:ext cx="2117818" cy="803734"/>
              </a:xfrm>
              <a:custGeom>
                <a:avLst/>
                <a:gdLst>
                  <a:gd name="connsiteX0" fmla="*/ 1107916 w 2430636"/>
                  <a:gd name="connsiteY0" fmla="*/ 1 h 606970"/>
                  <a:gd name="connsiteX1" fmla="*/ 2091743 w 2430636"/>
                  <a:gd name="connsiteY1" fmla="*/ 75256 h 606970"/>
                  <a:gd name="connsiteX2" fmla="*/ 2421997 w 2430636"/>
                  <a:gd name="connsiteY2" fmla="*/ 304880 h 606970"/>
                  <a:gd name="connsiteX3" fmla="*/ 2427348 w 2430636"/>
                  <a:gd name="connsiteY3" fmla="*/ 328248 h 606970"/>
                  <a:gd name="connsiteX4" fmla="*/ 2069336 w 2430636"/>
                  <a:gd name="connsiteY4" fmla="*/ 606691 h 606970"/>
                  <a:gd name="connsiteX5" fmla="*/ 1998564 w 2430636"/>
                  <a:gd name="connsiteY5" fmla="*/ 604859 h 606970"/>
                  <a:gd name="connsiteX6" fmla="*/ 504221 w 2430636"/>
                  <a:gd name="connsiteY6" fmla="*/ 593832 h 606970"/>
                  <a:gd name="connsiteX7" fmla="*/ 35179 w 2430636"/>
                  <a:gd name="connsiteY7" fmla="*/ 428820 h 606970"/>
                  <a:gd name="connsiteX8" fmla="*/ 15207 w 2430636"/>
                  <a:gd name="connsiteY8" fmla="*/ 251296 h 606970"/>
                  <a:gd name="connsiteX9" fmla="*/ 401220 w 2430636"/>
                  <a:gd name="connsiteY9" fmla="*/ 35221 h 606970"/>
                  <a:gd name="connsiteX10" fmla="*/ 1107916 w 2430636"/>
                  <a:gd name="connsiteY10" fmla="*/ 1 h 606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30636" h="606970">
                    <a:moveTo>
                      <a:pt x="1107916" y="1"/>
                    </a:moveTo>
                    <a:cubicBezTo>
                      <a:pt x="1401956" y="-16"/>
                      <a:pt x="1742184" y="18379"/>
                      <a:pt x="2091743" y="75256"/>
                    </a:cubicBezTo>
                    <a:cubicBezTo>
                      <a:pt x="2260199" y="103261"/>
                      <a:pt x="2392045" y="194930"/>
                      <a:pt x="2421997" y="304880"/>
                    </a:cubicBezTo>
                    <a:cubicBezTo>
                      <a:pt x="2424043" y="312482"/>
                      <a:pt x="2425763" y="321003"/>
                      <a:pt x="2427348" y="328248"/>
                    </a:cubicBezTo>
                    <a:cubicBezTo>
                      <a:pt x="2455879" y="475298"/>
                      <a:pt x="2295613" y="599971"/>
                      <a:pt x="2069336" y="606691"/>
                    </a:cubicBezTo>
                    <a:cubicBezTo>
                      <a:pt x="2045877" y="607387"/>
                      <a:pt x="2022188" y="606783"/>
                      <a:pt x="1998564" y="604859"/>
                    </a:cubicBezTo>
                    <a:cubicBezTo>
                      <a:pt x="1644818" y="576120"/>
                      <a:pt x="1045092" y="543709"/>
                      <a:pt x="504221" y="593832"/>
                    </a:cubicBezTo>
                    <a:cubicBezTo>
                      <a:pt x="315810" y="611303"/>
                      <a:pt x="113921" y="546103"/>
                      <a:pt x="35179" y="428820"/>
                    </a:cubicBezTo>
                    <a:cubicBezTo>
                      <a:pt x="-3455" y="371333"/>
                      <a:pt x="-10506" y="308492"/>
                      <a:pt x="15207" y="251296"/>
                    </a:cubicBezTo>
                    <a:cubicBezTo>
                      <a:pt x="66342" y="135458"/>
                      <a:pt x="214732" y="52403"/>
                      <a:pt x="401220" y="35221"/>
                    </a:cubicBezTo>
                    <a:cubicBezTo>
                      <a:pt x="566024" y="18449"/>
                      <a:pt x="813876" y="19"/>
                      <a:pt x="110791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40" name="任意多边形: 形状 39" descr="114817de-d262-41b5-a97f-9a9d36258d1b"/>
              <p:cNvSpPr/>
              <p:nvPr/>
            </p:nvSpPr>
            <p:spPr>
              <a:xfrm>
                <a:off x="1349280" y="3898834"/>
                <a:ext cx="1645380" cy="697859"/>
              </a:xfrm>
              <a:custGeom>
                <a:avLst/>
                <a:gdLst>
                  <a:gd name="connsiteX0" fmla="*/ 1107916 w 2430636"/>
                  <a:gd name="connsiteY0" fmla="*/ 1 h 606970"/>
                  <a:gd name="connsiteX1" fmla="*/ 2091743 w 2430636"/>
                  <a:gd name="connsiteY1" fmla="*/ 75256 h 606970"/>
                  <a:gd name="connsiteX2" fmla="*/ 2421997 w 2430636"/>
                  <a:gd name="connsiteY2" fmla="*/ 304880 h 606970"/>
                  <a:gd name="connsiteX3" fmla="*/ 2427348 w 2430636"/>
                  <a:gd name="connsiteY3" fmla="*/ 328248 h 606970"/>
                  <a:gd name="connsiteX4" fmla="*/ 2069336 w 2430636"/>
                  <a:gd name="connsiteY4" fmla="*/ 606691 h 606970"/>
                  <a:gd name="connsiteX5" fmla="*/ 1998564 w 2430636"/>
                  <a:gd name="connsiteY5" fmla="*/ 604859 h 606970"/>
                  <a:gd name="connsiteX6" fmla="*/ 504221 w 2430636"/>
                  <a:gd name="connsiteY6" fmla="*/ 593832 h 606970"/>
                  <a:gd name="connsiteX7" fmla="*/ 35179 w 2430636"/>
                  <a:gd name="connsiteY7" fmla="*/ 428820 h 606970"/>
                  <a:gd name="connsiteX8" fmla="*/ 15207 w 2430636"/>
                  <a:gd name="connsiteY8" fmla="*/ 251296 h 606970"/>
                  <a:gd name="connsiteX9" fmla="*/ 401220 w 2430636"/>
                  <a:gd name="connsiteY9" fmla="*/ 35221 h 606970"/>
                  <a:gd name="connsiteX10" fmla="*/ 1107916 w 2430636"/>
                  <a:gd name="connsiteY10" fmla="*/ 1 h 606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30636" h="606970">
                    <a:moveTo>
                      <a:pt x="1107916" y="1"/>
                    </a:moveTo>
                    <a:cubicBezTo>
                      <a:pt x="1401956" y="-16"/>
                      <a:pt x="1742184" y="18379"/>
                      <a:pt x="2091743" y="75256"/>
                    </a:cubicBezTo>
                    <a:cubicBezTo>
                      <a:pt x="2260199" y="103261"/>
                      <a:pt x="2392045" y="194930"/>
                      <a:pt x="2421997" y="304880"/>
                    </a:cubicBezTo>
                    <a:cubicBezTo>
                      <a:pt x="2424043" y="312482"/>
                      <a:pt x="2425763" y="321003"/>
                      <a:pt x="2427348" y="328248"/>
                    </a:cubicBezTo>
                    <a:cubicBezTo>
                      <a:pt x="2455879" y="475298"/>
                      <a:pt x="2295613" y="599971"/>
                      <a:pt x="2069336" y="606691"/>
                    </a:cubicBezTo>
                    <a:cubicBezTo>
                      <a:pt x="2045877" y="607387"/>
                      <a:pt x="2022188" y="606783"/>
                      <a:pt x="1998564" y="604859"/>
                    </a:cubicBezTo>
                    <a:cubicBezTo>
                      <a:pt x="1644818" y="576120"/>
                      <a:pt x="1045092" y="543709"/>
                      <a:pt x="504221" y="593832"/>
                    </a:cubicBezTo>
                    <a:cubicBezTo>
                      <a:pt x="315810" y="611303"/>
                      <a:pt x="113921" y="546103"/>
                      <a:pt x="35179" y="428820"/>
                    </a:cubicBezTo>
                    <a:cubicBezTo>
                      <a:pt x="-3455" y="371333"/>
                      <a:pt x="-10506" y="308492"/>
                      <a:pt x="15207" y="251296"/>
                    </a:cubicBezTo>
                    <a:cubicBezTo>
                      <a:pt x="66342" y="135458"/>
                      <a:pt x="214732" y="52403"/>
                      <a:pt x="401220" y="35221"/>
                    </a:cubicBezTo>
                    <a:cubicBezTo>
                      <a:pt x="566024" y="18449"/>
                      <a:pt x="813876" y="19"/>
                      <a:pt x="110791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64" name="paint-board_68069" descr="c7f72825-3263-49a6-9403-4f9a9652b71c"/>
              <p:cNvSpPr/>
              <p:nvPr/>
            </p:nvSpPr>
            <p:spPr>
              <a:xfrm rot="16720407">
                <a:off x="1820883" y="4732009"/>
                <a:ext cx="574649" cy="572387"/>
              </a:xfrm>
              <a:custGeom>
                <a:avLst/>
                <a:gdLst>
                  <a:gd name="T0" fmla="*/ 3681 w 4569"/>
                  <a:gd name="T1" fmla="*/ 853 h 4559"/>
                  <a:gd name="T2" fmla="*/ 3572 w 4569"/>
                  <a:gd name="T3" fmla="*/ 737 h 4559"/>
                  <a:gd name="T4" fmla="*/ 1889 w 4569"/>
                  <a:gd name="T5" fmla="*/ 108 h 4559"/>
                  <a:gd name="T6" fmla="*/ 1109 w 4569"/>
                  <a:gd name="T7" fmla="*/ 1062 h 4559"/>
                  <a:gd name="T8" fmla="*/ 1193 w 4569"/>
                  <a:gd name="T9" fmla="*/ 1426 h 4559"/>
                  <a:gd name="T10" fmla="*/ 1421 w 4569"/>
                  <a:gd name="T11" fmla="*/ 1776 h 4559"/>
                  <a:gd name="T12" fmla="*/ 1047 w 4569"/>
                  <a:gd name="T13" fmla="*/ 2226 h 4559"/>
                  <a:gd name="T14" fmla="*/ 202 w 4569"/>
                  <a:gd name="T15" fmla="*/ 3462 h 4559"/>
                  <a:gd name="T16" fmla="*/ 1483 w 4569"/>
                  <a:gd name="T17" fmla="*/ 4421 h 4559"/>
                  <a:gd name="T18" fmla="*/ 3124 w 4569"/>
                  <a:gd name="T19" fmla="*/ 4190 h 4559"/>
                  <a:gd name="T20" fmla="*/ 3681 w 4569"/>
                  <a:gd name="T21" fmla="*/ 853 h 4559"/>
                  <a:gd name="T22" fmla="*/ 1858 w 4569"/>
                  <a:gd name="T23" fmla="*/ 3965 h 4559"/>
                  <a:gd name="T24" fmla="*/ 1538 w 4569"/>
                  <a:gd name="T25" fmla="*/ 3645 h 4559"/>
                  <a:gd name="T26" fmla="*/ 1858 w 4569"/>
                  <a:gd name="T27" fmla="*/ 3325 h 4559"/>
                  <a:gd name="T28" fmla="*/ 2178 w 4569"/>
                  <a:gd name="T29" fmla="*/ 3645 h 4559"/>
                  <a:gd name="T30" fmla="*/ 1858 w 4569"/>
                  <a:gd name="T31" fmla="*/ 3965 h 4559"/>
                  <a:gd name="T32" fmla="*/ 2513 w 4569"/>
                  <a:gd name="T33" fmla="*/ 1185 h 4559"/>
                  <a:gd name="T34" fmla="*/ 2833 w 4569"/>
                  <a:gd name="T35" fmla="*/ 865 h 4559"/>
                  <a:gd name="T36" fmla="*/ 3153 w 4569"/>
                  <a:gd name="T37" fmla="*/ 1185 h 4559"/>
                  <a:gd name="T38" fmla="*/ 2833 w 4569"/>
                  <a:gd name="T39" fmla="*/ 1505 h 4559"/>
                  <a:gd name="T40" fmla="*/ 2513 w 4569"/>
                  <a:gd name="T41" fmla="*/ 1185 h 4559"/>
                  <a:gd name="T42" fmla="*/ 2973 w 4569"/>
                  <a:gd name="T43" fmla="*/ 3578 h 4559"/>
                  <a:gd name="T44" fmla="*/ 2653 w 4569"/>
                  <a:gd name="T45" fmla="*/ 3258 h 4559"/>
                  <a:gd name="T46" fmla="*/ 2973 w 4569"/>
                  <a:gd name="T47" fmla="*/ 2938 h 4559"/>
                  <a:gd name="T48" fmla="*/ 3293 w 4569"/>
                  <a:gd name="T49" fmla="*/ 3258 h 4559"/>
                  <a:gd name="T50" fmla="*/ 2973 w 4569"/>
                  <a:gd name="T51" fmla="*/ 3578 h 4559"/>
                  <a:gd name="T52" fmla="*/ 3393 w 4569"/>
                  <a:gd name="T53" fmla="*/ 2511 h 4559"/>
                  <a:gd name="T54" fmla="*/ 3073 w 4569"/>
                  <a:gd name="T55" fmla="*/ 2191 h 4559"/>
                  <a:gd name="T56" fmla="*/ 3393 w 4569"/>
                  <a:gd name="T57" fmla="*/ 1871 h 4559"/>
                  <a:gd name="T58" fmla="*/ 3713 w 4569"/>
                  <a:gd name="T59" fmla="*/ 2191 h 4559"/>
                  <a:gd name="T60" fmla="*/ 3393 w 4569"/>
                  <a:gd name="T61" fmla="*/ 2511 h 45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69" h="4559">
                    <a:moveTo>
                      <a:pt x="3681" y="853"/>
                    </a:moveTo>
                    <a:cubicBezTo>
                      <a:pt x="3646" y="813"/>
                      <a:pt x="3610" y="774"/>
                      <a:pt x="3572" y="737"/>
                    </a:cubicBezTo>
                    <a:cubicBezTo>
                      <a:pt x="3131" y="296"/>
                      <a:pt x="2526" y="0"/>
                      <a:pt x="1889" y="108"/>
                    </a:cubicBezTo>
                    <a:cubicBezTo>
                      <a:pt x="1391" y="193"/>
                      <a:pt x="1084" y="569"/>
                      <a:pt x="1109" y="1062"/>
                    </a:cubicBezTo>
                    <a:cubicBezTo>
                      <a:pt x="1116" y="1187"/>
                      <a:pt x="1142" y="1311"/>
                      <a:pt x="1193" y="1426"/>
                    </a:cubicBezTo>
                    <a:cubicBezTo>
                      <a:pt x="1251" y="1556"/>
                      <a:pt x="1366" y="1648"/>
                      <a:pt x="1421" y="1776"/>
                    </a:cubicBezTo>
                    <a:cubicBezTo>
                      <a:pt x="1538" y="2048"/>
                      <a:pt x="1288" y="2226"/>
                      <a:pt x="1047" y="2226"/>
                    </a:cubicBezTo>
                    <a:cubicBezTo>
                      <a:pt x="416" y="2191"/>
                      <a:pt x="0" y="2912"/>
                      <a:pt x="202" y="3462"/>
                    </a:cubicBezTo>
                    <a:cubicBezTo>
                      <a:pt x="384" y="3961"/>
                      <a:pt x="998" y="4300"/>
                      <a:pt x="1483" y="4421"/>
                    </a:cubicBezTo>
                    <a:cubicBezTo>
                      <a:pt x="2035" y="4559"/>
                      <a:pt x="2632" y="4476"/>
                      <a:pt x="3124" y="4190"/>
                    </a:cubicBezTo>
                    <a:cubicBezTo>
                      <a:pt x="4295" y="3508"/>
                      <a:pt x="4569" y="1878"/>
                      <a:pt x="3681" y="853"/>
                    </a:cubicBezTo>
                    <a:close/>
                    <a:moveTo>
                      <a:pt x="1858" y="3965"/>
                    </a:moveTo>
                    <a:cubicBezTo>
                      <a:pt x="1681" y="3965"/>
                      <a:pt x="1538" y="3821"/>
                      <a:pt x="1538" y="3645"/>
                    </a:cubicBezTo>
                    <a:cubicBezTo>
                      <a:pt x="1538" y="3468"/>
                      <a:pt x="1681" y="3325"/>
                      <a:pt x="1858" y="3325"/>
                    </a:cubicBezTo>
                    <a:cubicBezTo>
                      <a:pt x="2035" y="3325"/>
                      <a:pt x="2178" y="3468"/>
                      <a:pt x="2178" y="3645"/>
                    </a:cubicBezTo>
                    <a:cubicBezTo>
                      <a:pt x="2178" y="3821"/>
                      <a:pt x="2035" y="3965"/>
                      <a:pt x="1858" y="3965"/>
                    </a:cubicBezTo>
                    <a:close/>
                    <a:moveTo>
                      <a:pt x="2513" y="1185"/>
                    </a:moveTo>
                    <a:cubicBezTo>
                      <a:pt x="2513" y="1008"/>
                      <a:pt x="2656" y="865"/>
                      <a:pt x="2833" y="865"/>
                    </a:cubicBezTo>
                    <a:cubicBezTo>
                      <a:pt x="3009" y="865"/>
                      <a:pt x="3153" y="1008"/>
                      <a:pt x="3153" y="1185"/>
                    </a:cubicBezTo>
                    <a:cubicBezTo>
                      <a:pt x="3153" y="1361"/>
                      <a:pt x="3009" y="1505"/>
                      <a:pt x="2833" y="1505"/>
                    </a:cubicBezTo>
                    <a:cubicBezTo>
                      <a:pt x="2656" y="1505"/>
                      <a:pt x="2513" y="1361"/>
                      <a:pt x="2513" y="1185"/>
                    </a:cubicBezTo>
                    <a:close/>
                    <a:moveTo>
                      <a:pt x="2973" y="3578"/>
                    </a:moveTo>
                    <a:cubicBezTo>
                      <a:pt x="2796" y="3578"/>
                      <a:pt x="2653" y="3435"/>
                      <a:pt x="2653" y="3258"/>
                    </a:cubicBezTo>
                    <a:cubicBezTo>
                      <a:pt x="2653" y="3081"/>
                      <a:pt x="2796" y="2938"/>
                      <a:pt x="2973" y="2938"/>
                    </a:cubicBezTo>
                    <a:cubicBezTo>
                      <a:pt x="3149" y="2938"/>
                      <a:pt x="3293" y="3081"/>
                      <a:pt x="3293" y="3258"/>
                    </a:cubicBezTo>
                    <a:cubicBezTo>
                      <a:pt x="3293" y="3435"/>
                      <a:pt x="3149" y="3578"/>
                      <a:pt x="2973" y="3578"/>
                    </a:cubicBezTo>
                    <a:close/>
                    <a:moveTo>
                      <a:pt x="3393" y="2511"/>
                    </a:moveTo>
                    <a:cubicBezTo>
                      <a:pt x="3216" y="2511"/>
                      <a:pt x="3073" y="2368"/>
                      <a:pt x="3073" y="2191"/>
                    </a:cubicBezTo>
                    <a:cubicBezTo>
                      <a:pt x="3073" y="2015"/>
                      <a:pt x="3216" y="1871"/>
                      <a:pt x="3393" y="1871"/>
                    </a:cubicBezTo>
                    <a:cubicBezTo>
                      <a:pt x="3569" y="1871"/>
                      <a:pt x="3713" y="2015"/>
                      <a:pt x="3713" y="2191"/>
                    </a:cubicBezTo>
                    <a:cubicBezTo>
                      <a:pt x="3713" y="2368"/>
                      <a:pt x="3569" y="2511"/>
                      <a:pt x="3393" y="251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</p:grpSp>
        <p:grpSp>
          <p:nvGrpSpPr>
            <p:cNvPr id="66" name="组合 65" descr="d7132abc-dc54-4ea8-a195-777a810fab2e"/>
            <p:cNvGrpSpPr/>
            <p:nvPr/>
          </p:nvGrpSpPr>
          <p:grpSpPr>
            <a:xfrm>
              <a:off x="3702382" y="3277993"/>
              <a:ext cx="3964645" cy="1037768"/>
              <a:chOff x="3875359" y="1978483"/>
              <a:chExt cx="3964645" cy="1037768"/>
            </a:xfrm>
          </p:grpSpPr>
          <p:grpSp>
            <p:nvGrpSpPr>
              <p:cNvPr id="67" name="组合 66" descr="adc231cb-9d09-4425-bff6-147665348dc4"/>
              <p:cNvGrpSpPr/>
              <p:nvPr/>
            </p:nvGrpSpPr>
            <p:grpSpPr>
              <a:xfrm>
                <a:off x="3875359" y="2209119"/>
                <a:ext cx="452801" cy="451624"/>
                <a:chOff x="4599259" y="2418370"/>
                <a:chExt cx="452801" cy="451624"/>
              </a:xfrm>
            </p:grpSpPr>
            <p:sp>
              <p:nvSpPr>
                <p:cNvPr id="70" name="图形 49" descr="fbe42c9a-c77d-49db-bec4-ec32e5ab4df1"/>
                <p:cNvSpPr/>
                <p:nvPr/>
              </p:nvSpPr>
              <p:spPr>
                <a:xfrm>
                  <a:off x="4599259" y="2418370"/>
                  <a:ext cx="452801" cy="451624"/>
                </a:xfrm>
                <a:custGeom>
                  <a:avLst/>
                  <a:gdLst>
                    <a:gd name="connsiteX0" fmla="*/ 1224244 w 3459897"/>
                    <a:gd name="connsiteY0" fmla="*/ 3350918 h 3352124"/>
                    <a:gd name="connsiteX1" fmla="*/ 824735 w 3459897"/>
                    <a:gd name="connsiteY1" fmla="*/ 3322228 h 3352124"/>
                    <a:gd name="connsiteX2" fmla="*/ 247955 w 3459897"/>
                    <a:gd name="connsiteY2" fmla="*/ 2870089 h 3352124"/>
                    <a:gd name="connsiteX3" fmla="*/ 106405 w 3459897"/>
                    <a:gd name="connsiteY3" fmla="*/ 2315603 h 3352124"/>
                    <a:gd name="connsiteX4" fmla="*/ 99121 w 3459897"/>
                    <a:gd name="connsiteY4" fmla="*/ 1844147 h 3352124"/>
                    <a:gd name="connsiteX5" fmla="*/ 72964 w 3459897"/>
                    <a:gd name="connsiteY5" fmla="*/ 1551355 h 3352124"/>
                    <a:gd name="connsiteX6" fmla="*/ 12544 w 3459897"/>
                    <a:gd name="connsiteY6" fmla="*/ 1362938 h 3352124"/>
                    <a:gd name="connsiteX7" fmla="*/ 105898 w 3459897"/>
                    <a:gd name="connsiteY7" fmla="*/ 857788 h 3352124"/>
                    <a:gd name="connsiteX8" fmla="*/ 269679 w 3459897"/>
                    <a:gd name="connsiteY8" fmla="*/ 574117 h 3352124"/>
                    <a:gd name="connsiteX9" fmla="*/ 714914 w 3459897"/>
                    <a:gd name="connsiteY9" fmla="*/ 325089 h 3352124"/>
                    <a:gd name="connsiteX10" fmla="*/ 1090673 w 3459897"/>
                    <a:gd name="connsiteY10" fmla="*/ 226542 h 3352124"/>
                    <a:gd name="connsiteX11" fmla="*/ 1587209 w 3459897"/>
                    <a:gd name="connsiteY11" fmla="*/ 67764 h 3352124"/>
                    <a:gd name="connsiteX12" fmla="*/ 1933644 w 3459897"/>
                    <a:gd name="connsiteY12" fmla="*/ 820 h 3352124"/>
                    <a:gd name="connsiteX13" fmla="*/ 2418400 w 3459897"/>
                    <a:gd name="connsiteY13" fmla="*/ 89994 h 3352124"/>
                    <a:gd name="connsiteX14" fmla="*/ 2983273 w 3459897"/>
                    <a:gd name="connsiteY14" fmla="*/ 413693 h 3352124"/>
                    <a:gd name="connsiteX15" fmla="*/ 3381262 w 3459897"/>
                    <a:gd name="connsiteY15" fmla="*/ 1066156 h 3352124"/>
                    <a:gd name="connsiteX16" fmla="*/ 3330911 w 3459897"/>
                    <a:gd name="connsiteY16" fmla="*/ 2246316 h 3352124"/>
                    <a:gd name="connsiteX17" fmla="*/ 2267476 w 3459897"/>
                    <a:gd name="connsiteY17" fmla="*/ 3211014 h 3352124"/>
                    <a:gd name="connsiteX18" fmla="*/ 1703806 w 3459897"/>
                    <a:gd name="connsiteY18" fmla="*/ 3319504 h 3352124"/>
                    <a:gd name="connsiteX19" fmla="*/ 1224244 w 3459897"/>
                    <a:gd name="connsiteY19" fmla="*/ 3350728 h 3352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459897" h="3352124">
                      <a:moveTo>
                        <a:pt x="1224244" y="3350918"/>
                      </a:moveTo>
                      <a:cubicBezTo>
                        <a:pt x="1090103" y="3354148"/>
                        <a:pt x="956342" y="3352818"/>
                        <a:pt x="824735" y="3322228"/>
                      </a:cubicBezTo>
                      <a:cubicBezTo>
                        <a:pt x="562280" y="3261238"/>
                        <a:pt x="377219" y="3100370"/>
                        <a:pt x="247955" y="2870089"/>
                      </a:cubicBezTo>
                      <a:cubicBezTo>
                        <a:pt x="151498" y="2698265"/>
                        <a:pt x="108495" y="2512000"/>
                        <a:pt x="106405" y="2315603"/>
                      </a:cubicBezTo>
                      <a:cubicBezTo>
                        <a:pt x="104694" y="2158408"/>
                        <a:pt x="105011" y="2001151"/>
                        <a:pt x="99121" y="1844147"/>
                      </a:cubicBezTo>
                      <a:cubicBezTo>
                        <a:pt x="96461" y="1773656"/>
                        <a:pt x="101338" y="1676629"/>
                        <a:pt x="72964" y="1551355"/>
                      </a:cubicBezTo>
                      <a:cubicBezTo>
                        <a:pt x="48264" y="1442105"/>
                        <a:pt x="29517" y="1438431"/>
                        <a:pt x="12544" y="1362938"/>
                      </a:cubicBezTo>
                      <a:cubicBezTo>
                        <a:pt x="-29700" y="1174900"/>
                        <a:pt x="43197" y="1004406"/>
                        <a:pt x="105898" y="857788"/>
                      </a:cubicBezTo>
                      <a:cubicBezTo>
                        <a:pt x="155615" y="741571"/>
                        <a:pt x="187345" y="657844"/>
                        <a:pt x="269679" y="574117"/>
                      </a:cubicBezTo>
                      <a:cubicBezTo>
                        <a:pt x="393813" y="447956"/>
                        <a:pt x="548917" y="376706"/>
                        <a:pt x="714914" y="325089"/>
                      </a:cubicBezTo>
                      <a:cubicBezTo>
                        <a:pt x="838668" y="286645"/>
                        <a:pt x="965336" y="258905"/>
                        <a:pt x="1090673" y="226542"/>
                      </a:cubicBezTo>
                      <a:cubicBezTo>
                        <a:pt x="1259267" y="183031"/>
                        <a:pt x="1421211" y="119191"/>
                        <a:pt x="1587209" y="67764"/>
                      </a:cubicBezTo>
                      <a:cubicBezTo>
                        <a:pt x="1700196" y="32804"/>
                        <a:pt x="1814640" y="5760"/>
                        <a:pt x="1933644" y="820"/>
                      </a:cubicBezTo>
                      <a:cubicBezTo>
                        <a:pt x="2102112" y="-6146"/>
                        <a:pt x="2262156" y="31917"/>
                        <a:pt x="2418400" y="89994"/>
                      </a:cubicBezTo>
                      <a:cubicBezTo>
                        <a:pt x="2624551" y="166565"/>
                        <a:pt x="2817085" y="267392"/>
                        <a:pt x="2983273" y="413693"/>
                      </a:cubicBezTo>
                      <a:cubicBezTo>
                        <a:pt x="3183471" y="589887"/>
                        <a:pt x="3308048" y="812885"/>
                        <a:pt x="3381262" y="1066156"/>
                      </a:cubicBezTo>
                      <a:cubicBezTo>
                        <a:pt x="3496592" y="1464841"/>
                        <a:pt x="3489372" y="1860867"/>
                        <a:pt x="3330911" y="2246316"/>
                      </a:cubicBezTo>
                      <a:cubicBezTo>
                        <a:pt x="3130207" y="2734555"/>
                        <a:pt x="2772055" y="3055087"/>
                        <a:pt x="2267476" y="3211014"/>
                      </a:cubicBezTo>
                      <a:cubicBezTo>
                        <a:pt x="2083618" y="3267824"/>
                        <a:pt x="1894947" y="3299618"/>
                        <a:pt x="1703806" y="3319504"/>
                      </a:cubicBezTo>
                      <a:cubicBezTo>
                        <a:pt x="1544269" y="3336098"/>
                        <a:pt x="1384351" y="3344775"/>
                        <a:pt x="1224244" y="335072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rmAutofit/>
                </a:bodyPr>
                <a:lstStyle/>
                <a:p>
                  <a:pPr algn="ctr"/>
                </a:p>
              </p:txBody>
            </p:sp>
            <p:sp>
              <p:nvSpPr>
                <p:cNvPr id="71" name="Number2" descr="2c5b8e67-aa56-46b4-a066-92a96990bbb1"/>
                <p:cNvSpPr/>
                <p:nvPr/>
              </p:nvSpPr>
              <p:spPr>
                <a:xfrm>
                  <a:off x="4644779" y="2474823"/>
                  <a:ext cx="358625" cy="358624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rmAutofit fontScale="92500" lnSpcReduction="20000"/>
                </a:bodyPr>
                <a:lstStyle/>
                <a:p>
                  <a:pPr algn="ctr"/>
                  <a:r>
                    <a:rPr lang="en-US" sz="1400" b="1" i="0" u="none">
                      <a:solidFill>
                        <a:srgbClr val="FFFFFF"/>
                      </a:solidFill>
                      <a:latin typeface="Arial" panose="020B0604020202020204"/>
                    </a:rPr>
                    <a:t>02</a:t>
                  </a:r>
                  <a:endParaRPr lang="en-US" sz="1400" b="1" i="0" u="none">
                    <a:solidFill>
                      <a:srgbClr val="FFFFFF"/>
                    </a:solidFill>
                    <a:latin typeface="Arial" panose="020B0604020202020204"/>
                  </a:endParaRPr>
                </a:p>
              </p:txBody>
            </p:sp>
          </p:grpSp>
          <p:sp>
            <p:nvSpPr>
              <p:cNvPr id="68" name="Bullet2" descr="df7d3821-5249-431c-958a-25cb372f658b"/>
              <p:cNvSpPr/>
              <p:nvPr/>
            </p:nvSpPr>
            <p:spPr>
              <a:xfrm>
                <a:off x="4364130" y="1978483"/>
                <a:ext cx="3475874" cy="451624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人体的化学元素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69" name="Text2" descr="6a00b53d-9d55-4ec7-9d56-688ba140d8ed"/>
              <p:cNvSpPr txBox="1"/>
              <p:nvPr/>
            </p:nvSpPr>
            <p:spPr>
              <a:xfrm>
                <a:off x="4364130" y="2430109"/>
                <a:ext cx="3475874" cy="586142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构成人体的化学元素有60多种，其中氧、碳等含量最多。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72" name="组合 71" descr="eab4bc0a-a311-4ea6-bc8e-a45163388b20"/>
            <p:cNvGrpSpPr/>
            <p:nvPr/>
          </p:nvGrpSpPr>
          <p:grpSpPr>
            <a:xfrm>
              <a:off x="3702382" y="4554414"/>
              <a:ext cx="3964645" cy="1037768"/>
              <a:chOff x="3875359" y="1978483"/>
              <a:chExt cx="3964645" cy="1037768"/>
            </a:xfrm>
          </p:grpSpPr>
          <p:grpSp>
            <p:nvGrpSpPr>
              <p:cNvPr id="73" name="组合 72" descr="32bb9000-97aa-41f3-b9a5-45ca5b4c98d1"/>
              <p:cNvGrpSpPr/>
              <p:nvPr/>
            </p:nvGrpSpPr>
            <p:grpSpPr>
              <a:xfrm>
                <a:off x="3875359" y="2209119"/>
                <a:ext cx="452801" cy="451624"/>
                <a:chOff x="4599259" y="2418370"/>
                <a:chExt cx="452801" cy="451624"/>
              </a:xfrm>
            </p:grpSpPr>
            <p:sp>
              <p:nvSpPr>
                <p:cNvPr id="76" name="图形 49" descr="128bc83d-5381-4c61-b48b-7b3ec04e05d2"/>
                <p:cNvSpPr/>
                <p:nvPr/>
              </p:nvSpPr>
              <p:spPr>
                <a:xfrm>
                  <a:off x="4599259" y="2418370"/>
                  <a:ext cx="452801" cy="451624"/>
                </a:xfrm>
                <a:custGeom>
                  <a:avLst/>
                  <a:gdLst>
                    <a:gd name="connsiteX0" fmla="*/ 1224244 w 3459897"/>
                    <a:gd name="connsiteY0" fmla="*/ 3350918 h 3352124"/>
                    <a:gd name="connsiteX1" fmla="*/ 824735 w 3459897"/>
                    <a:gd name="connsiteY1" fmla="*/ 3322228 h 3352124"/>
                    <a:gd name="connsiteX2" fmla="*/ 247955 w 3459897"/>
                    <a:gd name="connsiteY2" fmla="*/ 2870089 h 3352124"/>
                    <a:gd name="connsiteX3" fmla="*/ 106405 w 3459897"/>
                    <a:gd name="connsiteY3" fmla="*/ 2315603 h 3352124"/>
                    <a:gd name="connsiteX4" fmla="*/ 99121 w 3459897"/>
                    <a:gd name="connsiteY4" fmla="*/ 1844147 h 3352124"/>
                    <a:gd name="connsiteX5" fmla="*/ 72964 w 3459897"/>
                    <a:gd name="connsiteY5" fmla="*/ 1551355 h 3352124"/>
                    <a:gd name="connsiteX6" fmla="*/ 12544 w 3459897"/>
                    <a:gd name="connsiteY6" fmla="*/ 1362938 h 3352124"/>
                    <a:gd name="connsiteX7" fmla="*/ 105898 w 3459897"/>
                    <a:gd name="connsiteY7" fmla="*/ 857788 h 3352124"/>
                    <a:gd name="connsiteX8" fmla="*/ 269679 w 3459897"/>
                    <a:gd name="connsiteY8" fmla="*/ 574117 h 3352124"/>
                    <a:gd name="connsiteX9" fmla="*/ 714914 w 3459897"/>
                    <a:gd name="connsiteY9" fmla="*/ 325089 h 3352124"/>
                    <a:gd name="connsiteX10" fmla="*/ 1090673 w 3459897"/>
                    <a:gd name="connsiteY10" fmla="*/ 226542 h 3352124"/>
                    <a:gd name="connsiteX11" fmla="*/ 1587209 w 3459897"/>
                    <a:gd name="connsiteY11" fmla="*/ 67764 h 3352124"/>
                    <a:gd name="connsiteX12" fmla="*/ 1933644 w 3459897"/>
                    <a:gd name="connsiteY12" fmla="*/ 820 h 3352124"/>
                    <a:gd name="connsiteX13" fmla="*/ 2418400 w 3459897"/>
                    <a:gd name="connsiteY13" fmla="*/ 89994 h 3352124"/>
                    <a:gd name="connsiteX14" fmla="*/ 2983273 w 3459897"/>
                    <a:gd name="connsiteY14" fmla="*/ 413693 h 3352124"/>
                    <a:gd name="connsiteX15" fmla="*/ 3381262 w 3459897"/>
                    <a:gd name="connsiteY15" fmla="*/ 1066156 h 3352124"/>
                    <a:gd name="connsiteX16" fmla="*/ 3330911 w 3459897"/>
                    <a:gd name="connsiteY16" fmla="*/ 2246316 h 3352124"/>
                    <a:gd name="connsiteX17" fmla="*/ 2267476 w 3459897"/>
                    <a:gd name="connsiteY17" fmla="*/ 3211014 h 3352124"/>
                    <a:gd name="connsiteX18" fmla="*/ 1703806 w 3459897"/>
                    <a:gd name="connsiteY18" fmla="*/ 3319504 h 3352124"/>
                    <a:gd name="connsiteX19" fmla="*/ 1224244 w 3459897"/>
                    <a:gd name="connsiteY19" fmla="*/ 3350728 h 3352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459897" h="3352124">
                      <a:moveTo>
                        <a:pt x="1224244" y="3350918"/>
                      </a:moveTo>
                      <a:cubicBezTo>
                        <a:pt x="1090103" y="3354148"/>
                        <a:pt x="956342" y="3352818"/>
                        <a:pt x="824735" y="3322228"/>
                      </a:cubicBezTo>
                      <a:cubicBezTo>
                        <a:pt x="562280" y="3261238"/>
                        <a:pt x="377219" y="3100370"/>
                        <a:pt x="247955" y="2870089"/>
                      </a:cubicBezTo>
                      <a:cubicBezTo>
                        <a:pt x="151498" y="2698265"/>
                        <a:pt x="108495" y="2512000"/>
                        <a:pt x="106405" y="2315603"/>
                      </a:cubicBezTo>
                      <a:cubicBezTo>
                        <a:pt x="104694" y="2158408"/>
                        <a:pt x="105011" y="2001151"/>
                        <a:pt x="99121" y="1844147"/>
                      </a:cubicBezTo>
                      <a:cubicBezTo>
                        <a:pt x="96461" y="1773656"/>
                        <a:pt x="101338" y="1676629"/>
                        <a:pt x="72964" y="1551355"/>
                      </a:cubicBezTo>
                      <a:cubicBezTo>
                        <a:pt x="48264" y="1442105"/>
                        <a:pt x="29517" y="1438431"/>
                        <a:pt x="12544" y="1362938"/>
                      </a:cubicBezTo>
                      <a:cubicBezTo>
                        <a:pt x="-29700" y="1174900"/>
                        <a:pt x="43197" y="1004406"/>
                        <a:pt x="105898" y="857788"/>
                      </a:cubicBezTo>
                      <a:cubicBezTo>
                        <a:pt x="155615" y="741571"/>
                        <a:pt x="187345" y="657844"/>
                        <a:pt x="269679" y="574117"/>
                      </a:cubicBezTo>
                      <a:cubicBezTo>
                        <a:pt x="393813" y="447956"/>
                        <a:pt x="548917" y="376706"/>
                        <a:pt x="714914" y="325089"/>
                      </a:cubicBezTo>
                      <a:cubicBezTo>
                        <a:pt x="838668" y="286645"/>
                        <a:pt x="965336" y="258905"/>
                        <a:pt x="1090673" y="226542"/>
                      </a:cubicBezTo>
                      <a:cubicBezTo>
                        <a:pt x="1259267" y="183031"/>
                        <a:pt x="1421211" y="119191"/>
                        <a:pt x="1587209" y="67764"/>
                      </a:cubicBezTo>
                      <a:cubicBezTo>
                        <a:pt x="1700196" y="32804"/>
                        <a:pt x="1814640" y="5760"/>
                        <a:pt x="1933644" y="820"/>
                      </a:cubicBezTo>
                      <a:cubicBezTo>
                        <a:pt x="2102112" y="-6146"/>
                        <a:pt x="2262156" y="31917"/>
                        <a:pt x="2418400" y="89994"/>
                      </a:cubicBezTo>
                      <a:cubicBezTo>
                        <a:pt x="2624551" y="166565"/>
                        <a:pt x="2817085" y="267392"/>
                        <a:pt x="2983273" y="413693"/>
                      </a:cubicBezTo>
                      <a:cubicBezTo>
                        <a:pt x="3183471" y="589887"/>
                        <a:pt x="3308048" y="812885"/>
                        <a:pt x="3381262" y="1066156"/>
                      </a:cubicBezTo>
                      <a:cubicBezTo>
                        <a:pt x="3496592" y="1464841"/>
                        <a:pt x="3489372" y="1860867"/>
                        <a:pt x="3330911" y="2246316"/>
                      </a:cubicBezTo>
                      <a:cubicBezTo>
                        <a:pt x="3130207" y="2734555"/>
                        <a:pt x="2772055" y="3055087"/>
                        <a:pt x="2267476" y="3211014"/>
                      </a:cubicBezTo>
                      <a:cubicBezTo>
                        <a:pt x="2083618" y="3267824"/>
                        <a:pt x="1894947" y="3299618"/>
                        <a:pt x="1703806" y="3319504"/>
                      </a:cubicBezTo>
                      <a:cubicBezTo>
                        <a:pt x="1544269" y="3336098"/>
                        <a:pt x="1384351" y="3344775"/>
                        <a:pt x="1224244" y="3350728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rmAutofit/>
                </a:bodyPr>
                <a:lstStyle/>
                <a:p>
                  <a:pPr algn="ctr"/>
                </a:p>
              </p:txBody>
            </p:sp>
            <p:sp>
              <p:nvSpPr>
                <p:cNvPr id="77" name="Number3" descr="5fe6b86c-33d3-4636-b898-1295df71ffcf"/>
                <p:cNvSpPr/>
                <p:nvPr/>
              </p:nvSpPr>
              <p:spPr>
                <a:xfrm>
                  <a:off x="4644779" y="2474823"/>
                  <a:ext cx="358625" cy="358624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rmAutofit fontScale="92500" lnSpcReduction="20000"/>
                </a:bodyPr>
                <a:lstStyle/>
                <a:p>
                  <a:pPr algn="ctr"/>
                  <a:r>
                    <a:rPr lang="en-US" sz="1400" b="1" i="0" u="none">
                      <a:solidFill>
                        <a:srgbClr val="FFFFFF"/>
                      </a:solidFill>
                      <a:latin typeface="Arial" panose="020B0604020202020204"/>
                    </a:rPr>
                    <a:t>03</a:t>
                  </a:r>
                  <a:endParaRPr lang="en-US" sz="1400" b="1" i="0" u="none">
                    <a:solidFill>
                      <a:srgbClr val="FFFFFF"/>
                    </a:solidFill>
                    <a:latin typeface="Arial" panose="020B0604020202020204"/>
                  </a:endParaRPr>
                </a:p>
              </p:txBody>
            </p:sp>
          </p:grpSp>
          <p:sp>
            <p:nvSpPr>
              <p:cNvPr id="74" name="Bullet3" descr="75b6e0ea-3465-4fba-bc30-d8ac089cbb02"/>
              <p:cNvSpPr/>
              <p:nvPr/>
            </p:nvSpPr>
            <p:spPr>
              <a:xfrm>
                <a:off x="4364130" y="1978483"/>
                <a:ext cx="3475874" cy="451624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人体的新陈代谢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75" name="Text3" descr="7d27dadf-2e6f-4fcb-b739-a373f62a07ee"/>
              <p:cNvSpPr txBox="1"/>
              <p:nvPr/>
            </p:nvSpPr>
            <p:spPr>
              <a:xfrm>
                <a:off x="4364130" y="2430109"/>
                <a:ext cx="3475874" cy="586142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新陈代谢是人体与环境的物质能量交换及体内物质能量转变过程。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6371" name="文本占位符 186370"/>
          <p:cNvSpPr>
            <a:spLocks noGrp="1" noRot="1"/>
          </p:cNvSpPr>
          <p:nvPr>
            <p:ph type="body" idx="1"/>
          </p:nvPr>
        </p:nvSpPr>
        <p:spPr>
          <a:xfrm>
            <a:off x="1828800" y="1143000"/>
            <a:ext cx="8540750" cy="4270375"/>
          </a:xfrm>
        </p:spPr>
        <p:txBody>
          <a:bodyPr/>
          <a:p>
            <a:pPr>
              <a:lnSpc>
                <a:spcPct val="80000"/>
              </a:lnSpc>
            </a:pPr>
            <a:r>
              <a:rPr lang="zh-CN" altLang="en-US" sz="2800" b="1" dirty="0"/>
              <a:t>一、免疫的概念：</a:t>
            </a:r>
            <a:endParaRPr lang="zh-CN" altLang="en-US" sz="2800" b="1" dirty="0"/>
          </a:p>
          <a:p>
            <a:pPr>
              <a:lnSpc>
                <a:spcPct val="80000"/>
              </a:lnSpc>
            </a:pPr>
            <a:r>
              <a:rPr lang="en-US" altLang="zh-CN" sz="2800" b="1" dirty="0"/>
              <a:t>△</a:t>
            </a:r>
            <a:r>
              <a:rPr lang="zh-CN" altLang="en-US" sz="2800" b="1" dirty="0"/>
              <a:t>免疫是机体的一种保护性生理反应，其作用是识别和排除抗原性异物，以维持机体内环境的平衡和稳定。</a:t>
            </a:r>
            <a:endParaRPr lang="zh-CN" altLang="en-US" sz="2800" b="1" dirty="0"/>
          </a:p>
          <a:p>
            <a:pPr>
              <a:lnSpc>
                <a:spcPct val="80000"/>
              </a:lnSpc>
            </a:pPr>
            <a:r>
              <a:rPr lang="zh-CN" altLang="en-US" sz="2800" b="1" dirty="0"/>
              <a:t>二、免疫系统的组成：</a:t>
            </a:r>
            <a:endParaRPr lang="zh-CN" altLang="en-US" sz="2800" b="1" dirty="0"/>
          </a:p>
          <a:p>
            <a:pPr>
              <a:lnSpc>
                <a:spcPct val="80000"/>
              </a:lnSpc>
            </a:pPr>
            <a:r>
              <a:rPr lang="zh-CN" altLang="en-US" sz="2800" b="1" dirty="0"/>
              <a:t>免疫系统是旧淋巴器官（包括胸腺、淋巴结、脾及扁桃体）、淋巴组织、淋巴细胞以及巨噬细胞等组成的。淋巴细胞是免疫系统的基本成分，一般分为四类，主要的是Ｔ淋巴细胞和Ｂ淋巴细胞。Ｔ淋巴细胞约占</a:t>
            </a:r>
            <a:r>
              <a:rPr lang="en-US" altLang="zh-CN" sz="2800" b="1"/>
              <a:t>75%</a:t>
            </a:r>
            <a:r>
              <a:rPr lang="zh-CN" altLang="en-US" sz="2800" b="1" dirty="0"/>
              <a:t>，与细胞免疫有关。</a:t>
            </a:r>
            <a:r>
              <a:rPr lang="en-US" altLang="zh-CN" sz="2800" b="1"/>
              <a:t>B</a:t>
            </a:r>
            <a:r>
              <a:rPr lang="zh-CN" altLang="en-US" sz="2800" b="1" dirty="0"/>
              <a:t>淋巴细胞约占</a:t>
            </a:r>
            <a:r>
              <a:rPr lang="en-US" altLang="zh-CN" sz="2800" b="1"/>
              <a:t>10</a:t>
            </a:r>
            <a:r>
              <a:rPr lang="en-US" altLang="zh-CN" sz="2800" b="1">
                <a:latin typeface="Arial" panose="020B0604020202020204" pitchFamily="34" charset="0"/>
              </a:rPr>
              <a:t>—</a:t>
            </a:r>
            <a:r>
              <a:rPr lang="en-US" altLang="zh-CN" sz="2800" b="1"/>
              <a:t>15%</a:t>
            </a:r>
            <a:r>
              <a:rPr lang="zh-CN" altLang="en-US" sz="2800" b="1" dirty="0"/>
              <a:t>，与体液免疫有关。 </a:t>
            </a:r>
            <a:endParaRPr lang="zh-CN" altLang="en-US" sz="2800" b="1" dirty="0"/>
          </a:p>
        </p:txBody>
      </p:sp>
      <p:pic>
        <p:nvPicPr>
          <p:cNvPr id="186372" name="图片 186371" descr="36438235918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5200" y="5562600"/>
            <a:ext cx="1905000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Bar dir="vert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63" name="文本占位符 194562"/>
          <p:cNvSpPr>
            <a:spLocks noGrp="1" noRot="1"/>
          </p:cNvSpPr>
          <p:nvPr>
            <p:ph type="body" idx="1"/>
          </p:nvPr>
        </p:nvSpPr>
        <p:spPr>
          <a:xfrm>
            <a:off x="1828800" y="838200"/>
            <a:ext cx="8540750" cy="4956175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sz="2800" b="1" dirty="0"/>
              <a:t>三、免疫系统的功能：</a:t>
            </a:r>
            <a:endParaRPr lang="zh-CN" altLang="en-US" sz="2800" b="1" dirty="0"/>
          </a:p>
          <a:p>
            <a:pPr>
              <a:lnSpc>
                <a:spcPct val="90000"/>
              </a:lnSpc>
            </a:pPr>
            <a:r>
              <a:rPr lang="zh-CN" altLang="en-US" sz="2800" b="1" dirty="0"/>
              <a:t>免疫系统是人体的重要防御机构，它具有以下三种生理功能：</a:t>
            </a:r>
            <a:endParaRPr lang="zh-CN" altLang="en-US" sz="2800" b="1" dirty="0"/>
          </a:p>
          <a:p>
            <a:pPr>
              <a:lnSpc>
                <a:spcPct val="90000"/>
              </a:lnSpc>
            </a:pPr>
            <a:r>
              <a:rPr lang="en-US" altLang="zh-CN" sz="2800" b="1"/>
              <a:t>1.</a:t>
            </a:r>
            <a:r>
              <a:rPr lang="zh-CN" altLang="en-US" sz="2800" b="1" dirty="0"/>
              <a:t>防御功能：</a:t>
            </a:r>
            <a:endParaRPr lang="zh-CN" altLang="en-US" sz="2800" b="1" dirty="0"/>
          </a:p>
          <a:p>
            <a:pPr>
              <a:lnSpc>
                <a:spcPct val="90000"/>
              </a:lnSpc>
            </a:pPr>
            <a:r>
              <a:rPr lang="zh-CN" altLang="en-US" sz="2800" b="1" dirty="0"/>
              <a:t>这是机体抵抗病原微生物感染的能力，即抗传染性的免疫。消灭侵入人体的细菌、病毒、异物等，防止疾病的发生。</a:t>
            </a:r>
            <a:endParaRPr lang="zh-CN" altLang="en-US" sz="2800" b="1" dirty="0"/>
          </a:p>
          <a:p>
            <a:pPr>
              <a:lnSpc>
                <a:spcPct val="90000"/>
              </a:lnSpc>
            </a:pPr>
            <a:r>
              <a:rPr lang="en-US" altLang="zh-CN" sz="2800" b="1"/>
              <a:t>2.</a:t>
            </a:r>
            <a:r>
              <a:rPr lang="zh-CN" altLang="en-US" sz="2800" b="1" dirty="0"/>
              <a:t>稳定功能：</a:t>
            </a:r>
            <a:endParaRPr lang="zh-CN" altLang="en-US" sz="2800" b="1" dirty="0"/>
          </a:p>
          <a:p>
            <a:pPr>
              <a:lnSpc>
                <a:spcPct val="90000"/>
              </a:lnSpc>
            </a:pPr>
            <a:r>
              <a:rPr lang="zh-CN" altLang="en-US" sz="2800" b="1" dirty="0"/>
              <a:t>这是及时清除人体代谢中衰老、死亡或损伤的细胞，以免它们妨碍正常的生理功能。例如，人体对衰老死亡的红细胞或白细胞的分解排除作用。 </a:t>
            </a:r>
            <a:endParaRPr lang="zh-CN" altLang="en-US" sz="2800" b="1" dirty="0"/>
          </a:p>
        </p:txBody>
      </p:sp>
      <p:pic>
        <p:nvPicPr>
          <p:cNvPr id="194564" name="图片 194563" descr="36438235918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5200" y="5562600"/>
            <a:ext cx="1905000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Bar dir="vert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5587" name="文本占位符 195586"/>
          <p:cNvSpPr>
            <a:spLocks noGrp="1" noRot="1"/>
          </p:cNvSpPr>
          <p:nvPr>
            <p:ph type="body" idx="1"/>
          </p:nvPr>
        </p:nvSpPr>
        <p:spPr>
          <a:xfrm>
            <a:off x="1905000" y="1295400"/>
            <a:ext cx="8540750" cy="4270375"/>
          </a:xfrm>
        </p:spPr>
        <p:txBody>
          <a:bodyPr/>
          <a:p>
            <a:pPr>
              <a:lnSpc>
                <a:spcPct val="80000"/>
              </a:lnSpc>
            </a:pPr>
            <a:r>
              <a:rPr lang="en-US" altLang="zh-CN" sz="2800" b="1"/>
              <a:t>3.</a:t>
            </a:r>
            <a:r>
              <a:rPr lang="zh-CN" altLang="en-US" sz="2800" b="1" dirty="0"/>
              <a:t>监视功能：</a:t>
            </a:r>
            <a:endParaRPr lang="zh-CN" altLang="en-US" sz="2800" b="1" dirty="0"/>
          </a:p>
          <a:p>
            <a:pPr>
              <a:lnSpc>
                <a:spcPct val="80000"/>
              </a:lnSpc>
            </a:pPr>
            <a:r>
              <a:rPr lang="zh-CN" altLang="en-US" sz="2800" b="1" dirty="0"/>
              <a:t>这是随时识别和清除体内突变产生的异常细胞的功能。机体内有些细胞可以自发突变，也可以受理化因素作用或受病毒感染等诱因发生突变，成为不正常的细胞。免疫监视功能将其识别、清除，以防发展成肿瘤或癌。</a:t>
            </a:r>
            <a:endParaRPr lang="zh-CN" altLang="en-US" sz="2800" b="1" dirty="0"/>
          </a:p>
          <a:p>
            <a:pPr>
              <a:lnSpc>
                <a:spcPct val="80000"/>
              </a:lnSpc>
            </a:pPr>
            <a:r>
              <a:rPr lang="zh-CN" altLang="en-US" sz="2800" b="1" dirty="0"/>
              <a:t>以上三种功能对维持机体的生命活动是不可缺少的。上述功能异常时，可使机体出现病理过程。例如防御机能过强，对进入体内的微生物、药物或花粉等发生强烈反应，就是变态反应，即过敏。再如免疫监视功能缺乏或过低，是肿瘤发病的原因之一。 </a:t>
            </a:r>
            <a:endParaRPr lang="zh-CN" altLang="en-US" sz="2800" b="1" dirty="0"/>
          </a:p>
        </p:txBody>
      </p:sp>
      <p:pic>
        <p:nvPicPr>
          <p:cNvPr id="195588" name="图片 195587" descr="36438235918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5200" y="5562600"/>
            <a:ext cx="1905000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Bar dir="vert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2515" name="文本占位符 192514"/>
          <p:cNvSpPr>
            <a:spLocks noGrp="1" noRot="1"/>
          </p:cNvSpPr>
          <p:nvPr>
            <p:ph type="body" idx="1"/>
          </p:nvPr>
        </p:nvSpPr>
        <p:spPr>
          <a:xfrm>
            <a:off x="1828800" y="1395095"/>
            <a:ext cx="8540750" cy="3121025"/>
          </a:xfrm>
        </p:spPr>
        <p:txBody>
          <a:bodyPr>
            <a:normAutofit/>
          </a:bodyPr>
          <a:p>
            <a:pPr>
              <a:lnSpc>
                <a:spcPct val="90000"/>
              </a:lnSpc>
            </a:pPr>
            <a:r>
              <a:rPr lang="zh-CN" altLang="en-US" sz="2800" b="1" dirty="0"/>
              <a:t>四、免疫的种类：</a:t>
            </a:r>
            <a:endParaRPr lang="zh-CN" altLang="en-US" sz="2800" b="1" dirty="0"/>
          </a:p>
          <a:p>
            <a:pPr>
              <a:lnSpc>
                <a:spcPct val="90000"/>
              </a:lnSpc>
            </a:pPr>
            <a:r>
              <a:rPr lang="zh-CN" altLang="en-US" sz="2800" b="1" dirty="0"/>
              <a:t>按免疫产生的方式可分为非特异性免疫和特异性免疫两大类。</a:t>
            </a:r>
            <a:endParaRPr lang="zh-CN" altLang="en-US" sz="2800" b="1" dirty="0"/>
          </a:p>
          <a:p>
            <a:pPr>
              <a:lnSpc>
                <a:spcPct val="80000"/>
              </a:lnSpc>
            </a:pPr>
            <a:r>
              <a:rPr lang="zh-CN" altLang="en-US" sz="2800" b="1" dirty="0">
                <a:sym typeface="+mn-ea"/>
              </a:rPr>
              <a:t>五、小儿免疫系统的特点：</a:t>
            </a:r>
            <a:endParaRPr lang="zh-CN" altLang="en-US" sz="2800" b="1" dirty="0"/>
          </a:p>
          <a:p>
            <a:pPr>
              <a:lnSpc>
                <a:spcPct val="80000"/>
              </a:lnSpc>
            </a:pPr>
            <a:r>
              <a:rPr lang="en-US" altLang="zh-CN" sz="2800" b="1">
                <a:sym typeface="+mn-ea"/>
              </a:rPr>
              <a:t>1.</a:t>
            </a:r>
            <a:r>
              <a:rPr lang="zh-CN" altLang="en-US" sz="2800" b="1" dirty="0">
                <a:sym typeface="+mn-ea"/>
              </a:rPr>
              <a:t>非特异性免疫功能尚未完善。</a:t>
            </a:r>
            <a:endParaRPr lang="zh-CN" altLang="en-US" sz="2800" b="1" dirty="0"/>
          </a:p>
          <a:p>
            <a:pPr>
              <a:lnSpc>
                <a:spcPct val="80000"/>
              </a:lnSpc>
            </a:pPr>
            <a:r>
              <a:rPr lang="en-US" altLang="zh-CN" sz="2800" b="1">
                <a:sym typeface="+mn-ea"/>
              </a:rPr>
              <a:t>2.</a:t>
            </a:r>
            <a:r>
              <a:rPr lang="zh-CN" altLang="en-US" sz="2800" b="1" dirty="0">
                <a:sym typeface="+mn-ea"/>
              </a:rPr>
              <a:t>容易得传染病。</a:t>
            </a:r>
            <a:r>
              <a:rPr lang="zh-CN" altLang="en-US" sz="2800" b="1" dirty="0"/>
              <a:t> </a:t>
            </a:r>
            <a:endParaRPr lang="zh-CN" altLang="en-US" sz="2800" b="1" dirty="0"/>
          </a:p>
        </p:txBody>
      </p:sp>
      <p:pic>
        <p:nvPicPr>
          <p:cNvPr id="192516" name="图片 192515" descr="36438235918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5200" y="5562600"/>
            <a:ext cx="1905000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Bar dir="vert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701040" y="1899920"/>
            <a:ext cx="6151880" cy="1720215"/>
          </a:xfrm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</a:extLst>
        </p:spPr>
        <p:txBody>
          <a:bodyPr vert="horz" wrap="square" lIns="91440" tIns="45720" rIns="91440" bIns="45720" numCol="1" anchor="b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学前儿童身体生长发育的规律 </a:t>
            </a:r>
            <a:endParaRPr kumimoji="0" lang="zh-CN" altLang="en-US" sz="48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Rectangle 3"/>
          <p:cNvSpPr>
            <a:spLocks noGrp="1"/>
          </p:cNvSpPr>
          <p:nvPr>
            <p:ph idx="1"/>
          </p:nvPr>
        </p:nvSpPr>
        <p:spPr>
          <a:xfrm>
            <a:off x="1676400" y="549910"/>
            <a:ext cx="8382000" cy="5527675"/>
          </a:xfrm>
        </p:spPr>
        <p:txBody>
          <a:bodyPr vert="horz" wrap="square" lIns="91440" tIns="45720" rIns="91440" bIns="45720" anchor="t" anchorCtr="0">
            <a:normAutofit lnSpcReduction="10000"/>
          </a:bodyPr>
          <a:p>
            <a:pPr eaLnBrk="1" hangingPunct="1">
              <a:lnSpc>
                <a:spcPct val="80000"/>
              </a:lnSpc>
            </a:pPr>
            <a:r>
              <a:rPr lang="zh-CN" altLang="en-US" sz="2800" b="1" dirty="0"/>
              <a:t>一、生长、发育和发育成熟的概念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/>
              <a:t>（一）生长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/>
              <a:t>生长是指细胞的繁殖和增大，主要表现为各器官组织大小、长短及重量的增加。属于量变范畴，可以用度量衡测量出来。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/>
              <a:t>（二）发育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/>
              <a:t>发育是指细胞、组织、器官和系统功能的成熟。属于质变范畴。发育完备后机体趋向成熟。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/>
              <a:t>生长发育包含着这两个方面的变化，是质和量的动态过程。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/>
              <a:t>（三）发育成熟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/>
              <a:t>发育成熟是指发育过程达到一个比较完备的阶段，标志着个体在形态、生理、心理上全面达到成人水平。 </a:t>
            </a:r>
            <a:endParaRPr lang="zh-CN" altLang="en-US" sz="2800" b="1" dirty="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Rectangle 3"/>
          <p:cNvSpPr>
            <a:spLocks noGrp="1"/>
          </p:cNvSpPr>
          <p:nvPr>
            <p:ph idx="1"/>
          </p:nvPr>
        </p:nvSpPr>
        <p:spPr>
          <a:xfrm>
            <a:off x="1834515" y="617220"/>
            <a:ext cx="7696200" cy="5200015"/>
          </a:xfrm>
        </p:spPr>
        <p:txBody>
          <a:bodyPr vert="horz" wrap="square" lIns="91440" tIns="45720" rIns="91440" bIns="45720" anchor="t" anchorCtr="0">
            <a:normAutofit fontScale="90000"/>
          </a:bodyPr>
          <a:p>
            <a:pPr eaLnBrk="1" hangingPunct="1">
              <a:lnSpc>
                <a:spcPct val="80000"/>
              </a:lnSpc>
            </a:pPr>
            <a:r>
              <a:rPr lang="zh-CN" altLang="en-US" sz="2800" b="1" dirty="0"/>
              <a:t>二、生长发育阶段的划分及阶段的特点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/>
              <a:t>（一）阶段划分：胎儿期是出生前的发育，除此外还有。</a:t>
            </a:r>
            <a:endParaRPr lang="zh-CN" altLang="en-US" sz="2800" b="1" dirty="0"/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>
                <a:sym typeface="+mn-ea"/>
              </a:rPr>
              <a:t>（二）生长发育的规律</a:t>
            </a:r>
            <a:endParaRPr lang="zh-CN" altLang="en-US" sz="2800" b="1" dirty="0"/>
          </a:p>
          <a:p>
            <a:pPr eaLnBrk="1" hangingPunct="1">
              <a:lnSpc>
                <a:spcPct val="90000"/>
              </a:lnSpc>
            </a:pPr>
            <a:r>
              <a:rPr lang="en-US" altLang="zh-CN" sz="2800" b="1" dirty="0">
                <a:sym typeface="+mn-ea"/>
              </a:rPr>
              <a:t>1.</a:t>
            </a:r>
            <a:r>
              <a:rPr lang="zh-CN" altLang="en-US" sz="2800" b="1" dirty="0">
                <a:sym typeface="+mn-ea"/>
              </a:rPr>
              <a:t>生长发育既有连续性又有阶段性。</a:t>
            </a:r>
            <a:endParaRPr lang="zh-CN" altLang="en-US" sz="2800" b="1" dirty="0">
              <a:sym typeface="+mn-ea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2800" b="1" dirty="0">
                <a:sym typeface="+mn-ea"/>
              </a:rPr>
              <a:t>2.</a:t>
            </a:r>
            <a:r>
              <a:rPr lang="zh-CN" altLang="en-US" sz="2800" b="1" dirty="0">
                <a:sym typeface="+mn-ea"/>
              </a:rPr>
              <a:t>生长发育的速度是波浪式的。</a:t>
            </a:r>
            <a:endParaRPr lang="zh-CN" altLang="en-US" sz="2800" b="1" dirty="0">
              <a:sym typeface="+mn-ea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2800" b="1" dirty="0">
                <a:sym typeface="+mn-ea"/>
              </a:rPr>
              <a:t>3.</a:t>
            </a:r>
            <a:r>
              <a:rPr lang="zh-CN" altLang="en-US" sz="2800" b="1" dirty="0">
                <a:sym typeface="+mn-ea"/>
              </a:rPr>
              <a:t>身体各系统的发育不均衡，但又是统一协调的。</a:t>
            </a:r>
            <a:endParaRPr lang="zh-CN" altLang="en-US" sz="2800" b="1" dirty="0">
              <a:sym typeface="+mn-ea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2800" b="1" dirty="0">
                <a:sym typeface="+mn-ea"/>
              </a:rPr>
              <a:t>4.</a:t>
            </a:r>
            <a:r>
              <a:rPr lang="zh-CN" altLang="en-US" sz="2800" b="1" dirty="0">
                <a:sym typeface="+mn-ea"/>
              </a:rPr>
              <a:t>每个儿童的生长发育有他自己的特点。</a:t>
            </a:r>
            <a:endParaRPr lang="zh-CN" altLang="en-US" sz="2800" b="1" dirty="0">
              <a:sym typeface="+mn-ea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>
                <a:sym typeface="+mn-ea"/>
              </a:rPr>
              <a:t>（三）影响幼儿生长发育的因素</a:t>
            </a:r>
            <a:endParaRPr lang="zh-CN" altLang="en-US" sz="2800" b="1" dirty="0">
              <a:sym typeface="+mn-ea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>
                <a:sym typeface="+mn-ea"/>
              </a:rPr>
              <a:t>（四）生长发育的评价指标</a:t>
            </a:r>
            <a:endParaRPr lang="zh-CN" altLang="en-US" sz="2800" b="1" dirty="0">
              <a:sym typeface="+mn-ea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>
                <a:sym typeface="+mn-ea"/>
              </a:rPr>
              <a:t>（五）评价</a:t>
            </a:r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“</a:t>
            </a:r>
            <a:r>
              <a:rPr lang="zh-CN" altLang="en-US" sz="2800" b="1" dirty="0">
                <a:sym typeface="+mn-ea"/>
              </a:rPr>
              <a:t>标准</a:t>
            </a:r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”</a:t>
            </a:r>
            <a:r>
              <a:rPr lang="zh-CN" altLang="en-US" sz="2800" b="1" dirty="0">
                <a:sym typeface="+mn-ea"/>
              </a:rPr>
              <a:t>的制订及评价方法</a:t>
            </a:r>
            <a:endParaRPr lang="zh-CN" altLang="en-US" sz="2800" b="1" dirty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Rectangle 2"/>
          <p:cNvSpPr>
            <a:spLocks noGrp="1"/>
          </p:cNvSpPr>
          <p:nvPr>
            <p:ph idx="1"/>
          </p:nvPr>
        </p:nvSpPr>
        <p:spPr>
          <a:xfrm>
            <a:off x="1524000" y="779145"/>
            <a:ext cx="8382000" cy="4320540"/>
          </a:xfrm>
        </p:spPr>
        <p:txBody>
          <a:bodyPr vert="horz" wrap="square" lIns="91440" tIns="45720" rIns="91440" bIns="45720" anchor="t" anchorCtr="0">
            <a:normAutofit lnSpcReduction="10000"/>
          </a:bodyPr>
          <a:p>
            <a:pPr eaLnBrk="1" hangingPunct="1">
              <a:lnSpc>
                <a:spcPct val="80000"/>
              </a:lnSpc>
            </a:pPr>
            <a:r>
              <a:rPr lang="zh-CN" altLang="en-US" sz="2800" b="1" dirty="0"/>
              <a:t>二、健康检查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/>
              <a:t>（一）健康检查的目的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/>
              <a:t>（二）健康检查的种类：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en-US" altLang="zh-CN" sz="2800" b="1" dirty="0"/>
              <a:t>1.</a:t>
            </a:r>
            <a:r>
              <a:rPr lang="zh-CN" altLang="en-US" sz="2800" b="1" dirty="0"/>
              <a:t>儿童入园前的健康检查：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en-US" altLang="zh-CN" sz="2800" b="1" dirty="0">
                <a:sym typeface="+mn-ea"/>
              </a:rPr>
              <a:t>2.</a:t>
            </a:r>
            <a:r>
              <a:rPr lang="zh-CN" altLang="en-US" sz="2800" b="1" dirty="0">
                <a:sym typeface="+mn-ea"/>
              </a:rPr>
              <a:t>儿童定期健康检查</a:t>
            </a:r>
            <a:endParaRPr lang="zh-CN" altLang="en-US" sz="2800" b="1" dirty="0">
              <a:sym typeface="+mn-ea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sym typeface="+mn-ea"/>
              </a:rPr>
              <a:t>（三）健康检查的方法</a:t>
            </a:r>
            <a:endParaRPr lang="zh-CN" altLang="en-US" sz="2800" b="1" dirty="0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20db2814-1486-4107-ba4f-1d5d5803115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sz="7200" b="0" i="0" u="none">
                <a:solidFill>
                  <a:srgbClr val="639CEF"/>
                </a:solidFill>
                <a:ea typeface="华康方圆体 Std W7"/>
              </a:rPr>
              <a:t>谢谢观看</a:t>
            </a:r>
            <a:endParaRPr lang="en-US" sz="7200" b="0" i="0" u="none">
              <a:solidFill>
                <a:srgbClr val="639CEF"/>
              </a:solidFill>
              <a:ea typeface="华康方圆体 Std W7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运动系统</a:t>
            </a:r>
            <a:endParaRPr 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 panose="020B0400000000000000" charset="-122"/>
              </a:rPr>
              <a:t>认识人体动作的执行者</a:t>
            </a:r>
            <a:endParaRPr lang="en-US" sz="2400" b="0" i="0" u="none">
              <a:solidFill>
                <a:srgbClr val="2F2F2F"/>
              </a:solidFill>
              <a:ea typeface="思源黑体 CN Normal" panose="020B0400000000000000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4" descr="人体骨骼结构图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6988" y="0"/>
            <a:ext cx="4519612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骨骼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179" name="97f26c8d-2a97-4c20-9777-2e5a24452b2a.source.4.zh-Hans.pptx" descr="f5e6ff5a-7a5a-4611-9949-40b21d428e18"/>
          <p:cNvGrpSpPr/>
          <p:nvPr/>
        </p:nvGrpSpPr>
        <p:grpSpPr>
          <a:xfrm>
            <a:off x="660400" y="1130300"/>
            <a:ext cx="10563861" cy="5035550"/>
            <a:chOff x="660400" y="1130300"/>
            <a:chExt cx="10563861" cy="5035550"/>
          </a:xfrm>
        </p:grpSpPr>
        <p:sp>
          <p:nvSpPr>
            <p:cNvPr id="5" name="Title" descr="9d76cd05-a72c-4ccb-b159-5600dcaab2ca"/>
            <p:cNvSpPr txBox="1"/>
            <p:nvPr/>
          </p:nvSpPr>
          <p:spPr>
            <a:xfrm>
              <a:off x="660400" y="1130300"/>
              <a:ext cx="5100320" cy="1065810"/>
            </a:xfrm>
            <a:prstGeom prst="rect">
              <a:avLst/>
            </a:prstGeom>
            <a:noFill/>
          </p:spPr>
          <p:txBody>
            <a:bodyPr vert="horz" wrap="square" rtlCol="0" anchor="t" anchorCtr="0">
              <a:normAutofit/>
            </a:bodyPr>
            <a:lstStyle/>
            <a:p>
              <a:pPr algn="l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了解骨骼的组成与特性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174" name="组合 173" descr="fde82b50-3e88-48a7-a4fd-0173572ee2f4"/>
            <p:cNvGrpSpPr/>
            <p:nvPr/>
          </p:nvGrpSpPr>
          <p:grpSpPr>
            <a:xfrm>
              <a:off x="5500903" y="2293881"/>
              <a:ext cx="2670200" cy="1539397"/>
              <a:chOff x="5500903" y="2293881"/>
              <a:chExt cx="2670200" cy="1539397"/>
            </a:xfrm>
          </p:grpSpPr>
          <p:sp>
            <p:nvSpPr>
              <p:cNvPr id="8" name="Bullet1" descr="7d4cc787-1ac3-44d6-b357-0e15e1ab7421"/>
              <p:cNvSpPr txBox="1"/>
              <p:nvPr/>
            </p:nvSpPr>
            <p:spPr>
              <a:xfrm>
                <a:off x="5500903" y="2293881"/>
                <a:ext cx="2670200" cy="5532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骨骼的组成与功能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9" name="Text1" descr="c72aebc7-99f5-43cc-8a6f-c6430338494d"/>
              <p:cNvSpPr txBox="1"/>
              <p:nvPr/>
            </p:nvSpPr>
            <p:spPr>
              <a:xfrm>
                <a:off x="5500903" y="2847130"/>
                <a:ext cx="2670200" cy="98614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人体有206块骨，构成支架，保护器官，供肌肉附着和运动。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175" name="组合 174" descr="ac33b68a-89a7-47ab-9310-109504af1819"/>
            <p:cNvGrpSpPr/>
            <p:nvPr/>
          </p:nvGrpSpPr>
          <p:grpSpPr>
            <a:xfrm>
              <a:off x="8554061" y="2293881"/>
              <a:ext cx="2670200" cy="1539397"/>
              <a:chOff x="8554061" y="2293881"/>
              <a:chExt cx="2670200" cy="1539397"/>
            </a:xfrm>
          </p:grpSpPr>
          <p:sp>
            <p:nvSpPr>
              <p:cNvPr id="10" name="Bullet2" descr="e7c352a5-16ed-4591-a422-336ce0b47417"/>
              <p:cNvSpPr txBox="1"/>
              <p:nvPr/>
            </p:nvSpPr>
            <p:spPr>
              <a:xfrm>
                <a:off x="8554061" y="2293881"/>
                <a:ext cx="2670200" cy="5532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骨的分类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1" name="Text2" descr="1c7eded7-7fc1-4929-aba4-89cc247072ba"/>
              <p:cNvSpPr txBox="1"/>
              <p:nvPr/>
            </p:nvSpPr>
            <p:spPr>
              <a:xfrm>
                <a:off x="8554061" y="2847130"/>
                <a:ext cx="2670200" cy="98614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按形态分长骨、短骨等，按位置分颅骨、躯干骨等。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176" name="组合 175" descr="c7c3f204-0bce-4cdd-b18d-2250a35d152f"/>
            <p:cNvGrpSpPr/>
            <p:nvPr/>
          </p:nvGrpSpPr>
          <p:grpSpPr>
            <a:xfrm>
              <a:off x="5500903" y="4239614"/>
              <a:ext cx="2670200" cy="1539397"/>
              <a:chOff x="5500903" y="4239614"/>
              <a:chExt cx="2670200" cy="1539397"/>
            </a:xfrm>
          </p:grpSpPr>
          <p:sp>
            <p:nvSpPr>
              <p:cNvPr id="12" name="Bullet3" descr="95801a94-c1a9-4fb7-8997-aa55c1d61469"/>
              <p:cNvSpPr txBox="1"/>
              <p:nvPr/>
            </p:nvSpPr>
            <p:spPr>
              <a:xfrm>
                <a:off x="5500903" y="4239614"/>
                <a:ext cx="2670200" cy="5532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骨的结构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3" name="Text3" descr="21e31579-8403-41e8-ab1d-85c549408525"/>
              <p:cNvSpPr txBox="1"/>
              <p:nvPr/>
            </p:nvSpPr>
            <p:spPr>
              <a:xfrm>
                <a:off x="5500903" y="4792863"/>
                <a:ext cx="2670200" cy="98614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骨由骨膜、骨质和骨髓构成，不同年龄有机物与无机盐比例不同。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177" name="组合 176" descr="d26b523c-62a9-4a2c-bd60-b63ad4ac2906"/>
            <p:cNvGrpSpPr/>
            <p:nvPr/>
          </p:nvGrpSpPr>
          <p:grpSpPr>
            <a:xfrm>
              <a:off x="8554061" y="4239614"/>
              <a:ext cx="2670200" cy="1539397"/>
              <a:chOff x="8554061" y="4239614"/>
              <a:chExt cx="2670200" cy="1539397"/>
            </a:xfrm>
          </p:grpSpPr>
          <p:sp>
            <p:nvSpPr>
              <p:cNvPr id="14" name="Bullet4" descr="769741d3-22a7-4702-b2a1-b19314e685e2"/>
              <p:cNvSpPr txBox="1"/>
              <p:nvPr/>
            </p:nvSpPr>
            <p:spPr>
              <a:xfrm>
                <a:off x="8554061" y="4239614"/>
                <a:ext cx="2670200" cy="5532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骨的生长方式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5" name="Text4" descr="196455e8-73de-4193-b417-737fe08cb632"/>
              <p:cNvSpPr txBox="1"/>
              <p:nvPr/>
            </p:nvSpPr>
            <p:spPr>
              <a:xfrm>
                <a:off x="8554061" y="4792863"/>
                <a:ext cx="2670200" cy="98614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骨的生长有膜内成骨和软骨内成骨两种方式。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178" name="组合 177" descr="a28ec77a-36da-4e82-9a85-d5abe8ccaf8c"/>
            <p:cNvGrpSpPr/>
            <p:nvPr/>
          </p:nvGrpSpPr>
          <p:grpSpPr>
            <a:xfrm>
              <a:off x="660400" y="2437572"/>
              <a:ext cx="3670298" cy="3728278"/>
              <a:chOff x="660400" y="2437572"/>
              <a:chExt cx="3670298" cy="3728278"/>
            </a:xfrm>
          </p:grpSpPr>
          <p:sp>
            <p:nvSpPr>
              <p:cNvPr id="3" name="任意多边形: 形状 1" descr="7f163852-efd7-4df2-9be7-8699c64a567c"/>
              <p:cNvSpPr/>
              <p:nvPr/>
            </p:nvSpPr>
            <p:spPr>
              <a:xfrm flipH="1">
                <a:off x="660400" y="2437572"/>
                <a:ext cx="3670298" cy="3728278"/>
              </a:xfrm>
              <a:custGeom>
                <a:avLst/>
                <a:gdLst>
                  <a:gd name="connsiteX0" fmla="*/ 4064832 w 4166731"/>
                  <a:gd name="connsiteY0" fmla="*/ 2590099 h 4264962"/>
                  <a:gd name="connsiteX1" fmla="*/ 3483386 w 4166731"/>
                  <a:gd name="connsiteY1" fmla="*/ 1868957 h 4264962"/>
                  <a:gd name="connsiteX2" fmla="*/ 3458312 w 4166731"/>
                  <a:gd name="connsiteY2" fmla="*/ 1850130 h 4264962"/>
                  <a:gd name="connsiteX3" fmla="*/ 3131936 w 4166731"/>
                  <a:gd name="connsiteY3" fmla="*/ 1639044 h 4264962"/>
                  <a:gd name="connsiteX4" fmla="*/ 3144681 w 4166731"/>
                  <a:gd name="connsiteY4" fmla="*/ 1414879 h 4264962"/>
                  <a:gd name="connsiteX5" fmla="*/ 3287960 w 4166731"/>
                  <a:gd name="connsiteY5" fmla="*/ 1316500 h 4264962"/>
                  <a:gd name="connsiteX6" fmla="*/ 3368429 w 4166731"/>
                  <a:gd name="connsiteY6" fmla="*/ 1058598 h 4264962"/>
                  <a:gd name="connsiteX7" fmla="*/ 3361099 w 4166731"/>
                  <a:gd name="connsiteY7" fmla="*/ 1017030 h 4264962"/>
                  <a:gd name="connsiteX8" fmla="*/ 3449815 w 4166731"/>
                  <a:gd name="connsiteY8" fmla="*/ 726807 h 4264962"/>
                  <a:gd name="connsiteX9" fmla="*/ 3384340 w 4166731"/>
                  <a:gd name="connsiteY9" fmla="*/ 336705 h 4264962"/>
                  <a:gd name="connsiteX10" fmla="*/ 3131436 w 4166731"/>
                  <a:gd name="connsiteY10" fmla="*/ 150110 h 4264962"/>
                  <a:gd name="connsiteX11" fmla="*/ 2975912 w 4166731"/>
                  <a:gd name="connsiteY11" fmla="*/ 101378 h 4264962"/>
                  <a:gd name="connsiteX12" fmla="*/ 2886779 w 4166731"/>
                  <a:gd name="connsiteY12" fmla="*/ 75638 h 4264962"/>
                  <a:gd name="connsiteX13" fmla="*/ 2884447 w 4166731"/>
                  <a:gd name="connsiteY13" fmla="*/ 74888 h 4264962"/>
                  <a:gd name="connsiteX14" fmla="*/ 2530331 w 4166731"/>
                  <a:gd name="connsiteY14" fmla="*/ 1000 h 4264962"/>
                  <a:gd name="connsiteX15" fmla="*/ 2486015 w 4166731"/>
                  <a:gd name="connsiteY15" fmla="*/ 0 h 4264962"/>
                  <a:gd name="connsiteX16" fmla="*/ 2328158 w 4166731"/>
                  <a:gd name="connsiteY16" fmla="*/ 12412 h 4264962"/>
                  <a:gd name="connsiteX17" fmla="*/ 2053179 w 4166731"/>
                  <a:gd name="connsiteY17" fmla="*/ 110458 h 4264962"/>
                  <a:gd name="connsiteX18" fmla="*/ 1896655 w 4166731"/>
                  <a:gd name="connsiteY18" fmla="*/ 245157 h 4264962"/>
                  <a:gd name="connsiteX19" fmla="*/ 1786864 w 4166731"/>
                  <a:gd name="connsiteY19" fmla="*/ 386270 h 4264962"/>
                  <a:gd name="connsiteX20" fmla="*/ 1761623 w 4166731"/>
                  <a:gd name="connsiteY20" fmla="*/ 422006 h 4264962"/>
                  <a:gd name="connsiteX21" fmla="*/ 1774202 w 4166731"/>
                  <a:gd name="connsiteY21" fmla="*/ 576531 h 4264962"/>
                  <a:gd name="connsiteX22" fmla="*/ 1875497 w 4166731"/>
                  <a:gd name="connsiteY22" fmla="*/ 648753 h 4264962"/>
                  <a:gd name="connsiteX23" fmla="*/ 1879745 w 4166731"/>
                  <a:gd name="connsiteY23" fmla="*/ 812525 h 4264962"/>
                  <a:gd name="connsiteX24" fmla="*/ 1888992 w 4166731"/>
                  <a:gd name="connsiteY24" fmla="*/ 911071 h 4264962"/>
                  <a:gd name="connsiteX25" fmla="*/ 1917148 w 4166731"/>
                  <a:gd name="connsiteY25" fmla="*/ 1221869 h 4264962"/>
                  <a:gd name="connsiteX26" fmla="*/ 1919313 w 4166731"/>
                  <a:gd name="connsiteY26" fmla="*/ 1258772 h 4264962"/>
                  <a:gd name="connsiteX27" fmla="*/ 1923395 w 4166731"/>
                  <a:gd name="connsiteY27" fmla="*/ 1319499 h 4264962"/>
                  <a:gd name="connsiteX28" fmla="*/ 1704478 w 4166731"/>
                  <a:gd name="connsiteY28" fmla="*/ 1107163 h 4264962"/>
                  <a:gd name="connsiteX29" fmla="*/ 1600934 w 4166731"/>
                  <a:gd name="connsiteY29" fmla="*/ 1018113 h 4264962"/>
                  <a:gd name="connsiteX30" fmla="*/ 1664077 w 4166731"/>
                  <a:gd name="connsiteY30" fmla="*/ 469572 h 4264962"/>
                  <a:gd name="connsiteX31" fmla="*/ 1400677 w 4166731"/>
                  <a:gd name="connsiteY31" fmla="*/ 329708 h 4264962"/>
                  <a:gd name="connsiteX32" fmla="*/ 957762 w 4166731"/>
                  <a:gd name="connsiteY32" fmla="*/ 498977 h 4264962"/>
                  <a:gd name="connsiteX33" fmla="*/ 514847 w 4166731"/>
                  <a:gd name="connsiteY33" fmla="*/ 329708 h 4264962"/>
                  <a:gd name="connsiteX34" fmla="*/ 251447 w 4166731"/>
                  <a:gd name="connsiteY34" fmla="*/ 469572 h 4264962"/>
                  <a:gd name="connsiteX35" fmla="*/ 339747 w 4166731"/>
                  <a:gd name="connsiteY35" fmla="*/ 1062929 h 4264962"/>
                  <a:gd name="connsiteX36" fmla="*/ 215127 w 4166731"/>
                  <a:gd name="connsiteY36" fmla="*/ 1274433 h 4264962"/>
                  <a:gd name="connsiteX37" fmla="*/ 149819 w 4166731"/>
                  <a:gd name="connsiteY37" fmla="*/ 1461861 h 4264962"/>
                  <a:gd name="connsiteX38" fmla="*/ 110417 w 4166731"/>
                  <a:gd name="connsiteY38" fmla="*/ 1898862 h 4264962"/>
                  <a:gd name="connsiteX39" fmla="*/ 67517 w 4166731"/>
                  <a:gd name="connsiteY39" fmla="*/ 1919687 h 4264962"/>
                  <a:gd name="connsiteX40" fmla="*/ 876 w 4166731"/>
                  <a:gd name="connsiteY40" fmla="*/ 2041891 h 4264962"/>
                  <a:gd name="connsiteX41" fmla="*/ 127078 w 4166731"/>
                  <a:gd name="connsiteY41" fmla="*/ 2650993 h 4264962"/>
                  <a:gd name="connsiteX42" fmla="*/ 669205 w 4166731"/>
                  <a:gd name="connsiteY42" fmla="*/ 3326903 h 4264962"/>
                  <a:gd name="connsiteX43" fmla="*/ 682117 w 4166731"/>
                  <a:gd name="connsiteY43" fmla="*/ 3326653 h 4264962"/>
                  <a:gd name="connsiteX44" fmla="*/ 1293551 w 4166731"/>
                  <a:gd name="connsiteY44" fmla="*/ 3236270 h 4264962"/>
                  <a:gd name="connsiteX45" fmla="*/ 1277224 w 4166731"/>
                  <a:gd name="connsiteY45" fmla="*/ 3372219 h 4264962"/>
                  <a:gd name="connsiteX46" fmla="*/ 1232658 w 4166731"/>
                  <a:gd name="connsiteY46" fmla="*/ 3438360 h 4264962"/>
                  <a:gd name="connsiteX47" fmla="*/ 1230492 w 4166731"/>
                  <a:gd name="connsiteY47" fmla="*/ 3447190 h 4264962"/>
                  <a:gd name="connsiteX48" fmla="*/ 1111787 w 4166731"/>
                  <a:gd name="connsiteY48" fmla="*/ 3621207 h 4264962"/>
                  <a:gd name="connsiteX49" fmla="*/ 1013158 w 4166731"/>
                  <a:gd name="connsiteY49" fmla="*/ 3743827 h 4264962"/>
                  <a:gd name="connsiteX50" fmla="*/ 1132446 w 4166731"/>
                  <a:gd name="connsiteY50" fmla="*/ 3858201 h 4264962"/>
                  <a:gd name="connsiteX51" fmla="*/ 1213332 w 4166731"/>
                  <a:gd name="connsiteY51" fmla="*/ 3903267 h 4264962"/>
                  <a:gd name="connsiteX52" fmla="*/ 1186009 w 4166731"/>
                  <a:gd name="connsiteY52" fmla="*/ 4130764 h 4264962"/>
                  <a:gd name="connsiteX53" fmla="*/ 1215331 w 4166731"/>
                  <a:gd name="connsiteY53" fmla="*/ 4224645 h 4264962"/>
                  <a:gd name="connsiteX54" fmla="*/ 1304963 w 4166731"/>
                  <a:gd name="connsiteY54" fmla="*/ 4264963 h 4264962"/>
                  <a:gd name="connsiteX55" fmla="*/ 4038841 w 4166731"/>
                  <a:gd name="connsiteY55" fmla="*/ 4264963 h 4264962"/>
                  <a:gd name="connsiteX56" fmla="*/ 4158629 w 4166731"/>
                  <a:gd name="connsiteY56" fmla="*/ 4149590 h 4264962"/>
                  <a:gd name="connsiteX57" fmla="*/ 4064748 w 4166731"/>
                  <a:gd name="connsiteY57" fmla="*/ 2590016 h 4264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4166731" h="4264962">
                    <a:moveTo>
                      <a:pt x="4064832" y="2590099"/>
                    </a:moveTo>
                    <a:cubicBezTo>
                      <a:pt x="3997107" y="2350190"/>
                      <a:pt x="3801598" y="2107616"/>
                      <a:pt x="3483386" y="1868957"/>
                    </a:cubicBezTo>
                    <a:cubicBezTo>
                      <a:pt x="3483386" y="1868957"/>
                      <a:pt x="3458895" y="1850547"/>
                      <a:pt x="3458312" y="1850130"/>
                    </a:cubicBezTo>
                    <a:cubicBezTo>
                      <a:pt x="3325862" y="1753001"/>
                      <a:pt x="3204492" y="1680112"/>
                      <a:pt x="3131936" y="1639044"/>
                    </a:cubicBezTo>
                    <a:lnTo>
                      <a:pt x="3144681" y="1414879"/>
                    </a:lnTo>
                    <a:cubicBezTo>
                      <a:pt x="3199744" y="1395303"/>
                      <a:pt x="3249475" y="1361566"/>
                      <a:pt x="3287960" y="1316500"/>
                    </a:cubicBezTo>
                    <a:cubicBezTo>
                      <a:pt x="3348937" y="1245777"/>
                      <a:pt x="3378259" y="1151646"/>
                      <a:pt x="3368429" y="1058598"/>
                    </a:cubicBezTo>
                    <a:cubicBezTo>
                      <a:pt x="3367013" y="1044686"/>
                      <a:pt x="3364514" y="1030775"/>
                      <a:pt x="3361099" y="1017030"/>
                    </a:cubicBezTo>
                    <a:cubicBezTo>
                      <a:pt x="3408664" y="907405"/>
                      <a:pt x="3436654" y="791116"/>
                      <a:pt x="3449815" y="726807"/>
                    </a:cubicBezTo>
                    <a:cubicBezTo>
                      <a:pt x="3479887" y="580113"/>
                      <a:pt x="3456646" y="441499"/>
                      <a:pt x="3384340" y="336705"/>
                    </a:cubicBezTo>
                    <a:cubicBezTo>
                      <a:pt x="3329444" y="257152"/>
                      <a:pt x="3244393" y="194426"/>
                      <a:pt x="3131436" y="150110"/>
                    </a:cubicBezTo>
                    <a:cubicBezTo>
                      <a:pt x="3078956" y="129534"/>
                      <a:pt x="3026559" y="115206"/>
                      <a:pt x="2975912" y="101378"/>
                    </a:cubicBezTo>
                    <a:cubicBezTo>
                      <a:pt x="2944757" y="92881"/>
                      <a:pt x="2915268" y="84801"/>
                      <a:pt x="2886779" y="75638"/>
                    </a:cubicBezTo>
                    <a:cubicBezTo>
                      <a:pt x="2886029" y="75388"/>
                      <a:pt x="2885280" y="75138"/>
                      <a:pt x="2884447" y="74888"/>
                    </a:cubicBezTo>
                    <a:cubicBezTo>
                      <a:pt x="2784984" y="35403"/>
                      <a:pt x="2644538" y="5998"/>
                      <a:pt x="2530331" y="1000"/>
                    </a:cubicBezTo>
                    <a:cubicBezTo>
                      <a:pt x="2515587" y="333"/>
                      <a:pt x="2500759" y="0"/>
                      <a:pt x="2486015" y="0"/>
                    </a:cubicBezTo>
                    <a:cubicBezTo>
                      <a:pt x="2433285" y="0"/>
                      <a:pt x="2380138" y="4165"/>
                      <a:pt x="2328158" y="12412"/>
                    </a:cubicBezTo>
                    <a:cubicBezTo>
                      <a:pt x="2221782" y="29239"/>
                      <a:pt x="2129234" y="62226"/>
                      <a:pt x="2053179" y="110458"/>
                    </a:cubicBezTo>
                    <a:cubicBezTo>
                      <a:pt x="1987454" y="152109"/>
                      <a:pt x="1934974" y="204339"/>
                      <a:pt x="1896655" y="245157"/>
                    </a:cubicBezTo>
                    <a:cubicBezTo>
                      <a:pt x="1853672" y="290889"/>
                      <a:pt x="1819684" y="339371"/>
                      <a:pt x="1786864" y="386270"/>
                    </a:cubicBezTo>
                    <a:cubicBezTo>
                      <a:pt x="1778534" y="398182"/>
                      <a:pt x="1770120" y="410178"/>
                      <a:pt x="1761623" y="422006"/>
                    </a:cubicBezTo>
                    <a:cubicBezTo>
                      <a:pt x="1727470" y="469655"/>
                      <a:pt x="1732801" y="535047"/>
                      <a:pt x="1774202" y="576531"/>
                    </a:cubicBezTo>
                    <a:cubicBezTo>
                      <a:pt x="1803274" y="605603"/>
                      <a:pt x="1837428" y="629844"/>
                      <a:pt x="1875497" y="648753"/>
                    </a:cubicBezTo>
                    <a:cubicBezTo>
                      <a:pt x="1870415" y="703233"/>
                      <a:pt x="1871831" y="758045"/>
                      <a:pt x="1879745" y="812525"/>
                    </a:cubicBezTo>
                    <a:lnTo>
                      <a:pt x="1888992" y="911071"/>
                    </a:lnTo>
                    <a:cubicBezTo>
                      <a:pt x="1898571" y="1013115"/>
                      <a:pt x="1908484" y="1118575"/>
                      <a:pt x="1917148" y="1221869"/>
                    </a:cubicBezTo>
                    <a:cubicBezTo>
                      <a:pt x="1918147" y="1233865"/>
                      <a:pt x="1918730" y="1246276"/>
                      <a:pt x="1919313" y="1258772"/>
                    </a:cubicBezTo>
                    <a:cubicBezTo>
                      <a:pt x="1920230" y="1277431"/>
                      <a:pt x="1921229" y="1297924"/>
                      <a:pt x="1923395" y="1319499"/>
                    </a:cubicBezTo>
                    <a:cubicBezTo>
                      <a:pt x="1885826" y="1311335"/>
                      <a:pt x="1782949" y="1274266"/>
                      <a:pt x="1704478" y="1107163"/>
                    </a:cubicBezTo>
                    <a:cubicBezTo>
                      <a:pt x="1691900" y="1059348"/>
                      <a:pt x="1650999" y="1023278"/>
                      <a:pt x="1600934" y="1018113"/>
                    </a:cubicBezTo>
                    <a:cubicBezTo>
                      <a:pt x="1723221" y="822438"/>
                      <a:pt x="1767704" y="633426"/>
                      <a:pt x="1664077" y="469572"/>
                    </a:cubicBezTo>
                    <a:cubicBezTo>
                      <a:pt x="1607015" y="379356"/>
                      <a:pt x="1513468" y="329708"/>
                      <a:pt x="1400677" y="329708"/>
                    </a:cubicBezTo>
                    <a:cubicBezTo>
                      <a:pt x="1239655" y="329708"/>
                      <a:pt x="1059307" y="431586"/>
                      <a:pt x="957762" y="498977"/>
                    </a:cubicBezTo>
                    <a:cubicBezTo>
                      <a:pt x="856217" y="431586"/>
                      <a:pt x="675952" y="329708"/>
                      <a:pt x="514847" y="329708"/>
                    </a:cubicBezTo>
                    <a:cubicBezTo>
                      <a:pt x="402056" y="329708"/>
                      <a:pt x="308509" y="379356"/>
                      <a:pt x="251447" y="469572"/>
                    </a:cubicBezTo>
                    <a:cubicBezTo>
                      <a:pt x="123579" y="671828"/>
                      <a:pt x="231705" y="904073"/>
                      <a:pt x="339747" y="1062929"/>
                    </a:cubicBezTo>
                    <a:cubicBezTo>
                      <a:pt x="274355" y="1121907"/>
                      <a:pt x="234787" y="1216038"/>
                      <a:pt x="215127" y="1274433"/>
                    </a:cubicBezTo>
                    <a:cubicBezTo>
                      <a:pt x="193136" y="1309169"/>
                      <a:pt x="172727" y="1365231"/>
                      <a:pt x="149819" y="1461861"/>
                    </a:cubicBezTo>
                    <a:cubicBezTo>
                      <a:pt x="127328" y="1556575"/>
                      <a:pt x="116082" y="1739756"/>
                      <a:pt x="110417" y="1898862"/>
                    </a:cubicBezTo>
                    <a:lnTo>
                      <a:pt x="67517" y="1919687"/>
                    </a:lnTo>
                    <a:cubicBezTo>
                      <a:pt x="21534" y="1942012"/>
                      <a:pt x="-5289" y="1991077"/>
                      <a:pt x="876" y="2041891"/>
                    </a:cubicBezTo>
                    <a:cubicBezTo>
                      <a:pt x="2375" y="2054303"/>
                      <a:pt x="38778" y="2350107"/>
                      <a:pt x="127078" y="2650993"/>
                    </a:cubicBezTo>
                    <a:cubicBezTo>
                      <a:pt x="260527" y="3105820"/>
                      <a:pt x="437793" y="3326903"/>
                      <a:pt x="669205" y="3326903"/>
                    </a:cubicBezTo>
                    <a:cubicBezTo>
                      <a:pt x="673453" y="3326903"/>
                      <a:pt x="677702" y="3326903"/>
                      <a:pt x="682117" y="3326653"/>
                    </a:cubicBezTo>
                    <a:cubicBezTo>
                      <a:pt x="867213" y="3319239"/>
                      <a:pt x="1096459" y="3278837"/>
                      <a:pt x="1293551" y="3236270"/>
                    </a:cubicBezTo>
                    <a:lnTo>
                      <a:pt x="1277224" y="3372219"/>
                    </a:lnTo>
                    <a:cubicBezTo>
                      <a:pt x="1255815" y="3388129"/>
                      <a:pt x="1239738" y="3411121"/>
                      <a:pt x="1232658" y="3438360"/>
                    </a:cubicBezTo>
                    <a:cubicBezTo>
                      <a:pt x="1231825" y="3441276"/>
                      <a:pt x="1231158" y="3444191"/>
                      <a:pt x="1230492" y="3447190"/>
                    </a:cubicBezTo>
                    <a:cubicBezTo>
                      <a:pt x="1197671" y="3584471"/>
                      <a:pt x="1125365" y="3616376"/>
                      <a:pt x="1111787" y="3621207"/>
                    </a:cubicBezTo>
                    <a:cubicBezTo>
                      <a:pt x="1051060" y="3629621"/>
                      <a:pt x="1010742" y="3682184"/>
                      <a:pt x="1013158" y="3743827"/>
                    </a:cubicBezTo>
                    <a:cubicBezTo>
                      <a:pt x="1015573" y="3806221"/>
                      <a:pt x="1070136" y="3855535"/>
                      <a:pt x="1132446" y="3858201"/>
                    </a:cubicBezTo>
                    <a:cubicBezTo>
                      <a:pt x="1154687" y="3859117"/>
                      <a:pt x="1183426" y="3875444"/>
                      <a:pt x="1213332" y="3903267"/>
                    </a:cubicBezTo>
                    <a:lnTo>
                      <a:pt x="1186009" y="4130764"/>
                    </a:lnTo>
                    <a:cubicBezTo>
                      <a:pt x="1181927" y="4164834"/>
                      <a:pt x="1192589" y="4198988"/>
                      <a:pt x="1215331" y="4224645"/>
                    </a:cubicBezTo>
                    <a:cubicBezTo>
                      <a:pt x="1238072" y="4250302"/>
                      <a:pt x="1270726" y="4264963"/>
                      <a:pt x="1304963" y="4264963"/>
                    </a:cubicBezTo>
                    <a:lnTo>
                      <a:pt x="4038841" y="4264963"/>
                    </a:lnTo>
                    <a:cubicBezTo>
                      <a:pt x="4103317" y="4264963"/>
                      <a:pt x="4156214" y="4213982"/>
                      <a:pt x="4158629" y="4149590"/>
                    </a:cubicBezTo>
                    <a:cubicBezTo>
                      <a:pt x="4170874" y="3824297"/>
                      <a:pt x="4186119" y="3021102"/>
                      <a:pt x="4064748" y="25900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2" name="任意多边形: 形状 161" descr="99a3dbbc-4605-4bde-b414-fb670baf292e"/>
              <p:cNvSpPr/>
              <p:nvPr/>
            </p:nvSpPr>
            <p:spPr>
              <a:xfrm flipH="1">
                <a:off x="2909944" y="2832703"/>
                <a:ext cx="1135171" cy="960763"/>
              </a:xfrm>
              <a:custGeom>
                <a:avLst/>
                <a:gdLst>
                  <a:gd name="connsiteX0" fmla="*/ 1249569 w 1288711"/>
                  <a:gd name="connsiteY0" fmla="*/ 84118 h 1099065"/>
                  <a:gd name="connsiteX1" fmla="*/ 644549 w 1288711"/>
                  <a:gd name="connsiteY1" fmla="*/ 196242 h 1099065"/>
                  <a:gd name="connsiteX2" fmla="*/ 39529 w 1288711"/>
                  <a:gd name="connsiteY2" fmla="*/ 84118 h 1099065"/>
                  <a:gd name="connsiteX3" fmla="*/ 638384 w 1288711"/>
                  <a:gd name="connsiteY3" fmla="*/ 1094900 h 1099065"/>
                  <a:gd name="connsiteX4" fmla="*/ 642716 w 1288711"/>
                  <a:gd name="connsiteY4" fmla="*/ 1099065 h 1099065"/>
                  <a:gd name="connsiteX5" fmla="*/ 646381 w 1288711"/>
                  <a:gd name="connsiteY5" fmla="*/ 1095733 h 1099065"/>
                  <a:gd name="connsiteX6" fmla="*/ 1249569 w 1288711"/>
                  <a:gd name="connsiteY6" fmla="*/ 84118 h 1099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88711" h="1099065">
                    <a:moveTo>
                      <a:pt x="1249569" y="84118"/>
                    </a:moveTo>
                    <a:cubicBezTo>
                      <a:pt x="1102541" y="-148377"/>
                      <a:pt x="675537" y="172584"/>
                      <a:pt x="644549" y="196242"/>
                    </a:cubicBezTo>
                    <a:cubicBezTo>
                      <a:pt x="613644" y="172501"/>
                      <a:pt x="186556" y="-148461"/>
                      <a:pt x="39529" y="84118"/>
                    </a:cubicBezTo>
                    <a:cubicBezTo>
                      <a:pt x="-112664" y="324776"/>
                      <a:pt x="193220" y="691720"/>
                      <a:pt x="638384" y="1094900"/>
                    </a:cubicBezTo>
                    <a:lnTo>
                      <a:pt x="642716" y="1099065"/>
                    </a:lnTo>
                    <a:cubicBezTo>
                      <a:pt x="643299" y="1098482"/>
                      <a:pt x="646381" y="1095733"/>
                      <a:pt x="646381" y="1095733"/>
                    </a:cubicBezTo>
                    <a:cubicBezTo>
                      <a:pt x="1091546" y="692470"/>
                      <a:pt x="1401678" y="324776"/>
                      <a:pt x="1249569" y="84118"/>
                    </a:cubicBezTo>
                    <a:close/>
                  </a:path>
                </a:pathLst>
              </a:custGeom>
              <a:solidFill>
                <a:srgbClr val="FF5E5C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4" name="任意多边形: 形状 163" descr="c78c722a-d755-4974-a047-d31a0c940b0f"/>
              <p:cNvSpPr/>
              <p:nvPr/>
            </p:nvSpPr>
            <p:spPr>
              <a:xfrm flipH="1">
                <a:off x="2955922" y="2904190"/>
                <a:ext cx="96672" cy="150161"/>
              </a:xfrm>
              <a:custGeom>
                <a:avLst/>
                <a:gdLst>
                  <a:gd name="connsiteX0" fmla="*/ 109224 w 109748"/>
                  <a:gd name="connsiteY0" fmla="*/ 104302 h 171776"/>
                  <a:gd name="connsiteX1" fmla="*/ 83484 w 109748"/>
                  <a:gd name="connsiteY1" fmla="*/ 151284 h 171776"/>
                  <a:gd name="connsiteX2" fmla="*/ 48914 w 109748"/>
                  <a:gd name="connsiteY2" fmla="*/ 166778 h 171776"/>
                  <a:gd name="connsiteX3" fmla="*/ 38501 w 109748"/>
                  <a:gd name="connsiteY3" fmla="*/ 171776 h 171776"/>
                  <a:gd name="connsiteX4" fmla="*/ 5680 w 109748"/>
                  <a:gd name="connsiteY4" fmla="*/ 66566 h 171776"/>
                  <a:gd name="connsiteX5" fmla="*/ 20258 w 109748"/>
                  <a:gd name="connsiteY5" fmla="*/ 7672 h 171776"/>
                  <a:gd name="connsiteX6" fmla="*/ 21008 w 109748"/>
                  <a:gd name="connsiteY6" fmla="*/ 7172 h 171776"/>
                  <a:gd name="connsiteX7" fmla="*/ 84900 w 109748"/>
                  <a:gd name="connsiteY7" fmla="*/ 24499 h 171776"/>
                  <a:gd name="connsiteX8" fmla="*/ 109307 w 109748"/>
                  <a:gd name="connsiteY8" fmla="*/ 104302 h 171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9748" h="171776">
                    <a:moveTo>
                      <a:pt x="109224" y="104302"/>
                    </a:moveTo>
                    <a:cubicBezTo>
                      <a:pt x="112306" y="123961"/>
                      <a:pt x="101560" y="143121"/>
                      <a:pt x="83484" y="151284"/>
                    </a:cubicBezTo>
                    <a:lnTo>
                      <a:pt x="48914" y="166778"/>
                    </a:lnTo>
                    <a:cubicBezTo>
                      <a:pt x="45248" y="168444"/>
                      <a:pt x="41083" y="168777"/>
                      <a:pt x="38501" y="171776"/>
                    </a:cubicBezTo>
                    <a:cubicBezTo>
                      <a:pt x="36502" y="134957"/>
                      <a:pt x="24006" y="98971"/>
                      <a:pt x="5680" y="66566"/>
                    </a:cubicBezTo>
                    <a:cubicBezTo>
                      <a:pt x="-5816" y="46241"/>
                      <a:pt x="682" y="20501"/>
                      <a:pt x="20258" y="7672"/>
                    </a:cubicBezTo>
                    <a:cubicBezTo>
                      <a:pt x="20508" y="7505"/>
                      <a:pt x="20758" y="7339"/>
                      <a:pt x="21008" y="7172"/>
                    </a:cubicBezTo>
                    <a:cubicBezTo>
                      <a:pt x="43166" y="-7156"/>
                      <a:pt x="73321" y="675"/>
                      <a:pt x="84900" y="24499"/>
                    </a:cubicBezTo>
                    <a:cubicBezTo>
                      <a:pt x="96729" y="48990"/>
                      <a:pt x="105059" y="77479"/>
                      <a:pt x="109307" y="104302"/>
                    </a:cubicBezTo>
                    <a:close/>
                  </a:path>
                </a:pathLst>
              </a:custGeom>
              <a:solidFill>
                <a:srgbClr val="F7EDE5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5" name="任意多边形: 形状 164" descr="908c00f8-1d43-4256-837a-f490e16c84ba"/>
              <p:cNvSpPr/>
              <p:nvPr/>
            </p:nvSpPr>
            <p:spPr>
              <a:xfrm flipH="1">
                <a:off x="2956940" y="3064557"/>
                <a:ext cx="61914" cy="92452"/>
              </a:xfrm>
              <a:custGeom>
                <a:avLst/>
                <a:gdLst>
                  <a:gd name="connsiteX0" fmla="*/ 28271 w 70289"/>
                  <a:gd name="connsiteY0" fmla="*/ 1903 h 105760"/>
                  <a:gd name="connsiteX1" fmla="*/ 22689 w 70289"/>
                  <a:gd name="connsiteY1" fmla="*/ 3902 h 105760"/>
                  <a:gd name="connsiteX2" fmla="*/ 2280 w 70289"/>
                  <a:gd name="connsiteY2" fmla="*/ 33808 h 105760"/>
                  <a:gd name="connsiteX3" fmla="*/ 281 w 70289"/>
                  <a:gd name="connsiteY3" fmla="*/ 69794 h 105760"/>
                  <a:gd name="connsiteX4" fmla="*/ 40932 w 70289"/>
                  <a:gd name="connsiteY4" fmla="*/ 104198 h 105760"/>
                  <a:gd name="connsiteX5" fmla="*/ 41599 w 70289"/>
                  <a:gd name="connsiteY5" fmla="*/ 103948 h 105760"/>
                  <a:gd name="connsiteX6" fmla="*/ 62174 w 70289"/>
                  <a:gd name="connsiteY6" fmla="*/ 80957 h 105760"/>
                  <a:gd name="connsiteX7" fmla="*/ 70088 w 70289"/>
                  <a:gd name="connsiteY7" fmla="*/ 34391 h 105760"/>
                  <a:gd name="connsiteX8" fmla="*/ 28354 w 70289"/>
                  <a:gd name="connsiteY8" fmla="*/ 1903 h 105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289" h="105760">
                    <a:moveTo>
                      <a:pt x="28271" y="1903"/>
                    </a:moveTo>
                    <a:cubicBezTo>
                      <a:pt x="26438" y="2570"/>
                      <a:pt x="24522" y="3236"/>
                      <a:pt x="22689" y="3902"/>
                    </a:cubicBezTo>
                    <a:cubicBezTo>
                      <a:pt x="10111" y="8484"/>
                      <a:pt x="2030" y="20479"/>
                      <a:pt x="2280" y="33808"/>
                    </a:cubicBezTo>
                    <a:cubicBezTo>
                      <a:pt x="2530" y="45720"/>
                      <a:pt x="1864" y="57882"/>
                      <a:pt x="281" y="69794"/>
                    </a:cubicBezTo>
                    <a:cubicBezTo>
                      <a:pt x="-2718" y="92869"/>
                      <a:pt x="18774" y="111362"/>
                      <a:pt x="40932" y="104198"/>
                    </a:cubicBezTo>
                    <a:cubicBezTo>
                      <a:pt x="41182" y="104198"/>
                      <a:pt x="41349" y="104031"/>
                      <a:pt x="41599" y="103948"/>
                    </a:cubicBezTo>
                    <a:cubicBezTo>
                      <a:pt x="52011" y="100532"/>
                      <a:pt x="59759" y="91702"/>
                      <a:pt x="62174" y="80957"/>
                    </a:cubicBezTo>
                    <a:cubicBezTo>
                      <a:pt x="65590" y="66046"/>
                      <a:pt x="68255" y="50218"/>
                      <a:pt x="70088" y="34391"/>
                    </a:cubicBezTo>
                    <a:cubicBezTo>
                      <a:pt x="72670" y="11483"/>
                      <a:pt x="50012" y="-5927"/>
                      <a:pt x="28354" y="1903"/>
                    </a:cubicBezTo>
                    <a:close/>
                  </a:path>
                </a:pathLst>
              </a:custGeom>
              <a:solidFill>
                <a:srgbClr val="F7EDE5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3" name="任意多边形: 形状 102" descr="1079e1f2-57ba-4eae-ab39-6a6a2d1244a3"/>
              <p:cNvSpPr/>
              <p:nvPr/>
            </p:nvSpPr>
            <p:spPr>
              <a:xfrm flipH="1">
                <a:off x="756584" y="3907502"/>
                <a:ext cx="3458801" cy="2155890"/>
              </a:xfrm>
              <a:custGeom>
                <a:avLst/>
                <a:gdLst>
                  <a:gd name="connsiteX0" fmla="*/ 3918928 w 3926628"/>
                  <a:gd name="connsiteY0" fmla="*/ 2466146 h 2466229"/>
                  <a:gd name="connsiteX1" fmla="*/ 1194713 w 3926628"/>
                  <a:gd name="connsiteY1" fmla="*/ 2466146 h 2466229"/>
                  <a:gd name="connsiteX2" fmla="*/ 1319665 w 3926628"/>
                  <a:gd name="connsiteY2" fmla="*/ 1401134 h 2466229"/>
                  <a:gd name="connsiteX3" fmla="*/ 1312918 w 3926628"/>
                  <a:gd name="connsiteY3" fmla="*/ 1402634 h 2466229"/>
                  <a:gd name="connsiteX4" fmla="*/ 557455 w 3926628"/>
                  <a:gd name="connsiteY4" fmla="*/ 1528003 h 2466229"/>
                  <a:gd name="connsiteX5" fmla="*/ 0 w 3926628"/>
                  <a:gd name="connsiteY5" fmla="*/ 348534 h 2466229"/>
                  <a:gd name="connsiteX6" fmla="*/ 108126 w 3926628"/>
                  <a:gd name="connsiteY6" fmla="*/ 296054 h 2466229"/>
                  <a:gd name="connsiteX7" fmla="*/ 469072 w 3926628"/>
                  <a:gd name="connsiteY7" fmla="*/ 120954 h 2466229"/>
                  <a:gd name="connsiteX8" fmla="*/ 709314 w 3926628"/>
                  <a:gd name="connsiteY8" fmla="*/ 4415 h 2466229"/>
                  <a:gd name="connsiteX9" fmla="*/ 718310 w 3926628"/>
                  <a:gd name="connsiteY9" fmla="*/ 0 h 2466229"/>
                  <a:gd name="connsiteX10" fmla="*/ 830851 w 3926628"/>
                  <a:gd name="connsiteY10" fmla="*/ 439666 h 2466229"/>
                  <a:gd name="connsiteX11" fmla="*/ 840264 w 3926628"/>
                  <a:gd name="connsiteY11" fmla="*/ 436334 h 2466229"/>
                  <a:gd name="connsiteX12" fmla="*/ 1683360 w 3926628"/>
                  <a:gd name="connsiteY12" fmla="*/ 139447 h 2466229"/>
                  <a:gd name="connsiteX13" fmla="*/ 1710683 w 3926628"/>
                  <a:gd name="connsiteY13" fmla="*/ 129617 h 2466229"/>
                  <a:gd name="connsiteX14" fmla="*/ 1801982 w 3926628"/>
                  <a:gd name="connsiteY14" fmla="*/ 102961 h 2466229"/>
                  <a:gd name="connsiteX15" fmla="*/ 1833054 w 3926628"/>
                  <a:gd name="connsiteY15" fmla="*/ 95214 h 2466229"/>
                  <a:gd name="connsiteX16" fmla="*/ 2264806 w 3926628"/>
                  <a:gd name="connsiteY16" fmla="*/ 34987 h 2466229"/>
                  <a:gd name="connsiteX17" fmla="*/ 2887986 w 3926628"/>
                  <a:gd name="connsiteY17" fmla="*/ 29072 h 2466229"/>
                  <a:gd name="connsiteX18" fmla="*/ 3267425 w 3926628"/>
                  <a:gd name="connsiteY18" fmla="*/ 267815 h 2466229"/>
                  <a:gd name="connsiteX19" fmla="*/ 3291749 w 3926628"/>
                  <a:gd name="connsiteY19" fmla="*/ 286058 h 2466229"/>
                  <a:gd name="connsiteX20" fmla="*/ 3829462 w 3926628"/>
                  <a:gd name="connsiteY20" fmla="*/ 943725 h 2466229"/>
                  <a:gd name="connsiteX21" fmla="*/ 3918928 w 3926628"/>
                  <a:gd name="connsiteY21" fmla="*/ 2466230 h 2466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926628" h="2466229">
                    <a:moveTo>
                      <a:pt x="3918928" y="2466146"/>
                    </a:moveTo>
                    <a:lnTo>
                      <a:pt x="1194713" y="2466146"/>
                    </a:lnTo>
                    <a:lnTo>
                      <a:pt x="1319665" y="1401134"/>
                    </a:lnTo>
                    <a:cubicBezTo>
                      <a:pt x="1317333" y="1401801"/>
                      <a:pt x="1315250" y="1402217"/>
                      <a:pt x="1312918" y="1402634"/>
                    </a:cubicBezTo>
                    <a:cubicBezTo>
                      <a:pt x="1086337" y="1457030"/>
                      <a:pt x="783786" y="1518923"/>
                      <a:pt x="557455" y="1528003"/>
                    </a:cubicBezTo>
                    <a:cubicBezTo>
                      <a:pt x="144612" y="1543997"/>
                      <a:pt x="0" y="348534"/>
                      <a:pt x="0" y="348534"/>
                    </a:cubicBezTo>
                    <a:lnTo>
                      <a:pt x="108126" y="296054"/>
                    </a:lnTo>
                    <a:lnTo>
                      <a:pt x="469072" y="120954"/>
                    </a:lnTo>
                    <a:lnTo>
                      <a:pt x="709314" y="4415"/>
                    </a:lnTo>
                    <a:lnTo>
                      <a:pt x="718310" y="0"/>
                    </a:lnTo>
                    <a:lnTo>
                      <a:pt x="830851" y="439666"/>
                    </a:lnTo>
                    <a:lnTo>
                      <a:pt x="840264" y="436334"/>
                    </a:lnTo>
                    <a:lnTo>
                      <a:pt x="1683360" y="139447"/>
                    </a:lnTo>
                    <a:lnTo>
                      <a:pt x="1710683" y="129617"/>
                    </a:lnTo>
                    <a:cubicBezTo>
                      <a:pt x="1740089" y="120204"/>
                      <a:pt x="1770494" y="111374"/>
                      <a:pt x="1801982" y="102961"/>
                    </a:cubicBezTo>
                    <a:cubicBezTo>
                      <a:pt x="1812311" y="100212"/>
                      <a:pt x="1822558" y="97713"/>
                      <a:pt x="1833054" y="95214"/>
                    </a:cubicBezTo>
                    <a:cubicBezTo>
                      <a:pt x="1960755" y="64142"/>
                      <a:pt x="2105783" y="43150"/>
                      <a:pt x="2264806" y="34987"/>
                    </a:cubicBezTo>
                    <a:lnTo>
                      <a:pt x="2887986" y="29072"/>
                    </a:lnTo>
                    <a:cubicBezTo>
                      <a:pt x="2887986" y="29072"/>
                      <a:pt x="3065002" y="119371"/>
                      <a:pt x="3267425" y="267815"/>
                    </a:cubicBezTo>
                    <a:cubicBezTo>
                      <a:pt x="3275422" y="273896"/>
                      <a:pt x="3283586" y="279977"/>
                      <a:pt x="3291749" y="286058"/>
                    </a:cubicBezTo>
                    <a:cubicBezTo>
                      <a:pt x="3512832" y="451912"/>
                      <a:pt x="3756406" y="684823"/>
                      <a:pt x="3829462" y="943725"/>
                    </a:cubicBezTo>
                    <a:cubicBezTo>
                      <a:pt x="3948333" y="1365814"/>
                      <a:pt x="3929007" y="2197915"/>
                      <a:pt x="3918928" y="2466230"/>
                    </a:cubicBezTo>
                    <a:close/>
                  </a:path>
                </a:pathLst>
              </a:custGeom>
              <a:solidFill>
                <a:srgbClr val="F7EDE5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6" name="任意多边形: 形状 145" descr="0233b6b8-7a71-44f6-a801-2992c4922501"/>
              <p:cNvSpPr/>
              <p:nvPr/>
            </p:nvSpPr>
            <p:spPr>
              <a:xfrm flipH="1">
                <a:off x="1671554" y="3932771"/>
                <a:ext cx="691210" cy="896406"/>
              </a:xfrm>
              <a:custGeom>
                <a:avLst/>
                <a:gdLst>
                  <a:gd name="connsiteX0" fmla="*/ 161522 w 784701"/>
                  <a:gd name="connsiteY0" fmla="*/ 5914 h 1025443"/>
                  <a:gd name="connsiteX1" fmla="*/ 0 w 784701"/>
                  <a:gd name="connsiteY1" fmla="*/ 1025444 h 1025443"/>
                  <a:gd name="connsiteX2" fmla="*/ 784702 w 784701"/>
                  <a:gd name="connsiteY2" fmla="*/ 0 h 1025443"/>
                  <a:gd name="connsiteX3" fmla="*/ 161522 w 784701"/>
                  <a:gd name="connsiteY3" fmla="*/ 5914 h 1025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4701" h="1025443">
                    <a:moveTo>
                      <a:pt x="161522" y="5914"/>
                    </a:moveTo>
                    <a:cubicBezTo>
                      <a:pt x="161522" y="5914"/>
                      <a:pt x="10746" y="500060"/>
                      <a:pt x="0" y="1025444"/>
                    </a:cubicBezTo>
                    <a:lnTo>
                      <a:pt x="784702" y="0"/>
                    </a:lnTo>
                    <a:lnTo>
                      <a:pt x="161522" y="5914"/>
                    </a:lnTo>
                    <a:close/>
                  </a:path>
                </a:pathLst>
              </a:custGeom>
              <a:solidFill>
                <a:srgbClr val="FF5E5C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5" name="任意多边形: 形状 154" descr="fb0aa80d-49ca-4dcc-b3f1-5ca030851ec5"/>
              <p:cNvSpPr/>
              <p:nvPr/>
            </p:nvSpPr>
            <p:spPr>
              <a:xfrm flipH="1">
                <a:off x="3471637" y="3898790"/>
                <a:ext cx="119725" cy="698385"/>
              </a:xfrm>
              <a:custGeom>
                <a:avLst/>
                <a:gdLst>
                  <a:gd name="connsiteX0" fmla="*/ 126007 w 135919"/>
                  <a:gd name="connsiteY0" fmla="*/ 798918 h 798917"/>
                  <a:gd name="connsiteX1" fmla="*/ 116177 w 135919"/>
                  <a:gd name="connsiteY1" fmla="*/ 789171 h 798917"/>
                  <a:gd name="connsiteX2" fmla="*/ 112595 w 135919"/>
                  <a:gd name="connsiteY2" fmla="*/ 450800 h 798917"/>
                  <a:gd name="connsiteX3" fmla="*/ 305 w 135919"/>
                  <a:gd name="connsiteY3" fmla="*/ 12300 h 798917"/>
                  <a:gd name="connsiteX4" fmla="*/ 7385 w 135919"/>
                  <a:gd name="connsiteY4" fmla="*/ 305 h 798917"/>
                  <a:gd name="connsiteX5" fmla="*/ 19381 w 135919"/>
                  <a:gd name="connsiteY5" fmla="*/ 7385 h 798917"/>
                  <a:gd name="connsiteX6" fmla="*/ 132004 w 135919"/>
                  <a:gd name="connsiteY6" fmla="*/ 447052 h 798917"/>
                  <a:gd name="connsiteX7" fmla="*/ 132338 w 135919"/>
                  <a:gd name="connsiteY7" fmla="*/ 449384 h 798917"/>
                  <a:gd name="connsiteX8" fmla="*/ 135920 w 135919"/>
                  <a:gd name="connsiteY8" fmla="*/ 788922 h 798917"/>
                  <a:gd name="connsiteX9" fmla="*/ 126173 w 135919"/>
                  <a:gd name="connsiteY9" fmla="*/ 798834 h 798917"/>
                  <a:gd name="connsiteX10" fmla="*/ 126090 w 135919"/>
                  <a:gd name="connsiteY10" fmla="*/ 798834 h 798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5919" h="798917">
                    <a:moveTo>
                      <a:pt x="126007" y="798918"/>
                    </a:moveTo>
                    <a:cubicBezTo>
                      <a:pt x="120592" y="798918"/>
                      <a:pt x="116260" y="794586"/>
                      <a:pt x="116177" y="789171"/>
                    </a:cubicBezTo>
                    <a:lnTo>
                      <a:pt x="112595" y="450800"/>
                    </a:lnTo>
                    <a:lnTo>
                      <a:pt x="305" y="12300"/>
                    </a:lnTo>
                    <a:cubicBezTo>
                      <a:pt x="-1028" y="7052"/>
                      <a:pt x="2137" y="1637"/>
                      <a:pt x="7385" y="305"/>
                    </a:cubicBezTo>
                    <a:cubicBezTo>
                      <a:pt x="12633" y="-1028"/>
                      <a:pt x="18048" y="2137"/>
                      <a:pt x="19381" y="7385"/>
                    </a:cubicBezTo>
                    <a:lnTo>
                      <a:pt x="132004" y="447052"/>
                    </a:lnTo>
                    <a:cubicBezTo>
                      <a:pt x="132171" y="447801"/>
                      <a:pt x="132338" y="448551"/>
                      <a:pt x="132338" y="449384"/>
                    </a:cubicBezTo>
                    <a:lnTo>
                      <a:pt x="135920" y="788922"/>
                    </a:lnTo>
                    <a:cubicBezTo>
                      <a:pt x="135920" y="794336"/>
                      <a:pt x="131588" y="798834"/>
                      <a:pt x="126173" y="798834"/>
                    </a:cubicBezTo>
                    <a:lnTo>
                      <a:pt x="126090" y="798834"/>
                    </a:lnTo>
                    <a:close/>
                  </a:path>
                </a:pathLst>
              </a:custGeom>
              <a:solidFill>
                <a:srgbClr val="2B0335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7" name="任意多边形: 形状 156" descr="273b08b0-9af5-40de-a55b-f2aa6452b7c8"/>
              <p:cNvSpPr/>
              <p:nvPr/>
            </p:nvSpPr>
            <p:spPr>
              <a:xfrm flipH="1">
                <a:off x="2986841" y="4673683"/>
                <a:ext cx="184610" cy="1389564"/>
              </a:xfrm>
              <a:custGeom>
                <a:avLst/>
                <a:gdLst>
                  <a:gd name="connsiteX0" fmla="*/ 209504 w 209580"/>
                  <a:gd name="connsiteY0" fmla="*/ 11024 h 1589591"/>
                  <a:gd name="connsiteX1" fmla="*/ 19909 w 209580"/>
                  <a:gd name="connsiteY1" fmla="*/ 1589591 h 1589591"/>
                  <a:gd name="connsiteX2" fmla="*/ 0 w 209580"/>
                  <a:gd name="connsiteY2" fmla="*/ 1589591 h 1589591"/>
                  <a:gd name="connsiteX3" fmla="*/ 127868 w 209580"/>
                  <a:gd name="connsiteY3" fmla="*/ 526079 h 1589591"/>
                  <a:gd name="connsiteX4" fmla="*/ 190011 w 209580"/>
                  <a:gd name="connsiteY4" fmla="*/ 8692 h 1589591"/>
                  <a:gd name="connsiteX5" fmla="*/ 200924 w 209580"/>
                  <a:gd name="connsiteY5" fmla="*/ 112 h 1589591"/>
                  <a:gd name="connsiteX6" fmla="*/ 209504 w 209580"/>
                  <a:gd name="connsiteY6" fmla="*/ 11024 h 1589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9580" h="1589591">
                    <a:moveTo>
                      <a:pt x="209504" y="11024"/>
                    </a:moveTo>
                    <a:lnTo>
                      <a:pt x="19909" y="1589591"/>
                    </a:lnTo>
                    <a:lnTo>
                      <a:pt x="0" y="1589591"/>
                    </a:lnTo>
                    <a:lnTo>
                      <a:pt x="127868" y="526079"/>
                    </a:lnTo>
                    <a:lnTo>
                      <a:pt x="190011" y="8692"/>
                    </a:lnTo>
                    <a:cubicBezTo>
                      <a:pt x="190678" y="3194"/>
                      <a:pt x="195676" y="-721"/>
                      <a:pt x="200924" y="112"/>
                    </a:cubicBezTo>
                    <a:cubicBezTo>
                      <a:pt x="206422" y="778"/>
                      <a:pt x="210170" y="5610"/>
                      <a:pt x="209504" y="11024"/>
                    </a:cubicBezTo>
                    <a:close/>
                  </a:path>
                </a:pathLst>
              </a:custGeom>
              <a:solidFill>
                <a:srgbClr val="2B0335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8" name="任意多边形: 形状 157" descr="503bec26-8f2c-4b37-abb3-d413f78c3b56"/>
              <p:cNvSpPr/>
              <p:nvPr/>
            </p:nvSpPr>
            <p:spPr>
              <a:xfrm flipH="1">
                <a:off x="2353959" y="3990663"/>
                <a:ext cx="467572" cy="2072730"/>
              </a:xfrm>
              <a:custGeom>
                <a:avLst/>
                <a:gdLst>
                  <a:gd name="connsiteX0" fmla="*/ 530815 w 530814"/>
                  <a:gd name="connsiteY0" fmla="*/ 958719 h 2371099"/>
                  <a:gd name="connsiteX1" fmla="*/ 530565 w 530814"/>
                  <a:gd name="connsiteY1" fmla="*/ 961885 h 2371099"/>
                  <a:gd name="connsiteX2" fmla="*/ 530565 w 530814"/>
                  <a:gd name="connsiteY2" fmla="*/ 962134 h 2371099"/>
                  <a:gd name="connsiteX3" fmla="*/ 400781 w 530814"/>
                  <a:gd name="connsiteY3" fmla="*/ 2371099 h 2371099"/>
                  <a:gd name="connsiteX4" fmla="*/ 380872 w 530814"/>
                  <a:gd name="connsiteY4" fmla="*/ 2371099 h 2371099"/>
                  <a:gd name="connsiteX5" fmla="*/ 511072 w 530814"/>
                  <a:gd name="connsiteY5" fmla="*/ 959386 h 2371099"/>
                  <a:gd name="connsiteX6" fmla="*/ 511072 w 530814"/>
                  <a:gd name="connsiteY6" fmla="*/ 958303 h 2371099"/>
                  <a:gd name="connsiteX7" fmla="*/ 8346 w 530814"/>
                  <a:gd name="connsiteY7" fmla="*/ 379189 h 2371099"/>
                  <a:gd name="connsiteX8" fmla="*/ 183 w 530814"/>
                  <a:gd name="connsiteY8" fmla="*/ 371192 h 2371099"/>
                  <a:gd name="connsiteX9" fmla="*/ 5014 w 530814"/>
                  <a:gd name="connsiteY9" fmla="*/ 360863 h 2371099"/>
                  <a:gd name="connsiteX10" fmla="*/ 459175 w 530814"/>
                  <a:gd name="connsiteY10" fmla="*/ 113124 h 2371099"/>
                  <a:gd name="connsiteX11" fmla="*/ 219600 w 530814"/>
                  <a:gd name="connsiteY11" fmla="*/ 7747 h 2371099"/>
                  <a:gd name="connsiteX12" fmla="*/ 250671 w 530814"/>
                  <a:gd name="connsiteY12" fmla="*/ 0 h 2371099"/>
                  <a:gd name="connsiteX13" fmla="*/ 485415 w 530814"/>
                  <a:gd name="connsiteY13" fmla="*/ 103128 h 2371099"/>
                  <a:gd name="connsiteX14" fmla="*/ 491330 w 530814"/>
                  <a:gd name="connsiteY14" fmla="*/ 111708 h 2371099"/>
                  <a:gd name="connsiteX15" fmla="*/ 486332 w 530814"/>
                  <a:gd name="connsiteY15" fmla="*/ 120704 h 2371099"/>
                  <a:gd name="connsiteX16" fmla="*/ 37835 w 530814"/>
                  <a:gd name="connsiteY16" fmla="*/ 365361 h 2371099"/>
                  <a:gd name="connsiteX17" fmla="*/ 523484 w 530814"/>
                  <a:gd name="connsiteY17" fmla="*/ 887163 h 2371099"/>
                  <a:gd name="connsiteX18" fmla="*/ 523484 w 530814"/>
                  <a:gd name="connsiteY18" fmla="*/ 887579 h 2371099"/>
                  <a:gd name="connsiteX19" fmla="*/ 523484 w 530814"/>
                  <a:gd name="connsiteY19" fmla="*/ 887996 h 2371099"/>
                  <a:gd name="connsiteX20" fmla="*/ 528315 w 530814"/>
                  <a:gd name="connsiteY20" fmla="*/ 927481 h 2371099"/>
                  <a:gd name="connsiteX21" fmla="*/ 529982 w 530814"/>
                  <a:gd name="connsiteY21" fmla="*/ 947223 h 2371099"/>
                  <a:gd name="connsiteX22" fmla="*/ 529982 w 530814"/>
                  <a:gd name="connsiteY22" fmla="*/ 947473 h 2371099"/>
                  <a:gd name="connsiteX23" fmla="*/ 530815 w 530814"/>
                  <a:gd name="connsiteY23" fmla="*/ 958802 h 237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30814" h="2371099">
                    <a:moveTo>
                      <a:pt x="530815" y="958719"/>
                    </a:moveTo>
                    <a:lnTo>
                      <a:pt x="530565" y="961885"/>
                    </a:lnTo>
                    <a:lnTo>
                      <a:pt x="530565" y="962134"/>
                    </a:lnTo>
                    <a:lnTo>
                      <a:pt x="400781" y="2371099"/>
                    </a:lnTo>
                    <a:lnTo>
                      <a:pt x="380872" y="2371099"/>
                    </a:lnTo>
                    <a:lnTo>
                      <a:pt x="511072" y="959386"/>
                    </a:lnTo>
                    <a:lnTo>
                      <a:pt x="511072" y="958303"/>
                    </a:lnTo>
                    <a:cubicBezTo>
                      <a:pt x="479751" y="455827"/>
                      <a:pt x="13011" y="380022"/>
                      <a:pt x="8346" y="379189"/>
                    </a:cubicBezTo>
                    <a:cubicBezTo>
                      <a:pt x="4181" y="378523"/>
                      <a:pt x="766" y="375441"/>
                      <a:pt x="183" y="371192"/>
                    </a:cubicBezTo>
                    <a:cubicBezTo>
                      <a:pt x="-650" y="367027"/>
                      <a:pt x="1432" y="362779"/>
                      <a:pt x="5014" y="360863"/>
                    </a:cubicBezTo>
                    <a:lnTo>
                      <a:pt x="459175" y="113124"/>
                    </a:lnTo>
                    <a:lnTo>
                      <a:pt x="219600" y="7747"/>
                    </a:lnTo>
                    <a:cubicBezTo>
                      <a:pt x="229929" y="4998"/>
                      <a:pt x="240175" y="2499"/>
                      <a:pt x="250671" y="0"/>
                    </a:cubicBezTo>
                    <a:lnTo>
                      <a:pt x="485415" y="103128"/>
                    </a:lnTo>
                    <a:cubicBezTo>
                      <a:pt x="488997" y="104794"/>
                      <a:pt x="491330" y="108209"/>
                      <a:pt x="491330" y="111708"/>
                    </a:cubicBezTo>
                    <a:cubicBezTo>
                      <a:pt x="491580" y="115456"/>
                      <a:pt x="489664" y="119038"/>
                      <a:pt x="486332" y="120704"/>
                    </a:cubicBezTo>
                    <a:lnTo>
                      <a:pt x="37835" y="365361"/>
                    </a:lnTo>
                    <a:cubicBezTo>
                      <a:pt x="134632" y="388852"/>
                      <a:pt x="463674" y="496978"/>
                      <a:pt x="523484" y="887163"/>
                    </a:cubicBezTo>
                    <a:cubicBezTo>
                      <a:pt x="523484" y="887163"/>
                      <a:pt x="523484" y="887305"/>
                      <a:pt x="523484" y="887579"/>
                    </a:cubicBezTo>
                    <a:cubicBezTo>
                      <a:pt x="523484" y="887579"/>
                      <a:pt x="523234" y="887746"/>
                      <a:pt x="523484" y="887996"/>
                    </a:cubicBezTo>
                    <a:cubicBezTo>
                      <a:pt x="525400" y="900825"/>
                      <a:pt x="527066" y="914069"/>
                      <a:pt x="528315" y="927481"/>
                    </a:cubicBezTo>
                    <a:cubicBezTo>
                      <a:pt x="528982" y="933978"/>
                      <a:pt x="529565" y="940476"/>
                      <a:pt x="529982" y="947223"/>
                    </a:cubicBezTo>
                    <a:lnTo>
                      <a:pt x="529982" y="947473"/>
                    </a:lnTo>
                    <a:cubicBezTo>
                      <a:pt x="530398" y="951222"/>
                      <a:pt x="530648" y="954804"/>
                      <a:pt x="530815" y="958802"/>
                    </a:cubicBezTo>
                    <a:close/>
                  </a:path>
                </a:pathLst>
              </a:custGeom>
              <a:solidFill>
                <a:srgbClr val="2B0335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9" name="任意多边形: 形状 158" descr="1e3181e8-4e27-44e3-8faf-7a5652035744"/>
              <p:cNvSpPr/>
              <p:nvPr/>
            </p:nvSpPr>
            <p:spPr>
              <a:xfrm flipH="1">
                <a:off x="1315675" y="4141399"/>
                <a:ext cx="1055601" cy="696371"/>
              </a:xfrm>
              <a:custGeom>
                <a:avLst/>
                <a:gdLst>
                  <a:gd name="connsiteX0" fmla="*/ 1162558 w 1198378"/>
                  <a:gd name="connsiteY0" fmla="*/ 289057 h 796613"/>
                  <a:gd name="connsiteX1" fmla="*/ 1166557 w 1198378"/>
                  <a:gd name="connsiteY1" fmla="*/ 299553 h 796613"/>
                  <a:gd name="connsiteX2" fmla="*/ 1158393 w 1198378"/>
                  <a:gd name="connsiteY2" fmla="*/ 306884 h 796613"/>
                  <a:gd name="connsiteX3" fmla="*/ 19493 w 1198378"/>
                  <a:gd name="connsiteY3" fmla="*/ 789450 h 796613"/>
                  <a:gd name="connsiteX4" fmla="*/ 19493 w 1198378"/>
                  <a:gd name="connsiteY4" fmla="*/ 789700 h 796613"/>
                  <a:gd name="connsiteX5" fmla="*/ 18410 w 1198378"/>
                  <a:gd name="connsiteY5" fmla="*/ 791366 h 796613"/>
                  <a:gd name="connsiteX6" fmla="*/ 9830 w 1198378"/>
                  <a:gd name="connsiteY6" fmla="*/ 796614 h 796613"/>
                  <a:gd name="connsiteX7" fmla="*/ 5248 w 1198378"/>
                  <a:gd name="connsiteY7" fmla="*/ 795531 h 796613"/>
                  <a:gd name="connsiteX8" fmla="*/ 0 w 1198378"/>
                  <a:gd name="connsiteY8" fmla="*/ 786951 h 796613"/>
                  <a:gd name="connsiteX9" fmla="*/ 0 w 1198378"/>
                  <a:gd name="connsiteY9" fmla="*/ 785868 h 796613"/>
                  <a:gd name="connsiteX10" fmla="*/ 1083 w 1198378"/>
                  <a:gd name="connsiteY10" fmla="*/ 782286 h 796613"/>
                  <a:gd name="connsiteX11" fmla="*/ 17244 w 1198378"/>
                  <a:gd name="connsiteY11" fmla="*/ 754963 h 796613"/>
                  <a:gd name="connsiteX12" fmla="*/ 1130987 w 1198378"/>
                  <a:gd name="connsiteY12" fmla="*/ 290889 h 796613"/>
                  <a:gd name="connsiteX13" fmla="*/ 772790 w 1198378"/>
                  <a:gd name="connsiteY13" fmla="*/ 40568 h 796613"/>
                  <a:gd name="connsiteX14" fmla="*/ 768791 w 1198378"/>
                  <a:gd name="connsiteY14" fmla="*/ 29822 h 796613"/>
                  <a:gd name="connsiteX15" fmla="*/ 777788 w 1198378"/>
                  <a:gd name="connsiteY15" fmla="*/ 22658 h 796613"/>
                  <a:gd name="connsiteX16" fmla="*/ 1174054 w 1198378"/>
                  <a:gd name="connsiteY16" fmla="*/ 0 h 796613"/>
                  <a:gd name="connsiteX17" fmla="*/ 1198378 w 1198378"/>
                  <a:gd name="connsiteY17" fmla="*/ 18243 h 796613"/>
                  <a:gd name="connsiteX18" fmla="*/ 807194 w 1198378"/>
                  <a:gd name="connsiteY18" fmla="*/ 40735 h 796613"/>
                  <a:gd name="connsiteX19" fmla="*/ 1162725 w 1198378"/>
                  <a:gd name="connsiteY19" fmla="*/ 288890 h 796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198378" h="796613">
                    <a:moveTo>
                      <a:pt x="1162558" y="289057"/>
                    </a:moveTo>
                    <a:cubicBezTo>
                      <a:pt x="1165891" y="291389"/>
                      <a:pt x="1167640" y="295554"/>
                      <a:pt x="1166557" y="299553"/>
                    </a:cubicBezTo>
                    <a:cubicBezTo>
                      <a:pt x="1165724" y="303302"/>
                      <a:pt x="1162392" y="306300"/>
                      <a:pt x="1158393" y="306884"/>
                    </a:cubicBezTo>
                    <a:cubicBezTo>
                      <a:pt x="1148730" y="308133"/>
                      <a:pt x="206755" y="438500"/>
                      <a:pt x="19493" y="789450"/>
                    </a:cubicBezTo>
                    <a:lnTo>
                      <a:pt x="19493" y="789700"/>
                    </a:lnTo>
                    <a:cubicBezTo>
                      <a:pt x="19076" y="790366"/>
                      <a:pt x="18660" y="790783"/>
                      <a:pt x="18410" y="791366"/>
                    </a:cubicBezTo>
                    <a:cubicBezTo>
                      <a:pt x="16744" y="794698"/>
                      <a:pt x="13412" y="796614"/>
                      <a:pt x="9830" y="796614"/>
                    </a:cubicBezTo>
                    <a:cubicBezTo>
                      <a:pt x="8164" y="796614"/>
                      <a:pt x="6664" y="796364"/>
                      <a:pt x="5248" y="795531"/>
                    </a:cubicBezTo>
                    <a:cubicBezTo>
                      <a:pt x="1916" y="793865"/>
                      <a:pt x="0" y="790283"/>
                      <a:pt x="0" y="786951"/>
                    </a:cubicBezTo>
                    <a:lnTo>
                      <a:pt x="0" y="785868"/>
                    </a:lnTo>
                    <a:cubicBezTo>
                      <a:pt x="250" y="784619"/>
                      <a:pt x="417" y="783369"/>
                      <a:pt x="1083" y="782286"/>
                    </a:cubicBezTo>
                    <a:cubicBezTo>
                      <a:pt x="5915" y="773040"/>
                      <a:pt x="11413" y="764043"/>
                      <a:pt x="17244" y="754963"/>
                    </a:cubicBezTo>
                    <a:cubicBezTo>
                      <a:pt x="219833" y="441915"/>
                      <a:pt x="980211" y="313631"/>
                      <a:pt x="1130987" y="290889"/>
                    </a:cubicBezTo>
                    <a:lnTo>
                      <a:pt x="772790" y="40568"/>
                    </a:lnTo>
                    <a:cubicBezTo>
                      <a:pt x="769208" y="38236"/>
                      <a:pt x="767708" y="33820"/>
                      <a:pt x="768791" y="29822"/>
                    </a:cubicBezTo>
                    <a:cubicBezTo>
                      <a:pt x="770041" y="25824"/>
                      <a:pt x="773623" y="22908"/>
                      <a:pt x="777788" y="22658"/>
                    </a:cubicBezTo>
                    <a:lnTo>
                      <a:pt x="1174054" y="0"/>
                    </a:lnTo>
                    <a:cubicBezTo>
                      <a:pt x="1182051" y="6081"/>
                      <a:pt x="1190215" y="12162"/>
                      <a:pt x="1198378" y="18243"/>
                    </a:cubicBezTo>
                    <a:lnTo>
                      <a:pt x="807194" y="40735"/>
                    </a:lnTo>
                    <a:lnTo>
                      <a:pt x="1162725" y="288890"/>
                    </a:lnTo>
                    <a:close/>
                  </a:path>
                </a:pathLst>
              </a:custGeom>
              <a:solidFill>
                <a:srgbClr val="2B0335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0" name="任意多边形: 形状 159" descr="b8437c69-98f3-4301-808c-d2597cf20bd1"/>
              <p:cNvSpPr/>
              <p:nvPr/>
            </p:nvSpPr>
            <p:spPr>
              <a:xfrm flipH="1">
                <a:off x="1309291" y="5186080"/>
                <a:ext cx="70320" cy="877240"/>
              </a:xfrm>
              <a:custGeom>
                <a:avLst/>
                <a:gdLst>
                  <a:gd name="connsiteX0" fmla="*/ 79748 w 79831"/>
                  <a:gd name="connsiteY0" fmla="*/ 1003519 h 1003518"/>
                  <a:gd name="connsiteX1" fmla="*/ 59839 w 79831"/>
                  <a:gd name="connsiteY1" fmla="*/ 1003519 h 1003518"/>
                  <a:gd name="connsiteX2" fmla="*/ 29 w 79831"/>
                  <a:gd name="connsiteY2" fmla="*/ 10563 h 1003518"/>
                  <a:gd name="connsiteX3" fmla="*/ 9275 w 79831"/>
                  <a:gd name="connsiteY3" fmla="*/ 67 h 1003518"/>
                  <a:gd name="connsiteX4" fmla="*/ 19604 w 79831"/>
                  <a:gd name="connsiteY4" fmla="*/ 9313 h 1003518"/>
                  <a:gd name="connsiteX5" fmla="*/ 79832 w 79831"/>
                  <a:gd name="connsiteY5" fmla="*/ 1003519 h 1003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831" h="1003518">
                    <a:moveTo>
                      <a:pt x="79748" y="1003519"/>
                    </a:moveTo>
                    <a:lnTo>
                      <a:pt x="59839" y="1003519"/>
                    </a:lnTo>
                    <a:lnTo>
                      <a:pt x="29" y="10563"/>
                    </a:lnTo>
                    <a:cubicBezTo>
                      <a:pt x="-388" y="5065"/>
                      <a:pt x="3777" y="483"/>
                      <a:pt x="9275" y="67"/>
                    </a:cubicBezTo>
                    <a:cubicBezTo>
                      <a:pt x="14523" y="-600"/>
                      <a:pt x="19355" y="3815"/>
                      <a:pt x="19604" y="9313"/>
                    </a:cubicBezTo>
                    <a:lnTo>
                      <a:pt x="79832" y="1003519"/>
                    </a:lnTo>
                    <a:close/>
                  </a:path>
                </a:pathLst>
              </a:custGeom>
              <a:solidFill>
                <a:srgbClr val="2B0335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1" name="任意多边形: 形状 160" descr="31f3bc00-28df-4deb-80a6-0c798d8a00f8"/>
              <p:cNvSpPr/>
              <p:nvPr/>
            </p:nvSpPr>
            <p:spPr>
              <a:xfrm flipH="1">
                <a:off x="1576456" y="5204853"/>
                <a:ext cx="407682" cy="17185"/>
              </a:xfrm>
              <a:custGeom>
                <a:avLst/>
                <a:gdLst>
                  <a:gd name="connsiteX0" fmla="*/ 452995 w 462824"/>
                  <a:gd name="connsiteY0" fmla="*/ 19659 h 19659"/>
                  <a:gd name="connsiteX1" fmla="*/ 9830 w 462824"/>
                  <a:gd name="connsiteY1" fmla="*/ 19659 h 19659"/>
                  <a:gd name="connsiteX2" fmla="*/ 0 w 462824"/>
                  <a:gd name="connsiteY2" fmla="*/ 9830 h 19659"/>
                  <a:gd name="connsiteX3" fmla="*/ 9830 w 462824"/>
                  <a:gd name="connsiteY3" fmla="*/ 0 h 19659"/>
                  <a:gd name="connsiteX4" fmla="*/ 452995 w 462824"/>
                  <a:gd name="connsiteY4" fmla="*/ 0 h 19659"/>
                  <a:gd name="connsiteX5" fmla="*/ 462824 w 462824"/>
                  <a:gd name="connsiteY5" fmla="*/ 9830 h 19659"/>
                  <a:gd name="connsiteX6" fmla="*/ 452995 w 462824"/>
                  <a:gd name="connsiteY6" fmla="*/ 19659 h 19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62824" h="19659">
                    <a:moveTo>
                      <a:pt x="452995" y="19659"/>
                    </a:moveTo>
                    <a:lnTo>
                      <a:pt x="9830" y="19659"/>
                    </a:lnTo>
                    <a:cubicBezTo>
                      <a:pt x="4415" y="19659"/>
                      <a:pt x="0" y="15244"/>
                      <a:pt x="0" y="9830"/>
                    </a:cubicBezTo>
                    <a:cubicBezTo>
                      <a:pt x="0" y="4415"/>
                      <a:pt x="4415" y="0"/>
                      <a:pt x="9830" y="0"/>
                    </a:cubicBezTo>
                    <a:lnTo>
                      <a:pt x="452995" y="0"/>
                    </a:lnTo>
                    <a:cubicBezTo>
                      <a:pt x="458409" y="0"/>
                      <a:pt x="462824" y="4415"/>
                      <a:pt x="462824" y="9830"/>
                    </a:cubicBezTo>
                    <a:cubicBezTo>
                      <a:pt x="462824" y="15244"/>
                      <a:pt x="458409" y="19659"/>
                      <a:pt x="452995" y="19659"/>
                    </a:cubicBezTo>
                    <a:close/>
                  </a:path>
                </a:pathLst>
              </a:custGeom>
              <a:solidFill>
                <a:srgbClr val="2B0335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8" name="任意多边形: 形状 147" descr="cbf553d5-6bd1-4e0e-993c-b2a40dce6a29"/>
              <p:cNvSpPr/>
              <p:nvPr/>
            </p:nvSpPr>
            <p:spPr>
              <a:xfrm flipH="1">
                <a:off x="3582656" y="3907430"/>
                <a:ext cx="632729" cy="318341"/>
              </a:xfrm>
              <a:custGeom>
                <a:avLst/>
                <a:gdLst>
                  <a:gd name="connsiteX0" fmla="*/ 718310 w 718310"/>
                  <a:gd name="connsiteY0" fmla="*/ 0 h 364166"/>
                  <a:gd name="connsiteX1" fmla="*/ 475569 w 718310"/>
                  <a:gd name="connsiteY1" fmla="*/ 220500 h 364166"/>
                  <a:gd name="connsiteX2" fmla="*/ 292556 w 718310"/>
                  <a:gd name="connsiteY2" fmla="*/ 271647 h 364166"/>
                  <a:gd name="connsiteX3" fmla="*/ 106460 w 718310"/>
                  <a:gd name="connsiteY3" fmla="*/ 360946 h 364166"/>
                  <a:gd name="connsiteX4" fmla="*/ 0 w 718310"/>
                  <a:gd name="connsiteY4" fmla="*/ 348534 h 364166"/>
                  <a:gd name="connsiteX5" fmla="*/ 108126 w 718310"/>
                  <a:gd name="connsiteY5" fmla="*/ 296054 h 364166"/>
                  <a:gd name="connsiteX6" fmla="*/ 469072 w 718310"/>
                  <a:gd name="connsiteY6" fmla="*/ 120954 h 364166"/>
                  <a:gd name="connsiteX7" fmla="*/ 718310 w 718310"/>
                  <a:gd name="connsiteY7" fmla="*/ 0 h 364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18310" h="364166">
                    <a:moveTo>
                      <a:pt x="718310" y="0"/>
                    </a:moveTo>
                    <a:cubicBezTo>
                      <a:pt x="718310" y="0"/>
                      <a:pt x="629261" y="120538"/>
                      <a:pt x="475569" y="220500"/>
                    </a:cubicBezTo>
                    <a:cubicBezTo>
                      <a:pt x="423672" y="254320"/>
                      <a:pt x="358031" y="248156"/>
                      <a:pt x="292556" y="271647"/>
                    </a:cubicBezTo>
                    <a:cubicBezTo>
                      <a:pt x="206005" y="302968"/>
                      <a:pt x="150776" y="355032"/>
                      <a:pt x="106460" y="360946"/>
                    </a:cubicBezTo>
                    <a:cubicBezTo>
                      <a:pt x="17410" y="372692"/>
                      <a:pt x="0" y="348534"/>
                      <a:pt x="0" y="348534"/>
                    </a:cubicBezTo>
                    <a:lnTo>
                      <a:pt x="108126" y="296054"/>
                    </a:lnTo>
                    <a:lnTo>
                      <a:pt x="469072" y="120954"/>
                    </a:lnTo>
                    <a:lnTo>
                      <a:pt x="718310" y="0"/>
                    </a:lnTo>
                    <a:close/>
                  </a:path>
                </a:pathLst>
              </a:custGeom>
              <a:solidFill>
                <a:srgbClr val="2B0335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2" name="任意多边形: 形状 151" descr="7be1e192-d82d-4ecd-a9e6-2c1c1c7ba904"/>
              <p:cNvSpPr/>
              <p:nvPr/>
            </p:nvSpPr>
            <p:spPr>
              <a:xfrm flipH="1">
                <a:off x="3402074" y="3427267"/>
                <a:ext cx="719535" cy="795834"/>
              </a:xfrm>
              <a:custGeom>
                <a:avLst/>
                <a:gdLst>
                  <a:gd name="connsiteX0" fmla="*/ 734221 w 816857"/>
                  <a:gd name="connsiteY0" fmla="*/ 228487 h 910394"/>
                  <a:gd name="connsiteX1" fmla="*/ 551957 w 816857"/>
                  <a:gd name="connsiteY1" fmla="*/ 204580 h 910394"/>
                  <a:gd name="connsiteX2" fmla="*/ 530548 w 816857"/>
                  <a:gd name="connsiteY2" fmla="*/ 325117 h 910394"/>
                  <a:gd name="connsiteX3" fmla="*/ 495728 w 816857"/>
                  <a:gd name="connsiteY3" fmla="*/ 451069 h 910394"/>
                  <a:gd name="connsiteX4" fmla="*/ 490230 w 816857"/>
                  <a:gd name="connsiteY4" fmla="*/ 528790 h 910394"/>
                  <a:gd name="connsiteX5" fmla="*/ 356281 w 816857"/>
                  <a:gd name="connsiteY5" fmla="*/ 577105 h 910394"/>
                  <a:gd name="connsiteX6" fmla="*/ 362612 w 816857"/>
                  <a:gd name="connsiteY6" fmla="*/ 670320 h 910394"/>
                  <a:gd name="connsiteX7" fmla="*/ 369110 w 816857"/>
                  <a:gd name="connsiteY7" fmla="*/ 769865 h 910394"/>
                  <a:gd name="connsiteX8" fmla="*/ 192760 w 816857"/>
                  <a:gd name="connsiteY8" fmla="*/ 858498 h 910394"/>
                  <a:gd name="connsiteX9" fmla="*/ 0 w 816857"/>
                  <a:gd name="connsiteY9" fmla="*/ 910395 h 910394"/>
                  <a:gd name="connsiteX10" fmla="*/ 1666 w 816857"/>
                  <a:gd name="connsiteY10" fmla="*/ 845503 h 910394"/>
                  <a:gd name="connsiteX11" fmla="*/ 40068 w 816857"/>
                  <a:gd name="connsiteY11" fmla="*/ 360021 h 910394"/>
                  <a:gd name="connsiteX12" fmla="*/ 96380 w 816857"/>
                  <a:gd name="connsiteY12" fmla="*/ 201914 h 910394"/>
                  <a:gd name="connsiteX13" fmla="*/ 222332 w 816857"/>
                  <a:gd name="connsiteY13" fmla="*/ 3490 h 910394"/>
                  <a:gd name="connsiteX14" fmla="*/ 809193 w 816857"/>
                  <a:gd name="connsiteY14" fmla="*/ 140188 h 910394"/>
                  <a:gd name="connsiteX15" fmla="*/ 734221 w 816857"/>
                  <a:gd name="connsiteY15" fmla="*/ 228571 h 910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16857" h="910394">
                    <a:moveTo>
                      <a:pt x="734221" y="228487"/>
                    </a:moveTo>
                    <a:cubicBezTo>
                      <a:pt x="616183" y="220490"/>
                      <a:pt x="551957" y="204580"/>
                      <a:pt x="551957" y="204580"/>
                    </a:cubicBezTo>
                    <a:cubicBezTo>
                      <a:pt x="551957" y="204580"/>
                      <a:pt x="584111" y="274053"/>
                      <a:pt x="530548" y="325117"/>
                    </a:cubicBezTo>
                    <a:cubicBezTo>
                      <a:pt x="530548" y="325117"/>
                      <a:pt x="576114" y="392092"/>
                      <a:pt x="495728" y="451069"/>
                    </a:cubicBezTo>
                    <a:cubicBezTo>
                      <a:pt x="495728" y="451069"/>
                      <a:pt x="541294" y="483224"/>
                      <a:pt x="490230" y="528790"/>
                    </a:cubicBezTo>
                    <a:cubicBezTo>
                      <a:pt x="439416" y="574356"/>
                      <a:pt x="356281" y="577105"/>
                      <a:pt x="356281" y="577105"/>
                    </a:cubicBezTo>
                    <a:lnTo>
                      <a:pt x="362612" y="670320"/>
                    </a:lnTo>
                    <a:lnTo>
                      <a:pt x="369110" y="769865"/>
                    </a:lnTo>
                    <a:cubicBezTo>
                      <a:pt x="317213" y="803685"/>
                      <a:pt x="258235" y="834924"/>
                      <a:pt x="192760" y="858498"/>
                    </a:cubicBezTo>
                    <a:cubicBezTo>
                      <a:pt x="106210" y="889819"/>
                      <a:pt x="44316" y="904481"/>
                      <a:pt x="0" y="910395"/>
                    </a:cubicBezTo>
                    <a:cubicBezTo>
                      <a:pt x="417" y="895067"/>
                      <a:pt x="833" y="872576"/>
                      <a:pt x="1666" y="845503"/>
                    </a:cubicBezTo>
                    <a:cubicBezTo>
                      <a:pt x="5248" y="712553"/>
                      <a:pt x="15078" y="465231"/>
                      <a:pt x="40068" y="360021"/>
                    </a:cubicBezTo>
                    <a:cubicBezTo>
                      <a:pt x="74888" y="212577"/>
                      <a:pt x="96380" y="201914"/>
                      <a:pt x="96380" y="201914"/>
                    </a:cubicBezTo>
                    <a:cubicBezTo>
                      <a:pt x="96380" y="201914"/>
                      <a:pt x="147194" y="33062"/>
                      <a:pt x="222332" y="3490"/>
                    </a:cubicBezTo>
                    <a:cubicBezTo>
                      <a:pt x="297304" y="-25916"/>
                      <a:pt x="809193" y="140188"/>
                      <a:pt x="809193" y="140188"/>
                    </a:cubicBezTo>
                    <a:cubicBezTo>
                      <a:pt x="809193" y="140188"/>
                      <a:pt x="852259" y="236818"/>
                      <a:pt x="734221" y="228571"/>
                    </a:cubicBezTo>
                    <a:close/>
                  </a:path>
                </a:pathLst>
              </a:custGeom>
              <a:solidFill>
                <a:srgbClr val="EB9DB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3" name="任意多边形: 形状 152" descr="58993775-b081-4d0e-a5b9-2a14b7d44caf"/>
              <p:cNvSpPr/>
              <p:nvPr/>
            </p:nvSpPr>
            <p:spPr>
              <a:xfrm flipH="1">
                <a:off x="3613493" y="3543618"/>
                <a:ext cx="214808" cy="176519"/>
              </a:xfrm>
              <a:custGeom>
                <a:avLst/>
                <a:gdLst>
                  <a:gd name="connsiteX0" fmla="*/ 197568 w 243862"/>
                  <a:gd name="connsiteY0" fmla="*/ 201846 h 201929"/>
                  <a:gd name="connsiteX1" fmla="*/ 196652 w 243862"/>
                  <a:gd name="connsiteY1" fmla="*/ 201846 h 201929"/>
                  <a:gd name="connsiteX2" fmla="*/ 19719 w 243862"/>
                  <a:gd name="connsiteY2" fmla="*/ 185769 h 201929"/>
                  <a:gd name="connsiteX3" fmla="*/ 10806 w 243862"/>
                  <a:gd name="connsiteY3" fmla="*/ 175107 h 201929"/>
                  <a:gd name="connsiteX4" fmla="*/ 21468 w 243862"/>
                  <a:gd name="connsiteY4" fmla="*/ 166193 h 201929"/>
                  <a:gd name="connsiteX5" fmla="*/ 196735 w 243862"/>
                  <a:gd name="connsiteY5" fmla="*/ 182187 h 201929"/>
                  <a:gd name="connsiteX6" fmla="*/ 219143 w 243862"/>
                  <a:gd name="connsiteY6" fmla="*/ 164694 h 201929"/>
                  <a:gd name="connsiteX7" fmla="*/ 211646 w 243862"/>
                  <a:gd name="connsiteY7" fmla="*/ 79643 h 201929"/>
                  <a:gd name="connsiteX8" fmla="*/ 7057 w 243862"/>
                  <a:gd name="connsiteY8" fmla="*/ 19332 h 201929"/>
                  <a:gd name="connsiteX9" fmla="*/ 393 w 243862"/>
                  <a:gd name="connsiteY9" fmla="*/ 7087 h 201929"/>
                  <a:gd name="connsiteX10" fmla="*/ 12638 w 243862"/>
                  <a:gd name="connsiteY10" fmla="*/ 423 h 201929"/>
                  <a:gd name="connsiteX11" fmla="*/ 221725 w 243862"/>
                  <a:gd name="connsiteY11" fmla="*/ 62066 h 201929"/>
                  <a:gd name="connsiteX12" fmla="*/ 227973 w 243862"/>
                  <a:gd name="connsiteY12" fmla="*/ 67564 h 201929"/>
                  <a:gd name="connsiteX13" fmla="*/ 236720 w 243862"/>
                  <a:gd name="connsiteY13" fmla="*/ 173441 h 201929"/>
                  <a:gd name="connsiteX14" fmla="*/ 199734 w 243862"/>
                  <a:gd name="connsiteY14" fmla="*/ 201680 h 201929"/>
                  <a:gd name="connsiteX15" fmla="*/ 197401 w 243862"/>
                  <a:gd name="connsiteY15" fmla="*/ 201930 h 201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43862" h="201929">
                    <a:moveTo>
                      <a:pt x="197568" y="201846"/>
                    </a:moveTo>
                    <a:cubicBezTo>
                      <a:pt x="197568" y="201846"/>
                      <a:pt x="196985" y="201846"/>
                      <a:pt x="196652" y="201846"/>
                    </a:cubicBezTo>
                    <a:lnTo>
                      <a:pt x="19719" y="185769"/>
                    </a:lnTo>
                    <a:cubicBezTo>
                      <a:pt x="14304" y="185269"/>
                      <a:pt x="10306" y="180438"/>
                      <a:pt x="10806" y="175107"/>
                    </a:cubicBezTo>
                    <a:cubicBezTo>
                      <a:pt x="11305" y="169692"/>
                      <a:pt x="15887" y="165860"/>
                      <a:pt x="21468" y="166193"/>
                    </a:cubicBezTo>
                    <a:lnTo>
                      <a:pt x="196735" y="182187"/>
                    </a:lnTo>
                    <a:cubicBezTo>
                      <a:pt x="207397" y="179272"/>
                      <a:pt x="214728" y="173524"/>
                      <a:pt x="219143" y="164694"/>
                    </a:cubicBezTo>
                    <a:cubicBezTo>
                      <a:pt x="231138" y="140620"/>
                      <a:pt x="219143" y="98552"/>
                      <a:pt x="211646" y="79643"/>
                    </a:cubicBezTo>
                    <a:lnTo>
                      <a:pt x="7057" y="19332"/>
                    </a:lnTo>
                    <a:cubicBezTo>
                      <a:pt x="1809" y="17833"/>
                      <a:pt x="-1107" y="12335"/>
                      <a:pt x="393" y="7087"/>
                    </a:cubicBezTo>
                    <a:cubicBezTo>
                      <a:pt x="1976" y="1839"/>
                      <a:pt x="7390" y="-1160"/>
                      <a:pt x="12638" y="423"/>
                    </a:cubicBezTo>
                    <a:lnTo>
                      <a:pt x="221725" y="62066"/>
                    </a:lnTo>
                    <a:cubicBezTo>
                      <a:pt x="224558" y="62899"/>
                      <a:pt x="226807" y="64898"/>
                      <a:pt x="227973" y="67564"/>
                    </a:cubicBezTo>
                    <a:cubicBezTo>
                      <a:pt x="229139" y="70230"/>
                      <a:pt x="256462" y="133872"/>
                      <a:pt x="236720" y="173441"/>
                    </a:cubicBezTo>
                    <a:cubicBezTo>
                      <a:pt x="229472" y="188102"/>
                      <a:pt x="216977" y="197598"/>
                      <a:pt x="199734" y="201680"/>
                    </a:cubicBezTo>
                    <a:cubicBezTo>
                      <a:pt x="198984" y="201846"/>
                      <a:pt x="198234" y="201930"/>
                      <a:pt x="197401" y="201930"/>
                    </a:cubicBezTo>
                    <a:close/>
                  </a:path>
                </a:pathLst>
              </a:custGeom>
              <a:solidFill>
                <a:srgbClr val="2B0335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4" name="任意多边形: 形状 153" descr="24996fe0-f5f1-4262-8861-be79935c91ac"/>
              <p:cNvSpPr/>
              <p:nvPr/>
            </p:nvSpPr>
            <p:spPr>
              <a:xfrm flipH="1">
                <a:off x="3634057" y="3702938"/>
                <a:ext cx="215449" cy="127375"/>
              </a:xfrm>
              <a:custGeom>
                <a:avLst/>
                <a:gdLst>
                  <a:gd name="connsiteX0" fmla="*/ 186738 w 244590"/>
                  <a:gd name="connsiteY0" fmla="*/ 145545 h 145711"/>
                  <a:gd name="connsiteX1" fmla="*/ 185655 w 244590"/>
                  <a:gd name="connsiteY1" fmla="*/ 145545 h 145711"/>
                  <a:gd name="connsiteX2" fmla="*/ 8722 w 244590"/>
                  <a:gd name="connsiteY2" fmla="*/ 125885 h 145711"/>
                  <a:gd name="connsiteX3" fmla="*/ 59 w 244590"/>
                  <a:gd name="connsiteY3" fmla="*/ 115056 h 145711"/>
                  <a:gd name="connsiteX4" fmla="*/ 10888 w 244590"/>
                  <a:gd name="connsiteY4" fmla="*/ 106393 h 145711"/>
                  <a:gd name="connsiteX5" fmla="*/ 183989 w 244590"/>
                  <a:gd name="connsiteY5" fmla="*/ 125635 h 145711"/>
                  <a:gd name="connsiteX6" fmla="*/ 213144 w 244590"/>
                  <a:gd name="connsiteY6" fmla="*/ 14927 h 145711"/>
                  <a:gd name="connsiteX7" fmla="*/ 216476 w 244590"/>
                  <a:gd name="connsiteY7" fmla="*/ 1433 h 145711"/>
                  <a:gd name="connsiteX8" fmla="*/ 229971 w 244590"/>
                  <a:gd name="connsiteY8" fmla="*/ 4765 h 145711"/>
                  <a:gd name="connsiteX9" fmla="*/ 192236 w 244590"/>
                  <a:gd name="connsiteY9" fmla="*/ 143962 h 145711"/>
                  <a:gd name="connsiteX10" fmla="*/ 186654 w 244590"/>
                  <a:gd name="connsiteY10" fmla="*/ 145711 h 145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4590" h="145711">
                    <a:moveTo>
                      <a:pt x="186738" y="145545"/>
                    </a:moveTo>
                    <a:cubicBezTo>
                      <a:pt x="186738" y="145545"/>
                      <a:pt x="185988" y="145545"/>
                      <a:pt x="185655" y="145545"/>
                    </a:cubicBezTo>
                    <a:lnTo>
                      <a:pt x="8722" y="125885"/>
                    </a:lnTo>
                    <a:cubicBezTo>
                      <a:pt x="3307" y="125302"/>
                      <a:pt x="-525" y="120387"/>
                      <a:pt x="59" y="115056"/>
                    </a:cubicBezTo>
                    <a:cubicBezTo>
                      <a:pt x="642" y="109641"/>
                      <a:pt x="5473" y="105810"/>
                      <a:pt x="10888" y="106393"/>
                    </a:cubicBezTo>
                    <a:lnTo>
                      <a:pt x="183989" y="125635"/>
                    </a:lnTo>
                    <a:cubicBezTo>
                      <a:pt x="196984" y="115639"/>
                      <a:pt x="247465" y="71739"/>
                      <a:pt x="213144" y="14927"/>
                    </a:cubicBezTo>
                    <a:cubicBezTo>
                      <a:pt x="210312" y="10263"/>
                      <a:pt x="211811" y="4265"/>
                      <a:pt x="216476" y="1433"/>
                    </a:cubicBezTo>
                    <a:cubicBezTo>
                      <a:pt x="221141" y="-1400"/>
                      <a:pt x="227222" y="100"/>
                      <a:pt x="229971" y="4765"/>
                    </a:cubicBezTo>
                    <a:cubicBezTo>
                      <a:pt x="268457" y="68324"/>
                      <a:pt x="222141" y="123553"/>
                      <a:pt x="192236" y="143962"/>
                    </a:cubicBezTo>
                    <a:cubicBezTo>
                      <a:pt x="190570" y="145128"/>
                      <a:pt x="188654" y="145711"/>
                      <a:pt x="186654" y="145711"/>
                    </a:cubicBezTo>
                    <a:close/>
                  </a:path>
                </a:pathLst>
              </a:custGeom>
              <a:solidFill>
                <a:srgbClr val="2B0335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1" name="任意多边形: 形状 150" descr="310aed3d-34ad-42d0-bb2f-7925c3479a94"/>
              <p:cNvSpPr/>
              <p:nvPr/>
            </p:nvSpPr>
            <p:spPr>
              <a:xfrm flipH="1">
                <a:off x="3665270" y="3812842"/>
                <a:ext cx="244038" cy="131799"/>
              </a:xfrm>
              <a:custGeom>
                <a:avLst/>
                <a:gdLst>
                  <a:gd name="connsiteX0" fmla="*/ 58953 w 277046"/>
                  <a:gd name="connsiteY0" fmla="*/ 150771 h 150771"/>
                  <a:gd name="connsiteX1" fmla="*/ 8722 w 277046"/>
                  <a:gd name="connsiteY1" fmla="*/ 148355 h 150771"/>
                  <a:gd name="connsiteX2" fmla="*/ 59 w 277046"/>
                  <a:gd name="connsiteY2" fmla="*/ 137443 h 150771"/>
                  <a:gd name="connsiteX3" fmla="*/ 10971 w 277046"/>
                  <a:gd name="connsiteY3" fmla="*/ 128779 h 150771"/>
                  <a:gd name="connsiteX4" fmla="*/ 193568 w 277046"/>
                  <a:gd name="connsiteY4" fmla="*/ 108121 h 150771"/>
                  <a:gd name="connsiteX5" fmla="*/ 255628 w 277046"/>
                  <a:gd name="connsiteY5" fmla="*/ 61805 h 150771"/>
                  <a:gd name="connsiteX6" fmla="*/ 245882 w 277046"/>
                  <a:gd name="connsiteY6" fmla="*/ 14323 h 150771"/>
                  <a:gd name="connsiteX7" fmla="*/ 250297 w 277046"/>
                  <a:gd name="connsiteY7" fmla="*/ 1078 h 150771"/>
                  <a:gd name="connsiteX8" fmla="*/ 263459 w 277046"/>
                  <a:gd name="connsiteY8" fmla="*/ 5493 h 150771"/>
                  <a:gd name="connsiteX9" fmla="*/ 274121 w 277046"/>
                  <a:gd name="connsiteY9" fmla="*/ 68469 h 150771"/>
                  <a:gd name="connsiteX10" fmla="*/ 201482 w 277046"/>
                  <a:gd name="connsiteY10" fmla="*/ 126114 h 150771"/>
                  <a:gd name="connsiteX11" fmla="*/ 58953 w 277046"/>
                  <a:gd name="connsiteY11" fmla="*/ 150688 h 150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7046" h="150771">
                    <a:moveTo>
                      <a:pt x="58953" y="150771"/>
                    </a:moveTo>
                    <a:cubicBezTo>
                      <a:pt x="30630" y="150771"/>
                      <a:pt x="10638" y="148605"/>
                      <a:pt x="8722" y="148355"/>
                    </a:cubicBezTo>
                    <a:cubicBezTo>
                      <a:pt x="3307" y="147772"/>
                      <a:pt x="-525" y="142857"/>
                      <a:pt x="59" y="137443"/>
                    </a:cubicBezTo>
                    <a:cubicBezTo>
                      <a:pt x="642" y="132028"/>
                      <a:pt x="5640" y="128113"/>
                      <a:pt x="10971" y="128779"/>
                    </a:cubicBezTo>
                    <a:cubicBezTo>
                      <a:pt x="12054" y="128946"/>
                      <a:pt x="120096" y="140525"/>
                      <a:pt x="193568" y="108121"/>
                    </a:cubicBezTo>
                    <a:cubicBezTo>
                      <a:pt x="230388" y="91877"/>
                      <a:pt x="250130" y="77132"/>
                      <a:pt x="255628" y="61805"/>
                    </a:cubicBezTo>
                    <a:cubicBezTo>
                      <a:pt x="259793" y="50226"/>
                      <a:pt x="256961" y="36481"/>
                      <a:pt x="245882" y="14323"/>
                    </a:cubicBezTo>
                    <a:cubicBezTo>
                      <a:pt x="243466" y="9491"/>
                      <a:pt x="245382" y="3494"/>
                      <a:pt x="250297" y="1078"/>
                    </a:cubicBezTo>
                    <a:cubicBezTo>
                      <a:pt x="255128" y="-1421"/>
                      <a:pt x="261043" y="578"/>
                      <a:pt x="263459" y="5493"/>
                    </a:cubicBezTo>
                    <a:cubicBezTo>
                      <a:pt x="273038" y="24652"/>
                      <a:pt x="281785" y="47060"/>
                      <a:pt x="274121" y="68469"/>
                    </a:cubicBezTo>
                    <a:cubicBezTo>
                      <a:pt x="266457" y="89794"/>
                      <a:pt x="244716" y="107038"/>
                      <a:pt x="201482" y="126114"/>
                    </a:cubicBezTo>
                    <a:cubicBezTo>
                      <a:pt x="155583" y="146356"/>
                      <a:pt x="98938" y="150688"/>
                      <a:pt x="58953" y="150688"/>
                    </a:cubicBezTo>
                    <a:close/>
                  </a:path>
                </a:pathLst>
              </a:custGeom>
              <a:solidFill>
                <a:srgbClr val="2B0335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3" name="任意多边形: 形状 22" descr="4e15110a-8445-4f89-b609-4c1733cbd4ef"/>
              <p:cNvSpPr/>
              <p:nvPr/>
            </p:nvSpPr>
            <p:spPr>
              <a:xfrm flipH="1">
                <a:off x="1458007" y="2564047"/>
                <a:ext cx="1108097" cy="1521533"/>
              </a:xfrm>
              <a:custGeom>
                <a:avLst/>
                <a:gdLst>
                  <a:gd name="connsiteX0" fmla="*/ 1204806 w 1257975"/>
                  <a:gd name="connsiteY0" fmla="*/ 1096013 h 1740557"/>
                  <a:gd name="connsiteX1" fmla="*/ 1047116 w 1257975"/>
                  <a:gd name="connsiteY1" fmla="*/ 1171984 h 1740557"/>
                  <a:gd name="connsiteX2" fmla="*/ 1038119 w 1257975"/>
                  <a:gd name="connsiteY2" fmla="*/ 1171567 h 1740557"/>
                  <a:gd name="connsiteX3" fmla="*/ 1015628 w 1257975"/>
                  <a:gd name="connsiteY3" fmla="*/ 1565668 h 1740557"/>
                  <a:gd name="connsiteX4" fmla="*/ 566881 w 1257975"/>
                  <a:gd name="connsiteY4" fmla="*/ 1740351 h 1740557"/>
                  <a:gd name="connsiteX5" fmla="*/ 392365 w 1257975"/>
                  <a:gd name="connsiteY5" fmla="*/ 1571499 h 1740557"/>
                  <a:gd name="connsiteX6" fmla="*/ 396779 w 1257975"/>
                  <a:gd name="connsiteY6" fmla="*/ 1522184 h 1740557"/>
                  <a:gd name="connsiteX7" fmla="*/ 397446 w 1257975"/>
                  <a:gd name="connsiteY7" fmla="*/ 1516936 h 1740557"/>
                  <a:gd name="connsiteX8" fmla="*/ 406443 w 1257975"/>
                  <a:gd name="connsiteY8" fmla="*/ 1386985 h 1740557"/>
                  <a:gd name="connsiteX9" fmla="*/ 93978 w 1257975"/>
                  <a:gd name="connsiteY9" fmla="*/ 1286024 h 1740557"/>
                  <a:gd name="connsiteX10" fmla="*/ 44247 w 1257975"/>
                  <a:gd name="connsiteY10" fmla="*/ 1069939 h 1740557"/>
                  <a:gd name="connsiteX11" fmla="*/ 6428 w 1257975"/>
                  <a:gd name="connsiteY11" fmla="*/ 655847 h 1740557"/>
                  <a:gd name="connsiteX12" fmla="*/ 8094 w 1257975"/>
                  <a:gd name="connsiteY12" fmla="*/ 474415 h 1740557"/>
                  <a:gd name="connsiteX13" fmla="*/ 666344 w 1257975"/>
                  <a:gd name="connsiteY13" fmla="*/ 8259 h 1740557"/>
                  <a:gd name="connsiteX14" fmla="*/ 1132500 w 1257975"/>
                  <a:gd name="connsiteY14" fmla="*/ 666343 h 1740557"/>
                  <a:gd name="connsiteX15" fmla="*/ 1093432 w 1257975"/>
                  <a:gd name="connsiteY15" fmla="*/ 797376 h 1740557"/>
                  <a:gd name="connsiteX16" fmla="*/ 1171568 w 1257975"/>
                  <a:gd name="connsiteY16" fmla="*/ 802874 h 1740557"/>
                  <a:gd name="connsiteX17" fmla="*/ 1256786 w 1257975"/>
                  <a:gd name="connsiteY17" fmla="*/ 928660 h 1740557"/>
                  <a:gd name="connsiteX18" fmla="*/ 1204722 w 1257975"/>
                  <a:gd name="connsiteY18" fmla="*/ 1096013 h 1740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257975" h="1740557">
                    <a:moveTo>
                      <a:pt x="1204806" y="1096013"/>
                    </a:moveTo>
                    <a:cubicBezTo>
                      <a:pt x="1165737" y="1141829"/>
                      <a:pt x="1107176" y="1170151"/>
                      <a:pt x="1047116" y="1171984"/>
                    </a:cubicBezTo>
                    <a:cubicBezTo>
                      <a:pt x="1044200" y="1171984"/>
                      <a:pt x="1041035" y="1171817"/>
                      <a:pt x="1038119" y="1171567"/>
                    </a:cubicBezTo>
                    <a:lnTo>
                      <a:pt x="1015628" y="1565668"/>
                    </a:lnTo>
                    <a:cubicBezTo>
                      <a:pt x="1015628" y="1565668"/>
                      <a:pt x="784882" y="1747515"/>
                      <a:pt x="566881" y="1740351"/>
                    </a:cubicBezTo>
                    <a:cubicBezTo>
                      <a:pt x="348714" y="1733187"/>
                      <a:pt x="392365" y="1571499"/>
                      <a:pt x="392365" y="1571499"/>
                    </a:cubicBezTo>
                    <a:cubicBezTo>
                      <a:pt x="393198" y="1548174"/>
                      <a:pt x="395530" y="1530514"/>
                      <a:pt x="396779" y="1522184"/>
                    </a:cubicBezTo>
                    <a:cubicBezTo>
                      <a:pt x="397196" y="1518602"/>
                      <a:pt x="397446" y="1516936"/>
                      <a:pt x="397446" y="1516936"/>
                    </a:cubicBezTo>
                    <a:lnTo>
                      <a:pt x="406443" y="1386985"/>
                    </a:lnTo>
                    <a:cubicBezTo>
                      <a:pt x="298317" y="1381321"/>
                      <a:pt x="170865" y="1376073"/>
                      <a:pt x="93978" y="1286024"/>
                    </a:cubicBezTo>
                    <a:cubicBezTo>
                      <a:pt x="43414" y="1226630"/>
                      <a:pt x="50078" y="1142578"/>
                      <a:pt x="44247" y="1069939"/>
                    </a:cubicBezTo>
                    <a:cubicBezTo>
                      <a:pt x="32668" y="931742"/>
                      <a:pt x="19256" y="793794"/>
                      <a:pt x="6428" y="655847"/>
                    </a:cubicBezTo>
                    <a:cubicBezTo>
                      <a:pt x="-2402" y="597285"/>
                      <a:pt x="-2402" y="536142"/>
                      <a:pt x="8094" y="474415"/>
                    </a:cubicBezTo>
                    <a:cubicBezTo>
                      <a:pt x="61240" y="164033"/>
                      <a:pt x="355795" y="-44887"/>
                      <a:pt x="666344" y="8259"/>
                    </a:cubicBezTo>
                    <a:cubicBezTo>
                      <a:pt x="976726" y="61156"/>
                      <a:pt x="1185396" y="355960"/>
                      <a:pt x="1132500" y="666343"/>
                    </a:cubicBezTo>
                    <a:cubicBezTo>
                      <a:pt x="1124503" y="712325"/>
                      <a:pt x="1111091" y="756225"/>
                      <a:pt x="1093432" y="797376"/>
                    </a:cubicBezTo>
                    <a:cubicBezTo>
                      <a:pt x="1120754" y="792961"/>
                      <a:pt x="1147994" y="794460"/>
                      <a:pt x="1171568" y="802874"/>
                    </a:cubicBezTo>
                    <a:cubicBezTo>
                      <a:pt x="1221966" y="820950"/>
                      <a:pt x="1251371" y="875763"/>
                      <a:pt x="1256786" y="928660"/>
                    </a:cubicBezTo>
                    <a:cubicBezTo>
                      <a:pt x="1263117" y="988470"/>
                      <a:pt x="1243957" y="1050447"/>
                      <a:pt x="1204722" y="1096013"/>
                    </a:cubicBezTo>
                    <a:close/>
                  </a:path>
                </a:pathLst>
              </a:custGeom>
              <a:solidFill>
                <a:srgbClr val="EB9DB8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7" name="任意多边形: 形状 96" descr="4cb67bbe-cb0a-4629-b58b-3b57ef4621f1"/>
              <p:cNvSpPr/>
              <p:nvPr/>
            </p:nvSpPr>
            <p:spPr>
              <a:xfrm flipH="1">
                <a:off x="1819335" y="3725746"/>
                <a:ext cx="397116" cy="169013"/>
              </a:xfrm>
              <a:custGeom>
                <a:avLst/>
                <a:gdLst>
                  <a:gd name="connsiteX0" fmla="*/ 9663 w 450828"/>
                  <a:gd name="connsiteY0" fmla="*/ 58061 h 193343"/>
                  <a:gd name="connsiteX1" fmla="*/ 667 w 450828"/>
                  <a:gd name="connsiteY1" fmla="*/ 188095 h 193343"/>
                  <a:gd name="connsiteX2" fmla="*/ 0 w 450828"/>
                  <a:gd name="connsiteY2" fmla="*/ 193343 h 193343"/>
                  <a:gd name="connsiteX3" fmla="*/ 450829 w 450828"/>
                  <a:gd name="connsiteY3" fmla="*/ 0 h 193343"/>
                  <a:gd name="connsiteX4" fmla="*/ 9663 w 450828"/>
                  <a:gd name="connsiteY4" fmla="*/ 57978 h 193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828" h="193343">
                    <a:moveTo>
                      <a:pt x="9663" y="58061"/>
                    </a:moveTo>
                    <a:lnTo>
                      <a:pt x="667" y="188095"/>
                    </a:lnTo>
                    <a:cubicBezTo>
                      <a:pt x="667" y="188095"/>
                      <a:pt x="333" y="189845"/>
                      <a:pt x="0" y="193343"/>
                    </a:cubicBezTo>
                    <a:lnTo>
                      <a:pt x="450829" y="0"/>
                    </a:lnTo>
                    <a:lnTo>
                      <a:pt x="9663" y="57978"/>
                    </a:lnTo>
                    <a:close/>
                  </a:path>
                </a:pathLst>
              </a:custGeom>
              <a:solidFill>
                <a:srgbClr val="2B0335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0" name="任意多边形: 形状 99" descr="777c5cc4-0472-4e52-a058-a65a78b80508"/>
              <p:cNvSpPr/>
              <p:nvPr/>
            </p:nvSpPr>
            <p:spPr>
              <a:xfrm flipH="1">
                <a:off x="1980230" y="3192032"/>
                <a:ext cx="95138" cy="94415"/>
              </a:xfrm>
              <a:custGeom>
                <a:avLst/>
                <a:gdLst>
                  <a:gd name="connsiteX0" fmla="*/ 774 w 108006"/>
                  <a:gd name="connsiteY0" fmla="*/ 44924 h 108006"/>
                  <a:gd name="connsiteX1" fmla="*/ 44923 w 108006"/>
                  <a:gd name="connsiteY1" fmla="*/ 107233 h 108006"/>
                  <a:gd name="connsiteX2" fmla="*/ 107233 w 108006"/>
                  <a:gd name="connsiteY2" fmla="*/ 63083 h 108006"/>
                  <a:gd name="connsiteX3" fmla="*/ 63083 w 108006"/>
                  <a:gd name="connsiteY3" fmla="*/ 774 h 108006"/>
                  <a:gd name="connsiteX4" fmla="*/ 774 w 108006"/>
                  <a:gd name="connsiteY4" fmla="*/ 44924 h 108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006" h="108006">
                    <a:moveTo>
                      <a:pt x="774" y="44924"/>
                    </a:moveTo>
                    <a:cubicBezTo>
                      <a:pt x="-4225" y="74329"/>
                      <a:pt x="15518" y="102235"/>
                      <a:pt x="44923" y="107233"/>
                    </a:cubicBezTo>
                    <a:cubicBezTo>
                      <a:pt x="74329" y="112231"/>
                      <a:pt x="102235" y="92489"/>
                      <a:pt x="107233" y="63083"/>
                    </a:cubicBezTo>
                    <a:cubicBezTo>
                      <a:pt x="112231" y="33678"/>
                      <a:pt x="92489" y="5772"/>
                      <a:pt x="63083" y="774"/>
                    </a:cubicBezTo>
                    <a:cubicBezTo>
                      <a:pt x="33678" y="-4225"/>
                      <a:pt x="5772" y="15518"/>
                      <a:pt x="774" y="44924"/>
                    </a:cubicBezTo>
                    <a:close/>
                  </a:path>
                </a:pathLst>
              </a:custGeom>
              <a:solidFill>
                <a:srgbClr val="2B0335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1" name="任意多边形: 形状 100" descr="9cd6e811-86a1-4835-8a47-a32b4f6d786f"/>
              <p:cNvSpPr/>
              <p:nvPr/>
            </p:nvSpPr>
            <p:spPr>
              <a:xfrm flipH="1">
                <a:off x="2394883" y="3200698"/>
                <a:ext cx="95138" cy="94415"/>
              </a:xfrm>
              <a:custGeom>
                <a:avLst/>
                <a:gdLst>
                  <a:gd name="connsiteX0" fmla="*/ 774 w 108006"/>
                  <a:gd name="connsiteY0" fmla="*/ 44924 h 108006"/>
                  <a:gd name="connsiteX1" fmla="*/ 44924 w 108006"/>
                  <a:gd name="connsiteY1" fmla="*/ 107233 h 108006"/>
                  <a:gd name="connsiteX2" fmla="*/ 107233 w 108006"/>
                  <a:gd name="connsiteY2" fmla="*/ 63083 h 108006"/>
                  <a:gd name="connsiteX3" fmla="*/ 63083 w 108006"/>
                  <a:gd name="connsiteY3" fmla="*/ 774 h 108006"/>
                  <a:gd name="connsiteX4" fmla="*/ 774 w 108006"/>
                  <a:gd name="connsiteY4" fmla="*/ 44924 h 108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006" h="108006">
                    <a:moveTo>
                      <a:pt x="774" y="44924"/>
                    </a:moveTo>
                    <a:cubicBezTo>
                      <a:pt x="-4224" y="74329"/>
                      <a:pt x="15518" y="102235"/>
                      <a:pt x="44924" y="107233"/>
                    </a:cubicBezTo>
                    <a:cubicBezTo>
                      <a:pt x="74329" y="112231"/>
                      <a:pt x="102235" y="92489"/>
                      <a:pt x="107233" y="63083"/>
                    </a:cubicBezTo>
                    <a:cubicBezTo>
                      <a:pt x="112231" y="33678"/>
                      <a:pt x="92489" y="5772"/>
                      <a:pt x="63083" y="774"/>
                    </a:cubicBezTo>
                    <a:cubicBezTo>
                      <a:pt x="33678" y="-4225"/>
                      <a:pt x="5772" y="15518"/>
                      <a:pt x="774" y="44924"/>
                    </a:cubicBezTo>
                    <a:close/>
                  </a:path>
                </a:pathLst>
              </a:custGeom>
              <a:solidFill>
                <a:srgbClr val="2B0335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2" name="任意多边形: 形状 101" descr="1d13e79a-d308-4453-a663-e3c77d982350"/>
              <p:cNvSpPr/>
              <p:nvPr/>
            </p:nvSpPr>
            <p:spPr>
              <a:xfrm flipH="1">
                <a:off x="2258864" y="3200500"/>
                <a:ext cx="94362" cy="166464"/>
              </a:xfrm>
              <a:custGeom>
                <a:avLst/>
                <a:gdLst>
                  <a:gd name="connsiteX0" fmla="*/ 79720 w 107125"/>
                  <a:gd name="connsiteY0" fmla="*/ 0 h 190427"/>
                  <a:gd name="connsiteX1" fmla="*/ 0 w 107125"/>
                  <a:gd name="connsiteY1" fmla="*/ 165937 h 190427"/>
                  <a:gd name="connsiteX2" fmla="*/ 107126 w 107125"/>
                  <a:gd name="connsiteY2" fmla="*/ 190428 h 190427"/>
                  <a:gd name="connsiteX3" fmla="*/ 79720 w 107125"/>
                  <a:gd name="connsiteY3" fmla="*/ 0 h 190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125" h="190427">
                    <a:moveTo>
                      <a:pt x="79720" y="0"/>
                    </a:moveTo>
                    <a:lnTo>
                      <a:pt x="0" y="165937"/>
                    </a:lnTo>
                    <a:lnTo>
                      <a:pt x="107126" y="190428"/>
                    </a:lnTo>
                    <a:lnTo>
                      <a:pt x="79720" y="0"/>
                    </a:lnTo>
                    <a:close/>
                  </a:path>
                </a:pathLst>
              </a:custGeom>
              <a:solidFill>
                <a:srgbClr val="2B0335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9" name="任意多边形: 形状 98" descr="b031f49f-aa05-4e87-96f3-1fca8027ca3b"/>
              <p:cNvSpPr/>
              <p:nvPr/>
            </p:nvSpPr>
            <p:spPr>
              <a:xfrm flipH="1">
                <a:off x="1475348" y="3314607"/>
                <a:ext cx="162894" cy="202438"/>
              </a:xfrm>
              <a:custGeom>
                <a:avLst/>
                <a:gdLst>
                  <a:gd name="connsiteX0" fmla="*/ 9831 w 184926"/>
                  <a:gd name="connsiteY0" fmla="*/ 231579 h 231579"/>
                  <a:gd name="connsiteX1" fmla="*/ 7749 w 184926"/>
                  <a:gd name="connsiteY1" fmla="*/ 231329 h 231579"/>
                  <a:gd name="connsiteX2" fmla="*/ 85 w 184926"/>
                  <a:gd name="connsiteY2" fmla="*/ 220500 h 231579"/>
                  <a:gd name="connsiteX3" fmla="*/ 29074 w 184926"/>
                  <a:gd name="connsiteY3" fmla="*/ 109042 h 231579"/>
                  <a:gd name="connsiteX4" fmla="*/ 102796 w 184926"/>
                  <a:gd name="connsiteY4" fmla="*/ 18743 h 231579"/>
                  <a:gd name="connsiteX5" fmla="*/ 178350 w 184926"/>
                  <a:gd name="connsiteY5" fmla="*/ 3499 h 231579"/>
                  <a:gd name="connsiteX6" fmla="*/ 184348 w 184926"/>
                  <a:gd name="connsiteY6" fmla="*/ 16078 h 231579"/>
                  <a:gd name="connsiteX7" fmla="*/ 171770 w 184926"/>
                  <a:gd name="connsiteY7" fmla="*/ 22075 h 231579"/>
                  <a:gd name="connsiteX8" fmla="*/ 113625 w 184926"/>
                  <a:gd name="connsiteY8" fmla="*/ 35071 h 231579"/>
                  <a:gd name="connsiteX9" fmla="*/ 46900 w 184926"/>
                  <a:gd name="connsiteY9" fmla="*/ 117123 h 231579"/>
                  <a:gd name="connsiteX10" fmla="*/ 27741 w 184926"/>
                  <a:gd name="connsiteY10" fmla="*/ 175017 h 231579"/>
                  <a:gd name="connsiteX11" fmla="*/ 59895 w 184926"/>
                  <a:gd name="connsiteY11" fmla="*/ 144362 h 231579"/>
                  <a:gd name="connsiteX12" fmla="*/ 138449 w 184926"/>
                  <a:gd name="connsiteY12" fmla="*/ 142030 h 231579"/>
                  <a:gd name="connsiteX13" fmla="*/ 157608 w 184926"/>
                  <a:gd name="connsiteY13" fmla="*/ 173435 h 231579"/>
                  <a:gd name="connsiteX14" fmla="*/ 148029 w 184926"/>
                  <a:gd name="connsiteY14" fmla="*/ 183514 h 231579"/>
                  <a:gd name="connsiteX15" fmla="*/ 137949 w 184926"/>
                  <a:gd name="connsiteY15" fmla="*/ 173934 h 231579"/>
                  <a:gd name="connsiteX16" fmla="*/ 127453 w 184926"/>
                  <a:gd name="connsiteY16" fmla="*/ 158274 h 231579"/>
                  <a:gd name="connsiteX17" fmla="*/ 70391 w 184926"/>
                  <a:gd name="connsiteY17" fmla="*/ 161023 h 231579"/>
                  <a:gd name="connsiteX18" fmla="*/ 27907 w 184926"/>
                  <a:gd name="connsiteY18" fmla="*/ 211587 h 231579"/>
                  <a:gd name="connsiteX19" fmla="*/ 22409 w 184926"/>
                  <a:gd name="connsiteY19" fmla="*/ 219334 h 231579"/>
                  <a:gd name="connsiteX20" fmla="*/ 19161 w 184926"/>
                  <a:gd name="connsiteY20" fmla="*/ 224499 h 231579"/>
                  <a:gd name="connsiteX21" fmla="*/ 9831 w 184926"/>
                  <a:gd name="connsiteY21" fmla="*/ 231413 h 231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4926" h="231579">
                    <a:moveTo>
                      <a:pt x="9831" y="231579"/>
                    </a:moveTo>
                    <a:cubicBezTo>
                      <a:pt x="9165" y="231579"/>
                      <a:pt x="8415" y="231579"/>
                      <a:pt x="7749" y="231329"/>
                    </a:cubicBezTo>
                    <a:cubicBezTo>
                      <a:pt x="2750" y="230246"/>
                      <a:pt x="-582" y="225582"/>
                      <a:pt x="85" y="220500"/>
                    </a:cubicBezTo>
                    <a:cubicBezTo>
                      <a:pt x="5666" y="175767"/>
                      <a:pt x="14829" y="140281"/>
                      <a:pt x="29074" y="109042"/>
                    </a:cubicBezTo>
                    <a:cubicBezTo>
                      <a:pt x="46650" y="70390"/>
                      <a:pt x="72141" y="39152"/>
                      <a:pt x="102796" y="18743"/>
                    </a:cubicBezTo>
                    <a:cubicBezTo>
                      <a:pt x="118123" y="8497"/>
                      <a:pt x="148445" y="-6997"/>
                      <a:pt x="178350" y="3499"/>
                    </a:cubicBezTo>
                    <a:cubicBezTo>
                      <a:pt x="183515" y="5332"/>
                      <a:pt x="186181" y="10913"/>
                      <a:pt x="184348" y="16078"/>
                    </a:cubicBezTo>
                    <a:cubicBezTo>
                      <a:pt x="182515" y="21242"/>
                      <a:pt x="176934" y="23825"/>
                      <a:pt x="171770" y="22075"/>
                    </a:cubicBezTo>
                    <a:cubicBezTo>
                      <a:pt x="149861" y="14328"/>
                      <a:pt x="125954" y="26907"/>
                      <a:pt x="113625" y="35071"/>
                    </a:cubicBezTo>
                    <a:cubicBezTo>
                      <a:pt x="86052" y="53480"/>
                      <a:pt x="62978" y="81803"/>
                      <a:pt x="46900" y="117123"/>
                    </a:cubicBezTo>
                    <a:cubicBezTo>
                      <a:pt x="38987" y="134616"/>
                      <a:pt x="32656" y="153609"/>
                      <a:pt x="27741" y="175017"/>
                    </a:cubicBezTo>
                    <a:cubicBezTo>
                      <a:pt x="36238" y="163605"/>
                      <a:pt x="46734" y="152609"/>
                      <a:pt x="59895" y="144362"/>
                    </a:cubicBezTo>
                    <a:cubicBezTo>
                      <a:pt x="85386" y="128368"/>
                      <a:pt x="116957" y="127452"/>
                      <a:pt x="138449" y="142030"/>
                    </a:cubicBezTo>
                    <a:cubicBezTo>
                      <a:pt x="150111" y="149944"/>
                      <a:pt x="157275" y="161689"/>
                      <a:pt x="157608" y="173435"/>
                    </a:cubicBezTo>
                    <a:cubicBezTo>
                      <a:pt x="157775" y="178849"/>
                      <a:pt x="153443" y="183431"/>
                      <a:pt x="148029" y="183514"/>
                    </a:cubicBezTo>
                    <a:cubicBezTo>
                      <a:pt x="141947" y="183681"/>
                      <a:pt x="138116" y="179349"/>
                      <a:pt x="137949" y="173934"/>
                    </a:cubicBezTo>
                    <a:cubicBezTo>
                      <a:pt x="137782" y="167520"/>
                      <a:pt x="132451" y="161606"/>
                      <a:pt x="127453" y="158274"/>
                    </a:cubicBezTo>
                    <a:cubicBezTo>
                      <a:pt x="109960" y="146362"/>
                      <a:pt x="86135" y="151110"/>
                      <a:pt x="70391" y="161023"/>
                    </a:cubicBezTo>
                    <a:cubicBezTo>
                      <a:pt x="50482" y="173435"/>
                      <a:pt x="37237" y="194593"/>
                      <a:pt x="27907" y="211587"/>
                    </a:cubicBezTo>
                    <a:cubicBezTo>
                      <a:pt x="26075" y="214919"/>
                      <a:pt x="24159" y="217251"/>
                      <a:pt x="22409" y="219334"/>
                    </a:cubicBezTo>
                    <a:cubicBezTo>
                      <a:pt x="20660" y="221416"/>
                      <a:pt x="19827" y="222333"/>
                      <a:pt x="19161" y="224499"/>
                    </a:cubicBezTo>
                    <a:cubicBezTo>
                      <a:pt x="17828" y="228664"/>
                      <a:pt x="13996" y="231413"/>
                      <a:pt x="9831" y="231413"/>
                    </a:cubicBezTo>
                    <a:close/>
                  </a:path>
                </a:pathLst>
              </a:custGeom>
              <a:solidFill>
                <a:srgbClr val="2B0335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6" name="任意多边形: 形状 95" descr="6f7767e0-c788-4ef6-94fe-3fa9bb12b45e"/>
              <p:cNvSpPr/>
              <p:nvPr/>
            </p:nvSpPr>
            <p:spPr>
              <a:xfrm flipH="1">
                <a:off x="2183804" y="3378300"/>
                <a:ext cx="158150" cy="90830"/>
              </a:xfrm>
              <a:custGeom>
                <a:avLst/>
                <a:gdLst>
                  <a:gd name="connsiteX0" fmla="*/ 91415 w 179541"/>
                  <a:gd name="connsiteY0" fmla="*/ 103906 h 103905"/>
                  <a:gd name="connsiteX1" fmla="*/ 36352 w 179541"/>
                  <a:gd name="connsiteY1" fmla="*/ 82581 h 103905"/>
                  <a:gd name="connsiteX2" fmla="*/ 1116 w 179541"/>
                  <a:gd name="connsiteY2" fmla="*/ 36598 h 103905"/>
                  <a:gd name="connsiteX3" fmla="*/ 5281 w 179541"/>
                  <a:gd name="connsiteY3" fmla="*/ 23353 h 103905"/>
                  <a:gd name="connsiteX4" fmla="*/ 18526 w 179541"/>
                  <a:gd name="connsiteY4" fmla="*/ 27518 h 103905"/>
                  <a:gd name="connsiteX5" fmla="*/ 48931 w 179541"/>
                  <a:gd name="connsiteY5" fmla="*/ 67503 h 103905"/>
                  <a:gd name="connsiteX6" fmla="*/ 92248 w 179541"/>
                  <a:gd name="connsiteY6" fmla="*/ 84247 h 103905"/>
                  <a:gd name="connsiteX7" fmla="*/ 138813 w 179541"/>
                  <a:gd name="connsiteY7" fmla="*/ 60422 h 103905"/>
                  <a:gd name="connsiteX8" fmla="*/ 159972 w 179541"/>
                  <a:gd name="connsiteY8" fmla="*/ 8609 h 103905"/>
                  <a:gd name="connsiteX9" fmla="*/ 170968 w 179541"/>
                  <a:gd name="connsiteY9" fmla="*/ 112 h 103905"/>
                  <a:gd name="connsiteX10" fmla="*/ 179465 w 179541"/>
                  <a:gd name="connsiteY10" fmla="*/ 11108 h 103905"/>
                  <a:gd name="connsiteX11" fmla="*/ 153891 w 179541"/>
                  <a:gd name="connsiteY11" fmla="*/ 73084 h 103905"/>
                  <a:gd name="connsiteX12" fmla="*/ 92581 w 179541"/>
                  <a:gd name="connsiteY12" fmla="*/ 103906 h 103905"/>
                  <a:gd name="connsiteX13" fmla="*/ 91331 w 179541"/>
                  <a:gd name="connsiteY13" fmla="*/ 103906 h 103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9541" h="103905">
                    <a:moveTo>
                      <a:pt x="91415" y="103906"/>
                    </a:moveTo>
                    <a:cubicBezTo>
                      <a:pt x="72422" y="103906"/>
                      <a:pt x="52846" y="96325"/>
                      <a:pt x="36352" y="82581"/>
                    </a:cubicBezTo>
                    <a:cubicBezTo>
                      <a:pt x="22941" y="71418"/>
                      <a:pt x="11445" y="56341"/>
                      <a:pt x="1116" y="36598"/>
                    </a:cubicBezTo>
                    <a:cubicBezTo>
                      <a:pt x="-1383" y="31767"/>
                      <a:pt x="449" y="25852"/>
                      <a:pt x="5281" y="23353"/>
                    </a:cubicBezTo>
                    <a:cubicBezTo>
                      <a:pt x="10112" y="20937"/>
                      <a:pt x="16027" y="22770"/>
                      <a:pt x="18526" y="27518"/>
                    </a:cubicBezTo>
                    <a:cubicBezTo>
                      <a:pt x="27605" y="45011"/>
                      <a:pt x="37602" y="58090"/>
                      <a:pt x="48931" y="67503"/>
                    </a:cubicBezTo>
                    <a:cubicBezTo>
                      <a:pt x="62176" y="78582"/>
                      <a:pt x="77420" y="84080"/>
                      <a:pt x="92248" y="84247"/>
                    </a:cubicBezTo>
                    <a:cubicBezTo>
                      <a:pt x="109158" y="83997"/>
                      <a:pt x="126568" y="75083"/>
                      <a:pt x="138813" y="60422"/>
                    </a:cubicBezTo>
                    <a:cubicBezTo>
                      <a:pt x="149976" y="47094"/>
                      <a:pt x="157306" y="29267"/>
                      <a:pt x="159972" y="8609"/>
                    </a:cubicBezTo>
                    <a:cubicBezTo>
                      <a:pt x="160638" y="3194"/>
                      <a:pt x="165636" y="-721"/>
                      <a:pt x="170968" y="112"/>
                    </a:cubicBezTo>
                    <a:cubicBezTo>
                      <a:pt x="176382" y="778"/>
                      <a:pt x="180131" y="5693"/>
                      <a:pt x="179465" y="11108"/>
                    </a:cubicBezTo>
                    <a:cubicBezTo>
                      <a:pt x="176299" y="35432"/>
                      <a:pt x="167469" y="56924"/>
                      <a:pt x="153891" y="73084"/>
                    </a:cubicBezTo>
                    <a:cubicBezTo>
                      <a:pt x="137980" y="91994"/>
                      <a:pt x="115072" y="103489"/>
                      <a:pt x="92581" y="103906"/>
                    </a:cubicBezTo>
                    <a:lnTo>
                      <a:pt x="91331" y="103906"/>
                    </a:lnTo>
                    <a:close/>
                  </a:path>
                </a:pathLst>
              </a:custGeom>
              <a:solidFill>
                <a:srgbClr val="2B0335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9" name="任意多边形: 形状 28" descr="c31254de-b56f-4be8-bd03-3285432024cc"/>
              <p:cNvSpPr/>
              <p:nvPr/>
            </p:nvSpPr>
            <p:spPr>
              <a:xfrm flipH="1">
                <a:off x="2375846" y="3065920"/>
                <a:ext cx="145779" cy="99980"/>
              </a:xfrm>
              <a:custGeom>
                <a:avLst/>
                <a:gdLst>
                  <a:gd name="connsiteX0" fmla="*/ 35570 w 165497"/>
                  <a:gd name="connsiteY0" fmla="*/ 22002 h 114372"/>
                  <a:gd name="connsiteX1" fmla="*/ 10413 w 165497"/>
                  <a:gd name="connsiteY1" fmla="*/ 46743 h 114372"/>
                  <a:gd name="connsiteX2" fmla="*/ 0 w 165497"/>
                  <a:gd name="connsiteY2" fmla="*/ 78064 h 114372"/>
                  <a:gd name="connsiteX3" fmla="*/ 13828 w 165497"/>
                  <a:gd name="connsiteY3" fmla="*/ 107220 h 114372"/>
                  <a:gd name="connsiteX4" fmla="*/ 47482 w 165497"/>
                  <a:gd name="connsiteY4" fmla="*/ 114301 h 114372"/>
                  <a:gd name="connsiteX5" fmla="*/ 91548 w 165497"/>
                  <a:gd name="connsiteY5" fmla="*/ 109386 h 114372"/>
                  <a:gd name="connsiteX6" fmla="*/ 140863 w 165497"/>
                  <a:gd name="connsiteY6" fmla="*/ 90310 h 114372"/>
                  <a:gd name="connsiteX7" fmla="*/ 142196 w 165497"/>
                  <a:gd name="connsiteY7" fmla="*/ 4509 h 114372"/>
                  <a:gd name="connsiteX8" fmla="*/ 35653 w 165497"/>
                  <a:gd name="connsiteY8" fmla="*/ 22086 h 114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5497" h="114372">
                    <a:moveTo>
                      <a:pt x="35570" y="22002"/>
                    </a:moveTo>
                    <a:cubicBezTo>
                      <a:pt x="25574" y="28333"/>
                      <a:pt x="16910" y="36830"/>
                      <a:pt x="10413" y="46743"/>
                    </a:cubicBezTo>
                    <a:cubicBezTo>
                      <a:pt x="4248" y="56073"/>
                      <a:pt x="0" y="66902"/>
                      <a:pt x="0" y="78064"/>
                    </a:cubicBezTo>
                    <a:cubicBezTo>
                      <a:pt x="0" y="89227"/>
                      <a:pt x="4748" y="100722"/>
                      <a:pt x="13828" y="107220"/>
                    </a:cubicBezTo>
                    <a:cubicBezTo>
                      <a:pt x="23324" y="114051"/>
                      <a:pt x="35820" y="114634"/>
                      <a:pt x="47482" y="114301"/>
                    </a:cubicBezTo>
                    <a:cubicBezTo>
                      <a:pt x="62226" y="113801"/>
                      <a:pt x="76971" y="112218"/>
                      <a:pt x="91548" y="109386"/>
                    </a:cubicBezTo>
                    <a:cubicBezTo>
                      <a:pt x="109042" y="106054"/>
                      <a:pt x="126535" y="100806"/>
                      <a:pt x="140863" y="90310"/>
                    </a:cubicBezTo>
                    <a:cubicBezTo>
                      <a:pt x="167603" y="70817"/>
                      <a:pt x="178765" y="20753"/>
                      <a:pt x="142196" y="4509"/>
                    </a:cubicBezTo>
                    <a:cubicBezTo>
                      <a:pt x="114623" y="-7736"/>
                      <a:pt x="59061" y="7258"/>
                      <a:pt x="35653" y="22086"/>
                    </a:cubicBezTo>
                    <a:close/>
                  </a:path>
                </a:pathLst>
              </a:custGeom>
              <a:solidFill>
                <a:srgbClr val="977BFF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30" name="任意多边形: 形状 29" descr="ff658392-12ae-4cb5-9ec0-e385ef22ae3f"/>
              <p:cNvSpPr/>
              <p:nvPr/>
            </p:nvSpPr>
            <p:spPr>
              <a:xfrm flipH="1">
                <a:off x="1952514" y="3064318"/>
                <a:ext cx="145779" cy="99980"/>
              </a:xfrm>
              <a:custGeom>
                <a:avLst/>
                <a:gdLst>
                  <a:gd name="connsiteX0" fmla="*/ 129928 w 165497"/>
                  <a:gd name="connsiteY0" fmla="*/ 22002 h 114372"/>
                  <a:gd name="connsiteX1" fmla="*/ 155085 w 165497"/>
                  <a:gd name="connsiteY1" fmla="*/ 46743 h 114372"/>
                  <a:gd name="connsiteX2" fmla="*/ 165498 w 165497"/>
                  <a:gd name="connsiteY2" fmla="*/ 78064 h 114372"/>
                  <a:gd name="connsiteX3" fmla="*/ 151670 w 165497"/>
                  <a:gd name="connsiteY3" fmla="*/ 107220 h 114372"/>
                  <a:gd name="connsiteX4" fmla="*/ 118016 w 165497"/>
                  <a:gd name="connsiteY4" fmla="*/ 114301 h 114372"/>
                  <a:gd name="connsiteX5" fmla="*/ 73950 w 165497"/>
                  <a:gd name="connsiteY5" fmla="*/ 109386 h 114372"/>
                  <a:gd name="connsiteX6" fmla="*/ 24635 w 165497"/>
                  <a:gd name="connsiteY6" fmla="*/ 90310 h 114372"/>
                  <a:gd name="connsiteX7" fmla="*/ 23302 w 165497"/>
                  <a:gd name="connsiteY7" fmla="*/ 4509 h 114372"/>
                  <a:gd name="connsiteX8" fmla="*/ 129845 w 165497"/>
                  <a:gd name="connsiteY8" fmla="*/ 22086 h 114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5497" h="114372">
                    <a:moveTo>
                      <a:pt x="129928" y="22002"/>
                    </a:moveTo>
                    <a:cubicBezTo>
                      <a:pt x="139924" y="28333"/>
                      <a:pt x="148588" y="36830"/>
                      <a:pt x="155085" y="46743"/>
                    </a:cubicBezTo>
                    <a:cubicBezTo>
                      <a:pt x="161250" y="56073"/>
                      <a:pt x="165498" y="66902"/>
                      <a:pt x="165498" y="78064"/>
                    </a:cubicBezTo>
                    <a:cubicBezTo>
                      <a:pt x="165498" y="89227"/>
                      <a:pt x="160750" y="100722"/>
                      <a:pt x="151670" y="107220"/>
                    </a:cubicBezTo>
                    <a:cubicBezTo>
                      <a:pt x="142174" y="114051"/>
                      <a:pt x="129678" y="114634"/>
                      <a:pt x="118016" y="114301"/>
                    </a:cubicBezTo>
                    <a:cubicBezTo>
                      <a:pt x="103272" y="113801"/>
                      <a:pt x="88527" y="112218"/>
                      <a:pt x="73950" y="109386"/>
                    </a:cubicBezTo>
                    <a:cubicBezTo>
                      <a:pt x="56456" y="106054"/>
                      <a:pt x="38963" y="100806"/>
                      <a:pt x="24635" y="90310"/>
                    </a:cubicBezTo>
                    <a:cubicBezTo>
                      <a:pt x="-2105" y="70817"/>
                      <a:pt x="-13267" y="20753"/>
                      <a:pt x="23302" y="4509"/>
                    </a:cubicBezTo>
                    <a:cubicBezTo>
                      <a:pt x="50875" y="-7736"/>
                      <a:pt x="106437" y="7258"/>
                      <a:pt x="129845" y="22086"/>
                    </a:cubicBezTo>
                    <a:close/>
                  </a:path>
                </a:pathLst>
              </a:custGeom>
              <a:solidFill>
                <a:srgbClr val="977BFF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5" name="任意多边形: 形状 24" descr="1d724498-1d5b-465a-b3f4-11d6a87d5544"/>
              <p:cNvSpPr/>
              <p:nvPr/>
            </p:nvSpPr>
            <p:spPr>
              <a:xfrm flipH="1">
                <a:off x="1376650" y="2605420"/>
                <a:ext cx="591815" cy="727392"/>
              </a:xfrm>
              <a:custGeom>
                <a:avLst/>
                <a:gdLst>
                  <a:gd name="connsiteX0" fmla="*/ 559319 w 671862"/>
                  <a:gd name="connsiteY0" fmla="*/ 824853 h 832100"/>
                  <a:gd name="connsiteX1" fmla="*/ 517252 w 671862"/>
                  <a:gd name="connsiteY1" fmla="*/ 766875 h 832100"/>
                  <a:gd name="connsiteX2" fmla="*/ 445363 w 671862"/>
                  <a:gd name="connsiteY2" fmla="*/ 753380 h 832100"/>
                  <a:gd name="connsiteX3" fmla="*/ 324158 w 671862"/>
                  <a:gd name="connsiteY3" fmla="*/ 832101 h 832100"/>
                  <a:gd name="connsiteX4" fmla="*/ 211368 w 671862"/>
                  <a:gd name="connsiteY4" fmla="*/ 519386 h 832100"/>
                  <a:gd name="connsiteX5" fmla="*/ 56260 w 671862"/>
                  <a:gd name="connsiteY5" fmla="*/ 434751 h 832100"/>
                  <a:gd name="connsiteX6" fmla="*/ 5113 w 671862"/>
                  <a:gd name="connsiteY6" fmla="*/ 326793 h 832100"/>
                  <a:gd name="connsiteX7" fmla="*/ 27688 w 671862"/>
                  <a:gd name="connsiteY7" fmla="*/ 179349 h 832100"/>
                  <a:gd name="connsiteX8" fmla="*/ 179214 w 671862"/>
                  <a:gd name="connsiteY8" fmla="*/ 0 h 832100"/>
                  <a:gd name="connsiteX9" fmla="*/ 416957 w 671862"/>
                  <a:gd name="connsiteY9" fmla="*/ 72056 h 832100"/>
                  <a:gd name="connsiteX10" fmla="*/ 614965 w 671862"/>
                  <a:gd name="connsiteY10" fmla="*/ 215085 h 832100"/>
                  <a:gd name="connsiteX11" fmla="*/ 661697 w 671862"/>
                  <a:gd name="connsiteY11" fmla="*/ 513055 h 832100"/>
                  <a:gd name="connsiteX12" fmla="*/ 559403 w 671862"/>
                  <a:gd name="connsiteY12" fmla="*/ 824687 h 832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1862" h="832100">
                    <a:moveTo>
                      <a:pt x="559319" y="824853"/>
                    </a:moveTo>
                    <a:cubicBezTo>
                      <a:pt x="555904" y="800363"/>
                      <a:pt x="538827" y="778954"/>
                      <a:pt x="517252" y="766875"/>
                    </a:cubicBezTo>
                    <a:cubicBezTo>
                      <a:pt x="495677" y="754797"/>
                      <a:pt x="470020" y="751381"/>
                      <a:pt x="445363" y="753380"/>
                    </a:cubicBezTo>
                    <a:cubicBezTo>
                      <a:pt x="395881" y="757545"/>
                      <a:pt x="344318" y="786784"/>
                      <a:pt x="324158" y="832101"/>
                    </a:cubicBezTo>
                    <a:cubicBezTo>
                      <a:pt x="232443" y="759795"/>
                      <a:pt x="186961" y="633593"/>
                      <a:pt x="211368" y="519386"/>
                    </a:cubicBezTo>
                    <a:cubicBezTo>
                      <a:pt x="154806" y="500810"/>
                      <a:pt x="96911" y="478235"/>
                      <a:pt x="56260" y="434751"/>
                    </a:cubicBezTo>
                    <a:cubicBezTo>
                      <a:pt x="28604" y="405179"/>
                      <a:pt x="10445" y="366861"/>
                      <a:pt x="5113" y="326793"/>
                    </a:cubicBezTo>
                    <a:cubicBezTo>
                      <a:pt x="-1718" y="275729"/>
                      <a:pt x="-7382" y="217167"/>
                      <a:pt x="27688" y="179349"/>
                    </a:cubicBezTo>
                    <a:cubicBezTo>
                      <a:pt x="80918" y="121954"/>
                      <a:pt x="131482" y="62060"/>
                      <a:pt x="179214" y="0"/>
                    </a:cubicBezTo>
                    <a:cubicBezTo>
                      <a:pt x="257850" y="25407"/>
                      <a:pt x="339986" y="41901"/>
                      <a:pt x="416957" y="72056"/>
                    </a:cubicBezTo>
                    <a:cubicBezTo>
                      <a:pt x="493927" y="102211"/>
                      <a:pt x="568066" y="147111"/>
                      <a:pt x="614965" y="215085"/>
                    </a:cubicBezTo>
                    <a:cubicBezTo>
                      <a:pt x="673609" y="300136"/>
                      <a:pt x="682439" y="411844"/>
                      <a:pt x="661697" y="513055"/>
                    </a:cubicBezTo>
                    <a:cubicBezTo>
                      <a:pt x="640955" y="614267"/>
                      <a:pt x="606301" y="732555"/>
                      <a:pt x="559403" y="824687"/>
                    </a:cubicBezTo>
                    <a:close/>
                  </a:path>
                </a:pathLst>
              </a:custGeom>
              <a:solidFill>
                <a:srgbClr val="977BFF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6" name="任意多边形: 形状 25" descr="77841f64-83f7-47f8-8424-ac3920da6100"/>
              <p:cNvSpPr/>
              <p:nvPr/>
            </p:nvSpPr>
            <p:spPr>
              <a:xfrm flipH="1">
                <a:off x="1799009" y="2544460"/>
                <a:ext cx="884412" cy="398413"/>
              </a:xfrm>
              <a:custGeom>
                <a:avLst/>
                <a:gdLst>
                  <a:gd name="connsiteX0" fmla="*/ 1003869 w 1004035"/>
                  <a:gd name="connsiteY0" fmla="*/ 75983 h 455765"/>
                  <a:gd name="connsiteX1" fmla="*/ 852926 w 1004035"/>
                  <a:gd name="connsiteY1" fmla="*/ 229758 h 455765"/>
                  <a:gd name="connsiteX2" fmla="*/ 626512 w 1004035"/>
                  <a:gd name="connsiteY2" fmla="*/ 272991 h 455765"/>
                  <a:gd name="connsiteX3" fmla="*/ 606686 w 1004035"/>
                  <a:gd name="connsiteY3" fmla="*/ 274074 h 455765"/>
                  <a:gd name="connsiteX4" fmla="*/ 597523 w 1004035"/>
                  <a:gd name="connsiteY4" fmla="*/ 285487 h 455765"/>
                  <a:gd name="connsiteX5" fmla="*/ 401681 w 1004035"/>
                  <a:gd name="connsiteY5" fmla="*/ 423184 h 455765"/>
                  <a:gd name="connsiteX6" fmla="*/ 192010 w 1004035"/>
                  <a:gd name="connsiteY6" fmla="*/ 454589 h 455765"/>
                  <a:gd name="connsiteX7" fmla="*/ 0 w 1004035"/>
                  <a:gd name="connsiteY7" fmla="*/ 372037 h 455765"/>
                  <a:gd name="connsiteX8" fmla="*/ 125036 w 1004035"/>
                  <a:gd name="connsiteY8" fmla="*/ 207350 h 455765"/>
                  <a:gd name="connsiteX9" fmla="*/ 258402 w 1004035"/>
                  <a:gd name="connsiteY9" fmla="*/ 91810 h 455765"/>
                  <a:gd name="connsiteX10" fmla="*/ 487898 w 1004035"/>
                  <a:gd name="connsiteY10" fmla="*/ 10924 h 455765"/>
                  <a:gd name="connsiteX11" fmla="*/ 666164 w 1004035"/>
                  <a:gd name="connsiteY11" fmla="*/ 845 h 455765"/>
                  <a:gd name="connsiteX12" fmla="*/ 1004035 w 1004035"/>
                  <a:gd name="connsiteY12" fmla="*/ 75983 h 455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04035" h="455765">
                    <a:moveTo>
                      <a:pt x="1003869" y="75983"/>
                    </a:moveTo>
                    <a:cubicBezTo>
                      <a:pt x="981127" y="151204"/>
                      <a:pt x="919817" y="188607"/>
                      <a:pt x="852926" y="229758"/>
                    </a:cubicBezTo>
                    <a:cubicBezTo>
                      <a:pt x="786035" y="270909"/>
                      <a:pt x="703816" y="286570"/>
                      <a:pt x="626512" y="272991"/>
                    </a:cubicBezTo>
                    <a:cubicBezTo>
                      <a:pt x="619848" y="271825"/>
                      <a:pt x="612434" y="270576"/>
                      <a:pt x="606686" y="274074"/>
                    </a:cubicBezTo>
                    <a:cubicBezTo>
                      <a:pt x="602438" y="276657"/>
                      <a:pt x="599939" y="281238"/>
                      <a:pt x="597523" y="285487"/>
                    </a:cubicBezTo>
                    <a:cubicBezTo>
                      <a:pt x="557038" y="356376"/>
                      <a:pt x="479068" y="397277"/>
                      <a:pt x="401681" y="423184"/>
                    </a:cubicBezTo>
                    <a:cubicBezTo>
                      <a:pt x="334206" y="445759"/>
                      <a:pt x="262900" y="460087"/>
                      <a:pt x="192010" y="454589"/>
                    </a:cubicBezTo>
                    <a:cubicBezTo>
                      <a:pt x="121037" y="449091"/>
                      <a:pt x="50231" y="422351"/>
                      <a:pt x="0" y="372037"/>
                    </a:cubicBezTo>
                    <a:cubicBezTo>
                      <a:pt x="40318" y="315808"/>
                      <a:pt x="77637" y="257830"/>
                      <a:pt x="125036" y="207350"/>
                    </a:cubicBezTo>
                    <a:cubicBezTo>
                      <a:pt x="165437" y="164366"/>
                      <a:pt x="208587" y="123382"/>
                      <a:pt x="258402" y="91810"/>
                    </a:cubicBezTo>
                    <a:cubicBezTo>
                      <a:pt x="327376" y="48077"/>
                      <a:pt x="407262" y="23753"/>
                      <a:pt x="487898" y="10924"/>
                    </a:cubicBezTo>
                    <a:cubicBezTo>
                      <a:pt x="546792" y="1594"/>
                      <a:pt x="606603" y="-1738"/>
                      <a:pt x="666164" y="845"/>
                    </a:cubicBezTo>
                    <a:cubicBezTo>
                      <a:pt x="772290" y="5510"/>
                      <a:pt x="912903" y="34832"/>
                      <a:pt x="1004035" y="75983"/>
                    </a:cubicBezTo>
                    <a:close/>
                  </a:path>
                </a:pathLst>
              </a:custGeom>
              <a:solidFill>
                <a:srgbClr val="977BFF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6" name="任意多边形: 形状 165" descr="34bebe81-cce9-44ca-a785-545146b73aae"/>
              <p:cNvSpPr/>
              <p:nvPr/>
            </p:nvSpPr>
            <p:spPr>
              <a:xfrm flipH="1">
                <a:off x="1638159" y="4778551"/>
                <a:ext cx="313157" cy="602379"/>
              </a:xfrm>
              <a:custGeom>
                <a:avLst/>
                <a:gdLst>
                  <a:gd name="connsiteX0" fmla="*/ 350840 w 355514"/>
                  <a:gd name="connsiteY0" fmla="*/ 639943 h 689091"/>
                  <a:gd name="connsiteX1" fmla="*/ 216641 w 355514"/>
                  <a:gd name="connsiteY1" fmla="*/ 419943 h 689091"/>
                  <a:gd name="connsiteX2" fmla="*/ 224222 w 355514"/>
                  <a:gd name="connsiteY2" fmla="*/ 404949 h 689091"/>
                  <a:gd name="connsiteX3" fmla="*/ 288447 w 355514"/>
                  <a:gd name="connsiteY3" fmla="*/ 57831 h 689091"/>
                  <a:gd name="connsiteX4" fmla="*/ 181321 w 355514"/>
                  <a:gd name="connsiteY4" fmla="*/ 103 h 689091"/>
                  <a:gd name="connsiteX5" fmla="*/ 63866 w 355514"/>
                  <a:gd name="connsiteY5" fmla="*/ 53666 h 689091"/>
                  <a:gd name="connsiteX6" fmla="*/ 141920 w 355514"/>
                  <a:gd name="connsiteY6" fmla="*/ 419860 h 689091"/>
                  <a:gd name="connsiteX7" fmla="*/ 4972 w 355514"/>
                  <a:gd name="connsiteY7" fmla="*/ 637277 h 689091"/>
                  <a:gd name="connsiteX8" fmla="*/ 15135 w 355514"/>
                  <a:gd name="connsiteY8" fmla="*/ 681677 h 689091"/>
                  <a:gd name="connsiteX9" fmla="*/ 59618 w 355514"/>
                  <a:gd name="connsiteY9" fmla="*/ 671681 h 689091"/>
                  <a:gd name="connsiteX10" fmla="*/ 178989 w 355514"/>
                  <a:gd name="connsiteY10" fmla="*/ 482169 h 689091"/>
                  <a:gd name="connsiteX11" fmla="*/ 295778 w 355514"/>
                  <a:gd name="connsiteY11" fmla="*/ 673597 h 689091"/>
                  <a:gd name="connsiteX12" fmla="*/ 323351 w 355514"/>
                  <a:gd name="connsiteY12" fmla="*/ 689091 h 689091"/>
                  <a:gd name="connsiteX13" fmla="*/ 340094 w 355514"/>
                  <a:gd name="connsiteY13" fmla="*/ 684426 h 689091"/>
                  <a:gd name="connsiteX14" fmla="*/ 350757 w 355514"/>
                  <a:gd name="connsiteY14" fmla="*/ 640026 h 689091"/>
                  <a:gd name="connsiteX15" fmla="*/ 178906 w 355514"/>
                  <a:gd name="connsiteY15" fmla="*/ 351053 h 689091"/>
                  <a:gd name="connsiteX16" fmla="*/ 119262 w 355514"/>
                  <a:gd name="connsiteY16" fmla="*/ 86653 h 689091"/>
                  <a:gd name="connsiteX17" fmla="*/ 173824 w 355514"/>
                  <a:gd name="connsiteY17" fmla="*/ 64578 h 689091"/>
                  <a:gd name="connsiteX18" fmla="*/ 179322 w 355514"/>
                  <a:gd name="connsiteY18" fmla="*/ 64578 h 689091"/>
                  <a:gd name="connsiteX19" fmla="*/ 232385 w 355514"/>
                  <a:gd name="connsiteY19" fmla="*/ 89569 h 689091"/>
                  <a:gd name="connsiteX20" fmla="*/ 198232 w 355514"/>
                  <a:gd name="connsiteY20" fmla="*/ 307319 h 689091"/>
                  <a:gd name="connsiteX21" fmla="*/ 180322 w 355514"/>
                  <a:gd name="connsiteY21" fmla="*/ 348304 h 689091"/>
                  <a:gd name="connsiteX22" fmla="*/ 179072 w 355514"/>
                  <a:gd name="connsiteY22" fmla="*/ 351053 h 689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55514" h="689091">
                    <a:moveTo>
                      <a:pt x="350840" y="639943"/>
                    </a:moveTo>
                    <a:lnTo>
                      <a:pt x="216641" y="419943"/>
                    </a:lnTo>
                    <a:cubicBezTo>
                      <a:pt x="218890" y="415612"/>
                      <a:pt x="221473" y="410613"/>
                      <a:pt x="224222" y="404949"/>
                    </a:cubicBezTo>
                    <a:cubicBezTo>
                      <a:pt x="261458" y="330894"/>
                      <a:pt x="341344" y="151045"/>
                      <a:pt x="288447" y="57831"/>
                    </a:cubicBezTo>
                    <a:cubicBezTo>
                      <a:pt x="274286" y="32674"/>
                      <a:pt x="244131" y="2185"/>
                      <a:pt x="181321" y="103"/>
                    </a:cubicBezTo>
                    <a:cubicBezTo>
                      <a:pt x="112098" y="-1980"/>
                      <a:pt x="79194" y="28009"/>
                      <a:pt x="63866" y="53666"/>
                    </a:cubicBezTo>
                    <a:cubicBezTo>
                      <a:pt x="5472" y="151379"/>
                      <a:pt x="105767" y="353385"/>
                      <a:pt x="141920" y="419860"/>
                    </a:cubicBezTo>
                    <a:lnTo>
                      <a:pt x="4972" y="637277"/>
                    </a:lnTo>
                    <a:cubicBezTo>
                      <a:pt x="-4525" y="652272"/>
                      <a:pt x="-26" y="672264"/>
                      <a:pt x="15135" y="681677"/>
                    </a:cubicBezTo>
                    <a:cubicBezTo>
                      <a:pt x="30129" y="691174"/>
                      <a:pt x="50121" y="686675"/>
                      <a:pt x="59618" y="671681"/>
                    </a:cubicBezTo>
                    <a:lnTo>
                      <a:pt x="178989" y="482169"/>
                    </a:lnTo>
                    <a:lnTo>
                      <a:pt x="295778" y="673597"/>
                    </a:lnTo>
                    <a:cubicBezTo>
                      <a:pt x="301942" y="683593"/>
                      <a:pt x="312521" y="689091"/>
                      <a:pt x="323351" y="689091"/>
                    </a:cubicBezTo>
                    <a:cubicBezTo>
                      <a:pt x="329015" y="689091"/>
                      <a:pt x="334763" y="687508"/>
                      <a:pt x="340094" y="684426"/>
                    </a:cubicBezTo>
                    <a:cubicBezTo>
                      <a:pt x="355255" y="675096"/>
                      <a:pt x="360087" y="655271"/>
                      <a:pt x="350757" y="640026"/>
                    </a:cubicBezTo>
                    <a:close/>
                    <a:moveTo>
                      <a:pt x="178906" y="351053"/>
                    </a:moveTo>
                    <a:cubicBezTo>
                      <a:pt x="131674" y="254756"/>
                      <a:pt x="91356" y="133469"/>
                      <a:pt x="119262" y="86653"/>
                    </a:cubicBezTo>
                    <a:cubicBezTo>
                      <a:pt x="122677" y="81155"/>
                      <a:pt x="132673" y="64578"/>
                      <a:pt x="173824" y="64578"/>
                    </a:cubicBezTo>
                    <a:lnTo>
                      <a:pt x="179322" y="64578"/>
                    </a:lnTo>
                    <a:cubicBezTo>
                      <a:pt x="214975" y="65828"/>
                      <a:pt x="226721" y="79406"/>
                      <a:pt x="232385" y="89569"/>
                    </a:cubicBezTo>
                    <a:cubicBezTo>
                      <a:pt x="256543" y="132136"/>
                      <a:pt x="231885" y="224934"/>
                      <a:pt x="198232" y="307319"/>
                    </a:cubicBezTo>
                    <a:cubicBezTo>
                      <a:pt x="192401" y="321314"/>
                      <a:pt x="186486" y="335225"/>
                      <a:pt x="180322" y="348304"/>
                    </a:cubicBezTo>
                    <a:cubicBezTo>
                      <a:pt x="179822" y="349303"/>
                      <a:pt x="179489" y="350053"/>
                      <a:pt x="179072" y="351053"/>
                    </a:cubicBezTo>
                    <a:close/>
                  </a:path>
                </a:pathLst>
              </a:custGeom>
              <a:solidFill>
                <a:srgbClr val="FF5E5C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8" name="任意多边形: 形状 167" descr="18cb9dbe-857d-48a1-bb7d-4559402142b6"/>
              <p:cNvSpPr/>
              <p:nvPr/>
            </p:nvSpPr>
            <p:spPr>
              <a:xfrm flipH="1">
                <a:off x="2617603" y="3434395"/>
                <a:ext cx="553555" cy="552407"/>
              </a:xfrm>
              <a:custGeom>
                <a:avLst/>
                <a:gdLst>
                  <a:gd name="connsiteX0" fmla="*/ 628345 w 628427"/>
                  <a:gd name="connsiteY0" fmla="*/ 303718 h 631926"/>
                  <a:gd name="connsiteX1" fmla="*/ 283726 w 628427"/>
                  <a:gd name="connsiteY1" fmla="*/ 5081 h 631926"/>
                  <a:gd name="connsiteX2" fmla="*/ 283226 w 628427"/>
                  <a:gd name="connsiteY2" fmla="*/ 0 h 631926"/>
                  <a:gd name="connsiteX3" fmla="*/ 282559 w 628427"/>
                  <a:gd name="connsiteY3" fmla="*/ 2582 h 631926"/>
                  <a:gd name="connsiteX4" fmla="*/ 281976 w 628427"/>
                  <a:gd name="connsiteY4" fmla="*/ 1333 h 631926"/>
                  <a:gd name="connsiteX5" fmla="*/ 282226 w 628427"/>
                  <a:gd name="connsiteY5" fmla="*/ 3998 h 631926"/>
                  <a:gd name="connsiteX6" fmla="*/ 0 w 628427"/>
                  <a:gd name="connsiteY6" fmla="*/ 362196 h 631926"/>
                  <a:gd name="connsiteX7" fmla="*/ 341537 w 628427"/>
                  <a:gd name="connsiteY7" fmla="*/ 627761 h 631926"/>
                  <a:gd name="connsiteX8" fmla="*/ 341953 w 628427"/>
                  <a:gd name="connsiteY8" fmla="*/ 631927 h 631926"/>
                  <a:gd name="connsiteX9" fmla="*/ 342703 w 628427"/>
                  <a:gd name="connsiteY9" fmla="*/ 629761 h 631926"/>
                  <a:gd name="connsiteX10" fmla="*/ 343203 w 628427"/>
                  <a:gd name="connsiteY10" fmla="*/ 630594 h 631926"/>
                  <a:gd name="connsiteX11" fmla="*/ 343036 w 628427"/>
                  <a:gd name="connsiteY11" fmla="*/ 628844 h 631926"/>
                  <a:gd name="connsiteX12" fmla="*/ 628428 w 628427"/>
                  <a:gd name="connsiteY12" fmla="*/ 303718 h 631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28427" h="631926">
                    <a:moveTo>
                      <a:pt x="628345" y="303718"/>
                    </a:moveTo>
                    <a:cubicBezTo>
                      <a:pt x="628345" y="303718"/>
                      <a:pt x="415592" y="301969"/>
                      <a:pt x="283726" y="5081"/>
                    </a:cubicBezTo>
                    <a:lnTo>
                      <a:pt x="283226" y="0"/>
                    </a:lnTo>
                    <a:cubicBezTo>
                      <a:pt x="283059" y="916"/>
                      <a:pt x="282809" y="1749"/>
                      <a:pt x="282559" y="2582"/>
                    </a:cubicBezTo>
                    <a:cubicBezTo>
                      <a:pt x="282393" y="2166"/>
                      <a:pt x="282143" y="1749"/>
                      <a:pt x="281976" y="1333"/>
                    </a:cubicBezTo>
                    <a:lnTo>
                      <a:pt x="282226" y="3998"/>
                    </a:lnTo>
                    <a:cubicBezTo>
                      <a:pt x="208671" y="320378"/>
                      <a:pt x="0" y="362196"/>
                      <a:pt x="0" y="362196"/>
                    </a:cubicBezTo>
                    <a:cubicBezTo>
                      <a:pt x="184513" y="369943"/>
                      <a:pt x="325293" y="600272"/>
                      <a:pt x="341537" y="627761"/>
                    </a:cubicBezTo>
                    <a:lnTo>
                      <a:pt x="341953" y="631927"/>
                    </a:lnTo>
                    <a:cubicBezTo>
                      <a:pt x="341953" y="631927"/>
                      <a:pt x="342370" y="630760"/>
                      <a:pt x="342703" y="629761"/>
                    </a:cubicBezTo>
                    <a:cubicBezTo>
                      <a:pt x="342787" y="629927"/>
                      <a:pt x="343203" y="630594"/>
                      <a:pt x="343203" y="630594"/>
                    </a:cubicBezTo>
                    <a:lnTo>
                      <a:pt x="343036" y="628844"/>
                    </a:lnTo>
                    <a:cubicBezTo>
                      <a:pt x="353782" y="598773"/>
                      <a:pt x="448663" y="346119"/>
                      <a:pt x="628428" y="303718"/>
                    </a:cubicBezTo>
                    <a:close/>
                  </a:path>
                </a:pathLst>
              </a:custGeom>
              <a:solidFill>
                <a:srgbClr val="FFC063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2" name="任意多边形: 形状 171" descr="858fc717-eba2-4a60-87fa-880f83d98461"/>
              <p:cNvSpPr/>
              <p:nvPr/>
            </p:nvSpPr>
            <p:spPr>
              <a:xfrm flipH="1">
                <a:off x="3114438" y="3856966"/>
                <a:ext cx="286022" cy="285451"/>
              </a:xfrm>
              <a:custGeom>
                <a:avLst/>
                <a:gdLst>
                  <a:gd name="connsiteX0" fmla="*/ 324710 w 324709"/>
                  <a:gd name="connsiteY0" fmla="*/ 156857 h 326542"/>
                  <a:gd name="connsiteX1" fmla="*/ 146611 w 324709"/>
                  <a:gd name="connsiteY1" fmla="*/ 2582 h 326542"/>
                  <a:gd name="connsiteX2" fmla="*/ 146361 w 324709"/>
                  <a:gd name="connsiteY2" fmla="*/ 0 h 326542"/>
                  <a:gd name="connsiteX3" fmla="*/ 146028 w 324709"/>
                  <a:gd name="connsiteY3" fmla="*/ 1333 h 326542"/>
                  <a:gd name="connsiteX4" fmla="*/ 145695 w 324709"/>
                  <a:gd name="connsiteY4" fmla="*/ 666 h 326542"/>
                  <a:gd name="connsiteX5" fmla="*/ 145861 w 324709"/>
                  <a:gd name="connsiteY5" fmla="*/ 1999 h 326542"/>
                  <a:gd name="connsiteX6" fmla="*/ 0 w 324709"/>
                  <a:gd name="connsiteY6" fmla="*/ 187096 h 326542"/>
                  <a:gd name="connsiteX7" fmla="*/ 176516 w 324709"/>
                  <a:gd name="connsiteY7" fmla="*/ 324377 h 326542"/>
                  <a:gd name="connsiteX8" fmla="*/ 176683 w 324709"/>
                  <a:gd name="connsiteY8" fmla="*/ 326543 h 326542"/>
                  <a:gd name="connsiteX9" fmla="*/ 177099 w 324709"/>
                  <a:gd name="connsiteY9" fmla="*/ 325460 h 326542"/>
                  <a:gd name="connsiteX10" fmla="*/ 177349 w 324709"/>
                  <a:gd name="connsiteY10" fmla="*/ 325876 h 326542"/>
                  <a:gd name="connsiteX11" fmla="*/ 177349 w 324709"/>
                  <a:gd name="connsiteY11" fmla="*/ 324960 h 326542"/>
                  <a:gd name="connsiteX12" fmla="*/ 324710 w 324709"/>
                  <a:gd name="connsiteY12" fmla="*/ 156940 h 326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4709" h="326542">
                    <a:moveTo>
                      <a:pt x="324710" y="156857"/>
                    </a:moveTo>
                    <a:cubicBezTo>
                      <a:pt x="324710" y="156857"/>
                      <a:pt x="214752" y="155941"/>
                      <a:pt x="146611" y="2582"/>
                    </a:cubicBezTo>
                    <a:lnTo>
                      <a:pt x="146361" y="0"/>
                    </a:lnTo>
                    <a:cubicBezTo>
                      <a:pt x="146278" y="500"/>
                      <a:pt x="146111" y="916"/>
                      <a:pt x="146028" y="1333"/>
                    </a:cubicBezTo>
                    <a:cubicBezTo>
                      <a:pt x="145945" y="1083"/>
                      <a:pt x="145861" y="916"/>
                      <a:pt x="145695" y="666"/>
                    </a:cubicBezTo>
                    <a:lnTo>
                      <a:pt x="145861" y="1999"/>
                    </a:lnTo>
                    <a:cubicBezTo>
                      <a:pt x="107792" y="165520"/>
                      <a:pt x="0" y="187096"/>
                      <a:pt x="0" y="187096"/>
                    </a:cubicBezTo>
                    <a:cubicBezTo>
                      <a:pt x="95380" y="191094"/>
                      <a:pt x="168103" y="310132"/>
                      <a:pt x="176516" y="324377"/>
                    </a:cubicBezTo>
                    <a:lnTo>
                      <a:pt x="176683" y="326543"/>
                    </a:lnTo>
                    <a:cubicBezTo>
                      <a:pt x="176683" y="326543"/>
                      <a:pt x="176933" y="325960"/>
                      <a:pt x="177099" y="325460"/>
                    </a:cubicBezTo>
                    <a:cubicBezTo>
                      <a:pt x="177099" y="325460"/>
                      <a:pt x="177349" y="325876"/>
                      <a:pt x="177349" y="325876"/>
                    </a:cubicBezTo>
                    <a:lnTo>
                      <a:pt x="177349" y="324960"/>
                    </a:lnTo>
                    <a:cubicBezTo>
                      <a:pt x="182764" y="309382"/>
                      <a:pt x="231829" y="178849"/>
                      <a:pt x="324710" y="156940"/>
                    </a:cubicBezTo>
                    <a:close/>
                  </a:path>
                </a:pathLst>
              </a:custGeom>
              <a:solidFill>
                <a:srgbClr val="FFC063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3" name="任意多边形: 形状 172" descr="f3299337-f31b-4c30-ba04-79d249c5604e"/>
              <p:cNvSpPr/>
              <p:nvPr/>
            </p:nvSpPr>
            <p:spPr>
              <a:xfrm flipH="1">
                <a:off x="2407745" y="3815313"/>
                <a:ext cx="286022" cy="285451"/>
              </a:xfrm>
              <a:custGeom>
                <a:avLst/>
                <a:gdLst>
                  <a:gd name="connsiteX0" fmla="*/ 324710 w 324709"/>
                  <a:gd name="connsiteY0" fmla="*/ 156940 h 326542"/>
                  <a:gd name="connsiteX1" fmla="*/ 146611 w 324709"/>
                  <a:gd name="connsiteY1" fmla="*/ 2582 h 326542"/>
                  <a:gd name="connsiteX2" fmla="*/ 146361 w 324709"/>
                  <a:gd name="connsiteY2" fmla="*/ 0 h 326542"/>
                  <a:gd name="connsiteX3" fmla="*/ 146028 w 324709"/>
                  <a:gd name="connsiteY3" fmla="*/ 1333 h 326542"/>
                  <a:gd name="connsiteX4" fmla="*/ 145695 w 324709"/>
                  <a:gd name="connsiteY4" fmla="*/ 666 h 326542"/>
                  <a:gd name="connsiteX5" fmla="*/ 145861 w 324709"/>
                  <a:gd name="connsiteY5" fmla="*/ 1999 h 326542"/>
                  <a:gd name="connsiteX6" fmla="*/ 0 w 324709"/>
                  <a:gd name="connsiteY6" fmla="*/ 187096 h 326542"/>
                  <a:gd name="connsiteX7" fmla="*/ 176516 w 324709"/>
                  <a:gd name="connsiteY7" fmla="*/ 324377 h 326542"/>
                  <a:gd name="connsiteX8" fmla="*/ 176683 w 324709"/>
                  <a:gd name="connsiteY8" fmla="*/ 326543 h 326542"/>
                  <a:gd name="connsiteX9" fmla="*/ 177099 w 324709"/>
                  <a:gd name="connsiteY9" fmla="*/ 325460 h 326542"/>
                  <a:gd name="connsiteX10" fmla="*/ 177349 w 324709"/>
                  <a:gd name="connsiteY10" fmla="*/ 325876 h 326542"/>
                  <a:gd name="connsiteX11" fmla="*/ 177349 w 324709"/>
                  <a:gd name="connsiteY11" fmla="*/ 324960 h 326542"/>
                  <a:gd name="connsiteX12" fmla="*/ 324710 w 324709"/>
                  <a:gd name="connsiteY12" fmla="*/ 156940 h 326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4709" h="326542">
                    <a:moveTo>
                      <a:pt x="324710" y="156940"/>
                    </a:moveTo>
                    <a:cubicBezTo>
                      <a:pt x="324710" y="156940"/>
                      <a:pt x="214752" y="156024"/>
                      <a:pt x="146611" y="2582"/>
                    </a:cubicBezTo>
                    <a:lnTo>
                      <a:pt x="146361" y="0"/>
                    </a:lnTo>
                    <a:cubicBezTo>
                      <a:pt x="146278" y="500"/>
                      <a:pt x="146111" y="916"/>
                      <a:pt x="146028" y="1333"/>
                    </a:cubicBezTo>
                    <a:cubicBezTo>
                      <a:pt x="145944" y="1083"/>
                      <a:pt x="145861" y="916"/>
                      <a:pt x="145695" y="666"/>
                    </a:cubicBezTo>
                    <a:lnTo>
                      <a:pt x="145861" y="1999"/>
                    </a:lnTo>
                    <a:cubicBezTo>
                      <a:pt x="107792" y="165521"/>
                      <a:pt x="0" y="187096"/>
                      <a:pt x="0" y="187096"/>
                    </a:cubicBezTo>
                    <a:cubicBezTo>
                      <a:pt x="95380" y="191094"/>
                      <a:pt x="168103" y="310132"/>
                      <a:pt x="176516" y="324377"/>
                    </a:cubicBezTo>
                    <a:lnTo>
                      <a:pt x="176683" y="326543"/>
                    </a:lnTo>
                    <a:cubicBezTo>
                      <a:pt x="176683" y="326543"/>
                      <a:pt x="176933" y="325960"/>
                      <a:pt x="177099" y="325460"/>
                    </a:cubicBezTo>
                    <a:cubicBezTo>
                      <a:pt x="177099" y="325460"/>
                      <a:pt x="177349" y="325876"/>
                      <a:pt x="177349" y="325876"/>
                    </a:cubicBezTo>
                    <a:lnTo>
                      <a:pt x="177349" y="324960"/>
                    </a:lnTo>
                    <a:cubicBezTo>
                      <a:pt x="182764" y="309466"/>
                      <a:pt x="231828" y="178849"/>
                      <a:pt x="324710" y="156940"/>
                    </a:cubicBezTo>
                    <a:close/>
                  </a:path>
                </a:pathLst>
              </a:custGeom>
              <a:solidFill>
                <a:srgbClr val="FFC063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0" name="任意多边形: 形状 169" descr="ad89732a-7237-4d5f-8952-c0d428baef73"/>
              <p:cNvSpPr/>
              <p:nvPr/>
            </p:nvSpPr>
            <p:spPr>
              <a:xfrm flipH="1">
                <a:off x="882018" y="4493917"/>
                <a:ext cx="412671" cy="411866"/>
              </a:xfrm>
              <a:custGeom>
                <a:avLst/>
                <a:gdLst>
                  <a:gd name="connsiteX0" fmla="*/ 468489 w 468488"/>
                  <a:gd name="connsiteY0" fmla="*/ 226414 h 471154"/>
                  <a:gd name="connsiteX1" fmla="*/ 211503 w 468488"/>
                  <a:gd name="connsiteY1" fmla="*/ 3748 h 471154"/>
                  <a:gd name="connsiteX2" fmla="*/ 211170 w 468488"/>
                  <a:gd name="connsiteY2" fmla="*/ 0 h 471154"/>
                  <a:gd name="connsiteX3" fmla="*/ 210670 w 468488"/>
                  <a:gd name="connsiteY3" fmla="*/ 1916 h 471154"/>
                  <a:gd name="connsiteX4" fmla="*/ 210254 w 468488"/>
                  <a:gd name="connsiteY4" fmla="*/ 1000 h 471154"/>
                  <a:gd name="connsiteX5" fmla="*/ 210420 w 468488"/>
                  <a:gd name="connsiteY5" fmla="*/ 2999 h 471154"/>
                  <a:gd name="connsiteX6" fmla="*/ 0 w 468488"/>
                  <a:gd name="connsiteY6" fmla="*/ 270064 h 471154"/>
                  <a:gd name="connsiteX7" fmla="*/ 254653 w 468488"/>
                  <a:gd name="connsiteY7" fmla="*/ 468072 h 471154"/>
                  <a:gd name="connsiteX8" fmla="*/ 254903 w 468488"/>
                  <a:gd name="connsiteY8" fmla="*/ 471154 h 471154"/>
                  <a:gd name="connsiteX9" fmla="*/ 255486 w 468488"/>
                  <a:gd name="connsiteY9" fmla="*/ 469572 h 471154"/>
                  <a:gd name="connsiteX10" fmla="*/ 255820 w 468488"/>
                  <a:gd name="connsiteY10" fmla="*/ 470154 h 471154"/>
                  <a:gd name="connsiteX11" fmla="*/ 255820 w 468488"/>
                  <a:gd name="connsiteY11" fmla="*/ 468905 h 471154"/>
                  <a:gd name="connsiteX12" fmla="*/ 468489 w 468488"/>
                  <a:gd name="connsiteY12" fmla="*/ 226497 h 471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8488" h="471154">
                    <a:moveTo>
                      <a:pt x="468489" y="226414"/>
                    </a:moveTo>
                    <a:cubicBezTo>
                      <a:pt x="468489" y="226414"/>
                      <a:pt x="309799" y="225164"/>
                      <a:pt x="211503" y="3748"/>
                    </a:cubicBezTo>
                    <a:lnTo>
                      <a:pt x="211170" y="0"/>
                    </a:lnTo>
                    <a:cubicBezTo>
                      <a:pt x="211003" y="666"/>
                      <a:pt x="210837" y="1249"/>
                      <a:pt x="210670" y="1916"/>
                    </a:cubicBezTo>
                    <a:cubicBezTo>
                      <a:pt x="210504" y="1582"/>
                      <a:pt x="210420" y="1333"/>
                      <a:pt x="210254" y="1000"/>
                    </a:cubicBezTo>
                    <a:lnTo>
                      <a:pt x="210420" y="2999"/>
                    </a:lnTo>
                    <a:cubicBezTo>
                      <a:pt x="155524" y="238909"/>
                      <a:pt x="0" y="270064"/>
                      <a:pt x="0" y="270064"/>
                    </a:cubicBezTo>
                    <a:cubicBezTo>
                      <a:pt x="137615" y="275895"/>
                      <a:pt x="242574" y="447580"/>
                      <a:pt x="254653" y="468072"/>
                    </a:cubicBezTo>
                    <a:lnTo>
                      <a:pt x="254903" y="471154"/>
                    </a:lnTo>
                    <a:cubicBezTo>
                      <a:pt x="254903" y="471154"/>
                      <a:pt x="255236" y="470238"/>
                      <a:pt x="255486" y="469572"/>
                    </a:cubicBezTo>
                    <a:cubicBezTo>
                      <a:pt x="255486" y="469655"/>
                      <a:pt x="255820" y="470154"/>
                      <a:pt x="255820" y="470154"/>
                    </a:cubicBezTo>
                    <a:lnTo>
                      <a:pt x="255820" y="468905"/>
                    </a:lnTo>
                    <a:cubicBezTo>
                      <a:pt x="263650" y="446497"/>
                      <a:pt x="334456" y="258068"/>
                      <a:pt x="468489" y="226497"/>
                    </a:cubicBezTo>
                    <a:close/>
                  </a:path>
                </a:pathLst>
              </a:custGeom>
              <a:solidFill>
                <a:srgbClr val="FFC063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1" name="任意多边形: 形状 170" descr="f576c17d-28f6-42b3-96c0-fa94930fd40d"/>
              <p:cNvSpPr/>
              <p:nvPr/>
            </p:nvSpPr>
            <p:spPr>
              <a:xfrm flipH="1">
                <a:off x="2906341" y="5471808"/>
                <a:ext cx="412671" cy="411866"/>
              </a:xfrm>
              <a:custGeom>
                <a:avLst/>
                <a:gdLst>
                  <a:gd name="connsiteX0" fmla="*/ 468489 w 468488"/>
                  <a:gd name="connsiteY0" fmla="*/ 226414 h 471154"/>
                  <a:gd name="connsiteX1" fmla="*/ 211503 w 468488"/>
                  <a:gd name="connsiteY1" fmla="*/ 3749 h 471154"/>
                  <a:gd name="connsiteX2" fmla="*/ 211170 w 468488"/>
                  <a:gd name="connsiteY2" fmla="*/ 0 h 471154"/>
                  <a:gd name="connsiteX3" fmla="*/ 210670 w 468488"/>
                  <a:gd name="connsiteY3" fmla="*/ 1916 h 471154"/>
                  <a:gd name="connsiteX4" fmla="*/ 210253 w 468488"/>
                  <a:gd name="connsiteY4" fmla="*/ 1000 h 471154"/>
                  <a:gd name="connsiteX5" fmla="*/ 210420 w 468488"/>
                  <a:gd name="connsiteY5" fmla="*/ 2999 h 471154"/>
                  <a:gd name="connsiteX6" fmla="*/ 0 w 468488"/>
                  <a:gd name="connsiteY6" fmla="*/ 270064 h 471154"/>
                  <a:gd name="connsiteX7" fmla="*/ 254653 w 468488"/>
                  <a:gd name="connsiteY7" fmla="*/ 468072 h 471154"/>
                  <a:gd name="connsiteX8" fmla="*/ 254903 w 468488"/>
                  <a:gd name="connsiteY8" fmla="*/ 471154 h 471154"/>
                  <a:gd name="connsiteX9" fmla="*/ 255486 w 468488"/>
                  <a:gd name="connsiteY9" fmla="*/ 469572 h 471154"/>
                  <a:gd name="connsiteX10" fmla="*/ 255820 w 468488"/>
                  <a:gd name="connsiteY10" fmla="*/ 470155 h 471154"/>
                  <a:gd name="connsiteX11" fmla="*/ 255820 w 468488"/>
                  <a:gd name="connsiteY11" fmla="*/ 468905 h 471154"/>
                  <a:gd name="connsiteX12" fmla="*/ 468489 w 468488"/>
                  <a:gd name="connsiteY12" fmla="*/ 226497 h 471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8488" h="471154">
                    <a:moveTo>
                      <a:pt x="468489" y="226414"/>
                    </a:moveTo>
                    <a:cubicBezTo>
                      <a:pt x="468489" y="226414"/>
                      <a:pt x="309799" y="225164"/>
                      <a:pt x="211503" y="3749"/>
                    </a:cubicBezTo>
                    <a:lnTo>
                      <a:pt x="211170" y="0"/>
                    </a:lnTo>
                    <a:cubicBezTo>
                      <a:pt x="211003" y="667"/>
                      <a:pt x="210837" y="1249"/>
                      <a:pt x="210670" y="1916"/>
                    </a:cubicBezTo>
                    <a:cubicBezTo>
                      <a:pt x="210503" y="1583"/>
                      <a:pt x="210337" y="1333"/>
                      <a:pt x="210253" y="1000"/>
                    </a:cubicBezTo>
                    <a:lnTo>
                      <a:pt x="210420" y="2999"/>
                    </a:lnTo>
                    <a:cubicBezTo>
                      <a:pt x="155524" y="238909"/>
                      <a:pt x="0" y="270064"/>
                      <a:pt x="0" y="270064"/>
                    </a:cubicBezTo>
                    <a:cubicBezTo>
                      <a:pt x="137614" y="275895"/>
                      <a:pt x="242574" y="447580"/>
                      <a:pt x="254653" y="468072"/>
                    </a:cubicBezTo>
                    <a:lnTo>
                      <a:pt x="254903" y="471154"/>
                    </a:lnTo>
                    <a:cubicBezTo>
                      <a:pt x="254903" y="471154"/>
                      <a:pt x="255236" y="470238"/>
                      <a:pt x="255486" y="469572"/>
                    </a:cubicBezTo>
                    <a:cubicBezTo>
                      <a:pt x="255486" y="469655"/>
                      <a:pt x="255820" y="470155"/>
                      <a:pt x="255820" y="470155"/>
                    </a:cubicBezTo>
                    <a:lnTo>
                      <a:pt x="255820" y="468905"/>
                    </a:lnTo>
                    <a:cubicBezTo>
                      <a:pt x="263650" y="446497"/>
                      <a:pt x="334456" y="258069"/>
                      <a:pt x="468489" y="226497"/>
                    </a:cubicBezTo>
                    <a:close/>
                  </a:path>
                </a:pathLst>
              </a:custGeom>
              <a:solidFill>
                <a:srgbClr val="FFC063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</p:grp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ISLIDE.GUIDESSETTING" val="{&quot;Id&quot;:&quot;GuidesStyle_Normal&quot;,&quot;Name&quot;:&quot;GuidesStyle_Normal&quot;,&quot;Kind&quot;:0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Designed by iSlide">
  <a:themeElements>
    <a:clrScheme name="iSlide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639CEF"/>
      </a:accent1>
      <a:accent2>
        <a:srgbClr val="BF87B8"/>
      </a:accent2>
      <a:accent3>
        <a:srgbClr val="F9738A"/>
      </a:accent3>
      <a:accent4>
        <a:srgbClr val="45F9D7"/>
      </a:accent4>
      <a:accent5>
        <a:srgbClr val="7865ED"/>
      </a:accent5>
      <a:accent6>
        <a:srgbClr val="F7CB4F"/>
      </a:accent6>
      <a:hlink>
        <a:srgbClr val="F84D4D"/>
      </a:hlink>
      <a:folHlink>
        <a:srgbClr val="979797"/>
      </a:folHlink>
    </a:clrScheme>
    <a:fontScheme name="iSlide">
      <a:majorFont>
        <a:latin typeface="Lato Black"/>
        <a:ea typeface="华康方圆体 Std W7"/>
        <a:cs typeface=""/>
      </a:majorFont>
      <a:minorFont>
        <a:latin typeface="Lato"/>
        <a:ea typeface="思源黑体 CN Normal"/>
        <a:cs typeface=""/>
      </a:minorFont>
    </a:fontScheme>
    <a:fmtScheme name="iSlid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 Presentation Template</Template>
  <TotalTime>0</TotalTime>
  <Words>6701</Words>
  <Application>WPS 演示</Application>
  <PresentationFormat>宽屏</PresentationFormat>
  <Paragraphs>1078</Paragraphs>
  <Slides>68</Slides>
  <Notes>7</Notes>
  <HiddenSlides>7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68</vt:i4>
      </vt:variant>
    </vt:vector>
  </HeadingPairs>
  <TitlesOfParts>
    <vt:vector size="81" baseType="lpstr">
      <vt:lpstr>Arial</vt:lpstr>
      <vt:lpstr>宋体</vt:lpstr>
      <vt:lpstr>Wingdings</vt:lpstr>
      <vt:lpstr>华康方圆体 Std W7</vt:lpstr>
      <vt:lpstr>Latha</vt:lpstr>
      <vt:lpstr>思源黑体 CN Normal</vt:lpstr>
      <vt:lpstr>Arial</vt:lpstr>
      <vt:lpstr>Lato</vt:lpstr>
      <vt:lpstr>微软雅黑</vt:lpstr>
      <vt:lpstr>Arial Unicode MS</vt:lpstr>
      <vt:lpstr>等线</vt:lpstr>
      <vt:lpstr>Verdana</vt:lpstr>
      <vt:lpstr>Designed by iSlide</vt:lpstr>
      <vt:lpstr>学前儿童身体的生长 发育与保健</vt:lpstr>
      <vt:lpstr>目录</vt:lpstr>
      <vt:lpstr>人体概述</vt:lpstr>
      <vt:lpstr>人体的基本形态</vt:lpstr>
      <vt:lpstr>人体的基本结构</vt:lpstr>
      <vt:lpstr>人体的功能调节与化学构成</vt:lpstr>
      <vt:lpstr>运动系统</vt:lpstr>
      <vt:lpstr>PowerPoint 演示文稿</vt:lpstr>
      <vt:lpstr>骨骼</vt:lpstr>
      <vt:lpstr>骨连接</vt:lpstr>
      <vt:lpstr>骨骼肌</vt:lpstr>
      <vt:lpstr>学前儿童运动系统的特点</vt:lpstr>
      <vt:lpstr>学前儿童运动系统的保育要点</vt:lpstr>
      <vt:lpstr>呼吸系统</vt:lpstr>
      <vt:lpstr>PowerPoint 演示文稿</vt:lpstr>
      <vt:lpstr>概述</vt:lpstr>
      <vt:lpstr>学前儿童呼吸系统的特点</vt:lpstr>
      <vt:lpstr>学前儿童呼吸系统的保育要点</vt:lpstr>
      <vt:lpstr>循环系统</vt:lpstr>
      <vt:lpstr>循环系统概述</vt:lpstr>
      <vt:lpstr>血液循环系统</vt:lpstr>
      <vt:lpstr>PowerPoint 演示文稿</vt:lpstr>
      <vt:lpstr>淋巴循环系统</vt:lpstr>
      <vt:lpstr>学前儿童循环系统的特点</vt:lpstr>
      <vt:lpstr>学前儿童循环系统的保育要点</vt:lpstr>
      <vt:lpstr>消化系统</vt:lpstr>
      <vt:lpstr>概述</vt:lpstr>
      <vt:lpstr>具体器官</vt:lpstr>
      <vt:lpstr>学前儿童消化系统的特点</vt:lpstr>
      <vt:lpstr>学前儿童消化系统的保育要点</vt:lpstr>
      <vt:lpstr>泌尿系统</vt:lpstr>
      <vt:lpstr>概述</vt:lpstr>
      <vt:lpstr>学前儿童泌尿系统的特点</vt:lpstr>
      <vt:lpstr>学前儿童泌尿系统的保育要点</vt:lpstr>
      <vt:lpstr>生殖系统</vt:lpstr>
      <vt:lpstr>概述</vt:lpstr>
      <vt:lpstr>学前儿童生殖系统的特点</vt:lpstr>
      <vt:lpstr>内分泌系统</vt:lpstr>
      <vt:lpstr>概述</vt:lpstr>
      <vt:lpstr>内分泌系统的常见疾病</vt:lpstr>
      <vt:lpstr>学前儿童内分泌系统的特点</vt:lpstr>
      <vt:lpstr>学前儿童内分泌系统的保育要点</vt:lpstr>
      <vt:lpstr>感觉器官</vt:lpstr>
      <vt:lpstr>视觉器官——眼</vt:lpstr>
      <vt:lpstr>学前儿童眼睛的特点</vt:lpstr>
      <vt:lpstr>学前儿童眼睛的保育要点</vt:lpstr>
      <vt:lpstr>听觉器官——耳</vt:lpstr>
      <vt:lpstr>学前儿童耳的保育要点</vt:lpstr>
      <vt:lpstr>身兼数职的皮肤</vt:lpstr>
      <vt:lpstr>学前儿童皮肤的特点</vt:lpstr>
      <vt:lpstr>学前儿童皮肤的保育要点</vt:lpstr>
      <vt:lpstr>鼻、舌</vt:lpstr>
      <vt:lpstr>神经系统</vt:lpstr>
      <vt:lpstr>神经系统的概述</vt:lpstr>
      <vt:lpstr>神经系统活动的方式</vt:lpstr>
      <vt:lpstr>大脑皮质活动的特性</vt:lpstr>
      <vt:lpstr>学前儿童神经系统的特点</vt:lpstr>
      <vt:lpstr>学前儿童神经系统的保育要点</vt:lpstr>
      <vt:lpstr>免疫系统</vt:lpstr>
      <vt:lpstr>PowerPoint 演示文稿</vt:lpstr>
      <vt:lpstr>PowerPoint 演示文稿</vt:lpstr>
      <vt:lpstr>PowerPoint 演示文稿</vt:lpstr>
      <vt:lpstr>PowerPoint 演示文稿</vt:lpstr>
      <vt:lpstr>学前儿童身体生长发育的规律 </vt:lpstr>
      <vt:lpstr>PowerPoint 演示文稿</vt:lpstr>
      <vt:lpstr>PowerPoint 演示文稿</vt:lpstr>
      <vt:lpstr>PowerPoint 演示文稿</vt:lpstr>
      <vt:lpstr>谢谢观看</vt:lpstr>
    </vt:vector>
  </TitlesOfParts>
  <Company>iSlide</Company>
  <LinksUpToDate>false</LinksUpToDate>
  <SharedDoc>false</SharedDoc>
  <HyperlinksChanged>false</HyperlinksChanged>
  <AppVersion>14.0000</AppVersion>
  <Manager>婷婷煜立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婷婷煜立</dc:creator>
  <cp:lastModifiedBy>嘟嘟</cp:lastModifiedBy>
  <cp:revision>6</cp:revision>
  <cp:lastPrinted>2024-11-10T16:00:00Z</cp:lastPrinted>
  <dcterms:created xsi:type="dcterms:W3CDTF">2024-11-10T16:00:00Z</dcterms:created>
  <dcterms:modified xsi:type="dcterms:W3CDTF">2025-06-27T01:48:59Z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2c5ec207-e925-4be5-861e-a7bc7bb8d660</vt:lpwstr>
  </property>
  <property fmtid="{D5CDD505-2E9C-101B-9397-08002B2CF9AE}" pid="3" name="ICV">
    <vt:lpwstr>F7402739B12E4044935BDEA5D42AF7FE_12</vt:lpwstr>
  </property>
  <property fmtid="{D5CDD505-2E9C-101B-9397-08002B2CF9AE}" pid="4" name="KSOProductBuildVer">
    <vt:lpwstr>2052-12.1.0.21171</vt:lpwstr>
  </property>
</Properties>
</file>