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学前儿童健康教育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/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/>
              </a:rPr>
              <a:t>培养健康意识，促进幼儿成长</a:t>
            </a:r>
            <a:endParaRPr lang="en-US" sz="20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知识态度行为关系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6" name="3e0224fb-c018-4570-962c-dcfc127225c3.source.5.zh-Hans.pptx" descr="13a32e56-0478-4b77-918c-be5069cab22b"/>
          <p:cNvGrpSpPr/>
          <p:nvPr/>
        </p:nvGrpSpPr>
        <p:grpSpPr>
          <a:xfrm>
            <a:off x="660400" y="1130303"/>
            <a:ext cx="10858500" cy="5003797"/>
            <a:chOff x="660400" y="1130303"/>
            <a:chExt cx="10858500" cy="5003797"/>
          </a:xfrm>
        </p:grpSpPr>
        <p:grpSp>
          <p:nvGrpSpPr>
            <p:cNvPr id="54" name="组合 53" descr="d33c1b09-5030-4ca2-8ace-b42d3f8612b0"/>
            <p:cNvGrpSpPr/>
            <p:nvPr/>
          </p:nvGrpSpPr>
          <p:grpSpPr>
            <a:xfrm>
              <a:off x="4063910" y="2445434"/>
              <a:ext cx="3839953" cy="3688666"/>
              <a:chOff x="4063910" y="2445434"/>
              <a:chExt cx="3839953" cy="3688666"/>
            </a:xfrm>
          </p:grpSpPr>
          <p:sp>
            <p:nvSpPr>
              <p:cNvPr id="4" name="í$ḷïďé" descr="35438c09-d1f8-4ade-8ad3-00c21ca13ba6"/>
              <p:cNvSpPr/>
              <p:nvPr/>
            </p:nvSpPr>
            <p:spPr>
              <a:xfrm>
                <a:off x="5599893" y="2445434"/>
                <a:ext cx="767991" cy="662061"/>
              </a:xfrm>
              <a:custGeom>
                <a:avLst/>
                <a:gdLst>
                  <a:gd name="connsiteX0" fmla="*/ 512386 w 1024773"/>
                  <a:gd name="connsiteY0" fmla="*/ 0 h 883425"/>
                  <a:gd name="connsiteX1" fmla="*/ 1024773 w 1024773"/>
                  <a:gd name="connsiteY1" fmla="*/ 883425 h 883425"/>
                  <a:gd name="connsiteX2" fmla="*/ 0 w 1024773"/>
                  <a:gd name="connsiteY2" fmla="*/ 883425 h 88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4773" h="883425">
                    <a:moveTo>
                      <a:pt x="512386" y="0"/>
                    </a:moveTo>
                    <a:lnTo>
                      <a:pt x="1024773" y="883425"/>
                    </a:lnTo>
                    <a:lnTo>
                      <a:pt x="0" y="88342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5" name="íSḻíḋé" descr="cad5019f-acac-499b-bc95-19bd5dd1ad93"/>
              <p:cNvSpPr/>
              <p:nvPr/>
            </p:nvSpPr>
            <p:spPr>
              <a:xfrm>
                <a:off x="5215896" y="3202085"/>
                <a:ext cx="1535981" cy="662061"/>
              </a:xfrm>
              <a:custGeom>
                <a:avLst/>
                <a:gdLst>
                  <a:gd name="connsiteX0" fmla="*/ 512387 w 2049546"/>
                  <a:gd name="connsiteY0" fmla="*/ 0 h 883425"/>
                  <a:gd name="connsiteX1" fmla="*/ 1537160 w 2049546"/>
                  <a:gd name="connsiteY1" fmla="*/ 0 h 883425"/>
                  <a:gd name="connsiteX2" fmla="*/ 2049546 w 2049546"/>
                  <a:gd name="connsiteY2" fmla="*/ 883425 h 883425"/>
                  <a:gd name="connsiteX3" fmla="*/ 0 w 2049546"/>
                  <a:gd name="connsiteY3" fmla="*/ 883425 h 88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9546" h="883425">
                    <a:moveTo>
                      <a:pt x="512387" y="0"/>
                    </a:moveTo>
                    <a:lnTo>
                      <a:pt x="1537160" y="0"/>
                    </a:lnTo>
                    <a:lnTo>
                      <a:pt x="2049546" y="883425"/>
                    </a:lnTo>
                    <a:lnTo>
                      <a:pt x="0" y="883425"/>
                    </a:lnTo>
                    <a:close/>
                  </a:path>
                </a:pathLst>
              </a:cu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6" name="îṧlîḍè" descr="0fdf9cd8-dad2-4ff8-b73d-ef422836d961"/>
              <p:cNvSpPr/>
              <p:nvPr/>
            </p:nvSpPr>
            <p:spPr>
              <a:xfrm>
                <a:off x="4831900" y="3958736"/>
                <a:ext cx="2303972" cy="662062"/>
              </a:xfrm>
              <a:custGeom>
                <a:avLst/>
                <a:gdLst>
                  <a:gd name="connsiteX0" fmla="*/ 512387 w 3074320"/>
                  <a:gd name="connsiteY0" fmla="*/ 0 h 883426"/>
                  <a:gd name="connsiteX1" fmla="*/ 2561933 w 3074320"/>
                  <a:gd name="connsiteY1" fmla="*/ 0 h 883426"/>
                  <a:gd name="connsiteX2" fmla="*/ 3074320 w 3074320"/>
                  <a:gd name="connsiteY2" fmla="*/ 883426 h 883426"/>
                  <a:gd name="connsiteX3" fmla="*/ 0 w 3074320"/>
                  <a:gd name="connsiteY3" fmla="*/ 883426 h 883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4320" h="883426">
                    <a:moveTo>
                      <a:pt x="512387" y="0"/>
                    </a:moveTo>
                    <a:lnTo>
                      <a:pt x="2561933" y="0"/>
                    </a:lnTo>
                    <a:lnTo>
                      <a:pt x="3074320" y="883426"/>
                    </a:lnTo>
                    <a:lnTo>
                      <a:pt x="0" y="883426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7" name="íšlïḋê" descr="435cf1f3-16f6-4613-9507-9084e4a2ffb5"/>
              <p:cNvSpPr/>
              <p:nvPr/>
            </p:nvSpPr>
            <p:spPr>
              <a:xfrm>
                <a:off x="4447906" y="4715388"/>
                <a:ext cx="3071963" cy="662061"/>
              </a:xfrm>
              <a:custGeom>
                <a:avLst/>
                <a:gdLst>
                  <a:gd name="connsiteX0" fmla="*/ 512386 w 4099093"/>
                  <a:gd name="connsiteY0" fmla="*/ 0 h 883425"/>
                  <a:gd name="connsiteX1" fmla="*/ 3586706 w 4099093"/>
                  <a:gd name="connsiteY1" fmla="*/ 0 h 883425"/>
                  <a:gd name="connsiteX2" fmla="*/ 4099093 w 4099093"/>
                  <a:gd name="connsiteY2" fmla="*/ 883425 h 883425"/>
                  <a:gd name="connsiteX3" fmla="*/ 0 w 4099093"/>
                  <a:gd name="connsiteY3" fmla="*/ 883425 h 88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9093" h="883425">
                    <a:moveTo>
                      <a:pt x="512386" y="0"/>
                    </a:moveTo>
                    <a:lnTo>
                      <a:pt x="3586706" y="0"/>
                    </a:lnTo>
                    <a:lnTo>
                      <a:pt x="4099093" y="883425"/>
                    </a:lnTo>
                    <a:lnTo>
                      <a:pt x="0" y="883425"/>
                    </a:lnTo>
                    <a:close/>
                  </a:path>
                </a:pathLst>
              </a:cu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8" name="í$ḷiḑe" descr="f19a5b69-2aa0-4057-8027-ff508ccb9468"/>
              <p:cNvSpPr/>
              <p:nvPr/>
            </p:nvSpPr>
            <p:spPr>
              <a:xfrm>
                <a:off x="4063910" y="5472039"/>
                <a:ext cx="3839953" cy="662061"/>
              </a:xfrm>
              <a:custGeom>
                <a:avLst/>
                <a:gdLst>
                  <a:gd name="connsiteX0" fmla="*/ 512387 w 5123866"/>
                  <a:gd name="connsiteY0" fmla="*/ 0 h 883425"/>
                  <a:gd name="connsiteX1" fmla="*/ 4611480 w 5123866"/>
                  <a:gd name="connsiteY1" fmla="*/ 0 h 883425"/>
                  <a:gd name="connsiteX2" fmla="*/ 5123866 w 5123866"/>
                  <a:gd name="connsiteY2" fmla="*/ 883425 h 883425"/>
                  <a:gd name="connsiteX3" fmla="*/ 0 w 5123866"/>
                  <a:gd name="connsiteY3" fmla="*/ 883425 h 88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3866" h="883425">
                    <a:moveTo>
                      <a:pt x="512387" y="0"/>
                    </a:moveTo>
                    <a:lnTo>
                      <a:pt x="4611480" y="0"/>
                    </a:lnTo>
                    <a:lnTo>
                      <a:pt x="5123866" y="883425"/>
                    </a:lnTo>
                    <a:lnTo>
                      <a:pt x="0" y="88342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</p:grpSp>
        <p:sp>
          <p:nvSpPr>
            <p:cNvPr id="43" name="Title" descr="cfe61a94-717e-4725-946d-eca80614b291"/>
            <p:cNvSpPr txBox="1"/>
            <p:nvPr/>
          </p:nvSpPr>
          <p:spPr>
            <a:xfrm>
              <a:off x="660400" y="1130303"/>
              <a:ext cx="10858500" cy="778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剖析三者对健康行为的影响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3" name="组合 52" descr="cb02ce01-afa0-441d-9976-e8cb535c101b"/>
            <p:cNvGrpSpPr/>
            <p:nvPr/>
          </p:nvGrpSpPr>
          <p:grpSpPr>
            <a:xfrm>
              <a:off x="5823866" y="2205810"/>
              <a:ext cx="5134805" cy="1013853"/>
              <a:chOff x="5823866" y="2205810"/>
              <a:chExt cx="5134805" cy="1013853"/>
            </a:xfrm>
          </p:grpSpPr>
          <p:sp>
            <p:nvSpPr>
              <p:cNvPr id="19" name="shape1" descr="53761907-1ef8-403a-aa62-7cfc56a30c52"/>
              <p:cNvSpPr/>
              <p:nvPr/>
            </p:nvSpPr>
            <p:spPr>
              <a:xfrm>
                <a:off x="8046490" y="2481633"/>
                <a:ext cx="180049" cy="155214"/>
              </a:xfrm>
              <a:custGeom>
                <a:avLst/>
                <a:gdLst>
                  <a:gd name="connsiteX0" fmla="*/ 784649 w 1569298"/>
                  <a:gd name="connsiteY0" fmla="*/ 0 h 1352843"/>
                  <a:gd name="connsiteX1" fmla="*/ 1569298 w 1569298"/>
                  <a:gd name="connsiteY1" fmla="*/ 1352843 h 1352843"/>
                  <a:gd name="connsiteX2" fmla="*/ 0 w 1569298"/>
                  <a:gd name="connsiteY2" fmla="*/ 1352843 h 135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9298" h="1352843">
                    <a:moveTo>
                      <a:pt x="784649" y="0"/>
                    </a:moveTo>
                    <a:lnTo>
                      <a:pt x="1569298" y="1352843"/>
                    </a:lnTo>
                    <a:lnTo>
                      <a:pt x="0" y="1352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1" name="Bullet1" descr="067b9c9c-24c8-4495-aabc-a447abbe59da"/>
              <p:cNvSpPr/>
              <p:nvPr/>
            </p:nvSpPr>
            <p:spPr>
              <a:xfrm>
                <a:off x="8279143" y="2205810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639CEF"/>
                    </a:solidFill>
                    <a:ea typeface="华康方圆体 Std W7"/>
                  </a:rPr>
                  <a:t>知识是基础</a:t>
                </a:r>
                <a:endParaRPr lang="en-US" sz="1800" b="1" i="0" u="non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22" name="Text1" descr="fbb3980e-ae09-4d44-8aa4-4352ea44142c"/>
              <p:cNvSpPr/>
              <p:nvPr/>
            </p:nvSpPr>
            <p:spPr>
              <a:xfrm>
                <a:off x="8279143" y="2716305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正确的健康知识是学前儿童形成健康行为的基础和前提。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" name="Number1" descr="d3dd0af8-ca8e-4125-a1df-3cfd1f85109b"/>
              <p:cNvSpPr/>
              <p:nvPr/>
            </p:nvSpPr>
            <p:spPr>
              <a:xfrm>
                <a:off x="5823866" y="2731859"/>
                <a:ext cx="320040" cy="320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05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05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2" name="组合 51" descr="a43891f9-1878-43dc-8814-c8d0ff6d7faa"/>
            <p:cNvGrpSpPr/>
            <p:nvPr/>
          </p:nvGrpSpPr>
          <p:grpSpPr>
            <a:xfrm>
              <a:off x="1393097" y="2834968"/>
              <a:ext cx="4750809" cy="1013853"/>
              <a:chOff x="1393097" y="2834968"/>
              <a:chExt cx="4750809" cy="1013853"/>
            </a:xfrm>
          </p:grpSpPr>
          <p:sp>
            <p:nvSpPr>
              <p:cNvPr id="23" name="shape2" descr="a7acdc80-60a9-486e-b20e-8b149e5bab0e"/>
              <p:cNvSpPr/>
              <p:nvPr/>
            </p:nvSpPr>
            <p:spPr>
              <a:xfrm>
                <a:off x="1393097" y="3110791"/>
                <a:ext cx="180049" cy="155214"/>
              </a:xfrm>
              <a:custGeom>
                <a:avLst/>
                <a:gdLst>
                  <a:gd name="connsiteX0" fmla="*/ 784649 w 1569298"/>
                  <a:gd name="connsiteY0" fmla="*/ 0 h 1352843"/>
                  <a:gd name="connsiteX1" fmla="*/ 1569298 w 1569298"/>
                  <a:gd name="connsiteY1" fmla="*/ 1352843 h 1352843"/>
                  <a:gd name="connsiteX2" fmla="*/ 0 w 1569298"/>
                  <a:gd name="connsiteY2" fmla="*/ 1352843 h 135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9298" h="1352843">
                    <a:moveTo>
                      <a:pt x="784649" y="0"/>
                    </a:moveTo>
                    <a:lnTo>
                      <a:pt x="1569298" y="1352843"/>
                    </a:lnTo>
                    <a:lnTo>
                      <a:pt x="0" y="13528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5" name="Bullet2" descr="fa4720be-64ce-4edc-bcde-4dd833307348"/>
              <p:cNvSpPr/>
              <p:nvPr/>
            </p:nvSpPr>
            <p:spPr>
              <a:xfrm>
                <a:off x="1625750" y="2834968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778495"/>
                    </a:solidFill>
                    <a:ea typeface="华康方圆体 Std W7"/>
                  </a:rPr>
                  <a:t>态度是动力</a:t>
                </a:r>
                <a:endParaRPr lang="en-US" sz="1800" b="1" i="0" u="none">
                  <a:solidFill>
                    <a:srgbClr val="778495"/>
                  </a:solidFill>
                  <a:ea typeface="华康方圆体 Std W7"/>
                </a:endParaRPr>
              </a:p>
            </p:txBody>
          </p:sp>
          <p:sp>
            <p:nvSpPr>
              <p:cNvPr id="26" name="Text2" descr="b326187d-d8f3-4f3b-8296-eaa3dd82fa52"/>
              <p:cNvSpPr/>
              <p:nvPr/>
            </p:nvSpPr>
            <p:spPr>
              <a:xfrm>
                <a:off x="1625750" y="3345463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积极的态度能促使学前儿童将知识转化为健康行为和习惯。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9" name="Number2" descr="62ccf06d-1122-4292-abc6-42a7ddd17a3e"/>
              <p:cNvSpPr/>
              <p:nvPr/>
            </p:nvSpPr>
            <p:spPr>
              <a:xfrm>
                <a:off x="5823866" y="3373095"/>
                <a:ext cx="320040" cy="32004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05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05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1" name="组合 50" descr="57f9f374-4ab2-4a5b-8556-f036ac711855"/>
            <p:cNvGrpSpPr/>
            <p:nvPr/>
          </p:nvGrpSpPr>
          <p:grpSpPr>
            <a:xfrm>
              <a:off x="5823866" y="3635862"/>
              <a:ext cx="5134805" cy="1013853"/>
              <a:chOff x="5823866" y="3635862"/>
              <a:chExt cx="5134805" cy="1013853"/>
            </a:xfrm>
          </p:grpSpPr>
          <p:sp>
            <p:nvSpPr>
              <p:cNvPr id="27" name="shape3" descr="0588da56-69f6-4904-837b-86c12c3e8713"/>
              <p:cNvSpPr/>
              <p:nvPr/>
            </p:nvSpPr>
            <p:spPr>
              <a:xfrm>
                <a:off x="8046490" y="3911685"/>
                <a:ext cx="180049" cy="155214"/>
              </a:xfrm>
              <a:custGeom>
                <a:avLst/>
                <a:gdLst>
                  <a:gd name="connsiteX0" fmla="*/ 784649 w 1569298"/>
                  <a:gd name="connsiteY0" fmla="*/ 0 h 1352843"/>
                  <a:gd name="connsiteX1" fmla="*/ 1569298 w 1569298"/>
                  <a:gd name="connsiteY1" fmla="*/ 1352843 h 1352843"/>
                  <a:gd name="connsiteX2" fmla="*/ 0 w 1569298"/>
                  <a:gd name="connsiteY2" fmla="*/ 1352843 h 135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9298" h="1352843">
                    <a:moveTo>
                      <a:pt x="784649" y="0"/>
                    </a:moveTo>
                    <a:lnTo>
                      <a:pt x="1569298" y="1352843"/>
                    </a:lnTo>
                    <a:lnTo>
                      <a:pt x="0" y="1352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9" name="Bullet3" descr="381b1d1b-6340-467a-9ee9-5c2c72a25c4c"/>
              <p:cNvSpPr/>
              <p:nvPr/>
            </p:nvSpPr>
            <p:spPr>
              <a:xfrm>
                <a:off x="8279143" y="3635862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639CEF"/>
                    </a:solidFill>
                    <a:ea typeface="华康方圆体 Std W7"/>
                  </a:rPr>
                  <a:t>行为是目标</a:t>
                </a:r>
                <a:endParaRPr lang="en-US" sz="1800" b="1" i="0" u="non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30" name="Text3" descr="5d204365-fdd1-495e-a710-bf4f0082e1b8"/>
              <p:cNvSpPr/>
              <p:nvPr/>
            </p:nvSpPr>
            <p:spPr>
              <a:xfrm>
                <a:off x="8279143" y="4146357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培养健康的行为和习惯是学前儿童健康教育的最终目标。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0" name="Number3" descr="3c9624bc-ad29-42f0-9b1c-116a0abd8a15"/>
              <p:cNvSpPr/>
              <p:nvPr/>
            </p:nvSpPr>
            <p:spPr>
              <a:xfrm>
                <a:off x="5823866" y="4134137"/>
                <a:ext cx="320040" cy="320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05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05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0" name="组合 49" descr="c4799646-c1b2-4fe4-a112-b9a05473f151"/>
            <p:cNvGrpSpPr/>
            <p:nvPr/>
          </p:nvGrpSpPr>
          <p:grpSpPr>
            <a:xfrm>
              <a:off x="1393097" y="4296275"/>
              <a:ext cx="4750809" cy="1013853"/>
              <a:chOff x="1393097" y="4296275"/>
              <a:chExt cx="4750809" cy="1013853"/>
            </a:xfrm>
          </p:grpSpPr>
          <p:sp>
            <p:nvSpPr>
              <p:cNvPr id="31" name="shape4" descr="167ce2ce-a3ec-4178-af13-57e87f5b3ca7"/>
              <p:cNvSpPr/>
              <p:nvPr/>
            </p:nvSpPr>
            <p:spPr>
              <a:xfrm>
                <a:off x="1393097" y="4572098"/>
                <a:ext cx="180049" cy="155214"/>
              </a:xfrm>
              <a:custGeom>
                <a:avLst/>
                <a:gdLst>
                  <a:gd name="connsiteX0" fmla="*/ 784649 w 1569298"/>
                  <a:gd name="connsiteY0" fmla="*/ 0 h 1352843"/>
                  <a:gd name="connsiteX1" fmla="*/ 1569298 w 1569298"/>
                  <a:gd name="connsiteY1" fmla="*/ 1352843 h 1352843"/>
                  <a:gd name="connsiteX2" fmla="*/ 0 w 1569298"/>
                  <a:gd name="connsiteY2" fmla="*/ 1352843 h 135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9298" h="1352843">
                    <a:moveTo>
                      <a:pt x="784649" y="0"/>
                    </a:moveTo>
                    <a:lnTo>
                      <a:pt x="1569298" y="1352843"/>
                    </a:lnTo>
                    <a:lnTo>
                      <a:pt x="0" y="13528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3" name="Bullet4" descr="5fd34994-fdc8-4490-919e-52ad23ba7063"/>
              <p:cNvSpPr/>
              <p:nvPr/>
            </p:nvSpPr>
            <p:spPr>
              <a:xfrm>
                <a:off x="1625750" y="4296275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778495"/>
                    </a:solidFill>
                    <a:ea typeface="华康方圆体 Std W7"/>
                  </a:rPr>
                  <a:t>三者因果关系</a:t>
                </a:r>
                <a:endParaRPr lang="en-US" sz="1800" b="1" i="0" u="none">
                  <a:solidFill>
                    <a:srgbClr val="778495"/>
                  </a:solidFill>
                  <a:ea typeface="华康方圆体 Std W7"/>
                </a:endParaRPr>
              </a:p>
            </p:txBody>
          </p:sp>
          <p:sp>
            <p:nvSpPr>
              <p:cNvPr id="34" name="Text4" descr="ff04c8c9-a510-49b7-8ff8-5584f862b55a"/>
              <p:cNvSpPr/>
              <p:nvPr/>
            </p:nvSpPr>
            <p:spPr>
              <a:xfrm>
                <a:off x="1625750" y="4806770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知识、态度和行为之间存在因果关系，但并非必然决定。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1" name="Number4" descr="c87d397b-639f-4738-843c-19550b8993cf"/>
              <p:cNvSpPr/>
              <p:nvPr/>
            </p:nvSpPr>
            <p:spPr>
              <a:xfrm>
                <a:off x="5823866" y="4886398"/>
                <a:ext cx="320040" cy="32004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05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05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9" name="组合 48" descr="33406c2f-743b-4a40-9235-9ad77bc71c7c"/>
            <p:cNvGrpSpPr/>
            <p:nvPr/>
          </p:nvGrpSpPr>
          <p:grpSpPr>
            <a:xfrm>
              <a:off x="5823866" y="5120247"/>
              <a:ext cx="5134805" cy="1013853"/>
              <a:chOff x="5823866" y="5120247"/>
              <a:chExt cx="5134805" cy="1013853"/>
            </a:xfrm>
          </p:grpSpPr>
          <p:sp>
            <p:nvSpPr>
              <p:cNvPr id="35" name="shape5" descr="5e15b034-05eb-4235-bf51-33286bab311e"/>
              <p:cNvSpPr/>
              <p:nvPr/>
            </p:nvSpPr>
            <p:spPr>
              <a:xfrm>
                <a:off x="8046490" y="5396070"/>
                <a:ext cx="180049" cy="155214"/>
              </a:xfrm>
              <a:custGeom>
                <a:avLst/>
                <a:gdLst>
                  <a:gd name="connsiteX0" fmla="*/ 784649 w 1569298"/>
                  <a:gd name="connsiteY0" fmla="*/ 0 h 1352843"/>
                  <a:gd name="connsiteX1" fmla="*/ 1569298 w 1569298"/>
                  <a:gd name="connsiteY1" fmla="*/ 1352843 h 1352843"/>
                  <a:gd name="connsiteX2" fmla="*/ 0 w 1569298"/>
                  <a:gd name="connsiteY2" fmla="*/ 1352843 h 135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69298" h="1352843">
                    <a:moveTo>
                      <a:pt x="784649" y="0"/>
                    </a:moveTo>
                    <a:lnTo>
                      <a:pt x="1569298" y="1352843"/>
                    </a:lnTo>
                    <a:lnTo>
                      <a:pt x="0" y="1352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37" name="Bullet5" descr="cdffb1eb-2710-41b2-b06e-6912349c4062"/>
              <p:cNvSpPr/>
              <p:nvPr/>
            </p:nvSpPr>
            <p:spPr>
              <a:xfrm>
                <a:off x="8279143" y="5120247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639CEF"/>
                    </a:solidFill>
                    <a:ea typeface="华康方圆体 Std W7"/>
                  </a:rPr>
                  <a:t>转变难易程度</a:t>
                </a:r>
                <a:endParaRPr lang="en-US" sz="1800" b="1" i="0" u="non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38" name="Text5" descr="37a046fc-3c88-4288-843b-07909e76373d"/>
              <p:cNvSpPr/>
              <p:nvPr/>
            </p:nvSpPr>
            <p:spPr>
              <a:xfrm>
                <a:off x="8279143" y="5630742"/>
                <a:ext cx="2679528" cy="5033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 lnSpcReduction="10000"/>
              </a:bodyPr>
              <a:lstStyle/>
              <a:p>
                <a:pPr algn="l">
                  <a:lnSpc>
                    <a:spcPct val="108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知识转变较易，态度转变困难且历时久，行为转变最难。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2" name="Number5" descr="8da2f0e1-90c7-4990-ad70-d18353a5fe58"/>
              <p:cNvSpPr/>
              <p:nvPr/>
            </p:nvSpPr>
            <p:spPr>
              <a:xfrm>
                <a:off x="5823866" y="5643049"/>
                <a:ext cx="320040" cy="3200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050" b="1" i="0" u="none">
                    <a:solidFill>
                      <a:srgbClr val="FFFFFF"/>
                    </a:solidFill>
                    <a:latin typeface="Arial" panose="020B0604020202020204"/>
                  </a:rPr>
                  <a:t>05</a:t>
                </a:r>
                <a:endParaRPr lang="en-US" sz="105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家庭、托幼机构和社会健康教育一体化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整合多方资源，提升健康教育效果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家庭健康教育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0" name="3297c576-d492-4271-b78c-225011d47e3a.source.3.zh-Hans.pptx" descr="f50cf168-1eec-4f92-bc9f-383378cf22d5"/>
          <p:cNvGrpSpPr/>
          <p:nvPr/>
        </p:nvGrpSpPr>
        <p:grpSpPr>
          <a:xfrm>
            <a:off x="673100" y="1130300"/>
            <a:ext cx="10870748" cy="5132060"/>
            <a:chOff x="673100" y="1130300"/>
            <a:chExt cx="10870748" cy="5132060"/>
          </a:xfrm>
        </p:grpSpPr>
        <p:sp>
          <p:nvSpPr>
            <p:cNvPr id="3" name="iŝḷídé" descr="3bb4a181-4584-4e47-916f-df32c2351a4e"/>
            <p:cNvSpPr/>
            <p:nvPr/>
          </p:nvSpPr>
          <p:spPr bwMode="auto">
            <a:xfrm rot="5400000" flipH="1" flipV="1">
              <a:off x="8440912" y="3199933"/>
              <a:ext cx="717551" cy="5407303"/>
            </a:xfrm>
            <a:prstGeom prst="downArrow">
              <a:avLst/>
            </a:prstGeom>
            <a:solidFill>
              <a:schemeClr val="tx2">
                <a:alpha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4" name="îṡ1ïdé" descr="8417ba92-8a33-474b-92a8-87b811d9bee3"/>
            <p:cNvSpPr/>
            <p:nvPr/>
          </p:nvSpPr>
          <p:spPr bwMode="auto">
            <a:xfrm rot="16200000" flipV="1">
              <a:off x="3045297" y="3199933"/>
              <a:ext cx="717551" cy="5407303"/>
            </a:xfrm>
            <a:prstGeom prst="downArrow">
              <a:avLst/>
            </a:prstGeom>
            <a:solidFill>
              <a:schemeClr val="tx2">
                <a:alpha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5" name="íśľïḋê" descr="b95bbf38-9601-4a6f-a6ec-695a4470f90a"/>
            <p:cNvSpPr/>
            <p:nvPr/>
          </p:nvSpPr>
          <p:spPr bwMode="auto">
            <a:xfrm flipV="1">
              <a:off x="5737225" y="4242258"/>
              <a:ext cx="717551" cy="1482348"/>
            </a:xfrm>
            <a:prstGeom prst="downArrow">
              <a:avLst/>
            </a:prstGeom>
            <a:solidFill>
              <a:schemeClr val="tx2">
                <a:alpha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3" name="Title" descr="2395cef7-5fe5-4795-b406-ed5cc6cd00ca"/>
            <p:cNvSpPr txBox="1"/>
            <p:nvPr/>
          </p:nvSpPr>
          <p:spPr>
            <a:xfrm>
              <a:off x="673100" y="1130300"/>
              <a:ext cx="10845800" cy="1140041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发挥家庭在健康教育中的独特作用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8" name="组合 17" descr="2e86cfef-fb7c-4025-8cd1-57b90da457be"/>
            <p:cNvGrpSpPr/>
            <p:nvPr/>
          </p:nvGrpSpPr>
          <p:grpSpPr>
            <a:xfrm>
              <a:off x="4030981" y="2584134"/>
              <a:ext cx="4130040" cy="1367777"/>
              <a:chOff x="4030981" y="2584134"/>
              <a:chExt cx="4130040" cy="1367777"/>
            </a:xfrm>
          </p:grpSpPr>
          <p:sp>
            <p:nvSpPr>
              <p:cNvPr id="11" name="Text1" descr="fe4ea761-979a-4559-9b4a-0aa681f30376"/>
              <p:cNvSpPr txBox="1"/>
              <p:nvPr/>
            </p:nvSpPr>
            <p:spPr>
              <a:xfrm>
                <a:off x="4030981" y="3114685"/>
                <a:ext cx="4130040" cy="83722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家庭成员间由性爱和血缘关系维系，情感天然，利于健康教育。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2" name="Bullet1" descr="b5aa9f51-a405-40d3-b9ff-0419c679e072"/>
              <p:cNvSpPr/>
              <p:nvPr/>
            </p:nvSpPr>
            <p:spPr>
              <a:xfrm>
                <a:off x="4030981" y="2584134"/>
                <a:ext cx="4130040" cy="496261"/>
              </a:xfrm>
              <a:prstGeom prst="rect">
                <a:avLst/>
              </a:prstGeom>
            </p:spPr>
            <p:txBody>
              <a:bodyPr wrap="square" lIns="90000" tIns="46800" rIns="90000" bIns="46800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家庭关系的维系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6" name="组合 15" descr="7dad4056-32de-46af-a5b9-da47d5ded6d9"/>
            <p:cNvGrpSpPr/>
            <p:nvPr/>
          </p:nvGrpSpPr>
          <p:grpSpPr>
            <a:xfrm>
              <a:off x="688698" y="4031922"/>
              <a:ext cx="3807575" cy="1570035"/>
              <a:chOff x="688698" y="4031922"/>
              <a:chExt cx="3807575" cy="1570035"/>
            </a:xfrm>
          </p:grpSpPr>
          <p:sp>
            <p:nvSpPr>
              <p:cNvPr id="7" name="Text2" descr="90d190e6-ce1b-4924-907e-d6d0eea75f44"/>
              <p:cNvSpPr txBox="1"/>
              <p:nvPr/>
            </p:nvSpPr>
            <p:spPr>
              <a:xfrm>
                <a:off x="688698" y="4644808"/>
                <a:ext cx="3807575" cy="95714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家庭健康教育对学前儿童健康知识、态度和行为的养成有积极作用。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" name="Bullet2" descr="4b75c6a2-c1df-4439-ba63-0ba962fd77e4"/>
              <p:cNvSpPr/>
              <p:nvPr/>
            </p:nvSpPr>
            <p:spPr>
              <a:xfrm>
                <a:off x="688698" y="4031922"/>
                <a:ext cx="3807575" cy="555738"/>
              </a:xfrm>
              <a:prstGeom prst="rect">
                <a:avLst/>
              </a:prstGeom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家庭健康教育的积极作用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" name="组合 16" descr="1619d0a7-a997-4880-b7c9-9693094e99ee"/>
            <p:cNvGrpSpPr/>
            <p:nvPr/>
          </p:nvGrpSpPr>
          <p:grpSpPr>
            <a:xfrm>
              <a:off x="7716000" y="4031922"/>
              <a:ext cx="3827848" cy="1570035"/>
              <a:chOff x="7716000" y="4031922"/>
              <a:chExt cx="3827848" cy="1570035"/>
            </a:xfrm>
          </p:grpSpPr>
          <p:sp>
            <p:nvSpPr>
              <p:cNvPr id="9" name="Text3" descr="23f39bea-d4bc-409e-b6e2-b027b01a0f61"/>
              <p:cNvSpPr txBox="1"/>
              <p:nvPr/>
            </p:nvSpPr>
            <p:spPr>
              <a:xfrm>
                <a:off x="7736273" y="4644808"/>
                <a:ext cx="3807575" cy="95714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家庭中的教育影响往往是潜移默化的，对儿童影响深远。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0" name="Bullet3" descr="01f63c93-34b9-4ee6-bd85-797ccca12f38"/>
              <p:cNvSpPr/>
              <p:nvPr/>
            </p:nvSpPr>
            <p:spPr>
              <a:xfrm>
                <a:off x="7716000" y="4031922"/>
                <a:ext cx="3807575" cy="555738"/>
              </a:xfrm>
              <a:prstGeom prst="rect">
                <a:avLst/>
              </a:prstGeom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潜移默化的影响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托幼机构健康教育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" name="4ea2de0f-7e55-4ba4-8e2c-17fa8756f8b1.source.4.zh-Hans.pptx" descr="097d8b3c-c442-4cae-9f19-79e2ffd76a3e"/>
          <p:cNvGrpSpPr/>
          <p:nvPr/>
        </p:nvGrpSpPr>
        <p:grpSpPr>
          <a:xfrm>
            <a:off x="673100" y="1160462"/>
            <a:ext cx="10845800" cy="4973638"/>
            <a:chOff x="673100" y="1160462"/>
            <a:chExt cx="10845800" cy="4973638"/>
          </a:xfrm>
        </p:grpSpPr>
        <p:sp>
          <p:nvSpPr>
            <p:cNvPr id="17" name="Title" descr="36c15ce1-2989-443d-a6e6-d793118d34ec"/>
            <p:cNvSpPr txBox="1"/>
            <p:nvPr/>
          </p:nvSpPr>
          <p:spPr>
            <a:xfrm>
              <a:off x="673100" y="1160462"/>
              <a:ext cx="10845800" cy="1328183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专业机构开展系统健康教育的优势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3" name="组合 22" descr="0bf4bfe4-e297-4253-a44f-bc34052e0dc6"/>
            <p:cNvGrpSpPr/>
            <p:nvPr/>
          </p:nvGrpSpPr>
          <p:grpSpPr>
            <a:xfrm>
              <a:off x="1190455" y="2548174"/>
              <a:ext cx="3851869" cy="1781548"/>
              <a:chOff x="1190455" y="2548174"/>
              <a:chExt cx="3851869" cy="1781548"/>
            </a:xfrm>
          </p:grpSpPr>
          <p:sp>
            <p:nvSpPr>
              <p:cNvPr id="3" name="Number1" descr="452e8421-cf16-40c5-8d41-060e6345ed3a"/>
              <p:cNvSpPr/>
              <p:nvPr/>
            </p:nvSpPr>
            <p:spPr bwMode="auto">
              <a:xfrm>
                <a:off x="1190455" y="2548174"/>
                <a:ext cx="792088" cy="647352"/>
              </a:xfrm>
              <a:custGeom>
                <a:avLst/>
                <a:gdLst>
                  <a:gd name="connsiteX0" fmla="*/ 360040 w 792088"/>
                  <a:gd name="connsiteY0" fmla="*/ 0 h 720080"/>
                  <a:gd name="connsiteX1" fmla="*/ 792088 w 792088"/>
                  <a:gd name="connsiteY1" fmla="*/ 0 h 720080"/>
                  <a:gd name="connsiteX2" fmla="*/ 792088 w 792088"/>
                  <a:gd name="connsiteY2" fmla="*/ 720080 h 720080"/>
                  <a:gd name="connsiteX3" fmla="*/ 360040 w 792088"/>
                  <a:gd name="connsiteY3" fmla="*/ 720080 h 720080"/>
                  <a:gd name="connsiteX4" fmla="*/ 0 w 792088"/>
                  <a:gd name="connsiteY4" fmla="*/ 360040 h 720080"/>
                  <a:gd name="connsiteX5" fmla="*/ 360040 w 79208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088" h="720080">
                    <a:moveTo>
                      <a:pt x="360040" y="0"/>
                    </a:moveTo>
                    <a:lnTo>
                      <a:pt x="792088" y="0"/>
                    </a:lnTo>
                    <a:lnTo>
                      <a:pt x="792088" y="720080"/>
                    </a:lnTo>
                    <a:lnTo>
                      <a:pt x="360040" y="720080"/>
                    </a:lnTo>
                    <a:cubicBezTo>
                      <a:pt x="161195" y="720080"/>
                      <a:pt x="0" y="558885"/>
                      <a:pt x="0" y="360040"/>
                    </a:cubicBezTo>
                    <a:cubicBezTo>
                      <a:pt x="0" y="161195"/>
                      <a:pt x="161195" y="0"/>
                      <a:pt x="3600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2800" b="0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" name="Bullet1" descr="61b50281-7499-4565-afbb-57b70c130c9e"/>
              <p:cNvSpPr/>
              <p:nvPr/>
            </p:nvSpPr>
            <p:spPr bwMode="auto">
              <a:xfrm>
                <a:off x="2090555" y="2548174"/>
                <a:ext cx="2951769" cy="647352"/>
              </a:xfrm>
              <a:custGeom>
                <a:avLst/>
                <a:gdLst>
                  <a:gd name="connsiteX0" fmla="*/ 0 w 3672408"/>
                  <a:gd name="connsiteY0" fmla="*/ 0 h 720080"/>
                  <a:gd name="connsiteX1" fmla="*/ 3312368 w 3672408"/>
                  <a:gd name="connsiteY1" fmla="*/ 0 h 720080"/>
                  <a:gd name="connsiteX2" fmla="*/ 3672408 w 3672408"/>
                  <a:gd name="connsiteY2" fmla="*/ 360040 h 720080"/>
                  <a:gd name="connsiteX3" fmla="*/ 3312368 w 3672408"/>
                  <a:gd name="connsiteY3" fmla="*/ 720080 h 720080"/>
                  <a:gd name="connsiteX4" fmla="*/ 0 w 3672408"/>
                  <a:gd name="connsiteY4" fmla="*/ 720080 h 720080"/>
                  <a:gd name="connsiteX5" fmla="*/ 0 w 367240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2408" h="720080">
                    <a:moveTo>
                      <a:pt x="0" y="0"/>
                    </a:moveTo>
                    <a:lnTo>
                      <a:pt x="3312368" y="0"/>
                    </a:lnTo>
                    <a:cubicBezTo>
                      <a:pt x="3511213" y="0"/>
                      <a:pt x="3672408" y="161195"/>
                      <a:pt x="3672408" y="360040"/>
                    </a:cubicBezTo>
                    <a:cubicBezTo>
                      <a:pt x="3672408" y="558885"/>
                      <a:pt x="3511213" y="720080"/>
                      <a:pt x="3312368" y="720080"/>
                    </a:cubicBezTo>
                    <a:lnTo>
                      <a:pt x="0" y="7200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集体健康教育内容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" name="Text1" descr="99b76a9a-8362-4ad6-a3d2-0035b24818a9"/>
              <p:cNvSpPr/>
              <p:nvPr/>
            </p:nvSpPr>
            <p:spPr bwMode="auto">
              <a:xfrm>
                <a:off x="2090555" y="3255055"/>
                <a:ext cx="2951769" cy="10746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涉及个人健康行为、自理能力、预防伤害和关心他人等有益内容。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4" name="组合 23" descr="2794aa06-a417-4891-99f6-cb81d27aaff0"/>
            <p:cNvGrpSpPr/>
            <p:nvPr/>
          </p:nvGrpSpPr>
          <p:grpSpPr>
            <a:xfrm>
              <a:off x="7000537" y="2557334"/>
              <a:ext cx="3851869" cy="1772388"/>
              <a:chOff x="7000537" y="2557334"/>
              <a:chExt cx="3851869" cy="1772388"/>
            </a:xfrm>
          </p:grpSpPr>
          <p:sp>
            <p:nvSpPr>
              <p:cNvPr id="5" name="Number2" descr="51730d91-9078-4003-8a11-586796d95493"/>
              <p:cNvSpPr/>
              <p:nvPr/>
            </p:nvSpPr>
            <p:spPr bwMode="auto">
              <a:xfrm>
                <a:off x="7000537" y="2557334"/>
                <a:ext cx="792088" cy="647352"/>
              </a:xfrm>
              <a:custGeom>
                <a:avLst/>
                <a:gdLst>
                  <a:gd name="connsiteX0" fmla="*/ 360040 w 792088"/>
                  <a:gd name="connsiteY0" fmla="*/ 0 h 720080"/>
                  <a:gd name="connsiteX1" fmla="*/ 792088 w 792088"/>
                  <a:gd name="connsiteY1" fmla="*/ 0 h 720080"/>
                  <a:gd name="connsiteX2" fmla="*/ 792088 w 792088"/>
                  <a:gd name="connsiteY2" fmla="*/ 720080 h 720080"/>
                  <a:gd name="connsiteX3" fmla="*/ 360040 w 792088"/>
                  <a:gd name="connsiteY3" fmla="*/ 720080 h 720080"/>
                  <a:gd name="connsiteX4" fmla="*/ 0 w 792088"/>
                  <a:gd name="connsiteY4" fmla="*/ 360040 h 720080"/>
                  <a:gd name="connsiteX5" fmla="*/ 360040 w 79208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088" h="720080">
                    <a:moveTo>
                      <a:pt x="360040" y="0"/>
                    </a:moveTo>
                    <a:lnTo>
                      <a:pt x="792088" y="0"/>
                    </a:lnTo>
                    <a:lnTo>
                      <a:pt x="792088" y="720080"/>
                    </a:lnTo>
                    <a:lnTo>
                      <a:pt x="360040" y="720080"/>
                    </a:lnTo>
                    <a:cubicBezTo>
                      <a:pt x="161195" y="720080"/>
                      <a:pt x="0" y="558885"/>
                      <a:pt x="0" y="360040"/>
                    </a:cubicBezTo>
                    <a:cubicBezTo>
                      <a:pt x="0" y="161195"/>
                      <a:pt x="161195" y="0"/>
                      <a:pt x="36004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2800" b="0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" name="Bullet2" descr="01ac3f03-90a8-4bea-951e-8c801a6c356f"/>
              <p:cNvSpPr/>
              <p:nvPr/>
            </p:nvSpPr>
            <p:spPr bwMode="auto">
              <a:xfrm>
                <a:off x="7900637" y="2557334"/>
                <a:ext cx="2951769" cy="647352"/>
              </a:xfrm>
              <a:custGeom>
                <a:avLst/>
                <a:gdLst>
                  <a:gd name="connsiteX0" fmla="*/ 0 w 3672408"/>
                  <a:gd name="connsiteY0" fmla="*/ 0 h 720080"/>
                  <a:gd name="connsiteX1" fmla="*/ 3312368 w 3672408"/>
                  <a:gd name="connsiteY1" fmla="*/ 0 h 720080"/>
                  <a:gd name="connsiteX2" fmla="*/ 3672408 w 3672408"/>
                  <a:gd name="connsiteY2" fmla="*/ 360040 h 720080"/>
                  <a:gd name="connsiteX3" fmla="*/ 3312368 w 3672408"/>
                  <a:gd name="connsiteY3" fmla="*/ 720080 h 720080"/>
                  <a:gd name="connsiteX4" fmla="*/ 0 w 3672408"/>
                  <a:gd name="connsiteY4" fmla="*/ 720080 h 720080"/>
                  <a:gd name="connsiteX5" fmla="*/ 0 w 367240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2408" h="720080">
                    <a:moveTo>
                      <a:pt x="0" y="0"/>
                    </a:moveTo>
                    <a:lnTo>
                      <a:pt x="3312368" y="0"/>
                    </a:lnTo>
                    <a:cubicBezTo>
                      <a:pt x="3511213" y="0"/>
                      <a:pt x="3672408" y="161195"/>
                      <a:pt x="3672408" y="360040"/>
                    </a:cubicBezTo>
                    <a:cubicBezTo>
                      <a:pt x="3672408" y="558885"/>
                      <a:pt x="3511213" y="720080"/>
                      <a:pt x="3312368" y="720080"/>
                    </a:cubicBezTo>
                    <a:lnTo>
                      <a:pt x="0" y="7200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健康教育的主要原则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0" name="Text2" descr="77779f33-3e60-481a-a03e-d824b8e25efe"/>
              <p:cNvSpPr/>
              <p:nvPr/>
            </p:nvSpPr>
            <p:spPr bwMode="auto">
              <a:xfrm>
                <a:off x="7895300" y="3255055"/>
                <a:ext cx="2951769" cy="10746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遵循主体性、教育性、发展性、科学性和融合性原则开展教育。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5" name="组合 24" descr="2b010106-e417-4528-b3c3-ca86f0b390d8"/>
            <p:cNvGrpSpPr/>
            <p:nvPr/>
          </p:nvGrpSpPr>
          <p:grpSpPr>
            <a:xfrm>
              <a:off x="1190455" y="4411558"/>
              <a:ext cx="3851869" cy="1722542"/>
              <a:chOff x="1190455" y="4411558"/>
              <a:chExt cx="3851869" cy="1722542"/>
            </a:xfrm>
          </p:grpSpPr>
          <p:sp>
            <p:nvSpPr>
              <p:cNvPr id="7" name="Number3" descr="3052e7d4-c3ec-42f1-b6d7-abdfe0306646"/>
              <p:cNvSpPr/>
              <p:nvPr/>
            </p:nvSpPr>
            <p:spPr bwMode="auto">
              <a:xfrm>
                <a:off x="1190455" y="4411558"/>
                <a:ext cx="792088" cy="647352"/>
              </a:xfrm>
              <a:custGeom>
                <a:avLst/>
                <a:gdLst>
                  <a:gd name="connsiteX0" fmla="*/ 360040 w 792088"/>
                  <a:gd name="connsiteY0" fmla="*/ 0 h 720080"/>
                  <a:gd name="connsiteX1" fmla="*/ 792088 w 792088"/>
                  <a:gd name="connsiteY1" fmla="*/ 0 h 720080"/>
                  <a:gd name="connsiteX2" fmla="*/ 792088 w 792088"/>
                  <a:gd name="connsiteY2" fmla="*/ 720080 h 720080"/>
                  <a:gd name="connsiteX3" fmla="*/ 360040 w 792088"/>
                  <a:gd name="connsiteY3" fmla="*/ 720080 h 720080"/>
                  <a:gd name="connsiteX4" fmla="*/ 0 w 792088"/>
                  <a:gd name="connsiteY4" fmla="*/ 360040 h 720080"/>
                  <a:gd name="connsiteX5" fmla="*/ 360040 w 79208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088" h="720080">
                    <a:moveTo>
                      <a:pt x="360040" y="0"/>
                    </a:moveTo>
                    <a:lnTo>
                      <a:pt x="792088" y="0"/>
                    </a:lnTo>
                    <a:lnTo>
                      <a:pt x="792088" y="720080"/>
                    </a:lnTo>
                    <a:lnTo>
                      <a:pt x="360040" y="720080"/>
                    </a:lnTo>
                    <a:cubicBezTo>
                      <a:pt x="161195" y="720080"/>
                      <a:pt x="0" y="558885"/>
                      <a:pt x="0" y="360040"/>
                    </a:cubicBezTo>
                    <a:cubicBezTo>
                      <a:pt x="0" y="161195"/>
                      <a:pt x="161195" y="0"/>
                      <a:pt x="360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2800" b="0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8" name="Bullet3" descr="7a064f84-1a52-4bbc-8720-5769955322f8"/>
              <p:cNvSpPr/>
              <p:nvPr/>
            </p:nvSpPr>
            <p:spPr bwMode="auto">
              <a:xfrm>
                <a:off x="2090555" y="4411558"/>
                <a:ext cx="2951769" cy="647352"/>
              </a:xfrm>
              <a:custGeom>
                <a:avLst/>
                <a:gdLst>
                  <a:gd name="connsiteX0" fmla="*/ 0 w 3672408"/>
                  <a:gd name="connsiteY0" fmla="*/ 0 h 720080"/>
                  <a:gd name="connsiteX1" fmla="*/ 3312368 w 3672408"/>
                  <a:gd name="connsiteY1" fmla="*/ 0 h 720080"/>
                  <a:gd name="connsiteX2" fmla="*/ 3672408 w 3672408"/>
                  <a:gd name="connsiteY2" fmla="*/ 360040 h 720080"/>
                  <a:gd name="connsiteX3" fmla="*/ 3312368 w 3672408"/>
                  <a:gd name="connsiteY3" fmla="*/ 720080 h 720080"/>
                  <a:gd name="connsiteX4" fmla="*/ 0 w 3672408"/>
                  <a:gd name="connsiteY4" fmla="*/ 720080 h 720080"/>
                  <a:gd name="connsiteX5" fmla="*/ 0 w 367240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2408" h="720080">
                    <a:moveTo>
                      <a:pt x="0" y="0"/>
                    </a:moveTo>
                    <a:lnTo>
                      <a:pt x="3312368" y="0"/>
                    </a:lnTo>
                    <a:cubicBezTo>
                      <a:pt x="3511213" y="0"/>
                      <a:pt x="3672408" y="161195"/>
                      <a:pt x="3672408" y="360040"/>
                    </a:cubicBezTo>
                    <a:cubicBezTo>
                      <a:pt x="3672408" y="558885"/>
                      <a:pt x="3511213" y="720080"/>
                      <a:pt x="3312368" y="720080"/>
                    </a:cubicBezTo>
                    <a:lnTo>
                      <a:pt x="0" y="7200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促进健康教育的途径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2" name="Text3" descr="a4d10ea2-1e1e-4ddf-9930-51a69158f559"/>
              <p:cNvSpPr/>
              <p:nvPr/>
            </p:nvSpPr>
            <p:spPr bwMode="auto">
              <a:xfrm>
                <a:off x="2090554" y="5059433"/>
                <a:ext cx="2951769" cy="10746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利用多种途径提高成效，如创设环境、采用适宜教育方法。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6" name="组合 25" descr="204ef865-eaa8-461b-bac5-81e64f735703"/>
            <p:cNvGrpSpPr/>
            <p:nvPr/>
          </p:nvGrpSpPr>
          <p:grpSpPr>
            <a:xfrm>
              <a:off x="6995201" y="4416138"/>
              <a:ext cx="3851869" cy="1717962"/>
              <a:chOff x="6995201" y="4416138"/>
              <a:chExt cx="3851869" cy="1717962"/>
            </a:xfrm>
          </p:grpSpPr>
          <p:sp>
            <p:nvSpPr>
              <p:cNvPr id="9" name="Number4" descr="4150789d-6773-412d-8188-a771ac245a22"/>
              <p:cNvSpPr/>
              <p:nvPr/>
            </p:nvSpPr>
            <p:spPr bwMode="auto">
              <a:xfrm>
                <a:off x="6995201" y="4416138"/>
                <a:ext cx="792088" cy="647352"/>
              </a:xfrm>
              <a:custGeom>
                <a:avLst/>
                <a:gdLst>
                  <a:gd name="connsiteX0" fmla="*/ 360040 w 792088"/>
                  <a:gd name="connsiteY0" fmla="*/ 0 h 720080"/>
                  <a:gd name="connsiteX1" fmla="*/ 792088 w 792088"/>
                  <a:gd name="connsiteY1" fmla="*/ 0 h 720080"/>
                  <a:gd name="connsiteX2" fmla="*/ 792088 w 792088"/>
                  <a:gd name="connsiteY2" fmla="*/ 720080 h 720080"/>
                  <a:gd name="connsiteX3" fmla="*/ 360040 w 792088"/>
                  <a:gd name="connsiteY3" fmla="*/ 720080 h 720080"/>
                  <a:gd name="connsiteX4" fmla="*/ 0 w 792088"/>
                  <a:gd name="connsiteY4" fmla="*/ 360040 h 720080"/>
                  <a:gd name="connsiteX5" fmla="*/ 360040 w 79208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088" h="720080">
                    <a:moveTo>
                      <a:pt x="360040" y="0"/>
                    </a:moveTo>
                    <a:lnTo>
                      <a:pt x="792088" y="0"/>
                    </a:lnTo>
                    <a:lnTo>
                      <a:pt x="792088" y="720080"/>
                    </a:lnTo>
                    <a:lnTo>
                      <a:pt x="360040" y="720080"/>
                    </a:lnTo>
                    <a:cubicBezTo>
                      <a:pt x="161195" y="720080"/>
                      <a:pt x="0" y="558885"/>
                      <a:pt x="0" y="360040"/>
                    </a:cubicBezTo>
                    <a:cubicBezTo>
                      <a:pt x="0" y="161195"/>
                      <a:pt x="161195" y="0"/>
                      <a:pt x="36004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2800" b="0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0" name="Bullet4" descr="936b0fc5-87e6-4f52-85eb-25194e2df1ec"/>
              <p:cNvSpPr/>
              <p:nvPr/>
            </p:nvSpPr>
            <p:spPr bwMode="auto">
              <a:xfrm>
                <a:off x="7895301" y="4416138"/>
                <a:ext cx="2951769" cy="647352"/>
              </a:xfrm>
              <a:custGeom>
                <a:avLst/>
                <a:gdLst>
                  <a:gd name="connsiteX0" fmla="*/ 0 w 3672408"/>
                  <a:gd name="connsiteY0" fmla="*/ 0 h 720080"/>
                  <a:gd name="connsiteX1" fmla="*/ 3312368 w 3672408"/>
                  <a:gd name="connsiteY1" fmla="*/ 0 h 720080"/>
                  <a:gd name="connsiteX2" fmla="*/ 3672408 w 3672408"/>
                  <a:gd name="connsiteY2" fmla="*/ 360040 h 720080"/>
                  <a:gd name="connsiteX3" fmla="*/ 3312368 w 3672408"/>
                  <a:gd name="connsiteY3" fmla="*/ 720080 h 720080"/>
                  <a:gd name="connsiteX4" fmla="*/ 0 w 3672408"/>
                  <a:gd name="connsiteY4" fmla="*/ 720080 h 720080"/>
                  <a:gd name="connsiteX5" fmla="*/ 0 w 3672408"/>
                  <a:gd name="connsiteY5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2408" h="720080">
                    <a:moveTo>
                      <a:pt x="0" y="0"/>
                    </a:moveTo>
                    <a:lnTo>
                      <a:pt x="3312368" y="0"/>
                    </a:lnTo>
                    <a:cubicBezTo>
                      <a:pt x="3511213" y="0"/>
                      <a:pt x="3672408" y="161195"/>
                      <a:pt x="3672408" y="360040"/>
                    </a:cubicBezTo>
                    <a:cubicBezTo>
                      <a:pt x="3672408" y="558885"/>
                      <a:pt x="3511213" y="720080"/>
                      <a:pt x="3312368" y="720080"/>
                    </a:cubicBezTo>
                    <a:lnTo>
                      <a:pt x="0" y="7200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提高教育成效的方法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1" name="Text4" descr="39707a87-477e-4197-ae72-dd2704fcd376"/>
              <p:cNvSpPr/>
              <p:nvPr/>
            </p:nvSpPr>
            <p:spPr bwMode="auto">
              <a:xfrm>
                <a:off x="7895300" y="5059433"/>
                <a:ext cx="2951769" cy="10746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通过集体、小组、个别活动等形式，增强健康教育的针对性和实效性。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社会健康教育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4" name="22d6503c-a7b0-43b0-a9f4-cb495473eb5b.source.4.zh-Hans.pptx" descr="af623ca8-ebe4-4427-822a-8c2a6a2694da"/>
          <p:cNvGrpSpPr/>
          <p:nvPr/>
        </p:nvGrpSpPr>
        <p:grpSpPr>
          <a:xfrm>
            <a:off x="660400" y="1124196"/>
            <a:ext cx="10858500" cy="5009904"/>
            <a:chOff x="660400" y="1124196"/>
            <a:chExt cx="10858500" cy="5009904"/>
          </a:xfrm>
        </p:grpSpPr>
        <p:sp>
          <p:nvSpPr>
            <p:cNvPr id="25" name="Title" descr="ad3e5c24-5575-4588-8371-c1c679a12e3a"/>
            <p:cNvSpPr txBox="1"/>
            <p:nvPr/>
          </p:nvSpPr>
          <p:spPr>
            <a:xfrm>
              <a:off x="660400" y="1124196"/>
              <a:ext cx="10858500" cy="6709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动员社会力量参与健康教育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6" name="组合 25" descr="f587c6d7-3f08-45a9-b9cd-9ed94ce8f366"/>
            <p:cNvGrpSpPr/>
            <p:nvPr/>
          </p:nvGrpSpPr>
          <p:grpSpPr>
            <a:xfrm>
              <a:off x="718960" y="2189332"/>
              <a:ext cx="2583954" cy="3250283"/>
              <a:chOff x="743004" y="2189332"/>
              <a:chExt cx="1460863" cy="3250283"/>
            </a:xfrm>
          </p:grpSpPr>
          <p:sp>
            <p:nvSpPr>
              <p:cNvPr id="50" name="ComponentBackground1" descr="336fe0c0-8727-42f5-9f0a-c14d96d19bf9"/>
              <p:cNvSpPr/>
              <p:nvPr/>
            </p:nvSpPr>
            <p:spPr>
              <a:xfrm>
                <a:off x="867573" y="2975883"/>
                <a:ext cx="1211725" cy="1211725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51" name="Number1" descr="5314f072-69f8-4bc2-a37f-7754fa2d0037"/>
              <p:cNvSpPr txBox="1"/>
              <p:nvPr/>
            </p:nvSpPr>
            <p:spPr>
              <a:xfrm>
                <a:off x="1030766" y="2189332"/>
                <a:ext cx="885338" cy="7078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0" b="1" i="0" u="none" strike="noStrike">
                    <a:solidFill>
                      <a:srgbClr val="BF87B8"/>
                    </a:solidFill>
                    <a:latin typeface="Arial" panose="020B0604020202020204"/>
                  </a:rPr>
                  <a:t>01</a:t>
                </a:r>
                <a:endParaRPr lang="en-US" sz="4000" b="1" i="0" u="none" strike="noStrike">
                  <a:solidFill>
                    <a:srgbClr val="BF87B8"/>
                  </a:solidFill>
                  <a:latin typeface="Arial" panose="020B0604020202020204"/>
                </a:endParaRPr>
              </a:p>
            </p:txBody>
          </p:sp>
          <p:sp>
            <p:nvSpPr>
              <p:cNvPr id="52" name="Bullet1" descr="757aae51-76fe-4797-bd4b-b22d686c781c"/>
              <p:cNvSpPr txBox="1"/>
              <p:nvPr/>
            </p:nvSpPr>
            <p:spPr>
              <a:xfrm>
                <a:off x="867573" y="3109165"/>
                <a:ext cx="1211725" cy="952591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BF87B8"/>
                    </a:solidFill>
                    <a:ea typeface="华康方圆体 Std W7"/>
                  </a:rPr>
                  <a:t>社会健康教育的复杂性</a:t>
                </a:r>
                <a:endParaRPr lang="en-US" sz="1800" b="1" i="0" u="none" strike="noStrike">
                  <a:solidFill>
                    <a:srgbClr val="BF87B8"/>
                  </a:solidFill>
                  <a:ea typeface="华康方圆体 Std W7"/>
                </a:endParaRPr>
              </a:p>
            </p:txBody>
          </p:sp>
          <p:sp>
            <p:nvSpPr>
              <p:cNvPr id="53" name="Text1" descr="5f619620-ec85-492f-a16d-5ec1100575d1"/>
              <p:cNvSpPr txBox="1"/>
              <p:nvPr/>
            </p:nvSpPr>
            <p:spPr>
              <a:xfrm>
                <a:off x="743004" y="4288329"/>
                <a:ext cx="1460863" cy="11512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涉及面广、影响因素多、工作量大，需多方协作。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7" name="组合 26" descr="0cd95149-35f9-419d-a493-a5c937d07054"/>
            <p:cNvGrpSpPr/>
            <p:nvPr/>
          </p:nvGrpSpPr>
          <p:grpSpPr>
            <a:xfrm>
              <a:off x="3438103" y="2883817"/>
              <a:ext cx="2583954" cy="3250283"/>
              <a:chOff x="2589490" y="2883817"/>
              <a:chExt cx="1460863" cy="3250283"/>
            </a:xfrm>
          </p:grpSpPr>
          <p:sp>
            <p:nvSpPr>
              <p:cNvPr id="46" name="ComponentBackground2" descr="8c903748-f2f8-420e-801c-461aa200bfa5"/>
              <p:cNvSpPr/>
              <p:nvPr/>
            </p:nvSpPr>
            <p:spPr>
              <a:xfrm>
                <a:off x="2714059" y="3670368"/>
                <a:ext cx="1211725" cy="1211725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7" name="Number2" descr="6a0d9b6f-df2a-44bb-9935-3cb647d08106"/>
              <p:cNvSpPr txBox="1"/>
              <p:nvPr/>
            </p:nvSpPr>
            <p:spPr>
              <a:xfrm>
                <a:off x="2877252" y="2883817"/>
                <a:ext cx="885338" cy="7078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0" b="1" i="0" u="none" strike="noStrike">
                    <a:solidFill>
                      <a:srgbClr val="639CEF"/>
                    </a:solidFill>
                    <a:latin typeface="Arial" panose="020B0604020202020204"/>
                  </a:rPr>
                  <a:t>02</a:t>
                </a:r>
                <a:endParaRPr lang="en-US" sz="4000" b="1" i="0" u="none" strike="noStrik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Bullet2" descr="f4a18def-e178-4126-ab08-5db24ed4d0d9"/>
              <p:cNvSpPr txBox="1"/>
              <p:nvPr/>
            </p:nvSpPr>
            <p:spPr>
              <a:xfrm>
                <a:off x="2714059" y="3803650"/>
                <a:ext cx="1211725" cy="952591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639CEF"/>
                    </a:solidFill>
                    <a:ea typeface="华康方圆体 Std W7"/>
                  </a:rPr>
                  <a:t>专业健康教育机构</a:t>
                </a:r>
                <a:endParaRPr lang="en-US" sz="1800" b="1" i="0" u="none" strike="noStrik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49" name="Text2" descr="6a690471-7c97-4fe9-9ed5-21d8fa5f301a"/>
              <p:cNvSpPr txBox="1"/>
              <p:nvPr/>
            </p:nvSpPr>
            <p:spPr>
              <a:xfrm>
                <a:off x="2589490" y="4982814"/>
                <a:ext cx="1460863" cy="11512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各级卫生教育馆、所和防疫站负责计划、实施、监督健康教育。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8" name="组合 27" descr="614ab62d-52e8-443e-ac4e-44f9636199e8"/>
            <p:cNvGrpSpPr/>
            <p:nvPr/>
          </p:nvGrpSpPr>
          <p:grpSpPr>
            <a:xfrm>
              <a:off x="6157245" y="2189332"/>
              <a:ext cx="2583954" cy="3250283"/>
              <a:chOff x="4435976" y="2189332"/>
              <a:chExt cx="1460863" cy="3250283"/>
            </a:xfrm>
          </p:grpSpPr>
          <p:sp>
            <p:nvSpPr>
              <p:cNvPr id="42" name="ComponentBackground3" descr="b8c76d3d-e3e2-4d3d-95bd-94d940348c0b"/>
              <p:cNvSpPr/>
              <p:nvPr/>
            </p:nvSpPr>
            <p:spPr>
              <a:xfrm>
                <a:off x="4560545" y="2975883"/>
                <a:ext cx="1211725" cy="1211725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3" name="Number3" descr="c61b8270-33c1-4021-a4b0-6873a84cd02b"/>
              <p:cNvSpPr txBox="1"/>
              <p:nvPr/>
            </p:nvSpPr>
            <p:spPr>
              <a:xfrm>
                <a:off x="4723738" y="2189332"/>
                <a:ext cx="885338" cy="7078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0" b="1" i="0" u="none" strike="noStrike">
                    <a:solidFill>
                      <a:srgbClr val="BF87B8"/>
                    </a:solidFill>
                    <a:latin typeface="Arial" panose="020B0604020202020204"/>
                  </a:rPr>
                  <a:t>03</a:t>
                </a:r>
                <a:endParaRPr lang="en-US" sz="4000" b="1" i="0" u="none" strike="noStrike">
                  <a:solidFill>
                    <a:srgbClr val="BF87B8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Bullet3" descr="6be30119-bb2a-40a8-adf2-36530c150ad0"/>
              <p:cNvSpPr txBox="1"/>
              <p:nvPr/>
            </p:nvSpPr>
            <p:spPr>
              <a:xfrm>
                <a:off x="4560545" y="3109165"/>
                <a:ext cx="1211725" cy="952591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BF87B8"/>
                    </a:solidFill>
                    <a:ea typeface="华康方圆体 Std W7"/>
                  </a:rPr>
                  <a:t>医疗卫生机构优势</a:t>
                </a:r>
                <a:endParaRPr lang="en-US" sz="1800" b="1" i="0" u="none" strike="noStrike">
                  <a:solidFill>
                    <a:srgbClr val="BF87B8"/>
                  </a:solidFill>
                  <a:ea typeface="华康方圆体 Std W7"/>
                </a:endParaRPr>
              </a:p>
            </p:txBody>
          </p:sp>
          <p:sp>
            <p:nvSpPr>
              <p:cNvPr id="45" name="Text3" descr="7c5ad899-8657-4497-9364-fee2ef49e319"/>
              <p:cNvSpPr txBox="1"/>
              <p:nvPr/>
            </p:nvSpPr>
            <p:spPr>
              <a:xfrm>
                <a:off x="4435976" y="4288329"/>
                <a:ext cx="1460863" cy="11512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医务人员专业知识和技术特长，为健康教育提供有利条件。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9" name="组合 28" descr="86d8863c-62b2-4cd3-81c4-acb81baad92f"/>
            <p:cNvGrpSpPr/>
            <p:nvPr/>
          </p:nvGrpSpPr>
          <p:grpSpPr>
            <a:xfrm>
              <a:off x="8876385" y="2883817"/>
              <a:ext cx="2583954" cy="3250283"/>
              <a:chOff x="6282462" y="2883817"/>
              <a:chExt cx="1460863" cy="3250283"/>
            </a:xfrm>
          </p:grpSpPr>
          <p:sp>
            <p:nvSpPr>
              <p:cNvPr id="38" name="ComponentBackground4" descr="7a659e93-dcd5-4f00-8c05-cf266dbedc51"/>
              <p:cNvSpPr/>
              <p:nvPr/>
            </p:nvSpPr>
            <p:spPr>
              <a:xfrm>
                <a:off x="6407031" y="3670368"/>
                <a:ext cx="1211725" cy="1211725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39" name="Number4" descr="53c5a715-8cc8-4f90-a497-908faef6ef63"/>
              <p:cNvSpPr txBox="1"/>
              <p:nvPr/>
            </p:nvSpPr>
            <p:spPr>
              <a:xfrm>
                <a:off x="6570224" y="2883817"/>
                <a:ext cx="885338" cy="7078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4000" b="1" i="0" u="none" strike="noStrike">
                    <a:solidFill>
                      <a:srgbClr val="639CEF"/>
                    </a:solidFill>
                    <a:latin typeface="Arial" panose="020B0604020202020204"/>
                  </a:rPr>
                  <a:t>04</a:t>
                </a:r>
                <a:endParaRPr lang="en-US" sz="4000" b="1" i="0" u="none" strike="noStrik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Bullet4" descr="a6db7d0e-e6e0-46c3-a7eb-9e11a7461054"/>
              <p:cNvSpPr txBox="1"/>
              <p:nvPr/>
            </p:nvSpPr>
            <p:spPr>
              <a:xfrm>
                <a:off x="6407031" y="3803650"/>
                <a:ext cx="1211725" cy="952591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639CEF"/>
                    </a:solidFill>
                    <a:ea typeface="华康方圆体 Std W7"/>
                  </a:rPr>
                  <a:t>大众传媒特点</a:t>
                </a:r>
                <a:endParaRPr lang="en-US" sz="1800" b="1" i="0" u="none" strike="noStrike">
                  <a:solidFill>
                    <a:srgbClr val="639CEF"/>
                  </a:solidFill>
                  <a:ea typeface="华康方圆体 Std W7"/>
                </a:endParaRPr>
              </a:p>
            </p:txBody>
          </p:sp>
          <p:sp>
            <p:nvSpPr>
              <p:cNvPr id="41" name="Text4" descr="0d67706a-7086-421b-ac61-3a1890a6cced"/>
              <p:cNvSpPr txBox="1"/>
              <p:nvPr/>
            </p:nvSpPr>
            <p:spPr>
              <a:xfrm>
                <a:off x="6282462" y="4982814"/>
                <a:ext cx="1460863" cy="1151286"/>
              </a:xfrm>
              <a:prstGeom prst="rect">
                <a:avLst/>
              </a:prstGeom>
              <a:noFill/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rmAutofit/>
              </a:bodyPr>
              <a:lstStyle>
                <a:defPPr>
                  <a:defRPr lang="zh-CN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传播信息快、覆盖面广、权威性强，利于开展健康教育。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一体化意义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355ca84f-c977-47f8-ab88-12a72218cbfd.source.3.zh-Hans.pptx" descr="2baad40f-d1dc-4b77-85f8-b49639b81d77"/>
          <p:cNvGrpSpPr/>
          <p:nvPr/>
        </p:nvGrpSpPr>
        <p:grpSpPr>
          <a:xfrm>
            <a:off x="0" y="1130300"/>
            <a:ext cx="12192000" cy="5727701"/>
            <a:chOff x="0" y="1130300"/>
            <a:chExt cx="12192000" cy="5727701"/>
          </a:xfrm>
        </p:grpSpPr>
        <p:sp>
          <p:nvSpPr>
            <p:cNvPr id="8" name="îṩļiďé" descr="ae665bb7-687d-46ba-9edf-5124a8bec1fd"/>
            <p:cNvSpPr/>
            <p:nvPr/>
          </p:nvSpPr>
          <p:spPr>
            <a:xfrm>
              <a:off x="0" y="4598452"/>
              <a:ext cx="12192000" cy="2259548"/>
            </a:xfrm>
            <a:custGeom>
              <a:avLst/>
              <a:gdLst>
                <a:gd name="connsiteX0" fmla="*/ 12192000 w 12192000"/>
                <a:gd name="connsiteY0" fmla="*/ 0 h 2259548"/>
                <a:gd name="connsiteX1" fmla="*/ 12192000 w 12192000"/>
                <a:gd name="connsiteY1" fmla="*/ 2259548 h 2259548"/>
                <a:gd name="connsiteX2" fmla="*/ 0 w 12192000"/>
                <a:gd name="connsiteY2" fmla="*/ 2259548 h 2259548"/>
                <a:gd name="connsiteX3" fmla="*/ 0 w 12192000"/>
                <a:gd name="connsiteY3" fmla="*/ 1349600 h 2259548"/>
                <a:gd name="connsiteX4" fmla="*/ 80653 w 12192000"/>
                <a:gd name="connsiteY4" fmla="*/ 1285654 h 2259548"/>
                <a:gd name="connsiteX5" fmla="*/ 1612900 w 12192000"/>
                <a:gd name="connsiteY5" fmla="*/ 672048 h 2259548"/>
                <a:gd name="connsiteX6" fmla="*/ 5765800 w 12192000"/>
                <a:gd name="connsiteY6" fmla="*/ 1815048 h 2259548"/>
                <a:gd name="connsiteX7" fmla="*/ 7480300 w 12192000"/>
                <a:gd name="connsiteY7" fmla="*/ 1307048 h 2259548"/>
                <a:gd name="connsiteX8" fmla="*/ 9982200 w 12192000"/>
                <a:gd name="connsiteY8" fmla="*/ 1802348 h 2259548"/>
                <a:gd name="connsiteX9" fmla="*/ 12191523 w 12192000"/>
                <a:gd name="connsiteY9" fmla="*/ 359 h 225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2259548">
                  <a:moveTo>
                    <a:pt x="12192000" y="0"/>
                  </a:moveTo>
                  <a:lnTo>
                    <a:pt x="12192000" y="2259548"/>
                  </a:lnTo>
                  <a:lnTo>
                    <a:pt x="0" y="2259548"/>
                  </a:lnTo>
                  <a:lnTo>
                    <a:pt x="0" y="1349600"/>
                  </a:lnTo>
                  <a:lnTo>
                    <a:pt x="80653" y="1285654"/>
                  </a:lnTo>
                  <a:cubicBezTo>
                    <a:pt x="459317" y="992029"/>
                    <a:pt x="963348" y="658819"/>
                    <a:pt x="1612900" y="672048"/>
                  </a:cubicBezTo>
                  <a:cubicBezTo>
                    <a:pt x="2652183" y="693215"/>
                    <a:pt x="4787900" y="1709215"/>
                    <a:pt x="5765800" y="1815048"/>
                  </a:cubicBezTo>
                  <a:cubicBezTo>
                    <a:pt x="6743700" y="1920881"/>
                    <a:pt x="6777567" y="1309165"/>
                    <a:pt x="7480300" y="1307048"/>
                  </a:cubicBezTo>
                  <a:cubicBezTo>
                    <a:pt x="8183033" y="1304931"/>
                    <a:pt x="9095317" y="2058465"/>
                    <a:pt x="9982200" y="1802348"/>
                  </a:cubicBezTo>
                  <a:cubicBezTo>
                    <a:pt x="10619647" y="1618264"/>
                    <a:pt x="11539211" y="509102"/>
                    <a:pt x="12191523" y="359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5" name="i$ḻïḋe" descr="7bb1cb2f-15f7-4a3b-bea2-5e322f0fa6d9"/>
            <p:cNvSpPr/>
            <p:nvPr/>
          </p:nvSpPr>
          <p:spPr>
            <a:xfrm>
              <a:off x="0" y="4786038"/>
              <a:ext cx="12192000" cy="2071963"/>
            </a:xfrm>
            <a:custGeom>
              <a:avLst/>
              <a:gdLst>
                <a:gd name="connsiteX0" fmla="*/ 3602274 w 12192000"/>
                <a:gd name="connsiteY0" fmla="*/ 334 h 2071963"/>
                <a:gd name="connsiteX1" fmla="*/ 3683000 w 12192000"/>
                <a:gd name="connsiteY1" fmla="*/ 1863 h 2071963"/>
                <a:gd name="connsiteX2" fmla="*/ 6997700 w 12192000"/>
                <a:gd name="connsiteY2" fmla="*/ 1614763 h 2071963"/>
                <a:gd name="connsiteX3" fmla="*/ 9664700 w 12192000"/>
                <a:gd name="connsiteY3" fmla="*/ 954363 h 2071963"/>
                <a:gd name="connsiteX4" fmla="*/ 12141828 w 12192000"/>
                <a:gd name="connsiteY4" fmla="*/ 1580534 h 2071963"/>
                <a:gd name="connsiteX5" fmla="*/ 12192000 w 12192000"/>
                <a:gd name="connsiteY5" fmla="*/ 1610163 h 2071963"/>
                <a:gd name="connsiteX6" fmla="*/ 12192000 w 12192000"/>
                <a:gd name="connsiteY6" fmla="*/ 2071963 h 2071963"/>
                <a:gd name="connsiteX7" fmla="*/ 0 w 12192000"/>
                <a:gd name="connsiteY7" fmla="*/ 2071963 h 2071963"/>
                <a:gd name="connsiteX8" fmla="*/ 0 w 12192000"/>
                <a:gd name="connsiteY8" fmla="*/ 596975 h 2071963"/>
                <a:gd name="connsiteX9" fmla="*/ 124520 w 12192000"/>
                <a:gd name="connsiteY9" fmla="*/ 678932 h 2071963"/>
                <a:gd name="connsiteX10" fmla="*/ 1739900 w 12192000"/>
                <a:gd name="connsiteY10" fmla="*/ 1271863 h 2071963"/>
                <a:gd name="connsiteX11" fmla="*/ 3602274 w 12192000"/>
                <a:gd name="connsiteY11" fmla="*/ 334 h 207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2071963">
                  <a:moveTo>
                    <a:pt x="3602274" y="334"/>
                  </a:moveTo>
                  <a:cubicBezTo>
                    <a:pt x="3628715" y="-406"/>
                    <a:pt x="3655616" y="77"/>
                    <a:pt x="3683000" y="1863"/>
                  </a:cubicBezTo>
                  <a:cubicBezTo>
                    <a:pt x="4559301" y="59013"/>
                    <a:pt x="6000751" y="1456013"/>
                    <a:pt x="6997700" y="1614763"/>
                  </a:cubicBezTo>
                  <a:cubicBezTo>
                    <a:pt x="7994650" y="1773513"/>
                    <a:pt x="8790517" y="950130"/>
                    <a:pt x="9664700" y="954363"/>
                  </a:cubicBezTo>
                  <a:cubicBezTo>
                    <a:pt x="10484247" y="958332"/>
                    <a:pt x="11597729" y="1280421"/>
                    <a:pt x="12141828" y="1580534"/>
                  </a:cubicBezTo>
                  <a:lnTo>
                    <a:pt x="12192000" y="1610163"/>
                  </a:lnTo>
                  <a:lnTo>
                    <a:pt x="12192000" y="2071963"/>
                  </a:lnTo>
                  <a:lnTo>
                    <a:pt x="0" y="2071963"/>
                  </a:lnTo>
                  <a:lnTo>
                    <a:pt x="0" y="596975"/>
                  </a:lnTo>
                  <a:lnTo>
                    <a:pt x="124520" y="678932"/>
                  </a:lnTo>
                  <a:cubicBezTo>
                    <a:pt x="679053" y="1033738"/>
                    <a:pt x="1225550" y="1309963"/>
                    <a:pt x="1739900" y="1271863"/>
                  </a:cubicBezTo>
                  <a:cubicBezTo>
                    <a:pt x="2404269" y="1222651"/>
                    <a:pt x="2782590" y="23288"/>
                    <a:pt x="3602274" y="334"/>
                  </a:cubicBezTo>
                  <a:close/>
                </a:path>
              </a:pathLst>
            </a:custGeom>
            <a:solidFill>
              <a:schemeClr val="tx2">
                <a:alpha val="75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cxnSp>
          <p:nvCxnSpPr>
            <p:cNvPr id="12" name="îŝ1íḋê" descr="6a589a27-33a3-486f-b7fd-a259b70cf0c3"/>
            <p:cNvCxnSpPr/>
            <p:nvPr/>
          </p:nvCxnSpPr>
          <p:spPr>
            <a:xfrm flipV="1">
              <a:off x="3630979" y="3429000"/>
              <a:ext cx="0" cy="937938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ïṣļîḍe" descr="7e676e37-188e-43aa-8cec-e22521b8874d"/>
            <p:cNvCxnSpPr/>
            <p:nvPr/>
          </p:nvCxnSpPr>
          <p:spPr>
            <a:xfrm flipV="1">
              <a:off x="6195274" y="4598452"/>
              <a:ext cx="0" cy="847112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ïṩlide" descr="6325cc84-99c9-4612-a427-8f1e434d0a67"/>
            <p:cNvCxnSpPr/>
            <p:nvPr/>
          </p:nvCxnSpPr>
          <p:spPr>
            <a:xfrm flipV="1">
              <a:off x="9772121" y="4126523"/>
              <a:ext cx="0" cy="1031197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itle" descr="d220be2d-8a32-4ca1-8498-b4f321a88cda"/>
            <p:cNvSpPr txBox="1"/>
            <p:nvPr/>
          </p:nvSpPr>
          <p:spPr>
            <a:xfrm>
              <a:off x="673100" y="1130300"/>
              <a:ext cx="10845800" cy="100349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整合多方教育，实现综合效应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1" name="组合 30" descr="b882e06c-4cba-4bc2-bcc1-bce01e618a78"/>
            <p:cNvGrpSpPr/>
            <p:nvPr/>
          </p:nvGrpSpPr>
          <p:grpSpPr>
            <a:xfrm>
              <a:off x="2408604" y="2166660"/>
              <a:ext cx="2444750" cy="3038478"/>
              <a:chOff x="2408604" y="2166660"/>
              <a:chExt cx="2444750" cy="3038478"/>
            </a:xfrm>
          </p:grpSpPr>
          <p:sp>
            <p:nvSpPr>
              <p:cNvPr id="9" name="IconBackground1" descr="c151459e-93c7-49dc-9485-abe207a6419f"/>
              <p:cNvSpPr/>
              <p:nvPr/>
            </p:nvSpPr>
            <p:spPr>
              <a:xfrm>
                <a:off x="3211879" y="4366938"/>
                <a:ext cx="838200" cy="838200"/>
              </a:xfrm>
              <a:prstGeom prst="ellipse">
                <a:avLst/>
              </a:prstGeom>
              <a:solidFill>
                <a:schemeClr val="accent1"/>
              </a:solidFill>
              <a:ln w="25400" cap="rnd">
                <a:solidFill>
                  <a:schemeClr val="bg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10" name="Icon1" descr="fcf8d910-b9cd-4695-88ab-13d47c9b3ba1"/>
              <p:cNvSpPr/>
              <p:nvPr/>
            </p:nvSpPr>
            <p:spPr bwMode="auto">
              <a:xfrm>
                <a:off x="3457830" y="4555173"/>
                <a:ext cx="346298" cy="461730"/>
              </a:xfrm>
              <a:custGeom>
                <a:avLst/>
                <a:gdLst>
                  <a:gd name="connsiteX0" fmla="*/ 267948 w 400050"/>
                  <a:gd name="connsiteY0" fmla="*/ 621 h 533400"/>
                  <a:gd name="connsiteX1" fmla="*/ 296523 w 400050"/>
                  <a:gd name="connsiteY1" fmla="*/ 27291 h 533400"/>
                  <a:gd name="connsiteX2" fmla="*/ 296523 w 400050"/>
                  <a:gd name="connsiteY2" fmla="*/ 29196 h 533400"/>
                  <a:gd name="connsiteX3" fmla="*/ 296523 w 400050"/>
                  <a:gd name="connsiteY3" fmla="*/ 38721 h 533400"/>
                  <a:gd name="connsiteX4" fmla="*/ 363198 w 400050"/>
                  <a:gd name="connsiteY4" fmla="*/ 38721 h 533400"/>
                  <a:gd name="connsiteX5" fmla="*/ 401298 w 400050"/>
                  <a:gd name="connsiteY5" fmla="*/ 74916 h 533400"/>
                  <a:gd name="connsiteX6" fmla="*/ 401298 w 400050"/>
                  <a:gd name="connsiteY6" fmla="*/ 76821 h 533400"/>
                  <a:gd name="connsiteX7" fmla="*/ 401298 w 400050"/>
                  <a:gd name="connsiteY7" fmla="*/ 495921 h 533400"/>
                  <a:gd name="connsiteX8" fmla="*/ 365103 w 400050"/>
                  <a:gd name="connsiteY8" fmla="*/ 534021 h 533400"/>
                  <a:gd name="connsiteX9" fmla="*/ 363198 w 400050"/>
                  <a:gd name="connsiteY9" fmla="*/ 534021 h 533400"/>
                  <a:gd name="connsiteX10" fmla="*/ 39348 w 400050"/>
                  <a:gd name="connsiteY10" fmla="*/ 534021 h 533400"/>
                  <a:gd name="connsiteX11" fmla="*/ 1248 w 400050"/>
                  <a:gd name="connsiteY11" fmla="*/ 497826 h 533400"/>
                  <a:gd name="connsiteX12" fmla="*/ 1248 w 400050"/>
                  <a:gd name="connsiteY12" fmla="*/ 495921 h 533400"/>
                  <a:gd name="connsiteX13" fmla="*/ 1248 w 400050"/>
                  <a:gd name="connsiteY13" fmla="*/ 76821 h 533400"/>
                  <a:gd name="connsiteX14" fmla="*/ 37443 w 400050"/>
                  <a:gd name="connsiteY14" fmla="*/ 38721 h 533400"/>
                  <a:gd name="connsiteX15" fmla="*/ 39348 w 400050"/>
                  <a:gd name="connsiteY15" fmla="*/ 38721 h 533400"/>
                  <a:gd name="connsiteX16" fmla="*/ 106023 w 400050"/>
                  <a:gd name="connsiteY16" fmla="*/ 38721 h 533400"/>
                  <a:gd name="connsiteX17" fmla="*/ 106023 w 400050"/>
                  <a:gd name="connsiteY17" fmla="*/ 29196 h 533400"/>
                  <a:gd name="connsiteX18" fmla="*/ 132693 w 400050"/>
                  <a:gd name="connsiteY18" fmla="*/ 621 h 533400"/>
                  <a:gd name="connsiteX19" fmla="*/ 134598 w 400050"/>
                  <a:gd name="connsiteY19" fmla="*/ 621 h 533400"/>
                  <a:gd name="connsiteX20" fmla="*/ 267948 w 400050"/>
                  <a:gd name="connsiteY20" fmla="*/ 621 h 533400"/>
                  <a:gd name="connsiteX21" fmla="*/ 106023 w 400050"/>
                  <a:gd name="connsiteY21" fmla="*/ 57771 h 533400"/>
                  <a:gd name="connsiteX22" fmla="*/ 39348 w 400050"/>
                  <a:gd name="connsiteY22" fmla="*/ 57771 h 533400"/>
                  <a:gd name="connsiteX23" fmla="*/ 20298 w 400050"/>
                  <a:gd name="connsiteY23" fmla="*/ 75869 h 533400"/>
                  <a:gd name="connsiteX24" fmla="*/ 20298 w 400050"/>
                  <a:gd name="connsiteY24" fmla="*/ 76821 h 533400"/>
                  <a:gd name="connsiteX25" fmla="*/ 20298 w 400050"/>
                  <a:gd name="connsiteY25" fmla="*/ 495921 h 533400"/>
                  <a:gd name="connsiteX26" fmla="*/ 38395 w 400050"/>
                  <a:gd name="connsiteY26" fmla="*/ 514971 h 533400"/>
                  <a:gd name="connsiteX27" fmla="*/ 39348 w 400050"/>
                  <a:gd name="connsiteY27" fmla="*/ 514971 h 533400"/>
                  <a:gd name="connsiteX28" fmla="*/ 363198 w 400050"/>
                  <a:gd name="connsiteY28" fmla="*/ 514971 h 533400"/>
                  <a:gd name="connsiteX29" fmla="*/ 382248 w 400050"/>
                  <a:gd name="connsiteY29" fmla="*/ 496873 h 533400"/>
                  <a:gd name="connsiteX30" fmla="*/ 382248 w 400050"/>
                  <a:gd name="connsiteY30" fmla="*/ 495921 h 533400"/>
                  <a:gd name="connsiteX31" fmla="*/ 382248 w 400050"/>
                  <a:gd name="connsiteY31" fmla="*/ 76821 h 533400"/>
                  <a:gd name="connsiteX32" fmla="*/ 364151 w 400050"/>
                  <a:gd name="connsiteY32" fmla="*/ 57771 h 533400"/>
                  <a:gd name="connsiteX33" fmla="*/ 363198 w 400050"/>
                  <a:gd name="connsiteY33" fmla="*/ 57771 h 533400"/>
                  <a:gd name="connsiteX34" fmla="*/ 296523 w 400050"/>
                  <a:gd name="connsiteY34" fmla="*/ 57771 h 533400"/>
                  <a:gd name="connsiteX35" fmla="*/ 296523 w 400050"/>
                  <a:gd name="connsiteY35" fmla="*/ 67296 h 533400"/>
                  <a:gd name="connsiteX36" fmla="*/ 269853 w 400050"/>
                  <a:gd name="connsiteY36" fmla="*/ 95871 h 533400"/>
                  <a:gd name="connsiteX37" fmla="*/ 267948 w 400050"/>
                  <a:gd name="connsiteY37" fmla="*/ 95871 h 533400"/>
                  <a:gd name="connsiteX38" fmla="*/ 134598 w 400050"/>
                  <a:gd name="connsiteY38" fmla="*/ 95871 h 533400"/>
                  <a:gd name="connsiteX39" fmla="*/ 106023 w 400050"/>
                  <a:gd name="connsiteY39" fmla="*/ 69201 h 533400"/>
                  <a:gd name="connsiteX40" fmla="*/ 106023 w 400050"/>
                  <a:gd name="connsiteY40" fmla="*/ 67296 h 533400"/>
                  <a:gd name="connsiteX41" fmla="*/ 106023 w 400050"/>
                  <a:gd name="connsiteY41" fmla="*/ 57771 h 533400"/>
                  <a:gd name="connsiteX42" fmla="*/ 201273 w 400050"/>
                  <a:gd name="connsiteY42" fmla="*/ 343521 h 533400"/>
                  <a:gd name="connsiteX43" fmla="*/ 201273 w 400050"/>
                  <a:gd name="connsiteY43" fmla="*/ 362571 h 533400"/>
                  <a:gd name="connsiteX44" fmla="*/ 86973 w 400050"/>
                  <a:gd name="connsiteY44" fmla="*/ 362571 h 533400"/>
                  <a:gd name="connsiteX45" fmla="*/ 86973 w 400050"/>
                  <a:gd name="connsiteY45" fmla="*/ 343521 h 533400"/>
                  <a:gd name="connsiteX46" fmla="*/ 201273 w 400050"/>
                  <a:gd name="connsiteY46" fmla="*/ 343521 h 533400"/>
                  <a:gd name="connsiteX47" fmla="*/ 315573 w 400050"/>
                  <a:gd name="connsiteY47" fmla="*/ 267321 h 533400"/>
                  <a:gd name="connsiteX48" fmla="*/ 315573 w 400050"/>
                  <a:gd name="connsiteY48" fmla="*/ 286371 h 533400"/>
                  <a:gd name="connsiteX49" fmla="*/ 86973 w 400050"/>
                  <a:gd name="connsiteY49" fmla="*/ 286371 h 533400"/>
                  <a:gd name="connsiteX50" fmla="*/ 86973 w 400050"/>
                  <a:gd name="connsiteY50" fmla="*/ 267321 h 533400"/>
                  <a:gd name="connsiteX51" fmla="*/ 315573 w 400050"/>
                  <a:gd name="connsiteY51" fmla="*/ 267321 h 533400"/>
                  <a:gd name="connsiteX52" fmla="*/ 315573 w 400050"/>
                  <a:gd name="connsiteY52" fmla="*/ 191121 h 533400"/>
                  <a:gd name="connsiteX53" fmla="*/ 315573 w 400050"/>
                  <a:gd name="connsiteY53" fmla="*/ 210171 h 533400"/>
                  <a:gd name="connsiteX54" fmla="*/ 86973 w 400050"/>
                  <a:gd name="connsiteY54" fmla="*/ 210171 h 533400"/>
                  <a:gd name="connsiteX55" fmla="*/ 86973 w 400050"/>
                  <a:gd name="connsiteY55" fmla="*/ 191121 h 533400"/>
                  <a:gd name="connsiteX56" fmla="*/ 315573 w 400050"/>
                  <a:gd name="connsiteY56" fmla="*/ 191121 h 533400"/>
                  <a:gd name="connsiteX57" fmla="*/ 267948 w 400050"/>
                  <a:gd name="connsiteY57" fmla="*/ 19671 h 533400"/>
                  <a:gd name="connsiteX58" fmla="*/ 134598 w 400050"/>
                  <a:gd name="connsiteY58" fmla="*/ 19671 h 533400"/>
                  <a:gd name="connsiteX59" fmla="*/ 125073 w 400050"/>
                  <a:gd name="connsiteY59" fmla="*/ 28244 h 533400"/>
                  <a:gd name="connsiteX60" fmla="*/ 125073 w 400050"/>
                  <a:gd name="connsiteY60" fmla="*/ 29196 h 533400"/>
                  <a:gd name="connsiteX61" fmla="*/ 125073 w 400050"/>
                  <a:gd name="connsiteY61" fmla="*/ 67296 h 533400"/>
                  <a:gd name="connsiteX62" fmla="*/ 133645 w 400050"/>
                  <a:gd name="connsiteY62" fmla="*/ 76821 h 533400"/>
                  <a:gd name="connsiteX63" fmla="*/ 134598 w 400050"/>
                  <a:gd name="connsiteY63" fmla="*/ 76821 h 533400"/>
                  <a:gd name="connsiteX64" fmla="*/ 267948 w 400050"/>
                  <a:gd name="connsiteY64" fmla="*/ 76821 h 533400"/>
                  <a:gd name="connsiteX65" fmla="*/ 277473 w 400050"/>
                  <a:gd name="connsiteY65" fmla="*/ 68248 h 533400"/>
                  <a:gd name="connsiteX66" fmla="*/ 277473 w 400050"/>
                  <a:gd name="connsiteY66" fmla="*/ 67296 h 533400"/>
                  <a:gd name="connsiteX67" fmla="*/ 277473 w 400050"/>
                  <a:gd name="connsiteY67" fmla="*/ 29196 h 533400"/>
                  <a:gd name="connsiteX68" fmla="*/ 267948 w 400050"/>
                  <a:gd name="connsiteY68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00050" h="533400">
                    <a:moveTo>
                      <a:pt x="267948" y="621"/>
                    </a:moveTo>
                    <a:cubicBezTo>
                      <a:pt x="283188" y="621"/>
                      <a:pt x="295570" y="12051"/>
                      <a:pt x="296523" y="27291"/>
                    </a:cubicBezTo>
                    <a:lnTo>
                      <a:pt x="296523" y="29196"/>
                    </a:lnTo>
                    <a:lnTo>
                      <a:pt x="296523" y="38721"/>
                    </a:lnTo>
                    <a:lnTo>
                      <a:pt x="363198" y="38721"/>
                    </a:lnTo>
                    <a:cubicBezTo>
                      <a:pt x="383201" y="38721"/>
                      <a:pt x="400345" y="54914"/>
                      <a:pt x="401298" y="74916"/>
                    </a:cubicBezTo>
                    <a:lnTo>
                      <a:pt x="401298" y="76821"/>
                    </a:lnTo>
                    <a:lnTo>
                      <a:pt x="401298" y="495921"/>
                    </a:lnTo>
                    <a:cubicBezTo>
                      <a:pt x="401298" y="515923"/>
                      <a:pt x="385105" y="533069"/>
                      <a:pt x="365103" y="534021"/>
                    </a:cubicBezTo>
                    <a:lnTo>
                      <a:pt x="363198" y="534021"/>
                    </a:lnTo>
                    <a:lnTo>
                      <a:pt x="39348" y="534021"/>
                    </a:lnTo>
                    <a:cubicBezTo>
                      <a:pt x="19345" y="534021"/>
                      <a:pt x="2201" y="517828"/>
                      <a:pt x="1248" y="497826"/>
                    </a:cubicBezTo>
                    <a:lnTo>
                      <a:pt x="1248" y="495921"/>
                    </a:lnTo>
                    <a:lnTo>
                      <a:pt x="1248" y="76821"/>
                    </a:lnTo>
                    <a:cubicBezTo>
                      <a:pt x="1248" y="56819"/>
                      <a:pt x="17441" y="39673"/>
                      <a:pt x="37443" y="38721"/>
                    </a:cubicBezTo>
                    <a:lnTo>
                      <a:pt x="39348" y="38721"/>
                    </a:lnTo>
                    <a:lnTo>
                      <a:pt x="106023" y="38721"/>
                    </a:lnTo>
                    <a:lnTo>
                      <a:pt x="106023" y="29196"/>
                    </a:lnTo>
                    <a:cubicBezTo>
                      <a:pt x="106023" y="13956"/>
                      <a:pt x="117453" y="1573"/>
                      <a:pt x="132693" y="621"/>
                    </a:cubicBezTo>
                    <a:lnTo>
                      <a:pt x="134598" y="621"/>
                    </a:lnTo>
                    <a:lnTo>
                      <a:pt x="267948" y="621"/>
                    </a:lnTo>
                    <a:close/>
                    <a:moveTo>
                      <a:pt x="106023" y="57771"/>
                    </a:moveTo>
                    <a:lnTo>
                      <a:pt x="39348" y="57771"/>
                    </a:lnTo>
                    <a:cubicBezTo>
                      <a:pt x="28870" y="57771"/>
                      <a:pt x="21251" y="65391"/>
                      <a:pt x="20298" y="75869"/>
                    </a:cubicBezTo>
                    <a:lnTo>
                      <a:pt x="20298" y="76821"/>
                    </a:lnTo>
                    <a:lnTo>
                      <a:pt x="20298" y="495921"/>
                    </a:lnTo>
                    <a:cubicBezTo>
                      <a:pt x="20298" y="506398"/>
                      <a:pt x="27918" y="514019"/>
                      <a:pt x="38395" y="514971"/>
                    </a:cubicBezTo>
                    <a:lnTo>
                      <a:pt x="39348" y="514971"/>
                    </a:lnTo>
                    <a:lnTo>
                      <a:pt x="363198" y="514971"/>
                    </a:lnTo>
                    <a:cubicBezTo>
                      <a:pt x="373676" y="514971"/>
                      <a:pt x="381295" y="507351"/>
                      <a:pt x="382248" y="496873"/>
                    </a:cubicBezTo>
                    <a:lnTo>
                      <a:pt x="382248" y="495921"/>
                    </a:lnTo>
                    <a:lnTo>
                      <a:pt x="382248" y="76821"/>
                    </a:lnTo>
                    <a:cubicBezTo>
                      <a:pt x="382248" y="66344"/>
                      <a:pt x="374628" y="58723"/>
                      <a:pt x="364151" y="57771"/>
                    </a:cubicBezTo>
                    <a:lnTo>
                      <a:pt x="363198" y="57771"/>
                    </a:lnTo>
                    <a:lnTo>
                      <a:pt x="296523" y="57771"/>
                    </a:lnTo>
                    <a:lnTo>
                      <a:pt x="296523" y="67296"/>
                    </a:lnTo>
                    <a:cubicBezTo>
                      <a:pt x="296523" y="82536"/>
                      <a:pt x="285093" y="94919"/>
                      <a:pt x="269853" y="95871"/>
                    </a:cubicBezTo>
                    <a:lnTo>
                      <a:pt x="267948" y="95871"/>
                    </a:lnTo>
                    <a:lnTo>
                      <a:pt x="134598" y="95871"/>
                    </a:lnTo>
                    <a:cubicBezTo>
                      <a:pt x="119358" y="95871"/>
                      <a:pt x="106976" y="84441"/>
                      <a:pt x="106023" y="69201"/>
                    </a:cubicBezTo>
                    <a:lnTo>
                      <a:pt x="106023" y="67296"/>
                    </a:lnTo>
                    <a:lnTo>
                      <a:pt x="106023" y="57771"/>
                    </a:lnTo>
                    <a:close/>
                    <a:moveTo>
                      <a:pt x="201273" y="343521"/>
                    </a:moveTo>
                    <a:lnTo>
                      <a:pt x="201273" y="362571"/>
                    </a:lnTo>
                    <a:lnTo>
                      <a:pt x="86973" y="362571"/>
                    </a:lnTo>
                    <a:lnTo>
                      <a:pt x="86973" y="343521"/>
                    </a:lnTo>
                    <a:lnTo>
                      <a:pt x="201273" y="343521"/>
                    </a:lnTo>
                    <a:close/>
                    <a:moveTo>
                      <a:pt x="315573" y="267321"/>
                    </a:moveTo>
                    <a:lnTo>
                      <a:pt x="315573" y="286371"/>
                    </a:lnTo>
                    <a:lnTo>
                      <a:pt x="86973" y="286371"/>
                    </a:lnTo>
                    <a:lnTo>
                      <a:pt x="86973" y="267321"/>
                    </a:lnTo>
                    <a:lnTo>
                      <a:pt x="315573" y="267321"/>
                    </a:lnTo>
                    <a:close/>
                    <a:moveTo>
                      <a:pt x="315573" y="191121"/>
                    </a:moveTo>
                    <a:lnTo>
                      <a:pt x="315573" y="210171"/>
                    </a:lnTo>
                    <a:lnTo>
                      <a:pt x="86973" y="210171"/>
                    </a:lnTo>
                    <a:lnTo>
                      <a:pt x="86973" y="191121"/>
                    </a:lnTo>
                    <a:lnTo>
                      <a:pt x="315573" y="191121"/>
                    </a:lnTo>
                    <a:close/>
                    <a:moveTo>
                      <a:pt x="267948" y="19671"/>
                    </a:moveTo>
                    <a:lnTo>
                      <a:pt x="134598" y="19671"/>
                    </a:lnTo>
                    <a:cubicBezTo>
                      <a:pt x="129836" y="19671"/>
                      <a:pt x="126026" y="23481"/>
                      <a:pt x="125073" y="28244"/>
                    </a:cubicBezTo>
                    <a:lnTo>
                      <a:pt x="125073" y="29196"/>
                    </a:lnTo>
                    <a:lnTo>
                      <a:pt x="125073" y="67296"/>
                    </a:lnTo>
                    <a:cubicBezTo>
                      <a:pt x="125073" y="72059"/>
                      <a:pt x="128883" y="75869"/>
                      <a:pt x="133645" y="76821"/>
                    </a:cubicBezTo>
                    <a:lnTo>
                      <a:pt x="134598" y="76821"/>
                    </a:lnTo>
                    <a:lnTo>
                      <a:pt x="267948" y="76821"/>
                    </a:lnTo>
                    <a:cubicBezTo>
                      <a:pt x="272711" y="76821"/>
                      <a:pt x="276520" y="73011"/>
                      <a:pt x="277473" y="68248"/>
                    </a:cubicBezTo>
                    <a:lnTo>
                      <a:pt x="277473" y="67296"/>
                    </a:lnTo>
                    <a:lnTo>
                      <a:pt x="277473" y="29196"/>
                    </a:lnTo>
                    <a:cubicBezTo>
                      <a:pt x="277473" y="23481"/>
                      <a:pt x="273663" y="19671"/>
                      <a:pt x="267948" y="196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  <p:sp>
            <p:nvSpPr>
              <p:cNvPr id="16" name="Text1" descr="e899701e-2129-4128-9dfa-7fb3765d0569"/>
              <p:cNvSpPr/>
              <p:nvPr/>
            </p:nvSpPr>
            <p:spPr>
              <a:xfrm>
                <a:off x="2408604" y="2629807"/>
                <a:ext cx="2444750" cy="838201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家庭、托幼机构和社会三方面相互协调，共同促进学前儿童健康。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" name="Bullet1" descr="11822dca-fc65-492d-8778-30b4ce19e648"/>
              <p:cNvSpPr txBox="1"/>
              <p:nvPr/>
            </p:nvSpPr>
            <p:spPr>
              <a:xfrm>
                <a:off x="2408604" y="2166660"/>
                <a:ext cx="2444750" cy="46608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三方面的综合作用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2" name="组合 31" descr="647e179a-4ec3-49d4-be0f-483e8d6c7b40"/>
            <p:cNvGrpSpPr/>
            <p:nvPr/>
          </p:nvGrpSpPr>
          <p:grpSpPr>
            <a:xfrm>
              <a:off x="4864333" y="3198394"/>
              <a:ext cx="2661882" cy="3085370"/>
              <a:chOff x="4864333" y="3198394"/>
              <a:chExt cx="2661882" cy="3085370"/>
            </a:xfrm>
          </p:grpSpPr>
          <p:sp>
            <p:nvSpPr>
              <p:cNvPr id="19" name="IconBackground2" descr="39e3b34e-26d7-4d59-9632-b0f4f31dfac1"/>
              <p:cNvSpPr/>
              <p:nvPr/>
            </p:nvSpPr>
            <p:spPr>
              <a:xfrm>
                <a:off x="5776174" y="5445564"/>
                <a:ext cx="838200" cy="838200"/>
              </a:xfrm>
              <a:prstGeom prst="ellipse">
                <a:avLst/>
              </a:prstGeom>
              <a:solidFill>
                <a:schemeClr val="tx2">
                  <a:alpha val="75000"/>
                </a:schemeClr>
              </a:solidFill>
              <a:ln w="25400" cap="rnd">
                <a:solidFill>
                  <a:schemeClr val="bg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Icon2" descr="0a243983-a5c9-4a57-8e1f-ba6be7a27c27"/>
              <p:cNvSpPr/>
              <p:nvPr/>
            </p:nvSpPr>
            <p:spPr bwMode="auto">
              <a:xfrm>
                <a:off x="5964409" y="5691516"/>
                <a:ext cx="461730" cy="346297"/>
              </a:xfrm>
              <a:custGeom>
                <a:avLst/>
                <a:gdLst>
                  <a:gd name="connsiteX0" fmla="*/ 495908 w 533400"/>
                  <a:gd name="connsiteY0" fmla="*/ 621 h 400050"/>
                  <a:gd name="connsiteX1" fmla="*/ 534008 w 533400"/>
                  <a:gd name="connsiteY1" fmla="*/ 38721 h 400050"/>
                  <a:gd name="connsiteX2" fmla="*/ 534008 w 533400"/>
                  <a:gd name="connsiteY2" fmla="*/ 38721 h 400050"/>
                  <a:gd name="connsiteX3" fmla="*/ 534008 w 533400"/>
                  <a:gd name="connsiteY3" fmla="*/ 362571 h 400050"/>
                  <a:gd name="connsiteX4" fmla="*/ 495908 w 533400"/>
                  <a:gd name="connsiteY4" fmla="*/ 400671 h 400050"/>
                  <a:gd name="connsiteX5" fmla="*/ 495908 w 533400"/>
                  <a:gd name="connsiteY5" fmla="*/ 400671 h 400050"/>
                  <a:gd name="connsiteX6" fmla="*/ 38708 w 533400"/>
                  <a:gd name="connsiteY6" fmla="*/ 400671 h 400050"/>
                  <a:gd name="connsiteX7" fmla="*/ 608 w 533400"/>
                  <a:gd name="connsiteY7" fmla="*/ 362571 h 400050"/>
                  <a:gd name="connsiteX8" fmla="*/ 608 w 533400"/>
                  <a:gd name="connsiteY8" fmla="*/ 362571 h 400050"/>
                  <a:gd name="connsiteX9" fmla="*/ 608 w 533400"/>
                  <a:gd name="connsiteY9" fmla="*/ 38721 h 400050"/>
                  <a:gd name="connsiteX10" fmla="*/ 38708 w 533400"/>
                  <a:gd name="connsiteY10" fmla="*/ 621 h 400050"/>
                  <a:gd name="connsiteX11" fmla="*/ 38708 w 533400"/>
                  <a:gd name="connsiteY11" fmla="*/ 621 h 400050"/>
                  <a:gd name="connsiteX12" fmla="*/ 495908 w 533400"/>
                  <a:gd name="connsiteY12" fmla="*/ 621 h 400050"/>
                  <a:gd name="connsiteX13" fmla="*/ 361605 w 533400"/>
                  <a:gd name="connsiteY13" fmla="*/ 173023 h 400050"/>
                  <a:gd name="connsiteX14" fmla="*/ 360653 w 533400"/>
                  <a:gd name="connsiteY14" fmla="*/ 173976 h 400050"/>
                  <a:gd name="connsiteX15" fmla="*/ 274928 w 533400"/>
                  <a:gd name="connsiteY15" fmla="*/ 285419 h 400050"/>
                  <a:gd name="connsiteX16" fmla="*/ 272071 w 533400"/>
                  <a:gd name="connsiteY16" fmla="*/ 289228 h 400050"/>
                  <a:gd name="connsiteX17" fmla="*/ 219683 w 533400"/>
                  <a:gd name="connsiteY17" fmla="*/ 291134 h 400050"/>
                  <a:gd name="connsiteX18" fmla="*/ 217778 w 533400"/>
                  <a:gd name="connsiteY18" fmla="*/ 290181 h 400050"/>
                  <a:gd name="connsiteX19" fmla="*/ 154913 w 533400"/>
                  <a:gd name="connsiteY19" fmla="*/ 229221 h 400050"/>
                  <a:gd name="connsiteX20" fmla="*/ 153961 w 533400"/>
                  <a:gd name="connsiteY20" fmla="*/ 228269 h 400050"/>
                  <a:gd name="connsiteX21" fmla="*/ 128243 w 533400"/>
                  <a:gd name="connsiteY21" fmla="*/ 229221 h 400050"/>
                  <a:gd name="connsiteX22" fmla="*/ 127290 w 533400"/>
                  <a:gd name="connsiteY22" fmla="*/ 230173 h 400050"/>
                  <a:gd name="connsiteX23" fmla="*/ 19658 w 533400"/>
                  <a:gd name="connsiteY23" fmla="*/ 355903 h 400050"/>
                  <a:gd name="connsiteX24" fmla="*/ 19658 w 533400"/>
                  <a:gd name="connsiteY24" fmla="*/ 362571 h 400050"/>
                  <a:gd name="connsiteX25" fmla="*/ 37755 w 533400"/>
                  <a:gd name="connsiteY25" fmla="*/ 381621 h 400050"/>
                  <a:gd name="connsiteX26" fmla="*/ 38708 w 533400"/>
                  <a:gd name="connsiteY26" fmla="*/ 381621 h 400050"/>
                  <a:gd name="connsiteX27" fmla="*/ 495908 w 533400"/>
                  <a:gd name="connsiteY27" fmla="*/ 381621 h 400050"/>
                  <a:gd name="connsiteX28" fmla="*/ 514958 w 533400"/>
                  <a:gd name="connsiteY28" fmla="*/ 362571 h 400050"/>
                  <a:gd name="connsiteX29" fmla="*/ 514958 w 533400"/>
                  <a:gd name="connsiteY29" fmla="*/ 362571 h 400050"/>
                  <a:gd name="connsiteX30" fmla="*/ 514958 w 533400"/>
                  <a:gd name="connsiteY30" fmla="*/ 338759 h 400050"/>
                  <a:gd name="connsiteX31" fmla="*/ 391133 w 533400"/>
                  <a:gd name="connsiteY31" fmla="*/ 173976 h 400050"/>
                  <a:gd name="connsiteX32" fmla="*/ 387323 w 533400"/>
                  <a:gd name="connsiteY32" fmla="*/ 170166 h 400050"/>
                  <a:gd name="connsiteX33" fmla="*/ 361605 w 533400"/>
                  <a:gd name="connsiteY33" fmla="*/ 173023 h 400050"/>
                  <a:gd name="connsiteX34" fmla="*/ 495908 w 533400"/>
                  <a:gd name="connsiteY34" fmla="*/ 19671 h 400050"/>
                  <a:gd name="connsiteX35" fmla="*/ 38708 w 533400"/>
                  <a:gd name="connsiteY35" fmla="*/ 19671 h 400050"/>
                  <a:gd name="connsiteX36" fmla="*/ 19658 w 533400"/>
                  <a:gd name="connsiteY36" fmla="*/ 38721 h 400050"/>
                  <a:gd name="connsiteX37" fmla="*/ 19658 w 533400"/>
                  <a:gd name="connsiteY37" fmla="*/ 38721 h 400050"/>
                  <a:gd name="connsiteX38" fmla="*/ 19658 w 533400"/>
                  <a:gd name="connsiteY38" fmla="*/ 327328 h 400050"/>
                  <a:gd name="connsiteX39" fmla="*/ 113003 w 533400"/>
                  <a:gd name="connsiteY39" fmla="*/ 217791 h 400050"/>
                  <a:gd name="connsiteX40" fmla="*/ 166343 w 533400"/>
                  <a:gd name="connsiteY40" fmla="*/ 213981 h 400050"/>
                  <a:gd name="connsiteX41" fmla="*/ 167296 w 533400"/>
                  <a:gd name="connsiteY41" fmla="*/ 214934 h 400050"/>
                  <a:gd name="connsiteX42" fmla="*/ 168248 w 533400"/>
                  <a:gd name="connsiteY42" fmla="*/ 215886 h 400050"/>
                  <a:gd name="connsiteX43" fmla="*/ 231113 w 533400"/>
                  <a:gd name="connsiteY43" fmla="*/ 276846 h 400050"/>
                  <a:gd name="connsiteX44" fmla="*/ 257783 w 533400"/>
                  <a:gd name="connsiteY44" fmla="*/ 276846 h 400050"/>
                  <a:gd name="connsiteX45" fmla="*/ 258736 w 533400"/>
                  <a:gd name="connsiteY45" fmla="*/ 275894 h 400050"/>
                  <a:gd name="connsiteX46" fmla="*/ 259688 w 533400"/>
                  <a:gd name="connsiteY46" fmla="*/ 274941 h 400050"/>
                  <a:gd name="connsiteX47" fmla="*/ 345413 w 533400"/>
                  <a:gd name="connsiteY47" fmla="*/ 163498 h 400050"/>
                  <a:gd name="connsiteX48" fmla="*/ 398753 w 533400"/>
                  <a:gd name="connsiteY48" fmla="*/ 156831 h 400050"/>
                  <a:gd name="connsiteX49" fmla="*/ 404468 w 533400"/>
                  <a:gd name="connsiteY49" fmla="*/ 162546 h 400050"/>
                  <a:gd name="connsiteX50" fmla="*/ 406373 w 533400"/>
                  <a:gd name="connsiteY50" fmla="*/ 164451 h 400050"/>
                  <a:gd name="connsiteX51" fmla="*/ 514958 w 533400"/>
                  <a:gd name="connsiteY51" fmla="*/ 307326 h 400050"/>
                  <a:gd name="connsiteX52" fmla="*/ 514958 w 533400"/>
                  <a:gd name="connsiteY52" fmla="*/ 38721 h 400050"/>
                  <a:gd name="connsiteX53" fmla="*/ 496861 w 533400"/>
                  <a:gd name="connsiteY53" fmla="*/ 19671 h 400050"/>
                  <a:gd name="connsiteX54" fmla="*/ 495908 w 533400"/>
                  <a:gd name="connsiteY54" fmla="*/ 19671 h 400050"/>
                  <a:gd name="connsiteX55" fmla="*/ 95858 w 533400"/>
                  <a:gd name="connsiteY55" fmla="*/ 48246 h 400050"/>
                  <a:gd name="connsiteX56" fmla="*/ 143483 w 533400"/>
                  <a:gd name="connsiteY56" fmla="*/ 95871 h 400050"/>
                  <a:gd name="connsiteX57" fmla="*/ 95858 w 533400"/>
                  <a:gd name="connsiteY57" fmla="*/ 143496 h 400050"/>
                  <a:gd name="connsiteX58" fmla="*/ 48233 w 533400"/>
                  <a:gd name="connsiteY58" fmla="*/ 95871 h 400050"/>
                  <a:gd name="connsiteX59" fmla="*/ 95858 w 533400"/>
                  <a:gd name="connsiteY59" fmla="*/ 48246 h 400050"/>
                  <a:gd name="connsiteX60" fmla="*/ 95858 w 533400"/>
                  <a:gd name="connsiteY60" fmla="*/ 67296 h 400050"/>
                  <a:gd name="connsiteX61" fmla="*/ 67283 w 533400"/>
                  <a:gd name="connsiteY61" fmla="*/ 95871 h 400050"/>
                  <a:gd name="connsiteX62" fmla="*/ 95858 w 533400"/>
                  <a:gd name="connsiteY62" fmla="*/ 124446 h 400050"/>
                  <a:gd name="connsiteX63" fmla="*/ 124433 w 533400"/>
                  <a:gd name="connsiteY63" fmla="*/ 95871 h 400050"/>
                  <a:gd name="connsiteX64" fmla="*/ 95858 w 533400"/>
                  <a:gd name="connsiteY64" fmla="*/ 67296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533400" h="400050">
                    <a:moveTo>
                      <a:pt x="495908" y="621"/>
                    </a:moveTo>
                    <a:cubicBezTo>
                      <a:pt x="516863" y="621"/>
                      <a:pt x="534008" y="17766"/>
                      <a:pt x="534008" y="38721"/>
                    </a:cubicBezTo>
                    <a:lnTo>
                      <a:pt x="534008" y="38721"/>
                    </a:lnTo>
                    <a:lnTo>
                      <a:pt x="534008" y="362571"/>
                    </a:lnTo>
                    <a:cubicBezTo>
                      <a:pt x="534008" y="383526"/>
                      <a:pt x="516863" y="400671"/>
                      <a:pt x="495908" y="400671"/>
                    </a:cubicBezTo>
                    <a:lnTo>
                      <a:pt x="495908" y="400671"/>
                    </a:lnTo>
                    <a:lnTo>
                      <a:pt x="38708" y="400671"/>
                    </a:lnTo>
                    <a:cubicBezTo>
                      <a:pt x="17753" y="400671"/>
                      <a:pt x="608" y="383526"/>
                      <a:pt x="608" y="362571"/>
                    </a:cubicBezTo>
                    <a:lnTo>
                      <a:pt x="608" y="362571"/>
                    </a:lnTo>
                    <a:lnTo>
                      <a:pt x="608" y="38721"/>
                    </a:lnTo>
                    <a:cubicBezTo>
                      <a:pt x="608" y="17766"/>
                      <a:pt x="17753" y="621"/>
                      <a:pt x="38708" y="621"/>
                    </a:cubicBezTo>
                    <a:lnTo>
                      <a:pt x="38708" y="621"/>
                    </a:lnTo>
                    <a:lnTo>
                      <a:pt x="495908" y="621"/>
                    </a:lnTo>
                    <a:close/>
                    <a:moveTo>
                      <a:pt x="361605" y="173023"/>
                    </a:moveTo>
                    <a:lnTo>
                      <a:pt x="360653" y="173976"/>
                    </a:lnTo>
                    <a:lnTo>
                      <a:pt x="274928" y="285419"/>
                    </a:lnTo>
                    <a:cubicBezTo>
                      <a:pt x="273976" y="286371"/>
                      <a:pt x="273023" y="287323"/>
                      <a:pt x="272071" y="289228"/>
                    </a:cubicBezTo>
                    <a:cubicBezTo>
                      <a:pt x="257783" y="303516"/>
                      <a:pt x="234923" y="304469"/>
                      <a:pt x="219683" y="291134"/>
                    </a:cubicBezTo>
                    <a:lnTo>
                      <a:pt x="217778" y="290181"/>
                    </a:lnTo>
                    <a:lnTo>
                      <a:pt x="154913" y="229221"/>
                    </a:lnTo>
                    <a:lnTo>
                      <a:pt x="153961" y="228269"/>
                    </a:lnTo>
                    <a:cubicBezTo>
                      <a:pt x="146340" y="221601"/>
                      <a:pt x="134911" y="222553"/>
                      <a:pt x="128243" y="229221"/>
                    </a:cubicBezTo>
                    <a:lnTo>
                      <a:pt x="127290" y="230173"/>
                    </a:lnTo>
                    <a:lnTo>
                      <a:pt x="19658" y="355903"/>
                    </a:lnTo>
                    <a:lnTo>
                      <a:pt x="19658" y="362571"/>
                    </a:lnTo>
                    <a:cubicBezTo>
                      <a:pt x="19658" y="373048"/>
                      <a:pt x="27278" y="380669"/>
                      <a:pt x="37755" y="381621"/>
                    </a:cubicBezTo>
                    <a:lnTo>
                      <a:pt x="38708" y="381621"/>
                    </a:lnTo>
                    <a:lnTo>
                      <a:pt x="495908" y="381621"/>
                    </a:lnTo>
                    <a:cubicBezTo>
                      <a:pt x="506386" y="381621"/>
                      <a:pt x="514958" y="373048"/>
                      <a:pt x="514958" y="362571"/>
                    </a:cubicBezTo>
                    <a:lnTo>
                      <a:pt x="514958" y="362571"/>
                    </a:lnTo>
                    <a:lnTo>
                      <a:pt x="514958" y="338759"/>
                    </a:lnTo>
                    <a:lnTo>
                      <a:pt x="391133" y="173976"/>
                    </a:lnTo>
                    <a:cubicBezTo>
                      <a:pt x="390180" y="173023"/>
                      <a:pt x="389228" y="171119"/>
                      <a:pt x="387323" y="170166"/>
                    </a:cubicBezTo>
                    <a:cubicBezTo>
                      <a:pt x="378751" y="164451"/>
                      <a:pt x="368273" y="165403"/>
                      <a:pt x="361605" y="173023"/>
                    </a:cubicBezTo>
                    <a:close/>
                    <a:moveTo>
                      <a:pt x="495908" y="19671"/>
                    </a:moveTo>
                    <a:lnTo>
                      <a:pt x="38708" y="19671"/>
                    </a:lnTo>
                    <a:cubicBezTo>
                      <a:pt x="28230" y="19671"/>
                      <a:pt x="19658" y="28244"/>
                      <a:pt x="19658" y="38721"/>
                    </a:cubicBezTo>
                    <a:lnTo>
                      <a:pt x="19658" y="38721"/>
                    </a:lnTo>
                    <a:lnTo>
                      <a:pt x="19658" y="327328"/>
                    </a:lnTo>
                    <a:lnTo>
                      <a:pt x="113003" y="217791"/>
                    </a:lnTo>
                    <a:cubicBezTo>
                      <a:pt x="126338" y="201598"/>
                      <a:pt x="151103" y="199694"/>
                      <a:pt x="166343" y="213981"/>
                    </a:cubicBezTo>
                    <a:lnTo>
                      <a:pt x="167296" y="214934"/>
                    </a:lnTo>
                    <a:lnTo>
                      <a:pt x="168248" y="215886"/>
                    </a:lnTo>
                    <a:lnTo>
                      <a:pt x="231113" y="276846"/>
                    </a:lnTo>
                    <a:cubicBezTo>
                      <a:pt x="238733" y="284466"/>
                      <a:pt x="251115" y="284466"/>
                      <a:pt x="257783" y="276846"/>
                    </a:cubicBezTo>
                    <a:lnTo>
                      <a:pt x="258736" y="275894"/>
                    </a:lnTo>
                    <a:lnTo>
                      <a:pt x="259688" y="274941"/>
                    </a:lnTo>
                    <a:lnTo>
                      <a:pt x="345413" y="163498"/>
                    </a:lnTo>
                    <a:cubicBezTo>
                      <a:pt x="357796" y="146353"/>
                      <a:pt x="382561" y="143496"/>
                      <a:pt x="398753" y="156831"/>
                    </a:cubicBezTo>
                    <a:cubicBezTo>
                      <a:pt x="400658" y="158736"/>
                      <a:pt x="402563" y="160641"/>
                      <a:pt x="404468" y="162546"/>
                    </a:cubicBezTo>
                    <a:lnTo>
                      <a:pt x="406373" y="164451"/>
                    </a:lnTo>
                    <a:lnTo>
                      <a:pt x="514958" y="307326"/>
                    </a:lnTo>
                    <a:lnTo>
                      <a:pt x="514958" y="38721"/>
                    </a:lnTo>
                    <a:cubicBezTo>
                      <a:pt x="514958" y="28244"/>
                      <a:pt x="507338" y="20623"/>
                      <a:pt x="496861" y="19671"/>
                    </a:cubicBezTo>
                    <a:lnTo>
                      <a:pt x="495908" y="19671"/>
                    </a:lnTo>
                    <a:close/>
                    <a:moveTo>
                      <a:pt x="95858" y="48246"/>
                    </a:moveTo>
                    <a:cubicBezTo>
                      <a:pt x="122528" y="48246"/>
                      <a:pt x="143483" y="69201"/>
                      <a:pt x="143483" y="95871"/>
                    </a:cubicBezTo>
                    <a:cubicBezTo>
                      <a:pt x="143483" y="122541"/>
                      <a:pt x="122528" y="143496"/>
                      <a:pt x="95858" y="143496"/>
                    </a:cubicBezTo>
                    <a:cubicBezTo>
                      <a:pt x="69188" y="143496"/>
                      <a:pt x="48233" y="122541"/>
                      <a:pt x="48233" y="95871"/>
                    </a:cubicBezTo>
                    <a:cubicBezTo>
                      <a:pt x="48233" y="69201"/>
                      <a:pt x="69188" y="48246"/>
                      <a:pt x="95858" y="48246"/>
                    </a:cubicBezTo>
                    <a:close/>
                    <a:moveTo>
                      <a:pt x="95858" y="67296"/>
                    </a:moveTo>
                    <a:cubicBezTo>
                      <a:pt x="79665" y="67296"/>
                      <a:pt x="67283" y="79678"/>
                      <a:pt x="67283" y="95871"/>
                    </a:cubicBezTo>
                    <a:cubicBezTo>
                      <a:pt x="67283" y="112064"/>
                      <a:pt x="79665" y="124446"/>
                      <a:pt x="95858" y="124446"/>
                    </a:cubicBezTo>
                    <a:cubicBezTo>
                      <a:pt x="112051" y="124446"/>
                      <a:pt x="124433" y="112064"/>
                      <a:pt x="124433" y="95871"/>
                    </a:cubicBezTo>
                    <a:cubicBezTo>
                      <a:pt x="124433" y="79678"/>
                      <a:pt x="112051" y="67296"/>
                      <a:pt x="95858" y="672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  <p:sp>
            <p:nvSpPr>
              <p:cNvPr id="22" name="Text2" descr="3dca375c-56e9-47de-b27c-fcefc4130a4e"/>
              <p:cNvSpPr/>
              <p:nvPr/>
            </p:nvSpPr>
            <p:spPr>
              <a:xfrm>
                <a:off x="4864333" y="3661541"/>
                <a:ext cx="2661882" cy="838201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三者一体化形成强大合力，对儿童健康维护和促进影响重大。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3" name="Bullet2" descr="66b11068-f3c8-4936-8220-5c94202ff80f"/>
              <p:cNvSpPr txBox="1"/>
              <p:nvPr/>
            </p:nvSpPr>
            <p:spPr>
              <a:xfrm>
                <a:off x="4864333" y="3198394"/>
                <a:ext cx="2661882" cy="46608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形成综合力量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3" name="组合 32" descr="a9200e65-2391-4ec0-acf9-27651a3a8fd6"/>
            <p:cNvGrpSpPr/>
            <p:nvPr/>
          </p:nvGrpSpPr>
          <p:grpSpPr>
            <a:xfrm>
              <a:off x="8243196" y="2793320"/>
              <a:ext cx="3057850" cy="3202600"/>
              <a:chOff x="8243196" y="2793320"/>
              <a:chExt cx="3057850" cy="3202600"/>
            </a:xfrm>
          </p:grpSpPr>
          <p:sp>
            <p:nvSpPr>
              <p:cNvPr id="25" name="IconBackground3" descr="7e0cae18-7929-46a4-988c-2c68843cafce"/>
              <p:cNvSpPr/>
              <p:nvPr/>
            </p:nvSpPr>
            <p:spPr>
              <a:xfrm>
                <a:off x="9353021" y="5157720"/>
                <a:ext cx="838200" cy="838200"/>
              </a:xfrm>
              <a:prstGeom prst="ellipse">
                <a:avLst/>
              </a:prstGeom>
              <a:solidFill>
                <a:schemeClr val="tx2">
                  <a:alpha val="75000"/>
                </a:schemeClr>
              </a:solidFill>
              <a:ln w="25400" cap="rnd">
                <a:solidFill>
                  <a:schemeClr val="bg1"/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Icon3" descr="7a08fba8-7f98-4a56-8554-fde3aa59174e"/>
              <p:cNvSpPr/>
              <p:nvPr/>
            </p:nvSpPr>
            <p:spPr bwMode="auto">
              <a:xfrm>
                <a:off x="9582482" y="5345955"/>
                <a:ext cx="379278" cy="461730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310867 w 438150"/>
                  <a:gd name="connsiteY1" fmla="*/ 12051 h 533400"/>
                  <a:gd name="connsiteX2" fmla="*/ 310867 w 438150"/>
                  <a:gd name="connsiteY2" fmla="*/ 12051 h 533400"/>
                  <a:gd name="connsiteX3" fmla="*/ 427072 w 438150"/>
                  <a:gd name="connsiteY3" fmla="*/ 128256 h 533400"/>
                  <a:gd name="connsiteX4" fmla="*/ 438502 w 438150"/>
                  <a:gd name="connsiteY4" fmla="*/ 154926 h 533400"/>
                  <a:gd name="connsiteX5" fmla="*/ 438502 w 438150"/>
                  <a:gd name="connsiteY5" fmla="*/ 154926 h 533400"/>
                  <a:gd name="connsiteX6" fmla="*/ 438502 w 438150"/>
                  <a:gd name="connsiteY6" fmla="*/ 495921 h 533400"/>
                  <a:gd name="connsiteX7" fmla="*/ 400402 w 438150"/>
                  <a:gd name="connsiteY7" fmla="*/ 534021 h 533400"/>
                  <a:gd name="connsiteX8" fmla="*/ 400402 w 438150"/>
                  <a:gd name="connsiteY8" fmla="*/ 534021 h 533400"/>
                  <a:gd name="connsiteX9" fmla="*/ 38452 w 438150"/>
                  <a:gd name="connsiteY9" fmla="*/ 534021 h 533400"/>
                  <a:gd name="connsiteX10" fmla="*/ 352 w 438150"/>
                  <a:gd name="connsiteY10" fmla="*/ 495921 h 533400"/>
                  <a:gd name="connsiteX11" fmla="*/ 352 w 438150"/>
                  <a:gd name="connsiteY11" fmla="*/ 495921 h 533400"/>
                  <a:gd name="connsiteX12" fmla="*/ 352 w 438150"/>
                  <a:gd name="connsiteY12" fmla="*/ 38721 h 533400"/>
                  <a:gd name="connsiteX13" fmla="*/ 38452 w 438150"/>
                  <a:gd name="connsiteY13" fmla="*/ 621 h 533400"/>
                  <a:gd name="connsiteX14" fmla="*/ 38452 w 438150"/>
                  <a:gd name="connsiteY14" fmla="*/ 621 h 533400"/>
                  <a:gd name="connsiteX15" fmla="*/ 284197 w 438150"/>
                  <a:gd name="connsiteY15" fmla="*/ 621 h 533400"/>
                  <a:gd name="connsiteX16" fmla="*/ 284197 w 438150"/>
                  <a:gd name="connsiteY16" fmla="*/ 19671 h 533400"/>
                  <a:gd name="connsiteX17" fmla="*/ 38452 w 438150"/>
                  <a:gd name="connsiteY17" fmla="*/ 19671 h 533400"/>
                  <a:gd name="connsiteX18" fmla="*/ 19402 w 438150"/>
                  <a:gd name="connsiteY18" fmla="*/ 38721 h 533400"/>
                  <a:gd name="connsiteX19" fmla="*/ 19402 w 438150"/>
                  <a:gd name="connsiteY19" fmla="*/ 38721 h 533400"/>
                  <a:gd name="connsiteX20" fmla="*/ 19402 w 438150"/>
                  <a:gd name="connsiteY20" fmla="*/ 495921 h 533400"/>
                  <a:gd name="connsiteX21" fmla="*/ 38452 w 438150"/>
                  <a:gd name="connsiteY21" fmla="*/ 514971 h 533400"/>
                  <a:gd name="connsiteX22" fmla="*/ 38452 w 438150"/>
                  <a:gd name="connsiteY22" fmla="*/ 514971 h 533400"/>
                  <a:gd name="connsiteX23" fmla="*/ 400402 w 438150"/>
                  <a:gd name="connsiteY23" fmla="*/ 514971 h 533400"/>
                  <a:gd name="connsiteX24" fmla="*/ 419452 w 438150"/>
                  <a:gd name="connsiteY24" fmla="*/ 495921 h 533400"/>
                  <a:gd name="connsiteX25" fmla="*/ 419452 w 438150"/>
                  <a:gd name="connsiteY25" fmla="*/ 495921 h 533400"/>
                  <a:gd name="connsiteX26" fmla="*/ 419452 w 438150"/>
                  <a:gd name="connsiteY26" fmla="*/ 154926 h 533400"/>
                  <a:gd name="connsiteX27" fmla="*/ 419452 w 438150"/>
                  <a:gd name="connsiteY27" fmla="*/ 153021 h 533400"/>
                  <a:gd name="connsiteX28" fmla="*/ 314677 w 438150"/>
                  <a:gd name="connsiteY28" fmla="*/ 153021 h 533400"/>
                  <a:gd name="connsiteX29" fmla="*/ 286102 w 438150"/>
                  <a:gd name="connsiteY29" fmla="*/ 126351 h 533400"/>
                  <a:gd name="connsiteX30" fmla="*/ 286102 w 438150"/>
                  <a:gd name="connsiteY30" fmla="*/ 124446 h 533400"/>
                  <a:gd name="connsiteX31" fmla="*/ 286102 w 438150"/>
                  <a:gd name="connsiteY31" fmla="*/ 19671 h 533400"/>
                  <a:gd name="connsiteX32" fmla="*/ 284197 w 438150"/>
                  <a:gd name="connsiteY32" fmla="*/ 19671 h 533400"/>
                  <a:gd name="connsiteX33" fmla="*/ 284197 w 438150"/>
                  <a:gd name="connsiteY33" fmla="*/ 19671 h 533400"/>
                  <a:gd name="connsiteX34" fmla="*/ 248002 w 438150"/>
                  <a:gd name="connsiteY34" fmla="*/ 200646 h 533400"/>
                  <a:gd name="connsiteX35" fmla="*/ 305152 w 438150"/>
                  <a:gd name="connsiteY35" fmla="*/ 257796 h 533400"/>
                  <a:gd name="connsiteX36" fmla="*/ 248002 w 438150"/>
                  <a:gd name="connsiteY36" fmla="*/ 314946 h 533400"/>
                  <a:gd name="connsiteX37" fmla="*/ 248002 w 438150"/>
                  <a:gd name="connsiteY37" fmla="*/ 314946 h 533400"/>
                  <a:gd name="connsiteX38" fmla="*/ 171802 w 438150"/>
                  <a:gd name="connsiteY38" fmla="*/ 314946 h 533400"/>
                  <a:gd name="connsiteX39" fmla="*/ 171802 w 438150"/>
                  <a:gd name="connsiteY39" fmla="*/ 410196 h 533400"/>
                  <a:gd name="connsiteX40" fmla="*/ 152752 w 438150"/>
                  <a:gd name="connsiteY40" fmla="*/ 410196 h 533400"/>
                  <a:gd name="connsiteX41" fmla="*/ 152752 w 438150"/>
                  <a:gd name="connsiteY41" fmla="*/ 200646 h 533400"/>
                  <a:gd name="connsiteX42" fmla="*/ 248002 w 438150"/>
                  <a:gd name="connsiteY42" fmla="*/ 200646 h 533400"/>
                  <a:gd name="connsiteX43" fmla="*/ 248002 w 438150"/>
                  <a:gd name="connsiteY43" fmla="*/ 219696 h 533400"/>
                  <a:gd name="connsiteX44" fmla="*/ 171802 w 438150"/>
                  <a:gd name="connsiteY44" fmla="*/ 219696 h 533400"/>
                  <a:gd name="connsiteX45" fmla="*/ 171802 w 438150"/>
                  <a:gd name="connsiteY45" fmla="*/ 295896 h 533400"/>
                  <a:gd name="connsiteX46" fmla="*/ 248002 w 438150"/>
                  <a:gd name="connsiteY46" fmla="*/ 295896 h 533400"/>
                  <a:gd name="connsiteX47" fmla="*/ 286102 w 438150"/>
                  <a:gd name="connsiteY47" fmla="*/ 257796 h 533400"/>
                  <a:gd name="connsiteX48" fmla="*/ 248002 w 438150"/>
                  <a:gd name="connsiteY48" fmla="*/ 219696 h 533400"/>
                  <a:gd name="connsiteX49" fmla="*/ 248002 w 438150"/>
                  <a:gd name="connsiteY49" fmla="*/ 219696 h 533400"/>
                  <a:gd name="connsiteX50" fmla="*/ 305152 w 438150"/>
                  <a:gd name="connsiteY50" fmla="*/ 33006 h 533400"/>
                  <a:gd name="connsiteX51" fmla="*/ 305152 w 438150"/>
                  <a:gd name="connsiteY51" fmla="*/ 124446 h 533400"/>
                  <a:gd name="connsiteX52" fmla="*/ 313724 w 438150"/>
                  <a:gd name="connsiteY52" fmla="*/ 133971 h 533400"/>
                  <a:gd name="connsiteX53" fmla="*/ 314677 w 438150"/>
                  <a:gd name="connsiteY53" fmla="*/ 133971 h 533400"/>
                  <a:gd name="connsiteX54" fmla="*/ 406117 w 438150"/>
                  <a:gd name="connsiteY54" fmla="*/ 133971 h 533400"/>
                  <a:gd name="connsiteX55" fmla="*/ 305152 w 438150"/>
                  <a:gd name="connsiteY55" fmla="*/ 3300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94674" y="621"/>
                      <a:pt x="304199" y="4431"/>
                      <a:pt x="310867" y="12051"/>
                    </a:cubicBezTo>
                    <a:lnTo>
                      <a:pt x="310867" y="12051"/>
                    </a:lnTo>
                    <a:lnTo>
                      <a:pt x="427072" y="128256"/>
                    </a:lnTo>
                    <a:cubicBezTo>
                      <a:pt x="434692" y="135876"/>
                      <a:pt x="438502" y="145401"/>
                      <a:pt x="438502" y="154926"/>
                    </a:cubicBezTo>
                    <a:lnTo>
                      <a:pt x="438502" y="154926"/>
                    </a:lnTo>
                    <a:lnTo>
                      <a:pt x="438502" y="495921"/>
                    </a:lnTo>
                    <a:cubicBezTo>
                      <a:pt x="438502" y="516876"/>
                      <a:pt x="421357" y="534021"/>
                      <a:pt x="400402" y="534021"/>
                    </a:cubicBezTo>
                    <a:lnTo>
                      <a:pt x="400402" y="534021"/>
                    </a:lnTo>
                    <a:lnTo>
                      <a:pt x="38452" y="534021"/>
                    </a:lnTo>
                    <a:cubicBezTo>
                      <a:pt x="17497" y="534021"/>
                      <a:pt x="352" y="516876"/>
                      <a:pt x="352" y="495921"/>
                    </a:cubicBezTo>
                    <a:lnTo>
                      <a:pt x="352" y="495921"/>
                    </a:lnTo>
                    <a:lnTo>
                      <a:pt x="352" y="38721"/>
                    </a:lnTo>
                    <a:cubicBezTo>
                      <a:pt x="352" y="17766"/>
                      <a:pt x="17497" y="621"/>
                      <a:pt x="38452" y="621"/>
                    </a:cubicBezTo>
                    <a:lnTo>
                      <a:pt x="38452" y="621"/>
                    </a:lnTo>
                    <a:lnTo>
                      <a:pt x="284197" y="621"/>
                    </a:lnTo>
                    <a:close/>
                    <a:moveTo>
                      <a:pt x="284197" y="19671"/>
                    </a:moveTo>
                    <a:lnTo>
                      <a:pt x="38452" y="19671"/>
                    </a:lnTo>
                    <a:cubicBezTo>
                      <a:pt x="27974" y="19671"/>
                      <a:pt x="19402" y="28244"/>
                      <a:pt x="19402" y="38721"/>
                    </a:cubicBezTo>
                    <a:lnTo>
                      <a:pt x="19402" y="38721"/>
                    </a:lnTo>
                    <a:lnTo>
                      <a:pt x="19402" y="495921"/>
                    </a:lnTo>
                    <a:cubicBezTo>
                      <a:pt x="19402" y="506398"/>
                      <a:pt x="27974" y="514971"/>
                      <a:pt x="38452" y="514971"/>
                    </a:cubicBezTo>
                    <a:lnTo>
                      <a:pt x="38452" y="514971"/>
                    </a:lnTo>
                    <a:lnTo>
                      <a:pt x="400402" y="514971"/>
                    </a:lnTo>
                    <a:cubicBezTo>
                      <a:pt x="410880" y="514971"/>
                      <a:pt x="419452" y="506398"/>
                      <a:pt x="419452" y="495921"/>
                    </a:cubicBezTo>
                    <a:lnTo>
                      <a:pt x="419452" y="495921"/>
                    </a:lnTo>
                    <a:lnTo>
                      <a:pt x="419452" y="154926"/>
                    </a:lnTo>
                    <a:cubicBezTo>
                      <a:pt x="419452" y="153973"/>
                      <a:pt x="419452" y="153021"/>
                      <a:pt x="419452" y="153021"/>
                    </a:cubicBezTo>
                    <a:lnTo>
                      <a:pt x="314677" y="153021"/>
                    </a:lnTo>
                    <a:cubicBezTo>
                      <a:pt x="299437" y="153021"/>
                      <a:pt x="287055" y="141591"/>
                      <a:pt x="286102" y="126351"/>
                    </a:cubicBezTo>
                    <a:lnTo>
                      <a:pt x="286102" y="124446"/>
                    </a:lnTo>
                    <a:lnTo>
                      <a:pt x="286102" y="19671"/>
                    </a:lnTo>
                    <a:cubicBezTo>
                      <a:pt x="285149" y="19671"/>
                      <a:pt x="284197" y="19671"/>
                      <a:pt x="284197" y="19671"/>
                    </a:cubicBezTo>
                    <a:lnTo>
                      <a:pt x="284197" y="19671"/>
                    </a:lnTo>
                    <a:close/>
                    <a:moveTo>
                      <a:pt x="248002" y="200646"/>
                    </a:moveTo>
                    <a:cubicBezTo>
                      <a:pt x="279434" y="200646"/>
                      <a:pt x="305152" y="226364"/>
                      <a:pt x="305152" y="257796"/>
                    </a:cubicBezTo>
                    <a:cubicBezTo>
                      <a:pt x="305152" y="289228"/>
                      <a:pt x="279434" y="314946"/>
                      <a:pt x="248002" y="314946"/>
                    </a:cubicBezTo>
                    <a:lnTo>
                      <a:pt x="248002" y="314946"/>
                    </a:lnTo>
                    <a:lnTo>
                      <a:pt x="171802" y="314946"/>
                    </a:lnTo>
                    <a:lnTo>
                      <a:pt x="171802" y="410196"/>
                    </a:lnTo>
                    <a:lnTo>
                      <a:pt x="152752" y="410196"/>
                    </a:lnTo>
                    <a:lnTo>
                      <a:pt x="152752" y="200646"/>
                    </a:ln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lnTo>
                      <a:pt x="171802" y="219696"/>
                    </a:lnTo>
                    <a:lnTo>
                      <a:pt x="171802" y="295896"/>
                    </a:lnTo>
                    <a:lnTo>
                      <a:pt x="248002" y="295896"/>
                    </a:lnTo>
                    <a:cubicBezTo>
                      <a:pt x="268957" y="295896"/>
                      <a:pt x="286102" y="278751"/>
                      <a:pt x="286102" y="257796"/>
                    </a:cubicBezTo>
                    <a:cubicBezTo>
                      <a:pt x="286102" y="236841"/>
                      <a:pt x="268957" y="219696"/>
                      <a:pt x="248002" y="219696"/>
                    </a:cubicBezTo>
                    <a:lnTo>
                      <a:pt x="248002" y="219696"/>
                    </a:lnTo>
                    <a:close/>
                    <a:moveTo>
                      <a:pt x="305152" y="33006"/>
                    </a:moveTo>
                    <a:lnTo>
                      <a:pt x="305152" y="124446"/>
                    </a:lnTo>
                    <a:cubicBezTo>
                      <a:pt x="305152" y="129209"/>
                      <a:pt x="308962" y="133019"/>
                      <a:pt x="313724" y="133971"/>
                    </a:cubicBezTo>
                    <a:lnTo>
                      <a:pt x="314677" y="133971"/>
                    </a:lnTo>
                    <a:lnTo>
                      <a:pt x="406117" y="133971"/>
                    </a:lnTo>
                    <a:lnTo>
                      <a:pt x="305152" y="330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8" name="Text3" descr="1e2a5981-43b4-44b1-b228-ddfdd6225413"/>
              <p:cNvSpPr/>
              <p:nvPr/>
            </p:nvSpPr>
            <p:spPr>
              <a:xfrm>
                <a:off x="8243196" y="3256467"/>
                <a:ext cx="3057850" cy="838201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一体化健康教育能取得比单一教育更显著的健康促进效果。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9" name="Bullet3" descr="4d99bb38-4971-4eac-b1ed-f93e2c6d6d4e"/>
              <p:cNvSpPr txBox="1"/>
              <p:nvPr/>
            </p:nvSpPr>
            <p:spPr>
              <a:xfrm>
                <a:off x="8243196" y="2793320"/>
                <a:ext cx="3057850" cy="46608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产生显著效果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学前儿童健康教育内容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构建全面的健康教育内容体系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内容选择依据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6" name="fe59a2dd-b523-429e-91bf-c1684b631e9a.source.4.zh-Hans.pptx" descr="4888d1a2-5cca-4653-a466-bc600f9d65ed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cxnSp>
          <p:nvCxnSpPr>
            <p:cNvPr id="11" name="íṡľiḍè" descr="4ee50040-35cd-4e98-9ab4-940ecd126161"/>
            <p:cNvCxnSpPr/>
            <p:nvPr/>
          </p:nvCxnSpPr>
          <p:spPr>
            <a:xfrm>
              <a:off x="3305175" y="2276475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îṥļídé" descr="145113b3-dafd-4be1-a532-7df529ee7095"/>
            <p:cNvCxnSpPr/>
            <p:nvPr/>
          </p:nvCxnSpPr>
          <p:spPr>
            <a:xfrm>
              <a:off x="6096000" y="2276475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Slîďe" descr="25e20509-d602-4ff4-b6c7-1bf509d547dc"/>
            <p:cNvCxnSpPr/>
            <p:nvPr/>
          </p:nvCxnSpPr>
          <p:spPr>
            <a:xfrm>
              <a:off x="8877300" y="2276475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itle" descr="f5f2a6b7-2a7e-4d1e-9069-7137fd0ecfba"/>
            <p:cNvSpPr txBox="1"/>
            <p:nvPr/>
          </p:nvSpPr>
          <p:spPr>
            <a:xfrm>
              <a:off x="660400" y="1130300"/>
              <a:ext cx="10858500" cy="696153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确定健康教育内容的原则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1" name="组合 40" descr="e6e02418-982f-4c80-b62a-d6a4f55d15f7"/>
            <p:cNvGrpSpPr/>
            <p:nvPr/>
          </p:nvGrpSpPr>
          <p:grpSpPr>
            <a:xfrm>
              <a:off x="802638" y="2214529"/>
              <a:ext cx="2299975" cy="3699288"/>
              <a:chOff x="802638" y="2214529"/>
              <a:chExt cx="2299975" cy="3699288"/>
            </a:xfrm>
          </p:grpSpPr>
          <p:sp>
            <p:nvSpPr>
              <p:cNvPr id="36" name="Number1" descr="4441410f-fe4b-4bc4-bf4f-da935f93c51a"/>
              <p:cNvSpPr/>
              <p:nvPr/>
            </p:nvSpPr>
            <p:spPr>
              <a:xfrm>
                <a:off x="1211004" y="2608664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i="0" u="none">
                    <a:solidFill>
                      <a:srgbClr val="639CEF"/>
                    </a:solidFill>
                    <a:latin typeface="Arial" panose="020B0604020202020204"/>
                  </a:rPr>
                  <a:t>S</a:t>
                </a:r>
                <a:endParaRPr lang="en-US" sz="44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ComponentBackground1" descr="a313edae-6c5b-42a1-a7a8-045018849833"/>
              <p:cNvSpPr/>
              <p:nvPr/>
            </p:nvSpPr>
            <p:spPr>
              <a:xfrm>
                <a:off x="1115240" y="2512900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" name="Bullet1" descr="b5d6db6f-d273-4efd-88ab-4c81f6cf4296"/>
              <p:cNvSpPr txBox="1"/>
              <p:nvPr/>
            </p:nvSpPr>
            <p:spPr>
              <a:xfrm>
                <a:off x="802638" y="4238625"/>
                <a:ext cx="2299974" cy="61737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与目标对应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IconBackground1" descr="6a0ac799-3e0c-4675-9958-cdc237335392"/>
              <p:cNvSpPr/>
              <p:nvPr/>
            </p:nvSpPr>
            <p:spPr bwMode="auto">
              <a:xfrm>
                <a:off x="1606916" y="2214529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" name="Icon1" descr="2a876208-2f69-4ff6-b764-fd8192d08d4d"/>
              <p:cNvSpPr/>
              <p:nvPr/>
            </p:nvSpPr>
            <p:spPr>
              <a:xfrm>
                <a:off x="1813389" y="2417911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18" name="Text1" descr="c0bfd2bb-2d7b-4ce1-94dc-afad6e126f09"/>
              <p:cNvSpPr/>
              <p:nvPr/>
            </p:nvSpPr>
            <p:spPr bwMode="auto">
              <a:xfrm>
                <a:off x="802639" y="4856001"/>
                <a:ext cx="2299974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健康教育内容要与学前儿童健康教育目标相一致，确保方向正确。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2" name="组合 41" descr="bc11ccd1-69a2-4c5f-8012-26fb6493f281"/>
            <p:cNvGrpSpPr/>
            <p:nvPr/>
          </p:nvGrpSpPr>
          <p:grpSpPr>
            <a:xfrm>
              <a:off x="3564888" y="2214529"/>
              <a:ext cx="2299974" cy="3699288"/>
              <a:chOff x="3564888" y="2214529"/>
              <a:chExt cx="2299974" cy="3699288"/>
            </a:xfrm>
          </p:grpSpPr>
          <p:sp>
            <p:nvSpPr>
              <p:cNvPr id="34" name="Number2" descr="c7dd52e0-36ea-433f-82c6-c78a1a4a5e04"/>
              <p:cNvSpPr/>
              <p:nvPr/>
            </p:nvSpPr>
            <p:spPr>
              <a:xfrm>
                <a:off x="3973254" y="2608664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i="0" u="none">
                    <a:solidFill>
                      <a:srgbClr val="639CEF"/>
                    </a:solidFill>
                    <a:latin typeface="Arial" panose="020B0604020202020204"/>
                  </a:rPr>
                  <a:t>W</a:t>
                </a:r>
                <a:endParaRPr lang="en-US" sz="44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ComponentBackground2" descr="e1acca5d-6b90-4997-812e-8db412024960"/>
              <p:cNvSpPr/>
              <p:nvPr/>
            </p:nvSpPr>
            <p:spPr>
              <a:xfrm>
                <a:off x="3877490" y="2512900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6" name="Bullet2" descr="e9b7d590-09fb-4d85-9708-2dcecdaa261d"/>
              <p:cNvSpPr txBox="1"/>
              <p:nvPr/>
            </p:nvSpPr>
            <p:spPr>
              <a:xfrm>
                <a:off x="3564888" y="4238625"/>
                <a:ext cx="2299974" cy="61737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与身心发展相关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IconBackground2" descr="cf4c0fd9-a247-4d1c-9df6-a9e4861cbaf0"/>
              <p:cNvSpPr/>
              <p:nvPr/>
            </p:nvSpPr>
            <p:spPr bwMode="auto">
              <a:xfrm>
                <a:off x="4369166" y="2214529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7" name="Icon2" descr="626360eb-eaf8-4ed7-8f64-b0f72a9809fb"/>
              <p:cNvSpPr/>
              <p:nvPr/>
            </p:nvSpPr>
            <p:spPr>
              <a:xfrm>
                <a:off x="4575639" y="2417911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19" name="Text2" descr="49041a9d-2866-46ee-89b3-856859da9cc1"/>
              <p:cNvSpPr/>
              <p:nvPr/>
            </p:nvSpPr>
            <p:spPr bwMode="auto">
              <a:xfrm>
                <a:off x="3564888" y="4856001"/>
                <a:ext cx="2299974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根据学前儿童身心发展特点和已有经验选择合适的内容。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3" name="组合 42" descr="f760b3de-713d-4e02-baeb-45076c23b3a8"/>
            <p:cNvGrpSpPr/>
            <p:nvPr/>
          </p:nvGrpSpPr>
          <p:grpSpPr>
            <a:xfrm>
              <a:off x="6327138" y="2214529"/>
              <a:ext cx="2299974" cy="3699288"/>
              <a:chOff x="6327138" y="2214529"/>
              <a:chExt cx="2299974" cy="3699288"/>
            </a:xfrm>
          </p:grpSpPr>
          <p:sp>
            <p:nvSpPr>
              <p:cNvPr id="32" name="Number3" descr="0be4b676-9e77-4a67-ac9d-3b16593d4c94"/>
              <p:cNvSpPr/>
              <p:nvPr/>
            </p:nvSpPr>
            <p:spPr>
              <a:xfrm>
                <a:off x="6735504" y="2608664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i="0" u="none">
                    <a:solidFill>
                      <a:srgbClr val="639CEF"/>
                    </a:solidFill>
                    <a:latin typeface="Arial" panose="020B0604020202020204"/>
                  </a:rPr>
                  <a:t>O</a:t>
                </a:r>
                <a:endParaRPr lang="en-US" sz="44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ComponentBackground3" descr="dc831b5d-8812-4f1b-9ce7-e2be8f32441d"/>
              <p:cNvSpPr/>
              <p:nvPr/>
            </p:nvSpPr>
            <p:spPr>
              <a:xfrm>
                <a:off x="6639740" y="2512900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Bullet3" descr="259cdbe4-544e-470c-a5ff-558378531574"/>
              <p:cNvSpPr txBox="1"/>
              <p:nvPr/>
            </p:nvSpPr>
            <p:spPr>
              <a:xfrm>
                <a:off x="6327138" y="4238625"/>
                <a:ext cx="2299974" cy="61737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与接受能力符合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4" name="IconBackground3" descr="6ba8d86c-4f5b-4d24-a3f9-b5a5eb9d532f"/>
              <p:cNvSpPr/>
              <p:nvPr/>
            </p:nvSpPr>
            <p:spPr bwMode="auto">
              <a:xfrm>
                <a:off x="7131416" y="2214529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5" name="Icon3" descr="f30b8897-d257-4c8d-b218-2c8ab90d524c"/>
              <p:cNvSpPr/>
              <p:nvPr/>
            </p:nvSpPr>
            <p:spPr>
              <a:xfrm>
                <a:off x="7337889" y="2417911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20" name="Text3" descr="b85ba127-f8d5-4853-8fb6-570e7d94ced4"/>
              <p:cNvSpPr/>
              <p:nvPr/>
            </p:nvSpPr>
            <p:spPr bwMode="auto">
              <a:xfrm>
                <a:off x="6327138" y="4856001"/>
                <a:ext cx="2299974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内容难度要适合学前儿童的接受能力，避免过难或过易。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4" name="组合 43" descr="b64f7197-1308-4cec-8c76-45b9fe28de64"/>
            <p:cNvGrpSpPr/>
            <p:nvPr/>
          </p:nvGrpSpPr>
          <p:grpSpPr>
            <a:xfrm>
              <a:off x="9089388" y="2214529"/>
              <a:ext cx="2299974" cy="3699288"/>
              <a:chOff x="9089388" y="2214529"/>
              <a:chExt cx="2299974" cy="3699288"/>
            </a:xfrm>
          </p:grpSpPr>
          <p:sp>
            <p:nvSpPr>
              <p:cNvPr id="30" name="Number4" descr="a338fcdd-cad4-461e-967c-f1ff937fa003"/>
              <p:cNvSpPr/>
              <p:nvPr/>
            </p:nvSpPr>
            <p:spPr>
              <a:xfrm>
                <a:off x="9497754" y="2608664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i="0" u="none">
                    <a:solidFill>
                      <a:srgbClr val="639CEF"/>
                    </a:solidFill>
                    <a:latin typeface="Arial" panose="020B0604020202020204"/>
                  </a:rPr>
                  <a:t>T</a:t>
                </a:r>
                <a:endParaRPr lang="en-US" sz="44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ComponentBackground4" descr="6e257dda-8c3f-4805-a674-5934b6f2eea2"/>
              <p:cNvSpPr/>
              <p:nvPr/>
            </p:nvSpPr>
            <p:spPr>
              <a:xfrm>
                <a:off x="9401990" y="2512900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accent1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Bullet4" descr="a836cb24-512f-465e-b2a2-4bb986b2d167"/>
              <p:cNvSpPr txBox="1"/>
              <p:nvPr/>
            </p:nvSpPr>
            <p:spPr>
              <a:xfrm>
                <a:off x="9089388" y="4238625"/>
                <a:ext cx="2299974" cy="617376"/>
              </a:xfrm>
              <a:prstGeom prst="rect">
                <a:avLst/>
              </a:prstGeom>
              <a:noFill/>
            </p:spPr>
            <p:txBody>
              <a:bodyPr wrap="square" anchor="b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与社会影响同步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IconBackground4" descr="7ea75dce-adb3-43e2-8111-357d98617355"/>
              <p:cNvSpPr/>
              <p:nvPr/>
            </p:nvSpPr>
            <p:spPr bwMode="auto">
              <a:xfrm>
                <a:off x="9893666" y="2214529"/>
                <a:ext cx="691418" cy="69250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" name="Icon4" descr="711ea656-3a90-4420-81e4-8594a6bddcf8"/>
              <p:cNvSpPr/>
              <p:nvPr/>
            </p:nvSpPr>
            <p:spPr>
              <a:xfrm>
                <a:off x="10100139" y="2417911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</a:p>
            </p:txBody>
          </p:sp>
          <p:sp>
            <p:nvSpPr>
              <p:cNvPr id="21" name="Text4" descr="159d19f6-8467-4dca-bda9-9508d0d03d1a"/>
              <p:cNvSpPr/>
              <p:nvPr/>
            </p:nvSpPr>
            <p:spPr bwMode="auto">
              <a:xfrm>
                <a:off x="9089388" y="4856001"/>
                <a:ext cx="2299974" cy="1057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考虑社会对学前儿童健康的影响，使教育内容与时俱进。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内容组成领域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8" name="99d81954-f05b-4bd9-952c-e2eaf3d118b9.source.3.zh-Hans.pptx" descr="985ed2ba-9291-48ac-abf5-4f311eb52d94"/>
          <p:cNvGrpSpPr/>
          <p:nvPr/>
        </p:nvGrpSpPr>
        <p:grpSpPr>
          <a:xfrm>
            <a:off x="838002" y="1130301"/>
            <a:ext cx="10503296" cy="4644569"/>
            <a:chOff x="838002" y="1130301"/>
            <a:chExt cx="10503296" cy="4644569"/>
          </a:xfrm>
        </p:grpSpPr>
        <p:sp>
          <p:nvSpPr>
            <p:cNvPr id="22" name="íṣḷíḍé" descr="9347a541-4860-4496-8c74-172b87000000"/>
            <p:cNvSpPr/>
            <p:nvPr/>
          </p:nvSpPr>
          <p:spPr>
            <a:xfrm>
              <a:off x="1467978" y="2928120"/>
              <a:ext cx="9243344" cy="256391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Title" descr="83939c83-d752-4ef2-b7d9-c6d91127df7d"/>
            <p:cNvSpPr txBox="1"/>
            <p:nvPr/>
          </p:nvSpPr>
          <p:spPr bwMode="auto">
            <a:xfrm>
              <a:off x="1860381" y="1130301"/>
              <a:ext cx="7825071" cy="1233052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l">
                <a:spcBef>
                  <a:spcPct val="0"/>
                </a:spcBef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涵盖健康教育的三大领域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17" name="i$ļiḓê" descr="322680f2-210e-4355-9605-90f7c1543d65"/>
            <p:cNvSpPr/>
            <p:nvPr/>
          </p:nvSpPr>
          <p:spPr bwMode="auto">
            <a:xfrm>
              <a:off x="1169407" y="1352419"/>
              <a:ext cx="455313" cy="433943"/>
            </a:xfrm>
            <a:custGeom>
              <a:avLst/>
              <a:gdLst>
                <a:gd name="T0" fmla="*/ 1238 w 1410"/>
                <a:gd name="T1" fmla="*/ 92 h 1364"/>
                <a:gd name="T2" fmla="*/ 1380 w 1410"/>
                <a:gd name="T3" fmla="*/ 0 h 1364"/>
                <a:gd name="T4" fmla="*/ 1410 w 1410"/>
                <a:gd name="T5" fmla="*/ 54 h 1364"/>
                <a:gd name="T6" fmla="*/ 1292 w 1410"/>
                <a:gd name="T7" fmla="*/ 142 h 1364"/>
                <a:gd name="T8" fmla="*/ 1188 w 1410"/>
                <a:gd name="T9" fmla="*/ 230 h 1364"/>
                <a:gd name="T10" fmla="*/ 1068 w 1410"/>
                <a:gd name="T11" fmla="*/ 346 h 1364"/>
                <a:gd name="T12" fmla="*/ 956 w 1410"/>
                <a:gd name="T13" fmla="*/ 466 h 1364"/>
                <a:gd name="T14" fmla="*/ 850 w 1410"/>
                <a:gd name="T15" fmla="*/ 594 h 1364"/>
                <a:gd name="T16" fmla="*/ 750 w 1410"/>
                <a:gd name="T17" fmla="*/ 728 h 1364"/>
                <a:gd name="T18" fmla="*/ 702 w 1410"/>
                <a:gd name="T19" fmla="*/ 798 h 1364"/>
                <a:gd name="T20" fmla="*/ 618 w 1410"/>
                <a:gd name="T21" fmla="*/ 932 h 1364"/>
                <a:gd name="T22" fmla="*/ 546 w 1410"/>
                <a:gd name="T23" fmla="*/ 1064 h 1364"/>
                <a:gd name="T24" fmla="*/ 488 w 1410"/>
                <a:gd name="T25" fmla="*/ 1192 h 1364"/>
                <a:gd name="T26" fmla="*/ 418 w 1410"/>
                <a:gd name="T27" fmla="*/ 1286 h 1364"/>
                <a:gd name="T28" fmla="*/ 388 w 1410"/>
                <a:gd name="T29" fmla="*/ 1306 h 1364"/>
                <a:gd name="T30" fmla="*/ 338 w 1410"/>
                <a:gd name="T31" fmla="*/ 1344 h 1364"/>
                <a:gd name="T32" fmla="*/ 314 w 1410"/>
                <a:gd name="T33" fmla="*/ 1364 h 1364"/>
                <a:gd name="T34" fmla="*/ 300 w 1410"/>
                <a:gd name="T35" fmla="*/ 1314 h 1364"/>
                <a:gd name="T36" fmla="*/ 250 w 1410"/>
                <a:gd name="T37" fmla="*/ 1182 h 1364"/>
                <a:gd name="T38" fmla="*/ 212 w 1410"/>
                <a:gd name="T39" fmla="*/ 1092 h 1364"/>
                <a:gd name="T40" fmla="*/ 146 w 1410"/>
                <a:gd name="T41" fmla="*/ 956 h 1364"/>
                <a:gd name="T42" fmla="*/ 116 w 1410"/>
                <a:gd name="T43" fmla="*/ 910 h 1364"/>
                <a:gd name="T44" fmla="*/ 104 w 1410"/>
                <a:gd name="T45" fmla="*/ 892 h 1364"/>
                <a:gd name="T46" fmla="*/ 76 w 1410"/>
                <a:gd name="T47" fmla="*/ 862 h 1364"/>
                <a:gd name="T48" fmla="*/ 46 w 1410"/>
                <a:gd name="T49" fmla="*/ 842 h 1364"/>
                <a:gd name="T50" fmla="*/ 16 w 1410"/>
                <a:gd name="T51" fmla="*/ 830 h 1364"/>
                <a:gd name="T52" fmla="*/ 0 w 1410"/>
                <a:gd name="T53" fmla="*/ 828 h 1364"/>
                <a:gd name="T54" fmla="*/ 42 w 1410"/>
                <a:gd name="T55" fmla="*/ 794 h 1364"/>
                <a:gd name="T56" fmla="*/ 80 w 1410"/>
                <a:gd name="T57" fmla="*/ 768 h 1364"/>
                <a:gd name="T58" fmla="*/ 116 w 1410"/>
                <a:gd name="T59" fmla="*/ 754 h 1364"/>
                <a:gd name="T60" fmla="*/ 148 w 1410"/>
                <a:gd name="T61" fmla="*/ 750 h 1364"/>
                <a:gd name="T62" fmla="*/ 160 w 1410"/>
                <a:gd name="T63" fmla="*/ 750 h 1364"/>
                <a:gd name="T64" fmla="*/ 182 w 1410"/>
                <a:gd name="T65" fmla="*/ 758 h 1364"/>
                <a:gd name="T66" fmla="*/ 204 w 1410"/>
                <a:gd name="T67" fmla="*/ 772 h 1364"/>
                <a:gd name="T68" fmla="*/ 240 w 1410"/>
                <a:gd name="T69" fmla="*/ 808 h 1364"/>
                <a:gd name="T70" fmla="*/ 288 w 1410"/>
                <a:gd name="T71" fmla="*/ 882 h 1364"/>
                <a:gd name="T72" fmla="*/ 338 w 1410"/>
                <a:gd name="T73" fmla="*/ 984 h 1364"/>
                <a:gd name="T74" fmla="*/ 376 w 1410"/>
                <a:gd name="T75" fmla="*/ 1068 h 1364"/>
                <a:gd name="T76" fmla="*/ 448 w 1410"/>
                <a:gd name="T77" fmla="*/ 946 h 1364"/>
                <a:gd name="T78" fmla="*/ 524 w 1410"/>
                <a:gd name="T79" fmla="*/ 828 h 1364"/>
                <a:gd name="T80" fmla="*/ 608 w 1410"/>
                <a:gd name="T81" fmla="*/ 714 h 1364"/>
                <a:gd name="T82" fmla="*/ 696 w 1410"/>
                <a:gd name="T83" fmla="*/ 604 h 1364"/>
                <a:gd name="T84" fmla="*/ 790 w 1410"/>
                <a:gd name="T85" fmla="*/ 496 h 1364"/>
                <a:gd name="T86" fmla="*/ 888 w 1410"/>
                <a:gd name="T87" fmla="*/ 392 h 1364"/>
                <a:gd name="T88" fmla="*/ 994 w 1410"/>
                <a:gd name="T89" fmla="*/ 292 h 1364"/>
                <a:gd name="T90" fmla="*/ 1104 w 1410"/>
                <a:gd name="T91" fmla="*/ 19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0" h="1364">
                  <a:moveTo>
                    <a:pt x="1238" y="92"/>
                  </a:moveTo>
                  <a:lnTo>
                    <a:pt x="1238" y="92"/>
                  </a:lnTo>
                  <a:lnTo>
                    <a:pt x="1314" y="42"/>
                  </a:lnTo>
                  <a:lnTo>
                    <a:pt x="1380" y="0"/>
                  </a:lnTo>
                  <a:lnTo>
                    <a:pt x="1410" y="54"/>
                  </a:lnTo>
                  <a:lnTo>
                    <a:pt x="1410" y="54"/>
                  </a:lnTo>
                  <a:lnTo>
                    <a:pt x="1356" y="94"/>
                  </a:lnTo>
                  <a:lnTo>
                    <a:pt x="1292" y="142"/>
                  </a:lnTo>
                  <a:lnTo>
                    <a:pt x="1188" y="230"/>
                  </a:lnTo>
                  <a:lnTo>
                    <a:pt x="1188" y="230"/>
                  </a:lnTo>
                  <a:lnTo>
                    <a:pt x="1126" y="288"/>
                  </a:lnTo>
                  <a:lnTo>
                    <a:pt x="1068" y="346"/>
                  </a:lnTo>
                  <a:lnTo>
                    <a:pt x="1012" y="406"/>
                  </a:lnTo>
                  <a:lnTo>
                    <a:pt x="956" y="466"/>
                  </a:lnTo>
                  <a:lnTo>
                    <a:pt x="902" y="530"/>
                  </a:lnTo>
                  <a:lnTo>
                    <a:pt x="850" y="594"/>
                  </a:lnTo>
                  <a:lnTo>
                    <a:pt x="798" y="660"/>
                  </a:lnTo>
                  <a:lnTo>
                    <a:pt x="750" y="728"/>
                  </a:lnTo>
                  <a:lnTo>
                    <a:pt x="750" y="728"/>
                  </a:lnTo>
                  <a:lnTo>
                    <a:pt x="702" y="798"/>
                  </a:lnTo>
                  <a:lnTo>
                    <a:pt x="658" y="866"/>
                  </a:lnTo>
                  <a:lnTo>
                    <a:pt x="618" y="932"/>
                  </a:lnTo>
                  <a:lnTo>
                    <a:pt x="580" y="998"/>
                  </a:lnTo>
                  <a:lnTo>
                    <a:pt x="546" y="1064"/>
                  </a:lnTo>
                  <a:lnTo>
                    <a:pt x="516" y="1128"/>
                  </a:lnTo>
                  <a:lnTo>
                    <a:pt x="488" y="1192"/>
                  </a:lnTo>
                  <a:lnTo>
                    <a:pt x="464" y="1256"/>
                  </a:lnTo>
                  <a:lnTo>
                    <a:pt x="418" y="1286"/>
                  </a:lnTo>
                  <a:lnTo>
                    <a:pt x="418" y="1286"/>
                  </a:lnTo>
                  <a:lnTo>
                    <a:pt x="388" y="1306"/>
                  </a:lnTo>
                  <a:lnTo>
                    <a:pt x="362" y="1324"/>
                  </a:lnTo>
                  <a:lnTo>
                    <a:pt x="338" y="1344"/>
                  </a:lnTo>
                  <a:lnTo>
                    <a:pt x="314" y="1364"/>
                  </a:lnTo>
                  <a:lnTo>
                    <a:pt x="314" y="1364"/>
                  </a:lnTo>
                  <a:lnTo>
                    <a:pt x="308" y="1342"/>
                  </a:lnTo>
                  <a:lnTo>
                    <a:pt x="300" y="1314"/>
                  </a:lnTo>
                  <a:lnTo>
                    <a:pt x="272" y="124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12" y="1092"/>
                  </a:lnTo>
                  <a:lnTo>
                    <a:pt x="178" y="1016"/>
                  </a:lnTo>
                  <a:lnTo>
                    <a:pt x="146" y="956"/>
                  </a:lnTo>
                  <a:lnTo>
                    <a:pt x="130" y="932"/>
                  </a:lnTo>
                  <a:lnTo>
                    <a:pt x="116" y="910"/>
                  </a:lnTo>
                  <a:lnTo>
                    <a:pt x="116" y="910"/>
                  </a:lnTo>
                  <a:lnTo>
                    <a:pt x="104" y="892"/>
                  </a:lnTo>
                  <a:lnTo>
                    <a:pt x="90" y="876"/>
                  </a:lnTo>
                  <a:lnTo>
                    <a:pt x="76" y="862"/>
                  </a:lnTo>
                  <a:lnTo>
                    <a:pt x="60" y="852"/>
                  </a:lnTo>
                  <a:lnTo>
                    <a:pt x="46" y="842"/>
                  </a:lnTo>
                  <a:lnTo>
                    <a:pt x="30" y="834"/>
                  </a:lnTo>
                  <a:lnTo>
                    <a:pt x="16" y="830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20" y="808"/>
                  </a:lnTo>
                  <a:lnTo>
                    <a:pt x="42" y="794"/>
                  </a:lnTo>
                  <a:lnTo>
                    <a:pt x="60" y="780"/>
                  </a:lnTo>
                  <a:lnTo>
                    <a:pt x="80" y="768"/>
                  </a:lnTo>
                  <a:lnTo>
                    <a:pt x="98" y="760"/>
                  </a:lnTo>
                  <a:lnTo>
                    <a:pt x="116" y="754"/>
                  </a:lnTo>
                  <a:lnTo>
                    <a:pt x="132" y="750"/>
                  </a:lnTo>
                  <a:lnTo>
                    <a:pt x="148" y="750"/>
                  </a:lnTo>
                  <a:lnTo>
                    <a:pt x="148" y="750"/>
                  </a:lnTo>
                  <a:lnTo>
                    <a:pt x="160" y="750"/>
                  </a:lnTo>
                  <a:lnTo>
                    <a:pt x="170" y="754"/>
                  </a:lnTo>
                  <a:lnTo>
                    <a:pt x="182" y="758"/>
                  </a:lnTo>
                  <a:lnTo>
                    <a:pt x="192" y="764"/>
                  </a:lnTo>
                  <a:lnTo>
                    <a:pt x="204" y="772"/>
                  </a:lnTo>
                  <a:lnTo>
                    <a:pt x="216" y="782"/>
                  </a:lnTo>
                  <a:lnTo>
                    <a:pt x="240" y="808"/>
                  </a:lnTo>
                  <a:lnTo>
                    <a:pt x="264" y="840"/>
                  </a:lnTo>
                  <a:lnTo>
                    <a:pt x="288" y="882"/>
                  </a:lnTo>
                  <a:lnTo>
                    <a:pt x="314" y="928"/>
                  </a:lnTo>
                  <a:lnTo>
                    <a:pt x="338" y="984"/>
                  </a:lnTo>
                  <a:lnTo>
                    <a:pt x="376" y="1068"/>
                  </a:lnTo>
                  <a:lnTo>
                    <a:pt x="376" y="1068"/>
                  </a:lnTo>
                  <a:lnTo>
                    <a:pt x="412" y="1006"/>
                  </a:lnTo>
                  <a:lnTo>
                    <a:pt x="448" y="946"/>
                  </a:lnTo>
                  <a:lnTo>
                    <a:pt x="486" y="888"/>
                  </a:lnTo>
                  <a:lnTo>
                    <a:pt x="524" y="828"/>
                  </a:lnTo>
                  <a:lnTo>
                    <a:pt x="566" y="772"/>
                  </a:lnTo>
                  <a:lnTo>
                    <a:pt x="608" y="714"/>
                  </a:lnTo>
                  <a:lnTo>
                    <a:pt x="650" y="658"/>
                  </a:lnTo>
                  <a:lnTo>
                    <a:pt x="696" y="604"/>
                  </a:lnTo>
                  <a:lnTo>
                    <a:pt x="742" y="550"/>
                  </a:lnTo>
                  <a:lnTo>
                    <a:pt x="790" y="496"/>
                  </a:lnTo>
                  <a:lnTo>
                    <a:pt x="838" y="444"/>
                  </a:lnTo>
                  <a:lnTo>
                    <a:pt x="888" y="392"/>
                  </a:lnTo>
                  <a:lnTo>
                    <a:pt x="940" y="342"/>
                  </a:lnTo>
                  <a:lnTo>
                    <a:pt x="994" y="292"/>
                  </a:lnTo>
                  <a:lnTo>
                    <a:pt x="1048" y="242"/>
                  </a:lnTo>
                  <a:lnTo>
                    <a:pt x="1104" y="194"/>
                  </a:lnTo>
                  <a:lnTo>
                    <a:pt x="1238" y="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işlíḑè" descr="037abedc-6ab6-4e19-9ac6-4e73b73b7b4c"/>
            <p:cNvSpPr/>
            <p:nvPr/>
          </p:nvSpPr>
          <p:spPr>
            <a:xfrm flipV="1">
              <a:off x="3532259" y="3309877"/>
              <a:ext cx="183761" cy="181043"/>
            </a:xfrm>
            <a:prstGeom prst="ellipse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iślîḑê" descr="b05b4a41-da07-45d8-9490-addc4a7cc57a"/>
            <p:cNvSpPr/>
            <p:nvPr/>
          </p:nvSpPr>
          <p:spPr>
            <a:xfrm flipV="1">
              <a:off x="4277847" y="3309877"/>
              <a:ext cx="183761" cy="181043"/>
            </a:xfrm>
            <a:prstGeom prst="ellipse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ï$ļídè" descr="12155f3f-7d73-4e23-b9fd-ffb8f929f756"/>
            <p:cNvSpPr/>
            <p:nvPr/>
          </p:nvSpPr>
          <p:spPr>
            <a:xfrm flipV="1">
              <a:off x="7717693" y="3309877"/>
              <a:ext cx="183761" cy="181043"/>
            </a:xfrm>
            <a:prstGeom prst="ellipse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Slïḑé" descr="6bb7774b-6366-4dbb-ab92-52de41edcb4b"/>
            <p:cNvSpPr/>
            <p:nvPr/>
          </p:nvSpPr>
          <p:spPr>
            <a:xfrm flipV="1">
              <a:off x="8463281" y="3309877"/>
              <a:ext cx="183761" cy="181043"/>
            </a:xfrm>
            <a:prstGeom prst="ellipse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4" name="组合 43" descr="6beaf170-9a63-482a-a509-0ad44051f130"/>
            <p:cNvGrpSpPr/>
            <p:nvPr/>
          </p:nvGrpSpPr>
          <p:grpSpPr>
            <a:xfrm>
              <a:off x="838002" y="3262321"/>
              <a:ext cx="2132429" cy="2499095"/>
              <a:chOff x="838002" y="3262321"/>
              <a:chExt cx="2132429" cy="2499095"/>
            </a:xfrm>
          </p:grpSpPr>
          <p:sp>
            <p:nvSpPr>
              <p:cNvPr id="14" name="shape1" descr="fe800e23-b34f-4c59-b448-b826837807e7"/>
              <p:cNvSpPr/>
              <p:nvPr/>
            </p:nvSpPr>
            <p:spPr>
              <a:xfrm flipV="1">
                <a:off x="1764066" y="3262321"/>
                <a:ext cx="280301" cy="27615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Bullet1" descr="3e09cce2-398e-4380-a29a-d50176fc061c"/>
              <p:cNvSpPr txBox="1"/>
              <p:nvPr/>
            </p:nvSpPr>
            <p:spPr bwMode="auto">
              <a:xfrm>
                <a:off x="838002" y="3616286"/>
                <a:ext cx="2132429" cy="819178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认知领域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7" name="Text1" descr="b94d3714-5bfd-4af3-9a27-98f0bf35ccff"/>
              <p:cNvSpPr txBox="1"/>
              <p:nvPr/>
            </p:nvSpPr>
            <p:spPr bwMode="auto">
              <a:xfrm>
                <a:off x="838002" y="4435464"/>
                <a:ext cx="2132429" cy="132595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提高学前儿童对健康知识的认知水平，为健康行为奠定基础。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5" name="组合 44" descr="66a3c1b7-049f-4181-8584-d019375858e0"/>
            <p:cNvGrpSpPr/>
            <p:nvPr/>
          </p:nvGrpSpPr>
          <p:grpSpPr>
            <a:xfrm>
              <a:off x="5023436" y="3262321"/>
              <a:ext cx="2132429" cy="2512549"/>
              <a:chOff x="5023436" y="3262321"/>
              <a:chExt cx="2132429" cy="2512549"/>
            </a:xfrm>
          </p:grpSpPr>
          <p:sp>
            <p:nvSpPr>
              <p:cNvPr id="6" name="shape2" descr="28b011d6-4d96-4732-93b9-5026a4ed24bf"/>
              <p:cNvSpPr/>
              <p:nvPr/>
            </p:nvSpPr>
            <p:spPr>
              <a:xfrm flipV="1">
                <a:off x="5949500" y="3262321"/>
                <a:ext cx="280301" cy="27615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Bullet2" descr="ed1c8505-7692-49a8-89d7-f2112ca171f4"/>
              <p:cNvSpPr txBox="1"/>
              <p:nvPr/>
            </p:nvSpPr>
            <p:spPr bwMode="auto">
              <a:xfrm>
                <a:off x="5023436" y="3629740"/>
                <a:ext cx="2132429" cy="819178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情感领域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2" descr="e9205a6a-9765-4284-bd5f-58dcf8148e7b"/>
              <p:cNvSpPr txBox="1"/>
              <p:nvPr/>
            </p:nvSpPr>
            <p:spPr bwMode="auto">
              <a:xfrm>
                <a:off x="5023436" y="4448918"/>
                <a:ext cx="2132429" cy="132595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培养学前儿童对健康积极的情感态度，促进知识向行为转化。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6" name="组合 45" descr="5d42b31e-8775-43ec-96d8-949f53238e59"/>
            <p:cNvGrpSpPr/>
            <p:nvPr/>
          </p:nvGrpSpPr>
          <p:grpSpPr>
            <a:xfrm>
              <a:off x="9208869" y="3262321"/>
              <a:ext cx="2132429" cy="2499095"/>
              <a:chOff x="9208869" y="3262321"/>
              <a:chExt cx="2132429" cy="2499095"/>
            </a:xfrm>
          </p:grpSpPr>
          <p:sp>
            <p:nvSpPr>
              <p:cNvPr id="15" name="shape3" descr="2e767e52-ef99-4937-8e74-fd8dcb81e645"/>
              <p:cNvSpPr/>
              <p:nvPr/>
            </p:nvSpPr>
            <p:spPr>
              <a:xfrm flipV="1">
                <a:off x="10134933" y="3262321"/>
                <a:ext cx="280301" cy="27615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Bullet3" descr="0c7cb5fe-bfb6-448f-baef-27eea73acf53"/>
              <p:cNvSpPr txBox="1"/>
              <p:nvPr/>
            </p:nvSpPr>
            <p:spPr bwMode="auto">
              <a:xfrm>
                <a:off x="9208869" y="3616286"/>
                <a:ext cx="2132429" cy="819178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行为领域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9" name="Text3" descr="b4e54b3a-fd1c-483b-a84d-65a9075bdd26"/>
              <p:cNvSpPr txBox="1"/>
              <p:nvPr/>
            </p:nvSpPr>
            <p:spPr bwMode="auto">
              <a:xfrm>
                <a:off x="9208869" y="4435464"/>
                <a:ext cx="2132429" cy="132595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指导学前儿童形成良好的健康行为习惯，实现健康教育目标。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具体内容方面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82" name="4af1c262-73d6-444f-b25c-7f4784679ecb.source.3.zh-Hans.pptx" descr="cda4c011-4772-4583-b11d-72f7553071b0"/>
          <p:cNvGrpSpPr/>
          <p:nvPr/>
        </p:nvGrpSpPr>
        <p:grpSpPr>
          <a:xfrm>
            <a:off x="622774" y="1148551"/>
            <a:ext cx="10896126" cy="4981066"/>
            <a:chOff x="622774" y="1148551"/>
            <a:chExt cx="10896126" cy="4981066"/>
          </a:xfrm>
        </p:grpSpPr>
        <p:cxnSp>
          <p:nvCxnSpPr>
            <p:cNvPr id="149" name="íšlïďé" descr="1bbd247b-1234-4dbb-9729-77bc41dc58fa"/>
            <p:cNvCxnSpPr/>
            <p:nvPr/>
          </p:nvCxnSpPr>
          <p:spPr>
            <a:xfrm>
              <a:off x="669925" y="4148523"/>
              <a:ext cx="1077695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iŝ1îḓe" descr="e51a9d83-f4c0-4219-8ef1-48cfc3727247"/>
            <p:cNvCxnSpPr/>
            <p:nvPr/>
          </p:nvCxnSpPr>
          <p:spPr>
            <a:xfrm>
              <a:off x="7844525" y="4820301"/>
              <a:ext cx="0" cy="1309316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íṧ1íḑé" descr="3e75edeb-4a33-4bb6-a606-697fefc877ab"/>
            <p:cNvCxnSpPr/>
            <p:nvPr/>
          </p:nvCxnSpPr>
          <p:spPr>
            <a:xfrm>
              <a:off x="4170217" y="4820301"/>
              <a:ext cx="0" cy="1309316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4" name="组合 363" descr="e703fd6e-06a1-45d6-882d-1f34da5f4020"/>
            <p:cNvGrpSpPr/>
            <p:nvPr/>
          </p:nvGrpSpPr>
          <p:grpSpPr>
            <a:xfrm>
              <a:off x="622774" y="2453773"/>
              <a:ext cx="10829855" cy="1238288"/>
              <a:chOff x="622774" y="2453773"/>
              <a:chExt cx="10829855" cy="1238288"/>
            </a:xfrm>
          </p:grpSpPr>
          <p:sp>
            <p:nvSpPr>
              <p:cNvPr id="175" name="iṧ1íďè" descr="a8ed66de-26d2-4ae2-bca5-03044ca5d832"/>
              <p:cNvSpPr/>
              <p:nvPr/>
            </p:nvSpPr>
            <p:spPr bwMode="auto">
              <a:xfrm>
                <a:off x="2253928" y="3157515"/>
                <a:ext cx="158776" cy="159833"/>
              </a:xfrm>
              <a:custGeom>
                <a:avLst/>
                <a:gdLst>
                  <a:gd name="T0" fmla="*/ 5 w 33"/>
                  <a:gd name="T1" fmla="*/ 27 h 33"/>
                  <a:gd name="T2" fmla="*/ 5 w 33"/>
                  <a:gd name="T3" fmla="*/ 6 h 33"/>
                  <a:gd name="T4" fmla="*/ 26 w 33"/>
                  <a:gd name="T5" fmla="*/ 6 h 33"/>
                  <a:gd name="T6" fmla="*/ 27 w 33"/>
                  <a:gd name="T7" fmla="*/ 27 h 33"/>
                  <a:gd name="T8" fmla="*/ 5 w 33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5" y="27"/>
                    </a:moveTo>
                    <a:cubicBezTo>
                      <a:pt x="0" y="21"/>
                      <a:pt x="0" y="11"/>
                      <a:pt x="5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32" y="11"/>
                      <a:pt x="33" y="21"/>
                      <a:pt x="27" y="27"/>
                    </a:cubicBezTo>
                    <a:cubicBezTo>
                      <a:pt x="21" y="33"/>
                      <a:pt x="11" y="33"/>
                      <a:pt x="5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6" name="îS1ídé" descr="22c7ee63-b13b-4dad-90b8-781180e40cec"/>
              <p:cNvSpPr/>
              <p:nvPr/>
            </p:nvSpPr>
            <p:spPr bwMode="auto">
              <a:xfrm>
                <a:off x="2090919" y="3298296"/>
                <a:ext cx="163010" cy="165126"/>
              </a:xfrm>
              <a:custGeom>
                <a:avLst/>
                <a:gdLst>
                  <a:gd name="T0" fmla="*/ 5 w 34"/>
                  <a:gd name="T1" fmla="*/ 26 h 34"/>
                  <a:gd name="T2" fmla="*/ 7 w 34"/>
                  <a:gd name="T3" fmla="*/ 5 h 34"/>
                  <a:gd name="T4" fmla="*/ 28 w 34"/>
                  <a:gd name="T5" fmla="*/ 8 h 34"/>
                  <a:gd name="T6" fmla="*/ 26 w 34"/>
                  <a:gd name="T7" fmla="*/ 29 h 34"/>
                  <a:gd name="T8" fmla="*/ 5 w 34"/>
                  <a:gd name="T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6"/>
                    </a:moveTo>
                    <a:cubicBezTo>
                      <a:pt x="0" y="19"/>
                      <a:pt x="1" y="10"/>
                      <a:pt x="7" y="5"/>
                    </a:cubicBezTo>
                    <a:cubicBezTo>
                      <a:pt x="14" y="0"/>
                      <a:pt x="23" y="1"/>
                      <a:pt x="28" y="8"/>
                    </a:cubicBezTo>
                    <a:cubicBezTo>
                      <a:pt x="34" y="14"/>
                      <a:pt x="33" y="24"/>
                      <a:pt x="26" y="29"/>
                    </a:cubicBezTo>
                    <a:cubicBezTo>
                      <a:pt x="19" y="34"/>
                      <a:pt x="9" y="32"/>
                      <a:pt x="5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7" name="iSľiḍè" descr="dda30fdd-45ee-49c3-ae04-2e5fc857c6af"/>
              <p:cNvSpPr/>
              <p:nvPr/>
            </p:nvSpPr>
            <p:spPr bwMode="auto">
              <a:xfrm>
                <a:off x="1912031" y="3420023"/>
                <a:ext cx="164068" cy="165126"/>
              </a:xfrm>
              <a:custGeom>
                <a:avLst/>
                <a:gdLst>
                  <a:gd name="T0" fmla="*/ 3 w 34"/>
                  <a:gd name="T1" fmla="*/ 23 h 34"/>
                  <a:gd name="T2" fmla="*/ 9 w 34"/>
                  <a:gd name="T3" fmla="*/ 3 h 34"/>
                  <a:gd name="T4" fmla="*/ 29 w 34"/>
                  <a:gd name="T5" fmla="*/ 9 h 34"/>
                  <a:gd name="T6" fmla="*/ 24 w 34"/>
                  <a:gd name="T7" fmla="*/ 30 h 34"/>
                  <a:gd name="T8" fmla="*/ 3 w 34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" y="23"/>
                    </a:moveTo>
                    <a:cubicBezTo>
                      <a:pt x="0" y="16"/>
                      <a:pt x="3" y="7"/>
                      <a:pt x="9" y="3"/>
                    </a:cubicBezTo>
                    <a:cubicBezTo>
                      <a:pt x="16" y="0"/>
                      <a:pt x="25" y="2"/>
                      <a:pt x="29" y="9"/>
                    </a:cubicBezTo>
                    <a:cubicBezTo>
                      <a:pt x="34" y="16"/>
                      <a:pt x="31" y="25"/>
                      <a:pt x="24" y="30"/>
                    </a:cubicBezTo>
                    <a:cubicBezTo>
                      <a:pt x="16" y="34"/>
                      <a:pt x="7" y="31"/>
                      <a:pt x="3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8" name="iSḻídè" descr="f272da7a-d944-4015-ba81-849db508a2c0"/>
              <p:cNvSpPr/>
              <p:nvPr/>
            </p:nvSpPr>
            <p:spPr bwMode="auto">
              <a:xfrm>
                <a:off x="1720442" y="3506819"/>
                <a:ext cx="149249" cy="160892"/>
              </a:xfrm>
              <a:custGeom>
                <a:avLst/>
                <a:gdLst>
                  <a:gd name="T0" fmla="*/ 1 w 31"/>
                  <a:gd name="T1" fmla="*/ 19 h 33"/>
                  <a:gd name="T2" fmla="*/ 11 w 31"/>
                  <a:gd name="T3" fmla="*/ 1 h 33"/>
                  <a:gd name="T4" fmla="*/ 22 w 31"/>
                  <a:gd name="T5" fmla="*/ 3 h 33"/>
                  <a:gd name="T6" fmla="*/ 30 w 31"/>
                  <a:gd name="T7" fmla="*/ 11 h 33"/>
                  <a:gd name="T8" fmla="*/ 29 w 31"/>
                  <a:gd name="T9" fmla="*/ 23 h 33"/>
                  <a:gd name="T10" fmla="*/ 20 w 31"/>
                  <a:gd name="T11" fmla="*/ 30 h 33"/>
                  <a:gd name="T12" fmla="*/ 1 w 31"/>
                  <a:gd name="T13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1" y="19"/>
                    </a:moveTo>
                    <a:cubicBezTo>
                      <a:pt x="0" y="11"/>
                      <a:pt x="4" y="4"/>
                      <a:pt x="11" y="1"/>
                    </a:cubicBezTo>
                    <a:cubicBezTo>
                      <a:pt x="15" y="0"/>
                      <a:pt x="19" y="1"/>
                      <a:pt x="22" y="3"/>
                    </a:cubicBezTo>
                    <a:cubicBezTo>
                      <a:pt x="25" y="4"/>
                      <a:pt x="28" y="7"/>
                      <a:pt x="30" y="11"/>
                    </a:cubicBezTo>
                    <a:cubicBezTo>
                      <a:pt x="31" y="15"/>
                      <a:pt x="31" y="19"/>
                      <a:pt x="29" y="23"/>
                    </a:cubicBezTo>
                    <a:cubicBezTo>
                      <a:pt x="27" y="26"/>
                      <a:pt x="24" y="29"/>
                      <a:pt x="20" y="30"/>
                    </a:cubicBezTo>
                    <a:cubicBezTo>
                      <a:pt x="11" y="33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9" name="ï$ľïḓé" descr="65f49d40-f16d-4d6c-a373-66898c709e18"/>
              <p:cNvSpPr/>
              <p:nvPr/>
            </p:nvSpPr>
            <p:spPr bwMode="auto">
              <a:xfrm>
                <a:off x="1508742" y="3540692"/>
                <a:ext cx="153483" cy="146072"/>
              </a:xfrm>
              <a:custGeom>
                <a:avLst/>
                <a:gdLst>
                  <a:gd name="T0" fmla="*/ 1 w 32"/>
                  <a:gd name="T1" fmla="*/ 14 h 30"/>
                  <a:gd name="T2" fmla="*/ 16 w 32"/>
                  <a:gd name="T3" fmla="*/ 0 h 30"/>
                  <a:gd name="T4" fmla="*/ 31 w 32"/>
                  <a:gd name="T5" fmla="*/ 14 h 30"/>
                  <a:gd name="T6" fmla="*/ 16 w 32"/>
                  <a:gd name="T7" fmla="*/ 30 h 30"/>
                  <a:gd name="T8" fmla="*/ 1 w 32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1" y="14"/>
                    </a:moveTo>
                    <a:cubicBezTo>
                      <a:pt x="2" y="6"/>
                      <a:pt x="9" y="0"/>
                      <a:pt x="16" y="0"/>
                    </a:cubicBezTo>
                    <a:cubicBezTo>
                      <a:pt x="23" y="0"/>
                      <a:pt x="30" y="6"/>
                      <a:pt x="31" y="14"/>
                    </a:cubicBezTo>
                    <a:cubicBezTo>
                      <a:pt x="32" y="23"/>
                      <a:pt x="25" y="30"/>
                      <a:pt x="16" y="30"/>
                    </a:cubicBezTo>
                    <a:cubicBezTo>
                      <a:pt x="7" y="30"/>
                      <a:pt x="0" y="23"/>
                      <a:pt x="1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0" name="ï$ľïḑè" descr="3778bf95-0451-4829-86fb-ced5f19379af"/>
              <p:cNvSpPr/>
              <p:nvPr/>
            </p:nvSpPr>
            <p:spPr bwMode="auto">
              <a:xfrm>
                <a:off x="1297041" y="3506819"/>
                <a:ext cx="153483" cy="160892"/>
              </a:xfrm>
              <a:custGeom>
                <a:avLst/>
                <a:gdLst>
                  <a:gd name="T0" fmla="*/ 2 w 32"/>
                  <a:gd name="T1" fmla="*/ 11 h 33"/>
                  <a:gd name="T2" fmla="*/ 9 w 32"/>
                  <a:gd name="T3" fmla="*/ 3 h 33"/>
                  <a:gd name="T4" fmla="*/ 20 w 32"/>
                  <a:gd name="T5" fmla="*/ 1 h 33"/>
                  <a:gd name="T6" fmla="*/ 30 w 32"/>
                  <a:gd name="T7" fmla="*/ 19 h 33"/>
                  <a:gd name="T8" fmla="*/ 12 w 32"/>
                  <a:gd name="T9" fmla="*/ 30 h 33"/>
                  <a:gd name="T10" fmla="*/ 2 w 32"/>
                  <a:gd name="T11" fmla="*/ 23 h 33"/>
                  <a:gd name="T12" fmla="*/ 2 w 32"/>
                  <a:gd name="T13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2" y="11"/>
                    </a:moveTo>
                    <a:cubicBezTo>
                      <a:pt x="3" y="7"/>
                      <a:pt x="6" y="4"/>
                      <a:pt x="9" y="3"/>
                    </a:cubicBezTo>
                    <a:cubicBezTo>
                      <a:pt x="13" y="1"/>
                      <a:pt x="17" y="0"/>
                      <a:pt x="20" y="1"/>
                    </a:cubicBezTo>
                    <a:cubicBezTo>
                      <a:pt x="27" y="4"/>
                      <a:pt x="32" y="11"/>
                      <a:pt x="30" y="19"/>
                    </a:cubicBezTo>
                    <a:cubicBezTo>
                      <a:pt x="29" y="27"/>
                      <a:pt x="20" y="33"/>
                      <a:pt x="12" y="30"/>
                    </a:cubicBezTo>
                    <a:cubicBezTo>
                      <a:pt x="7" y="29"/>
                      <a:pt x="4" y="26"/>
                      <a:pt x="2" y="23"/>
                    </a:cubicBezTo>
                    <a:cubicBezTo>
                      <a:pt x="1" y="19"/>
                      <a:pt x="0" y="15"/>
                      <a:pt x="2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1" name="iṣliḑè" descr="1f1b2994-bdc5-4865-9d29-e30cd7cdc04f"/>
              <p:cNvSpPr/>
              <p:nvPr/>
            </p:nvSpPr>
            <p:spPr bwMode="auto">
              <a:xfrm>
                <a:off x="1094866" y="3420023"/>
                <a:ext cx="163010" cy="165126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3 h 34"/>
                  <a:gd name="T4" fmla="*/ 30 w 34"/>
                  <a:gd name="T5" fmla="*/ 23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7" y="0"/>
                      <a:pt x="24" y="3"/>
                    </a:cubicBezTo>
                    <a:cubicBezTo>
                      <a:pt x="31" y="7"/>
                      <a:pt x="34" y="16"/>
                      <a:pt x="30" y="23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2" name="íşļiḋè" descr="539e34ac-56ca-400e-8ca4-8286d1b7b276"/>
              <p:cNvSpPr/>
              <p:nvPr/>
            </p:nvSpPr>
            <p:spPr bwMode="auto">
              <a:xfrm>
                <a:off x="917038" y="3298296"/>
                <a:ext cx="158776" cy="165126"/>
              </a:xfrm>
              <a:custGeom>
                <a:avLst/>
                <a:gdLst>
                  <a:gd name="T0" fmla="*/ 5 w 33"/>
                  <a:gd name="T1" fmla="*/ 8 h 34"/>
                  <a:gd name="T2" fmla="*/ 26 w 33"/>
                  <a:gd name="T3" fmla="*/ 5 h 34"/>
                  <a:gd name="T4" fmla="*/ 29 w 33"/>
                  <a:gd name="T5" fmla="*/ 26 h 34"/>
                  <a:gd name="T6" fmla="*/ 8 w 33"/>
                  <a:gd name="T7" fmla="*/ 29 h 34"/>
                  <a:gd name="T8" fmla="*/ 5 w 33"/>
                  <a:gd name="T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5" y="8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10"/>
                      <a:pt x="33" y="19"/>
                      <a:pt x="29" y="26"/>
                    </a:cubicBezTo>
                    <a:cubicBezTo>
                      <a:pt x="24" y="32"/>
                      <a:pt x="14" y="34"/>
                      <a:pt x="8" y="29"/>
                    </a:cubicBezTo>
                    <a:cubicBezTo>
                      <a:pt x="1" y="24"/>
                      <a:pt x="0" y="14"/>
                      <a:pt x="5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3" name="ïṥ1îḓe" descr="85aa9f39-d915-43dd-86ae-2bddb6257f21"/>
              <p:cNvSpPr/>
              <p:nvPr/>
            </p:nvSpPr>
            <p:spPr bwMode="auto">
              <a:xfrm>
                <a:off x="758263" y="3157515"/>
                <a:ext cx="158776" cy="159833"/>
              </a:xfrm>
              <a:custGeom>
                <a:avLst/>
                <a:gdLst>
                  <a:gd name="T0" fmla="*/ 6 w 33"/>
                  <a:gd name="T1" fmla="*/ 6 h 33"/>
                  <a:gd name="T2" fmla="*/ 27 w 33"/>
                  <a:gd name="T3" fmla="*/ 6 h 33"/>
                  <a:gd name="T4" fmla="*/ 27 w 33"/>
                  <a:gd name="T5" fmla="*/ 27 h 33"/>
                  <a:gd name="T6" fmla="*/ 6 w 33"/>
                  <a:gd name="T7" fmla="*/ 27 h 33"/>
                  <a:gd name="T8" fmla="*/ 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6"/>
                    </a:moveTo>
                    <a:cubicBezTo>
                      <a:pt x="12" y="0"/>
                      <a:pt x="21" y="0"/>
                      <a:pt x="27" y="6"/>
                    </a:cubicBezTo>
                    <a:cubicBezTo>
                      <a:pt x="32" y="11"/>
                      <a:pt x="33" y="21"/>
                      <a:pt x="27" y="27"/>
                    </a:cubicBezTo>
                    <a:cubicBezTo>
                      <a:pt x="22" y="33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4" name="íṥḷiḓé" descr="d9c8f0ac-22d8-4b20-86ad-2d6fca821430"/>
              <p:cNvSpPr/>
              <p:nvPr/>
            </p:nvSpPr>
            <p:spPr bwMode="auto">
              <a:xfrm>
                <a:off x="758263" y="2861136"/>
                <a:ext cx="158776" cy="159833"/>
              </a:xfrm>
              <a:custGeom>
                <a:avLst/>
                <a:gdLst>
                  <a:gd name="T0" fmla="*/ 27 w 33"/>
                  <a:gd name="T1" fmla="*/ 6 h 33"/>
                  <a:gd name="T2" fmla="*/ 27 w 33"/>
                  <a:gd name="T3" fmla="*/ 27 h 33"/>
                  <a:gd name="T4" fmla="*/ 6 w 33"/>
                  <a:gd name="T5" fmla="*/ 27 h 33"/>
                  <a:gd name="T6" fmla="*/ 6 w 33"/>
                  <a:gd name="T7" fmla="*/ 6 h 33"/>
                  <a:gd name="T8" fmla="*/ 27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6"/>
                    </a:moveTo>
                    <a:cubicBezTo>
                      <a:pt x="33" y="13"/>
                      <a:pt x="32" y="22"/>
                      <a:pt x="27" y="27"/>
                    </a:cubicBezTo>
                    <a:cubicBezTo>
                      <a:pt x="21" y="33"/>
                      <a:pt x="12" y="33"/>
                      <a:pt x="6" y="27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0"/>
                      <a:pt x="27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5" name="iśḻïḑê" descr="83c8e75d-8483-454e-9268-cd5013dcadda"/>
              <p:cNvSpPr/>
              <p:nvPr/>
            </p:nvSpPr>
            <p:spPr bwMode="auto">
              <a:xfrm>
                <a:off x="917038" y="2715064"/>
                <a:ext cx="158776" cy="165126"/>
              </a:xfrm>
              <a:custGeom>
                <a:avLst/>
                <a:gdLst>
                  <a:gd name="T0" fmla="*/ 29 w 33"/>
                  <a:gd name="T1" fmla="*/ 8 h 34"/>
                  <a:gd name="T2" fmla="*/ 26 w 33"/>
                  <a:gd name="T3" fmla="*/ 29 h 34"/>
                  <a:gd name="T4" fmla="*/ 5 w 33"/>
                  <a:gd name="T5" fmla="*/ 27 h 34"/>
                  <a:gd name="T6" fmla="*/ 8 w 33"/>
                  <a:gd name="T7" fmla="*/ 5 h 34"/>
                  <a:gd name="T8" fmla="*/ 29 w 33"/>
                  <a:gd name="T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8"/>
                    </a:moveTo>
                    <a:cubicBezTo>
                      <a:pt x="33" y="15"/>
                      <a:pt x="32" y="24"/>
                      <a:pt x="26" y="29"/>
                    </a:cubicBezTo>
                    <a:cubicBezTo>
                      <a:pt x="20" y="34"/>
                      <a:pt x="11" y="33"/>
                      <a:pt x="5" y="27"/>
                    </a:cubicBezTo>
                    <a:cubicBezTo>
                      <a:pt x="0" y="20"/>
                      <a:pt x="1" y="11"/>
                      <a:pt x="8" y="5"/>
                    </a:cubicBezTo>
                    <a:cubicBezTo>
                      <a:pt x="14" y="0"/>
                      <a:pt x="24" y="2"/>
                      <a:pt x="29" y="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6" name="íṧ1íḓé" descr="d8f6f9d7-1e3a-41b1-a0af-1daae69f6da7"/>
              <p:cNvSpPr/>
              <p:nvPr/>
            </p:nvSpPr>
            <p:spPr bwMode="auto">
              <a:xfrm>
                <a:off x="1094866" y="2593337"/>
                <a:ext cx="163010" cy="165126"/>
              </a:xfrm>
              <a:custGeom>
                <a:avLst/>
                <a:gdLst>
                  <a:gd name="T0" fmla="*/ 30 w 34"/>
                  <a:gd name="T1" fmla="*/ 11 h 34"/>
                  <a:gd name="T2" fmla="*/ 24 w 34"/>
                  <a:gd name="T3" fmla="*/ 31 h 34"/>
                  <a:gd name="T4" fmla="*/ 4 w 34"/>
                  <a:gd name="T5" fmla="*/ 25 h 34"/>
                  <a:gd name="T6" fmla="*/ 10 w 34"/>
                  <a:gd name="T7" fmla="*/ 5 h 34"/>
                  <a:gd name="T8" fmla="*/ 30 w 34"/>
                  <a:gd name="T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1"/>
                    </a:moveTo>
                    <a:cubicBezTo>
                      <a:pt x="34" y="18"/>
                      <a:pt x="31" y="27"/>
                      <a:pt x="24" y="31"/>
                    </a:cubicBezTo>
                    <a:cubicBezTo>
                      <a:pt x="17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10" y="5"/>
                    </a:cubicBezTo>
                    <a:cubicBezTo>
                      <a:pt x="18" y="0"/>
                      <a:pt x="27" y="3"/>
                      <a:pt x="30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7" name="îṡ1îďe" descr="b1eb1b9f-5c9d-4a0f-9419-b48a3c974a2e"/>
              <p:cNvSpPr/>
              <p:nvPr/>
            </p:nvSpPr>
            <p:spPr bwMode="auto">
              <a:xfrm>
                <a:off x="1297041" y="2510774"/>
                <a:ext cx="153483" cy="160892"/>
              </a:xfrm>
              <a:custGeom>
                <a:avLst/>
                <a:gdLst>
                  <a:gd name="T0" fmla="*/ 30 w 32"/>
                  <a:gd name="T1" fmla="*/ 14 h 33"/>
                  <a:gd name="T2" fmla="*/ 20 w 32"/>
                  <a:gd name="T3" fmla="*/ 32 h 33"/>
                  <a:gd name="T4" fmla="*/ 9 w 32"/>
                  <a:gd name="T5" fmla="*/ 31 h 33"/>
                  <a:gd name="T6" fmla="*/ 2 w 32"/>
                  <a:gd name="T7" fmla="*/ 22 h 33"/>
                  <a:gd name="T8" fmla="*/ 2 w 32"/>
                  <a:gd name="T9" fmla="*/ 11 h 33"/>
                  <a:gd name="T10" fmla="*/ 12 w 32"/>
                  <a:gd name="T11" fmla="*/ 3 h 33"/>
                  <a:gd name="T12" fmla="*/ 30 w 32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30" y="14"/>
                    </a:moveTo>
                    <a:cubicBezTo>
                      <a:pt x="32" y="22"/>
                      <a:pt x="27" y="29"/>
                      <a:pt x="20" y="32"/>
                    </a:cubicBezTo>
                    <a:cubicBezTo>
                      <a:pt x="17" y="33"/>
                      <a:pt x="13" y="32"/>
                      <a:pt x="9" y="31"/>
                    </a:cubicBezTo>
                    <a:cubicBezTo>
                      <a:pt x="6" y="29"/>
                      <a:pt x="3" y="26"/>
                      <a:pt x="2" y="22"/>
                    </a:cubicBezTo>
                    <a:cubicBezTo>
                      <a:pt x="0" y="18"/>
                      <a:pt x="1" y="14"/>
                      <a:pt x="2" y="11"/>
                    </a:cubicBezTo>
                    <a:cubicBezTo>
                      <a:pt x="4" y="7"/>
                      <a:pt x="7" y="4"/>
                      <a:pt x="12" y="3"/>
                    </a:cubicBezTo>
                    <a:cubicBezTo>
                      <a:pt x="20" y="0"/>
                      <a:pt x="29" y="6"/>
                      <a:pt x="30" y="1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8" name="ïṣḻîḑé" descr="0d35122b-3e18-4e1c-a3bc-a5e05bb40768"/>
              <p:cNvSpPr/>
              <p:nvPr/>
            </p:nvSpPr>
            <p:spPr bwMode="auto">
              <a:xfrm>
                <a:off x="1508742" y="2491721"/>
                <a:ext cx="153483" cy="146072"/>
              </a:xfrm>
              <a:custGeom>
                <a:avLst/>
                <a:gdLst>
                  <a:gd name="T0" fmla="*/ 31 w 32"/>
                  <a:gd name="T1" fmla="*/ 16 h 30"/>
                  <a:gd name="T2" fmla="*/ 16 w 32"/>
                  <a:gd name="T3" fmla="*/ 30 h 30"/>
                  <a:gd name="T4" fmla="*/ 1 w 32"/>
                  <a:gd name="T5" fmla="*/ 16 h 30"/>
                  <a:gd name="T6" fmla="*/ 16 w 32"/>
                  <a:gd name="T7" fmla="*/ 0 h 30"/>
                  <a:gd name="T8" fmla="*/ 31 w 32"/>
                  <a:gd name="T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31" y="16"/>
                    </a:moveTo>
                    <a:cubicBezTo>
                      <a:pt x="30" y="24"/>
                      <a:pt x="23" y="30"/>
                      <a:pt x="16" y="30"/>
                    </a:cubicBezTo>
                    <a:cubicBezTo>
                      <a:pt x="9" y="30"/>
                      <a:pt x="2" y="24"/>
                      <a:pt x="1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1" y="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9" name="iṩḻîḋè" descr="d899e60f-3b71-48d3-b5cd-f21a795e2bb2"/>
              <p:cNvSpPr/>
              <p:nvPr/>
            </p:nvSpPr>
            <p:spPr bwMode="auto">
              <a:xfrm>
                <a:off x="1720442" y="2510774"/>
                <a:ext cx="149249" cy="160892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1 h 33"/>
                  <a:gd name="T4" fmla="*/ 11 w 31"/>
                  <a:gd name="T5" fmla="*/ 32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1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5" y="29"/>
                      <a:pt x="22" y="31"/>
                    </a:cubicBezTo>
                    <a:cubicBezTo>
                      <a:pt x="19" y="32"/>
                      <a:pt x="15" y="33"/>
                      <a:pt x="11" y="32"/>
                    </a:cubicBezTo>
                    <a:cubicBezTo>
                      <a:pt x="4" y="29"/>
                      <a:pt x="0" y="22"/>
                      <a:pt x="1" y="14"/>
                    </a:cubicBezTo>
                    <a:cubicBezTo>
                      <a:pt x="3" y="6"/>
                      <a:pt x="11" y="0"/>
                      <a:pt x="20" y="3"/>
                    </a:cubicBezTo>
                    <a:cubicBezTo>
                      <a:pt x="24" y="4"/>
                      <a:pt x="27" y="7"/>
                      <a:pt x="29" y="11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0" name="iṧḷîde" descr="a9fd9aa2-ed65-4e19-8c82-f875907297fc"/>
              <p:cNvSpPr/>
              <p:nvPr/>
            </p:nvSpPr>
            <p:spPr bwMode="auto">
              <a:xfrm>
                <a:off x="1912031" y="2593337"/>
                <a:ext cx="164068" cy="165126"/>
              </a:xfrm>
              <a:custGeom>
                <a:avLst/>
                <a:gdLst>
                  <a:gd name="T0" fmla="*/ 29 w 34"/>
                  <a:gd name="T1" fmla="*/ 25 h 34"/>
                  <a:gd name="T2" fmla="*/ 9 w 34"/>
                  <a:gd name="T3" fmla="*/ 31 h 34"/>
                  <a:gd name="T4" fmla="*/ 3 w 34"/>
                  <a:gd name="T5" fmla="*/ 11 h 34"/>
                  <a:gd name="T6" fmla="*/ 24 w 34"/>
                  <a:gd name="T7" fmla="*/ 5 h 34"/>
                  <a:gd name="T8" fmla="*/ 29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25"/>
                    </a:moveTo>
                    <a:cubicBezTo>
                      <a:pt x="25" y="32"/>
                      <a:pt x="16" y="34"/>
                      <a:pt x="9" y="31"/>
                    </a:cubicBezTo>
                    <a:cubicBezTo>
                      <a:pt x="3" y="27"/>
                      <a:pt x="0" y="18"/>
                      <a:pt x="3" y="11"/>
                    </a:cubicBezTo>
                    <a:cubicBezTo>
                      <a:pt x="7" y="3"/>
                      <a:pt x="16" y="0"/>
                      <a:pt x="24" y="5"/>
                    </a:cubicBezTo>
                    <a:cubicBezTo>
                      <a:pt x="31" y="9"/>
                      <a:pt x="34" y="18"/>
                      <a:pt x="29" y="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1" name="îṡļiḍe" descr="2e27945a-071d-473c-9c6e-04fd446fdfd6"/>
              <p:cNvSpPr/>
              <p:nvPr/>
            </p:nvSpPr>
            <p:spPr bwMode="auto">
              <a:xfrm>
                <a:off x="2090919" y="2715064"/>
                <a:ext cx="163010" cy="165126"/>
              </a:xfrm>
              <a:custGeom>
                <a:avLst/>
                <a:gdLst>
                  <a:gd name="T0" fmla="*/ 28 w 34"/>
                  <a:gd name="T1" fmla="*/ 27 h 34"/>
                  <a:gd name="T2" fmla="*/ 7 w 34"/>
                  <a:gd name="T3" fmla="*/ 29 h 34"/>
                  <a:gd name="T4" fmla="*/ 5 w 34"/>
                  <a:gd name="T5" fmla="*/ 8 h 34"/>
                  <a:gd name="T6" fmla="*/ 26 w 34"/>
                  <a:gd name="T7" fmla="*/ 5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7" y="29"/>
                    </a:cubicBezTo>
                    <a:cubicBezTo>
                      <a:pt x="1" y="24"/>
                      <a:pt x="0" y="15"/>
                      <a:pt x="5" y="8"/>
                    </a:cubicBezTo>
                    <a:cubicBezTo>
                      <a:pt x="9" y="2"/>
                      <a:pt x="19" y="0"/>
                      <a:pt x="26" y="5"/>
                    </a:cubicBezTo>
                    <a:cubicBezTo>
                      <a:pt x="33" y="11"/>
                      <a:pt x="34" y="20"/>
                      <a:pt x="28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2" name="îsļïḑê" descr="772eb6d7-8b03-4959-83b5-f46aa5a4490f"/>
              <p:cNvSpPr/>
              <p:nvPr/>
            </p:nvSpPr>
            <p:spPr bwMode="auto">
              <a:xfrm>
                <a:off x="2253928" y="2861136"/>
                <a:ext cx="158776" cy="159833"/>
              </a:xfrm>
              <a:custGeom>
                <a:avLst/>
                <a:gdLst>
                  <a:gd name="T0" fmla="*/ 26 w 33"/>
                  <a:gd name="T1" fmla="*/ 27 h 33"/>
                  <a:gd name="T2" fmla="*/ 5 w 33"/>
                  <a:gd name="T3" fmla="*/ 27 h 33"/>
                  <a:gd name="T4" fmla="*/ 5 w 33"/>
                  <a:gd name="T5" fmla="*/ 6 h 33"/>
                  <a:gd name="T6" fmla="*/ 27 w 33"/>
                  <a:gd name="T7" fmla="*/ 6 h 33"/>
                  <a:gd name="T8" fmla="*/ 26 w 33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27"/>
                    </a:moveTo>
                    <a:cubicBezTo>
                      <a:pt x="20" y="33"/>
                      <a:pt x="11" y="33"/>
                      <a:pt x="5" y="27"/>
                    </a:cubicBezTo>
                    <a:cubicBezTo>
                      <a:pt x="0" y="22"/>
                      <a:pt x="0" y="13"/>
                      <a:pt x="5" y="6"/>
                    </a:cubicBezTo>
                    <a:cubicBezTo>
                      <a:pt x="11" y="0"/>
                      <a:pt x="21" y="0"/>
                      <a:pt x="27" y="6"/>
                    </a:cubicBezTo>
                    <a:cubicBezTo>
                      <a:pt x="33" y="12"/>
                      <a:pt x="32" y="22"/>
                      <a:pt x="26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3" name="îṥ1ïďé" descr="f5669bcb-a66f-4ac4-ad62-be8f16d10485"/>
              <p:cNvSpPr/>
              <p:nvPr/>
            </p:nvSpPr>
            <p:spPr bwMode="auto">
              <a:xfrm>
                <a:off x="622774" y="3006150"/>
                <a:ext cx="158776" cy="160892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7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2" y="33"/>
                      <a:pt x="6" y="28"/>
                    </a:cubicBezTo>
                    <a:cubicBezTo>
                      <a:pt x="1" y="22"/>
                      <a:pt x="0" y="13"/>
                      <a:pt x="6" y="7"/>
                    </a:cubicBezTo>
                    <a:cubicBezTo>
                      <a:pt x="12" y="1"/>
                      <a:pt x="21" y="0"/>
                      <a:pt x="27" y="7"/>
                    </a:cubicBezTo>
                    <a:cubicBezTo>
                      <a:pt x="33" y="13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4" name="ïṩḷîďê" descr="1968df54-2c08-48fd-bbc5-6c220cd33b5c"/>
              <p:cNvSpPr/>
              <p:nvPr/>
            </p:nvSpPr>
            <p:spPr bwMode="auto">
              <a:xfrm flipV="1">
                <a:off x="834475" y="3084480"/>
                <a:ext cx="0" cy="184179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5" name="ïś1íḋe" descr="ab0cbe6a-1d03-4aa1-99df-ccbc45372627"/>
              <p:cNvSpPr/>
              <p:nvPr/>
            </p:nvSpPr>
            <p:spPr bwMode="auto">
              <a:xfrm flipV="1">
                <a:off x="834475" y="2895008"/>
                <a:ext cx="0" cy="189471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6" name="işlîḓè" descr="ad13945d-1511-48c1-b3a8-1e5ef134d7b7"/>
              <p:cNvSpPr/>
              <p:nvPr/>
            </p:nvSpPr>
            <p:spPr bwMode="auto">
              <a:xfrm flipV="1">
                <a:off x="998543" y="3084480"/>
                <a:ext cx="0" cy="262507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7" name="ïṩļiďê" descr="0256e874-4115-4f34-b5f7-f2f19bbacaf7"/>
              <p:cNvSpPr/>
              <p:nvPr/>
            </p:nvSpPr>
            <p:spPr bwMode="auto">
              <a:xfrm flipV="1">
                <a:off x="998543" y="2773281"/>
                <a:ext cx="0" cy="311198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8" name="îSḻîďe" descr="e710e57f-a39d-4f26-98fe-8f3943d02206"/>
              <p:cNvSpPr/>
              <p:nvPr/>
            </p:nvSpPr>
            <p:spPr bwMode="auto">
              <a:xfrm flipV="1">
                <a:off x="1176372" y="3084480"/>
                <a:ext cx="0" cy="369416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9" name="ïşlîḋe" descr="b15e595d-45e5-44bc-9fca-04182276b31e"/>
              <p:cNvSpPr/>
              <p:nvPr/>
            </p:nvSpPr>
            <p:spPr bwMode="auto">
              <a:xfrm flipV="1">
                <a:off x="1176372" y="2666373"/>
                <a:ext cx="0" cy="418107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0" name="îṧḷidé" descr="14a1c20c-fe9c-4dd7-843d-72e057340079"/>
              <p:cNvSpPr/>
              <p:nvPr/>
            </p:nvSpPr>
            <p:spPr bwMode="auto">
              <a:xfrm flipV="1">
                <a:off x="1373253" y="3084480"/>
                <a:ext cx="0" cy="442452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1" name="iSlidê" descr="101eb9f4-9906-4ca0-bd60-afdd9807bc29"/>
              <p:cNvSpPr/>
              <p:nvPr/>
            </p:nvSpPr>
            <p:spPr bwMode="auto">
              <a:xfrm flipV="1">
                <a:off x="1373253" y="2593337"/>
                <a:ext cx="0" cy="49114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2" name="ïṣļïďè" descr="5c03db42-c585-4ea8-93ca-53f6d9ca78c7"/>
              <p:cNvSpPr/>
              <p:nvPr/>
            </p:nvSpPr>
            <p:spPr bwMode="auto">
              <a:xfrm flipV="1">
                <a:off x="1584954" y="3084480"/>
                <a:ext cx="0" cy="485851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3" name="íṧľïḍè" descr="e66319b8-e5bb-457e-9a2d-1108bf5e157b"/>
              <p:cNvSpPr/>
              <p:nvPr/>
            </p:nvSpPr>
            <p:spPr bwMode="auto">
              <a:xfrm flipV="1">
                <a:off x="1584954" y="2549938"/>
                <a:ext cx="0" cy="534541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4" name="iṣlîďe" descr="399b5e7a-6661-456f-85b1-dbab47cfdc3c"/>
              <p:cNvSpPr/>
              <p:nvPr/>
            </p:nvSpPr>
            <p:spPr bwMode="auto">
              <a:xfrm flipV="1">
                <a:off x="1796655" y="3084480"/>
                <a:ext cx="0" cy="476324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5" name="i$ľiḓè" descr="8d945c64-a858-45cd-8077-9e80d0812744"/>
              <p:cNvSpPr/>
              <p:nvPr/>
            </p:nvSpPr>
            <p:spPr bwMode="auto">
              <a:xfrm flipV="1">
                <a:off x="1796655" y="2564757"/>
                <a:ext cx="0" cy="519722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6" name="íšļîdè" descr="bda3af09-d27b-4a03-949b-2ddff59da416"/>
              <p:cNvSpPr/>
              <p:nvPr/>
            </p:nvSpPr>
            <p:spPr bwMode="auto">
              <a:xfrm flipV="1">
                <a:off x="1994594" y="3084480"/>
                <a:ext cx="0" cy="4032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7" name="îṡļiḓê" descr="972f13f5-29c7-4a6e-8adc-95fadd51f1c1"/>
              <p:cNvSpPr/>
              <p:nvPr/>
            </p:nvSpPr>
            <p:spPr bwMode="auto">
              <a:xfrm flipV="1">
                <a:off x="1994594" y="2700245"/>
                <a:ext cx="0" cy="384235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8" name="iśḷiḍe" descr="fef9d0bf-b873-40c0-8cd1-400b15732ec0"/>
              <p:cNvSpPr/>
              <p:nvPr/>
            </p:nvSpPr>
            <p:spPr bwMode="auto">
              <a:xfrm flipV="1">
                <a:off x="2172423" y="3079186"/>
                <a:ext cx="0" cy="35036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9" name="iṣḷiḍè" descr="4a0de580-389a-48b4-8f5e-258d2317afbe"/>
              <p:cNvSpPr/>
              <p:nvPr/>
            </p:nvSpPr>
            <p:spPr bwMode="auto">
              <a:xfrm flipV="1">
                <a:off x="2172423" y="2754228"/>
                <a:ext cx="0" cy="324959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0" name="îŝḷíḑè" descr="815d6f9f-b4ad-4a98-b904-98d713b4f6ce"/>
              <p:cNvSpPr/>
              <p:nvPr/>
            </p:nvSpPr>
            <p:spPr bwMode="auto">
              <a:xfrm flipV="1">
                <a:off x="2331199" y="3084480"/>
                <a:ext cx="0" cy="20429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1" name="íŝļïḍè" descr="116c8809-e4e8-4c98-be7d-e0201de92296"/>
              <p:cNvSpPr/>
              <p:nvPr/>
            </p:nvSpPr>
            <p:spPr bwMode="auto">
              <a:xfrm flipV="1">
                <a:off x="2331199" y="2914061"/>
                <a:ext cx="0" cy="170418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2" name="ïślîḓè" descr="2d3a8ff9-4b3a-412d-9609-b4eb6ef03149"/>
              <p:cNvSpPr/>
              <p:nvPr/>
            </p:nvSpPr>
            <p:spPr bwMode="auto">
              <a:xfrm>
                <a:off x="4004620" y="2861138"/>
                <a:ext cx="158775" cy="159834"/>
              </a:xfrm>
              <a:custGeom>
                <a:avLst/>
                <a:gdLst>
                  <a:gd name="T0" fmla="*/ 5 w 33"/>
                  <a:gd name="T1" fmla="*/ 7 h 33"/>
                  <a:gd name="T2" fmla="*/ 6 w 33"/>
                  <a:gd name="T3" fmla="*/ 27 h 33"/>
                  <a:gd name="T4" fmla="*/ 27 w 33"/>
                  <a:gd name="T5" fmla="*/ 28 h 33"/>
                  <a:gd name="T6" fmla="*/ 27 w 33"/>
                  <a:gd name="T7" fmla="*/ 6 h 33"/>
                  <a:gd name="T8" fmla="*/ 5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5" y="7"/>
                    </a:moveTo>
                    <a:cubicBezTo>
                      <a:pt x="0" y="13"/>
                      <a:pt x="0" y="22"/>
                      <a:pt x="6" y="27"/>
                    </a:cubicBezTo>
                    <a:cubicBezTo>
                      <a:pt x="11" y="33"/>
                      <a:pt x="20" y="33"/>
                      <a:pt x="27" y="28"/>
                    </a:cubicBezTo>
                    <a:cubicBezTo>
                      <a:pt x="33" y="22"/>
                      <a:pt x="33" y="12"/>
                      <a:pt x="27" y="6"/>
                    </a:cubicBezTo>
                    <a:cubicBezTo>
                      <a:pt x="21" y="0"/>
                      <a:pt x="11" y="1"/>
                      <a:pt x="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3" name="ïślïḑê" descr="10935bad-6859-4e57-8c15-28d89a1cc564"/>
              <p:cNvSpPr/>
              <p:nvPr/>
            </p:nvSpPr>
            <p:spPr bwMode="auto">
              <a:xfrm>
                <a:off x="3840553" y="2715065"/>
                <a:ext cx="164068" cy="165126"/>
              </a:xfrm>
              <a:custGeom>
                <a:avLst/>
                <a:gdLst>
                  <a:gd name="T0" fmla="*/ 5 w 34"/>
                  <a:gd name="T1" fmla="*/ 9 h 34"/>
                  <a:gd name="T2" fmla="*/ 8 w 34"/>
                  <a:gd name="T3" fmla="*/ 29 h 34"/>
                  <a:gd name="T4" fmla="*/ 28 w 34"/>
                  <a:gd name="T5" fmla="*/ 27 h 34"/>
                  <a:gd name="T6" fmla="*/ 26 w 34"/>
                  <a:gd name="T7" fmla="*/ 6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0" y="16"/>
                      <a:pt x="2" y="24"/>
                      <a:pt x="8" y="29"/>
                    </a:cubicBezTo>
                    <a:cubicBezTo>
                      <a:pt x="14" y="34"/>
                      <a:pt x="23" y="33"/>
                      <a:pt x="28" y="27"/>
                    </a:cubicBezTo>
                    <a:cubicBezTo>
                      <a:pt x="34" y="20"/>
                      <a:pt x="33" y="11"/>
                      <a:pt x="26" y="6"/>
                    </a:cubicBezTo>
                    <a:cubicBezTo>
                      <a:pt x="19" y="0"/>
                      <a:pt x="9" y="2"/>
                      <a:pt x="5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4" name="íS1ïḑè" descr="da26537c-aed4-470a-afa4-e0a0f4c77c08"/>
              <p:cNvSpPr/>
              <p:nvPr/>
            </p:nvSpPr>
            <p:spPr bwMode="auto">
              <a:xfrm>
                <a:off x="3662724" y="2598630"/>
                <a:ext cx="164068" cy="165126"/>
              </a:xfrm>
              <a:custGeom>
                <a:avLst/>
                <a:gdLst>
                  <a:gd name="T0" fmla="*/ 3 w 34"/>
                  <a:gd name="T1" fmla="*/ 10 h 34"/>
                  <a:gd name="T2" fmla="*/ 9 w 34"/>
                  <a:gd name="T3" fmla="*/ 30 h 34"/>
                  <a:gd name="T4" fmla="*/ 29 w 34"/>
                  <a:gd name="T5" fmla="*/ 24 h 34"/>
                  <a:gd name="T6" fmla="*/ 24 w 34"/>
                  <a:gd name="T7" fmla="*/ 4 h 34"/>
                  <a:gd name="T8" fmla="*/ 3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" y="10"/>
                    </a:moveTo>
                    <a:cubicBezTo>
                      <a:pt x="0" y="18"/>
                      <a:pt x="3" y="27"/>
                      <a:pt x="9" y="30"/>
                    </a:cubicBezTo>
                    <a:cubicBezTo>
                      <a:pt x="16" y="34"/>
                      <a:pt x="25" y="32"/>
                      <a:pt x="29" y="24"/>
                    </a:cubicBezTo>
                    <a:cubicBezTo>
                      <a:pt x="34" y="18"/>
                      <a:pt x="32" y="8"/>
                      <a:pt x="24" y="4"/>
                    </a:cubicBezTo>
                    <a:cubicBezTo>
                      <a:pt x="16" y="0"/>
                      <a:pt x="7" y="3"/>
                      <a:pt x="3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5" name="îšlïḑé" descr="4e74d190-ac1b-42d7-bcf8-5f91ad68eaea"/>
              <p:cNvSpPr/>
              <p:nvPr/>
            </p:nvSpPr>
            <p:spPr bwMode="auto">
              <a:xfrm>
                <a:off x="3470077" y="2510774"/>
                <a:ext cx="149249" cy="159834"/>
              </a:xfrm>
              <a:custGeom>
                <a:avLst/>
                <a:gdLst>
                  <a:gd name="T0" fmla="*/ 1 w 31"/>
                  <a:gd name="T1" fmla="*/ 14 h 33"/>
                  <a:gd name="T2" fmla="*/ 11 w 31"/>
                  <a:gd name="T3" fmla="*/ 32 h 33"/>
                  <a:gd name="T4" fmla="*/ 22 w 31"/>
                  <a:gd name="T5" fmla="*/ 31 h 33"/>
                  <a:gd name="T6" fmla="*/ 30 w 31"/>
                  <a:gd name="T7" fmla="*/ 22 h 33"/>
                  <a:gd name="T8" fmla="*/ 29 w 31"/>
                  <a:gd name="T9" fmla="*/ 11 h 33"/>
                  <a:gd name="T10" fmla="*/ 20 w 31"/>
                  <a:gd name="T11" fmla="*/ 3 h 33"/>
                  <a:gd name="T12" fmla="*/ 1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1" y="14"/>
                    </a:moveTo>
                    <a:cubicBezTo>
                      <a:pt x="0" y="23"/>
                      <a:pt x="4" y="30"/>
                      <a:pt x="11" y="32"/>
                    </a:cubicBezTo>
                    <a:cubicBezTo>
                      <a:pt x="15" y="33"/>
                      <a:pt x="19" y="33"/>
                      <a:pt x="22" y="31"/>
                    </a:cubicBezTo>
                    <a:cubicBezTo>
                      <a:pt x="25" y="29"/>
                      <a:pt x="28" y="26"/>
                      <a:pt x="30" y="22"/>
                    </a:cubicBezTo>
                    <a:cubicBezTo>
                      <a:pt x="31" y="19"/>
                      <a:pt x="31" y="14"/>
                      <a:pt x="29" y="11"/>
                    </a:cubicBezTo>
                    <a:cubicBezTo>
                      <a:pt x="28" y="7"/>
                      <a:pt x="24" y="5"/>
                      <a:pt x="20" y="3"/>
                    </a:cubicBezTo>
                    <a:cubicBezTo>
                      <a:pt x="11" y="0"/>
                      <a:pt x="3" y="6"/>
                      <a:pt x="1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6" name="î$ḻíďé" descr="f10361ff-84d7-4929-938d-a8f2ab9a3225"/>
              <p:cNvSpPr/>
              <p:nvPr/>
            </p:nvSpPr>
            <p:spPr bwMode="auto">
              <a:xfrm>
                <a:off x="3258377" y="2491721"/>
                <a:ext cx="154541" cy="150307"/>
              </a:xfrm>
              <a:custGeom>
                <a:avLst/>
                <a:gdLst>
                  <a:gd name="T0" fmla="*/ 1 w 32"/>
                  <a:gd name="T1" fmla="*/ 16 h 31"/>
                  <a:gd name="T2" fmla="*/ 16 w 32"/>
                  <a:gd name="T3" fmla="*/ 30 h 31"/>
                  <a:gd name="T4" fmla="*/ 31 w 32"/>
                  <a:gd name="T5" fmla="*/ 16 h 31"/>
                  <a:gd name="T6" fmla="*/ 16 w 32"/>
                  <a:gd name="T7" fmla="*/ 0 h 31"/>
                  <a:gd name="T8" fmla="*/ 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6"/>
                    </a:moveTo>
                    <a:cubicBezTo>
                      <a:pt x="2" y="24"/>
                      <a:pt x="9" y="31"/>
                      <a:pt x="16" y="30"/>
                    </a:cubicBezTo>
                    <a:cubicBezTo>
                      <a:pt x="23" y="31"/>
                      <a:pt x="30" y="24"/>
                      <a:pt x="31" y="16"/>
                    </a:cubicBezTo>
                    <a:cubicBezTo>
                      <a:pt x="32" y="8"/>
                      <a:pt x="25" y="1"/>
                      <a:pt x="16" y="0"/>
                    </a:cubicBezTo>
                    <a:cubicBezTo>
                      <a:pt x="7" y="1"/>
                      <a:pt x="0" y="8"/>
                      <a:pt x="1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7" name="íşḷiḓê" descr="30789c29-9442-4d02-85fe-e2b68ce65f81"/>
              <p:cNvSpPr/>
              <p:nvPr/>
            </p:nvSpPr>
            <p:spPr bwMode="auto">
              <a:xfrm>
                <a:off x="3046677" y="2510774"/>
                <a:ext cx="154541" cy="159834"/>
              </a:xfrm>
              <a:custGeom>
                <a:avLst/>
                <a:gdLst>
                  <a:gd name="T0" fmla="*/ 2 w 32"/>
                  <a:gd name="T1" fmla="*/ 22 h 33"/>
                  <a:gd name="T2" fmla="*/ 10 w 32"/>
                  <a:gd name="T3" fmla="*/ 31 h 33"/>
                  <a:gd name="T4" fmla="*/ 20 w 32"/>
                  <a:gd name="T5" fmla="*/ 32 h 33"/>
                  <a:gd name="T6" fmla="*/ 30 w 32"/>
                  <a:gd name="T7" fmla="*/ 14 h 33"/>
                  <a:gd name="T8" fmla="*/ 12 w 32"/>
                  <a:gd name="T9" fmla="*/ 3 h 33"/>
                  <a:gd name="T10" fmla="*/ 2 w 32"/>
                  <a:gd name="T11" fmla="*/ 11 h 33"/>
                  <a:gd name="T12" fmla="*/ 2 w 32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2" y="22"/>
                    </a:moveTo>
                    <a:cubicBezTo>
                      <a:pt x="3" y="26"/>
                      <a:pt x="6" y="29"/>
                      <a:pt x="10" y="31"/>
                    </a:cubicBezTo>
                    <a:cubicBezTo>
                      <a:pt x="13" y="33"/>
                      <a:pt x="17" y="33"/>
                      <a:pt x="20" y="32"/>
                    </a:cubicBezTo>
                    <a:cubicBezTo>
                      <a:pt x="27" y="30"/>
                      <a:pt x="32" y="23"/>
                      <a:pt x="30" y="14"/>
                    </a:cubicBezTo>
                    <a:cubicBezTo>
                      <a:pt x="29" y="6"/>
                      <a:pt x="20" y="0"/>
                      <a:pt x="12" y="3"/>
                    </a:cubicBezTo>
                    <a:cubicBezTo>
                      <a:pt x="8" y="5"/>
                      <a:pt x="4" y="7"/>
                      <a:pt x="2" y="11"/>
                    </a:cubicBezTo>
                    <a:cubicBezTo>
                      <a:pt x="1" y="14"/>
                      <a:pt x="0" y="19"/>
                      <a:pt x="2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8" name="îşḷíḓe" descr="bb82889c-083c-4540-a9bc-2636af650932"/>
              <p:cNvSpPr/>
              <p:nvPr/>
            </p:nvSpPr>
            <p:spPr bwMode="auto">
              <a:xfrm>
                <a:off x="2844503" y="2598630"/>
                <a:ext cx="164068" cy="165126"/>
              </a:xfrm>
              <a:custGeom>
                <a:avLst/>
                <a:gdLst>
                  <a:gd name="T0" fmla="*/ 4 w 34"/>
                  <a:gd name="T1" fmla="*/ 24 h 34"/>
                  <a:gd name="T2" fmla="*/ 24 w 34"/>
                  <a:gd name="T3" fmla="*/ 30 h 34"/>
                  <a:gd name="T4" fmla="*/ 30 w 34"/>
                  <a:gd name="T5" fmla="*/ 10 h 34"/>
                  <a:gd name="T6" fmla="*/ 10 w 34"/>
                  <a:gd name="T7" fmla="*/ 4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9" y="32"/>
                      <a:pt x="18" y="34"/>
                      <a:pt x="24" y="30"/>
                    </a:cubicBezTo>
                    <a:cubicBezTo>
                      <a:pt x="31" y="27"/>
                      <a:pt x="34" y="18"/>
                      <a:pt x="30" y="10"/>
                    </a:cubicBezTo>
                    <a:cubicBezTo>
                      <a:pt x="27" y="3"/>
                      <a:pt x="18" y="0"/>
                      <a:pt x="10" y="4"/>
                    </a:cubicBezTo>
                    <a:cubicBezTo>
                      <a:pt x="2" y="8"/>
                      <a:pt x="0" y="18"/>
                      <a:pt x="4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9" name="iSḷíḓé" descr="f13a0262-add2-43ad-a412-d9e7334226a4"/>
              <p:cNvSpPr/>
              <p:nvPr/>
            </p:nvSpPr>
            <p:spPr bwMode="auto">
              <a:xfrm>
                <a:off x="2666675" y="2715065"/>
                <a:ext cx="164068" cy="165126"/>
              </a:xfrm>
              <a:custGeom>
                <a:avLst/>
                <a:gdLst>
                  <a:gd name="T0" fmla="*/ 5 w 34"/>
                  <a:gd name="T1" fmla="*/ 27 h 34"/>
                  <a:gd name="T2" fmla="*/ 26 w 34"/>
                  <a:gd name="T3" fmla="*/ 29 h 34"/>
                  <a:gd name="T4" fmla="*/ 29 w 34"/>
                  <a:gd name="T5" fmla="*/ 9 h 34"/>
                  <a:gd name="T6" fmla="*/ 8 w 34"/>
                  <a:gd name="T7" fmla="*/ 6 h 34"/>
                  <a:gd name="T8" fmla="*/ 5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7"/>
                    </a:moveTo>
                    <a:cubicBezTo>
                      <a:pt x="11" y="33"/>
                      <a:pt x="20" y="34"/>
                      <a:pt x="26" y="29"/>
                    </a:cubicBezTo>
                    <a:cubicBezTo>
                      <a:pt x="32" y="24"/>
                      <a:pt x="34" y="16"/>
                      <a:pt x="29" y="9"/>
                    </a:cubicBezTo>
                    <a:cubicBezTo>
                      <a:pt x="24" y="2"/>
                      <a:pt x="14" y="0"/>
                      <a:pt x="8" y="6"/>
                    </a:cubicBezTo>
                    <a:cubicBezTo>
                      <a:pt x="1" y="11"/>
                      <a:pt x="0" y="20"/>
                      <a:pt x="5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0" name="iṡḻïďê" descr="e15a0019-31f1-4346-8bb4-b7bd032c87af"/>
              <p:cNvSpPr/>
              <p:nvPr/>
            </p:nvSpPr>
            <p:spPr bwMode="auto">
              <a:xfrm>
                <a:off x="2450654" y="2862198"/>
                <a:ext cx="158775" cy="159834"/>
              </a:xfrm>
              <a:custGeom>
                <a:avLst/>
                <a:gdLst>
                  <a:gd name="T0" fmla="*/ 6 w 33"/>
                  <a:gd name="T1" fmla="*/ 28 h 33"/>
                  <a:gd name="T2" fmla="*/ 27 w 33"/>
                  <a:gd name="T3" fmla="*/ 27 h 33"/>
                  <a:gd name="T4" fmla="*/ 27 w 33"/>
                  <a:gd name="T5" fmla="*/ 7 h 33"/>
                  <a:gd name="T6" fmla="*/ 6 w 33"/>
                  <a:gd name="T7" fmla="*/ 6 h 33"/>
                  <a:gd name="T8" fmla="*/ 6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8"/>
                    </a:moveTo>
                    <a:cubicBezTo>
                      <a:pt x="12" y="33"/>
                      <a:pt x="22" y="33"/>
                      <a:pt x="27" y="27"/>
                    </a:cubicBezTo>
                    <a:cubicBezTo>
                      <a:pt x="33" y="22"/>
                      <a:pt x="33" y="13"/>
                      <a:pt x="27" y="7"/>
                    </a:cubicBezTo>
                    <a:cubicBezTo>
                      <a:pt x="22" y="1"/>
                      <a:pt x="12" y="0"/>
                      <a:pt x="6" y="6"/>
                    </a:cubicBezTo>
                    <a:cubicBezTo>
                      <a:pt x="0" y="12"/>
                      <a:pt x="0" y="22"/>
                      <a:pt x="6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1" name="ïşḻiḑê" descr="da264460-52c1-45f2-a92c-4dd889aa8b91"/>
              <p:cNvSpPr/>
              <p:nvPr/>
            </p:nvSpPr>
            <p:spPr bwMode="auto">
              <a:xfrm>
                <a:off x="2507900" y="3161752"/>
                <a:ext cx="158775" cy="160892"/>
              </a:xfrm>
              <a:custGeom>
                <a:avLst/>
                <a:gdLst>
                  <a:gd name="T0" fmla="*/ 27 w 33"/>
                  <a:gd name="T1" fmla="*/ 26 h 33"/>
                  <a:gd name="T2" fmla="*/ 27 w 33"/>
                  <a:gd name="T3" fmla="*/ 5 h 33"/>
                  <a:gd name="T4" fmla="*/ 6 w 33"/>
                  <a:gd name="T5" fmla="*/ 5 h 33"/>
                  <a:gd name="T6" fmla="*/ 6 w 33"/>
                  <a:gd name="T7" fmla="*/ 26 h 33"/>
                  <a:gd name="T8" fmla="*/ 27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6"/>
                    </a:moveTo>
                    <a:cubicBezTo>
                      <a:pt x="33" y="20"/>
                      <a:pt x="33" y="11"/>
                      <a:pt x="27" y="5"/>
                    </a:cubicBezTo>
                    <a:cubicBezTo>
                      <a:pt x="22" y="0"/>
                      <a:pt x="12" y="0"/>
                      <a:pt x="6" y="5"/>
                    </a:cubicBezTo>
                    <a:cubicBezTo>
                      <a:pt x="0" y="11"/>
                      <a:pt x="0" y="20"/>
                      <a:pt x="6" y="26"/>
                    </a:cubicBezTo>
                    <a:cubicBezTo>
                      <a:pt x="12" y="33"/>
                      <a:pt x="22" y="32"/>
                      <a:pt x="27" y="2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2" name="îŝḷíḍé" descr="64d6b1fb-1b00-44a8-a1b2-d33b65b7b747"/>
              <p:cNvSpPr/>
              <p:nvPr/>
            </p:nvSpPr>
            <p:spPr bwMode="auto">
              <a:xfrm>
                <a:off x="2666675" y="3302532"/>
                <a:ext cx="164068" cy="160892"/>
              </a:xfrm>
              <a:custGeom>
                <a:avLst/>
                <a:gdLst>
                  <a:gd name="T0" fmla="*/ 29 w 34"/>
                  <a:gd name="T1" fmla="*/ 25 h 33"/>
                  <a:gd name="T2" fmla="*/ 26 w 34"/>
                  <a:gd name="T3" fmla="*/ 4 h 33"/>
                  <a:gd name="T4" fmla="*/ 5 w 34"/>
                  <a:gd name="T5" fmla="*/ 7 h 33"/>
                  <a:gd name="T6" fmla="*/ 8 w 34"/>
                  <a:gd name="T7" fmla="*/ 28 h 33"/>
                  <a:gd name="T8" fmla="*/ 29 w 34"/>
                  <a:gd name="T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25"/>
                    </a:moveTo>
                    <a:cubicBezTo>
                      <a:pt x="34" y="18"/>
                      <a:pt x="32" y="9"/>
                      <a:pt x="26" y="4"/>
                    </a:cubicBezTo>
                    <a:cubicBezTo>
                      <a:pt x="20" y="0"/>
                      <a:pt x="11" y="1"/>
                      <a:pt x="5" y="7"/>
                    </a:cubicBezTo>
                    <a:cubicBezTo>
                      <a:pt x="0" y="13"/>
                      <a:pt x="1" y="23"/>
                      <a:pt x="8" y="28"/>
                    </a:cubicBezTo>
                    <a:cubicBezTo>
                      <a:pt x="14" y="33"/>
                      <a:pt x="24" y="32"/>
                      <a:pt x="29" y="2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3" name="íŝľïďe" descr="57af84bb-6443-4ef3-b775-f03e29a55ba5"/>
              <p:cNvSpPr/>
              <p:nvPr/>
            </p:nvSpPr>
            <p:spPr bwMode="auto">
              <a:xfrm>
                <a:off x="2844503" y="3420026"/>
                <a:ext cx="164068" cy="165126"/>
              </a:xfrm>
              <a:custGeom>
                <a:avLst/>
                <a:gdLst>
                  <a:gd name="T0" fmla="*/ 30 w 34"/>
                  <a:gd name="T1" fmla="*/ 24 h 34"/>
                  <a:gd name="T2" fmla="*/ 24 w 34"/>
                  <a:gd name="T3" fmla="*/ 4 h 34"/>
                  <a:gd name="T4" fmla="*/ 4 w 34"/>
                  <a:gd name="T5" fmla="*/ 9 h 34"/>
                  <a:gd name="T6" fmla="*/ 10 w 34"/>
                  <a:gd name="T7" fmla="*/ 30 h 34"/>
                  <a:gd name="T8" fmla="*/ 30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4"/>
                    </a:moveTo>
                    <a:cubicBezTo>
                      <a:pt x="34" y="16"/>
                      <a:pt x="31" y="7"/>
                      <a:pt x="24" y="4"/>
                    </a:cubicBezTo>
                    <a:cubicBezTo>
                      <a:pt x="18" y="0"/>
                      <a:pt x="9" y="2"/>
                      <a:pt x="4" y="9"/>
                    </a:cubicBezTo>
                    <a:cubicBezTo>
                      <a:pt x="0" y="16"/>
                      <a:pt x="2" y="26"/>
                      <a:pt x="10" y="30"/>
                    </a:cubicBezTo>
                    <a:cubicBezTo>
                      <a:pt x="18" y="34"/>
                      <a:pt x="27" y="31"/>
                      <a:pt x="30" y="2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4" name="íṧľíḋè" descr="ea15baf4-a52b-4203-bc2f-f30aecec41df"/>
              <p:cNvSpPr/>
              <p:nvPr/>
            </p:nvSpPr>
            <p:spPr bwMode="auto">
              <a:xfrm>
                <a:off x="3046677" y="3506822"/>
                <a:ext cx="154541" cy="160892"/>
              </a:xfrm>
              <a:custGeom>
                <a:avLst/>
                <a:gdLst>
                  <a:gd name="T0" fmla="*/ 30 w 32"/>
                  <a:gd name="T1" fmla="*/ 19 h 33"/>
                  <a:gd name="T2" fmla="*/ 20 w 32"/>
                  <a:gd name="T3" fmla="*/ 1 h 33"/>
                  <a:gd name="T4" fmla="*/ 10 w 32"/>
                  <a:gd name="T5" fmla="*/ 3 h 33"/>
                  <a:gd name="T6" fmla="*/ 2 w 32"/>
                  <a:gd name="T7" fmla="*/ 11 h 33"/>
                  <a:gd name="T8" fmla="*/ 2 w 32"/>
                  <a:gd name="T9" fmla="*/ 23 h 33"/>
                  <a:gd name="T10" fmla="*/ 12 w 32"/>
                  <a:gd name="T11" fmla="*/ 30 h 33"/>
                  <a:gd name="T12" fmla="*/ 30 w 32"/>
                  <a:gd name="T13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30" y="19"/>
                    </a:moveTo>
                    <a:cubicBezTo>
                      <a:pt x="32" y="11"/>
                      <a:pt x="27" y="4"/>
                      <a:pt x="20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6" y="5"/>
                      <a:pt x="3" y="7"/>
                      <a:pt x="2" y="11"/>
                    </a:cubicBezTo>
                    <a:cubicBezTo>
                      <a:pt x="0" y="15"/>
                      <a:pt x="1" y="19"/>
                      <a:pt x="2" y="23"/>
                    </a:cubicBezTo>
                    <a:cubicBezTo>
                      <a:pt x="4" y="26"/>
                      <a:pt x="8" y="29"/>
                      <a:pt x="12" y="30"/>
                    </a:cubicBezTo>
                    <a:cubicBezTo>
                      <a:pt x="20" y="33"/>
                      <a:pt x="29" y="27"/>
                      <a:pt x="30" y="1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5" name="ïšḷïḑè" descr="c4915578-a68a-4a52-ad2b-9f1e96b7c71f"/>
              <p:cNvSpPr/>
              <p:nvPr/>
            </p:nvSpPr>
            <p:spPr bwMode="auto">
              <a:xfrm>
                <a:off x="3258377" y="3540694"/>
                <a:ext cx="154541" cy="151366"/>
              </a:xfrm>
              <a:custGeom>
                <a:avLst/>
                <a:gdLst>
                  <a:gd name="T0" fmla="*/ 31 w 32"/>
                  <a:gd name="T1" fmla="*/ 15 h 31"/>
                  <a:gd name="T2" fmla="*/ 16 w 32"/>
                  <a:gd name="T3" fmla="*/ 1 h 31"/>
                  <a:gd name="T4" fmla="*/ 1 w 32"/>
                  <a:gd name="T5" fmla="*/ 15 h 31"/>
                  <a:gd name="T6" fmla="*/ 16 w 32"/>
                  <a:gd name="T7" fmla="*/ 31 h 31"/>
                  <a:gd name="T8" fmla="*/ 3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5"/>
                    </a:moveTo>
                    <a:cubicBezTo>
                      <a:pt x="30" y="6"/>
                      <a:pt x="23" y="0"/>
                      <a:pt x="16" y="1"/>
                    </a:cubicBezTo>
                    <a:cubicBezTo>
                      <a:pt x="9" y="0"/>
                      <a:pt x="2" y="6"/>
                      <a:pt x="1" y="15"/>
                    </a:cubicBezTo>
                    <a:cubicBezTo>
                      <a:pt x="0" y="23"/>
                      <a:pt x="7" y="30"/>
                      <a:pt x="16" y="31"/>
                    </a:cubicBezTo>
                    <a:cubicBezTo>
                      <a:pt x="25" y="30"/>
                      <a:pt x="32" y="23"/>
                      <a:pt x="31" y="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6" name="ï$ḻïḍè" descr="7d2271e0-4e8b-4c7a-991b-6ad4d306016f"/>
              <p:cNvSpPr/>
              <p:nvPr/>
            </p:nvSpPr>
            <p:spPr bwMode="auto">
              <a:xfrm>
                <a:off x="3470077" y="3506822"/>
                <a:ext cx="149249" cy="160892"/>
              </a:xfrm>
              <a:custGeom>
                <a:avLst/>
                <a:gdLst>
                  <a:gd name="T0" fmla="*/ 30 w 31"/>
                  <a:gd name="T1" fmla="*/ 11 h 33"/>
                  <a:gd name="T2" fmla="*/ 22 w 31"/>
                  <a:gd name="T3" fmla="*/ 3 h 33"/>
                  <a:gd name="T4" fmla="*/ 11 w 31"/>
                  <a:gd name="T5" fmla="*/ 1 h 33"/>
                  <a:gd name="T6" fmla="*/ 1 w 31"/>
                  <a:gd name="T7" fmla="*/ 19 h 33"/>
                  <a:gd name="T8" fmla="*/ 20 w 31"/>
                  <a:gd name="T9" fmla="*/ 30 h 33"/>
                  <a:gd name="T10" fmla="*/ 29 w 31"/>
                  <a:gd name="T11" fmla="*/ 23 h 33"/>
                  <a:gd name="T12" fmla="*/ 30 w 31"/>
                  <a:gd name="T13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1"/>
                    </a:moveTo>
                    <a:cubicBezTo>
                      <a:pt x="28" y="7"/>
                      <a:pt x="25" y="5"/>
                      <a:pt x="22" y="3"/>
                    </a:cubicBezTo>
                    <a:cubicBezTo>
                      <a:pt x="19" y="1"/>
                      <a:pt x="15" y="0"/>
                      <a:pt x="11" y="1"/>
                    </a:cubicBezTo>
                    <a:cubicBezTo>
                      <a:pt x="4" y="4"/>
                      <a:pt x="0" y="11"/>
                      <a:pt x="1" y="19"/>
                    </a:cubicBezTo>
                    <a:cubicBezTo>
                      <a:pt x="3" y="27"/>
                      <a:pt x="11" y="33"/>
                      <a:pt x="20" y="30"/>
                    </a:cubicBezTo>
                    <a:cubicBezTo>
                      <a:pt x="24" y="29"/>
                      <a:pt x="28" y="26"/>
                      <a:pt x="29" y="23"/>
                    </a:cubicBezTo>
                    <a:cubicBezTo>
                      <a:pt x="31" y="19"/>
                      <a:pt x="31" y="15"/>
                      <a:pt x="30" y="1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7" name="ïṧḷíḑe" descr="deb5c197-b72f-464e-9339-890a4aeb159c"/>
              <p:cNvSpPr/>
              <p:nvPr/>
            </p:nvSpPr>
            <p:spPr bwMode="auto">
              <a:xfrm>
                <a:off x="3662724" y="3420026"/>
                <a:ext cx="164068" cy="165126"/>
              </a:xfrm>
              <a:custGeom>
                <a:avLst/>
                <a:gdLst>
                  <a:gd name="T0" fmla="*/ 29 w 34"/>
                  <a:gd name="T1" fmla="*/ 9 h 34"/>
                  <a:gd name="T2" fmla="*/ 9 w 34"/>
                  <a:gd name="T3" fmla="*/ 4 h 34"/>
                  <a:gd name="T4" fmla="*/ 3 w 34"/>
                  <a:gd name="T5" fmla="*/ 24 h 34"/>
                  <a:gd name="T6" fmla="*/ 24 w 34"/>
                  <a:gd name="T7" fmla="*/ 30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3" y="7"/>
                      <a:pt x="0" y="16"/>
                      <a:pt x="3" y="24"/>
                    </a:cubicBezTo>
                    <a:cubicBezTo>
                      <a:pt x="7" y="31"/>
                      <a:pt x="16" y="34"/>
                      <a:pt x="24" y="30"/>
                    </a:cubicBezTo>
                    <a:cubicBezTo>
                      <a:pt x="32" y="26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8" name="í$1ïḋé" descr="f14335bb-6b94-49bc-9bc5-7cb0ca0fb51a"/>
              <p:cNvSpPr/>
              <p:nvPr/>
            </p:nvSpPr>
            <p:spPr bwMode="auto">
              <a:xfrm>
                <a:off x="3840553" y="3302532"/>
                <a:ext cx="164068" cy="160892"/>
              </a:xfrm>
              <a:custGeom>
                <a:avLst/>
                <a:gdLst>
                  <a:gd name="T0" fmla="*/ 28 w 34"/>
                  <a:gd name="T1" fmla="*/ 7 h 33"/>
                  <a:gd name="T2" fmla="*/ 8 w 34"/>
                  <a:gd name="T3" fmla="*/ 4 h 33"/>
                  <a:gd name="T4" fmla="*/ 5 w 34"/>
                  <a:gd name="T5" fmla="*/ 25 h 33"/>
                  <a:gd name="T6" fmla="*/ 26 w 34"/>
                  <a:gd name="T7" fmla="*/ 28 h 33"/>
                  <a:gd name="T8" fmla="*/ 28 w 34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8" y="7"/>
                    </a:moveTo>
                    <a:cubicBezTo>
                      <a:pt x="23" y="1"/>
                      <a:pt x="14" y="0"/>
                      <a:pt x="8" y="4"/>
                    </a:cubicBezTo>
                    <a:cubicBezTo>
                      <a:pt x="2" y="9"/>
                      <a:pt x="0" y="18"/>
                      <a:pt x="5" y="25"/>
                    </a:cubicBezTo>
                    <a:cubicBezTo>
                      <a:pt x="9" y="32"/>
                      <a:pt x="19" y="33"/>
                      <a:pt x="26" y="28"/>
                    </a:cubicBezTo>
                    <a:cubicBezTo>
                      <a:pt x="33" y="23"/>
                      <a:pt x="34" y="13"/>
                      <a:pt x="28" y="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9" name="iśļiďé" descr="4f93523d-f095-4d8b-a17e-a5b4c6bbfe15"/>
              <p:cNvSpPr/>
              <p:nvPr/>
            </p:nvSpPr>
            <p:spPr bwMode="auto">
              <a:xfrm>
                <a:off x="4004620" y="3161752"/>
                <a:ext cx="158775" cy="160892"/>
              </a:xfrm>
              <a:custGeom>
                <a:avLst/>
                <a:gdLst>
                  <a:gd name="T0" fmla="*/ 27 w 33"/>
                  <a:gd name="T1" fmla="*/ 5 h 33"/>
                  <a:gd name="T2" fmla="*/ 6 w 33"/>
                  <a:gd name="T3" fmla="*/ 5 h 33"/>
                  <a:gd name="T4" fmla="*/ 5 w 33"/>
                  <a:gd name="T5" fmla="*/ 26 h 33"/>
                  <a:gd name="T6" fmla="*/ 27 w 33"/>
                  <a:gd name="T7" fmla="*/ 26 h 33"/>
                  <a:gd name="T8" fmla="*/ 27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5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2"/>
                      <a:pt x="21" y="33"/>
                      <a:pt x="27" y="26"/>
                    </a:cubicBezTo>
                    <a:cubicBezTo>
                      <a:pt x="33" y="20"/>
                      <a:pt x="33" y="11"/>
                      <a:pt x="27" y="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0" name="íṡļíďé" descr="45cbe48f-0a40-47af-b742-e9bd3aae0856"/>
              <p:cNvSpPr/>
              <p:nvPr/>
            </p:nvSpPr>
            <p:spPr bwMode="auto">
              <a:xfrm>
                <a:off x="2378763" y="3011444"/>
                <a:ext cx="158775" cy="159834"/>
              </a:xfrm>
              <a:custGeom>
                <a:avLst/>
                <a:gdLst>
                  <a:gd name="T0" fmla="*/ 26 w 33"/>
                  <a:gd name="T1" fmla="*/ 6 h 33"/>
                  <a:gd name="T2" fmla="*/ 5 w 33"/>
                  <a:gd name="T3" fmla="*/ 6 h 33"/>
                  <a:gd name="T4" fmla="*/ 5 w 33"/>
                  <a:gd name="T5" fmla="*/ 26 h 33"/>
                  <a:gd name="T6" fmla="*/ 27 w 33"/>
                  <a:gd name="T7" fmla="*/ 27 h 33"/>
                  <a:gd name="T8" fmla="*/ 2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6"/>
                    </a:moveTo>
                    <a:cubicBezTo>
                      <a:pt x="20" y="0"/>
                      <a:pt x="11" y="0"/>
                      <a:pt x="5" y="6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3"/>
                      <a:pt x="20" y="33"/>
                      <a:pt x="27" y="27"/>
                    </a:cubicBezTo>
                    <a:cubicBezTo>
                      <a:pt x="33" y="21"/>
                      <a:pt x="32" y="11"/>
                      <a:pt x="26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1" name="iṥliďe" descr="1f808e97-8c45-4eda-bb1e-5b1440995f59"/>
              <p:cNvSpPr/>
              <p:nvPr/>
            </p:nvSpPr>
            <p:spPr bwMode="auto">
              <a:xfrm>
                <a:off x="2585171" y="2914063"/>
                <a:ext cx="0" cy="179945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2" name="íšḷíḋê" descr="9e6bf16e-0cb8-42e3-8d3f-bf6ff63df981"/>
              <p:cNvSpPr/>
              <p:nvPr/>
            </p:nvSpPr>
            <p:spPr bwMode="auto">
              <a:xfrm>
                <a:off x="2585171" y="3094008"/>
                <a:ext cx="0" cy="194764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3" name="îşḻiḍè" descr="e4b1b23a-f3b2-4c1f-976a-a385623ca335"/>
              <p:cNvSpPr/>
              <p:nvPr/>
            </p:nvSpPr>
            <p:spPr bwMode="auto">
              <a:xfrm>
                <a:off x="2749238" y="2831500"/>
                <a:ext cx="0" cy="26250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4" name="iṣḻïḋè" descr="c2f54df7-d2de-4b62-bc62-e2b4d17fe3ce"/>
              <p:cNvSpPr/>
              <p:nvPr/>
            </p:nvSpPr>
            <p:spPr bwMode="auto">
              <a:xfrm>
                <a:off x="2749238" y="3094008"/>
                <a:ext cx="0" cy="311199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5" name="ïšḻïḑé" descr="15f80407-cc1e-41e0-a8b0-2704ba1acb3a"/>
              <p:cNvSpPr/>
              <p:nvPr/>
            </p:nvSpPr>
            <p:spPr bwMode="auto">
              <a:xfrm>
                <a:off x="2927066" y="2724591"/>
                <a:ext cx="0" cy="369417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6" name="iṩļíḓè" descr="c925a424-a814-4888-863f-9648026d4cd0"/>
              <p:cNvSpPr/>
              <p:nvPr/>
            </p:nvSpPr>
            <p:spPr bwMode="auto">
              <a:xfrm>
                <a:off x="2927066" y="3094008"/>
                <a:ext cx="0" cy="418108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7" name="iŝḻïḋe" descr="639db29d-a37a-49fc-b6c5-0e2e83389e9d"/>
              <p:cNvSpPr/>
              <p:nvPr/>
            </p:nvSpPr>
            <p:spPr bwMode="auto">
              <a:xfrm>
                <a:off x="3123947" y="2651555"/>
                <a:ext cx="0" cy="442452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8" name="îṩliďê" descr="e7eea9d7-a078-4bb3-a49c-b356dbe333f1"/>
              <p:cNvSpPr/>
              <p:nvPr/>
            </p:nvSpPr>
            <p:spPr bwMode="auto">
              <a:xfrm>
                <a:off x="3123947" y="3094008"/>
                <a:ext cx="0" cy="491144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9" name="îsḻîḑè" descr="10b0a975-5ab2-45b3-b526-d3dcdaf4cc7d"/>
              <p:cNvSpPr/>
              <p:nvPr/>
            </p:nvSpPr>
            <p:spPr bwMode="auto">
              <a:xfrm>
                <a:off x="3335647" y="2608156"/>
                <a:ext cx="0" cy="485851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0" name="í$ḻíḋé" descr="34ae49e4-c6fd-4087-a341-298310280316"/>
              <p:cNvSpPr/>
              <p:nvPr/>
            </p:nvSpPr>
            <p:spPr bwMode="auto">
              <a:xfrm>
                <a:off x="3335647" y="3094008"/>
                <a:ext cx="0" cy="534542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1" name="ïşḷiḑè" descr="a350bfcf-56fc-49aa-8f24-a1ecd326357b"/>
              <p:cNvSpPr/>
              <p:nvPr/>
            </p:nvSpPr>
            <p:spPr bwMode="auto">
              <a:xfrm>
                <a:off x="3547348" y="2622975"/>
                <a:ext cx="0" cy="471033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2" name="îś1ïḍé" descr="8bdc48b8-7f9e-4151-849e-ea6b5bb7e0d7"/>
              <p:cNvSpPr/>
              <p:nvPr/>
            </p:nvSpPr>
            <p:spPr bwMode="auto">
              <a:xfrm>
                <a:off x="3547348" y="3094008"/>
                <a:ext cx="0" cy="525016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3" name="ïṥļíḋé" descr="9324ee32-016a-48bf-af77-51bf0afa622a"/>
              <p:cNvSpPr/>
              <p:nvPr/>
            </p:nvSpPr>
            <p:spPr bwMode="auto">
              <a:xfrm>
                <a:off x="3744229" y="2690719"/>
                <a:ext cx="0" cy="403289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4" name="îṥḻiďê" descr="c128e28e-71a3-49c1-b4dd-632a948470d7"/>
              <p:cNvSpPr/>
              <p:nvPr/>
            </p:nvSpPr>
            <p:spPr bwMode="auto">
              <a:xfrm>
                <a:off x="3744229" y="3094008"/>
                <a:ext cx="0" cy="384236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5" name="íSḷiḋé" descr="ce575e9e-c1f6-4f45-85a5-6592fd6bebce"/>
              <p:cNvSpPr/>
              <p:nvPr/>
            </p:nvSpPr>
            <p:spPr bwMode="auto">
              <a:xfrm>
                <a:off x="3923116" y="2754229"/>
                <a:ext cx="0" cy="344013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6" name="íS1îḓé" descr="1e52f467-137a-4e8c-9c68-243056dab44e"/>
              <p:cNvSpPr/>
              <p:nvPr/>
            </p:nvSpPr>
            <p:spPr bwMode="auto">
              <a:xfrm>
                <a:off x="3923116" y="3098242"/>
                <a:ext cx="0" cy="331311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7" name="íṡḻiḋé" descr="6b404636-926d-416f-8c91-15d63a426043"/>
              <p:cNvSpPr/>
              <p:nvPr/>
            </p:nvSpPr>
            <p:spPr bwMode="auto">
              <a:xfrm>
                <a:off x="4081891" y="2895010"/>
                <a:ext cx="0" cy="19899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8" name="ïşlïďè" descr="0460ca31-03ee-477c-8934-5e4ddf702b67"/>
              <p:cNvSpPr/>
              <p:nvPr/>
            </p:nvSpPr>
            <p:spPr bwMode="auto">
              <a:xfrm>
                <a:off x="4081891" y="3094008"/>
                <a:ext cx="0" cy="170419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9" name="ï$ľîḋè" descr="1414d7e6-2874-4559-9839-8e120534957d"/>
              <p:cNvSpPr/>
              <p:nvPr/>
            </p:nvSpPr>
            <p:spPr bwMode="auto">
              <a:xfrm>
                <a:off x="4139050" y="3015678"/>
                <a:ext cx="158775" cy="160892"/>
              </a:xfrm>
              <a:custGeom>
                <a:avLst/>
                <a:gdLst>
                  <a:gd name="T0" fmla="*/ 26 w 33"/>
                  <a:gd name="T1" fmla="*/ 6 h 33"/>
                  <a:gd name="T2" fmla="*/ 5 w 33"/>
                  <a:gd name="T3" fmla="*/ 6 h 33"/>
                  <a:gd name="T4" fmla="*/ 5 w 33"/>
                  <a:gd name="T5" fmla="*/ 26 h 33"/>
                  <a:gd name="T6" fmla="*/ 27 w 33"/>
                  <a:gd name="T7" fmla="*/ 27 h 33"/>
                  <a:gd name="T8" fmla="*/ 2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6"/>
                    </a:moveTo>
                    <a:cubicBezTo>
                      <a:pt x="20" y="0"/>
                      <a:pt x="11" y="0"/>
                      <a:pt x="5" y="6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3"/>
                      <a:pt x="21" y="33"/>
                      <a:pt x="27" y="27"/>
                    </a:cubicBezTo>
                    <a:cubicBezTo>
                      <a:pt x="33" y="21"/>
                      <a:pt x="32" y="11"/>
                      <a:pt x="26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0" name="iš1ídè" descr="c589085b-3c54-4a2c-ab28-ed2617afcb0a"/>
              <p:cNvSpPr/>
              <p:nvPr/>
            </p:nvSpPr>
            <p:spPr bwMode="auto">
              <a:xfrm flipV="1">
                <a:off x="6188188" y="3057947"/>
                <a:ext cx="0" cy="179944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1" name="ïśḷíḍè" descr="6ca2b7b6-a9c5-4ab1-8042-2725399bdb1a"/>
              <p:cNvSpPr/>
              <p:nvPr/>
            </p:nvSpPr>
            <p:spPr bwMode="auto">
              <a:xfrm flipV="1">
                <a:off x="6188188" y="2863184"/>
                <a:ext cx="0" cy="19476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2" name="îṥlïďé" descr="902fb3ad-a4fa-4ebc-9b9c-9bb5e69d7d1e"/>
              <p:cNvSpPr/>
              <p:nvPr/>
            </p:nvSpPr>
            <p:spPr bwMode="auto">
              <a:xfrm>
                <a:off x="8545271" y="3130982"/>
                <a:ext cx="264445" cy="160891"/>
              </a:xfrm>
              <a:custGeom>
                <a:avLst/>
                <a:gdLst>
                  <a:gd name="T0" fmla="*/ 6 w 33"/>
                  <a:gd name="T1" fmla="*/ 26 h 33"/>
                  <a:gd name="T2" fmla="*/ 6 w 33"/>
                  <a:gd name="T3" fmla="*/ 5 h 33"/>
                  <a:gd name="T4" fmla="*/ 27 w 33"/>
                  <a:gd name="T5" fmla="*/ 5 h 33"/>
                  <a:gd name="T6" fmla="*/ 27 w 33"/>
                  <a:gd name="T7" fmla="*/ 27 h 33"/>
                  <a:gd name="T8" fmla="*/ 6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6"/>
                    </a:move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1" y="0"/>
                      <a:pt x="27" y="5"/>
                    </a:cubicBezTo>
                    <a:cubicBezTo>
                      <a:pt x="33" y="11"/>
                      <a:pt x="33" y="21"/>
                      <a:pt x="27" y="27"/>
                    </a:cubicBezTo>
                    <a:cubicBezTo>
                      <a:pt x="21" y="33"/>
                      <a:pt x="11" y="32"/>
                      <a:pt x="6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3" name="íṡliḑê" descr="5642be63-57bc-4e90-a21a-d255dfe51c79"/>
              <p:cNvSpPr/>
              <p:nvPr/>
            </p:nvSpPr>
            <p:spPr bwMode="auto">
              <a:xfrm>
                <a:off x="8272010" y="3271762"/>
                <a:ext cx="273260" cy="165125"/>
              </a:xfrm>
              <a:custGeom>
                <a:avLst/>
                <a:gdLst>
                  <a:gd name="T0" fmla="*/ 5 w 34"/>
                  <a:gd name="T1" fmla="*/ 25 h 34"/>
                  <a:gd name="T2" fmla="*/ 8 w 34"/>
                  <a:gd name="T3" fmla="*/ 5 h 34"/>
                  <a:gd name="T4" fmla="*/ 28 w 34"/>
                  <a:gd name="T5" fmla="*/ 7 h 34"/>
                  <a:gd name="T6" fmla="*/ 26 w 34"/>
                  <a:gd name="T7" fmla="*/ 28 h 34"/>
                  <a:gd name="T8" fmla="*/ 5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5"/>
                    </a:moveTo>
                    <a:cubicBezTo>
                      <a:pt x="0" y="18"/>
                      <a:pt x="2" y="9"/>
                      <a:pt x="8" y="5"/>
                    </a:cubicBezTo>
                    <a:cubicBezTo>
                      <a:pt x="14" y="0"/>
                      <a:pt x="23" y="1"/>
                      <a:pt x="28" y="7"/>
                    </a:cubicBezTo>
                    <a:cubicBezTo>
                      <a:pt x="34" y="13"/>
                      <a:pt x="33" y="23"/>
                      <a:pt x="26" y="28"/>
                    </a:cubicBezTo>
                    <a:cubicBezTo>
                      <a:pt x="19" y="34"/>
                      <a:pt x="10" y="32"/>
                      <a:pt x="5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4" name="îṧ1îḑe" descr="e0604de8-f4a8-45fb-9125-783720b24508"/>
              <p:cNvSpPr/>
              <p:nvPr/>
            </p:nvSpPr>
            <p:spPr bwMode="auto">
              <a:xfrm>
                <a:off x="7975833" y="3388197"/>
                <a:ext cx="271497" cy="165125"/>
              </a:xfrm>
              <a:custGeom>
                <a:avLst/>
                <a:gdLst>
                  <a:gd name="T0" fmla="*/ 4 w 34"/>
                  <a:gd name="T1" fmla="*/ 24 h 34"/>
                  <a:gd name="T2" fmla="*/ 10 w 34"/>
                  <a:gd name="T3" fmla="*/ 4 h 34"/>
                  <a:gd name="T4" fmla="*/ 30 w 34"/>
                  <a:gd name="T5" fmla="*/ 9 h 34"/>
                  <a:gd name="T6" fmla="*/ 24 w 34"/>
                  <a:gd name="T7" fmla="*/ 30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0" y="16"/>
                      <a:pt x="3" y="7"/>
                      <a:pt x="10" y="4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4" y="16"/>
                      <a:pt x="32" y="26"/>
                      <a:pt x="24" y="30"/>
                    </a:cubicBezTo>
                    <a:cubicBezTo>
                      <a:pt x="16" y="34"/>
                      <a:pt x="7" y="31"/>
                      <a:pt x="4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5" name="ïṣľiḑé" descr="70e850eb-fb5d-4da4-b408-9ebb21de0f61"/>
              <p:cNvSpPr/>
              <p:nvPr/>
            </p:nvSpPr>
            <p:spPr bwMode="auto">
              <a:xfrm>
                <a:off x="7654974" y="3481344"/>
                <a:ext cx="248578" cy="154540"/>
              </a:xfrm>
              <a:custGeom>
                <a:avLst/>
                <a:gdLst>
                  <a:gd name="T0" fmla="*/ 1 w 31"/>
                  <a:gd name="T1" fmla="*/ 19 h 32"/>
                  <a:gd name="T2" fmla="*/ 12 w 31"/>
                  <a:gd name="T3" fmla="*/ 1 h 32"/>
                  <a:gd name="T4" fmla="*/ 22 w 31"/>
                  <a:gd name="T5" fmla="*/ 2 h 32"/>
                  <a:gd name="T6" fmla="*/ 30 w 31"/>
                  <a:gd name="T7" fmla="*/ 10 h 32"/>
                  <a:gd name="T8" fmla="*/ 29 w 31"/>
                  <a:gd name="T9" fmla="*/ 22 h 32"/>
                  <a:gd name="T10" fmla="*/ 20 w 31"/>
                  <a:gd name="T11" fmla="*/ 30 h 32"/>
                  <a:gd name="T12" fmla="*/ 1 w 31"/>
                  <a:gd name="T13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9"/>
                    </a:moveTo>
                    <a:cubicBezTo>
                      <a:pt x="0" y="10"/>
                      <a:pt x="5" y="3"/>
                      <a:pt x="12" y="1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6" y="4"/>
                      <a:pt x="28" y="7"/>
                      <a:pt x="30" y="10"/>
                    </a:cubicBezTo>
                    <a:cubicBezTo>
                      <a:pt x="31" y="14"/>
                      <a:pt x="31" y="19"/>
                      <a:pt x="29" y="22"/>
                    </a:cubicBezTo>
                    <a:cubicBezTo>
                      <a:pt x="28" y="25"/>
                      <a:pt x="24" y="28"/>
                      <a:pt x="20" y="30"/>
                    </a:cubicBezTo>
                    <a:cubicBezTo>
                      <a:pt x="12" y="32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6" name="iṩḷíḍè" descr="926332a2-4e4b-41e0-ab84-c9eefe849815"/>
              <p:cNvSpPr/>
              <p:nvPr/>
            </p:nvSpPr>
            <p:spPr bwMode="auto">
              <a:xfrm>
                <a:off x="7302381" y="3509923"/>
                <a:ext cx="255630" cy="150306"/>
              </a:xfrm>
              <a:custGeom>
                <a:avLst/>
                <a:gdLst>
                  <a:gd name="T0" fmla="*/ 1 w 32"/>
                  <a:gd name="T1" fmla="*/ 15 h 31"/>
                  <a:gd name="T2" fmla="*/ 16 w 32"/>
                  <a:gd name="T3" fmla="*/ 1 h 31"/>
                  <a:gd name="T4" fmla="*/ 31 w 32"/>
                  <a:gd name="T5" fmla="*/ 15 h 31"/>
                  <a:gd name="T6" fmla="*/ 16 w 32"/>
                  <a:gd name="T7" fmla="*/ 31 h 31"/>
                  <a:gd name="T8" fmla="*/ 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5"/>
                    </a:moveTo>
                    <a:cubicBezTo>
                      <a:pt x="2" y="7"/>
                      <a:pt x="9" y="0"/>
                      <a:pt x="16" y="1"/>
                    </a:cubicBezTo>
                    <a:cubicBezTo>
                      <a:pt x="23" y="0"/>
                      <a:pt x="30" y="7"/>
                      <a:pt x="31" y="15"/>
                    </a:cubicBezTo>
                    <a:cubicBezTo>
                      <a:pt x="32" y="23"/>
                      <a:pt x="25" y="30"/>
                      <a:pt x="16" y="31"/>
                    </a:cubicBezTo>
                    <a:cubicBezTo>
                      <a:pt x="7" y="30"/>
                      <a:pt x="0" y="23"/>
                      <a:pt x="1" y="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7" name="ïSḷíďé" descr="c1de7b74-6888-4923-9070-9b88346e1760"/>
              <p:cNvSpPr/>
              <p:nvPr/>
            </p:nvSpPr>
            <p:spPr bwMode="auto">
              <a:xfrm>
                <a:off x="6958603" y="3481344"/>
                <a:ext cx="246815" cy="154540"/>
              </a:xfrm>
              <a:custGeom>
                <a:avLst/>
                <a:gdLst>
                  <a:gd name="T0" fmla="*/ 1 w 31"/>
                  <a:gd name="T1" fmla="*/ 10 h 32"/>
                  <a:gd name="T2" fmla="*/ 9 w 31"/>
                  <a:gd name="T3" fmla="*/ 2 h 32"/>
                  <a:gd name="T4" fmla="*/ 19 w 31"/>
                  <a:gd name="T5" fmla="*/ 1 h 32"/>
                  <a:gd name="T6" fmla="*/ 30 w 31"/>
                  <a:gd name="T7" fmla="*/ 19 h 32"/>
                  <a:gd name="T8" fmla="*/ 11 w 31"/>
                  <a:gd name="T9" fmla="*/ 30 h 32"/>
                  <a:gd name="T10" fmla="*/ 2 w 31"/>
                  <a:gd name="T11" fmla="*/ 22 h 32"/>
                  <a:gd name="T12" fmla="*/ 1 w 31"/>
                  <a:gd name="T13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0"/>
                    </a:moveTo>
                    <a:cubicBezTo>
                      <a:pt x="3" y="7"/>
                      <a:pt x="5" y="4"/>
                      <a:pt x="9" y="2"/>
                    </a:cubicBezTo>
                    <a:cubicBezTo>
                      <a:pt x="12" y="0"/>
                      <a:pt x="16" y="0"/>
                      <a:pt x="19" y="1"/>
                    </a:cubicBezTo>
                    <a:cubicBezTo>
                      <a:pt x="26" y="3"/>
                      <a:pt x="31" y="10"/>
                      <a:pt x="30" y="19"/>
                    </a:cubicBezTo>
                    <a:cubicBezTo>
                      <a:pt x="28" y="27"/>
                      <a:pt x="19" y="32"/>
                      <a:pt x="11" y="30"/>
                    </a:cubicBezTo>
                    <a:cubicBezTo>
                      <a:pt x="7" y="28"/>
                      <a:pt x="3" y="25"/>
                      <a:pt x="2" y="22"/>
                    </a:cubicBezTo>
                    <a:cubicBezTo>
                      <a:pt x="0" y="19"/>
                      <a:pt x="0" y="14"/>
                      <a:pt x="1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8" name="iṧlïḋe" descr="22742375-86ab-4ccf-9eec-3408b4cce7aa"/>
              <p:cNvSpPr/>
              <p:nvPr/>
            </p:nvSpPr>
            <p:spPr bwMode="auto">
              <a:xfrm>
                <a:off x="6613062" y="3388197"/>
                <a:ext cx="273260" cy="165125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4 h 34"/>
                  <a:gd name="T4" fmla="*/ 30 w 34"/>
                  <a:gd name="T5" fmla="*/ 24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8" y="0"/>
                      <a:pt x="24" y="4"/>
                    </a:cubicBezTo>
                    <a:cubicBezTo>
                      <a:pt x="31" y="7"/>
                      <a:pt x="34" y="16"/>
                      <a:pt x="30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9" name="išlîde" descr="50ef13a8-557f-4bdb-a5d8-5598aa1942de"/>
              <p:cNvSpPr/>
              <p:nvPr/>
            </p:nvSpPr>
            <p:spPr bwMode="auto">
              <a:xfrm>
                <a:off x="6316885" y="3271762"/>
                <a:ext cx="271497" cy="165125"/>
              </a:xfrm>
              <a:custGeom>
                <a:avLst/>
                <a:gdLst>
                  <a:gd name="T0" fmla="*/ 6 w 34"/>
                  <a:gd name="T1" fmla="*/ 7 h 34"/>
                  <a:gd name="T2" fmla="*/ 26 w 34"/>
                  <a:gd name="T3" fmla="*/ 5 h 34"/>
                  <a:gd name="T4" fmla="*/ 29 w 34"/>
                  <a:gd name="T5" fmla="*/ 25 h 34"/>
                  <a:gd name="T6" fmla="*/ 8 w 34"/>
                  <a:gd name="T7" fmla="*/ 28 h 34"/>
                  <a:gd name="T8" fmla="*/ 6 w 34"/>
                  <a:gd name="T9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6" y="7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9"/>
                      <a:pt x="34" y="18"/>
                      <a:pt x="29" y="25"/>
                    </a:cubicBezTo>
                    <a:cubicBezTo>
                      <a:pt x="24" y="32"/>
                      <a:pt x="15" y="34"/>
                      <a:pt x="8" y="28"/>
                    </a:cubicBezTo>
                    <a:cubicBezTo>
                      <a:pt x="1" y="23"/>
                      <a:pt x="0" y="13"/>
                      <a:pt x="6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0" name="ísḻíḋè" descr="20e4ac2f-40fb-4a44-a3e8-244d2c801052"/>
              <p:cNvSpPr/>
              <p:nvPr/>
            </p:nvSpPr>
            <p:spPr bwMode="auto">
              <a:xfrm>
                <a:off x="6052440" y="3130982"/>
                <a:ext cx="264445" cy="160891"/>
              </a:xfrm>
              <a:custGeom>
                <a:avLst/>
                <a:gdLst>
                  <a:gd name="T0" fmla="*/ 6 w 33"/>
                  <a:gd name="T1" fmla="*/ 5 h 33"/>
                  <a:gd name="T2" fmla="*/ 27 w 33"/>
                  <a:gd name="T3" fmla="*/ 5 h 33"/>
                  <a:gd name="T4" fmla="*/ 27 w 33"/>
                  <a:gd name="T5" fmla="*/ 26 h 33"/>
                  <a:gd name="T6" fmla="*/ 6 w 33"/>
                  <a:gd name="T7" fmla="*/ 27 h 33"/>
                  <a:gd name="T8" fmla="*/ 6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5"/>
                    </a:moveTo>
                    <a:cubicBezTo>
                      <a:pt x="12" y="0"/>
                      <a:pt x="22" y="0"/>
                      <a:pt x="27" y="5"/>
                    </a:cubicBezTo>
                    <a:cubicBezTo>
                      <a:pt x="33" y="11"/>
                      <a:pt x="33" y="20"/>
                      <a:pt x="27" y="26"/>
                    </a:cubicBezTo>
                    <a:cubicBezTo>
                      <a:pt x="22" y="32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1" name="îšḻíḓè" descr="3ac7b707-91bd-4db0-b5a3-4e4c73eec174"/>
              <p:cNvSpPr/>
              <p:nvPr/>
            </p:nvSpPr>
            <p:spPr bwMode="auto">
              <a:xfrm>
                <a:off x="6052440" y="2829312"/>
                <a:ext cx="264445" cy="160891"/>
              </a:xfrm>
              <a:custGeom>
                <a:avLst/>
                <a:gdLst>
                  <a:gd name="T0" fmla="*/ 27 w 33"/>
                  <a:gd name="T1" fmla="*/ 7 h 33"/>
                  <a:gd name="T2" fmla="*/ 27 w 33"/>
                  <a:gd name="T3" fmla="*/ 28 h 33"/>
                  <a:gd name="T4" fmla="*/ 6 w 33"/>
                  <a:gd name="T5" fmla="*/ 28 h 33"/>
                  <a:gd name="T6" fmla="*/ 6 w 33"/>
                  <a:gd name="T7" fmla="*/ 6 h 33"/>
                  <a:gd name="T8" fmla="*/ 27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7"/>
                    </a:moveTo>
                    <a:cubicBezTo>
                      <a:pt x="33" y="13"/>
                      <a:pt x="33" y="22"/>
                      <a:pt x="27" y="28"/>
                    </a:cubicBezTo>
                    <a:cubicBezTo>
                      <a:pt x="22" y="33"/>
                      <a:pt x="12" y="33"/>
                      <a:pt x="6" y="28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1"/>
                      <a:pt x="27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2" name="i$ľîḓè" descr="db9ecfc5-1554-4c3f-810a-c822ab3a7aed"/>
              <p:cNvSpPr/>
              <p:nvPr/>
            </p:nvSpPr>
            <p:spPr bwMode="auto">
              <a:xfrm>
                <a:off x="6316885" y="2684298"/>
                <a:ext cx="271497" cy="165125"/>
              </a:xfrm>
              <a:custGeom>
                <a:avLst/>
                <a:gdLst>
                  <a:gd name="T0" fmla="*/ 29 w 34"/>
                  <a:gd name="T1" fmla="*/ 9 h 34"/>
                  <a:gd name="T2" fmla="*/ 26 w 34"/>
                  <a:gd name="T3" fmla="*/ 30 h 34"/>
                  <a:gd name="T4" fmla="*/ 6 w 34"/>
                  <a:gd name="T5" fmla="*/ 27 h 34"/>
                  <a:gd name="T6" fmla="*/ 8 w 34"/>
                  <a:gd name="T7" fmla="*/ 6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34" y="16"/>
                      <a:pt x="32" y="25"/>
                      <a:pt x="26" y="30"/>
                    </a:cubicBezTo>
                    <a:cubicBezTo>
                      <a:pt x="20" y="34"/>
                      <a:pt x="11" y="33"/>
                      <a:pt x="6" y="27"/>
                    </a:cubicBezTo>
                    <a:cubicBezTo>
                      <a:pt x="0" y="21"/>
                      <a:pt x="1" y="11"/>
                      <a:pt x="8" y="6"/>
                    </a:cubicBezTo>
                    <a:cubicBezTo>
                      <a:pt x="15" y="0"/>
                      <a:pt x="24" y="2"/>
                      <a:pt x="29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3" name="íşḷîḓe" descr="326a29d3-9b7b-47aa-adb5-bf623a9666c2"/>
              <p:cNvSpPr/>
              <p:nvPr/>
            </p:nvSpPr>
            <p:spPr bwMode="auto">
              <a:xfrm>
                <a:off x="6613062" y="2566805"/>
                <a:ext cx="273260" cy="166184"/>
              </a:xfrm>
              <a:custGeom>
                <a:avLst/>
                <a:gdLst>
                  <a:gd name="T0" fmla="*/ 30 w 34"/>
                  <a:gd name="T1" fmla="*/ 10 h 34"/>
                  <a:gd name="T2" fmla="*/ 24 w 34"/>
                  <a:gd name="T3" fmla="*/ 30 h 34"/>
                  <a:gd name="T4" fmla="*/ 4 w 34"/>
                  <a:gd name="T5" fmla="*/ 25 h 34"/>
                  <a:gd name="T6" fmla="*/ 10 w 34"/>
                  <a:gd name="T7" fmla="*/ 4 h 34"/>
                  <a:gd name="T8" fmla="*/ 30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0"/>
                    </a:moveTo>
                    <a:cubicBezTo>
                      <a:pt x="34" y="18"/>
                      <a:pt x="31" y="27"/>
                      <a:pt x="24" y="30"/>
                    </a:cubicBez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8"/>
                      <a:pt x="10" y="4"/>
                    </a:cubicBezTo>
                    <a:cubicBezTo>
                      <a:pt x="18" y="0"/>
                      <a:pt x="27" y="3"/>
                      <a:pt x="30" y="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4" name="îṡḷíḍe" descr="0157de3b-4cb4-45cd-a852-cf823758d8b2"/>
              <p:cNvSpPr/>
              <p:nvPr/>
            </p:nvSpPr>
            <p:spPr bwMode="auto">
              <a:xfrm>
                <a:off x="6958603" y="2484243"/>
                <a:ext cx="246815" cy="160891"/>
              </a:xfrm>
              <a:custGeom>
                <a:avLst/>
                <a:gdLst>
                  <a:gd name="T0" fmla="*/ 30 w 31"/>
                  <a:gd name="T1" fmla="*/ 14 h 33"/>
                  <a:gd name="T2" fmla="*/ 19 w 31"/>
                  <a:gd name="T3" fmla="*/ 31 h 33"/>
                  <a:gd name="T4" fmla="*/ 9 w 31"/>
                  <a:gd name="T5" fmla="*/ 30 h 33"/>
                  <a:gd name="T6" fmla="*/ 1 w 31"/>
                  <a:gd name="T7" fmla="*/ 22 h 33"/>
                  <a:gd name="T8" fmla="*/ 2 w 31"/>
                  <a:gd name="T9" fmla="*/ 10 h 33"/>
                  <a:gd name="T10" fmla="*/ 11 w 31"/>
                  <a:gd name="T11" fmla="*/ 3 h 33"/>
                  <a:gd name="T12" fmla="*/ 30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4"/>
                    </a:moveTo>
                    <a:cubicBezTo>
                      <a:pt x="31" y="22"/>
                      <a:pt x="26" y="29"/>
                      <a:pt x="19" y="31"/>
                    </a:cubicBezTo>
                    <a:cubicBezTo>
                      <a:pt x="16" y="33"/>
                      <a:pt x="12" y="32"/>
                      <a:pt x="9" y="30"/>
                    </a:cubicBezTo>
                    <a:cubicBezTo>
                      <a:pt x="5" y="28"/>
                      <a:pt x="3" y="26"/>
                      <a:pt x="1" y="22"/>
                    </a:cubicBezTo>
                    <a:cubicBezTo>
                      <a:pt x="0" y="18"/>
                      <a:pt x="0" y="14"/>
                      <a:pt x="2" y="10"/>
                    </a:cubicBezTo>
                    <a:cubicBezTo>
                      <a:pt x="3" y="7"/>
                      <a:pt x="7" y="4"/>
                      <a:pt x="11" y="3"/>
                    </a:cubicBezTo>
                    <a:cubicBezTo>
                      <a:pt x="19" y="0"/>
                      <a:pt x="28" y="5"/>
                      <a:pt x="30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5" name="ïṥlïdé" descr="53acc0da-709d-46e5-ae18-89ce175e10d7"/>
              <p:cNvSpPr/>
              <p:nvPr/>
            </p:nvSpPr>
            <p:spPr bwMode="auto">
              <a:xfrm>
                <a:off x="7302381" y="2459897"/>
                <a:ext cx="255630" cy="151365"/>
              </a:xfrm>
              <a:custGeom>
                <a:avLst/>
                <a:gdLst>
                  <a:gd name="T0" fmla="*/ 31 w 32"/>
                  <a:gd name="T1" fmla="*/ 16 h 31"/>
                  <a:gd name="T2" fmla="*/ 16 w 32"/>
                  <a:gd name="T3" fmla="*/ 30 h 31"/>
                  <a:gd name="T4" fmla="*/ 1 w 32"/>
                  <a:gd name="T5" fmla="*/ 16 h 31"/>
                  <a:gd name="T6" fmla="*/ 16 w 32"/>
                  <a:gd name="T7" fmla="*/ 0 h 31"/>
                  <a:gd name="T8" fmla="*/ 3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6"/>
                    </a:moveTo>
                    <a:cubicBezTo>
                      <a:pt x="30" y="24"/>
                      <a:pt x="23" y="31"/>
                      <a:pt x="16" y="30"/>
                    </a:cubicBezTo>
                    <a:cubicBezTo>
                      <a:pt x="9" y="31"/>
                      <a:pt x="2" y="24"/>
                      <a:pt x="1" y="16"/>
                    </a:cubicBezTo>
                    <a:cubicBezTo>
                      <a:pt x="0" y="8"/>
                      <a:pt x="7" y="1"/>
                      <a:pt x="16" y="0"/>
                    </a:cubicBezTo>
                    <a:cubicBezTo>
                      <a:pt x="25" y="1"/>
                      <a:pt x="32" y="8"/>
                      <a:pt x="31" y="1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6" name="íŝḻïḋè" descr="d312c58b-6d62-47de-80fa-04cbda5e2259"/>
              <p:cNvSpPr/>
              <p:nvPr/>
            </p:nvSpPr>
            <p:spPr bwMode="auto">
              <a:xfrm>
                <a:off x="7654974" y="2484243"/>
                <a:ext cx="248578" cy="160891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0 h 33"/>
                  <a:gd name="T4" fmla="*/ 12 w 31"/>
                  <a:gd name="T5" fmla="*/ 31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0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6" y="28"/>
                      <a:pt x="22" y="30"/>
                    </a:cubicBezTo>
                    <a:cubicBezTo>
                      <a:pt x="19" y="32"/>
                      <a:pt x="15" y="33"/>
                      <a:pt x="12" y="31"/>
                    </a:cubicBezTo>
                    <a:cubicBezTo>
                      <a:pt x="5" y="29"/>
                      <a:pt x="0" y="22"/>
                      <a:pt x="1" y="14"/>
                    </a:cubicBezTo>
                    <a:cubicBezTo>
                      <a:pt x="3" y="5"/>
                      <a:pt x="12" y="0"/>
                      <a:pt x="20" y="3"/>
                    </a:cubicBezTo>
                    <a:cubicBezTo>
                      <a:pt x="24" y="4"/>
                      <a:pt x="28" y="7"/>
                      <a:pt x="29" y="10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7" name="íşľiḓé" descr="bee8db5f-5edf-4355-99db-9f6a1b1e84cd"/>
              <p:cNvSpPr/>
              <p:nvPr/>
            </p:nvSpPr>
            <p:spPr bwMode="auto">
              <a:xfrm>
                <a:off x="7975833" y="2566805"/>
                <a:ext cx="271497" cy="166184"/>
              </a:xfrm>
              <a:custGeom>
                <a:avLst/>
                <a:gdLst>
                  <a:gd name="T0" fmla="*/ 30 w 34"/>
                  <a:gd name="T1" fmla="*/ 25 h 34"/>
                  <a:gd name="T2" fmla="*/ 10 w 34"/>
                  <a:gd name="T3" fmla="*/ 30 h 34"/>
                  <a:gd name="T4" fmla="*/ 4 w 34"/>
                  <a:gd name="T5" fmla="*/ 10 h 34"/>
                  <a:gd name="T6" fmla="*/ 24 w 34"/>
                  <a:gd name="T7" fmla="*/ 4 h 34"/>
                  <a:gd name="T8" fmla="*/ 30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5"/>
                    </a:moveTo>
                    <a:cubicBezTo>
                      <a:pt x="25" y="32"/>
                      <a:pt x="16" y="34"/>
                      <a:pt x="10" y="30"/>
                    </a:cubicBezTo>
                    <a:cubicBezTo>
                      <a:pt x="3" y="27"/>
                      <a:pt x="0" y="18"/>
                      <a:pt x="4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2" y="8"/>
                      <a:pt x="34" y="18"/>
                      <a:pt x="30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8" name="ïš1íḓé" descr="793a7b52-c06d-4eb7-a5b7-b6ce141c2925"/>
              <p:cNvSpPr/>
              <p:nvPr/>
            </p:nvSpPr>
            <p:spPr bwMode="auto">
              <a:xfrm>
                <a:off x="8272010" y="2684298"/>
                <a:ext cx="273260" cy="165125"/>
              </a:xfrm>
              <a:custGeom>
                <a:avLst/>
                <a:gdLst>
                  <a:gd name="T0" fmla="*/ 28 w 34"/>
                  <a:gd name="T1" fmla="*/ 27 h 34"/>
                  <a:gd name="T2" fmla="*/ 8 w 34"/>
                  <a:gd name="T3" fmla="*/ 30 h 34"/>
                  <a:gd name="T4" fmla="*/ 5 w 34"/>
                  <a:gd name="T5" fmla="*/ 9 h 34"/>
                  <a:gd name="T6" fmla="*/ 26 w 34"/>
                  <a:gd name="T7" fmla="*/ 6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8" y="30"/>
                    </a:cubicBezTo>
                    <a:cubicBezTo>
                      <a:pt x="2" y="25"/>
                      <a:pt x="0" y="16"/>
                      <a:pt x="5" y="9"/>
                    </a:cubicBezTo>
                    <a:cubicBezTo>
                      <a:pt x="10" y="2"/>
                      <a:pt x="19" y="0"/>
                      <a:pt x="26" y="6"/>
                    </a:cubicBezTo>
                    <a:cubicBezTo>
                      <a:pt x="33" y="11"/>
                      <a:pt x="34" y="21"/>
                      <a:pt x="28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9" name="ísḻîďé" descr="152f55fe-8e69-4607-b9a2-aa2cb4402e76"/>
              <p:cNvSpPr/>
              <p:nvPr/>
            </p:nvSpPr>
            <p:spPr bwMode="auto">
              <a:xfrm>
                <a:off x="8545271" y="2829312"/>
                <a:ext cx="264445" cy="160891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6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0" name="îṡļïḓe" descr="a9694144-d56b-4e1c-82cc-79ef2e6d5e7d"/>
              <p:cNvSpPr/>
              <p:nvPr/>
            </p:nvSpPr>
            <p:spPr bwMode="auto">
              <a:xfrm flipV="1">
                <a:off x="6452632" y="3057947"/>
                <a:ext cx="0" cy="262507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1" name="îşļiďè" descr="f788c0bb-50e4-4466-b1c8-7c765dd7c2c8"/>
              <p:cNvSpPr/>
              <p:nvPr/>
            </p:nvSpPr>
            <p:spPr bwMode="auto">
              <a:xfrm flipV="1">
                <a:off x="6452632" y="2746750"/>
                <a:ext cx="0" cy="311197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2" name="ï$líḍê" descr="8f5d7133-3b5e-4e60-bcfa-4e100864f72a"/>
              <p:cNvSpPr/>
              <p:nvPr/>
            </p:nvSpPr>
            <p:spPr bwMode="auto">
              <a:xfrm flipV="1">
                <a:off x="6748810" y="3057947"/>
                <a:ext cx="0" cy="369415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3" name="iş1iḍé" descr="c673bd24-d1bd-4fcb-9c5c-38ceaec596da"/>
              <p:cNvSpPr/>
              <p:nvPr/>
            </p:nvSpPr>
            <p:spPr bwMode="auto">
              <a:xfrm flipV="1">
                <a:off x="6748810" y="2639841"/>
                <a:ext cx="0" cy="418106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4" name="îṩ1íḑe" descr="68faf44e-34b2-4ab1-8115-80348d05f910"/>
              <p:cNvSpPr/>
              <p:nvPr/>
            </p:nvSpPr>
            <p:spPr bwMode="auto">
              <a:xfrm flipV="1">
                <a:off x="7078485" y="3057947"/>
                <a:ext cx="0" cy="442450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5" name="ïṥḻiḓe" descr="f2f62279-5dd5-4b0c-95d9-f15994d20dab"/>
              <p:cNvSpPr/>
              <p:nvPr/>
            </p:nvSpPr>
            <p:spPr bwMode="auto">
              <a:xfrm flipV="1">
                <a:off x="7078485" y="2566805"/>
                <a:ext cx="0" cy="491142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6" name="îŝľíde" descr="1e1ec37d-6b09-4064-a530-23725ccade5f"/>
              <p:cNvSpPr/>
              <p:nvPr/>
            </p:nvSpPr>
            <p:spPr bwMode="auto">
              <a:xfrm flipV="1">
                <a:off x="7431078" y="3057947"/>
                <a:ext cx="0" cy="485849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7" name="îśľîḓé" descr="b292f347-03b2-4d06-b843-7f62bb5370e1"/>
              <p:cNvSpPr/>
              <p:nvPr/>
            </p:nvSpPr>
            <p:spPr bwMode="auto">
              <a:xfrm flipV="1">
                <a:off x="7431078" y="2523407"/>
                <a:ext cx="0" cy="53454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8" name="ïṡļidê" descr="0c680e53-be90-4702-93ab-596934c38084"/>
              <p:cNvSpPr/>
              <p:nvPr/>
            </p:nvSpPr>
            <p:spPr bwMode="auto">
              <a:xfrm flipV="1">
                <a:off x="7783671" y="3057947"/>
                <a:ext cx="0" cy="471030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9" name="îsļíḓè" descr="d9b7ca5b-b40e-4451-8e64-153dbc8f4d07"/>
              <p:cNvSpPr/>
              <p:nvPr/>
            </p:nvSpPr>
            <p:spPr bwMode="auto">
              <a:xfrm flipV="1">
                <a:off x="7783671" y="2532934"/>
                <a:ext cx="0" cy="52501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0" name="îṣḻîdê" descr="590c178e-050d-4bf4-991a-09d51b5a86a5"/>
              <p:cNvSpPr/>
              <p:nvPr/>
            </p:nvSpPr>
            <p:spPr bwMode="auto">
              <a:xfrm flipV="1">
                <a:off x="8111581" y="3057947"/>
                <a:ext cx="0" cy="403287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1" name="i$ľîde" descr="de336489-291f-45f5-8a4f-d527d38b0e57"/>
              <p:cNvSpPr/>
              <p:nvPr/>
            </p:nvSpPr>
            <p:spPr bwMode="auto">
              <a:xfrm flipV="1">
                <a:off x="8111581" y="2669479"/>
                <a:ext cx="0" cy="38846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2" name="íS1îdè" descr="34b51451-e46e-480b-97b9-0931c467b4f8"/>
              <p:cNvSpPr/>
              <p:nvPr/>
            </p:nvSpPr>
            <p:spPr bwMode="auto">
              <a:xfrm flipV="1">
                <a:off x="8407759" y="3053713"/>
                <a:ext cx="0" cy="345069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3" name="ïŝḻíďè" descr="4a33273a-60b1-43d5-9df2-fbd33751739d"/>
              <p:cNvSpPr/>
              <p:nvPr/>
            </p:nvSpPr>
            <p:spPr bwMode="auto">
              <a:xfrm flipV="1">
                <a:off x="8407759" y="2722404"/>
                <a:ext cx="0" cy="331309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4" name="ïŝḷîḓe" descr="b59851b4-88b1-4a5b-9c4e-ff2cca06bc86"/>
              <p:cNvSpPr/>
              <p:nvPr/>
            </p:nvSpPr>
            <p:spPr bwMode="auto">
              <a:xfrm flipV="1">
                <a:off x="8672204" y="3057947"/>
                <a:ext cx="0" cy="198997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5" name="íšḷiḑe" descr="56e1c21f-cc6c-40dc-95a2-55d7766627b0"/>
              <p:cNvSpPr/>
              <p:nvPr/>
            </p:nvSpPr>
            <p:spPr bwMode="auto">
              <a:xfrm flipV="1">
                <a:off x="8672204" y="2887528"/>
                <a:ext cx="0" cy="17041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6" name="išļídè" descr="0309b614-a547-444b-bda3-0f330143b01c"/>
              <p:cNvSpPr/>
              <p:nvPr/>
            </p:nvSpPr>
            <p:spPr bwMode="auto">
              <a:xfrm>
                <a:off x="8785033" y="2970091"/>
                <a:ext cx="264445" cy="160891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5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0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5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7" name="ïš1íďe" descr="3b3aa497-5ebc-4dbe-adb6-ef048b387045"/>
              <p:cNvSpPr/>
              <p:nvPr/>
            </p:nvSpPr>
            <p:spPr bwMode="auto">
              <a:xfrm flipV="1">
                <a:off x="8934773" y="3089776"/>
                <a:ext cx="0" cy="179945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8" name="íŝlïḍé" descr="8cf47c52-9056-407a-aa2b-dd4342d738c4"/>
              <p:cNvSpPr/>
              <p:nvPr/>
            </p:nvSpPr>
            <p:spPr bwMode="auto">
              <a:xfrm flipV="1">
                <a:off x="8934773" y="2895012"/>
                <a:ext cx="0" cy="194764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9" name="îŝľîḓé" descr="7e1396a1-3513-4c03-b1a7-6d5df0ed4bba"/>
              <p:cNvSpPr/>
              <p:nvPr/>
            </p:nvSpPr>
            <p:spPr bwMode="auto">
              <a:xfrm>
                <a:off x="11008940" y="3162812"/>
                <a:ext cx="232704" cy="160892"/>
              </a:xfrm>
              <a:custGeom>
                <a:avLst/>
                <a:gdLst>
                  <a:gd name="T0" fmla="*/ 6 w 33"/>
                  <a:gd name="T1" fmla="*/ 26 h 33"/>
                  <a:gd name="T2" fmla="*/ 6 w 33"/>
                  <a:gd name="T3" fmla="*/ 5 h 33"/>
                  <a:gd name="T4" fmla="*/ 27 w 33"/>
                  <a:gd name="T5" fmla="*/ 5 h 33"/>
                  <a:gd name="T6" fmla="*/ 27 w 33"/>
                  <a:gd name="T7" fmla="*/ 27 h 33"/>
                  <a:gd name="T8" fmla="*/ 6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6"/>
                    </a:move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1" y="0"/>
                      <a:pt x="27" y="5"/>
                    </a:cubicBezTo>
                    <a:cubicBezTo>
                      <a:pt x="33" y="11"/>
                      <a:pt x="33" y="21"/>
                      <a:pt x="27" y="27"/>
                    </a:cubicBezTo>
                    <a:cubicBezTo>
                      <a:pt x="21" y="33"/>
                      <a:pt x="11" y="32"/>
                      <a:pt x="6" y="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0" name="iS1íḓé" descr="a61a13e8-cce2-4715-ac34-36779c3ced3d"/>
              <p:cNvSpPr/>
              <p:nvPr/>
            </p:nvSpPr>
            <p:spPr bwMode="auto">
              <a:xfrm>
                <a:off x="10768479" y="3303592"/>
                <a:ext cx="240461" cy="165126"/>
              </a:xfrm>
              <a:custGeom>
                <a:avLst/>
                <a:gdLst>
                  <a:gd name="T0" fmla="*/ 5 w 34"/>
                  <a:gd name="T1" fmla="*/ 25 h 34"/>
                  <a:gd name="T2" fmla="*/ 8 w 34"/>
                  <a:gd name="T3" fmla="*/ 5 h 34"/>
                  <a:gd name="T4" fmla="*/ 28 w 34"/>
                  <a:gd name="T5" fmla="*/ 7 h 34"/>
                  <a:gd name="T6" fmla="*/ 26 w 34"/>
                  <a:gd name="T7" fmla="*/ 28 h 34"/>
                  <a:gd name="T8" fmla="*/ 5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5"/>
                    </a:moveTo>
                    <a:cubicBezTo>
                      <a:pt x="0" y="18"/>
                      <a:pt x="2" y="9"/>
                      <a:pt x="8" y="5"/>
                    </a:cubicBezTo>
                    <a:cubicBezTo>
                      <a:pt x="14" y="0"/>
                      <a:pt x="23" y="1"/>
                      <a:pt x="28" y="7"/>
                    </a:cubicBezTo>
                    <a:cubicBezTo>
                      <a:pt x="34" y="13"/>
                      <a:pt x="33" y="23"/>
                      <a:pt x="26" y="28"/>
                    </a:cubicBezTo>
                    <a:cubicBezTo>
                      <a:pt x="19" y="34"/>
                      <a:pt x="10" y="32"/>
                      <a:pt x="5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1" name="îŝľiḓê" descr="1eb008fc-abdf-4001-b00e-e40540021cf4"/>
              <p:cNvSpPr/>
              <p:nvPr/>
            </p:nvSpPr>
            <p:spPr bwMode="auto">
              <a:xfrm>
                <a:off x="10507851" y="3420028"/>
                <a:ext cx="238909" cy="165126"/>
              </a:xfrm>
              <a:custGeom>
                <a:avLst/>
                <a:gdLst>
                  <a:gd name="T0" fmla="*/ 4 w 34"/>
                  <a:gd name="T1" fmla="*/ 24 h 34"/>
                  <a:gd name="T2" fmla="*/ 10 w 34"/>
                  <a:gd name="T3" fmla="*/ 4 h 34"/>
                  <a:gd name="T4" fmla="*/ 30 w 34"/>
                  <a:gd name="T5" fmla="*/ 9 h 34"/>
                  <a:gd name="T6" fmla="*/ 24 w 34"/>
                  <a:gd name="T7" fmla="*/ 30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0" y="16"/>
                      <a:pt x="3" y="7"/>
                      <a:pt x="10" y="4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4" y="16"/>
                      <a:pt x="32" y="26"/>
                      <a:pt x="24" y="30"/>
                    </a:cubicBezTo>
                    <a:cubicBezTo>
                      <a:pt x="16" y="34"/>
                      <a:pt x="7" y="31"/>
                      <a:pt x="4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2" name="îšḷïďè" descr="850325d8-8cd5-43fc-b306-afbc0751f1da"/>
              <p:cNvSpPr/>
              <p:nvPr/>
            </p:nvSpPr>
            <p:spPr bwMode="auto">
              <a:xfrm>
                <a:off x="10225504" y="3513175"/>
                <a:ext cx="218742" cy="154542"/>
              </a:xfrm>
              <a:custGeom>
                <a:avLst/>
                <a:gdLst>
                  <a:gd name="T0" fmla="*/ 1 w 31"/>
                  <a:gd name="T1" fmla="*/ 19 h 32"/>
                  <a:gd name="T2" fmla="*/ 12 w 31"/>
                  <a:gd name="T3" fmla="*/ 1 h 32"/>
                  <a:gd name="T4" fmla="*/ 22 w 31"/>
                  <a:gd name="T5" fmla="*/ 2 h 32"/>
                  <a:gd name="T6" fmla="*/ 30 w 31"/>
                  <a:gd name="T7" fmla="*/ 10 h 32"/>
                  <a:gd name="T8" fmla="*/ 29 w 31"/>
                  <a:gd name="T9" fmla="*/ 22 h 32"/>
                  <a:gd name="T10" fmla="*/ 20 w 31"/>
                  <a:gd name="T11" fmla="*/ 30 h 32"/>
                  <a:gd name="T12" fmla="*/ 1 w 31"/>
                  <a:gd name="T13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9"/>
                    </a:moveTo>
                    <a:cubicBezTo>
                      <a:pt x="0" y="10"/>
                      <a:pt x="5" y="3"/>
                      <a:pt x="12" y="1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6" y="4"/>
                      <a:pt x="28" y="7"/>
                      <a:pt x="30" y="10"/>
                    </a:cubicBezTo>
                    <a:cubicBezTo>
                      <a:pt x="31" y="14"/>
                      <a:pt x="31" y="19"/>
                      <a:pt x="29" y="22"/>
                    </a:cubicBezTo>
                    <a:cubicBezTo>
                      <a:pt x="28" y="25"/>
                      <a:pt x="24" y="28"/>
                      <a:pt x="20" y="30"/>
                    </a:cubicBezTo>
                    <a:cubicBezTo>
                      <a:pt x="12" y="32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3" name="ïşḻiḍé" descr="c7c9e753-19fb-43a4-9cb2-f064d935ba3e"/>
              <p:cNvSpPr/>
              <p:nvPr/>
            </p:nvSpPr>
            <p:spPr bwMode="auto">
              <a:xfrm>
                <a:off x="9915233" y="3541754"/>
                <a:ext cx="224948" cy="150307"/>
              </a:xfrm>
              <a:custGeom>
                <a:avLst/>
                <a:gdLst>
                  <a:gd name="T0" fmla="*/ 1 w 32"/>
                  <a:gd name="T1" fmla="*/ 15 h 31"/>
                  <a:gd name="T2" fmla="*/ 16 w 32"/>
                  <a:gd name="T3" fmla="*/ 1 h 31"/>
                  <a:gd name="T4" fmla="*/ 31 w 32"/>
                  <a:gd name="T5" fmla="*/ 15 h 31"/>
                  <a:gd name="T6" fmla="*/ 16 w 32"/>
                  <a:gd name="T7" fmla="*/ 31 h 31"/>
                  <a:gd name="T8" fmla="*/ 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5"/>
                    </a:moveTo>
                    <a:cubicBezTo>
                      <a:pt x="2" y="7"/>
                      <a:pt x="9" y="0"/>
                      <a:pt x="16" y="1"/>
                    </a:cubicBezTo>
                    <a:cubicBezTo>
                      <a:pt x="23" y="0"/>
                      <a:pt x="30" y="7"/>
                      <a:pt x="31" y="15"/>
                    </a:cubicBezTo>
                    <a:cubicBezTo>
                      <a:pt x="32" y="23"/>
                      <a:pt x="25" y="30"/>
                      <a:pt x="16" y="31"/>
                    </a:cubicBezTo>
                    <a:cubicBezTo>
                      <a:pt x="7" y="30"/>
                      <a:pt x="0" y="23"/>
                      <a:pt x="1" y="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4" name="ïṩ1îḋê" descr="9c1f3a33-ecdd-4383-85fc-3e2d52dd2b0f"/>
              <p:cNvSpPr/>
              <p:nvPr/>
            </p:nvSpPr>
            <p:spPr bwMode="auto">
              <a:xfrm>
                <a:off x="9612717" y="3513175"/>
                <a:ext cx="217191" cy="154542"/>
              </a:xfrm>
              <a:custGeom>
                <a:avLst/>
                <a:gdLst>
                  <a:gd name="T0" fmla="*/ 1 w 31"/>
                  <a:gd name="T1" fmla="*/ 10 h 32"/>
                  <a:gd name="T2" fmla="*/ 9 w 31"/>
                  <a:gd name="T3" fmla="*/ 2 h 32"/>
                  <a:gd name="T4" fmla="*/ 19 w 31"/>
                  <a:gd name="T5" fmla="*/ 1 h 32"/>
                  <a:gd name="T6" fmla="*/ 30 w 31"/>
                  <a:gd name="T7" fmla="*/ 19 h 32"/>
                  <a:gd name="T8" fmla="*/ 11 w 31"/>
                  <a:gd name="T9" fmla="*/ 30 h 32"/>
                  <a:gd name="T10" fmla="*/ 2 w 31"/>
                  <a:gd name="T11" fmla="*/ 22 h 32"/>
                  <a:gd name="T12" fmla="*/ 1 w 31"/>
                  <a:gd name="T13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0"/>
                    </a:moveTo>
                    <a:cubicBezTo>
                      <a:pt x="3" y="7"/>
                      <a:pt x="5" y="4"/>
                      <a:pt x="9" y="2"/>
                    </a:cubicBezTo>
                    <a:cubicBezTo>
                      <a:pt x="12" y="0"/>
                      <a:pt x="16" y="0"/>
                      <a:pt x="19" y="1"/>
                    </a:cubicBezTo>
                    <a:cubicBezTo>
                      <a:pt x="26" y="3"/>
                      <a:pt x="31" y="10"/>
                      <a:pt x="30" y="19"/>
                    </a:cubicBezTo>
                    <a:cubicBezTo>
                      <a:pt x="28" y="27"/>
                      <a:pt x="19" y="32"/>
                      <a:pt x="11" y="30"/>
                    </a:cubicBezTo>
                    <a:cubicBezTo>
                      <a:pt x="7" y="28"/>
                      <a:pt x="3" y="25"/>
                      <a:pt x="2" y="22"/>
                    </a:cubicBezTo>
                    <a:cubicBezTo>
                      <a:pt x="0" y="19"/>
                      <a:pt x="0" y="14"/>
                      <a:pt x="1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5" name="íṧliḓè" descr="572ff17e-34d1-42db-afe3-3e81c531d585"/>
              <p:cNvSpPr/>
              <p:nvPr/>
            </p:nvSpPr>
            <p:spPr bwMode="auto">
              <a:xfrm>
                <a:off x="9308651" y="3420028"/>
                <a:ext cx="240461" cy="165126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4 h 34"/>
                  <a:gd name="T4" fmla="*/ 30 w 34"/>
                  <a:gd name="T5" fmla="*/ 24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8" y="0"/>
                      <a:pt x="24" y="4"/>
                    </a:cubicBezTo>
                    <a:cubicBezTo>
                      <a:pt x="31" y="7"/>
                      <a:pt x="34" y="16"/>
                      <a:pt x="30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6" name="iślíďe" descr="ea135367-54c4-4c87-af39-0ee857bda927"/>
              <p:cNvSpPr/>
              <p:nvPr/>
            </p:nvSpPr>
            <p:spPr bwMode="auto">
              <a:xfrm>
                <a:off x="9048023" y="3303592"/>
                <a:ext cx="238909" cy="165126"/>
              </a:xfrm>
              <a:custGeom>
                <a:avLst/>
                <a:gdLst>
                  <a:gd name="T0" fmla="*/ 6 w 34"/>
                  <a:gd name="T1" fmla="*/ 7 h 34"/>
                  <a:gd name="T2" fmla="*/ 26 w 34"/>
                  <a:gd name="T3" fmla="*/ 5 h 34"/>
                  <a:gd name="T4" fmla="*/ 29 w 34"/>
                  <a:gd name="T5" fmla="*/ 25 h 34"/>
                  <a:gd name="T6" fmla="*/ 8 w 34"/>
                  <a:gd name="T7" fmla="*/ 28 h 34"/>
                  <a:gd name="T8" fmla="*/ 6 w 34"/>
                  <a:gd name="T9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6" y="7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9"/>
                      <a:pt x="34" y="18"/>
                      <a:pt x="29" y="25"/>
                    </a:cubicBezTo>
                    <a:cubicBezTo>
                      <a:pt x="24" y="32"/>
                      <a:pt x="15" y="34"/>
                      <a:pt x="8" y="28"/>
                    </a:cubicBezTo>
                    <a:cubicBezTo>
                      <a:pt x="1" y="23"/>
                      <a:pt x="0" y="13"/>
                      <a:pt x="6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7" name="íṣļiḑe" descr="a95807b2-193b-4c7d-923a-b0cf63308a72"/>
              <p:cNvSpPr/>
              <p:nvPr/>
            </p:nvSpPr>
            <p:spPr bwMode="auto">
              <a:xfrm>
                <a:off x="8815319" y="3162812"/>
                <a:ext cx="232704" cy="160892"/>
              </a:xfrm>
              <a:custGeom>
                <a:avLst/>
                <a:gdLst>
                  <a:gd name="T0" fmla="*/ 6 w 33"/>
                  <a:gd name="T1" fmla="*/ 5 h 33"/>
                  <a:gd name="T2" fmla="*/ 27 w 33"/>
                  <a:gd name="T3" fmla="*/ 5 h 33"/>
                  <a:gd name="T4" fmla="*/ 27 w 33"/>
                  <a:gd name="T5" fmla="*/ 26 h 33"/>
                  <a:gd name="T6" fmla="*/ 6 w 33"/>
                  <a:gd name="T7" fmla="*/ 27 h 33"/>
                  <a:gd name="T8" fmla="*/ 6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5"/>
                    </a:moveTo>
                    <a:cubicBezTo>
                      <a:pt x="12" y="0"/>
                      <a:pt x="22" y="0"/>
                      <a:pt x="27" y="5"/>
                    </a:cubicBezTo>
                    <a:cubicBezTo>
                      <a:pt x="33" y="11"/>
                      <a:pt x="33" y="20"/>
                      <a:pt x="27" y="26"/>
                    </a:cubicBezTo>
                    <a:cubicBezTo>
                      <a:pt x="22" y="32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8" name="ïs1îḋê" descr="fe6cda59-850b-4edc-bdba-91cb7cd1c103"/>
              <p:cNvSpPr/>
              <p:nvPr/>
            </p:nvSpPr>
            <p:spPr bwMode="auto">
              <a:xfrm>
                <a:off x="8815319" y="2861140"/>
                <a:ext cx="232704" cy="160892"/>
              </a:xfrm>
              <a:custGeom>
                <a:avLst/>
                <a:gdLst>
                  <a:gd name="T0" fmla="*/ 27 w 33"/>
                  <a:gd name="T1" fmla="*/ 7 h 33"/>
                  <a:gd name="T2" fmla="*/ 27 w 33"/>
                  <a:gd name="T3" fmla="*/ 28 h 33"/>
                  <a:gd name="T4" fmla="*/ 6 w 33"/>
                  <a:gd name="T5" fmla="*/ 28 h 33"/>
                  <a:gd name="T6" fmla="*/ 6 w 33"/>
                  <a:gd name="T7" fmla="*/ 6 h 33"/>
                  <a:gd name="T8" fmla="*/ 27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7"/>
                    </a:moveTo>
                    <a:cubicBezTo>
                      <a:pt x="33" y="13"/>
                      <a:pt x="33" y="22"/>
                      <a:pt x="27" y="28"/>
                    </a:cubicBezTo>
                    <a:cubicBezTo>
                      <a:pt x="22" y="33"/>
                      <a:pt x="12" y="33"/>
                      <a:pt x="6" y="28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1"/>
                      <a:pt x="27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9" name="ïśľíḑé" descr="778b82f8-d8af-41a9-99f1-29b6fa2cf0a4"/>
              <p:cNvSpPr/>
              <p:nvPr/>
            </p:nvSpPr>
            <p:spPr bwMode="auto">
              <a:xfrm>
                <a:off x="9048023" y="2716125"/>
                <a:ext cx="238909" cy="165126"/>
              </a:xfrm>
              <a:custGeom>
                <a:avLst/>
                <a:gdLst>
                  <a:gd name="T0" fmla="*/ 29 w 34"/>
                  <a:gd name="T1" fmla="*/ 9 h 34"/>
                  <a:gd name="T2" fmla="*/ 26 w 34"/>
                  <a:gd name="T3" fmla="*/ 30 h 34"/>
                  <a:gd name="T4" fmla="*/ 6 w 34"/>
                  <a:gd name="T5" fmla="*/ 27 h 34"/>
                  <a:gd name="T6" fmla="*/ 8 w 34"/>
                  <a:gd name="T7" fmla="*/ 6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34" y="16"/>
                      <a:pt x="32" y="25"/>
                      <a:pt x="26" y="30"/>
                    </a:cubicBezTo>
                    <a:cubicBezTo>
                      <a:pt x="20" y="34"/>
                      <a:pt x="11" y="33"/>
                      <a:pt x="6" y="27"/>
                    </a:cubicBezTo>
                    <a:cubicBezTo>
                      <a:pt x="0" y="21"/>
                      <a:pt x="1" y="11"/>
                      <a:pt x="8" y="6"/>
                    </a:cubicBezTo>
                    <a:cubicBezTo>
                      <a:pt x="15" y="0"/>
                      <a:pt x="24" y="2"/>
                      <a:pt x="29" y="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0" name="î$ḷîdé" descr="144cfb6a-317f-4398-aa62-2cbe4e19e894"/>
              <p:cNvSpPr/>
              <p:nvPr/>
            </p:nvSpPr>
            <p:spPr bwMode="auto">
              <a:xfrm>
                <a:off x="9308651" y="2598632"/>
                <a:ext cx="240461" cy="166185"/>
              </a:xfrm>
              <a:custGeom>
                <a:avLst/>
                <a:gdLst>
                  <a:gd name="T0" fmla="*/ 30 w 34"/>
                  <a:gd name="T1" fmla="*/ 10 h 34"/>
                  <a:gd name="T2" fmla="*/ 24 w 34"/>
                  <a:gd name="T3" fmla="*/ 30 h 34"/>
                  <a:gd name="T4" fmla="*/ 4 w 34"/>
                  <a:gd name="T5" fmla="*/ 25 h 34"/>
                  <a:gd name="T6" fmla="*/ 10 w 34"/>
                  <a:gd name="T7" fmla="*/ 4 h 34"/>
                  <a:gd name="T8" fmla="*/ 30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0"/>
                    </a:moveTo>
                    <a:cubicBezTo>
                      <a:pt x="34" y="18"/>
                      <a:pt x="31" y="27"/>
                      <a:pt x="24" y="30"/>
                    </a:cubicBez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8"/>
                      <a:pt x="10" y="4"/>
                    </a:cubicBezTo>
                    <a:cubicBezTo>
                      <a:pt x="18" y="0"/>
                      <a:pt x="27" y="3"/>
                      <a:pt x="30" y="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1" name="íS1iďè" descr="5b6dbf60-0f94-42a1-a7fa-06153c2a9375"/>
              <p:cNvSpPr/>
              <p:nvPr/>
            </p:nvSpPr>
            <p:spPr bwMode="auto">
              <a:xfrm>
                <a:off x="9612717" y="2516069"/>
                <a:ext cx="217191" cy="160892"/>
              </a:xfrm>
              <a:custGeom>
                <a:avLst/>
                <a:gdLst>
                  <a:gd name="T0" fmla="*/ 30 w 31"/>
                  <a:gd name="T1" fmla="*/ 14 h 33"/>
                  <a:gd name="T2" fmla="*/ 19 w 31"/>
                  <a:gd name="T3" fmla="*/ 31 h 33"/>
                  <a:gd name="T4" fmla="*/ 9 w 31"/>
                  <a:gd name="T5" fmla="*/ 30 h 33"/>
                  <a:gd name="T6" fmla="*/ 1 w 31"/>
                  <a:gd name="T7" fmla="*/ 22 h 33"/>
                  <a:gd name="T8" fmla="*/ 2 w 31"/>
                  <a:gd name="T9" fmla="*/ 10 h 33"/>
                  <a:gd name="T10" fmla="*/ 11 w 31"/>
                  <a:gd name="T11" fmla="*/ 3 h 33"/>
                  <a:gd name="T12" fmla="*/ 30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4"/>
                    </a:moveTo>
                    <a:cubicBezTo>
                      <a:pt x="31" y="22"/>
                      <a:pt x="26" y="29"/>
                      <a:pt x="19" y="31"/>
                    </a:cubicBezTo>
                    <a:cubicBezTo>
                      <a:pt x="16" y="33"/>
                      <a:pt x="12" y="32"/>
                      <a:pt x="9" y="30"/>
                    </a:cubicBezTo>
                    <a:cubicBezTo>
                      <a:pt x="5" y="28"/>
                      <a:pt x="3" y="26"/>
                      <a:pt x="1" y="22"/>
                    </a:cubicBezTo>
                    <a:cubicBezTo>
                      <a:pt x="0" y="18"/>
                      <a:pt x="0" y="14"/>
                      <a:pt x="2" y="10"/>
                    </a:cubicBezTo>
                    <a:cubicBezTo>
                      <a:pt x="3" y="7"/>
                      <a:pt x="7" y="4"/>
                      <a:pt x="11" y="3"/>
                    </a:cubicBezTo>
                    <a:cubicBezTo>
                      <a:pt x="19" y="0"/>
                      <a:pt x="28" y="5"/>
                      <a:pt x="30" y="1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2" name="iSľidè" descr="215d3e98-6edd-4584-947f-1be33ef5e595"/>
              <p:cNvSpPr/>
              <p:nvPr/>
            </p:nvSpPr>
            <p:spPr bwMode="auto">
              <a:xfrm>
                <a:off x="9915233" y="2491723"/>
                <a:ext cx="224948" cy="151366"/>
              </a:xfrm>
              <a:custGeom>
                <a:avLst/>
                <a:gdLst>
                  <a:gd name="T0" fmla="*/ 31 w 32"/>
                  <a:gd name="T1" fmla="*/ 16 h 31"/>
                  <a:gd name="T2" fmla="*/ 16 w 32"/>
                  <a:gd name="T3" fmla="*/ 30 h 31"/>
                  <a:gd name="T4" fmla="*/ 1 w 32"/>
                  <a:gd name="T5" fmla="*/ 16 h 31"/>
                  <a:gd name="T6" fmla="*/ 16 w 32"/>
                  <a:gd name="T7" fmla="*/ 0 h 31"/>
                  <a:gd name="T8" fmla="*/ 3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6"/>
                    </a:moveTo>
                    <a:cubicBezTo>
                      <a:pt x="30" y="24"/>
                      <a:pt x="23" y="31"/>
                      <a:pt x="16" y="30"/>
                    </a:cubicBezTo>
                    <a:cubicBezTo>
                      <a:pt x="9" y="31"/>
                      <a:pt x="2" y="24"/>
                      <a:pt x="1" y="16"/>
                    </a:cubicBezTo>
                    <a:cubicBezTo>
                      <a:pt x="0" y="8"/>
                      <a:pt x="7" y="1"/>
                      <a:pt x="16" y="0"/>
                    </a:cubicBezTo>
                    <a:cubicBezTo>
                      <a:pt x="25" y="1"/>
                      <a:pt x="32" y="8"/>
                      <a:pt x="31" y="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3" name="ïṡľîḑê" descr="a5cd8875-0a03-48bc-bb60-31a9224fe6f2"/>
              <p:cNvSpPr/>
              <p:nvPr/>
            </p:nvSpPr>
            <p:spPr bwMode="auto">
              <a:xfrm>
                <a:off x="10225504" y="2516069"/>
                <a:ext cx="218742" cy="160892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0 h 33"/>
                  <a:gd name="T4" fmla="*/ 12 w 31"/>
                  <a:gd name="T5" fmla="*/ 31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0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6" y="28"/>
                      <a:pt x="22" y="30"/>
                    </a:cubicBezTo>
                    <a:cubicBezTo>
                      <a:pt x="19" y="32"/>
                      <a:pt x="15" y="33"/>
                      <a:pt x="12" y="31"/>
                    </a:cubicBezTo>
                    <a:cubicBezTo>
                      <a:pt x="5" y="29"/>
                      <a:pt x="0" y="22"/>
                      <a:pt x="1" y="14"/>
                    </a:cubicBezTo>
                    <a:cubicBezTo>
                      <a:pt x="3" y="5"/>
                      <a:pt x="12" y="0"/>
                      <a:pt x="20" y="3"/>
                    </a:cubicBezTo>
                    <a:cubicBezTo>
                      <a:pt x="24" y="4"/>
                      <a:pt x="28" y="7"/>
                      <a:pt x="29" y="10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4" name="iśļîḑé" descr="6bb7bd6c-3da7-471e-b6a5-889d42243db8"/>
              <p:cNvSpPr/>
              <p:nvPr/>
            </p:nvSpPr>
            <p:spPr bwMode="auto">
              <a:xfrm>
                <a:off x="10507851" y="2598632"/>
                <a:ext cx="238909" cy="166185"/>
              </a:xfrm>
              <a:custGeom>
                <a:avLst/>
                <a:gdLst>
                  <a:gd name="T0" fmla="*/ 30 w 34"/>
                  <a:gd name="T1" fmla="*/ 25 h 34"/>
                  <a:gd name="T2" fmla="*/ 10 w 34"/>
                  <a:gd name="T3" fmla="*/ 30 h 34"/>
                  <a:gd name="T4" fmla="*/ 4 w 34"/>
                  <a:gd name="T5" fmla="*/ 10 h 34"/>
                  <a:gd name="T6" fmla="*/ 24 w 34"/>
                  <a:gd name="T7" fmla="*/ 4 h 34"/>
                  <a:gd name="T8" fmla="*/ 30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5"/>
                    </a:moveTo>
                    <a:cubicBezTo>
                      <a:pt x="25" y="32"/>
                      <a:pt x="16" y="34"/>
                      <a:pt x="10" y="30"/>
                    </a:cubicBezTo>
                    <a:cubicBezTo>
                      <a:pt x="3" y="27"/>
                      <a:pt x="0" y="18"/>
                      <a:pt x="4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2" y="8"/>
                      <a:pt x="34" y="18"/>
                      <a:pt x="30" y="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5" name="ïšľiḋe" descr="c124f6bb-1247-4c2d-a8fa-4d5e2ab3003c"/>
              <p:cNvSpPr/>
              <p:nvPr/>
            </p:nvSpPr>
            <p:spPr bwMode="auto">
              <a:xfrm>
                <a:off x="10768479" y="2716125"/>
                <a:ext cx="240461" cy="165126"/>
              </a:xfrm>
              <a:custGeom>
                <a:avLst/>
                <a:gdLst>
                  <a:gd name="T0" fmla="*/ 28 w 34"/>
                  <a:gd name="T1" fmla="*/ 27 h 34"/>
                  <a:gd name="T2" fmla="*/ 8 w 34"/>
                  <a:gd name="T3" fmla="*/ 30 h 34"/>
                  <a:gd name="T4" fmla="*/ 5 w 34"/>
                  <a:gd name="T5" fmla="*/ 9 h 34"/>
                  <a:gd name="T6" fmla="*/ 26 w 34"/>
                  <a:gd name="T7" fmla="*/ 6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8" y="30"/>
                    </a:cubicBezTo>
                    <a:cubicBezTo>
                      <a:pt x="2" y="25"/>
                      <a:pt x="0" y="16"/>
                      <a:pt x="5" y="9"/>
                    </a:cubicBezTo>
                    <a:cubicBezTo>
                      <a:pt x="10" y="2"/>
                      <a:pt x="19" y="0"/>
                      <a:pt x="26" y="6"/>
                    </a:cubicBezTo>
                    <a:cubicBezTo>
                      <a:pt x="33" y="11"/>
                      <a:pt x="34" y="21"/>
                      <a:pt x="28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6" name="ïṩḷiḓè" descr="d7071256-0856-44f1-a609-53306b39c652"/>
              <p:cNvSpPr/>
              <p:nvPr/>
            </p:nvSpPr>
            <p:spPr bwMode="auto">
              <a:xfrm>
                <a:off x="11008940" y="2861140"/>
                <a:ext cx="232704" cy="160892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6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7" name="ísľïďê" descr="c8b0bde5-0fed-48bb-a272-45808859102f"/>
              <p:cNvSpPr/>
              <p:nvPr/>
            </p:nvSpPr>
            <p:spPr bwMode="auto">
              <a:xfrm flipV="1">
                <a:off x="9167477" y="3089776"/>
                <a:ext cx="0" cy="26250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8" name="ïṩḻíḋè" descr="0ec14b6f-7ddf-4d5f-a17e-bb90f0601ed4"/>
              <p:cNvSpPr/>
              <p:nvPr/>
            </p:nvSpPr>
            <p:spPr bwMode="auto">
              <a:xfrm flipV="1">
                <a:off x="9167477" y="2778577"/>
                <a:ext cx="0" cy="311199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9" name="ïś1ïdê" descr="80b0576a-bce7-4872-bf32-bdaa4dcb526d"/>
              <p:cNvSpPr/>
              <p:nvPr/>
            </p:nvSpPr>
            <p:spPr bwMode="auto">
              <a:xfrm flipV="1">
                <a:off x="9428105" y="3089776"/>
                <a:ext cx="0" cy="369417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0" name="ís1îḓe" descr="004ae55f-e9be-4343-8587-03d1bfafde5e"/>
              <p:cNvSpPr/>
              <p:nvPr/>
            </p:nvSpPr>
            <p:spPr bwMode="auto">
              <a:xfrm flipV="1">
                <a:off x="9428105" y="2671668"/>
                <a:ext cx="0" cy="418108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1" name="î$1iḑè" descr="a6708f23-cfaf-4325-a429-e5d2ec5bcc79"/>
              <p:cNvSpPr/>
              <p:nvPr/>
            </p:nvSpPr>
            <p:spPr bwMode="auto">
              <a:xfrm flipV="1">
                <a:off x="9718210" y="3089776"/>
                <a:ext cx="0" cy="442453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2" name="ïṡļîḋè" descr="9eb0cbb7-472f-44ac-b64e-767c8e798b95"/>
              <p:cNvSpPr/>
              <p:nvPr/>
            </p:nvSpPr>
            <p:spPr bwMode="auto">
              <a:xfrm flipV="1">
                <a:off x="9718210" y="2598632"/>
                <a:ext cx="0" cy="491144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3" name="îšľiďè" descr="c62ca038-e773-4fbc-aac6-97b5c032f094"/>
              <p:cNvSpPr/>
              <p:nvPr/>
            </p:nvSpPr>
            <p:spPr bwMode="auto">
              <a:xfrm flipV="1">
                <a:off x="10028482" y="3089776"/>
                <a:ext cx="0" cy="485852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4" name="îṡľíḑè" descr="a5c940f8-5c9a-44c6-b0aa-60f8a41cac1a"/>
              <p:cNvSpPr/>
              <p:nvPr/>
            </p:nvSpPr>
            <p:spPr bwMode="auto">
              <a:xfrm flipV="1">
                <a:off x="10028482" y="2555233"/>
                <a:ext cx="0" cy="53454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5" name="iSḷíḍè" descr="20d52a38-b857-4232-8d8c-f3ccb47f8c10"/>
              <p:cNvSpPr/>
              <p:nvPr/>
            </p:nvSpPr>
            <p:spPr bwMode="auto">
              <a:xfrm flipV="1">
                <a:off x="10338754" y="3089776"/>
                <a:ext cx="0" cy="471033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6" name="iSliḓe" descr="cd4cf427-f1ce-4083-a7fb-7cad1ef2fee2"/>
              <p:cNvSpPr/>
              <p:nvPr/>
            </p:nvSpPr>
            <p:spPr bwMode="auto">
              <a:xfrm flipV="1">
                <a:off x="10338754" y="2564760"/>
                <a:ext cx="0" cy="525016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7" name="îšḻîḋé" descr="ecf7998e-1e3b-4859-8eb7-2367f9358978"/>
              <p:cNvSpPr/>
              <p:nvPr/>
            </p:nvSpPr>
            <p:spPr bwMode="auto">
              <a:xfrm flipV="1">
                <a:off x="10627306" y="3089776"/>
                <a:ext cx="0" cy="403289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8" name="îŝļïḓê" descr="076c50fa-7387-4c42-a70e-faf153eda759"/>
              <p:cNvSpPr/>
              <p:nvPr/>
            </p:nvSpPr>
            <p:spPr bwMode="auto">
              <a:xfrm flipV="1">
                <a:off x="10627306" y="2701306"/>
                <a:ext cx="0" cy="388469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9" name="íSľïde" descr="c97228db-045e-4227-94d3-d4adc2013a56"/>
              <p:cNvSpPr/>
              <p:nvPr/>
            </p:nvSpPr>
            <p:spPr bwMode="auto">
              <a:xfrm flipV="1">
                <a:off x="10887934" y="3085542"/>
                <a:ext cx="0" cy="345071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0" name="ïśļiḓé" descr="7b5f5dff-6967-4660-a64b-b95cc2389ccd"/>
              <p:cNvSpPr/>
              <p:nvPr/>
            </p:nvSpPr>
            <p:spPr bwMode="auto">
              <a:xfrm flipV="1">
                <a:off x="10887934" y="2754231"/>
                <a:ext cx="0" cy="331311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1" name="îṥļidê" descr="6c2d0708-3db2-44df-91d3-43b440271298"/>
              <p:cNvSpPr/>
              <p:nvPr/>
            </p:nvSpPr>
            <p:spPr bwMode="auto">
              <a:xfrm flipV="1">
                <a:off x="11120639" y="3089776"/>
                <a:ext cx="0" cy="19899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2" name="ïṡļíḍé" descr="2b1550bd-1f09-4949-86dc-370d6bd935d7"/>
              <p:cNvSpPr/>
              <p:nvPr/>
            </p:nvSpPr>
            <p:spPr bwMode="auto">
              <a:xfrm flipV="1">
                <a:off x="11120639" y="2919357"/>
                <a:ext cx="0" cy="170419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3" name="ïślídè" descr="f726dcf1-d9e2-4ad7-a7d9-d97152e8edc4"/>
              <p:cNvSpPr/>
              <p:nvPr/>
            </p:nvSpPr>
            <p:spPr bwMode="auto">
              <a:xfrm>
                <a:off x="11219925" y="3001920"/>
                <a:ext cx="232704" cy="160892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5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0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5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4" name="iṩļîḓê" descr="13b9bf3d-86f4-42fc-ac71-3fd089078b39"/>
              <p:cNvSpPr/>
              <p:nvPr/>
            </p:nvSpPr>
            <p:spPr bwMode="auto">
              <a:xfrm flipV="1">
                <a:off x="4359526" y="2984082"/>
                <a:ext cx="0" cy="179945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5" name="iśľïḓé" descr="a315aa59-ada5-469e-a0c2-a130f3dda8c5"/>
              <p:cNvSpPr/>
              <p:nvPr/>
            </p:nvSpPr>
            <p:spPr bwMode="auto">
              <a:xfrm flipV="1">
                <a:off x="4361641" y="2857063"/>
                <a:ext cx="0" cy="194765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6" name="íṡ1íḍê" descr="2f509bf5-dee6-4a82-9f19-3c3355422e12"/>
              <p:cNvSpPr/>
              <p:nvPr/>
            </p:nvSpPr>
            <p:spPr bwMode="auto">
              <a:xfrm>
                <a:off x="5776856" y="3124862"/>
                <a:ext cx="158775" cy="160892"/>
              </a:xfrm>
              <a:custGeom>
                <a:avLst/>
                <a:gdLst>
                  <a:gd name="T0" fmla="*/ 6 w 33"/>
                  <a:gd name="T1" fmla="*/ 26 h 33"/>
                  <a:gd name="T2" fmla="*/ 6 w 33"/>
                  <a:gd name="T3" fmla="*/ 5 h 33"/>
                  <a:gd name="T4" fmla="*/ 27 w 33"/>
                  <a:gd name="T5" fmla="*/ 5 h 33"/>
                  <a:gd name="T6" fmla="*/ 27 w 33"/>
                  <a:gd name="T7" fmla="*/ 27 h 33"/>
                  <a:gd name="T8" fmla="*/ 6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6"/>
                    </a:move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1" y="0"/>
                      <a:pt x="27" y="5"/>
                    </a:cubicBezTo>
                    <a:cubicBezTo>
                      <a:pt x="33" y="11"/>
                      <a:pt x="33" y="21"/>
                      <a:pt x="27" y="27"/>
                    </a:cubicBezTo>
                    <a:cubicBezTo>
                      <a:pt x="21" y="33"/>
                      <a:pt x="11" y="32"/>
                      <a:pt x="6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7" name="íṩḷiḋè" descr="a10db396-7596-452f-a2ab-fb4843651eda"/>
              <p:cNvSpPr/>
              <p:nvPr/>
            </p:nvSpPr>
            <p:spPr bwMode="auto">
              <a:xfrm>
                <a:off x="5612788" y="3265641"/>
                <a:ext cx="164067" cy="165126"/>
              </a:xfrm>
              <a:custGeom>
                <a:avLst/>
                <a:gdLst>
                  <a:gd name="T0" fmla="*/ 5 w 34"/>
                  <a:gd name="T1" fmla="*/ 25 h 34"/>
                  <a:gd name="T2" fmla="*/ 8 w 34"/>
                  <a:gd name="T3" fmla="*/ 5 h 34"/>
                  <a:gd name="T4" fmla="*/ 28 w 34"/>
                  <a:gd name="T5" fmla="*/ 7 h 34"/>
                  <a:gd name="T6" fmla="*/ 26 w 34"/>
                  <a:gd name="T7" fmla="*/ 28 h 34"/>
                  <a:gd name="T8" fmla="*/ 5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5"/>
                    </a:moveTo>
                    <a:cubicBezTo>
                      <a:pt x="0" y="18"/>
                      <a:pt x="2" y="9"/>
                      <a:pt x="8" y="5"/>
                    </a:cubicBezTo>
                    <a:cubicBezTo>
                      <a:pt x="14" y="0"/>
                      <a:pt x="23" y="1"/>
                      <a:pt x="28" y="7"/>
                    </a:cubicBezTo>
                    <a:cubicBezTo>
                      <a:pt x="34" y="13"/>
                      <a:pt x="33" y="23"/>
                      <a:pt x="26" y="28"/>
                    </a:cubicBezTo>
                    <a:cubicBezTo>
                      <a:pt x="19" y="34"/>
                      <a:pt x="10" y="32"/>
                      <a:pt x="5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8" name="işḷiḑe" descr="13b4873a-8a85-4e5e-a52d-9c4178b91a7e"/>
              <p:cNvSpPr/>
              <p:nvPr/>
            </p:nvSpPr>
            <p:spPr bwMode="auto">
              <a:xfrm>
                <a:off x="5434961" y="3382078"/>
                <a:ext cx="163009" cy="165126"/>
              </a:xfrm>
              <a:custGeom>
                <a:avLst/>
                <a:gdLst>
                  <a:gd name="T0" fmla="*/ 4 w 34"/>
                  <a:gd name="T1" fmla="*/ 24 h 34"/>
                  <a:gd name="T2" fmla="*/ 10 w 34"/>
                  <a:gd name="T3" fmla="*/ 4 h 34"/>
                  <a:gd name="T4" fmla="*/ 30 w 34"/>
                  <a:gd name="T5" fmla="*/ 9 h 34"/>
                  <a:gd name="T6" fmla="*/ 24 w 34"/>
                  <a:gd name="T7" fmla="*/ 30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0" y="16"/>
                      <a:pt x="3" y="7"/>
                      <a:pt x="10" y="4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4" y="16"/>
                      <a:pt x="32" y="26"/>
                      <a:pt x="24" y="30"/>
                    </a:cubicBezTo>
                    <a:cubicBezTo>
                      <a:pt x="16" y="34"/>
                      <a:pt x="7" y="31"/>
                      <a:pt x="4" y="2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9" name="ïŝ1ïďé" descr="d2d2cb1b-23ad-45e8-89e8-436f60c85bec"/>
              <p:cNvSpPr/>
              <p:nvPr/>
            </p:nvSpPr>
            <p:spPr bwMode="auto">
              <a:xfrm>
                <a:off x="5242314" y="3475225"/>
                <a:ext cx="149249" cy="154541"/>
              </a:xfrm>
              <a:custGeom>
                <a:avLst/>
                <a:gdLst>
                  <a:gd name="T0" fmla="*/ 1 w 31"/>
                  <a:gd name="T1" fmla="*/ 19 h 32"/>
                  <a:gd name="T2" fmla="*/ 12 w 31"/>
                  <a:gd name="T3" fmla="*/ 1 h 32"/>
                  <a:gd name="T4" fmla="*/ 22 w 31"/>
                  <a:gd name="T5" fmla="*/ 2 h 32"/>
                  <a:gd name="T6" fmla="*/ 30 w 31"/>
                  <a:gd name="T7" fmla="*/ 10 h 32"/>
                  <a:gd name="T8" fmla="*/ 29 w 31"/>
                  <a:gd name="T9" fmla="*/ 22 h 32"/>
                  <a:gd name="T10" fmla="*/ 20 w 31"/>
                  <a:gd name="T11" fmla="*/ 30 h 32"/>
                  <a:gd name="T12" fmla="*/ 1 w 31"/>
                  <a:gd name="T13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9"/>
                    </a:moveTo>
                    <a:cubicBezTo>
                      <a:pt x="0" y="10"/>
                      <a:pt x="5" y="3"/>
                      <a:pt x="12" y="1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6" y="4"/>
                      <a:pt x="28" y="7"/>
                      <a:pt x="30" y="10"/>
                    </a:cubicBezTo>
                    <a:cubicBezTo>
                      <a:pt x="31" y="14"/>
                      <a:pt x="31" y="19"/>
                      <a:pt x="29" y="22"/>
                    </a:cubicBezTo>
                    <a:cubicBezTo>
                      <a:pt x="28" y="25"/>
                      <a:pt x="24" y="28"/>
                      <a:pt x="20" y="30"/>
                    </a:cubicBezTo>
                    <a:cubicBezTo>
                      <a:pt x="12" y="32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0" name="íŝlíďé" descr="c277b3bb-0db2-4070-8f81-6033fb79a648"/>
              <p:cNvSpPr/>
              <p:nvPr/>
            </p:nvSpPr>
            <p:spPr bwMode="auto">
              <a:xfrm>
                <a:off x="5030614" y="3503805"/>
                <a:ext cx="153483" cy="150306"/>
              </a:xfrm>
              <a:custGeom>
                <a:avLst/>
                <a:gdLst>
                  <a:gd name="T0" fmla="*/ 1 w 32"/>
                  <a:gd name="T1" fmla="*/ 15 h 31"/>
                  <a:gd name="T2" fmla="*/ 16 w 32"/>
                  <a:gd name="T3" fmla="*/ 1 h 31"/>
                  <a:gd name="T4" fmla="*/ 31 w 32"/>
                  <a:gd name="T5" fmla="*/ 15 h 31"/>
                  <a:gd name="T6" fmla="*/ 16 w 32"/>
                  <a:gd name="T7" fmla="*/ 31 h 31"/>
                  <a:gd name="T8" fmla="*/ 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5"/>
                    </a:moveTo>
                    <a:cubicBezTo>
                      <a:pt x="2" y="7"/>
                      <a:pt x="9" y="0"/>
                      <a:pt x="16" y="1"/>
                    </a:cubicBezTo>
                    <a:cubicBezTo>
                      <a:pt x="23" y="0"/>
                      <a:pt x="30" y="7"/>
                      <a:pt x="31" y="15"/>
                    </a:cubicBezTo>
                    <a:cubicBezTo>
                      <a:pt x="32" y="23"/>
                      <a:pt x="25" y="30"/>
                      <a:pt x="16" y="31"/>
                    </a:cubicBezTo>
                    <a:cubicBezTo>
                      <a:pt x="7" y="30"/>
                      <a:pt x="0" y="23"/>
                      <a:pt x="1" y="1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1" name="í$ḷiḍé" descr="f3f554cc-29fb-4c94-bebc-2d1f6befa699"/>
              <p:cNvSpPr/>
              <p:nvPr/>
            </p:nvSpPr>
            <p:spPr bwMode="auto">
              <a:xfrm>
                <a:off x="4824207" y="3475225"/>
                <a:ext cx="148191" cy="154541"/>
              </a:xfrm>
              <a:custGeom>
                <a:avLst/>
                <a:gdLst>
                  <a:gd name="T0" fmla="*/ 1 w 31"/>
                  <a:gd name="T1" fmla="*/ 10 h 32"/>
                  <a:gd name="T2" fmla="*/ 9 w 31"/>
                  <a:gd name="T3" fmla="*/ 2 h 32"/>
                  <a:gd name="T4" fmla="*/ 19 w 31"/>
                  <a:gd name="T5" fmla="*/ 1 h 32"/>
                  <a:gd name="T6" fmla="*/ 30 w 31"/>
                  <a:gd name="T7" fmla="*/ 19 h 32"/>
                  <a:gd name="T8" fmla="*/ 11 w 31"/>
                  <a:gd name="T9" fmla="*/ 30 h 32"/>
                  <a:gd name="T10" fmla="*/ 2 w 31"/>
                  <a:gd name="T11" fmla="*/ 22 h 32"/>
                  <a:gd name="T12" fmla="*/ 1 w 31"/>
                  <a:gd name="T13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0"/>
                    </a:moveTo>
                    <a:cubicBezTo>
                      <a:pt x="3" y="7"/>
                      <a:pt x="5" y="4"/>
                      <a:pt x="9" y="2"/>
                    </a:cubicBezTo>
                    <a:cubicBezTo>
                      <a:pt x="12" y="0"/>
                      <a:pt x="16" y="0"/>
                      <a:pt x="19" y="1"/>
                    </a:cubicBezTo>
                    <a:cubicBezTo>
                      <a:pt x="26" y="3"/>
                      <a:pt x="31" y="10"/>
                      <a:pt x="30" y="19"/>
                    </a:cubicBezTo>
                    <a:cubicBezTo>
                      <a:pt x="28" y="27"/>
                      <a:pt x="19" y="32"/>
                      <a:pt x="11" y="30"/>
                    </a:cubicBezTo>
                    <a:cubicBezTo>
                      <a:pt x="7" y="28"/>
                      <a:pt x="3" y="25"/>
                      <a:pt x="2" y="22"/>
                    </a:cubicBezTo>
                    <a:cubicBezTo>
                      <a:pt x="0" y="19"/>
                      <a:pt x="0" y="14"/>
                      <a:pt x="1" y="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2" name="îş1îḓé" descr="c6a82b9f-2847-481c-8ad3-8148e4117e0a"/>
              <p:cNvSpPr/>
              <p:nvPr/>
            </p:nvSpPr>
            <p:spPr bwMode="auto">
              <a:xfrm>
                <a:off x="4616741" y="3382078"/>
                <a:ext cx="164067" cy="165126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4 h 34"/>
                  <a:gd name="T4" fmla="*/ 30 w 34"/>
                  <a:gd name="T5" fmla="*/ 24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8" y="0"/>
                      <a:pt x="24" y="4"/>
                    </a:cubicBezTo>
                    <a:cubicBezTo>
                      <a:pt x="31" y="7"/>
                      <a:pt x="34" y="16"/>
                      <a:pt x="30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3" name="îṩ1iḑè" descr="9c6de5fa-9458-4eb1-9148-d8dc4617be48"/>
              <p:cNvSpPr/>
              <p:nvPr/>
            </p:nvSpPr>
            <p:spPr bwMode="auto">
              <a:xfrm>
                <a:off x="4438913" y="3265641"/>
                <a:ext cx="163009" cy="165126"/>
              </a:xfrm>
              <a:custGeom>
                <a:avLst/>
                <a:gdLst>
                  <a:gd name="T0" fmla="*/ 6 w 34"/>
                  <a:gd name="T1" fmla="*/ 7 h 34"/>
                  <a:gd name="T2" fmla="*/ 26 w 34"/>
                  <a:gd name="T3" fmla="*/ 5 h 34"/>
                  <a:gd name="T4" fmla="*/ 29 w 34"/>
                  <a:gd name="T5" fmla="*/ 25 h 34"/>
                  <a:gd name="T6" fmla="*/ 8 w 34"/>
                  <a:gd name="T7" fmla="*/ 28 h 34"/>
                  <a:gd name="T8" fmla="*/ 6 w 34"/>
                  <a:gd name="T9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6" y="7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9"/>
                      <a:pt x="34" y="18"/>
                      <a:pt x="29" y="25"/>
                    </a:cubicBezTo>
                    <a:cubicBezTo>
                      <a:pt x="24" y="32"/>
                      <a:pt x="15" y="34"/>
                      <a:pt x="8" y="28"/>
                    </a:cubicBezTo>
                    <a:cubicBezTo>
                      <a:pt x="1" y="23"/>
                      <a:pt x="0" y="13"/>
                      <a:pt x="6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4" name="ísḻïdé" descr="4f4b3c00-dad7-4bac-accb-eb6fa2cf79e8"/>
              <p:cNvSpPr/>
              <p:nvPr/>
            </p:nvSpPr>
            <p:spPr bwMode="auto">
              <a:xfrm>
                <a:off x="4280139" y="3124862"/>
                <a:ext cx="158775" cy="160892"/>
              </a:xfrm>
              <a:custGeom>
                <a:avLst/>
                <a:gdLst>
                  <a:gd name="T0" fmla="*/ 6 w 33"/>
                  <a:gd name="T1" fmla="*/ 5 h 33"/>
                  <a:gd name="T2" fmla="*/ 27 w 33"/>
                  <a:gd name="T3" fmla="*/ 5 h 33"/>
                  <a:gd name="T4" fmla="*/ 27 w 33"/>
                  <a:gd name="T5" fmla="*/ 26 h 33"/>
                  <a:gd name="T6" fmla="*/ 6 w 33"/>
                  <a:gd name="T7" fmla="*/ 27 h 33"/>
                  <a:gd name="T8" fmla="*/ 6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5"/>
                    </a:moveTo>
                    <a:cubicBezTo>
                      <a:pt x="12" y="0"/>
                      <a:pt x="22" y="0"/>
                      <a:pt x="27" y="5"/>
                    </a:cubicBezTo>
                    <a:cubicBezTo>
                      <a:pt x="33" y="11"/>
                      <a:pt x="33" y="20"/>
                      <a:pt x="27" y="26"/>
                    </a:cubicBezTo>
                    <a:cubicBezTo>
                      <a:pt x="22" y="32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5" name="íS1iḑè" descr="1fd33ed2-91cd-4da5-8eb6-00c6cc091111"/>
              <p:cNvSpPr/>
              <p:nvPr/>
            </p:nvSpPr>
            <p:spPr bwMode="auto">
              <a:xfrm>
                <a:off x="4280140" y="2823190"/>
                <a:ext cx="158775" cy="160892"/>
              </a:xfrm>
              <a:custGeom>
                <a:avLst/>
                <a:gdLst>
                  <a:gd name="T0" fmla="*/ 27 w 33"/>
                  <a:gd name="T1" fmla="*/ 7 h 33"/>
                  <a:gd name="T2" fmla="*/ 27 w 33"/>
                  <a:gd name="T3" fmla="*/ 28 h 33"/>
                  <a:gd name="T4" fmla="*/ 6 w 33"/>
                  <a:gd name="T5" fmla="*/ 28 h 33"/>
                  <a:gd name="T6" fmla="*/ 6 w 33"/>
                  <a:gd name="T7" fmla="*/ 6 h 33"/>
                  <a:gd name="T8" fmla="*/ 27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7"/>
                    </a:moveTo>
                    <a:cubicBezTo>
                      <a:pt x="33" y="13"/>
                      <a:pt x="33" y="22"/>
                      <a:pt x="27" y="28"/>
                    </a:cubicBezTo>
                    <a:cubicBezTo>
                      <a:pt x="22" y="33"/>
                      <a:pt x="12" y="33"/>
                      <a:pt x="6" y="28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1"/>
                      <a:pt x="27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6" name="ísḷïḋè" descr="02ee63d4-22fb-414f-bf58-e480afb4a5e1"/>
              <p:cNvSpPr/>
              <p:nvPr/>
            </p:nvSpPr>
            <p:spPr bwMode="auto">
              <a:xfrm>
                <a:off x="4438915" y="2678176"/>
                <a:ext cx="163009" cy="165126"/>
              </a:xfrm>
              <a:custGeom>
                <a:avLst/>
                <a:gdLst>
                  <a:gd name="T0" fmla="*/ 29 w 34"/>
                  <a:gd name="T1" fmla="*/ 9 h 34"/>
                  <a:gd name="T2" fmla="*/ 26 w 34"/>
                  <a:gd name="T3" fmla="*/ 30 h 34"/>
                  <a:gd name="T4" fmla="*/ 6 w 34"/>
                  <a:gd name="T5" fmla="*/ 27 h 34"/>
                  <a:gd name="T6" fmla="*/ 8 w 34"/>
                  <a:gd name="T7" fmla="*/ 6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34" y="16"/>
                      <a:pt x="32" y="25"/>
                      <a:pt x="26" y="30"/>
                    </a:cubicBezTo>
                    <a:cubicBezTo>
                      <a:pt x="20" y="34"/>
                      <a:pt x="11" y="33"/>
                      <a:pt x="6" y="27"/>
                    </a:cubicBezTo>
                    <a:cubicBezTo>
                      <a:pt x="0" y="21"/>
                      <a:pt x="1" y="11"/>
                      <a:pt x="8" y="6"/>
                    </a:cubicBezTo>
                    <a:cubicBezTo>
                      <a:pt x="15" y="0"/>
                      <a:pt x="24" y="2"/>
                      <a:pt x="29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7" name="íŝļiďe" descr="239431dd-4b78-4588-b7b9-d1b2b2dddb8f"/>
              <p:cNvSpPr/>
              <p:nvPr/>
            </p:nvSpPr>
            <p:spPr bwMode="auto">
              <a:xfrm>
                <a:off x="4616743" y="2560683"/>
                <a:ext cx="164068" cy="166184"/>
              </a:xfrm>
              <a:custGeom>
                <a:avLst/>
                <a:gdLst>
                  <a:gd name="T0" fmla="*/ 30 w 34"/>
                  <a:gd name="T1" fmla="*/ 10 h 34"/>
                  <a:gd name="T2" fmla="*/ 24 w 34"/>
                  <a:gd name="T3" fmla="*/ 30 h 34"/>
                  <a:gd name="T4" fmla="*/ 4 w 34"/>
                  <a:gd name="T5" fmla="*/ 25 h 34"/>
                  <a:gd name="T6" fmla="*/ 10 w 34"/>
                  <a:gd name="T7" fmla="*/ 4 h 34"/>
                  <a:gd name="T8" fmla="*/ 30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0"/>
                    </a:moveTo>
                    <a:cubicBezTo>
                      <a:pt x="34" y="18"/>
                      <a:pt x="31" y="27"/>
                      <a:pt x="24" y="30"/>
                    </a:cubicBez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8"/>
                      <a:pt x="10" y="4"/>
                    </a:cubicBezTo>
                    <a:cubicBezTo>
                      <a:pt x="18" y="0"/>
                      <a:pt x="27" y="3"/>
                      <a:pt x="30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8" name="íslïdê" descr="3aaf7824-1e22-4066-b013-0a9e6c437d3e"/>
              <p:cNvSpPr/>
              <p:nvPr/>
            </p:nvSpPr>
            <p:spPr bwMode="auto">
              <a:xfrm>
                <a:off x="4824209" y="2478121"/>
                <a:ext cx="148191" cy="160892"/>
              </a:xfrm>
              <a:custGeom>
                <a:avLst/>
                <a:gdLst>
                  <a:gd name="T0" fmla="*/ 30 w 31"/>
                  <a:gd name="T1" fmla="*/ 14 h 33"/>
                  <a:gd name="T2" fmla="*/ 19 w 31"/>
                  <a:gd name="T3" fmla="*/ 31 h 33"/>
                  <a:gd name="T4" fmla="*/ 9 w 31"/>
                  <a:gd name="T5" fmla="*/ 30 h 33"/>
                  <a:gd name="T6" fmla="*/ 1 w 31"/>
                  <a:gd name="T7" fmla="*/ 22 h 33"/>
                  <a:gd name="T8" fmla="*/ 2 w 31"/>
                  <a:gd name="T9" fmla="*/ 10 h 33"/>
                  <a:gd name="T10" fmla="*/ 11 w 31"/>
                  <a:gd name="T11" fmla="*/ 3 h 33"/>
                  <a:gd name="T12" fmla="*/ 30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4"/>
                    </a:moveTo>
                    <a:cubicBezTo>
                      <a:pt x="31" y="22"/>
                      <a:pt x="26" y="29"/>
                      <a:pt x="19" y="31"/>
                    </a:cubicBezTo>
                    <a:cubicBezTo>
                      <a:pt x="16" y="33"/>
                      <a:pt x="12" y="32"/>
                      <a:pt x="9" y="30"/>
                    </a:cubicBezTo>
                    <a:cubicBezTo>
                      <a:pt x="5" y="28"/>
                      <a:pt x="3" y="26"/>
                      <a:pt x="1" y="22"/>
                    </a:cubicBezTo>
                    <a:cubicBezTo>
                      <a:pt x="0" y="18"/>
                      <a:pt x="0" y="14"/>
                      <a:pt x="2" y="10"/>
                    </a:cubicBezTo>
                    <a:cubicBezTo>
                      <a:pt x="3" y="7"/>
                      <a:pt x="7" y="4"/>
                      <a:pt x="11" y="3"/>
                    </a:cubicBezTo>
                    <a:cubicBezTo>
                      <a:pt x="19" y="0"/>
                      <a:pt x="28" y="5"/>
                      <a:pt x="30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9" name="iŝlíḋè" descr="62545595-6942-4c5b-a54d-f2a726db9b97"/>
              <p:cNvSpPr/>
              <p:nvPr/>
            </p:nvSpPr>
            <p:spPr bwMode="auto">
              <a:xfrm>
                <a:off x="5030617" y="2453773"/>
                <a:ext cx="153483" cy="151366"/>
              </a:xfrm>
              <a:custGeom>
                <a:avLst/>
                <a:gdLst>
                  <a:gd name="T0" fmla="*/ 31 w 32"/>
                  <a:gd name="T1" fmla="*/ 16 h 31"/>
                  <a:gd name="T2" fmla="*/ 16 w 32"/>
                  <a:gd name="T3" fmla="*/ 30 h 31"/>
                  <a:gd name="T4" fmla="*/ 1 w 32"/>
                  <a:gd name="T5" fmla="*/ 16 h 31"/>
                  <a:gd name="T6" fmla="*/ 16 w 32"/>
                  <a:gd name="T7" fmla="*/ 0 h 31"/>
                  <a:gd name="T8" fmla="*/ 3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6"/>
                    </a:moveTo>
                    <a:cubicBezTo>
                      <a:pt x="30" y="24"/>
                      <a:pt x="23" y="31"/>
                      <a:pt x="16" y="30"/>
                    </a:cubicBezTo>
                    <a:cubicBezTo>
                      <a:pt x="9" y="31"/>
                      <a:pt x="2" y="24"/>
                      <a:pt x="1" y="16"/>
                    </a:cubicBezTo>
                    <a:cubicBezTo>
                      <a:pt x="0" y="8"/>
                      <a:pt x="7" y="1"/>
                      <a:pt x="16" y="0"/>
                    </a:cubicBezTo>
                    <a:cubicBezTo>
                      <a:pt x="25" y="1"/>
                      <a:pt x="32" y="8"/>
                      <a:pt x="31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0" name="ïšļidè" descr="74a98df5-7f15-43c1-bf1f-a1c9b603eb1c"/>
              <p:cNvSpPr/>
              <p:nvPr/>
            </p:nvSpPr>
            <p:spPr bwMode="auto">
              <a:xfrm>
                <a:off x="5242317" y="2478120"/>
                <a:ext cx="149249" cy="160892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0 h 33"/>
                  <a:gd name="T4" fmla="*/ 12 w 31"/>
                  <a:gd name="T5" fmla="*/ 31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0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6" y="28"/>
                      <a:pt x="22" y="30"/>
                    </a:cubicBezTo>
                    <a:cubicBezTo>
                      <a:pt x="19" y="32"/>
                      <a:pt x="15" y="33"/>
                      <a:pt x="12" y="31"/>
                    </a:cubicBezTo>
                    <a:cubicBezTo>
                      <a:pt x="5" y="29"/>
                      <a:pt x="0" y="22"/>
                      <a:pt x="1" y="14"/>
                    </a:cubicBezTo>
                    <a:cubicBezTo>
                      <a:pt x="3" y="5"/>
                      <a:pt x="12" y="0"/>
                      <a:pt x="20" y="3"/>
                    </a:cubicBezTo>
                    <a:cubicBezTo>
                      <a:pt x="24" y="4"/>
                      <a:pt x="28" y="7"/>
                      <a:pt x="29" y="10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1" name="i$ļïḑê" descr="8137bce7-6282-4d8c-bb01-e50a4da2961e"/>
              <p:cNvSpPr/>
              <p:nvPr/>
            </p:nvSpPr>
            <p:spPr bwMode="auto">
              <a:xfrm>
                <a:off x="5434963" y="2560683"/>
                <a:ext cx="163009" cy="166184"/>
              </a:xfrm>
              <a:custGeom>
                <a:avLst/>
                <a:gdLst>
                  <a:gd name="T0" fmla="*/ 30 w 34"/>
                  <a:gd name="T1" fmla="*/ 25 h 34"/>
                  <a:gd name="T2" fmla="*/ 10 w 34"/>
                  <a:gd name="T3" fmla="*/ 30 h 34"/>
                  <a:gd name="T4" fmla="*/ 4 w 34"/>
                  <a:gd name="T5" fmla="*/ 10 h 34"/>
                  <a:gd name="T6" fmla="*/ 24 w 34"/>
                  <a:gd name="T7" fmla="*/ 4 h 34"/>
                  <a:gd name="T8" fmla="*/ 30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5"/>
                    </a:moveTo>
                    <a:cubicBezTo>
                      <a:pt x="25" y="32"/>
                      <a:pt x="16" y="34"/>
                      <a:pt x="10" y="30"/>
                    </a:cubicBezTo>
                    <a:cubicBezTo>
                      <a:pt x="3" y="27"/>
                      <a:pt x="0" y="18"/>
                      <a:pt x="4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2" y="8"/>
                      <a:pt x="34" y="18"/>
                      <a:pt x="30" y="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2" name="ís1ïďé" descr="ef5b3952-a28f-445d-8e1c-7607562c983a"/>
              <p:cNvSpPr/>
              <p:nvPr/>
            </p:nvSpPr>
            <p:spPr bwMode="auto">
              <a:xfrm>
                <a:off x="5612791" y="2678175"/>
                <a:ext cx="164068" cy="165126"/>
              </a:xfrm>
              <a:custGeom>
                <a:avLst/>
                <a:gdLst>
                  <a:gd name="T0" fmla="*/ 28 w 34"/>
                  <a:gd name="T1" fmla="*/ 27 h 34"/>
                  <a:gd name="T2" fmla="*/ 8 w 34"/>
                  <a:gd name="T3" fmla="*/ 30 h 34"/>
                  <a:gd name="T4" fmla="*/ 5 w 34"/>
                  <a:gd name="T5" fmla="*/ 9 h 34"/>
                  <a:gd name="T6" fmla="*/ 26 w 34"/>
                  <a:gd name="T7" fmla="*/ 6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8" y="30"/>
                    </a:cubicBezTo>
                    <a:cubicBezTo>
                      <a:pt x="2" y="25"/>
                      <a:pt x="0" y="16"/>
                      <a:pt x="5" y="9"/>
                    </a:cubicBezTo>
                    <a:cubicBezTo>
                      <a:pt x="10" y="2"/>
                      <a:pt x="19" y="0"/>
                      <a:pt x="26" y="6"/>
                    </a:cubicBezTo>
                    <a:cubicBezTo>
                      <a:pt x="33" y="11"/>
                      <a:pt x="34" y="21"/>
                      <a:pt x="28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3" name="ïşḷïḋe" descr="7b7e8c04-99af-42dd-b5ea-209796df8fd7"/>
              <p:cNvSpPr/>
              <p:nvPr/>
            </p:nvSpPr>
            <p:spPr bwMode="auto">
              <a:xfrm>
                <a:off x="5776860" y="2823190"/>
                <a:ext cx="158775" cy="160892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6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4" name="íSļíḑé" descr="d1475a82-6d3d-4bb0-a603-05ff10cd4f52"/>
              <p:cNvSpPr/>
              <p:nvPr/>
            </p:nvSpPr>
            <p:spPr bwMode="auto">
              <a:xfrm flipV="1">
                <a:off x="4520418" y="3051825"/>
                <a:ext cx="0" cy="262507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5" name="îsḷîḑè" descr="514105ca-d9c6-4c9c-8b90-f323efb52381"/>
              <p:cNvSpPr/>
              <p:nvPr/>
            </p:nvSpPr>
            <p:spPr bwMode="auto">
              <a:xfrm flipV="1">
                <a:off x="4520420" y="2740628"/>
                <a:ext cx="0" cy="311197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6" name="íṥļïďé" descr="d42461b7-de24-41be-a685-99ebd354c6a2"/>
              <p:cNvSpPr/>
              <p:nvPr/>
            </p:nvSpPr>
            <p:spPr bwMode="auto">
              <a:xfrm flipV="1">
                <a:off x="4698248" y="3051825"/>
                <a:ext cx="0" cy="369416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7" name="ïSlíḋê" descr="94808690-991d-4707-944e-b23bf6d91d94"/>
              <p:cNvSpPr/>
              <p:nvPr/>
            </p:nvSpPr>
            <p:spPr bwMode="auto">
              <a:xfrm flipV="1">
                <a:off x="4698248" y="2633718"/>
                <a:ext cx="0" cy="418107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8" name="îṧļiḓè" descr="021f5de2-0e8f-469f-967b-1fa89c6e48db"/>
              <p:cNvSpPr/>
              <p:nvPr/>
            </p:nvSpPr>
            <p:spPr bwMode="auto">
              <a:xfrm flipV="1">
                <a:off x="4896191" y="3051825"/>
                <a:ext cx="0" cy="442452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9" name="îSľíde" descr="7478b6b5-0594-4721-8a9c-ca5ce98ef62e"/>
              <p:cNvSpPr/>
              <p:nvPr/>
            </p:nvSpPr>
            <p:spPr bwMode="auto">
              <a:xfrm flipV="1">
                <a:off x="4896192" y="2560683"/>
                <a:ext cx="0" cy="491144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0" name="íṥľîdé" descr="9934ae5a-2d00-48a9-967f-28f557d528ca"/>
              <p:cNvSpPr/>
              <p:nvPr/>
            </p:nvSpPr>
            <p:spPr bwMode="auto">
              <a:xfrm flipV="1">
                <a:off x="5107893" y="3051825"/>
                <a:ext cx="0" cy="48585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1" name="î$ḷiḋé" descr="94b32915-681d-4dd6-82c0-e1b6562c6f44"/>
              <p:cNvSpPr/>
              <p:nvPr/>
            </p:nvSpPr>
            <p:spPr bwMode="auto">
              <a:xfrm flipV="1">
                <a:off x="5107893" y="2517283"/>
                <a:ext cx="0" cy="534542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2" name="ïśľîdé" descr="022ff829-8fee-4ca2-8c37-ed226f95bc55"/>
              <p:cNvSpPr/>
              <p:nvPr/>
            </p:nvSpPr>
            <p:spPr bwMode="auto">
              <a:xfrm flipV="1">
                <a:off x="5319589" y="3051825"/>
                <a:ext cx="0" cy="47103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3" name="îSḷiḓê" descr="3ea5727c-0fb4-4aca-b57c-8835705d5620"/>
              <p:cNvSpPr/>
              <p:nvPr/>
            </p:nvSpPr>
            <p:spPr bwMode="auto">
              <a:xfrm flipV="1">
                <a:off x="5319592" y="2526810"/>
                <a:ext cx="0" cy="525016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4" name="îşlîḋe" descr="23fa6e37-2eb6-457c-9cc7-58ad3c211554"/>
              <p:cNvSpPr/>
              <p:nvPr/>
            </p:nvSpPr>
            <p:spPr bwMode="auto">
              <a:xfrm flipV="1">
                <a:off x="5516475" y="3051826"/>
                <a:ext cx="0" cy="4032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5" name="iṡḻïdê" descr="9a981d8c-36b7-465d-b2cf-5e6349a122c3"/>
              <p:cNvSpPr/>
              <p:nvPr/>
            </p:nvSpPr>
            <p:spPr bwMode="auto">
              <a:xfrm flipV="1">
                <a:off x="5516476" y="2663357"/>
                <a:ext cx="0" cy="388469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6" name="ïṣlidê" descr="25e6585a-7829-48ca-93c4-2154b2965567"/>
              <p:cNvSpPr/>
              <p:nvPr/>
            </p:nvSpPr>
            <p:spPr bwMode="auto">
              <a:xfrm flipV="1">
                <a:off x="5694303" y="3047594"/>
                <a:ext cx="0" cy="345071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7" name="ïṥľiḑe" descr="c498033e-2de3-4e37-8d6b-cd3fcc393a77"/>
              <p:cNvSpPr/>
              <p:nvPr/>
            </p:nvSpPr>
            <p:spPr bwMode="auto">
              <a:xfrm flipV="1">
                <a:off x="5694306" y="2716280"/>
                <a:ext cx="0" cy="331310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8" name="işľíḓe" descr="01359e01-adea-46c6-a9c4-85dd0bbbf313"/>
              <p:cNvSpPr/>
              <p:nvPr/>
            </p:nvSpPr>
            <p:spPr bwMode="auto">
              <a:xfrm flipV="1">
                <a:off x="5853081" y="3051824"/>
                <a:ext cx="0" cy="19899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9" name="ïšļiḋè" descr="32577515-ddbc-47b4-9967-e272c53c212d"/>
              <p:cNvSpPr/>
              <p:nvPr/>
            </p:nvSpPr>
            <p:spPr bwMode="auto">
              <a:xfrm flipV="1">
                <a:off x="5853071" y="2881406"/>
                <a:ext cx="0" cy="170419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0" name="îSļîḋe" descr="7109d5c1-922e-4ba0-a8b2-8566c709497c"/>
              <p:cNvSpPr/>
              <p:nvPr/>
            </p:nvSpPr>
            <p:spPr bwMode="auto">
              <a:xfrm>
                <a:off x="5920811" y="2963972"/>
                <a:ext cx="158775" cy="160892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5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0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5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8" name="Title" descr="8e695121-9a2a-4f1d-9f52-61ad86863a9b"/>
            <p:cNvSpPr txBox="1"/>
            <p:nvPr/>
          </p:nvSpPr>
          <p:spPr>
            <a:xfrm>
              <a:off x="673100" y="1148551"/>
              <a:ext cx="10845800" cy="1103782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详细列举健康教育的具体方面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61" name="组合 360" descr="ba527d0d-91ff-41e7-9e36-43fb4eec6beb"/>
            <p:cNvGrpSpPr/>
            <p:nvPr/>
          </p:nvGrpSpPr>
          <p:grpSpPr>
            <a:xfrm>
              <a:off x="1109006" y="3859261"/>
              <a:ext cx="2553370" cy="2180859"/>
              <a:chOff x="1109006" y="3859261"/>
              <a:chExt cx="2553370" cy="2180859"/>
            </a:xfrm>
          </p:grpSpPr>
          <p:sp>
            <p:nvSpPr>
              <p:cNvPr id="171" name="Text1" descr="ac3a0f6f-8011-429c-97d2-f743da6b2fd9"/>
              <p:cNvSpPr/>
              <p:nvPr/>
            </p:nvSpPr>
            <p:spPr bwMode="auto">
              <a:xfrm>
                <a:off x="1109006" y="5025340"/>
                <a:ext cx="2553370" cy="1014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包括人体认识与保护、体育锻炼、个人卫生、环境、营养和疾病预防等教育。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2" name="Bullet1" descr="040915e3-2b8b-42ac-a36d-9d5ced414a4b"/>
              <p:cNvSpPr txBox="1"/>
              <p:nvPr/>
            </p:nvSpPr>
            <p:spPr bwMode="auto">
              <a:xfrm>
                <a:off x="1109006" y="4580971"/>
                <a:ext cx="2553370" cy="410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3600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生理健康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3" name="IconBackground1" descr="3ce6c710-9124-46b7-9a5d-57c98d19667b"/>
              <p:cNvSpPr/>
              <p:nvPr/>
            </p:nvSpPr>
            <p:spPr>
              <a:xfrm>
                <a:off x="2098725" y="3859261"/>
                <a:ext cx="573931" cy="57393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74" name="Icon1" descr="b084cefb-adf6-441a-9809-fb79c4149ba2"/>
              <p:cNvSpPr/>
              <p:nvPr/>
            </p:nvSpPr>
            <p:spPr>
              <a:xfrm>
                <a:off x="2246785" y="4006280"/>
                <a:ext cx="277811" cy="279892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362" name="组合 361" descr="a1c5ca7d-0820-44b9-970a-27e5010dc620"/>
            <p:cNvGrpSpPr/>
            <p:nvPr/>
          </p:nvGrpSpPr>
          <p:grpSpPr>
            <a:xfrm>
              <a:off x="4895231" y="3859261"/>
              <a:ext cx="2553370" cy="2180859"/>
              <a:chOff x="4895231" y="3859261"/>
              <a:chExt cx="2553370" cy="2180859"/>
            </a:xfrm>
          </p:grpSpPr>
          <p:sp>
            <p:nvSpPr>
              <p:cNvPr id="167" name="Text2" descr="28abd9a5-7f49-417e-a397-9f956f272811"/>
              <p:cNvSpPr/>
              <p:nvPr/>
            </p:nvSpPr>
            <p:spPr bwMode="auto">
              <a:xfrm>
                <a:off x="4895231" y="5025340"/>
                <a:ext cx="2553370" cy="1014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结合社会适应教育和性教育，培养健全个性和良好情绪。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68" name="Bullet2" descr="2ed9a202-3b05-491a-a291-9759f484b22c"/>
              <p:cNvSpPr txBox="1"/>
              <p:nvPr/>
            </p:nvSpPr>
            <p:spPr bwMode="auto">
              <a:xfrm>
                <a:off x="4895231" y="4580971"/>
                <a:ext cx="2553370" cy="410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3600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心理健康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9" name="IconBackground2" descr="a8629f74-ca0c-4702-8920-5dbb25b28800"/>
              <p:cNvSpPr/>
              <p:nvPr/>
            </p:nvSpPr>
            <p:spPr>
              <a:xfrm>
                <a:off x="5884950" y="3859261"/>
                <a:ext cx="573931" cy="57393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70" name="Icon2" descr="52b00c27-b308-49f3-91cd-9d02aee86e58"/>
              <p:cNvSpPr/>
              <p:nvPr/>
            </p:nvSpPr>
            <p:spPr>
              <a:xfrm>
                <a:off x="6033010" y="4006280"/>
                <a:ext cx="277811" cy="279892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363" name="组合 362" descr="455f8ee9-3e97-4a7f-9f49-97f6d44eab9d"/>
            <p:cNvGrpSpPr/>
            <p:nvPr/>
          </p:nvGrpSpPr>
          <p:grpSpPr>
            <a:xfrm>
              <a:off x="8455568" y="3859261"/>
              <a:ext cx="2553370" cy="2180859"/>
              <a:chOff x="8455568" y="3859261"/>
              <a:chExt cx="2553370" cy="2180859"/>
            </a:xfrm>
          </p:grpSpPr>
          <p:sp>
            <p:nvSpPr>
              <p:cNvPr id="163" name="Text3" descr="21e53035-91cb-424e-87c3-cd62c3c703b9"/>
              <p:cNvSpPr/>
              <p:nvPr/>
            </p:nvSpPr>
            <p:spPr bwMode="auto">
              <a:xfrm>
                <a:off x="8455568" y="5025340"/>
                <a:ext cx="2553370" cy="10147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让学前儿童识别消费对健康的影响，抵制不良消费观念，增强保健意识。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64" name="Bullet3" descr="b88b52f9-ed43-478d-9b85-c23693bb74b4"/>
              <p:cNvSpPr txBox="1"/>
              <p:nvPr/>
            </p:nvSpPr>
            <p:spPr bwMode="auto">
              <a:xfrm>
                <a:off x="8455568" y="4580971"/>
                <a:ext cx="2553370" cy="410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3600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消费卫生教育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5" name="IconBackground3" descr="c5ec1eec-7d4e-4353-b77b-e77fdb69b9d1"/>
              <p:cNvSpPr/>
              <p:nvPr/>
            </p:nvSpPr>
            <p:spPr>
              <a:xfrm>
                <a:off x="9445287" y="3859261"/>
                <a:ext cx="573931" cy="57393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66" name="Icon3" descr="108b25d3-4ca3-4a76-aac5-09988c531f73"/>
              <p:cNvSpPr/>
              <p:nvPr/>
            </p:nvSpPr>
            <p:spPr>
              <a:xfrm>
                <a:off x="9593347" y="4006280"/>
                <a:ext cx="277811" cy="279892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c588f954-97cc-49c4-bc0d-c07eea2214ba.source.5.zh-Hans.pptx" descr="454ae967-0d3e-472b-9906-162df08063b2"/>
          <p:cNvGrpSpPr/>
          <p:nvPr/>
        </p:nvGrpSpPr>
        <p:grpSpPr>
          <a:xfrm>
            <a:off x="660400" y="1130299"/>
            <a:ext cx="10858500" cy="5003801"/>
            <a:chOff x="660400" y="1130299"/>
            <a:chExt cx="10858500" cy="5003801"/>
          </a:xfrm>
        </p:grpSpPr>
        <p:sp>
          <p:nvSpPr>
            <p:cNvPr id="29" name="Title" descr="a367576f-f8c7-41a2-bb20-4aa9ac74a1f2"/>
            <p:cNvSpPr txBox="1"/>
            <p:nvPr/>
          </p:nvSpPr>
          <p:spPr>
            <a:xfrm flipH="1">
              <a:off x="660400" y="1230848"/>
              <a:ext cx="3715657" cy="12497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5400" b="1" i="0" u="none">
                <a:solidFill>
                  <a:srgbClr val="2F2F2F"/>
                </a:solidFill>
                <a:latin typeface="Lato Black"/>
              </a:endParaRPr>
            </a:p>
          </p:txBody>
        </p:sp>
        <p:cxnSp>
          <p:nvCxnSpPr>
            <p:cNvPr id="32" name="直接连接符 31" descr="836c2c11-7f15-4799-ab1f-67c551fb2586"/>
            <p:cNvCxnSpPr/>
            <p:nvPr/>
          </p:nvCxnSpPr>
          <p:spPr>
            <a:xfrm>
              <a:off x="4914900" y="2042470"/>
              <a:ext cx="6604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 descr="3a2b9149-81dc-4a49-863f-13d77191388e"/>
            <p:cNvCxnSpPr/>
            <p:nvPr/>
          </p:nvCxnSpPr>
          <p:spPr>
            <a:xfrm>
              <a:off x="4914900" y="3065377"/>
              <a:ext cx="6604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 descr="139b0ed7-0625-4751-8125-577cc020c577"/>
            <p:cNvCxnSpPr/>
            <p:nvPr/>
          </p:nvCxnSpPr>
          <p:spPr>
            <a:xfrm>
              <a:off x="4914900" y="4088286"/>
              <a:ext cx="6604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 descr="f0a958f6-d007-466f-9f41-817bde490e59"/>
            <p:cNvCxnSpPr/>
            <p:nvPr/>
          </p:nvCxnSpPr>
          <p:spPr>
            <a:xfrm>
              <a:off x="4914900" y="5111191"/>
              <a:ext cx="6604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 descr="616f9368-e317-4717-82d4-6e5d9722812e"/>
            <p:cNvCxnSpPr/>
            <p:nvPr/>
          </p:nvCxnSpPr>
          <p:spPr>
            <a:xfrm>
              <a:off x="4914900" y="6134099"/>
              <a:ext cx="6604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S" descr="425c10c6-48a0-4b7f-9c02-be4e8b5b02ef"/>
            <p:cNvSpPr/>
            <p:nvPr/>
          </p:nvSpPr>
          <p:spPr>
            <a:xfrm>
              <a:off x="660400" y="4287198"/>
              <a:ext cx="45719" cy="184690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56" name="组合 55" descr="55050a44-f4e7-46b0-b0e4-f0f26be8c4dc"/>
            <p:cNvGrpSpPr/>
            <p:nvPr/>
          </p:nvGrpSpPr>
          <p:grpSpPr>
            <a:xfrm>
              <a:off x="4919723" y="1130299"/>
              <a:ext cx="6592259" cy="912171"/>
              <a:chOff x="4919723" y="1130299"/>
              <a:chExt cx="6592259" cy="912171"/>
            </a:xfrm>
          </p:grpSpPr>
          <p:sp>
            <p:nvSpPr>
              <p:cNvPr id="31" name="Bullet1" descr="1702a0d9-6651-4f71-a952-dab5af0a2157"/>
              <p:cNvSpPr txBox="1"/>
              <p:nvPr/>
            </p:nvSpPr>
            <p:spPr>
              <a:xfrm>
                <a:off x="4919723" y="1130299"/>
                <a:ext cx="5792443" cy="9121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学前儿童健康教育概述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3" name="Number1" descr="d4691f04-105e-472f-ad5d-bc7a8aba5f88"/>
              <p:cNvSpPr txBox="1"/>
              <p:nvPr/>
            </p:nvSpPr>
            <p:spPr>
              <a:xfrm>
                <a:off x="10909016" y="1130299"/>
                <a:ext cx="602966" cy="9121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sz="2000" b="1" i="1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1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7" name="组合 56" descr="5ff01e27-aaeb-4070-af52-463eebd18feb"/>
            <p:cNvGrpSpPr/>
            <p:nvPr/>
          </p:nvGrpSpPr>
          <p:grpSpPr>
            <a:xfrm>
              <a:off x="4919723" y="2151897"/>
              <a:ext cx="6592259" cy="913480"/>
              <a:chOff x="4919723" y="2151897"/>
              <a:chExt cx="6592259" cy="913480"/>
            </a:xfrm>
          </p:grpSpPr>
          <p:sp>
            <p:nvSpPr>
              <p:cNvPr id="35" name="Bullet2" descr="b5e2c813-db5c-4c51-b8f1-8453878b53c0"/>
              <p:cNvSpPr txBox="1"/>
              <p:nvPr/>
            </p:nvSpPr>
            <p:spPr>
              <a:xfrm>
                <a:off x="4919723" y="2151897"/>
                <a:ext cx="5792443" cy="9121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学前儿童健康教育目的与任务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7" name="Number2" descr="e666bdd0-b00a-4cc7-9dc0-7b8a29bab2ae"/>
              <p:cNvSpPr txBox="1"/>
              <p:nvPr/>
            </p:nvSpPr>
            <p:spPr>
              <a:xfrm>
                <a:off x="10909016" y="2153206"/>
                <a:ext cx="602966" cy="9121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sz="2000" b="1" i="1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2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8" name="组合 57" descr="b1ab6a03-998d-486d-9132-ff6a52d4bc4d"/>
            <p:cNvGrpSpPr/>
            <p:nvPr/>
          </p:nvGrpSpPr>
          <p:grpSpPr>
            <a:xfrm>
              <a:off x="4919723" y="3173497"/>
              <a:ext cx="6592259" cy="914789"/>
              <a:chOff x="4919723" y="3173497"/>
              <a:chExt cx="6592259" cy="914789"/>
            </a:xfrm>
          </p:grpSpPr>
          <p:sp>
            <p:nvSpPr>
              <p:cNvPr id="39" name="Bullet3" descr="8c98dd4d-34c2-4db8-b174-10cc928e5c69"/>
              <p:cNvSpPr txBox="1"/>
              <p:nvPr/>
            </p:nvSpPr>
            <p:spPr>
              <a:xfrm>
                <a:off x="4919723" y="3173497"/>
                <a:ext cx="5792443" cy="91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家庭、托幼机构和社会健康教育一体化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1" name="Number3" descr="aa7076a7-d817-4ba3-851c-d3d017753cfd"/>
              <p:cNvSpPr txBox="1"/>
              <p:nvPr/>
            </p:nvSpPr>
            <p:spPr>
              <a:xfrm>
                <a:off x="10909016" y="3176114"/>
                <a:ext cx="602966" cy="91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sz="2000" b="1" i="1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3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9" name="组合 58" descr="11eb2665-0862-4817-a579-366c8b7b91b7"/>
            <p:cNvGrpSpPr/>
            <p:nvPr/>
          </p:nvGrpSpPr>
          <p:grpSpPr>
            <a:xfrm>
              <a:off x="4919723" y="4195095"/>
              <a:ext cx="6592259" cy="916096"/>
              <a:chOff x="4919723" y="4195095"/>
              <a:chExt cx="6592259" cy="916096"/>
            </a:xfrm>
          </p:grpSpPr>
          <p:sp>
            <p:nvSpPr>
              <p:cNvPr id="43" name="Bullet4" descr="af8a1a22-107e-45eb-ac6e-64630b7e3621"/>
              <p:cNvSpPr txBox="1"/>
              <p:nvPr/>
            </p:nvSpPr>
            <p:spPr>
              <a:xfrm>
                <a:off x="4919723" y="4195095"/>
                <a:ext cx="5792443" cy="9121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学前儿童健康教育内容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Number4" descr="1654794a-1552-4d01-9e29-08b48b3657bb"/>
              <p:cNvSpPr txBox="1"/>
              <p:nvPr/>
            </p:nvSpPr>
            <p:spPr>
              <a:xfrm>
                <a:off x="10909016" y="4199021"/>
                <a:ext cx="602966" cy="9121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sz="2000" b="1" i="1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4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0" name="组合 59" descr="6acda268-54e2-46ff-bcbf-6cf5dc89dbf0"/>
            <p:cNvGrpSpPr/>
            <p:nvPr/>
          </p:nvGrpSpPr>
          <p:grpSpPr>
            <a:xfrm>
              <a:off x="4919723" y="5216693"/>
              <a:ext cx="6592259" cy="917406"/>
              <a:chOff x="4919723" y="5216693"/>
              <a:chExt cx="6592259" cy="917406"/>
            </a:xfrm>
          </p:grpSpPr>
          <p:sp>
            <p:nvSpPr>
              <p:cNvPr id="47" name="Bullet5" descr="df3bdc53-9891-4870-abf7-faf3f4e49af8"/>
              <p:cNvSpPr txBox="1"/>
              <p:nvPr/>
            </p:nvSpPr>
            <p:spPr>
              <a:xfrm>
                <a:off x="4919723" y="5216693"/>
                <a:ext cx="5792443" cy="91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托幼机构健康教育途径与方法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9" name="Number5" descr="29746800-35ba-4659-abe0-9c83e14c72a3"/>
              <p:cNvSpPr txBox="1"/>
              <p:nvPr/>
            </p:nvSpPr>
            <p:spPr>
              <a:xfrm>
                <a:off x="10909016" y="5221927"/>
                <a:ext cx="602966" cy="91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sz="2000" b="1" i="1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5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托幼机构健康教育途径与方法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探索有效的健康教育实施途径与方法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健康教育途径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6" name="fe86b902-d78c-40d9-8125-abae9de3fbc4.source.4.zh-Hans.pptx" descr="1873c8bd-a839-41f3-a078-407320f4bed2"/>
          <p:cNvGrpSpPr/>
          <p:nvPr/>
        </p:nvGrpSpPr>
        <p:grpSpPr>
          <a:xfrm>
            <a:off x="660400" y="1130300"/>
            <a:ext cx="10858500" cy="5003799"/>
            <a:chOff x="660400" y="1130300"/>
            <a:chExt cx="10858500" cy="5003799"/>
          </a:xfrm>
        </p:grpSpPr>
        <p:sp>
          <p:nvSpPr>
            <p:cNvPr id="21" name="任意多边形: 形状 20" descr="857887bd-d690-4d8e-85ce-305c22b778ef"/>
            <p:cNvSpPr/>
            <p:nvPr/>
          </p:nvSpPr>
          <p:spPr bwMode="auto">
            <a:xfrm>
              <a:off x="4366899" y="1957679"/>
              <a:ext cx="3458202" cy="4176420"/>
            </a:xfrm>
            <a:custGeom>
              <a:avLst/>
              <a:gdLst>
                <a:gd name="connsiteX0" fmla="*/ 3018522 w 3458202"/>
                <a:gd name="connsiteY0" fmla="*/ 2130923 h 4176420"/>
                <a:gd name="connsiteX1" fmla="*/ 3311078 w 3458202"/>
                <a:gd name="connsiteY1" fmla="*/ 2130923 h 4176420"/>
                <a:gd name="connsiteX2" fmla="*/ 2960011 w 3458202"/>
                <a:gd name="connsiteY2" fmla="*/ 3001023 h 4176420"/>
                <a:gd name="connsiteX3" fmla="*/ 2471570 w 3458202"/>
                <a:gd name="connsiteY3" fmla="*/ 3652325 h 4176420"/>
                <a:gd name="connsiteX4" fmla="*/ 1873738 w 3458202"/>
                <a:gd name="connsiteY4" fmla="*/ 4133170 h 4176420"/>
                <a:gd name="connsiteX5" fmla="*/ 1782155 w 3458202"/>
                <a:gd name="connsiteY5" fmla="*/ 4176420 h 4176420"/>
                <a:gd name="connsiteX6" fmla="*/ 1731276 w 3458202"/>
                <a:gd name="connsiteY6" fmla="*/ 4044124 h 4176420"/>
                <a:gd name="connsiteX7" fmla="*/ 1728732 w 3458202"/>
                <a:gd name="connsiteY7" fmla="*/ 3420807 h 4176420"/>
                <a:gd name="connsiteX8" fmla="*/ 1726188 w 3458202"/>
                <a:gd name="connsiteY8" fmla="*/ 3321586 h 4176420"/>
                <a:gd name="connsiteX9" fmla="*/ 1512495 w 3458202"/>
                <a:gd name="connsiteY9" fmla="*/ 3405543 h 4176420"/>
                <a:gd name="connsiteX10" fmla="*/ 1301346 w 3458202"/>
                <a:gd name="connsiteY10" fmla="*/ 3438617 h 4176420"/>
                <a:gd name="connsiteX11" fmla="*/ 1128356 w 3458202"/>
                <a:gd name="connsiteY11" fmla="*/ 3247805 h 4176420"/>
                <a:gd name="connsiteX12" fmla="*/ 1227571 w 3458202"/>
                <a:gd name="connsiteY12" fmla="*/ 3011199 h 4176420"/>
                <a:gd name="connsiteX13" fmla="*/ 1476879 w 3458202"/>
                <a:gd name="connsiteY13" fmla="*/ 2995934 h 4176420"/>
                <a:gd name="connsiteX14" fmla="*/ 1726188 w 3458202"/>
                <a:gd name="connsiteY14" fmla="*/ 3062082 h 4176420"/>
                <a:gd name="connsiteX15" fmla="*/ 1726188 w 3458202"/>
                <a:gd name="connsiteY15" fmla="*/ 2553252 h 4176420"/>
                <a:gd name="connsiteX16" fmla="*/ 1726188 w 3458202"/>
                <a:gd name="connsiteY16" fmla="*/ 2288661 h 4176420"/>
                <a:gd name="connsiteX17" fmla="*/ 1866106 w 3458202"/>
                <a:gd name="connsiteY17" fmla="*/ 2138556 h 4176420"/>
                <a:gd name="connsiteX18" fmla="*/ 2519905 w 3458202"/>
                <a:gd name="connsiteY18" fmla="*/ 2136011 h 4176420"/>
                <a:gd name="connsiteX19" fmla="*/ 2537713 w 3458202"/>
                <a:gd name="connsiteY19" fmla="*/ 2146188 h 4176420"/>
                <a:gd name="connsiteX20" fmla="*/ 2494465 w 3458202"/>
                <a:gd name="connsiteY20" fmla="*/ 2227601 h 4176420"/>
                <a:gd name="connsiteX21" fmla="*/ 2545345 w 3458202"/>
                <a:gd name="connsiteY21" fmla="*/ 2677916 h 4176420"/>
                <a:gd name="connsiteX22" fmla="*/ 2980363 w 3458202"/>
                <a:gd name="connsiteY22" fmla="*/ 2705901 h 4176420"/>
                <a:gd name="connsiteX23" fmla="*/ 3084665 w 3458202"/>
                <a:gd name="connsiteY23" fmla="*/ 2265763 h 4176420"/>
                <a:gd name="connsiteX24" fmla="*/ 3018522 w 3458202"/>
                <a:gd name="connsiteY24" fmla="*/ 2130923 h 4176420"/>
                <a:gd name="connsiteX25" fmla="*/ 618862 w 3458202"/>
                <a:gd name="connsiteY25" fmla="*/ 1546331 h 4176420"/>
                <a:gd name="connsiteX26" fmla="*/ 790644 w 3458202"/>
                <a:gd name="connsiteY26" fmla="*/ 1643223 h 4176420"/>
                <a:gd name="connsiteX27" fmla="*/ 803369 w 3458202"/>
                <a:gd name="connsiteY27" fmla="*/ 1917809 h 4176420"/>
                <a:gd name="connsiteX28" fmla="*/ 744836 w 3458202"/>
                <a:gd name="connsiteY28" fmla="*/ 2149173 h 4176420"/>
                <a:gd name="connsiteX29" fmla="*/ 818638 w 3458202"/>
                <a:gd name="connsiteY29" fmla="*/ 2149173 h 4176420"/>
                <a:gd name="connsiteX30" fmla="*/ 1467593 w 3458202"/>
                <a:gd name="connsiteY30" fmla="*/ 2146630 h 4176420"/>
                <a:gd name="connsiteX31" fmla="*/ 1668641 w 3458202"/>
                <a:gd name="connsiteY31" fmla="*/ 2339858 h 4176420"/>
                <a:gd name="connsiteX32" fmla="*/ 1666096 w 3458202"/>
                <a:gd name="connsiteY32" fmla="*/ 2970388 h 4176420"/>
                <a:gd name="connsiteX33" fmla="*/ 1536306 w 3458202"/>
                <a:gd name="connsiteY33" fmla="*/ 2899199 h 4176420"/>
                <a:gd name="connsiteX34" fmla="*/ 1141843 w 3458202"/>
                <a:gd name="connsiteY34" fmla="*/ 2947506 h 4176420"/>
                <a:gd name="connsiteX35" fmla="*/ 1055316 w 3458202"/>
                <a:gd name="connsiteY35" fmla="*/ 3333961 h 4176420"/>
                <a:gd name="connsiteX36" fmla="*/ 1393790 w 3458202"/>
                <a:gd name="connsiteY36" fmla="*/ 3544985 h 4176420"/>
                <a:gd name="connsiteX37" fmla="*/ 1559210 w 3458202"/>
                <a:gd name="connsiteY37" fmla="*/ 3496678 h 4176420"/>
                <a:gd name="connsiteX38" fmla="*/ 1666096 w 3458202"/>
                <a:gd name="connsiteY38" fmla="*/ 3445829 h 4176420"/>
                <a:gd name="connsiteX39" fmla="*/ 1666096 w 3458202"/>
                <a:gd name="connsiteY39" fmla="*/ 3809401 h 4176420"/>
                <a:gd name="connsiteX40" fmla="*/ 1666096 w 3458202"/>
                <a:gd name="connsiteY40" fmla="*/ 4076360 h 4176420"/>
                <a:gd name="connsiteX41" fmla="*/ 1638102 w 3458202"/>
                <a:gd name="connsiteY41" fmla="*/ 4165346 h 4176420"/>
                <a:gd name="connsiteX42" fmla="*/ 1599929 w 3458202"/>
                <a:gd name="connsiteY42" fmla="*/ 4145006 h 4176420"/>
                <a:gd name="connsiteX43" fmla="*/ 749925 w 3458202"/>
                <a:gd name="connsiteY43" fmla="*/ 3379725 h 4176420"/>
                <a:gd name="connsiteX44" fmla="*/ 151869 w 3458202"/>
                <a:gd name="connsiteY44" fmla="*/ 2149173 h 4176420"/>
                <a:gd name="connsiteX45" fmla="*/ 391092 w 3458202"/>
                <a:gd name="connsiteY45" fmla="*/ 2149173 h 4176420"/>
                <a:gd name="connsiteX46" fmla="*/ 482709 w 3458202"/>
                <a:gd name="connsiteY46" fmla="*/ 2149173 h 4176420"/>
                <a:gd name="connsiteX47" fmla="*/ 408906 w 3458202"/>
                <a:gd name="connsiteY47" fmla="*/ 1953403 h 4176420"/>
                <a:gd name="connsiteX48" fmla="*/ 363098 w 3458202"/>
                <a:gd name="connsiteY48" fmla="*/ 1750006 h 4176420"/>
                <a:gd name="connsiteX49" fmla="*/ 548877 w 3458202"/>
                <a:gd name="connsiteY49" fmla="*/ 1551694 h 4176420"/>
                <a:gd name="connsiteX50" fmla="*/ 618862 w 3458202"/>
                <a:gd name="connsiteY50" fmla="*/ 1546331 h 4176420"/>
                <a:gd name="connsiteX51" fmla="*/ 1596864 w 3458202"/>
                <a:gd name="connsiteY51" fmla="*/ 28475 h 4176420"/>
                <a:gd name="connsiteX52" fmla="*/ 1662976 w 3458202"/>
                <a:gd name="connsiteY52" fmla="*/ 193690 h 4176420"/>
                <a:gd name="connsiteX53" fmla="*/ 1662976 w 3458202"/>
                <a:gd name="connsiteY53" fmla="*/ 811338 h 4176420"/>
                <a:gd name="connsiteX54" fmla="*/ 1662976 w 3458202"/>
                <a:gd name="connsiteY54" fmla="*/ 895216 h 4176420"/>
                <a:gd name="connsiteX55" fmla="*/ 1894369 w 3458202"/>
                <a:gd name="connsiteY55" fmla="*/ 801171 h 4176420"/>
                <a:gd name="connsiteX56" fmla="*/ 2222387 w 3458202"/>
                <a:gd name="connsiteY56" fmla="*/ 872340 h 4176420"/>
                <a:gd name="connsiteX57" fmla="*/ 2199502 w 3458202"/>
                <a:gd name="connsiteY57" fmla="*/ 1177352 h 4176420"/>
                <a:gd name="connsiteX58" fmla="*/ 1899454 w 3458202"/>
                <a:gd name="connsiteY58" fmla="*/ 1218020 h 4176420"/>
                <a:gd name="connsiteX59" fmla="*/ 1718917 w 3458202"/>
                <a:gd name="connsiteY59" fmla="*/ 1151934 h 4176420"/>
                <a:gd name="connsiteX60" fmla="*/ 1662976 w 3458202"/>
                <a:gd name="connsiteY60" fmla="*/ 1202770 h 4176420"/>
                <a:gd name="connsiteX61" fmla="*/ 1662976 w 3458202"/>
                <a:gd name="connsiteY61" fmla="*/ 1889046 h 4176420"/>
                <a:gd name="connsiteX62" fmla="*/ 1474811 w 3458202"/>
                <a:gd name="connsiteY62" fmla="*/ 2077136 h 4176420"/>
                <a:gd name="connsiteX63" fmla="*/ 849288 w 3458202"/>
                <a:gd name="connsiteY63" fmla="*/ 2077136 h 4176420"/>
                <a:gd name="connsiteX64" fmla="*/ 905229 w 3458202"/>
                <a:gd name="connsiteY64" fmla="*/ 1978007 h 4176420"/>
                <a:gd name="connsiteX65" fmla="*/ 897600 w 3458202"/>
                <a:gd name="connsiteY65" fmla="*/ 1611994 h 4176420"/>
                <a:gd name="connsiteX66" fmla="*/ 569582 w 3458202"/>
                <a:gd name="connsiteY66" fmla="*/ 1456946 h 4176420"/>
                <a:gd name="connsiteX67" fmla="*/ 282248 w 3458202"/>
                <a:gd name="connsiteY67" fmla="*/ 1695872 h 4176420"/>
                <a:gd name="connsiteX68" fmla="*/ 312762 w 3458202"/>
                <a:gd name="connsiteY68" fmla="*/ 1978007 h 4176420"/>
                <a:gd name="connsiteX69" fmla="*/ 363617 w 3458202"/>
                <a:gd name="connsiteY69" fmla="*/ 2077136 h 4176420"/>
                <a:gd name="connsiteX70" fmla="*/ 134767 w 3458202"/>
                <a:gd name="connsiteY70" fmla="*/ 2077136 h 4176420"/>
                <a:gd name="connsiteX71" fmla="*/ 88997 w 3458202"/>
                <a:gd name="connsiteY71" fmla="*/ 1845836 h 4176420"/>
                <a:gd name="connsiteX72" fmla="*/ 33056 w 3458202"/>
                <a:gd name="connsiteY72" fmla="*/ 1317149 h 4176420"/>
                <a:gd name="connsiteX73" fmla="*/ 76284 w 3458202"/>
                <a:gd name="connsiteY73" fmla="*/ 1291731 h 4176420"/>
                <a:gd name="connsiteX74" fmla="*/ 216136 w 3458202"/>
                <a:gd name="connsiteY74" fmla="*/ 943510 h 4176420"/>
                <a:gd name="connsiteX75" fmla="*/ 0 w 3458202"/>
                <a:gd name="connsiteY75" fmla="*/ 686792 h 4176420"/>
                <a:gd name="connsiteX76" fmla="*/ 0 w 3458202"/>
                <a:gd name="connsiteY76" fmla="*/ 671541 h 4176420"/>
                <a:gd name="connsiteX77" fmla="*/ 2543 w 3458202"/>
                <a:gd name="connsiteY77" fmla="*/ 671541 h 4176420"/>
                <a:gd name="connsiteX78" fmla="*/ 2543 w 3458202"/>
                <a:gd name="connsiteY78" fmla="*/ 577496 h 4176420"/>
                <a:gd name="connsiteX79" fmla="*/ 73741 w 3458202"/>
                <a:gd name="connsiteY79" fmla="*/ 498701 h 4176420"/>
                <a:gd name="connsiteX80" fmla="*/ 506013 w 3458202"/>
                <a:gd name="connsiteY80" fmla="*/ 424990 h 4176420"/>
                <a:gd name="connsiteX81" fmla="*/ 1256132 w 3458202"/>
                <a:gd name="connsiteY81" fmla="*/ 191148 h 4176420"/>
                <a:gd name="connsiteX82" fmla="*/ 1596864 w 3458202"/>
                <a:gd name="connsiteY82" fmla="*/ 28475 h 4176420"/>
                <a:gd name="connsiteX83" fmla="*/ 1807928 w 3458202"/>
                <a:gd name="connsiteY83" fmla="*/ 0 h 4176420"/>
                <a:gd name="connsiteX84" fmla="*/ 2456341 w 3458202"/>
                <a:gd name="connsiteY84" fmla="*/ 287317 h 4176420"/>
                <a:gd name="connsiteX85" fmla="*/ 2563138 w 3458202"/>
                <a:gd name="connsiteY85" fmla="*/ 518696 h 4176420"/>
                <a:gd name="connsiteX86" fmla="*/ 2997956 w 3458202"/>
                <a:gd name="connsiteY86" fmla="*/ 551750 h 4176420"/>
                <a:gd name="connsiteX87" fmla="*/ 3094582 w 3458202"/>
                <a:gd name="connsiteY87" fmla="*/ 447502 h 4176420"/>
                <a:gd name="connsiteX88" fmla="*/ 3280206 w 3458202"/>
                <a:gd name="connsiteY88" fmla="*/ 478014 h 4176420"/>
                <a:gd name="connsiteX89" fmla="*/ 3425146 w 3458202"/>
                <a:gd name="connsiteY89" fmla="*/ 508525 h 4176420"/>
                <a:gd name="connsiteX90" fmla="*/ 3458202 w 3458202"/>
                <a:gd name="connsiteY90" fmla="*/ 546665 h 4176420"/>
                <a:gd name="connsiteX91" fmla="*/ 3450574 w 3458202"/>
                <a:gd name="connsiteY91" fmla="*/ 933144 h 4176420"/>
                <a:gd name="connsiteX92" fmla="*/ 3432774 w 3458202"/>
                <a:gd name="connsiteY92" fmla="*/ 1200119 h 4176420"/>
                <a:gd name="connsiteX93" fmla="*/ 3384461 w 3458202"/>
                <a:gd name="connsiteY93" fmla="*/ 1774753 h 4176420"/>
                <a:gd name="connsiteX94" fmla="*/ 3331062 w 3458202"/>
                <a:gd name="connsiteY94" fmla="*/ 2051899 h 4176420"/>
                <a:gd name="connsiteX95" fmla="*/ 3000499 w 3458202"/>
                <a:gd name="connsiteY95" fmla="*/ 2051899 h 4176420"/>
                <a:gd name="connsiteX96" fmla="*/ 2914044 w 3458202"/>
                <a:gd name="connsiteY96" fmla="*/ 2051899 h 4176420"/>
                <a:gd name="connsiteX97" fmla="*/ 3000499 w 3458202"/>
                <a:gd name="connsiteY97" fmla="*/ 2275650 h 4176420"/>
                <a:gd name="connsiteX98" fmla="*/ 3031013 w 3458202"/>
                <a:gd name="connsiteY98" fmla="*/ 2481602 h 4176420"/>
                <a:gd name="connsiteX99" fmla="*/ 2832674 w 3458202"/>
                <a:gd name="connsiteY99" fmla="*/ 2654501 h 4176420"/>
                <a:gd name="connsiteX100" fmla="*/ 2598737 w 3458202"/>
                <a:gd name="connsiteY100" fmla="*/ 2547711 h 4176420"/>
                <a:gd name="connsiteX101" fmla="*/ 2593652 w 3458202"/>
                <a:gd name="connsiteY101" fmla="*/ 2290906 h 4176420"/>
                <a:gd name="connsiteX102" fmla="*/ 2654679 w 3458202"/>
                <a:gd name="connsiteY102" fmla="*/ 2054441 h 4176420"/>
                <a:gd name="connsiteX103" fmla="*/ 2405485 w 3458202"/>
                <a:gd name="connsiteY103" fmla="*/ 2054441 h 4176420"/>
                <a:gd name="connsiteX104" fmla="*/ 1884212 w 3458202"/>
                <a:gd name="connsiteY104" fmla="*/ 2051899 h 4176420"/>
                <a:gd name="connsiteX105" fmla="*/ 1731644 w 3458202"/>
                <a:gd name="connsiteY105" fmla="*/ 1909512 h 4176420"/>
                <a:gd name="connsiteX106" fmla="*/ 1729101 w 3458202"/>
                <a:gd name="connsiteY106" fmla="*/ 1233173 h 4176420"/>
                <a:gd name="connsiteX107" fmla="*/ 1838441 w 3458202"/>
                <a:gd name="connsiteY107" fmla="*/ 1291654 h 4176420"/>
                <a:gd name="connsiteX108" fmla="*/ 2209690 w 3458202"/>
                <a:gd name="connsiteY108" fmla="*/ 1289111 h 4176420"/>
                <a:gd name="connsiteX109" fmla="*/ 2362257 w 3458202"/>
                <a:gd name="connsiteY109" fmla="*/ 948399 h 4176420"/>
                <a:gd name="connsiteX110" fmla="*/ 2113063 w 3458202"/>
                <a:gd name="connsiteY110" fmla="*/ 671253 h 4176420"/>
                <a:gd name="connsiteX111" fmla="*/ 1833356 w 3458202"/>
                <a:gd name="connsiteY111" fmla="*/ 709393 h 4176420"/>
                <a:gd name="connsiteX112" fmla="*/ 1729101 w 3458202"/>
                <a:gd name="connsiteY112" fmla="*/ 760245 h 4176420"/>
                <a:gd name="connsiteX113" fmla="*/ 1729101 w 3458202"/>
                <a:gd name="connsiteY113" fmla="*/ 551750 h 4176420"/>
                <a:gd name="connsiteX114" fmla="*/ 1729101 w 3458202"/>
                <a:gd name="connsiteY114" fmla="*/ 142387 h 4176420"/>
                <a:gd name="connsiteX115" fmla="*/ 1807928 w 3458202"/>
                <a:gd name="connsiteY115" fmla="*/ 0 h 417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458202" h="4176420">
                  <a:moveTo>
                    <a:pt x="3018522" y="2130923"/>
                  </a:moveTo>
                  <a:cubicBezTo>
                    <a:pt x="3117737" y="2130923"/>
                    <a:pt x="3214407" y="2130923"/>
                    <a:pt x="3311078" y="2130923"/>
                  </a:cubicBezTo>
                  <a:cubicBezTo>
                    <a:pt x="3237303" y="2436221"/>
                    <a:pt x="3125369" y="2726254"/>
                    <a:pt x="2960011" y="3001023"/>
                  </a:cubicBezTo>
                  <a:cubicBezTo>
                    <a:pt x="2820093" y="3235085"/>
                    <a:pt x="2667455" y="3461514"/>
                    <a:pt x="2471570" y="3652325"/>
                  </a:cubicBezTo>
                  <a:cubicBezTo>
                    <a:pt x="2285860" y="3830416"/>
                    <a:pt x="2095063" y="4003418"/>
                    <a:pt x="1873738" y="4133170"/>
                  </a:cubicBezTo>
                  <a:cubicBezTo>
                    <a:pt x="1840666" y="4153523"/>
                    <a:pt x="1812683" y="4166244"/>
                    <a:pt x="1782155" y="4176420"/>
                  </a:cubicBezTo>
                  <a:cubicBezTo>
                    <a:pt x="1749084" y="4148435"/>
                    <a:pt x="1731276" y="4105184"/>
                    <a:pt x="1731276" y="4044124"/>
                  </a:cubicBezTo>
                  <a:cubicBezTo>
                    <a:pt x="1728732" y="3835504"/>
                    <a:pt x="1728732" y="3629428"/>
                    <a:pt x="1728732" y="3420807"/>
                  </a:cubicBezTo>
                  <a:cubicBezTo>
                    <a:pt x="1728732" y="3395366"/>
                    <a:pt x="1728732" y="3369924"/>
                    <a:pt x="1726188" y="3321586"/>
                  </a:cubicBezTo>
                  <a:cubicBezTo>
                    <a:pt x="1649869" y="3352115"/>
                    <a:pt x="1578638" y="3375013"/>
                    <a:pt x="1512495" y="3405543"/>
                  </a:cubicBezTo>
                  <a:cubicBezTo>
                    <a:pt x="1443808" y="3438617"/>
                    <a:pt x="1377665" y="3461514"/>
                    <a:pt x="1301346" y="3438617"/>
                  </a:cubicBezTo>
                  <a:cubicBezTo>
                    <a:pt x="1202131" y="3410631"/>
                    <a:pt x="1146164" y="3347027"/>
                    <a:pt x="1128356" y="3247805"/>
                  </a:cubicBezTo>
                  <a:cubicBezTo>
                    <a:pt x="1110548" y="3151128"/>
                    <a:pt x="1146164" y="3069715"/>
                    <a:pt x="1227571" y="3011199"/>
                  </a:cubicBezTo>
                  <a:cubicBezTo>
                    <a:pt x="1306434" y="2955228"/>
                    <a:pt x="1392928" y="2947596"/>
                    <a:pt x="1476879" y="2995934"/>
                  </a:cubicBezTo>
                  <a:cubicBezTo>
                    <a:pt x="1553198" y="3039185"/>
                    <a:pt x="1632061" y="3072259"/>
                    <a:pt x="1726188" y="3062082"/>
                  </a:cubicBezTo>
                  <a:cubicBezTo>
                    <a:pt x="1726188" y="2891624"/>
                    <a:pt x="1726188" y="2723710"/>
                    <a:pt x="1726188" y="2553252"/>
                  </a:cubicBezTo>
                  <a:cubicBezTo>
                    <a:pt x="1726188" y="2466751"/>
                    <a:pt x="1723644" y="2377706"/>
                    <a:pt x="1726188" y="2288661"/>
                  </a:cubicBezTo>
                  <a:cubicBezTo>
                    <a:pt x="1728732" y="2202159"/>
                    <a:pt x="1782155" y="2138556"/>
                    <a:pt x="1866106" y="2138556"/>
                  </a:cubicBezTo>
                  <a:cubicBezTo>
                    <a:pt x="2082343" y="2133467"/>
                    <a:pt x="2301124" y="2136011"/>
                    <a:pt x="2519905" y="2136011"/>
                  </a:cubicBezTo>
                  <a:cubicBezTo>
                    <a:pt x="2524993" y="2136011"/>
                    <a:pt x="2527537" y="2141100"/>
                    <a:pt x="2537713" y="2146188"/>
                  </a:cubicBezTo>
                  <a:cubicBezTo>
                    <a:pt x="2524993" y="2174174"/>
                    <a:pt x="2512273" y="2202159"/>
                    <a:pt x="2494465" y="2227601"/>
                  </a:cubicBezTo>
                  <a:cubicBezTo>
                    <a:pt x="2397795" y="2380250"/>
                    <a:pt x="2418146" y="2558341"/>
                    <a:pt x="2545345" y="2677916"/>
                  </a:cubicBezTo>
                  <a:cubicBezTo>
                    <a:pt x="2662367" y="2789858"/>
                    <a:pt x="2845533" y="2802579"/>
                    <a:pt x="2980363" y="2705901"/>
                  </a:cubicBezTo>
                  <a:cubicBezTo>
                    <a:pt x="3120281" y="2606679"/>
                    <a:pt x="3160984" y="2431133"/>
                    <a:pt x="3084665" y="2265763"/>
                  </a:cubicBezTo>
                  <a:cubicBezTo>
                    <a:pt x="3064314" y="2225057"/>
                    <a:pt x="3043962" y="2181806"/>
                    <a:pt x="3018522" y="2130923"/>
                  </a:cubicBezTo>
                  <a:close/>
                  <a:moveTo>
                    <a:pt x="618862" y="1546331"/>
                  </a:moveTo>
                  <a:cubicBezTo>
                    <a:pt x="686143" y="1550740"/>
                    <a:pt x="744836" y="1584110"/>
                    <a:pt x="790644" y="1643223"/>
                  </a:cubicBezTo>
                  <a:cubicBezTo>
                    <a:pt x="851722" y="1722039"/>
                    <a:pt x="856812" y="1826280"/>
                    <a:pt x="803369" y="1917809"/>
                  </a:cubicBezTo>
                  <a:cubicBezTo>
                    <a:pt x="749925" y="2006795"/>
                    <a:pt x="737201" y="2057644"/>
                    <a:pt x="744836" y="2149173"/>
                  </a:cubicBezTo>
                  <a:cubicBezTo>
                    <a:pt x="767740" y="2149173"/>
                    <a:pt x="793189" y="2149173"/>
                    <a:pt x="818638" y="2149173"/>
                  </a:cubicBezTo>
                  <a:cubicBezTo>
                    <a:pt x="1034956" y="2149173"/>
                    <a:pt x="1251275" y="2151715"/>
                    <a:pt x="1467593" y="2146630"/>
                  </a:cubicBezTo>
                  <a:cubicBezTo>
                    <a:pt x="1584659" y="2144088"/>
                    <a:pt x="1673731" y="2194937"/>
                    <a:pt x="1668641" y="2339858"/>
                  </a:cubicBezTo>
                  <a:cubicBezTo>
                    <a:pt x="1661007" y="2545797"/>
                    <a:pt x="1666096" y="2751737"/>
                    <a:pt x="1666096" y="2970388"/>
                  </a:cubicBezTo>
                  <a:cubicBezTo>
                    <a:pt x="1617743" y="2942421"/>
                    <a:pt x="1577024" y="2919539"/>
                    <a:pt x="1536306" y="2899199"/>
                  </a:cubicBezTo>
                  <a:cubicBezTo>
                    <a:pt x="1409060" y="2830553"/>
                    <a:pt x="1251275" y="2850893"/>
                    <a:pt x="1141843" y="2947506"/>
                  </a:cubicBezTo>
                  <a:cubicBezTo>
                    <a:pt x="1034956" y="3041577"/>
                    <a:pt x="999327" y="3199210"/>
                    <a:pt x="1055316" y="3333961"/>
                  </a:cubicBezTo>
                  <a:cubicBezTo>
                    <a:pt x="1111304" y="3468711"/>
                    <a:pt x="1248730" y="3560240"/>
                    <a:pt x="1393790" y="3544985"/>
                  </a:cubicBezTo>
                  <a:cubicBezTo>
                    <a:pt x="1449778" y="3539900"/>
                    <a:pt x="1505766" y="3514476"/>
                    <a:pt x="1559210" y="3496678"/>
                  </a:cubicBezTo>
                  <a:cubicBezTo>
                    <a:pt x="1594839" y="3483966"/>
                    <a:pt x="1625378" y="3463626"/>
                    <a:pt x="1666096" y="3445829"/>
                  </a:cubicBezTo>
                  <a:cubicBezTo>
                    <a:pt x="1666096" y="3572952"/>
                    <a:pt x="1666096" y="3689905"/>
                    <a:pt x="1666096" y="3809401"/>
                  </a:cubicBezTo>
                  <a:cubicBezTo>
                    <a:pt x="1666096" y="3898387"/>
                    <a:pt x="1668641" y="3987374"/>
                    <a:pt x="1666096" y="4076360"/>
                  </a:cubicBezTo>
                  <a:cubicBezTo>
                    <a:pt x="1666096" y="4109412"/>
                    <a:pt x="1655917" y="4139921"/>
                    <a:pt x="1638102" y="4165346"/>
                  </a:cubicBezTo>
                  <a:cubicBezTo>
                    <a:pt x="1625378" y="4160261"/>
                    <a:pt x="1612653" y="4152634"/>
                    <a:pt x="1599929" y="4145006"/>
                  </a:cubicBezTo>
                  <a:cubicBezTo>
                    <a:pt x="1274179" y="3936524"/>
                    <a:pt x="986603" y="3687363"/>
                    <a:pt x="749925" y="3379725"/>
                  </a:cubicBezTo>
                  <a:cubicBezTo>
                    <a:pt x="462349" y="3008525"/>
                    <a:pt x="266391" y="2596646"/>
                    <a:pt x="151869" y="2149173"/>
                  </a:cubicBezTo>
                  <a:cubicBezTo>
                    <a:pt x="233307" y="2149173"/>
                    <a:pt x="312199" y="2149173"/>
                    <a:pt x="391092" y="2149173"/>
                  </a:cubicBezTo>
                  <a:cubicBezTo>
                    <a:pt x="416541" y="2149173"/>
                    <a:pt x="439445" y="2149173"/>
                    <a:pt x="482709" y="2149173"/>
                  </a:cubicBezTo>
                  <a:cubicBezTo>
                    <a:pt x="454715" y="2075441"/>
                    <a:pt x="429265" y="2014422"/>
                    <a:pt x="408906" y="1953403"/>
                  </a:cubicBezTo>
                  <a:cubicBezTo>
                    <a:pt x="388547" y="1884757"/>
                    <a:pt x="358008" y="1816110"/>
                    <a:pt x="363098" y="1750006"/>
                  </a:cubicBezTo>
                  <a:cubicBezTo>
                    <a:pt x="370732" y="1643223"/>
                    <a:pt x="444535" y="1574576"/>
                    <a:pt x="548877" y="1551694"/>
                  </a:cubicBezTo>
                  <a:cubicBezTo>
                    <a:pt x="573054" y="1546609"/>
                    <a:pt x="596435" y="1544861"/>
                    <a:pt x="618862" y="1546331"/>
                  </a:cubicBezTo>
                  <a:close/>
                  <a:moveTo>
                    <a:pt x="1596864" y="28475"/>
                  </a:moveTo>
                  <a:cubicBezTo>
                    <a:pt x="1642634" y="56435"/>
                    <a:pt x="1662976" y="109811"/>
                    <a:pt x="1662976" y="193690"/>
                  </a:cubicBezTo>
                  <a:cubicBezTo>
                    <a:pt x="1662976" y="399573"/>
                    <a:pt x="1662976" y="605455"/>
                    <a:pt x="1662976" y="811338"/>
                  </a:cubicBezTo>
                  <a:cubicBezTo>
                    <a:pt x="1662976" y="831672"/>
                    <a:pt x="1662976" y="854548"/>
                    <a:pt x="1662976" y="895216"/>
                  </a:cubicBezTo>
                  <a:cubicBezTo>
                    <a:pt x="1749430" y="862173"/>
                    <a:pt x="1823171" y="834214"/>
                    <a:pt x="1894369" y="801171"/>
                  </a:cubicBezTo>
                  <a:cubicBezTo>
                    <a:pt x="2024050" y="740169"/>
                    <a:pt x="2148646" y="763045"/>
                    <a:pt x="2222387" y="872340"/>
                  </a:cubicBezTo>
                  <a:cubicBezTo>
                    <a:pt x="2285956" y="966386"/>
                    <a:pt x="2275785" y="1093474"/>
                    <a:pt x="2199502" y="1177352"/>
                  </a:cubicBezTo>
                  <a:cubicBezTo>
                    <a:pt x="2123218" y="1256147"/>
                    <a:pt x="1998622" y="1268856"/>
                    <a:pt x="1899454" y="1218020"/>
                  </a:cubicBezTo>
                  <a:cubicBezTo>
                    <a:pt x="1843513" y="1187519"/>
                    <a:pt x="1779944" y="1169727"/>
                    <a:pt x="1718917" y="1151934"/>
                  </a:cubicBezTo>
                  <a:cubicBezTo>
                    <a:pt x="1678233" y="1139226"/>
                    <a:pt x="1662976" y="1157018"/>
                    <a:pt x="1662976" y="1202770"/>
                  </a:cubicBezTo>
                  <a:cubicBezTo>
                    <a:pt x="1665519" y="1431528"/>
                    <a:pt x="1662976" y="1660287"/>
                    <a:pt x="1662976" y="1889046"/>
                  </a:cubicBezTo>
                  <a:cubicBezTo>
                    <a:pt x="1662976" y="2026301"/>
                    <a:pt x="1612120" y="2077136"/>
                    <a:pt x="1474811" y="2077136"/>
                  </a:cubicBezTo>
                  <a:cubicBezTo>
                    <a:pt x="1271388" y="2077136"/>
                    <a:pt x="1067966" y="2077136"/>
                    <a:pt x="849288" y="2077136"/>
                  </a:cubicBezTo>
                  <a:cubicBezTo>
                    <a:pt x="869630" y="2039010"/>
                    <a:pt x="887429" y="2008509"/>
                    <a:pt x="905229" y="1978007"/>
                  </a:cubicBezTo>
                  <a:cubicBezTo>
                    <a:pt x="976426" y="1853461"/>
                    <a:pt x="973884" y="1728915"/>
                    <a:pt x="897600" y="1611994"/>
                  </a:cubicBezTo>
                  <a:cubicBezTo>
                    <a:pt x="821317" y="1495072"/>
                    <a:pt x="706892" y="1439154"/>
                    <a:pt x="569582" y="1456946"/>
                  </a:cubicBezTo>
                  <a:cubicBezTo>
                    <a:pt x="427187" y="1477280"/>
                    <a:pt x="328018" y="1558617"/>
                    <a:pt x="282248" y="1695872"/>
                  </a:cubicBezTo>
                  <a:cubicBezTo>
                    <a:pt x="249192" y="1795000"/>
                    <a:pt x="266992" y="1889046"/>
                    <a:pt x="312762" y="1978007"/>
                  </a:cubicBezTo>
                  <a:cubicBezTo>
                    <a:pt x="328018" y="2008509"/>
                    <a:pt x="343275" y="2039010"/>
                    <a:pt x="363617" y="2077136"/>
                  </a:cubicBezTo>
                  <a:cubicBezTo>
                    <a:pt x="284791" y="2077136"/>
                    <a:pt x="211051" y="2077136"/>
                    <a:pt x="134767" y="2077136"/>
                  </a:cubicBezTo>
                  <a:cubicBezTo>
                    <a:pt x="116968" y="2000883"/>
                    <a:pt x="101711" y="1924630"/>
                    <a:pt x="88997" y="1845836"/>
                  </a:cubicBezTo>
                  <a:cubicBezTo>
                    <a:pt x="58484" y="1672996"/>
                    <a:pt x="45770" y="1495072"/>
                    <a:pt x="33056" y="1317149"/>
                  </a:cubicBezTo>
                  <a:cubicBezTo>
                    <a:pt x="48313" y="1309524"/>
                    <a:pt x="63570" y="1301898"/>
                    <a:pt x="76284" y="1291731"/>
                  </a:cubicBezTo>
                  <a:cubicBezTo>
                    <a:pt x="193251" y="1205311"/>
                    <a:pt x="241564" y="1085849"/>
                    <a:pt x="216136" y="943510"/>
                  </a:cubicBezTo>
                  <a:cubicBezTo>
                    <a:pt x="193251" y="821505"/>
                    <a:pt x="114425" y="724918"/>
                    <a:pt x="0" y="686792"/>
                  </a:cubicBezTo>
                  <a:cubicBezTo>
                    <a:pt x="0" y="681708"/>
                    <a:pt x="0" y="676625"/>
                    <a:pt x="0" y="671541"/>
                  </a:cubicBezTo>
                  <a:cubicBezTo>
                    <a:pt x="2543" y="671541"/>
                    <a:pt x="2543" y="671541"/>
                    <a:pt x="2543" y="671541"/>
                  </a:cubicBezTo>
                  <a:cubicBezTo>
                    <a:pt x="2543" y="641040"/>
                    <a:pt x="2543" y="610539"/>
                    <a:pt x="2543" y="577496"/>
                  </a:cubicBezTo>
                  <a:cubicBezTo>
                    <a:pt x="2543" y="508868"/>
                    <a:pt x="5086" y="508868"/>
                    <a:pt x="73741" y="498701"/>
                  </a:cubicBezTo>
                  <a:cubicBezTo>
                    <a:pt x="218679" y="473284"/>
                    <a:pt x="361074" y="450408"/>
                    <a:pt x="506013" y="424990"/>
                  </a:cubicBezTo>
                  <a:cubicBezTo>
                    <a:pt x="765376" y="379238"/>
                    <a:pt x="1014568" y="297902"/>
                    <a:pt x="1256132" y="191148"/>
                  </a:cubicBezTo>
                  <a:cubicBezTo>
                    <a:pt x="1370557" y="137771"/>
                    <a:pt x="1482439" y="84394"/>
                    <a:pt x="1596864" y="28475"/>
                  </a:cubicBezTo>
                  <a:close/>
                  <a:moveTo>
                    <a:pt x="1807928" y="0"/>
                  </a:moveTo>
                  <a:cubicBezTo>
                    <a:pt x="2018980" y="109333"/>
                    <a:pt x="2232575" y="208495"/>
                    <a:pt x="2456341" y="287317"/>
                  </a:cubicBezTo>
                  <a:cubicBezTo>
                    <a:pt x="2458884" y="373766"/>
                    <a:pt x="2497025" y="457673"/>
                    <a:pt x="2563138" y="518696"/>
                  </a:cubicBezTo>
                  <a:cubicBezTo>
                    <a:pt x="2682650" y="633114"/>
                    <a:pt x="2863188" y="645827"/>
                    <a:pt x="2997956" y="551750"/>
                  </a:cubicBezTo>
                  <a:cubicBezTo>
                    <a:pt x="3038641" y="523781"/>
                    <a:pt x="3071697" y="488184"/>
                    <a:pt x="3094582" y="447502"/>
                  </a:cubicBezTo>
                  <a:cubicBezTo>
                    <a:pt x="3155610" y="460215"/>
                    <a:pt x="3219179" y="470386"/>
                    <a:pt x="3280206" y="478014"/>
                  </a:cubicBezTo>
                  <a:cubicBezTo>
                    <a:pt x="3328520" y="485642"/>
                    <a:pt x="3379376" y="495812"/>
                    <a:pt x="3425146" y="508525"/>
                  </a:cubicBezTo>
                  <a:cubicBezTo>
                    <a:pt x="3440403" y="511068"/>
                    <a:pt x="3458202" y="533951"/>
                    <a:pt x="3458202" y="546665"/>
                  </a:cubicBezTo>
                  <a:cubicBezTo>
                    <a:pt x="3458202" y="676339"/>
                    <a:pt x="3455659" y="806012"/>
                    <a:pt x="3450574" y="933144"/>
                  </a:cubicBezTo>
                  <a:cubicBezTo>
                    <a:pt x="3445488" y="1022136"/>
                    <a:pt x="3440403" y="1111127"/>
                    <a:pt x="3432774" y="1200119"/>
                  </a:cubicBezTo>
                  <a:cubicBezTo>
                    <a:pt x="3417517" y="1390816"/>
                    <a:pt x="3414975" y="1584056"/>
                    <a:pt x="3384461" y="1774753"/>
                  </a:cubicBezTo>
                  <a:cubicBezTo>
                    <a:pt x="3369204" y="1868830"/>
                    <a:pt x="3351405" y="1960364"/>
                    <a:pt x="3331062" y="2051899"/>
                  </a:cubicBezTo>
                  <a:cubicBezTo>
                    <a:pt x="3219179" y="2051899"/>
                    <a:pt x="3109839" y="2051899"/>
                    <a:pt x="3000499" y="2051899"/>
                  </a:cubicBezTo>
                  <a:cubicBezTo>
                    <a:pt x="2980157" y="2051899"/>
                    <a:pt x="2957271" y="2051899"/>
                    <a:pt x="2914044" y="2051899"/>
                  </a:cubicBezTo>
                  <a:cubicBezTo>
                    <a:pt x="2947100" y="2135805"/>
                    <a:pt x="2969985" y="2206999"/>
                    <a:pt x="3000499" y="2275650"/>
                  </a:cubicBezTo>
                  <a:cubicBezTo>
                    <a:pt x="3031013" y="2341758"/>
                    <a:pt x="3056440" y="2407866"/>
                    <a:pt x="3031013" y="2481602"/>
                  </a:cubicBezTo>
                  <a:cubicBezTo>
                    <a:pt x="3000499" y="2578222"/>
                    <a:pt x="2934386" y="2639245"/>
                    <a:pt x="2832674" y="2654501"/>
                  </a:cubicBezTo>
                  <a:cubicBezTo>
                    <a:pt x="2733505" y="2667214"/>
                    <a:pt x="2654679" y="2631617"/>
                    <a:pt x="2598737" y="2547711"/>
                  </a:cubicBezTo>
                  <a:cubicBezTo>
                    <a:pt x="2542796" y="2463804"/>
                    <a:pt x="2542796" y="2377355"/>
                    <a:pt x="2593652" y="2290906"/>
                  </a:cubicBezTo>
                  <a:cubicBezTo>
                    <a:pt x="2634336" y="2219712"/>
                    <a:pt x="2667393" y="2145976"/>
                    <a:pt x="2654679" y="2054441"/>
                  </a:cubicBezTo>
                  <a:cubicBezTo>
                    <a:pt x="2568224" y="2054441"/>
                    <a:pt x="2486854" y="2054441"/>
                    <a:pt x="2405485" y="2054441"/>
                  </a:cubicBezTo>
                  <a:cubicBezTo>
                    <a:pt x="2230032" y="2054441"/>
                    <a:pt x="2057122" y="2054441"/>
                    <a:pt x="1884212" y="2051899"/>
                  </a:cubicBezTo>
                  <a:cubicBezTo>
                    <a:pt x="1797757" y="2051899"/>
                    <a:pt x="1731644" y="1995961"/>
                    <a:pt x="1731644" y="1909512"/>
                  </a:cubicBezTo>
                  <a:cubicBezTo>
                    <a:pt x="1729101" y="1690846"/>
                    <a:pt x="1729101" y="1469638"/>
                    <a:pt x="1729101" y="1233173"/>
                  </a:cubicBezTo>
                  <a:cubicBezTo>
                    <a:pt x="1772329" y="1256057"/>
                    <a:pt x="1805385" y="1273855"/>
                    <a:pt x="1838441" y="1291654"/>
                  </a:cubicBezTo>
                  <a:cubicBezTo>
                    <a:pt x="1963038" y="1367933"/>
                    <a:pt x="2087635" y="1367933"/>
                    <a:pt x="2209690" y="1289111"/>
                  </a:cubicBezTo>
                  <a:cubicBezTo>
                    <a:pt x="2334287" y="1210290"/>
                    <a:pt x="2385142" y="1090786"/>
                    <a:pt x="2362257" y="948399"/>
                  </a:cubicBezTo>
                  <a:cubicBezTo>
                    <a:pt x="2341915" y="806012"/>
                    <a:pt x="2255460" y="709393"/>
                    <a:pt x="2113063" y="671253"/>
                  </a:cubicBezTo>
                  <a:cubicBezTo>
                    <a:pt x="2016437" y="643284"/>
                    <a:pt x="1922354" y="661083"/>
                    <a:pt x="1833356" y="709393"/>
                  </a:cubicBezTo>
                  <a:cubicBezTo>
                    <a:pt x="1802842" y="724648"/>
                    <a:pt x="1772329" y="739904"/>
                    <a:pt x="1729101" y="760245"/>
                  </a:cubicBezTo>
                  <a:cubicBezTo>
                    <a:pt x="1729101" y="683966"/>
                    <a:pt x="1729101" y="617858"/>
                    <a:pt x="1729101" y="551750"/>
                  </a:cubicBezTo>
                  <a:cubicBezTo>
                    <a:pt x="1729101" y="416991"/>
                    <a:pt x="1729101" y="279689"/>
                    <a:pt x="1729101" y="142387"/>
                  </a:cubicBezTo>
                  <a:cubicBezTo>
                    <a:pt x="1731644" y="73736"/>
                    <a:pt x="1757072" y="22884"/>
                    <a:pt x="1807928" y="0"/>
                  </a:cubicBezTo>
                  <a:close/>
                </a:path>
              </a:pathLst>
            </a:custGeom>
            <a:solidFill>
              <a:schemeClr val="tx2">
                <a:alpha val="1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algn="l"/>
            </a:p>
          </p:txBody>
        </p:sp>
        <p:grpSp>
          <p:nvGrpSpPr>
            <p:cNvPr id="22" name="组合 21" descr="9c883e49-64bc-4a5a-9b5f-bda293762a82"/>
            <p:cNvGrpSpPr/>
            <p:nvPr/>
          </p:nvGrpSpPr>
          <p:grpSpPr>
            <a:xfrm>
              <a:off x="1054101" y="2150789"/>
              <a:ext cx="3175000" cy="1594505"/>
              <a:chOff x="1054101" y="2150789"/>
              <a:chExt cx="3175000" cy="1594505"/>
            </a:xfrm>
          </p:grpSpPr>
          <p:sp>
            <p:nvSpPr>
              <p:cNvPr id="7" name="Bullet1" descr="8e21d6e8-68ec-48b4-bcdf-b18a176a5163"/>
              <p:cNvSpPr txBox="1"/>
              <p:nvPr/>
            </p:nvSpPr>
            <p:spPr bwMode="auto">
              <a:xfrm>
                <a:off x="1054101" y="2150789"/>
                <a:ext cx="3175000" cy="6961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生活活动培养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1" descr="cda02974-4d51-4681-9586-b21ede3949de"/>
              <p:cNvSpPr/>
              <p:nvPr/>
            </p:nvSpPr>
            <p:spPr bwMode="auto">
              <a:xfrm>
                <a:off x="1054101" y="2846941"/>
                <a:ext cx="3175000" cy="898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结合日常生活培养学前儿童良好生活卫生习惯和自我保健能力。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3" name="组合 22" descr="bdb7bd65-3ce7-4f25-bb5b-1afedd3aef59"/>
            <p:cNvGrpSpPr/>
            <p:nvPr/>
          </p:nvGrpSpPr>
          <p:grpSpPr>
            <a:xfrm>
              <a:off x="1054101" y="4410063"/>
              <a:ext cx="3175000" cy="1594505"/>
              <a:chOff x="1054101" y="4410063"/>
              <a:chExt cx="3175000" cy="1594505"/>
            </a:xfrm>
          </p:grpSpPr>
          <p:sp>
            <p:nvSpPr>
              <p:cNvPr id="9" name="Bullet2" descr="5a143c2d-f8aa-4dfa-bbc9-b213ec0080ef"/>
              <p:cNvSpPr txBox="1"/>
              <p:nvPr/>
            </p:nvSpPr>
            <p:spPr bwMode="auto">
              <a:xfrm>
                <a:off x="1054101" y="4410063"/>
                <a:ext cx="3175000" cy="6961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专门教育活动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2" descr="4aeb911c-e00e-4eba-a17f-7d0512255eed"/>
              <p:cNvSpPr/>
              <p:nvPr/>
            </p:nvSpPr>
            <p:spPr bwMode="auto">
              <a:xfrm>
                <a:off x="1054101" y="5106215"/>
                <a:ext cx="3175000" cy="898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通过集体、小组和个别活动等多种形式开展系统的健康教育。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4" name="组合 23" descr="9d901261-bba3-4b1d-a5da-ef3ea8510ca0"/>
            <p:cNvGrpSpPr/>
            <p:nvPr/>
          </p:nvGrpSpPr>
          <p:grpSpPr>
            <a:xfrm>
              <a:off x="7962899" y="2150789"/>
              <a:ext cx="3175001" cy="1594505"/>
              <a:chOff x="7962899" y="2150789"/>
              <a:chExt cx="3175001" cy="1594505"/>
            </a:xfrm>
          </p:grpSpPr>
          <p:sp>
            <p:nvSpPr>
              <p:cNvPr id="11" name="Bullet3" descr="f716329a-c4fa-4646-bd9b-2ef6500aeeb1"/>
              <p:cNvSpPr txBox="1"/>
              <p:nvPr/>
            </p:nvSpPr>
            <p:spPr bwMode="auto">
              <a:xfrm>
                <a:off x="7962899" y="2150789"/>
                <a:ext cx="3175001" cy="6961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家园合作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548782f4-c37a-47a5-9af2-a8f46693373e"/>
              <p:cNvSpPr/>
              <p:nvPr/>
            </p:nvSpPr>
            <p:spPr bwMode="auto">
              <a:xfrm>
                <a:off x="7962899" y="2846941"/>
                <a:ext cx="3175001" cy="898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托幼机构与家长配合，共同促进学前儿童的健康发展。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5" name="组合 24" descr="ffe79987-0ea6-495b-9cef-1552bcd80168"/>
            <p:cNvGrpSpPr/>
            <p:nvPr/>
          </p:nvGrpSpPr>
          <p:grpSpPr>
            <a:xfrm>
              <a:off x="7962899" y="4410063"/>
              <a:ext cx="3175001" cy="1594505"/>
              <a:chOff x="7962899" y="4410063"/>
              <a:chExt cx="3175001" cy="1594505"/>
            </a:xfrm>
          </p:grpSpPr>
          <p:sp>
            <p:nvSpPr>
              <p:cNvPr id="13" name="Bullet4" descr="f8b67e74-b13e-41ab-bd4d-5622317acb53"/>
              <p:cNvSpPr txBox="1"/>
              <p:nvPr/>
            </p:nvSpPr>
            <p:spPr bwMode="auto">
              <a:xfrm>
                <a:off x="7962899" y="4410063"/>
                <a:ext cx="3175001" cy="69615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检查评估制度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4" descr="3a5a3de8-ccd4-44b5-a85e-0207b56da778"/>
              <p:cNvSpPr/>
              <p:nvPr/>
            </p:nvSpPr>
            <p:spPr bwMode="auto">
              <a:xfrm>
                <a:off x="7962899" y="5106215"/>
                <a:ext cx="3175001" cy="898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建立检查评估制度，督促和评估健康教育开展及效果。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sp>
          <p:nvSpPr>
            <p:cNvPr id="19" name="Title" descr="754b575f-cba2-4a2c-8dc7-0f41f1378c7f"/>
            <p:cNvSpPr txBox="1"/>
            <p:nvPr/>
          </p:nvSpPr>
          <p:spPr>
            <a:xfrm>
              <a:off x="660400" y="1130300"/>
              <a:ext cx="10858500" cy="696153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多样化的健康教育实施途径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健康教育方法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8" name="5d8aa979-f3f6-4ef2-8a7f-239f21837a94.source.6.zh-Hans.pptx" descr="29afe35a-1b0a-42e7-97da-045e0a3f874f"/>
          <p:cNvGrpSpPr/>
          <p:nvPr/>
        </p:nvGrpSpPr>
        <p:grpSpPr>
          <a:xfrm>
            <a:off x="660400" y="1333500"/>
            <a:ext cx="10858500" cy="4796625"/>
            <a:chOff x="660400" y="1333500"/>
            <a:chExt cx="10858500" cy="4796625"/>
          </a:xfrm>
        </p:grpSpPr>
        <p:grpSp>
          <p:nvGrpSpPr>
            <p:cNvPr id="31" name="组合 30" descr="8dbd132f-39a1-4a90-8fce-2fe9845e12bc"/>
            <p:cNvGrpSpPr/>
            <p:nvPr/>
          </p:nvGrpSpPr>
          <p:grpSpPr>
            <a:xfrm>
              <a:off x="719138" y="2493721"/>
              <a:ext cx="3324634" cy="1620180"/>
              <a:chOff x="719138" y="2493721"/>
              <a:chExt cx="3324634" cy="1620180"/>
            </a:xfrm>
          </p:grpSpPr>
          <p:sp>
            <p:nvSpPr>
              <p:cNvPr id="5" name="ComponentBackground1" descr="09f79cef-47b4-45fd-afa3-84beaa4991e1"/>
              <p:cNvSpPr/>
              <p:nvPr/>
            </p:nvSpPr>
            <p:spPr bwMode="auto">
              <a:xfrm>
                <a:off x="719138" y="2493721"/>
                <a:ext cx="3324634" cy="1620180"/>
              </a:xfrm>
              <a:prstGeom prst="round1Rect">
                <a:avLst/>
              </a:prstGeom>
              <a:solidFill>
                <a:schemeClr val="accent1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Number1" descr="f64dfd32-bfbc-40f6-b246-62ce002472f7"/>
              <p:cNvSpPr/>
              <p:nvPr/>
            </p:nvSpPr>
            <p:spPr bwMode="auto">
              <a:xfrm>
                <a:off x="3396000" y="2618720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Text1" descr="3f4c9d81-c730-4826-9971-4bf99ca31953"/>
              <p:cNvSpPr/>
              <p:nvPr/>
            </p:nvSpPr>
            <p:spPr bwMode="auto">
              <a:xfrm>
                <a:off x="914809" y="3036398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让学前儿童反复练习动作和行为，形成稳固的健康行为习惯。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" name="Bullet1" descr="ac356fa4-b205-49dc-add0-606ef41727c8"/>
              <p:cNvSpPr txBox="1"/>
              <p:nvPr/>
            </p:nvSpPr>
            <p:spPr bwMode="auto">
              <a:xfrm>
                <a:off x="914809" y="2648800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动作行为练习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2" name="组合 31" descr="31c7f0b0-0a5a-470c-bec3-86f784f52572"/>
            <p:cNvGrpSpPr/>
            <p:nvPr/>
          </p:nvGrpSpPr>
          <p:grpSpPr>
            <a:xfrm>
              <a:off x="4433684" y="2493721"/>
              <a:ext cx="3324634" cy="1620180"/>
              <a:chOff x="4433684" y="2493721"/>
              <a:chExt cx="3324634" cy="1620180"/>
            </a:xfrm>
          </p:grpSpPr>
          <p:sp>
            <p:nvSpPr>
              <p:cNvPr id="6" name="ComponentBackground2" descr="b5bcfa7d-cdb5-49ad-a038-294e5f9d42fe"/>
              <p:cNvSpPr/>
              <p:nvPr/>
            </p:nvSpPr>
            <p:spPr bwMode="auto">
              <a:xfrm>
                <a:off x="4433684" y="2493721"/>
                <a:ext cx="3324634" cy="1620180"/>
              </a:xfrm>
              <a:prstGeom prst="round1Rect">
                <a:avLst/>
              </a:prstGeom>
              <a:solidFill>
                <a:schemeClr val="tx2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Number2" descr="b37441d9-9321-4234-8085-fb29d2dd0d15"/>
              <p:cNvSpPr/>
              <p:nvPr/>
            </p:nvSpPr>
            <p:spPr bwMode="auto">
              <a:xfrm>
                <a:off x="7110546" y="2618720"/>
                <a:ext cx="504056" cy="504056"/>
              </a:xfrm>
              <a:prstGeom prst="ellipse">
                <a:avLst/>
              </a:prstGeom>
              <a:solidFill>
                <a:schemeClr val="tx2">
                  <a:alpha val="20000"/>
                </a:schemeClr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2F2F2F"/>
                    </a:solidFill>
                    <a:latin typeface="Arial" panose="020B0604020202020204"/>
                  </a:rPr>
                  <a:t>02</a:t>
                </a:r>
                <a:endParaRPr lang="en-US" sz="1800" b="0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Text2" descr="e0e14c59-bf31-4228-aa66-7770d66ac222"/>
              <p:cNvSpPr/>
              <p:nvPr/>
            </p:nvSpPr>
            <p:spPr bwMode="auto">
              <a:xfrm>
                <a:off x="4629355" y="3036398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通过表演不同情境，帮助学前儿童思考和掌握健康行为对策。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2" name="Bullet2" descr="eeb4e175-a007-4235-b9a7-7bb779645526"/>
              <p:cNvSpPr txBox="1"/>
              <p:nvPr/>
            </p:nvSpPr>
            <p:spPr bwMode="auto">
              <a:xfrm>
                <a:off x="4629355" y="2648800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情境演示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3" name="组合 32" descr="9da714b1-28f8-47fc-aa3a-288495c1694e"/>
            <p:cNvGrpSpPr/>
            <p:nvPr/>
          </p:nvGrpSpPr>
          <p:grpSpPr>
            <a:xfrm>
              <a:off x="8148229" y="2493721"/>
              <a:ext cx="3324634" cy="1620180"/>
              <a:chOff x="8148229" y="2493721"/>
              <a:chExt cx="3324634" cy="1620180"/>
            </a:xfrm>
          </p:grpSpPr>
          <p:sp>
            <p:nvSpPr>
              <p:cNvPr id="7" name="ComponentBackground3" descr="4e110cc2-b9d1-470e-b376-6b665fd545b4"/>
              <p:cNvSpPr/>
              <p:nvPr/>
            </p:nvSpPr>
            <p:spPr bwMode="auto">
              <a:xfrm>
                <a:off x="8148229" y="2493721"/>
                <a:ext cx="3324634" cy="1620180"/>
              </a:xfrm>
              <a:prstGeom prst="round1Rect">
                <a:avLst/>
              </a:prstGeom>
              <a:solidFill>
                <a:schemeClr val="accent1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Number3" descr="c0b030ad-de2d-427a-a960-9a9bfab7af86"/>
              <p:cNvSpPr/>
              <p:nvPr/>
            </p:nvSpPr>
            <p:spPr bwMode="auto">
              <a:xfrm>
                <a:off x="10825091" y="2618720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Text3" descr="d7a0e146-eac5-4238-b84d-f5cde46661c9"/>
              <p:cNvSpPr/>
              <p:nvPr/>
            </p:nvSpPr>
            <p:spPr bwMode="auto">
              <a:xfrm>
                <a:off x="8343900" y="3036398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利用游戏活动实施健康教育，让学前儿童在游戏中学习健康知识。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6" name="Bullet3" descr="2527a4b4-69b2-49f4-a096-bb8ca892482f"/>
              <p:cNvSpPr txBox="1"/>
              <p:nvPr/>
            </p:nvSpPr>
            <p:spPr bwMode="auto">
              <a:xfrm>
                <a:off x="8343900" y="2648800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游戏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4" name="组合 33" descr="0147ec1e-093c-4718-b7c2-65caa49bd5b9"/>
            <p:cNvGrpSpPr/>
            <p:nvPr/>
          </p:nvGrpSpPr>
          <p:grpSpPr>
            <a:xfrm>
              <a:off x="719138" y="4509945"/>
              <a:ext cx="3324634" cy="1620180"/>
              <a:chOff x="719138" y="4509945"/>
              <a:chExt cx="3324634" cy="1620180"/>
            </a:xfrm>
          </p:grpSpPr>
          <p:sp>
            <p:nvSpPr>
              <p:cNvPr id="8" name="ComponentBackground4" descr="6e8a0c25-e0b2-4cae-a69f-be7bce9d6359"/>
              <p:cNvSpPr/>
              <p:nvPr/>
            </p:nvSpPr>
            <p:spPr bwMode="auto">
              <a:xfrm>
                <a:off x="719138" y="4509945"/>
                <a:ext cx="3324634" cy="1620180"/>
              </a:xfrm>
              <a:prstGeom prst="round1Rect">
                <a:avLst/>
              </a:prstGeom>
              <a:solidFill>
                <a:schemeClr val="accent1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Number4" descr="4baa532b-d1cb-4278-9353-91b3bbd0beef"/>
              <p:cNvSpPr/>
              <p:nvPr/>
            </p:nvSpPr>
            <p:spPr bwMode="auto">
              <a:xfrm>
                <a:off x="3396000" y="4634944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Text4" descr="71a51faf-5f16-4e15-a924-828d8bb40d5b"/>
              <p:cNvSpPr/>
              <p:nvPr/>
            </p:nvSpPr>
            <p:spPr bwMode="auto">
              <a:xfrm>
                <a:off x="914809" y="5052622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组织讨论，让学前儿童参与健康问题交流，理解和尊重他人观点。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0" name="Bullet4" descr="2d3b956c-cb7b-4980-ac7e-bd513149fadc"/>
              <p:cNvSpPr txBox="1"/>
              <p:nvPr/>
            </p:nvSpPr>
            <p:spPr bwMode="auto">
              <a:xfrm>
                <a:off x="914809" y="4665024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讨论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5" name="组合 34" descr="ba317c6b-62dd-41fb-92dc-45ed3b9ab583"/>
            <p:cNvGrpSpPr/>
            <p:nvPr/>
          </p:nvGrpSpPr>
          <p:grpSpPr>
            <a:xfrm>
              <a:off x="4433684" y="4509945"/>
              <a:ext cx="3324634" cy="1620180"/>
              <a:chOff x="4433684" y="4509945"/>
              <a:chExt cx="3324634" cy="1620180"/>
            </a:xfrm>
          </p:grpSpPr>
          <p:sp>
            <p:nvSpPr>
              <p:cNvPr id="9" name="ComponentBackground5" descr="e7e2740f-0feb-4809-bb8a-bad2afdfb930"/>
              <p:cNvSpPr/>
              <p:nvPr/>
            </p:nvSpPr>
            <p:spPr bwMode="auto">
              <a:xfrm>
                <a:off x="4433684" y="4509945"/>
                <a:ext cx="3324634" cy="1620180"/>
              </a:xfrm>
              <a:prstGeom prst="round1Rect">
                <a:avLst/>
              </a:prstGeom>
              <a:solidFill>
                <a:schemeClr val="tx2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Number5" descr="b7478a6f-418f-4a44-8333-d974bedd6035"/>
              <p:cNvSpPr/>
              <p:nvPr/>
            </p:nvSpPr>
            <p:spPr bwMode="auto">
              <a:xfrm>
                <a:off x="7110546" y="4634944"/>
                <a:ext cx="504056" cy="504056"/>
              </a:xfrm>
              <a:prstGeom prst="ellipse">
                <a:avLst/>
              </a:prstGeom>
              <a:solidFill>
                <a:schemeClr val="tx2">
                  <a:alpha val="20000"/>
                </a:schemeClr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2F2F2F"/>
                    </a:solidFill>
                    <a:latin typeface="Arial" panose="020B0604020202020204"/>
                  </a:rPr>
                  <a:t>05</a:t>
                </a:r>
                <a:endParaRPr lang="en-US" sz="1800" b="0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Text5" descr="907bca7d-fd1c-4115-929a-9cee8fbb598e"/>
              <p:cNvSpPr/>
              <p:nvPr/>
            </p:nvSpPr>
            <p:spPr bwMode="auto">
              <a:xfrm>
                <a:off x="4629355" y="5052622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结合实物等讲解示范健康知识，注意形式多样，适合儿童特点。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" name="Bullet5" descr="0105e70f-beb0-478a-8a36-d739e41f0fdd"/>
              <p:cNvSpPr txBox="1"/>
              <p:nvPr/>
            </p:nvSpPr>
            <p:spPr bwMode="auto">
              <a:xfrm>
                <a:off x="4629355" y="4665024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讲解示范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6" name="组合 35" descr="d34550a1-58b7-40e9-98d9-901b2587794a"/>
            <p:cNvGrpSpPr/>
            <p:nvPr/>
          </p:nvGrpSpPr>
          <p:grpSpPr>
            <a:xfrm>
              <a:off x="8148229" y="4509945"/>
              <a:ext cx="3324634" cy="1620180"/>
              <a:chOff x="8148229" y="4509945"/>
              <a:chExt cx="3324634" cy="1620180"/>
            </a:xfrm>
          </p:grpSpPr>
          <p:sp>
            <p:nvSpPr>
              <p:cNvPr id="10" name="ComponentBackground6" descr="167ed786-e939-4856-bbba-c56f332c9e26"/>
              <p:cNvSpPr/>
              <p:nvPr/>
            </p:nvSpPr>
            <p:spPr bwMode="auto">
              <a:xfrm>
                <a:off x="8148229" y="4509945"/>
                <a:ext cx="3324634" cy="1620180"/>
              </a:xfrm>
              <a:prstGeom prst="round1Rect">
                <a:avLst/>
              </a:prstGeom>
              <a:solidFill>
                <a:schemeClr val="accent1">
                  <a:alpha val="1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Number6" descr="2e8574ae-3791-447f-a20b-14f19304872e"/>
              <p:cNvSpPr/>
              <p:nvPr/>
            </p:nvSpPr>
            <p:spPr bwMode="auto">
              <a:xfrm>
                <a:off x="10825091" y="4634944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rot="0" spcFirstLastPara="0" vert="horz" wrap="none" lIns="90000" tIns="46800" rIns="90000" bIns="46800" anchor="ctr" anchorCtr="1" forceAA="0" compatLnSpc="1">
                <a:normAutofit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FFFFFF"/>
                    </a:solidFill>
                    <a:latin typeface="Arial" panose="020B0604020202020204"/>
                  </a:rPr>
                  <a:t>06</a:t>
                </a:r>
                <a:endParaRPr lang="en-US" sz="18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Text6" descr="3982867d-fbac-4d1d-8c11-c3a719078f12"/>
              <p:cNvSpPr/>
              <p:nvPr/>
            </p:nvSpPr>
            <p:spPr bwMode="auto">
              <a:xfrm>
                <a:off x="8343900" y="5052622"/>
                <a:ext cx="2387100" cy="916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带领学前儿童参观保健机构，丰富经验，增强健康问题应对能力。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8" name="Bullet6" descr="53166957-64b1-4d04-8f2b-033f0b3297be"/>
              <p:cNvSpPr txBox="1"/>
              <p:nvPr/>
            </p:nvSpPr>
            <p:spPr bwMode="auto">
              <a:xfrm>
                <a:off x="8343900" y="4665024"/>
                <a:ext cx="23871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参观访问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29" name="Title" descr="de5a8964-d336-45ab-873e-f9dec8ada299"/>
            <p:cNvSpPr txBox="1"/>
            <p:nvPr/>
          </p:nvSpPr>
          <p:spPr>
            <a:xfrm>
              <a:off x="660400" y="1333500"/>
              <a:ext cx="10858500" cy="736600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灵活运用的多种健康教育方法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学前儿童健康教育概述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了解健康与健康教育的基本概念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健康概念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9" name="785a12af-dc54-429b-91c3-f5c450d1e501.source.3.zh-Hans.pptx" descr="443b8378-c68e-405a-ba83-d884abdec094"/>
          <p:cNvGrpSpPr/>
          <p:nvPr/>
        </p:nvGrpSpPr>
        <p:grpSpPr>
          <a:xfrm>
            <a:off x="1332971" y="1303753"/>
            <a:ext cx="9513357" cy="4656895"/>
            <a:chOff x="1355271" y="1477692"/>
            <a:chExt cx="9513357" cy="4656895"/>
          </a:xfrm>
        </p:grpSpPr>
        <p:grpSp>
          <p:nvGrpSpPr>
            <p:cNvPr id="38" name="组合 37" descr="5e4a6764-7e1d-4428-8adf-2215ba416d89"/>
            <p:cNvGrpSpPr/>
            <p:nvPr/>
          </p:nvGrpSpPr>
          <p:grpSpPr>
            <a:xfrm>
              <a:off x="1392239" y="1477692"/>
              <a:ext cx="2634223" cy="2102942"/>
              <a:chOff x="1392239" y="1477692"/>
              <a:chExt cx="2634223" cy="2102942"/>
            </a:xfrm>
          </p:grpSpPr>
          <p:sp>
            <p:nvSpPr>
              <p:cNvPr id="4" name="任意多边形 3" descr="1491e025-ec8d-4b56-94a4-c2195dd98382"/>
              <p:cNvSpPr/>
              <p:nvPr/>
            </p:nvSpPr>
            <p:spPr bwMode="auto">
              <a:xfrm>
                <a:off x="1392239" y="1477692"/>
                <a:ext cx="1301268" cy="709782"/>
              </a:xfrm>
              <a:custGeom>
                <a:avLst/>
                <a:gdLst>
                  <a:gd name="T0" fmla="*/ 389 w 507"/>
                  <a:gd name="T1" fmla="*/ 0 h 277"/>
                  <a:gd name="T2" fmla="*/ 87 w 507"/>
                  <a:gd name="T3" fmla="*/ 0 h 277"/>
                  <a:gd name="T4" fmla="*/ 0 w 507"/>
                  <a:gd name="T5" fmla="*/ 87 h 277"/>
                  <a:gd name="T6" fmla="*/ 0 w 507"/>
                  <a:gd name="T7" fmla="*/ 87 h 277"/>
                  <a:gd name="T8" fmla="*/ 0 w 507"/>
                  <a:gd name="T9" fmla="*/ 277 h 277"/>
                  <a:gd name="T10" fmla="*/ 507 w 507"/>
                  <a:gd name="T11" fmla="*/ 277 h 277"/>
                  <a:gd name="T12" fmla="*/ 507 w 507"/>
                  <a:gd name="T13" fmla="*/ 98 h 277"/>
                  <a:gd name="T14" fmla="*/ 389 w 507"/>
                  <a:gd name="T15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7" h="277">
                    <a:moveTo>
                      <a:pt x="389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507" y="277"/>
                      <a:pt x="507" y="277"/>
                      <a:pt x="507" y="277"/>
                    </a:cubicBezTo>
                    <a:cubicBezTo>
                      <a:pt x="507" y="98"/>
                      <a:pt x="507" y="98"/>
                      <a:pt x="507" y="98"/>
                    </a:cubicBezTo>
                    <a:lnTo>
                      <a:pt x="38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" name="任意多边形 4" descr="8b3aa6fc-8cc1-4969-a14b-d1d629869e30"/>
              <p:cNvSpPr/>
              <p:nvPr/>
            </p:nvSpPr>
            <p:spPr bwMode="auto">
              <a:xfrm>
                <a:off x="1392239" y="1738580"/>
                <a:ext cx="2634223" cy="1842054"/>
              </a:xfrm>
              <a:custGeom>
                <a:avLst/>
                <a:gdLst>
                  <a:gd name="T0" fmla="*/ 113 w 1027"/>
                  <a:gd name="T1" fmla="*/ 0 h 719"/>
                  <a:gd name="T2" fmla="*/ 914 w 1027"/>
                  <a:gd name="T3" fmla="*/ 0 h 719"/>
                  <a:gd name="T4" fmla="*/ 1027 w 1027"/>
                  <a:gd name="T5" fmla="*/ 113 h 719"/>
                  <a:gd name="T6" fmla="*/ 1027 w 1027"/>
                  <a:gd name="T7" fmla="*/ 605 h 719"/>
                  <a:gd name="T8" fmla="*/ 914 w 1027"/>
                  <a:gd name="T9" fmla="*/ 719 h 719"/>
                  <a:gd name="T10" fmla="*/ 113 w 1027"/>
                  <a:gd name="T11" fmla="*/ 719 h 719"/>
                  <a:gd name="T12" fmla="*/ 0 w 1027"/>
                  <a:gd name="T13" fmla="*/ 605 h 719"/>
                  <a:gd name="T14" fmla="*/ 0 w 1027"/>
                  <a:gd name="T15" fmla="*/ 113 h 719"/>
                  <a:gd name="T16" fmla="*/ 113 w 1027"/>
                  <a:gd name="T17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7" h="719">
                    <a:moveTo>
                      <a:pt x="113" y="0"/>
                    </a:moveTo>
                    <a:cubicBezTo>
                      <a:pt x="914" y="0"/>
                      <a:pt x="914" y="0"/>
                      <a:pt x="914" y="0"/>
                    </a:cubicBezTo>
                    <a:cubicBezTo>
                      <a:pt x="977" y="0"/>
                      <a:pt x="1027" y="50"/>
                      <a:pt x="1027" y="113"/>
                    </a:cubicBezTo>
                    <a:cubicBezTo>
                      <a:pt x="1027" y="605"/>
                      <a:pt x="1027" y="605"/>
                      <a:pt x="1027" y="605"/>
                    </a:cubicBezTo>
                    <a:cubicBezTo>
                      <a:pt x="1027" y="668"/>
                      <a:pt x="977" y="719"/>
                      <a:pt x="914" y="719"/>
                    </a:cubicBezTo>
                    <a:cubicBezTo>
                      <a:pt x="113" y="719"/>
                      <a:pt x="113" y="719"/>
                      <a:pt x="113" y="719"/>
                    </a:cubicBezTo>
                    <a:cubicBezTo>
                      <a:pt x="51" y="719"/>
                      <a:pt x="0" y="668"/>
                      <a:pt x="0" y="60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50"/>
                      <a:pt x="51" y="0"/>
                      <a:pt x="1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" name="任意多边形 5" descr="8a2108bc-16e4-49d1-80cb-577928ee8c72"/>
              <p:cNvSpPr/>
              <p:nvPr/>
            </p:nvSpPr>
            <p:spPr bwMode="auto">
              <a:xfrm>
                <a:off x="2031254" y="2000523"/>
                <a:ext cx="1316055" cy="1310774"/>
              </a:xfrm>
              <a:custGeom>
                <a:avLst/>
                <a:gdLst>
                  <a:gd name="T0" fmla="*/ 1 w 513"/>
                  <a:gd name="T1" fmla="*/ 175 h 512"/>
                  <a:gd name="T2" fmla="*/ 11 w 513"/>
                  <a:gd name="T3" fmla="*/ 143 h 512"/>
                  <a:gd name="T4" fmla="*/ 40 w 513"/>
                  <a:gd name="T5" fmla="*/ 121 h 512"/>
                  <a:gd name="T6" fmla="*/ 89 w 513"/>
                  <a:gd name="T7" fmla="*/ 123 h 512"/>
                  <a:gd name="T8" fmla="*/ 121 w 513"/>
                  <a:gd name="T9" fmla="*/ 44 h 512"/>
                  <a:gd name="T10" fmla="*/ 134 w 513"/>
                  <a:gd name="T11" fmla="*/ 18 h 512"/>
                  <a:gd name="T12" fmla="*/ 202 w 513"/>
                  <a:gd name="T13" fmla="*/ 14 h 512"/>
                  <a:gd name="T14" fmla="*/ 236 w 513"/>
                  <a:gd name="T15" fmla="*/ 49 h 512"/>
                  <a:gd name="T16" fmla="*/ 318 w 513"/>
                  <a:gd name="T17" fmla="*/ 4 h 512"/>
                  <a:gd name="T18" fmla="*/ 356 w 513"/>
                  <a:gd name="T19" fmla="*/ 8 h 512"/>
                  <a:gd name="T20" fmla="*/ 389 w 513"/>
                  <a:gd name="T21" fmla="*/ 47 h 512"/>
                  <a:gd name="T22" fmla="*/ 383 w 513"/>
                  <a:gd name="T23" fmla="*/ 69 h 512"/>
                  <a:gd name="T24" fmla="*/ 467 w 513"/>
                  <a:gd name="T25" fmla="*/ 122 h 512"/>
                  <a:gd name="T26" fmla="*/ 497 w 513"/>
                  <a:gd name="T27" fmla="*/ 135 h 512"/>
                  <a:gd name="T28" fmla="*/ 500 w 513"/>
                  <a:gd name="T29" fmla="*/ 201 h 512"/>
                  <a:gd name="T30" fmla="*/ 479 w 513"/>
                  <a:gd name="T31" fmla="*/ 299 h 512"/>
                  <a:gd name="T32" fmla="*/ 503 w 513"/>
                  <a:gd name="T33" fmla="*/ 314 h 512"/>
                  <a:gd name="T34" fmla="*/ 492 w 513"/>
                  <a:gd name="T35" fmla="*/ 381 h 512"/>
                  <a:gd name="T36" fmla="*/ 423 w 513"/>
                  <a:gd name="T37" fmla="*/ 387 h 512"/>
                  <a:gd name="T38" fmla="*/ 387 w 513"/>
                  <a:gd name="T39" fmla="*/ 416 h 512"/>
                  <a:gd name="T40" fmla="*/ 390 w 513"/>
                  <a:gd name="T41" fmla="*/ 475 h 512"/>
                  <a:gd name="T42" fmla="*/ 330 w 513"/>
                  <a:gd name="T43" fmla="*/ 512 h 512"/>
                  <a:gd name="T44" fmla="*/ 309 w 513"/>
                  <a:gd name="T45" fmla="*/ 498 h 512"/>
                  <a:gd name="T46" fmla="*/ 228 w 513"/>
                  <a:gd name="T47" fmla="*/ 466 h 512"/>
                  <a:gd name="T48" fmla="*/ 185 w 513"/>
                  <a:gd name="T49" fmla="*/ 511 h 512"/>
                  <a:gd name="T50" fmla="*/ 135 w 513"/>
                  <a:gd name="T51" fmla="*/ 497 h 512"/>
                  <a:gd name="T52" fmla="*/ 113 w 513"/>
                  <a:gd name="T53" fmla="*/ 465 h 512"/>
                  <a:gd name="T54" fmla="*/ 106 w 513"/>
                  <a:gd name="T55" fmla="*/ 398 h 512"/>
                  <a:gd name="T56" fmla="*/ 46 w 513"/>
                  <a:gd name="T57" fmla="*/ 390 h 512"/>
                  <a:gd name="T58" fmla="*/ 4 w 513"/>
                  <a:gd name="T59" fmla="*/ 350 h 512"/>
                  <a:gd name="T60" fmla="*/ 0 w 513"/>
                  <a:gd name="T61" fmla="*/ 329 h 512"/>
                  <a:gd name="T62" fmla="*/ 13 w 513"/>
                  <a:gd name="T63" fmla="*/ 310 h 512"/>
                  <a:gd name="T64" fmla="*/ 42 w 513"/>
                  <a:gd name="T65" fmla="*/ 223 h 512"/>
                  <a:gd name="T66" fmla="*/ 4 w 513"/>
                  <a:gd name="T67" fmla="*/ 192 h 512"/>
                  <a:gd name="T68" fmla="*/ 375 w 513"/>
                  <a:gd name="T69" fmla="*/ 255 h 512"/>
                  <a:gd name="T70" fmla="*/ 137 w 513"/>
                  <a:gd name="T71" fmla="*/ 256 h 512"/>
                  <a:gd name="T72" fmla="*/ 375 w 513"/>
                  <a:gd name="T73" fmla="*/ 256 h 512"/>
                  <a:gd name="T74" fmla="*/ 375 w 513"/>
                  <a:gd name="T75" fmla="*/ 25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3" h="512">
                    <a:moveTo>
                      <a:pt x="1" y="183"/>
                    </a:moveTo>
                    <a:cubicBezTo>
                      <a:pt x="1" y="175"/>
                      <a:pt x="1" y="175"/>
                      <a:pt x="1" y="175"/>
                    </a:cubicBezTo>
                    <a:cubicBezTo>
                      <a:pt x="1" y="175"/>
                      <a:pt x="1" y="174"/>
                      <a:pt x="1" y="174"/>
                    </a:cubicBezTo>
                    <a:cubicBezTo>
                      <a:pt x="3" y="163"/>
                      <a:pt x="6" y="153"/>
                      <a:pt x="11" y="143"/>
                    </a:cubicBezTo>
                    <a:cubicBezTo>
                      <a:pt x="13" y="136"/>
                      <a:pt x="18" y="130"/>
                      <a:pt x="23" y="125"/>
                    </a:cubicBezTo>
                    <a:cubicBezTo>
                      <a:pt x="27" y="120"/>
                      <a:pt x="34" y="118"/>
                      <a:pt x="40" y="121"/>
                    </a:cubicBezTo>
                    <a:cubicBezTo>
                      <a:pt x="43" y="121"/>
                      <a:pt x="45" y="122"/>
                      <a:pt x="47" y="123"/>
                    </a:cubicBezTo>
                    <a:cubicBezTo>
                      <a:pt x="60" y="128"/>
                      <a:pt x="75" y="128"/>
                      <a:pt x="89" y="123"/>
                    </a:cubicBezTo>
                    <a:cubicBezTo>
                      <a:pt x="103" y="119"/>
                      <a:pt x="114" y="110"/>
                      <a:pt x="119" y="95"/>
                    </a:cubicBezTo>
                    <a:cubicBezTo>
                      <a:pt x="125" y="79"/>
                      <a:pt x="126" y="61"/>
                      <a:pt x="121" y="44"/>
                    </a:cubicBezTo>
                    <a:cubicBezTo>
                      <a:pt x="119" y="37"/>
                      <a:pt x="121" y="30"/>
                      <a:pt x="126" y="24"/>
                    </a:cubicBezTo>
                    <a:cubicBezTo>
                      <a:pt x="128" y="22"/>
                      <a:pt x="131" y="20"/>
                      <a:pt x="134" y="18"/>
                    </a:cubicBezTo>
                    <a:cubicBezTo>
                      <a:pt x="148" y="9"/>
                      <a:pt x="164" y="3"/>
                      <a:pt x="181" y="1"/>
                    </a:cubicBezTo>
                    <a:cubicBezTo>
                      <a:pt x="192" y="0"/>
                      <a:pt x="198" y="4"/>
                      <a:pt x="202" y="14"/>
                    </a:cubicBezTo>
                    <a:cubicBezTo>
                      <a:pt x="202" y="14"/>
                      <a:pt x="202" y="15"/>
                      <a:pt x="202" y="15"/>
                    </a:cubicBezTo>
                    <a:cubicBezTo>
                      <a:pt x="209" y="30"/>
                      <a:pt x="219" y="43"/>
                      <a:pt x="236" y="49"/>
                    </a:cubicBezTo>
                    <a:cubicBezTo>
                      <a:pt x="265" y="60"/>
                      <a:pt x="297" y="45"/>
                      <a:pt x="308" y="17"/>
                    </a:cubicBezTo>
                    <a:cubicBezTo>
                      <a:pt x="311" y="12"/>
                      <a:pt x="314" y="8"/>
                      <a:pt x="318" y="4"/>
                    </a:cubicBezTo>
                    <a:cubicBezTo>
                      <a:pt x="320" y="2"/>
                      <a:pt x="323" y="1"/>
                      <a:pt x="327" y="1"/>
                    </a:cubicBezTo>
                    <a:cubicBezTo>
                      <a:pt x="337" y="2"/>
                      <a:pt x="347" y="4"/>
                      <a:pt x="356" y="8"/>
                    </a:cubicBezTo>
                    <a:cubicBezTo>
                      <a:pt x="368" y="12"/>
                      <a:pt x="378" y="19"/>
                      <a:pt x="385" y="28"/>
                    </a:cubicBezTo>
                    <a:cubicBezTo>
                      <a:pt x="390" y="33"/>
                      <a:pt x="391" y="41"/>
                      <a:pt x="389" y="47"/>
                    </a:cubicBezTo>
                    <a:cubicBezTo>
                      <a:pt x="388" y="48"/>
                      <a:pt x="388" y="49"/>
                      <a:pt x="387" y="50"/>
                    </a:cubicBezTo>
                    <a:cubicBezTo>
                      <a:pt x="385" y="56"/>
                      <a:pt x="383" y="62"/>
                      <a:pt x="383" y="69"/>
                    </a:cubicBezTo>
                    <a:cubicBezTo>
                      <a:pt x="380" y="91"/>
                      <a:pt x="391" y="111"/>
                      <a:pt x="411" y="122"/>
                    </a:cubicBezTo>
                    <a:cubicBezTo>
                      <a:pt x="429" y="132"/>
                      <a:pt x="449" y="130"/>
                      <a:pt x="467" y="122"/>
                    </a:cubicBezTo>
                    <a:cubicBezTo>
                      <a:pt x="475" y="118"/>
                      <a:pt x="483" y="119"/>
                      <a:pt x="489" y="125"/>
                    </a:cubicBezTo>
                    <a:cubicBezTo>
                      <a:pt x="492" y="128"/>
                      <a:pt x="494" y="131"/>
                      <a:pt x="497" y="135"/>
                    </a:cubicBezTo>
                    <a:cubicBezTo>
                      <a:pt x="505" y="149"/>
                      <a:pt x="510" y="164"/>
                      <a:pt x="512" y="180"/>
                    </a:cubicBezTo>
                    <a:cubicBezTo>
                      <a:pt x="513" y="189"/>
                      <a:pt x="508" y="198"/>
                      <a:pt x="500" y="201"/>
                    </a:cubicBezTo>
                    <a:cubicBezTo>
                      <a:pt x="489" y="205"/>
                      <a:pt x="479" y="212"/>
                      <a:pt x="472" y="221"/>
                    </a:cubicBezTo>
                    <a:cubicBezTo>
                      <a:pt x="452" y="244"/>
                      <a:pt x="455" y="279"/>
                      <a:pt x="479" y="299"/>
                    </a:cubicBezTo>
                    <a:cubicBezTo>
                      <a:pt x="483" y="303"/>
                      <a:pt x="488" y="306"/>
                      <a:pt x="493" y="308"/>
                    </a:cubicBezTo>
                    <a:cubicBezTo>
                      <a:pt x="497" y="309"/>
                      <a:pt x="500" y="311"/>
                      <a:pt x="503" y="314"/>
                    </a:cubicBezTo>
                    <a:cubicBezTo>
                      <a:pt x="508" y="318"/>
                      <a:pt x="511" y="324"/>
                      <a:pt x="511" y="331"/>
                    </a:cubicBezTo>
                    <a:cubicBezTo>
                      <a:pt x="510" y="349"/>
                      <a:pt x="504" y="367"/>
                      <a:pt x="492" y="381"/>
                    </a:cubicBezTo>
                    <a:cubicBezTo>
                      <a:pt x="485" y="390"/>
                      <a:pt x="473" y="394"/>
                      <a:pt x="461" y="390"/>
                    </a:cubicBezTo>
                    <a:cubicBezTo>
                      <a:pt x="449" y="386"/>
                      <a:pt x="436" y="385"/>
                      <a:pt x="423" y="387"/>
                    </a:cubicBezTo>
                    <a:cubicBezTo>
                      <a:pt x="415" y="388"/>
                      <a:pt x="407" y="392"/>
                      <a:pt x="401" y="397"/>
                    </a:cubicBezTo>
                    <a:cubicBezTo>
                      <a:pt x="395" y="402"/>
                      <a:pt x="390" y="409"/>
                      <a:pt x="387" y="416"/>
                    </a:cubicBezTo>
                    <a:cubicBezTo>
                      <a:pt x="381" y="432"/>
                      <a:pt x="381" y="449"/>
                      <a:pt x="388" y="464"/>
                    </a:cubicBezTo>
                    <a:cubicBezTo>
                      <a:pt x="390" y="468"/>
                      <a:pt x="390" y="471"/>
                      <a:pt x="390" y="475"/>
                    </a:cubicBezTo>
                    <a:cubicBezTo>
                      <a:pt x="390" y="481"/>
                      <a:pt x="387" y="487"/>
                      <a:pt x="381" y="491"/>
                    </a:cubicBezTo>
                    <a:cubicBezTo>
                      <a:pt x="366" y="502"/>
                      <a:pt x="349" y="510"/>
                      <a:pt x="330" y="512"/>
                    </a:cubicBezTo>
                    <a:cubicBezTo>
                      <a:pt x="326" y="512"/>
                      <a:pt x="321" y="511"/>
                      <a:pt x="318" y="509"/>
                    </a:cubicBezTo>
                    <a:cubicBezTo>
                      <a:pt x="314" y="506"/>
                      <a:pt x="311" y="502"/>
                      <a:pt x="309" y="498"/>
                    </a:cubicBezTo>
                    <a:cubicBezTo>
                      <a:pt x="306" y="489"/>
                      <a:pt x="300" y="480"/>
                      <a:pt x="293" y="474"/>
                    </a:cubicBezTo>
                    <a:cubicBezTo>
                      <a:pt x="276" y="456"/>
                      <a:pt x="249" y="453"/>
                      <a:pt x="228" y="466"/>
                    </a:cubicBezTo>
                    <a:cubicBezTo>
                      <a:pt x="216" y="473"/>
                      <a:pt x="207" y="485"/>
                      <a:pt x="201" y="498"/>
                    </a:cubicBezTo>
                    <a:cubicBezTo>
                      <a:pt x="199" y="505"/>
                      <a:pt x="193" y="510"/>
                      <a:pt x="185" y="511"/>
                    </a:cubicBezTo>
                    <a:cubicBezTo>
                      <a:pt x="182" y="511"/>
                      <a:pt x="179" y="511"/>
                      <a:pt x="176" y="511"/>
                    </a:cubicBezTo>
                    <a:cubicBezTo>
                      <a:pt x="161" y="509"/>
                      <a:pt x="147" y="504"/>
                      <a:pt x="135" y="497"/>
                    </a:cubicBezTo>
                    <a:cubicBezTo>
                      <a:pt x="128" y="494"/>
                      <a:pt x="122" y="489"/>
                      <a:pt x="117" y="484"/>
                    </a:cubicBezTo>
                    <a:cubicBezTo>
                      <a:pt x="113" y="479"/>
                      <a:pt x="111" y="472"/>
                      <a:pt x="113" y="465"/>
                    </a:cubicBezTo>
                    <a:cubicBezTo>
                      <a:pt x="115" y="462"/>
                      <a:pt x="116" y="459"/>
                      <a:pt x="117" y="455"/>
                    </a:cubicBezTo>
                    <a:cubicBezTo>
                      <a:pt x="126" y="436"/>
                      <a:pt x="121" y="413"/>
                      <a:pt x="106" y="398"/>
                    </a:cubicBezTo>
                    <a:cubicBezTo>
                      <a:pt x="101" y="393"/>
                      <a:pt x="96" y="390"/>
                      <a:pt x="90" y="389"/>
                    </a:cubicBezTo>
                    <a:cubicBezTo>
                      <a:pt x="75" y="385"/>
                      <a:pt x="60" y="386"/>
                      <a:pt x="46" y="390"/>
                    </a:cubicBezTo>
                    <a:cubicBezTo>
                      <a:pt x="34" y="394"/>
                      <a:pt x="24" y="390"/>
                      <a:pt x="17" y="379"/>
                    </a:cubicBezTo>
                    <a:cubicBezTo>
                      <a:pt x="11" y="370"/>
                      <a:pt x="7" y="360"/>
                      <a:pt x="4" y="350"/>
                    </a:cubicBezTo>
                    <a:cubicBezTo>
                      <a:pt x="2" y="344"/>
                      <a:pt x="1" y="338"/>
                      <a:pt x="0" y="332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0" y="328"/>
                      <a:pt x="1" y="327"/>
                      <a:pt x="1" y="326"/>
                    </a:cubicBezTo>
                    <a:cubicBezTo>
                      <a:pt x="1" y="319"/>
                      <a:pt x="6" y="312"/>
                      <a:pt x="13" y="310"/>
                    </a:cubicBezTo>
                    <a:cubicBezTo>
                      <a:pt x="25" y="305"/>
                      <a:pt x="36" y="296"/>
                      <a:pt x="44" y="285"/>
                    </a:cubicBezTo>
                    <a:cubicBezTo>
                      <a:pt x="59" y="266"/>
                      <a:pt x="58" y="241"/>
                      <a:pt x="42" y="223"/>
                    </a:cubicBezTo>
                    <a:cubicBezTo>
                      <a:pt x="34" y="213"/>
                      <a:pt x="24" y="206"/>
                      <a:pt x="12" y="201"/>
                    </a:cubicBezTo>
                    <a:cubicBezTo>
                      <a:pt x="9" y="199"/>
                      <a:pt x="6" y="196"/>
                      <a:pt x="4" y="192"/>
                    </a:cubicBezTo>
                    <a:cubicBezTo>
                      <a:pt x="3" y="190"/>
                      <a:pt x="2" y="186"/>
                      <a:pt x="1" y="183"/>
                    </a:cubicBezTo>
                    <a:close/>
                    <a:moveTo>
                      <a:pt x="375" y="255"/>
                    </a:moveTo>
                    <a:cubicBezTo>
                      <a:pt x="375" y="190"/>
                      <a:pt x="321" y="136"/>
                      <a:pt x="256" y="137"/>
                    </a:cubicBezTo>
                    <a:cubicBezTo>
                      <a:pt x="190" y="137"/>
                      <a:pt x="136" y="190"/>
                      <a:pt x="137" y="256"/>
                    </a:cubicBezTo>
                    <a:cubicBezTo>
                      <a:pt x="137" y="322"/>
                      <a:pt x="190" y="375"/>
                      <a:pt x="256" y="375"/>
                    </a:cubicBezTo>
                    <a:cubicBezTo>
                      <a:pt x="321" y="375"/>
                      <a:pt x="375" y="322"/>
                      <a:pt x="375" y="256"/>
                    </a:cubicBezTo>
                    <a:cubicBezTo>
                      <a:pt x="375" y="256"/>
                      <a:pt x="375" y="256"/>
                      <a:pt x="375" y="256"/>
                    </a:cubicBezTo>
                    <a:lnTo>
                      <a:pt x="375" y="2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5" name="组合 34" descr="05269f90-f99f-437b-ad1c-5ad566da7814"/>
            <p:cNvGrpSpPr/>
            <p:nvPr/>
          </p:nvGrpSpPr>
          <p:grpSpPr>
            <a:xfrm>
              <a:off x="4428671" y="2523764"/>
              <a:ext cx="6439957" cy="1158726"/>
              <a:chOff x="4428671" y="2523764"/>
              <a:chExt cx="6439957" cy="1158726"/>
            </a:xfrm>
          </p:grpSpPr>
          <p:sp>
            <p:nvSpPr>
              <p:cNvPr id="28" name="ComponentBackground1" descr="48ada730-a797-4911-a1cb-a4a667bbc7a5"/>
              <p:cNvSpPr/>
              <p:nvPr/>
            </p:nvSpPr>
            <p:spPr>
              <a:xfrm>
                <a:off x="4428671" y="2523764"/>
                <a:ext cx="6439957" cy="1158726"/>
              </a:xfrm>
              <a:prstGeom prst="roundRect">
                <a:avLst>
                  <a:gd name="adj" fmla="val 13637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9" name="Text1" descr="a1e4e5b7-2fca-4e4c-be2e-e69134c8859e"/>
              <p:cNvSpPr/>
              <p:nvPr/>
            </p:nvSpPr>
            <p:spPr>
              <a:xfrm flipH="1">
                <a:off x="5184248" y="3041872"/>
                <a:ext cx="5465456" cy="6406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健康涵盖生理、心理、社会适应能力和道德健康等，是极具时代特征的综合概念。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0" name="Bullet1" descr="05089a4f-b891-46f5-82d5-0a758bd78519"/>
              <p:cNvSpPr txBox="1"/>
              <p:nvPr/>
            </p:nvSpPr>
            <p:spPr>
              <a:xfrm>
                <a:off x="5184251" y="2523764"/>
                <a:ext cx="5465456" cy="518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健康的多方面定义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IconBackground1" descr="519c8821-c50d-4662-a06a-a2b9ee9769b1"/>
              <p:cNvSpPr/>
              <p:nvPr/>
            </p:nvSpPr>
            <p:spPr>
              <a:xfrm>
                <a:off x="4647593" y="2796352"/>
                <a:ext cx="410200" cy="410198"/>
              </a:xfrm>
              <a:prstGeom prst="roundRect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2" name="Icon1" descr="6c38d496-cda7-4984-8548-496c5de5bb9d"/>
              <p:cNvSpPr/>
              <p:nvPr/>
            </p:nvSpPr>
            <p:spPr>
              <a:xfrm>
                <a:off x="4763693" y="2936930"/>
                <a:ext cx="178001" cy="141741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4" name="组合 33" descr="7fa2575c-2dd6-4190-b8e5-a461ff5d9232"/>
            <p:cNvGrpSpPr/>
            <p:nvPr/>
          </p:nvGrpSpPr>
          <p:grpSpPr>
            <a:xfrm>
              <a:off x="1355271" y="3751661"/>
              <a:ext cx="9513357" cy="1158726"/>
              <a:chOff x="1355271" y="3751661"/>
              <a:chExt cx="9513357" cy="1158726"/>
            </a:xfrm>
          </p:grpSpPr>
          <p:sp>
            <p:nvSpPr>
              <p:cNvPr id="18" name="ComponentBackground2" descr="7d471a86-4139-4b91-8329-7fd01cfca975"/>
              <p:cNvSpPr/>
              <p:nvPr/>
            </p:nvSpPr>
            <p:spPr>
              <a:xfrm>
                <a:off x="1355271" y="3751661"/>
                <a:ext cx="9513357" cy="1158726"/>
              </a:xfrm>
              <a:prstGeom prst="roundRect">
                <a:avLst>
                  <a:gd name="adj" fmla="val 13637"/>
                </a:avLst>
              </a:prstGeom>
              <a:solidFill>
                <a:schemeClr val="tx2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0" name="Text2" descr="4052b0d4-3143-4bd4-865a-0d3fc0a00d3e"/>
              <p:cNvSpPr/>
              <p:nvPr/>
            </p:nvSpPr>
            <p:spPr>
              <a:xfrm flipH="1">
                <a:off x="2100492" y="4269769"/>
                <a:ext cx="8549212" cy="6406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随着历史和社会进步，健康概念不断拓展，强调身心和谐与全面健康。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1" name="Bullet2" descr="b18d3f6b-d560-42ce-a9b3-db714ffb9998"/>
              <p:cNvSpPr txBox="1"/>
              <p:nvPr/>
            </p:nvSpPr>
            <p:spPr>
              <a:xfrm>
                <a:off x="2100494" y="3751661"/>
                <a:ext cx="8549212" cy="518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健康的时代特征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IconBackground2" descr="ae8dc04d-2246-46a3-b34f-823cc15de229"/>
              <p:cNvSpPr/>
              <p:nvPr/>
            </p:nvSpPr>
            <p:spPr>
              <a:xfrm>
                <a:off x="1574193" y="4024249"/>
                <a:ext cx="410200" cy="410198"/>
              </a:xfrm>
              <a:prstGeom prst="roundRect">
                <a:avLst/>
              </a:prstGeom>
              <a:solidFill>
                <a:schemeClr val="tx2">
                  <a:alpha val="70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4" name="Icon2" descr="74f46aca-2d69-4a99-af4c-6471b9bd81a0"/>
              <p:cNvSpPr/>
              <p:nvPr/>
            </p:nvSpPr>
            <p:spPr>
              <a:xfrm>
                <a:off x="1690293" y="4158428"/>
                <a:ext cx="178001" cy="148188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3" name="组合 32" descr="44c887e6-9250-47f9-9753-1bce8e2107fc"/>
            <p:cNvGrpSpPr/>
            <p:nvPr/>
          </p:nvGrpSpPr>
          <p:grpSpPr>
            <a:xfrm>
              <a:off x="1355271" y="4975861"/>
              <a:ext cx="9513357" cy="1158726"/>
              <a:chOff x="1355271" y="4975861"/>
              <a:chExt cx="9513357" cy="1158726"/>
            </a:xfrm>
          </p:grpSpPr>
          <p:sp>
            <p:nvSpPr>
              <p:cNvPr id="10" name="ComponentBackground3" descr="da501763-251f-459a-84f7-3a107360ab6e"/>
              <p:cNvSpPr/>
              <p:nvPr/>
            </p:nvSpPr>
            <p:spPr>
              <a:xfrm>
                <a:off x="1355271" y="4975861"/>
                <a:ext cx="9513357" cy="1158726"/>
              </a:xfrm>
              <a:prstGeom prst="roundRect">
                <a:avLst>
                  <a:gd name="adj" fmla="val 13637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2" name="Text3" descr="139a8869-0fa6-44a8-b10b-8a1a6f78a674"/>
              <p:cNvSpPr/>
              <p:nvPr/>
            </p:nvSpPr>
            <p:spPr>
              <a:xfrm flipH="1">
                <a:off x="2100492" y="5493969"/>
                <a:ext cx="8549212" cy="64061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健康并非单一状态，而是生理、心理、社会等多方面因素共同作用的结果。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" name="Bullet3" descr="b69f4bdb-31c0-4aed-b338-02b0218ac852"/>
              <p:cNvSpPr txBox="1"/>
              <p:nvPr/>
            </p:nvSpPr>
            <p:spPr>
              <a:xfrm>
                <a:off x="2100494" y="4975861"/>
                <a:ext cx="8549212" cy="5181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健康的综合概念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IconBackground3" descr="638b6cd7-9302-41b1-b2d0-96bdbd0fe95b"/>
              <p:cNvSpPr/>
              <p:nvPr/>
            </p:nvSpPr>
            <p:spPr>
              <a:xfrm>
                <a:off x="1574193" y="5248449"/>
                <a:ext cx="410200" cy="410198"/>
              </a:xfrm>
              <a:prstGeom prst="roundRect">
                <a:avLst/>
              </a:pr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6" name="Icon3" descr="66bb0419-6d77-4fa4-a4b4-2f1a80312cf2"/>
              <p:cNvSpPr/>
              <p:nvPr/>
            </p:nvSpPr>
            <p:spPr>
              <a:xfrm>
                <a:off x="1690293" y="5389027"/>
                <a:ext cx="178001" cy="141741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26" name="Title" descr="2048f5f2-d62e-4dba-b654-c8a2654a035b"/>
            <p:cNvSpPr txBox="1"/>
            <p:nvPr/>
          </p:nvSpPr>
          <p:spPr>
            <a:xfrm>
              <a:off x="4406900" y="1707554"/>
              <a:ext cx="6461728" cy="709782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认识健康的多维度内涵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健康教育定义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9" name="d57599a7-c6c6-4255-b140-6bcfe4883688.source.4.zh-Hans.pptx" descr="d3e7066c-e21a-47ee-8e6c-52114d181dc6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29" name="Title" descr="b6499dcc-698d-4f02-ba13-f226a20e48b9"/>
            <p:cNvSpPr txBox="1"/>
            <p:nvPr/>
          </p:nvSpPr>
          <p:spPr>
            <a:xfrm>
              <a:off x="660400" y="1130300"/>
              <a:ext cx="10858500" cy="696960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明确健康教育的目标与性质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7" name="组合 56" descr="d5f094f5-92f6-44f4-9d25-5100f9c1c901"/>
            <p:cNvGrpSpPr/>
            <p:nvPr/>
          </p:nvGrpSpPr>
          <p:grpSpPr>
            <a:xfrm>
              <a:off x="5056331" y="2155379"/>
              <a:ext cx="6157769" cy="2756343"/>
              <a:chOff x="5056331" y="2155379"/>
              <a:chExt cx="6157769" cy="2756343"/>
            </a:xfrm>
          </p:grpSpPr>
          <p:sp>
            <p:nvSpPr>
              <p:cNvPr id="15" name="NumberMisc" descr="1ab414a9-fe73-47b8-92d6-f3984fe386c2"/>
              <p:cNvSpPr/>
              <p:nvPr/>
            </p:nvSpPr>
            <p:spPr>
              <a:xfrm>
                <a:off x="5056331" y="3394782"/>
                <a:ext cx="2066638" cy="1516940"/>
              </a:xfrm>
              <a:prstGeom prst="roundRect">
                <a:avLst>
                  <a:gd name="adj" fmla="val 0"/>
                </a:avLst>
              </a:prstGeom>
              <a:noFill/>
              <a:ln w="508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800" b="1" i="0" u="none">
                    <a:solidFill>
                      <a:srgbClr val="2F2F2F"/>
                    </a:solidFill>
                    <a:latin typeface="Arial" panose="020B0604020202020204"/>
                  </a:rPr>
                  <a:t>PDCA</a:t>
                </a:r>
                <a:endParaRPr lang="en-US" sz="2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shape1" descr="ee884bbe-d7b7-4d4e-a3a9-19b1819bbb23"/>
              <p:cNvSpPr/>
              <p:nvPr/>
            </p:nvSpPr>
            <p:spPr bwMode="auto">
              <a:xfrm>
                <a:off x="7122969" y="2613530"/>
                <a:ext cx="519582" cy="586909"/>
              </a:xfrm>
              <a:custGeom>
                <a:avLst/>
                <a:gdLst>
                  <a:gd name="T0" fmla="*/ 1446 w 1765"/>
                  <a:gd name="T1" fmla="*/ 1280 h 1993"/>
                  <a:gd name="T2" fmla="*/ 0 w 1765"/>
                  <a:gd name="T3" fmla="*/ 0 h 1993"/>
                  <a:gd name="T4" fmla="*/ 325 w 1765"/>
                  <a:gd name="T5" fmla="*/ 243 h 1993"/>
                  <a:gd name="T6" fmla="*/ 10 w 1765"/>
                  <a:gd name="T7" fmla="*/ 479 h 1993"/>
                  <a:gd name="T8" fmla="*/ 955 w 1765"/>
                  <a:gd name="T9" fmla="*/ 1280 h 1993"/>
                  <a:gd name="T10" fmla="*/ 698 w 1765"/>
                  <a:gd name="T11" fmla="*/ 1280 h 1993"/>
                  <a:gd name="T12" fmla="*/ 1231 w 1765"/>
                  <a:gd name="T13" fmla="*/ 1993 h 1993"/>
                  <a:gd name="T14" fmla="*/ 1765 w 1765"/>
                  <a:gd name="T15" fmla="*/ 1280 h 1993"/>
                  <a:gd name="T16" fmla="*/ 1446 w 1765"/>
                  <a:gd name="T17" fmla="*/ 1280 h 1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993">
                    <a:moveTo>
                      <a:pt x="1446" y="1280"/>
                    </a:moveTo>
                    <a:cubicBezTo>
                      <a:pt x="1286" y="598"/>
                      <a:pt x="710" y="77"/>
                      <a:pt x="0" y="0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10" y="479"/>
                      <a:pt x="10" y="479"/>
                      <a:pt x="10" y="479"/>
                    </a:cubicBezTo>
                    <a:cubicBezTo>
                      <a:pt x="453" y="550"/>
                      <a:pt x="815" y="864"/>
                      <a:pt x="955" y="1280"/>
                    </a:cubicBezTo>
                    <a:cubicBezTo>
                      <a:pt x="698" y="1280"/>
                      <a:pt x="698" y="1280"/>
                      <a:pt x="698" y="1280"/>
                    </a:cubicBezTo>
                    <a:cubicBezTo>
                      <a:pt x="1231" y="1993"/>
                      <a:pt x="1231" y="1993"/>
                      <a:pt x="1231" y="1993"/>
                    </a:cubicBezTo>
                    <a:cubicBezTo>
                      <a:pt x="1765" y="1280"/>
                      <a:pt x="1765" y="1280"/>
                      <a:pt x="1765" y="1280"/>
                    </a:cubicBezTo>
                    <a:lnTo>
                      <a:pt x="1446" y="128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Ins="288000" rtlCol="0" anchor="ctr"/>
              <a:lstStyle/>
              <a:p>
                <a:pPr algn="ctr"/>
              </a:p>
            </p:txBody>
          </p:sp>
          <p:sp>
            <p:nvSpPr>
              <p:cNvPr id="40" name="Bullet1" descr="9f9be3ce-96c2-456b-9796-1a64e0a4d563"/>
              <p:cNvSpPr txBox="1"/>
              <p:nvPr/>
            </p:nvSpPr>
            <p:spPr>
              <a:xfrm>
                <a:off x="8027381" y="2155379"/>
                <a:ext cx="3186719" cy="5985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健康教育的关注对象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1" name="Text1" descr="11cb66c3-4c14-4ba6-b39c-05a326a16542"/>
              <p:cNvSpPr txBox="1"/>
              <p:nvPr/>
            </p:nvSpPr>
            <p:spPr>
              <a:xfrm>
                <a:off x="8027381" y="2742343"/>
                <a:ext cx="3186719" cy="686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健康教育以人为关注对象，致力于改善个体和群体的健康状况。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2" name="ComponentBackground1" descr="f1eddd1d-09f2-401f-b2e0-e16a2a9d6b4d"/>
              <p:cNvSpPr/>
              <p:nvPr/>
            </p:nvSpPr>
            <p:spPr>
              <a:xfrm>
                <a:off x="5182194" y="2172405"/>
                <a:ext cx="1799770" cy="977885"/>
              </a:xfrm>
              <a:custGeom>
                <a:avLst/>
                <a:gdLst>
                  <a:gd name="connsiteX0" fmla="*/ 0 w 1799770"/>
                  <a:gd name="connsiteY0" fmla="*/ 926363 h 977885"/>
                  <a:gd name="connsiteX1" fmla="*/ 1799770 w 1799770"/>
                  <a:gd name="connsiteY1" fmla="*/ 926363 h 977885"/>
                  <a:gd name="connsiteX2" fmla="*/ 1799770 w 1799770"/>
                  <a:gd name="connsiteY2" fmla="*/ 977885 h 977885"/>
                  <a:gd name="connsiteX3" fmla="*/ 0 w 1799770"/>
                  <a:gd name="connsiteY3" fmla="*/ 977885 h 977885"/>
                  <a:gd name="connsiteX4" fmla="*/ 899885 w 1799770"/>
                  <a:gd name="connsiteY4" fmla="*/ 0 h 977885"/>
                  <a:gd name="connsiteX5" fmla="*/ 1799770 w 1799770"/>
                  <a:gd name="connsiteY5" fmla="*/ 899885 h 977885"/>
                  <a:gd name="connsiteX6" fmla="*/ 0 w 1799770"/>
                  <a:gd name="connsiteY6" fmla="*/ 899885 h 977885"/>
                  <a:gd name="connsiteX7" fmla="*/ 899885 w 1799770"/>
                  <a:gd name="connsiteY7" fmla="*/ 0 h 97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9770" h="977885">
                    <a:moveTo>
                      <a:pt x="0" y="926363"/>
                    </a:moveTo>
                    <a:lnTo>
                      <a:pt x="1799770" y="926363"/>
                    </a:lnTo>
                    <a:lnTo>
                      <a:pt x="1799770" y="977885"/>
                    </a:lnTo>
                    <a:lnTo>
                      <a:pt x="0" y="977885"/>
                    </a:lnTo>
                    <a:close/>
                    <a:moveTo>
                      <a:pt x="899885" y="0"/>
                    </a:moveTo>
                    <a:cubicBezTo>
                      <a:pt x="1396878" y="0"/>
                      <a:pt x="1799770" y="402892"/>
                      <a:pt x="1799770" y="899885"/>
                    </a:cubicBezTo>
                    <a:lnTo>
                      <a:pt x="0" y="899885"/>
                    </a:lnTo>
                    <a:cubicBezTo>
                      <a:pt x="0" y="402892"/>
                      <a:pt x="402892" y="0"/>
                      <a:pt x="89988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Ins="288000" rtlCol="0" anchor="ctr">
                <a:noAutofit/>
              </a:bodyPr>
              <a:lstStyle/>
              <a:p>
                <a:pPr algn="ctr"/>
              </a:p>
            </p:txBody>
          </p:sp>
        </p:grpSp>
        <p:grpSp>
          <p:nvGrpSpPr>
            <p:cNvPr id="55" name="组合 54" descr="eb2315a1-b1b7-4671-8ee2-64da97afd942"/>
            <p:cNvGrpSpPr/>
            <p:nvPr/>
          </p:nvGrpSpPr>
          <p:grpSpPr>
            <a:xfrm>
              <a:off x="7016057" y="3253367"/>
              <a:ext cx="4198043" cy="2726258"/>
              <a:chOff x="7016057" y="3253367"/>
              <a:chExt cx="4198043" cy="2726258"/>
            </a:xfrm>
          </p:grpSpPr>
          <p:sp>
            <p:nvSpPr>
              <p:cNvPr id="51" name="ComponentBackground2" descr="4a109d5c-1f10-49f6-8d9a-5c1026f24546"/>
              <p:cNvSpPr/>
              <p:nvPr/>
            </p:nvSpPr>
            <p:spPr>
              <a:xfrm rot="16200000" flipV="1">
                <a:off x="6676884" y="3666434"/>
                <a:ext cx="1799771" cy="973637"/>
              </a:xfrm>
              <a:custGeom>
                <a:avLst/>
                <a:gdLst>
                  <a:gd name="connsiteX0" fmla="*/ 1799770 w 1799771"/>
                  <a:gd name="connsiteY0" fmla="*/ 973637 h 973637"/>
                  <a:gd name="connsiteX1" fmla="*/ 1799770 w 1799771"/>
                  <a:gd name="connsiteY1" fmla="*/ 927918 h 973637"/>
                  <a:gd name="connsiteX2" fmla="*/ 0 w 1799771"/>
                  <a:gd name="connsiteY2" fmla="*/ 927918 h 973637"/>
                  <a:gd name="connsiteX3" fmla="*/ 0 w 1799771"/>
                  <a:gd name="connsiteY3" fmla="*/ 973637 h 973637"/>
                  <a:gd name="connsiteX4" fmla="*/ 1799771 w 1799771"/>
                  <a:gd name="connsiteY4" fmla="*/ 899885 h 973637"/>
                  <a:gd name="connsiteX5" fmla="*/ 899886 w 1799771"/>
                  <a:gd name="connsiteY5" fmla="*/ 0 h 973637"/>
                  <a:gd name="connsiteX6" fmla="*/ 1 w 1799771"/>
                  <a:gd name="connsiteY6" fmla="*/ 899885 h 97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9771" h="973637">
                    <a:moveTo>
                      <a:pt x="1799770" y="973637"/>
                    </a:moveTo>
                    <a:lnTo>
                      <a:pt x="1799770" y="927918"/>
                    </a:lnTo>
                    <a:lnTo>
                      <a:pt x="0" y="927918"/>
                    </a:lnTo>
                    <a:lnTo>
                      <a:pt x="0" y="973637"/>
                    </a:lnTo>
                    <a:close/>
                    <a:moveTo>
                      <a:pt x="1799771" y="899885"/>
                    </a:moveTo>
                    <a:cubicBezTo>
                      <a:pt x="1799771" y="402892"/>
                      <a:pt x="1396879" y="0"/>
                      <a:pt x="899886" y="0"/>
                    </a:cubicBezTo>
                    <a:cubicBezTo>
                      <a:pt x="402894" y="0"/>
                      <a:pt x="1" y="402892"/>
                      <a:pt x="1" y="8998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288000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19" name="shape2" descr="99b84490-a40f-4741-8f5f-452c31e0e419"/>
              <p:cNvSpPr/>
              <p:nvPr/>
            </p:nvSpPr>
            <p:spPr bwMode="auto">
              <a:xfrm>
                <a:off x="7016057" y="5207775"/>
                <a:ext cx="597588" cy="579944"/>
              </a:xfrm>
              <a:custGeom>
                <a:avLst/>
                <a:gdLst>
                  <a:gd name="T0" fmla="*/ 1770 w 2029"/>
                  <a:gd name="T1" fmla="*/ 346 h 1970"/>
                  <a:gd name="T2" fmla="*/ 1556 w 2029"/>
                  <a:gd name="T3" fmla="*/ 59 h 1970"/>
                  <a:gd name="T4" fmla="*/ 713 w 2029"/>
                  <a:gd name="T5" fmla="*/ 1163 h 1970"/>
                  <a:gd name="T6" fmla="*/ 713 w 2029"/>
                  <a:gd name="T7" fmla="*/ 903 h 1970"/>
                  <a:gd name="T8" fmla="*/ 0 w 2029"/>
                  <a:gd name="T9" fmla="*/ 1437 h 1970"/>
                  <a:gd name="T10" fmla="*/ 713 w 2029"/>
                  <a:gd name="T11" fmla="*/ 1970 h 1970"/>
                  <a:gd name="T12" fmla="*/ 713 w 2029"/>
                  <a:gd name="T13" fmla="*/ 1652 h 1970"/>
                  <a:gd name="T14" fmla="*/ 2029 w 2029"/>
                  <a:gd name="T15" fmla="*/ 17 h 1970"/>
                  <a:gd name="T16" fmla="*/ 2029 w 2029"/>
                  <a:gd name="T17" fmla="*/ 0 h 1970"/>
                  <a:gd name="T18" fmla="*/ 1770 w 2029"/>
                  <a:gd name="T19" fmla="*/ 346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9" h="1970">
                    <a:moveTo>
                      <a:pt x="1770" y="346"/>
                    </a:moveTo>
                    <a:cubicBezTo>
                      <a:pt x="1556" y="59"/>
                      <a:pt x="1556" y="59"/>
                      <a:pt x="1556" y="59"/>
                    </a:cubicBezTo>
                    <a:cubicBezTo>
                      <a:pt x="1538" y="579"/>
                      <a:pt x="1189" y="1015"/>
                      <a:pt x="713" y="1163"/>
                    </a:cubicBezTo>
                    <a:cubicBezTo>
                      <a:pt x="713" y="903"/>
                      <a:pt x="713" y="903"/>
                      <a:pt x="713" y="903"/>
                    </a:cubicBezTo>
                    <a:cubicBezTo>
                      <a:pt x="0" y="1437"/>
                      <a:pt x="0" y="1437"/>
                      <a:pt x="0" y="1437"/>
                    </a:cubicBezTo>
                    <a:cubicBezTo>
                      <a:pt x="713" y="1970"/>
                      <a:pt x="713" y="1970"/>
                      <a:pt x="713" y="1970"/>
                    </a:cubicBezTo>
                    <a:cubicBezTo>
                      <a:pt x="713" y="1652"/>
                      <a:pt x="713" y="1652"/>
                      <a:pt x="713" y="1652"/>
                    </a:cubicBezTo>
                    <a:cubicBezTo>
                      <a:pt x="1465" y="1488"/>
                      <a:pt x="2029" y="818"/>
                      <a:pt x="2029" y="17"/>
                    </a:cubicBezTo>
                    <a:cubicBezTo>
                      <a:pt x="2029" y="11"/>
                      <a:pt x="2029" y="5"/>
                      <a:pt x="2029" y="0"/>
                    </a:cubicBezTo>
                    <a:lnTo>
                      <a:pt x="1770" y="34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88000" rtlCol="0" anchor="ctr"/>
              <a:lstStyle/>
              <a:p>
                <a:pPr algn="ctr"/>
              </a:p>
            </p:txBody>
          </p:sp>
          <p:sp>
            <p:nvSpPr>
              <p:cNvPr id="42" name="Bullet2" descr="4318661e-eccc-4eeb-94d7-7f362c2591ab"/>
              <p:cNvSpPr txBox="1"/>
              <p:nvPr/>
            </p:nvSpPr>
            <p:spPr>
              <a:xfrm>
                <a:off x="8027381" y="4706004"/>
                <a:ext cx="3186719" cy="5985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健康教育的过程特点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Text2" descr="b20f07e5-4000-4d1f-b6a2-24499f7f13fe"/>
              <p:cNvSpPr txBox="1"/>
              <p:nvPr/>
            </p:nvSpPr>
            <p:spPr>
              <a:xfrm>
                <a:off x="8027381" y="5292968"/>
                <a:ext cx="3186719" cy="686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健康教育是自愿学习的过程，以教育为中心，非强制性质。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4" name="组合 53" descr="0e485d73-23a2-4112-ae7c-99db1621d852"/>
            <p:cNvGrpSpPr/>
            <p:nvPr/>
          </p:nvGrpSpPr>
          <p:grpSpPr>
            <a:xfrm>
              <a:off x="984545" y="4706004"/>
              <a:ext cx="5997419" cy="1428096"/>
              <a:chOff x="984545" y="4706004"/>
              <a:chExt cx="5997419" cy="1428096"/>
            </a:xfrm>
          </p:grpSpPr>
          <p:sp>
            <p:nvSpPr>
              <p:cNvPr id="50" name="ComponentBackground3" descr="cd0c60ba-8f90-4e40-8137-4a5f8d6878ba"/>
              <p:cNvSpPr/>
              <p:nvPr/>
            </p:nvSpPr>
            <p:spPr>
              <a:xfrm flipV="1">
                <a:off x="5182194" y="5156253"/>
                <a:ext cx="1799770" cy="977847"/>
              </a:xfrm>
              <a:custGeom>
                <a:avLst/>
                <a:gdLst>
                  <a:gd name="connsiteX0" fmla="*/ 0 w 1799770"/>
                  <a:gd name="connsiteY0" fmla="*/ 899885 h 977847"/>
                  <a:gd name="connsiteX1" fmla="*/ 1799770 w 1799770"/>
                  <a:gd name="connsiteY1" fmla="*/ 899885 h 977847"/>
                  <a:gd name="connsiteX2" fmla="*/ 899885 w 1799770"/>
                  <a:gd name="connsiteY2" fmla="*/ 0 h 977847"/>
                  <a:gd name="connsiteX3" fmla="*/ 0 w 1799770"/>
                  <a:gd name="connsiteY3" fmla="*/ 899885 h 977847"/>
                  <a:gd name="connsiteX4" fmla="*/ 0 w 1799770"/>
                  <a:gd name="connsiteY4" fmla="*/ 977847 h 977847"/>
                  <a:gd name="connsiteX5" fmla="*/ 1799770 w 1799770"/>
                  <a:gd name="connsiteY5" fmla="*/ 977847 h 977847"/>
                  <a:gd name="connsiteX6" fmla="*/ 1799770 w 1799770"/>
                  <a:gd name="connsiteY6" fmla="*/ 926325 h 977847"/>
                  <a:gd name="connsiteX7" fmla="*/ 0 w 1799770"/>
                  <a:gd name="connsiteY7" fmla="*/ 926325 h 97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9770" h="977847">
                    <a:moveTo>
                      <a:pt x="0" y="899885"/>
                    </a:moveTo>
                    <a:lnTo>
                      <a:pt x="1799770" y="899885"/>
                    </a:lnTo>
                    <a:cubicBezTo>
                      <a:pt x="1799770" y="402892"/>
                      <a:pt x="1396878" y="0"/>
                      <a:pt x="899885" y="0"/>
                    </a:cubicBezTo>
                    <a:cubicBezTo>
                      <a:pt x="402893" y="0"/>
                      <a:pt x="0" y="402892"/>
                      <a:pt x="0" y="899885"/>
                    </a:cubicBezTo>
                    <a:close/>
                    <a:moveTo>
                      <a:pt x="0" y="977847"/>
                    </a:moveTo>
                    <a:lnTo>
                      <a:pt x="1799770" y="977847"/>
                    </a:lnTo>
                    <a:lnTo>
                      <a:pt x="1799770" y="926325"/>
                    </a:lnTo>
                    <a:lnTo>
                      <a:pt x="0" y="92632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Ins="288000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1" name="shape3" descr="d6b9c543-6ce0-43ce-b944-657de3fe3e2f"/>
              <p:cNvSpPr/>
              <p:nvPr/>
            </p:nvSpPr>
            <p:spPr bwMode="auto">
              <a:xfrm>
                <a:off x="4565655" y="5133045"/>
                <a:ext cx="568336" cy="659808"/>
              </a:xfrm>
              <a:custGeom>
                <a:avLst/>
                <a:gdLst>
                  <a:gd name="T0" fmla="*/ 1592 w 1930"/>
                  <a:gd name="T1" fmla="*/ 1986 h 2239"/>
                  <a:gd name="T2" fmla="*/ 1887 w 1930"/>
                  <a:gd name="T3" fmla="*/ 1765 h 2239"/>
                  <a:gd name="T4" fmla="*/ 757 w 1930"/>
                  <a:gd name="T5" fmla="*/ 713 h 2239"/>
                  <a:gd name="T6" fmla="*/ 1067 w 1930"/>
                  <a:gd name="T7" fmla="*/ 713 h 2239"/>
                  <a:gd name="T8" fmla="*/ 534 w 1930"/>
                  <a:gd name="T9" fmla="*/ 0 h 2239"/>
                  <a:gd name="T10" fmla="*/ 0 w 1930"/>
                  <a:gd name="T11" fmla="*/ 713 h 2239"/>
                  <a:gd name="T12" fmla="*/ 281 w 1930"/>
                  <a:gd name="T13" fmla="*/ 713 h 2239"/>
                  <a:gd name="T14" fmla="*/ 1930 w 1930"/>
                  <a:gd name="T15" fmla="*/ 2239 h 2239"/>
                  <a:gd name="T16" fmla="*/ 1592 w 1930"/>
                  <a:gd name="T17" fmla="*/ 1986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0" h="2239">
                    <a:moveTo>
                      <a:pt x="1592" y="1986"/>
                    </a:moveTo>
                    <a:cubicBezTo>
                      <a:pt x="1887" y="1765"/>
                      <a:pt x="1887" y="1765"/>
                      <a:pt x="1887" y="1765"/>
                    </a:cubicBezTo>
                    <a:cubicBezTo>
                      <a:pt x="1302" y="1735"/>
                      <a:pt x="827" y="1287"/>
                      <a:pt x="757" y="713"/>
                    </a:cubicBezTo>
                    <a:cubicBezTo>
                      <a:pt x="1067" y="713"/>
                      <a:pt x="1067" y="713"/>
                      <a:pt x="1067" y="713"/>
                    </a:cubicBezTo>
                    <a:cubicBezTo>
                      <a:pt x="534" y="0"/>
                      <a:pt x="534" y="0"/>
                      <a:pt x="534" y="0"/>
                    </a:cubicBezTo>
                    <a:cubicBezTo>
                      <a:pt x="0" y="713"/>
                      <a:pt x="0" y="713"/>
                      <a:pt x="0" y="713"/>
                    </a:cubicBezTo>
                    <a:cubicBezTo>
                      <a:pt x="281" y="713"/>
                      <a:pt x="281" y="713"/>
                      <a:pt x="281" y="713"/>
                    </a:cubicBezTo>
                    <a:cubicBezTo>
                      <a:pt x="355" y="1562"/>
                      <a:pt x="1063" y="2230"/>
                      <a:pt x="1930" y="2239"/>
                    </a:cubicBezTo>
                    <a:lnTo>
                      <a:pt x="1592" y="198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Ins="288000" rtlCol="0" anchor="ctr"/>
              <a:lstStyle/>
              <a:p>
                <a:pPr algn="ctr"/>
              </a:p>
            </p:txBody>
          </p:sp>
          <p:sp>
            <p:nvSpPr>
              <p:cNvPr id="44" name="Bullet3" descr="46fcc83e-3faa-4ef6-aa04-d3442c3ab15e"/>
              <p:cNvSpPr txBox="1"/>
              <p:nvPr/>
            </p:nvSpPr>
            <p:spPr>
              <a:xfrm>
                <a:off x="984545" y="4706004"/>
                <a:ext cx="3186719" cy="5985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健康教育的目标作用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Text3" descr="a8aa733f-3568-4ff2-a169-490c72f0034a"/>
              <p:cNvSpPr txBox="1"/>
              <p:nvPr/>
            </p:nvSpPr>
            <p:spPr>
              <a:xfrm>
                <a:off x="984545" y="5292968"/>
                <a:ext cx="3186719" cy="686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研究传播健康知识技术，影响个体行为，预防疾病，促进健康。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6" name="组合 55" descr="196759c6-ec4a-4540-8527-0ea3e5681889"/>
            <p:cNvGrpSpPr/>
            <p:nvPr/>
          </p:nvGrpSpPr>
          <p:grpSpPr>
            <a:xfrm>
              <a:off x="984545" y="2155379"/>
              <a:ext cx="4107499" cy="2897758"/>
              <a:chOff x="984545" y="2155379"/>
              <a:chExt cx="4107499" cy="2897758"/>
            </a:xfrm>
          </p:grpSpPr>
          <p:sp>
            <p:nvSpPr>
              <p:cNvPr id="53" name="ComponentBackground4" descr="fb07b0e3-4be4-4062-8d34-a535bd1233f3"/>
              <p:cNvSpPr/>
              <p:nvPr/>
            </p:nvSpPr>
            <p:spPr>
              <a:xfrm rot="5400000" flipH="1" flipV="1">
                <a:off x="3703993" y="3665086"/>
                <a:ext cx="1799771" cy="976331"/>
              </a:xfrm>
              <a:custGeom>
                <a:avLst/>
                <a:gdLst>
                  <a:gd name="connsiteX0" fmla="*/ 1799770 w 1799771"/>
                  <a:gd name="connsiteY0" fmla="*/ 930612 h 976331"/>
                  <a:gd name="connsiteX1" fmla="*/ 1799770 w 1799771"/>
                  <a:gd name="connsiteY1" fmla="*/ 976331 h 976331"/>
                  <a:gd name="connsiteX2" fmla="*/ 0 w 1799771"/>
                  <a:gd name="connsiteY2" fmla="*/ 976331 h 976331"/>
                  <a:gd name="connsiteX3" fmla="*/ 0 w 1799771"/>
                  <a:gd name="connsiteY3" fmla="*/ 930612 h 976331"/>
                  <a:gd name="connsiteX4" fmla="*/ 1799771 w 1799771"/>
                  <a:gd name="connsiteY4" fmla="*/ 899885 h 976331"/>
                  <a:gd name="connsiteX5" fmla="*/ 1 w 1799771"/>
                  <a:gd name="connsiteY5" fmla="*/ 899885 h 976331"/>
                  <a:gd name="connsiteX6" fmla="*/ 899886 w 1799771"/>
                  <a:gd name="connsiteY6" fmla="*/ 0 h 976331"/>
                  <a:gd name="connsiteX7" fmla="*/ 1799771 w 1799771"/>
                  <a:gd name="connsiteY7" fmla="*/ 899885 h 97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9771" h="976331">
                    <a:moveTo>
                      <a:pt x="1799770" y="930612"/>
                    </a:moveTo>
                    <a:lnTo>
                      <a:pt x="1799770" y="976331"/>
                    </a:lnTo>
                    <a:lnTo>
                      <a:pt x="0" y="976331"/>
                    </a:lnTo>
                    <a:lnTo>
                      <a:pt x="0" y="930612"/>
                    </a:lnTo>
                    <a:close/>
                    <a:moveTo>
                      <a:pt x="1799771" y="899885"/>
                    </a:moveTo>
                    <a:lnTo>
                      <a:pt x="1" y="899885"/>
                    </a:lnTo>
                    <a:cubicBezTo>
                      <a:pt x="1" y="402892"/>
                      <a:pt x="402894" y="0"/>
                      <a:pt x="899886" y="0"/>
                    </a:cubicBezTo>
                    <a:cubicBezTo>
                      <a:pt x="1396879" y="0"/>
                      <a:pt x="1799771" y="402892"/>
                      <a:pt x="1799771" y="89988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Ins="288000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0" name="shape4" descr="e55fe2d7-6f1c-497c-aed2-ad19e45c79d4"/>
              <p:cNvSpPr/>
              <p:nvPr/>
            </p:nvSpPr>
            <p:spPr bwMode="auto">
              <a:xfrm>
                <a:off x="4454524" y="2646496"/>
                <a:ext cx="637520" cy="503794"/>
              </a:xfrm>
              <a:custGeom>
                <a:avLst/>
                <a:gdLst>
                  <a:gd name="T0" fmla="*/ 242 w 2164"/>
                  <a:gd name="T1" fmla="*/ 1388 h 1711"/>
                  <a:gd name="T2" fmla="*/ 481 w 2164"/>
                  <a:gd name="T3" fmla="*/ 1707 h 1711"/>
                  <a:gd name="T4" fmla="*/ 1451 w 2164"/>
                  <a:gd name="T5" fmla="*/ 771 h 1711"/>
                  <a:gd name="T6" fmla="*/ 1451 w 2164"/>
                  <a:gd name="T7" fmla="*/ 1067 h 1711"/>
                  <a:gd name="T8" fmla="*/ 2164 w 2164"/>
                  <a:gd name="T9" fmla="*/ 533 h 1711"/>
                  <a:gd name="T10" fmla="*/ 1451 w 2164"/>
                  <a:gd name="T11" fmla="*/ 0 h 1711"/>
                  <a:gd name="T12" fmla="*/ 1451 w 2164"/>
                  <a:gd name="T13" fmla="*/ 293 h 1711"/>
                  <a:gd name="T14" fmla="*/ 0 w 2164"/>
                  <a:gd name="T15" fmla="*/ 1711 h 1711"/>
                  <a:gd name="T16" fmla="*/ 242 w 2164"/>
                  <a:gd name="T17" fmla="*/ 1388 h 1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4" h="1711">
                    <a:moveTo>
                      <a:pt x="242" y="1388"/>
                    </a:moveTo>
                    <a:cubicBezTo>
                      <a:pt x="481" y="1707"/>
                      <a:pt x="481" y="1707"/>
                      <a:pt x="481" y="1707"/>
                    </a:cubicBezTo>
                    <a:cubicBezTo>
                      <a:pt x="581" y="1228"/>
                      <a:pt x="966" y="854"/>
                      <a:pt x="1451" y="771"/>
                    </a:cubicBezTo>
                    <a:cubicBezTo>
                      <a:pt x="1451" y="1067"/>
                      <a:pt x="1451" y="1067"/>
                      <a:pt x="1451" y="1067"/>
                    </a:cubicBezTo>
                    <a:cubicBezTo>
                      <a:pt x="2164" y="533"/>
                      <a:pt x="2164" y="533"/>
                      <a:pt x="2164" y="533"/>
                    </a:cubicBezTo>
                    <a:cubicBezTo>
                      <a:pt x="1451" y="0"/>
                      <a:pt x="1451" y="0"/>
                      <a:pt x="1451" y="0"/>
                    </a:cubicBezTo>
                    <a:cubicBezTo>
                      <a:pt x="1451" y="293"/>
                      <a:pt x="1451" y="293"/>
                      <a:pt x="1451" y="293"/>
                    </a:cubicBezTo>
                    <a:cubicBezTo>
                      <a:pt x="703" y="384"/>
                      <a:pt x="108" y="968"/>
                      <a:pt x="0" y="1711"/>
                    </a:cubicBezTo>
                    <a:lnTo>
                      <a:pt x="242" y="13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Ins="288000" rtlCol="0" anchor="ctr"/>
              <a:lstStyle/>
              <a:p>
                <a:pPr algn="ctr"/>
              </a:p>
            </p:txBody>
          </p:sp>
          <p:sp>
            <p:nvSpPr>
              <p:cNvPr id="38" name="Bullet4" descr="8e986e94-9890-4f58-b622-4f93fb4d5542"/>
              <p:cNvSpPr txBox="1"/>
              <p:nvPr/>
            </p:nvSpPr>
            <p:spPr>
              <a:xfrm>
                <a:off x="984545" y="2155379"/>
                <a:ext cx="3186719" cy="5985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健康教育的科学性质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9" name="Text4" descr="35bc5979-60c5-45ad-b53b-84d9ba7d59b7"/>
              <p:cNvSpPr txBox="1"/>
              <p:nvPr/>
            </p:nvSpPr>
            <p:spPr>
              <a:xfrm>
                <a:off x="984545" y="2742343"/>
                <a:ext cx="3186719" cy="6866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健康教育是一门科学，涉及知识传播、行为影响和健康促进等多方面。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学前儿童健康教育目的与任务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明确学前儿童健康教育的方向与要求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健康教育目的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4" name="6d8d586c-ab00-4aa6-8e06-85fc78447fa9.source.2.zh-Hans.pptx" descr="e14293b5-bfba-4319-9ab5-4dcbba6f2f87"/>
          <p:cNvGrpSpPr/>
          <p:nvPr/>
        </p:nvGrpSpPr>
        <p:grpSpPr>
          <a:xfrm>
            <a:off x="660399" y="1155700"/>
            <a:ext cx="10864851" cy="4402567"/>
            <a:chOff x="660399" y="1155700"/>
            <a:chExt cx="10864851" cy="4402567"/>
          </a:xfrm>
        </p:grpSpPr>
        <p:grpSp>
          <p:nvGrpSpPr>
            <p:cNvPr id="311" name="组合 310" descr="ebe4f89d-f6ec-4b6b-932e-1993bbce7fcb"/>
            <p:cNvGrpSpPr/>
            <p:nvPr/>
          </p:nvGrpSpPr>
          <p:grpSpPr>
            <a:xfrm>
              <a:off x="660399" y="3429000"/>
              <a:ext cx="10858501" cy="2129267"/>
              <a:chOff x="660399" y="3429000"/>
              <a:chExt cx="10858501" cy="2129267"/>
            </a:xfrm>
          </p:grpSpPr>
          <p:grpSp>
            <p:nvGrpSpPr>
              <p:cNvPr id="309" name="组合 308" descr="2b376cd0-2d34-4efe-9c94-0459c985d415"/>
              <p:cNvGrpSpPr/>
              <p:nvPr/>
            </p:nvGrpSpPr>
            <p:grpSpPr>
              <a:xfrm>
                <a:off x="660399" y="3429000"/>
                <a:ext cx="5149385" cy="2129267"/>
                <a:chOff x="660399" y="3429000"/>
                <a:chExt cx="5149385" cy="2129267"/>
              </a:xfrm>
            </p:grpSpPr>
            <p:sp>
              <p:nvSpPr>
                <p:cNvPr id="3" name="Bullet1" descr="a3a2a71a-fe3f-4181-8f44-3254f2d4dbf6"/>
                <p:cNvSpPr/>
                <p:nvPr/>
              </p:nvSpPr>
              <p:spPr>
                <a:xfrm>
                  <a:off x="660399" y="3429000"/>
                  <a:ext cx="5149385" cy="38652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l"/>
                  <a:r>
                    <a:rPr lang="en-US" sz="1800" b="1" i="0" u="none">
                      <a:solidFill>
                        <a:srgbClr val="FFFFFF"/>
                      </a:solidFill>
                      <a:ea typeface="华康方圆体 Std W7"/>
                    </a:rPr>
                    <a:t>与经验学习活动相关</a:t>
                  </a:r>
                  <a:endParaRPr lang="en-US" sz="1800" b="1" i="0" u="none">
                    <a:solidFill>
                      <a:srgbClr val="FFFFFF"/>
                    </a:solidFill>
                    <a:ea typeface="华康方圆体 Std W7"/>
                  </a:endParaRPr>
                </a:p>
              </p:txBody>
            </p:sp>
            <p:sp>
              <p:nvSpPr>
                <p:cNvPr id="4" name="Text1" descr="8265d509-1741-46e4-940b-1f37d8ba1cb6"/>
                <p:cNvSpPr/>
                <p:nvPr/>
              </p:nvSpPr>
              <p:spPr>
                <a:xfrm>
                  <a:off x="660399" y="3815528"/>
                  <a:ext cx="5149385" cy="1742739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通过与学前儿童健康有关的经验和学习活动，推动他们的健康成长。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</p:grpSp>
          <p:grpSp>
            <p:nvGrpSpPr>
              <p:cNvPr id="310" name="组合 309" descr="0c34e28e-776c-42ae-a3b8-c5840da425dc"/>
              <p:cNvGrpSpPr/>
              <p:nvPr/>
            </p:nvGrpSpPr>
            <p:grpSpPr>
              <a:xfrm>
                <a:off x="6804412" y="3429000"/>
                <a:ext cx="4714488" cy="2129267"/>
                <a:chOff x="6804412" y="3429000"/>
                <a:chExt cx="4714488" cy="2129267"/>
              </a:xfrm>
            </p:grpSpPr>
            <p:sp>
              <p:nvSpPr>
                <p:cNvPr id="34" name="Text2" descr="84ea6f94-41f3-4355-ba13-f7e4828bff8c"/>
                <p:cNvSpPr/>
                <p:nvPr/>
              </p:nvSpPr>
              <p:spPr>
                <a:xfrm>
                  <a:off x="6804412" y="3816357"/>
                  <a:ext cx="4714488" cy="174191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  <a:alpha val="10000"/>
                  </a:schemeClr>
                </a:solidFill>
                <a:ln w="1270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提升学前儿童的健康水平，培养有益于健康的行为和习惯。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6" name="Bullet2" descr="d3a31fb6-b95e-4d43-8fe9-ce8c791e89ee"/>
                <p:cNvSpPr/>
                <p:nvPr/>
              </p:nvSpPr>
              <p:spPr>
                <a:xfrm>
                  <a:off x="6804412" y="3429000"/>
                  <a:ext cx="4714488" cy="38652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l"/>
                  <a:r>
                    <a:rPr lang="en-US" sz="1800" b="1" i="0" u="none">
                      <a:solidFill>
                        <a:srgbClr val="FFFFFF"/>
                      </a:solidFill>
                      <a:ea typeface="华康方圆体 Std W7"/>
                    </a:rPr>
                    <a:t>促进学前儿童健康</a:t>
                  </a:r>
                  <a:endParaRPr lang="en-US" sz="1800" b="1" i="0" u="none">
                    <a:solidFill>
                      <a:srgbClr val="FFFFFF"/>
                    </a:solidFill>
                    <a:ea typeface="华康方圆体 Std W7"/>
                  </a:endParaRPr>
                </a:p>
              </p:txBody>
            </p:sp>
          </p:grpSp>
        </p:grpSp>
        <p:sp>
          <p:nvSpPr>
            <p:cNvPr id="30" name="Title" descr="ba080159-6a4e-4790-96ff-54fea8e03748"/>
            <p:cNvSpPr txBox="1"/>
            <p:nvPr/>
          </p:nvSpPr>
          <p:spPr>
            <a:xfrm>
              <a:off x="666750" y="1155700"/>
              <a:ext cx="10858500" cy="52322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促进学前儿童健康发展的目标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健康教育任务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" name="1c230dba-3ecd-49ee-97a2-e2845e39a158.source.3.zh-Hans.pptx" descr="edf8670b-83f7-4b7e-9700-8bbd497581c2"/>
          <p:cNvGrpSpPr/>
          <p:nvPr/>
        </p:nvGrpSpPr>
        <p:grpSpPr>
          <a:xfrm>
            <a:off x="863933" y="1163540"/>
            <a:ext cx="10451433" cy="4970560"/>
            <a:chOff x="1722234" y="1163540"/>
            <a:chExt cx="8945623" cy="4254417"/>
          </a:xfrm>
        </p:grpSpPr>
        <p:sp>
          <p:nvSpPr>
            <p:cNvPr id="4" name="Title" descr="23f93883-af8b-4258-8c27-ad8b390840d1"/>
            <p:cNvSpPr>
              <a:spLocks noChangeAspect="1"/>
            </p:cNvSpPr>
            <p:nvPr/>
          </p:nvSpPr>
          <p:spPr>
            <a:xfrm>
              <a:off x="1722234" y="1163540"/>
              <a:ext cx="8624444" cy="7506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让学前儿童掌握健康知识与能力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3" name="图形 49" descr="90ad26b7-5d6c-423e-8ed3-f4ac7fdb5455"/>
            <p:cNvSpPr/>
            <p:nvPr/>
          </p:nvSpPr>
          <p:spPr>
            <a:xfrm>
              <a:off x="4202432" y="2291470"/>
              <a:ext cx="220279" cy="207506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44" name="图形 49" descr="7cec9173-2dc6-421e-bf67-d80316b65b80"/>
            <p:cNvSpPr/>
            <p:nvPr/>
          </p:nvSpPr>
          <p:spPr>
            <a:xfrm>
              <a:off x="4430969" y="3495870"/>
              <a:ext cx="220279" cy="207506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41" name="等腰三角形 40" descr="e4d704be-31bd-4da4-ad8b-bcc009077d6b"/>
            <p:cNvSpPr/>
            <p:nvPr/>
          </p:nvSpPr>
          <p:spPr>
            <a:xfrm>
              <a:off x="1916439" y="2035155"/>
              <a:ext cx="2226481" cy="3029818"/>
            </a:xfrm>
            <a:prstGeom prst="triangle">
              <a:avLst/>
            </a:pr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6" name="矩形: 圆角 35" descr="5ecc5f08-4366-4831-9849-5942a8db78f6"/>
            <p:cNvSpPr/>
            <p:nvPr/>
          </p:nvSpPr>
          <p:spPr>
            <a:xfrm>
              <a:off x="2389160" y="2475091"/>
              <a:ext cx="1350658" cy="6449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3" name="矩形: 圆角 32" descr="ae6101ce-3924-4822-b883-e9cb8af62d8a"/>
            <p:cNvSpPr/>
            <p:nvPr/>
          </p:nvSpPr>
          <p:spPr>
            <a:xfrm>
              <a:off x="2130303" y="3560022"/>
              <a:ext cx="1844212" cy="64499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2225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30" name="矩形: 圆角 29" descr="eea4f21d-dda5-48d2-8f4f-0038c6564f89"/>
            <p:cNvSpPr/>
            <p:nvPr/>
          </p:nvSpPr>
          <p:spPr>
            <a:xfrm>
              <a:off x="1816100" y="4648459"/>
              <a:ext cx="2432350" cy="6449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2225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45" name="图形 49" descr="8e90bde7-f6fd-45ee-9b34-cfdab0ef1e91"/>
            <p:cNvSpPr/>
            <p:nvPr/>
          </p:nvSpPr>
          <p:spPr>
            <a:xfrm>
              <a:off x="4699897" y="4692372"/>
              <a:ext cx="220279" cy="207506"/>
            </a:xfrm>
            <a:custGeom>
              <a:avLst/>
              <a:gdLst>
                <a:gd name="connsiteX0" fmla="*/ 1224244 w 3459897"/>
                <a:gd name="connsiteY0" fmla="*/ 3350918 h 3352124"/>
                <a:gd name="connsiteX1" fmla="*/ 824735 w 3459897"/>
                <a:gd name="connsiteY1" fmla="*/ 3322228 h 3352124"/>
                <a:gd name="connsiteX2" fmla="*/ 247955 w 3459897"/>
                <a:gd name="connsiteY2" fmla="*/ 2870089 h 3352124"/>
                <a:gd name="connsiteX3" fmla="*/ 106405 w 3459897"/>
                <a:gd name="connsiteY3" fmla="*/ 2315603 h 3352124"/>
                <a:gd name="connsiteX4" fmla="*/ 99121 w 3459897"/>
                <a:gd name="connsiteY4" fmla="*/ 1844147 h 3352124"/>
                <a:gd name="connsiteX5" fmla="*/ 72964 w 3459897"/>
                <a:gd name="connsiteY5" fmla="*/ 1551355 h 3352124"/>
                <a:gd name="connsiteX6" fmla="*/ 12544 w 3459897"/>
                <a:gd name="connsiteY6" fmla="*/ 1362938 h 3352124"/>
                <a:gd name="connsiteX7" fmla="*/ 105898 w 3459897"/>
                <a:gd name="connsiteY7" fmla="*/ 857788 h 3352124"/>
                <a:gd name="connsiteX8" fmla="*/ 269679 w 3459897"/>
                <a:gd name="connsiteY8" fmla="*/ 574117 h 3352124"/>
                <a:gd name="connsiteX9" fmla="*/ 714914 w 3459897"/>
                <a:gd name="connsiteY9" fmla="*/ 325089 h 3352124"/>
                <a:gd name="connsiteX10" fmla="*/ 1090673 w 3459897"/>
                <a:gd name="connsiteY10" fmla="*/ 226542 h 3352124"/>
                <a:gd name="connsiteX11" fmla="*/ 1587209 w 3459897"/>
                <a:gd name="connsiteY11" fmla="*/ 67764 h 3352124"/>
                <a:gd name="connsiteX12" fmla="*/ 1933644 w 3459897"/>
                <a:gd name="connsiteY12" fmla="*/ 820 h 3352124"/>
                <a:gd name="connsiteX13" fmla="*/ 2418400 w 3459897"/>
                <a:gd name="connsiteY13" fmla="*/ 89994 h 3352124"/>
                <a:gd name="connsiteX14" fmla="*/ 2983273 w 3459897"/>
                <a:gd name="connsiteY14" fmla="*/ 413693 h 3352124"/>
                <a:gd name="connsiteX15" fmla="*/ 3381262 w 3459897"/>
                <a:gd name="connsiteY15" fmla="*/ 1066156 h 3352124"/>
                <a:gd name="connsiteX16" fmla="*/ 3330911 w 3459897"/>
                <a:gd name="connsiteY16" fmla="*/ 2246316 h 3352124"/>
                <a:gd name="connsiteX17" fmla="*/ 2267476 w 3459897"/>
                <a:gd name="connsiteY17" fmla="*/ 3211014 h 3352124"/>
                <a:gd name="connsiteX18" fmla="*/ 1703806 w 3459897"/>
                <a:gd name="connsiteY18" fmla="*/ 3319504 h 3352124"/>
                <a:gd name="connsiteX19" fmla="*/ 1224244 w 3459897"/>
                <a:gd name="connsiteY19" fmla="*/ 3350728 h 33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59897" h="3352124">
                  <a:moveTo>
                    <a:pt x="1224244" y="3350918"/>
                  </a:moveTo>
                  <a:cubicBezTo>
                    <a:pt x="1090103" y="3354148"/>
                    <a:pt x="956342" y="3352818"/>
                    <a:pt x="824735" y="3322228"/>
                  </a:cubicBezTo>
                  <a:cubicBezTo>
                    <a:pt x="562280" y="3261238"/>
                    <a:pt x="377219" y="3100370"/>
                    <a:pt x="247955" y="2870089"/>
                  </a:cubicBezTo>
                  <a:cubicBezTo>
                    <a:pt x="151498" y="2698265"/>
                    <a:pt x="108495" y="2512000"/>
                    <a:pt x="106405" y="2315603"/>
                  </a:cubicBezTo>
                  <a:cubicBezTo>
                    <a:pt x="104694" y="2158408"/>
                    <a:pt x="105011" y="2001151"/>
                    <a:pt x="99121" y="1844147"/>
                  </a:cubicBezTo>
                  <a:cubicBezTo>
                    <a:pt x="96461" y="1773656"/>
                    <a:pt x="101338" y="1676629"/>
                    <a:pt x="72964" y="1551355"/>
                  </a:cubicBezTo>
                  <a:cubicBezTo>
                    <a:pt x="48264" y="1442105"/>
                    <a:pt x="29517" y="1438431"/>
                    <a:pt x="12544" y="1362938"/>
                  </a:cubicBezTo>
                  <a:cubicBezTo>
                    <a:pt x="-29700" y="1174900"/>
                    <a:pt x="43197" y="1004406"/>
                    <a:pt x="105898" y="857788"/>
                  </a:cubicBezTo>
                  <a:cubicBezTo>
                    <a:pt x="155615" y="741571"/>
                    <a:pt x="187345" y="657844"/>
                    <a:pt x="269679" y="574117"/>
                  </a:cubicBezTo>
                  <a:cubicBezTo>
                    <a:pt x="393813" y="447956"/>
                    <a:pt x="548917" y="376706"/>
                    <a:pt x="714914" y="325089"/>
                  </a:cubicBezTo>
                  <a:cubicBezTo>
                    <a:pt x="838668" y="286645"/>
                    <a:pt x="965336" y="258905"/>
                    <a:pt x="1090673" y="226542"/>
                  </a:cubicBezTo>
                  <a:cubicBezTo>
                    <a:pt x="1259267" y="183031"/>
                    <a:pt x="1421211" y="119191"/>
                    <a:pt x="1587209" y="67764"/>
                  </a:cubicBezTo>
                  <a:cubicBezTo>
                    <a:pt x="1700196" y="32804"/>
                    <a:pt x="1814640" y="5760"/>
                    <a:pt x="1933644" y="820"/>
                  </a:cubicBezTo>
                  <a:cubicBezTo>
                    <a:pt x="2102112" y="-6146"/>
                    <a:pt x="2262156" y="31917"/>
                    <a:pt x="2418400" y="89994"/>
                  </a:cubicBezTo>
                  <a:cubicBezTo>
                    <a:pt x="2624551" y="166565"/>
                    <a:pt x="2817085" y="267392"/>
                    <a:pt x="2983273" y="413693"/>
                  </a:cubicBezTo>
                  <a:cubicBezTo>
                    <a:pt x="3183471" y="589887"/>
                    <a:pt x="3308048" y="812885"/>
                    <a:pt x="3381262" y="1066156"/>
                  </a:cubicBezTo>
                  <a:cubicBezTo>
                    <a:pt x="3496592" y="1464841"/>
                    <a:pt x="3489372" y="1860867"/>
                    <a:pt x="3330911" y="2246316"/>
                  </a:cubicBezTo>
                  <a:cubicBezTo>
                    <a:pt x="3130207" y="2734555"/>
                    <a:pt x="2772055" y="3055087"/>
                    <a:pt x="2267476" y="3211014"/>
                  </a:cubicBezTo>
                  <a:cubicBezTo>
                    <a:pt x="2083618" y="3267824"/>
                    <a:pt x="1894947" y="3299618"/>
                    <a:pt x="1703806" y="3319504"/>
                  </a:cubicBezTo>
                  <a:cubicBezTo>
                    <a:pt x="1544269" y="3336098"/>
                    <a:pt x="1384351" y="3344775"/>
                    <a:pt x="1224244" y="33507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85000" lnSpcReduction="20000"/>
            </a:bodyPr>
            <a:lstStyle/>
            <a:p>
              <a:pPr algn="ctr"/>
            </a:p>
          </p:txBody>
        </p:sp>
        <p:grpSp>
          <p:nvGrpSpPr>
            <p:cNvPr id="3" name="组合 2" descr="c466be7f-6854-4d33-91e3-590e5e5240ef"/>
            <p:cNvGrpSpPr/>
            <p:nvPr/>
          </p:nvGrpSpPr>
          <p:grpSpPr>
            <a:xfrm>
              <a:off x="2908443" y="2052316"/>
              <a:ext cx="7759413" cy="873486"/>
              <a:chOff x="2908443" y="2052316"/>
              <a:chExt cx="7759413" cy="873486"/>
            </a:xfrm>
          </p:grpSpPr>
          <p:sp>
            <p:nvSpPr>
              <p:cNvPr id="24" name="Text1" descr="813f891e-f892-4b97-8480-6b1f2e0149f3"/>
              <p:cNvSpPr txBox="1"/>
              <p:nvPr/>
            </p:nvSpPr>
            <p:spPr>
              <a:xfrm flipH="1">
                <a:off x="4187876" y="2512749"/>
                <a:ext cx="6479980" cy="41305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使学前儿童了解有益于健康的行为知识，为健康行为奠定基础。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5" name="Bullet1" descr="5b6a6f3b-b6d5-4755-b310-1f2abab13be2"/>
              <p:cNvSpPr txBox="1"/>
              <p:nvPr/>
            </p:nvSpPr>
            <p:spPr>
              <a:xfrm flipH="1">
                <a:off x="4187877" y="2052316"/>
                <a:ext cx="6479970" cy="46043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获取健康行为知识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Icon1" descr="8486a3d7-68ca-49df-9264-c2c9c4fb536a"/>
              <p:cNvSpPr/>
              <p:nvPr/>
            </p:nvSpPr>
            <p:spPr>
              <a:xfrm>
                <a:off x="2908443" y="2681264"/>
                <a:ext cx="274472" cy="231412"/>
              </a:xfrm>
              <a:custGeom>
                <a:avLst/>
                <a:gdLst>
                  <a:gd name="connsiteX0" fmla="*/ 232677 w 604190"/>
                  <a:gd name="connsiteY0" fmla="*/ 251804 h 509406"/>
                  <a:gd name="connsiteX1" fmla="*/ 235561 w 604190"/>
                  <a:gd name="connsiteY1" fmla="*/ 251941 h 509406"/>
                  <a:gd name="connsiteX2" fmla="*/ 295568 w 604190"/>
                  <a:gd name="connsiteY2" fmla="*/ 269626 h 509406"/>
                  <a:gd name="connsiteX3" fmla="*/ 316989 w 604190"/>
                  <a:gd name="connsiteY3" fmla="*/ 286626 h 509406"/>
                  <a:gd name="connsiteX4" fmla="*/ 334016 w 604190"/>
                  <a:gd name="connsiteY4" fmla="*/ 308150 h 509406"/>
                  <a:gd name="connsiteX5" fmla="*/ 351867 w 604190"/>
                  <a:gd name="connsiteY5" fmla="*/ 367924 h 509406"/>
                  <a:gd name="connsiteX6" fmla="*/ 316989 w 604190"/>
                  <a:gd name="connsiteY6" fmla="*/ 455117 h 509406"/>
                  <a:gd name="connsiteX7" fmla="*/ 54029 w 604190"/>
                  <a:gd name="connsiteY7" fmla="*/ 455117 h 509406"/>
                  <a:gd name="connsiteX8" fmla="*/ 64 w 604190"/>
                  <a:gd name="connsiteY8" fmla="*/ 336803 h 509406"/>
                  <a:gd name="connsiteX9" fmla="*/ 8166 w 604190"/>
                  <a:gd name="connsiteY9" fmla="*/ 315553 h 509406"/>
                  <a:gd name="connsiteX10" fmla="*/ 11324 w 604190"/>
                  <a:gd name="connsiteY10" fmla="*/ 312812 h 509406"/>
                  <a:gd name="connsiteX11" fmla="*/ 37689 w 604190"/>
                  <a:gd name="connsiteY11" fmla="*/ 309384 h 509406"/>
                  <a:gd name="connsiteX12" fmla="*/ 148228 w 604190"/>
                  <a:gd name="connsiteY12" fmla="*/ 286626 h 509406"/>
                  <a:gd name="connsiteX13" fmla="*/ 232677 w 604190"/>
                  <a:gd name="connsiteY13" fmla="*/ 251804 h 509406"/>
                  <a:gd name="connsiteX14" fmla="*/ 522017 w 604190"/>
                  <a:gd name="connsiteY14" fmla="*/ 0 h 509406"/>
                  <a:gd name="connsiteX15" fmla="*/ 580163 w 604190"/>
                  <a:gd name="connsiteY15" fmla="*/ 24056 h 509406"/>
                  <a:gd name="connsiteX16" fmla="*/ 604190 w 604190"/>
                  <a:gd name="connsiteY16" fmla="*/ 82036 h 509406"/>
                  <a:gd name="connsiteX17" fmla="*/ 580163 w 604190"/>
                  <a:gd name="connsiteY17" fmla="*/ 140016 h 509406"/>
                  <a:gd name="connsiteX18" fmla="*/ 399342 w 604190"/>
                  <a:gd name="connsiteY18" fmla="*/ 320535 h 509406"/>
                  <a:gd name="connsiteX19" fmla="*/ 373530 w 604190"/>
                  <a:gd name="connsiteY19" fmla="*/ 268723 h 509406"/>
                  <a:gd name="connsiteX20" fmla="*/ 355819 w 604190"/>
                  <a:gd name="connsiteY20" fmla="*/ 248026 h 509406"/>
                  <a:gd name="connsiteX21" fmla="*/ 335087 w 604190"/>
                  <a:gd name="connsiteY21" fmla="*/ 230207 h 509406"/>
                  <a:gd name="connsiteX22" fmla="*/ 283188 w 604190"/>
                  <a:gd name="connsiteY22" fmla="*/ 204438 h 509406"/>
                  <a:gd name="connsiteX23" fmla="*/ 463872 w 604190"/>
                  <a:gd name="connsiteY23" fmla="*/ 24056 h 509406"/>
                  <a:gd name="connsiteX24" fmla="*/ 522017 w 604190"/>
                  <a:gd name="connsiteY24" fmla="*/ 0 h 50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4190" h="509406">
                    <a:moveTo>
                      <a:pt x="232677" y="251804"/>
                    </a:moveTo>
                    <a:cubicBezTo>
                      <a:pt x="233639" y="251804"/>
                      <a:pt x="234600" y="251804"/>
                      <a:pt x="235561" y="251941"/>
                    </a:cubicBezTo>
                    <a:cubicBezTo>
                      <a:pt x="257120" y="252352"/>
                      <a:pt x="277717" y="258522"/>
                      <a:pt x="295568" y="269626"/>
                    </a:cubicBezTo>
                    <a:cubicBezTo>
                      <a:pt x="303258" y="274425"/>
                      <a:pt x="310398" y="280046"/>
                      <a:pt x="316989" y="286626"/>
                    </a:cubicBezTo>
                    <a:cubicBezTo>
                      <a:pt x="323580" y="293344"/>
                      <a:pt x="329348" y="300473"/>
                      <a:pt x="334016" y="308150"/>
                    </a:cubicBezTo>
                    <a:cubicBezTo>
                      <a:pt x="345414" y="326384"/>
                      <a:pt x="351318" y="347085"/>
                      <a:pt x="351867" y="367924"/>
                    </a:cubicBezTo>
                    <a:cubicBezTo>
                      <a:pt x="352554" y="399456"/>
                      <a:pt x="341020" y="431125"/>
                      <a:pt x="316989" y="455117"/>
                    </a:cubicBezTo>
                    <a:cubicBezTo>
                      <a:pt x="244487" y="527503"/>
                      <a:pt x="126532" y="527503"/>
                      <a:pt x="54029" y="455117"/>
                    </a:cubicBezTo>
                    <a:cubicBezTo>
                      <a:pt x="22447" y="423585"/>
                      <a:pt x="3223" y="381496"/>
                      <a:pt x="64" y="336803"/>
                    </a:cubicBezTo>
                    <a:cubicBezTo>
                      <a:pt x="-485" y="328852"/>
                      <a:pt x="2536" y="321037"/>
                      <a:pt x="8166" y="315553"/>
                    </a:cubicBezTo>
                    <a:cubicBezTo>
                      <a:pt x="9127" y="314457"/>
                      <a:pt x="10226" y="313634"/>
                      <a:pt x="11324" y="312812"/>
                    </a:cubicBezTo>
                    <a:cubicBezTo>
                      <a:pt x="18877" y="307191"/>
                      <a:pt x="28901" y="305957"/>
                      <a:pt x="37689" y="309384"/>
                    </a:cubicBezTo>
                    <a:cubicBezTo>
                      <a:pt x="75863" y="324465"/>
                      <a:pt x="119254" y="315553"/>
                      <a:pt x="148228" y="286626"/>
                    </a:cubicBezTo>
                    <a:cubicBezTo>
                      <a:pt x="170748" y="264143"/>
                      <a:pt x="200683" y="251804"/>
                      <a:pt x="232677" y="251804"/>
                    </a:cubicBezTo>
                    <a:close/>
                    <a:moveTo>
                      <a:pt x="522017" y="0"/>
                    </a:moveTo>
                    <a:cubicBezTo>
                      <a:pt x="543058" y="0"/>
                      <a:pt x="564099" y="8019"/>
                      <a:pt x="580163" y="24056"/>
                    </a:cubicBezTo>
                    <a:cubicBezTo>
                      <a:pt x="595678" y="39545"/>
                      <a:pt x="604190" y="60105"/>
                      <a:pt x="604190" y="82036"/>
                    </a:cubicBezTo>
                    <a:cubicBezTo>
                      <a:pt x="604190" y="103967"/>
                      <a:pt x="595678" y="124527"/>
                      <a:pt x="580163" y="140016"/>
                    </a:cubicBezTo>
                    <a:lnTo>
                      <a:pt x="399342" y="320535"/>
                    </a:lnTo>
                    <a:cubicBezTo>
                      <a:pt x="393850" y="302305"/>
                      <a:pt x="385200" y="284760"/>
                      <a:pt x="373530" y="268723"/>
                    </a:cubicBezTo>
                    <a:cubicBezTo>
                      <a:pt x="368313" y="261459"/>
                      <a:pt x="362409" y="254468"/>
                      <a:pt x="355819" y="248026"/>
                    </a:cubicBezTo>
                    <a:cubicBezTo>
                      <a:pt x="349366" y="241446"/>
                      <a:pt x="342363" y="235553"/>
                      <a:pt x="335087" y="230207"/>
                    </a:cubicBezTo>
                    <a:cubicBezTo>
                      <a:pt x="319297" y="218693"/>
                      <a:pt x="301723" y="210058"/>
                      <a:pt x="283188" y="204438"/>
                    </a:cubicBezTo>
                    <a:lnTo>
                      <a:pt x="463872" y="24056"/>
                    </a:lnTo>
                    <a:cubicBezTo>
                      <a:pt x="479936" y="8019"/>
                      <a:pt x="500976" y="0"/>
                      <a:pt x="5220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" name="组合 4" descr="ceba0591-e5b4-47ed-82ff-a1c4a03d854a"/>
            <p:cNvGrpSpPr/>
            <p:nvPr/>
          </p:nvGrpSpPr>
          <p:grpSpPr>
            <a:xfrm>
              <a:off x="2835436" y="3257236"/>
              <a:ext cx="7832421" cy="873486"/>
              <a:chOff x="2835436" y="3257236"/>
              <a:chExt cx="7832421" cy="873486"/>
            </a:xfrm>
          </p:grpSpPr>
          <p:sp>
            <p:nvSpPr>
              <p:cNvPr id="21" name="Text2" descr="f0b1a552-6ff4-44e1-8907-2996ee61ab77"/>
              <p:cNvSpPr txBox="1"/>
              <p:nvPr/>
            </p:nvSpPr>
            <p:spPr>
              <a:xfrm flipH="1">
                <a:off x="4422710" y="3717669"/>
                <a:ext cx="6245147" cy="413053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培养学前儿童识别和减少有害于健康行为的能力，保障健康。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2" name="Bullet2" descr="873c4098-adb4-4e84-bac7-a7b298c82a16"/>
              <p:cNvSpPr txBox="1"/>
              <p:nvPr/>
            </p:nvSpPr>
            <p:spPr>
              <a:xfrm flipH="1">
                <a:off x="4422710" y="3257236"/>
                <a:ext cx="6245138" cy="46043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减少有害行为能力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Icon2" descr="2e70239b-b015-45c3-965b-e05f0aa42cc0"/>
              <p:cNvSpPr/>
              <p:nvPr/>
            </p:nvSpPr>
            <p:spPr>
              <a:xfrm>
                <a:off x="2835436" y="3684469"/>
                <a:ext cx="420486" cy="384534"/>
              </a:xfrm>
              <a:custGeom>
                <a:avLst/>
                <a:gdLst>
                  <a:gd name="connsiteX0" fmla="*/ 410371 w 609177"/>
                  <a:gd name="connsiteY0" fmla="*/ 364269 h 557093"/>
                  <a:gd name="connsiteX1" fmla="*/ 368638 w 609177"/>
                  <a:gd name="connsiteY1" fmla="*/ 398334 h 557093"/>
                  <a:gd name="connsiteX2" fmla="*/ 379000 w 609177"/>
                  <a:gd name="connsiteY2" fmla="*/ 420542 h 557093"/>
                  <a:gd name="connsiteX3" fmla="*/ 456438 w 609177"/>
                  <a:gd name="connsiteY3" fmla="*/ 419695 h 557093"/>
                  <a:gd name="connsiteX4" fmla="*/ 410371 w 609177"/>
                  <a:gd name="connsiteY4" fmla="*/ 364269 h 557093"/>
                  <a:gd name="connsiteX5" fmla="*/ 298266 w 609177"/>
                  <a:gd name="connsiteY5" fmla="*/ 338486 h 557093"/>
                  <a:gd name="connsiteX6" fmla="*/ 237221 w 609177"/>
                  <a:gd name="connsiteY6" fmla="*/ 421577 h 557093"/>
                  <a:gd name="connsiteX7" fmla="*/ 344992 w 609177"/>
                  <a:gd name="connsiteY7" fmla="*/ 421294 h 557093"/>
                  <a:gd name="connsiteX8" fmla="*/ 298266 w 609177"/>
                  <a:gd name="connsiteY8" fmla="*/ 338486 h 557093"/>
                  <a:gd name="connsiteX9" fmla="*/ 299338 w 609177"/>
                  <a:gd name="connsiteY9" fmla="*/ 298199 h 557093"/>
                  <a:gd name="connsiteX10" fmla="*/ 310419 w 609177"/>
                  <a:gd name="connsiteY10" fmla="*/ 302821 h 557093"/>
                  <a:gd name="connsiteX11" fmla="*/ 353942 w 609177"/>
                  <a:gd name="connsiteY11" fmla="*/ 369915 h 557093"/>
                  <a:gd name="connsiteX12" fmla="*/ 398124 w 609177"/>
                  <a:gd name="connsiteY12" fmla="*/ 334157 h 557093"/>
                  <a:gd name="connsiteX13" fmla="*/ 401421 w 609177"/>
                  <a:gd name="connsiteY13" fmla="*/ 332087 h 557093"/>
                  <a:gd name="connsiteX14" fmla="*/ 421958 w 609177"/>
                  <a:gd name="connsiteY14" fmla="*/ 332557 h 557093"/>
                  <a:gd name="connsiteX15" fmla="*/ 491953 w 609177"/>
                  <a:gd name="connsiteY15" fmla="*/ 417342 h 557093"/>
                  <a:gd name="connsiteX16" fmla="*/ 493084 w 609177"/>
                  <a:gd name="connsiteY16" fmla="*/ 430234 h 557093"/>
                  <a:gd name="connsiteX17" fmla="*/ 478388 w 609177"/>
                  <a:gd name="connsiteY17" fmla="*/ 450372 h 557093"/>
                  <a:gd name="connsiteX18" fmla="*/ 370051 w 609177"/>
                  <a:gd name="connsiteY18" fmla="*/ 451971 h 557093"/>
                  <a:gd name="connsiteX19" fmla="*/ 369957 w 609177"/>
                  <a:gd name="connsiteY19" fmla="*/ 451971 h 557093"/>
                  <a:gd name="connsiteX20" fmla="*/ 212821 w 609177"/>
                  <a:gd name="connsiteY20" fmla="*/ 451971 h 557093"/>
                  <a:gd name="connsiteX21" fmla="*/ 197748 w 609177"/>
                  <a:gd name="connsiteY21" fmla="*/ 435127 h 557093"/>
                  <a:gd name="connsiteX22" fmla="*/ 199256 w 609177"/>
                  <a:gd name="connsiteY22" fmla="*/ 422047 h 557093"/>
                  <a:gd name="connsiteX23" fmla="*/ 288186 w 609177"/>
                  <a:gd name="connsiteY23" fmla="*/ 302821 h 557093"/>
                  <a:gd name="connsiteX24" fmla="*/ 299338 w 609177"/>
                  <a:gd name="connsiteY24" fmla="*/ 298199 h 557093"/>
                  <a:gd name="connsiteX25" fmla="*/ 176363 w 609177"/>
                  <a:gd name="connsiteY25" fmla="*/ 276924 h 557093"/>
                  <a:gd name="connsiteX26" fmla="*/ 171392 w 609177"/>
                  <a:gd name="connsiteY26" fmla="*/ 286663 h 557093"/>
                  <a:gd name="connsiteX27" fmla="*/ 174124 w 609177"/>
                  <a:gd name="connsiteY27" fmla="*/ 295220 h 557093"/>
                  <a:gd name="connsiteX28" fmla="*/ 194476 w 609177"/>
                  <a:gd name="connsiteY28" fmla="*/ 294750 h 557093"/>
                  <a:gd name="connsiteX29" fmla="*/ 176363 w 609177"/>
                  <a:gd name="connsiteY29" fmla="*/ 276924 h 557093"/>
                  <a:gd name="connsiteX30" fmla="*/ 174501 w 609177"/>
                  <a:gd name="connsiteY30" fmla="*/ 246319 h 557093"/>
                  <a:gd name="connsiteX31" fmla="*/ 215204 w 609177"/>
                  <a:gd name="connsiteY31" fmla="*/ 261366 h 557093"/>
                  <a:gd name="connsiteX32" fmla="*/ 225851 w 609177"/>
                  <a:gd name="connsiteY32" fmla="*/ 299828 h 557093"/>
                  <a:gd name="connsiteX33" fmla="*/ 203050 w 609177"/>
                  <a:gd name="connsiteY33" fmla="*/ 329451 h 557093"/>
                  <a:gd name="connsiteX34" fmla="*/ 141618 w 609177"/>
                  <a:gd name="connsiteY34" fmla="*/ 310173 h 557093"/>
                  <a:gd name="connsiteX35" fmla="*/ 174501 w 609177"/>
                  <a:gd name="connsiteY35" fmla="*/ 246319 h 557093"/>
                  <a:gd name="connsiteX36" fmla="*/ 302793 w 609177"/>
                  <a:gd name="connsiteY36" fmla="*/ 218411 h 557093"/>
                  <a:gd name="connsiteX37" fmla="*/ 102268 w 609177"/>
                  <a:gd name="connsiteY37" fmla="*/ 220833 h 557093"/>
                  <a:gd name="connsiteX38" fmla="*/ 96616 w 609177"/>
                  <a:gd name="connsiteY38" fmla="*/ 460951 h 557093"/>
                  <a:gd name="connsiteX39" fmla="*/ 512573 w 609177"/>
                  <a:gd name="connsiteY39" fmla="*/ 457283 h 557093"/>
                  <a:gd name="connsiteX40" fmla="*/ 503248 w 609177"/>
                  <a:gd name="connsiteY40" fmla="*/ 224030 h 557093"/>
                  <a:gd name="connsiteX41" fmla="*/ 302793 w 609177"/>
                  <a:gd name="connsiteY41" fmla="*/ 218411 h 557093"/>
                  <a:gd name="connsiteX42" fmla="*/ 300862 w 609177"/>
                  <a:gd name="connsiteY42" fmla="*/ 186950 h 557093"/>
                  <a:gd name="connsiteX43" fmla="*/ 514457 w 609177"/>
                  <a:gd name="connsiteY43" fmla="*/ 193087 h 557093"/>
                  <a:gd name="connsiteX44" fmla="*/ 519355 w 609177"/>
                  <a:gd name="connsiteY44" fmla="*/ 194121 h 557093"/>
                  <a:gd name="connsiteX45" fmla="*/ 533295 w 609177"/>
                  <a:gd name="connsiteY45" fmla="*/ 208794 h 557093"/>
                  <a:gd name="connsiteX46" fmla="*/ 544316 w 609177"/>
                  <a:gd name="connsiteY46" fmla="*/ 467628 h 557093"/>
                  <a:gd name="connsiteX47" fmla="*/ 544033 w 609177"/>
                  <a:gd name="connsiteY47" fmla="*/ 471296 h 557093"/>
                  <a:gd name="connsiteX48" fmla="*/ 532824 w 609177"/>
                  <a:gd name="connsiteY48" fmla="*/ 485875 h 557093"/>
                  <a:gd name="connsiteX49" fmla="*/ 80886 w 609177"/>
                  <a:gd name="connsiteY49" fmla="*/ 491142 h 557093"/>
                  <a:gd name="connsiteX50" fmla="*/ 66003 w 609177"/>
                  <a:gd name="connsiteY50" fmla="*/ 472237 h 557093"/>
                  <a:gd name="connsiteX51" fmla="*/ 65250 w 609177"/>
                  <a:gd name="connsiteY51" fmla="*/ 467628 h 557093"/>
                  <a:gd name="connsiteX52" fmla="*/ 71467 w 609177"/>
                  <a:gd name="connsiteY52" fmla="*/ 208794 h 557093"/>
                  <a:gd name="connsiteX53" fmla="*/ 72126 w 609177"/>
                  <a:gd name="connsiteY53" fmla="*/ 204938 h 557093"/>
                  <a:gd name="connsiteX54" fmla="*/ 87197 w 609177"/>
                  <a:gd name="connsiteY54" fmla="*/ 189983 h 557093"/>
                  <a:gd name="connsiteX55" fmla="*/ 300862 w 609177"/>
                  <a:gd name="connsiteY55" fmla="*/ 186950 h 557093"/>
                  <a:gd name="connsiteX56" fmla="*/ 302322 w 609177"/>
                  <a:gd name="connsiteY56" fmla="*/ 173745 h 557093"/>
                  <a:gd name="connsiteX57" fmla="*/ 47596 w 609177"/>
                  <a:gd name="connsiteY57" fmla="*/ 177013 h 557093"/>
                  <a:gd name="connsiteX58" fmla="*/ 40249 w 609177"/>
                  <a:gd name="connsiteY58" fmla="*/ 502635 h 557093"/>
                  <a:gd name="connsiteX59" fmla="*/ 568823 w 609177"/>
                  <a:gd name="connsiteY59" fmla="*/ 497650 h 557093"/>
                  <a:gd name="connsiteX60" fmla="*/ 557047 w 609177"/>
                  <a:gd name="connsiteY60" fmla="*/ 181340 h 557093"/>
                  <a:gd name="connsiteX61" fmla="*/ 302322 w 609177"/>
                  <a:gd name="connsiteY61" fmla="*/ 173745 h 557093"/>
                  <a:gd name="connsiteX62" fmla="*/ 293749 w 609177"/>
                  <a:gd name="connsiteY62" fmla="*/ 37716 h 557093"/>
                  <a:gd name="connsiteX63" fmla="*/ 174771 w 609177"/>
                  <a:gd name="connsiteY63" fmla="*/ 131114 h 557093"/>
                  <a:gd name="connsiteX64" fmla="*/ 411127 w 609177"/>
                  <a:gd name="connsiteY64" fmla="*/ 133371 h 557093"/>
                  <a:gd name="connsiteX65" fmla="*/ 293749 w 609177"/>
                  <a:gd name="connsiteY65" fmla="*/ 37716 h 557093"/>
                  <a:gd name="connsiteX66" fmla="*/ 293749 w 609177"/>
                  <a:gd name="connsiteY66" fmla="*/ 0 h 557093"/>
                  <a:gd name="connsiteX67" fmla="*/ 306938 w 609177"/>
                  <a:gd name="connsiteY67" fmla="*/ 7054 h 557093"/>
                  <a:gd name="connsiteX68" fmla="*/ 461337 w 609177"/>
                  <a:gd name="connsiteY68" fmla="*/ 134970 h 557093"/>
                  <a:gd name="connsiteX69" fmla="*/ 571272 w 609177"/>
                  <a:gd name="connsiteY69" fmla="*/ 139391 h 557093"/>
                  <a:gd name="connsiteX70" fmla="*/ 577489 w 609177"/>
                  <a:gd name="connsiteY70" fmla="*/ 140802 h 557093"/>
                  <a:gd name="connsiteX71" fmla="*/ 595199 w 609177"/>
                  <a:gd name="connsiteY71" fmla="*/ 160741 h 557093"/>
                  <a:gd name="connsiteX72" fmla="*/ 609142 w 609177"/>
                  <a:gd name="connsiteY72" fmla="*/ 511665 h 557093"/>
                  <a:gd name="connsiteX73" fmla="*/ 608859 w 609177"/>
                  <a:gd name="connsiteY73" fmla="*/ 516650 h 557093"/>
                  <a:gd name="connsiteX74" fmla="*/ 594540 w 609177"/>
                  <a:gd name="connsiteY74" fmla="*/ 536495 h 557093"/>
                  <a:gd name="connsiteX75" fmla="*/ 20372 w 609177"/>
                  <a:gd name="connsiteY75" fmla="*/ 543550 h 557093"/>
                  <a:gd name="connsiteX76" fmla="*/ 1437 w 609177"/>
                  <a:gd name="connsiteY76" fmla="*/ 517966 h 557093"/>
                  <a:gd name="connsiteX77" fmla="*/ 401 w 609177"/>
                  <a:gd name="connsiteY77" fmla="*/ 511665 h 557093"/>
                  <a:gd name="connsiteX78" fmla="*/ 8408 w 609177"/>
                  <a:gd name="connsiteY78" fmla="*/ 160741 h 557093"/>
                  <a:gd name="connsiteX79" fmla="*/ 9256 w 609177"/>
                  <a:gd name="connsiteY79" fmla="*/ 155474 h 557093"/>
                  <a:gd name="connsiteX80" fmla="*/ 28379 w 609177"/>
                  <a:gd name="connsiteY80" fmla="*/ 135158 h 557093"/>
                  <a:gd name="connsiteX81" fmla="*/ 120604 w 609177"/>
                  <a:gd name="connsiteY81" fmla="*/ 132148 h 557093"/>
                  <a:gd name="connsiteX82" fmla="*/ 280467 w 609177"/>
                  <a:gd name="connsiteY82" fmla="*/ 7054 h 557093"/>
                  <a:gd name="connsiteX83" fmla="*/ 293749 w 609177"/>
                  <a:gd name="connsiteY83" fmla="*/ 0 h 55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77" h="557093">
                    <a:moveTo>
                      <a:pt x="410371" y="364269"/>
                    </a:moveTo>
                    <a:cubicBezTo>
                      <a:pt x="396240" y="375373"/>
                      <a:pt x="382392" y="386759"/>
                      <a:pt x="368638" y="398334"/>
                    </a:cubicBezTo>
                    <a:cubicBezTo>
                      <a:pt x="372218" y="405674"/>
                      <a:pt x="375609" y="413108"/>
                      <a:pt x="379000" y="420542"/>
                    </a:cubicBezTo>
                    <a:cubicBezTo>
                      <a:pt x="404813" y="420542"/>
                      <a:pt x="430625" y="420353"/>
                      <a:pt x="456438" y="419695"/>
                    </a:cubicBezTo>
                    <a:cubicBezTo>
                      <a:pt x="443437" y="399275"/>
                      <a:pt x="428176" y="380737"/>
                      <a:pt x="410371" y="364269"/>
                    </a:cubicBezTo>
                    <a:close/>
                    <a:moveTo>
                      <a:pt x="298266" y="338486"/>
                    </a:moveTo>
                    <a:cubicBezTo>
                      <a:pt x="275845" y="364646"/>
                      <a:pt x="256250" y="392876"/>
                      <a:pt x="237221" y="421577"/>
                    </a:cubicBezTo>
                    <a:cubicBezTo>
                      <a:pt x="273113" y="422706"/>
                      <a:pt x="309100" y="422235"/>
                      <a:pt x="344992" y="421294"/>
                    </a:cubicBezTo>
                    <a:cubicBezTo>
                      <a:pt x="331521" y="392499"/>
                      <a:pt x="316730" y="364363"/>
                      <a:pt x="298266" y="338486"/>
                    </a:cubicBezTo>
                    <a:close/>
                    <a:moveTo>
                      <a:pt x="299338" y="298199"/>
                    </a:moveTo>
                    <a:cubicBezTo>
                      <a:pt x="303589" y="298093"/>
                      <a:pt x="307828" y="299528"/>
                      <a:pt x="310419" y="302821"/>
                    </a:cubicBezTo>
                    <a:cubicBezTo>
                      <a:pt x="327093" y="323994"/>
                      <a:pt x="341224" y="346484"/>
                      <a:pt x="353942" y="369915"/>
                    </a:cubicBezTo>
                    <a:cubicBezTo>
                      <a:pt x="368544" y="357776"/>
                      <a:pt x="383146" y="345731"/>
                      <a:pt x="398124" y="334157"/>
                    </a:cubicBezTo>
                    <a:cubicBezTo>
                      <a:pt x="399161" y="333310"/>
                      <a:pt x="400291" y="332651"/>
                      <a:pt x="401421" y="332087"/>
                    </a:cubicBezTo>
                    <a:cubicBezTo>
                      <a:pt x="407074" y="327946"/>
                      <a:pt x="415175" y="326911"/>
                      <a:pt x="421958" y="332557"/>
                    </a:cubicBezTo>
                    <a:cubicBezTo>
                      <a:pt x="450220" y="356459"/>
                      <a:pt x="473771" y="385160"/>
                      <a:pt x="491953" y="417342"/>
                    </a:cubicBezTo>
                    <a:cubicBezTo>
                      <a:pt x="494497" y="421953"/>
                      <a:pt x="494591" y="426470"/>
                      <a:pt x="493084" y="430234"/>
                    </a:cubicBezTo>
                    <a:cubicBezTo>
                      <a:pt x="495062" y="439079"/>
                      <a:pt x="490163" y="449995"/>
                      <a:pt x="478388" y="450372"/>
                    </a:cubicBezTo>
                    <a:cubicBezTo>
                      <a:pt x="442307" y="451783"/>
                      <a:pt x="406226" y="451971"/>
                      <a:pt x="370051" y="451971"/>
                    </a:cubicBezTo>
                    <a:cubicBezTo>
                      <a:pt x="370051" y="451971"/>
                      <a:pt x="370051" y="451971"/>
                      <a:pt x="369957" y="451971"/>
                    </a:cubicBezTo>
                    <a:cubicBezTo>
                      <a:pt x="317578" y="453571"/>
                      <a:pt x="265200" y="454794"/>
                      <a:pt x="212821" y="451971"/>
                    </a:cubicBezTo>
                    <a:cubicBezTo>
                      <a:pt x="202647" y="451407"/>
                      <a:pt x="197560" y="443032"/>
                      <a:pt x="197748" y="435127"/>
                    </a:cubicBezTo>
                    <a:cubicBezTo>
                      <a:pt x="196147" y="431269"/>
                      <a:pt x="196241" y="426752"/>
                      <a:pt x="199256" y="422047"/>
                    </a:cubicBezTo>
                    <a:cubicBezTo>
                      <a:pt x="226575" y="380455"/>
                      <a:pt x="254178" y="339332"/>
                      <a:pt x="288186" y="302821"/>
                    </a:cubicBezTo>
                    <a:cubicBezTo>
                      <a:pt x="290824" y="299951"/>
                      <a:pt x="295087" y="298305"/>
                      <a:pt x="299338" y="298199"/>
                    </a:cubicBezTo>
                    <a:close/>
                    <a:moveTo>
                      <a:pt x="176363" y="276924"/>
                    </a:moveTo>
                    <a:cubicBezTo>
                      <a:pt x="173494" y="278311"/>
                      <a:pt x="171463" y="281373"/>
                      <a:pt x="171392" y="286663"/>
                    </a:cubicBezTo>
                    <a:cubicBezTo>
                      <a:pt x="171298" y="289954"/>
                      <a:pt x="172428" y="292963"/>
                      <a:pt x="174124" y="295220"/>
                    </a:cubicBezTo>
                    <a:cubicBezTo>
                      <a:pt x="179024" y="301897"/>
                      <a:pt x="189199" y="303402"/>
                      <a:pt x="194476" y="294750"/>
                    </a:cubicBezTo>
                    <a:cubicBezTo>
                      <a:pt x="201118" y="283677"/>
                      <a:pt x="184971" y="272762"/>
                      <a:pt x="176363" y="276924"/>
                    </a:cubicBezTo>
                    <a:close/>
                    <a:moveTo>
                      <a:pt x="174501" y="246319"/>
                    </a:moveTo>
                    <a:cubicBezTo>
                      <a:pt x="189859" y="243592"/>
                      <a:pt x="205122" y="250081"/>
                      <a:pt x="215204" y="261366"/>
                    </a:cubicBezTo>
                    <a:cubicBezTo>
                      <a:pt x="224155" y="271522"/>
                      <a:pt x="228960" y="285346"/>
                      <a:pt x="225851" y="299828"/>
                    </a:cubicBezTo>
                    <a:cubicBezTo>
                      <a:pt x="223213" y="312147"/>
                      <a:pt x="214733" y="324373"/>
                      <a:pt x="203050" y="329451"/>
                    </a:cubicBezTo>
                    <a:cubicBezTo>
                      <a:pt x="185148" y="337444"/>
                      <a:pt x="150663" y="329357"/>
                      <a:pt x="141618" y="310173"/>
                    </a:cubicBezTo>
                    <a:cubicBezTo>
                      <a:pt x="128616" y="282713"/>
                      <a:pt x="145670" y="251304"/>
                      <a:pt x="174501" y="246319"/>
                    </a:cubicBezTo>
                    <a:close/>
                    <a:moveTo>
                      <a:pt x="302793" y="218411"/>
                    </a:moveTo>
                    <a:cubicBezTo>
                      <a:pt x="235952" y="217682"/>
                      <a:pt x="169098" y="218293"/>
                      <a:pt x="102268" y="220833"/>
                    </a:cubicBezTo>
                    <a:cubicBezTo>
                      <a:pt x="98123" y="300778"/>
                      <a:pt x="95580" y="380817"/>
                      <a:pt x="96616" y="460951"/>
                    </a:cubicBezTo>
                    <a:cubicBezTo>
                      <a:pt x="234892" y="471014"/>
                      <a:pt x="374957" y="476187"/>
                      <a:pt x="512573" y="457283"/>
                    </a:cubicBezTo>
                    <a:cubicBezTo>
                      <a:pt x="510218" y="379407"/>
                      <a:pt x="510312" y="301625"/>
                      <a:pt x="503248" y="224030"/>
                    </a:cubicBezTo>
                    <a:cubicBezTo>
                      <a:pt x="436465" y="221209"/>
                      <a:pt x="369635" y="219140"/>
                      <a:pt x="302793" y="218411"/>
                    </a:cubicBezTo>
                    <a:close/>
                    <a:moveTo>
                      <a:pt x="300862" y="186950"/>
                    </a:moveTo>
                    <a:cubicBezTo>
                      <a:pt x="372084" y="187702"/>
                      <a:pt x="443294" y="189983"/>
                      <a:pt x="514457" y="193087"/>
                    </a:cubicBezTo>
                    <a:cubicBezTo>
                      <a:pt x="516246" y="193181"/>
                      <a:pt x="517848" y="193557"/>
                      <a:pt x="519355" y="194121"/>
                    </a:cubicBezTo>
                    <a:cubicBezTo>
                      <a:pt x="526137" y="195344"/>
                      <a:pt x="532447" y="200235"/>
                      <a:pt x="533295" y="208794"/>
                    </a:cubicBezTo>
                    <a:cubicBezTo>
                      <a:pt x="542244" y="294853"/>
                      <a:pt x="541396" y="381288"/>
                      <a:pt x="544316" y="467628"/>
                    </a:cubicBezTo>
                    <a:cubicBezTo>
                      <a:pt x="544316" y="468945"/>
                      <a:pt x="544222" y="470074"/>
                      <a:pt x="544033" y="471296"/>
                    </a:cubicBezTo>
                    <a:cubicBezTo>
                      <a:pt x="544881" y="477974"/>
                      <a:pt x="541584" y="484558"/>
                      <a:pt x="532824" y="485875"/>
                    </a:cubicBezTo>
                    <a:cubicBezTo>
                      <a:pt x="383151" y="508071"/>
                      <a:pt x="231312" y="502522"/>
                      <a:pt x="80886" y="491142"/>
                    </a:cubicBezTo>
                    <a:cubicBezTo>
                      <a:pt x="69960" y="490295"/>
                      <a:pt x="65062" y="480608"/>
                      <a:pt x="66003" y="472237"/>
                    </a:cubicBezTo>
                    <a:cubicBezTo>
                      <a:pt x="65532" y="470826"/>
                      <a:pt x="65250" y="469321"/>
                      <a:pt x="65250" y="467628"/>
                    </a:cubicBezTo>
                    <a:cubicBezTo>
                      <a:pt x="63837" y="381288"/>
                      <a:pt x="66851" y="295041"/>
                      <a:pt x="71467" y="208794"/>
                    </a:cubicBezTo>
                    <a:cubicBezTo>
                      <a:pt x="71561" y="207383"/>
                      <a:pt x="71843" y="206160"/>
                      <a:pt x="72126" y="204938"/>
                    </a:cubicBezTo>
                    <a:cubicBezTo>
                      <a:pt x="72691" y="197601"/>
                      <a:pt x="77683" y="190359"/>
                      <a:pt x="87197" y="189983"/>
                    </a:cubicBezTo>
                    <a:cubicBezTo>
                      <a:pt x="158407" y="186974"/>
                      <a:pt x="229641" y="186198"/>
                      <a:pt x="300862" y="186950"/>
                    </a:cubicBezTo>
                    <a:close/>
                    <a:moveTo>
                      <a:pt x="302322" y="173745"/>
                    </a:moveTo>
                    <a:cubicBezTo>
                      <a:pt x="217398" y="172757"/>
                      <a:pt x="132474" y="173580"/>
                      <a:pt x="47596" y="177013"/>
                    </a:cubicBezTo>
                    <a:cubicBezTo>
                      <a:pt x="42227" y="285460"/>
                      <a:pt x="38930" y="394001"/>
                      <a:pt x="40249" y="502635"/>
                    </a:cubicBezTo>
                    <a:cubicBezTo>
                      <a:pt x="215938" y="516367"/>
                      <a:pt x="393982" y="523328"/>
                      <a:pt x="568823" y="497650"/>
                    </a:cubicBezTo>
                    <a:cubicBezTo>
                      <a:pt x="565808" y="392119"/>
                      <a:pt x="565902" y="286495"/>
                      <a:pt x="557047" y="181340"/>
                    </a:cubicBezTo>
                    <a:cubicBezTo>
                      <a:pt x="472170" y="177531"/>
                      <a:pt x="387246" y="174732"/>
                      <a:pt x="302322" y="173745"/>
                    </a:cubicBezTo>
                    <a:close/>
                    <a:moveTo>
                      <a:pt x="293749" y="37716"/>
                    </a:moveTo>
                    <a:cubicBezTo>
                      <a:pt x="253713" y="68378"/>
                      <a:pt x="214430" y="99981"/>
                      <a:pt x="174771" y="131114"/>
                    </a:cubicBezTo>
                    <a:cubicBezTo>
                      <a:pt x="253525" y="130173"/>
                      <a:pt x="332373" y="131114"/>
                      <a:pt x="411127" y="133371"/>
                    </a:cubicBezTo>
                    <a:cubicBezTo>
                      <a:pt x="373351" y="99887"/>
                      <a:pt x="333880" y="68378"/>
                      <a:pt x="293749" y="37716"/>
                    </a:cubicBezTo>
                    <a:close/>
                    <a:moveTo>
                      <a:pt x="293749" y="0"/>
                    </a:moveTo>
                    <a:cubicBezTo>
                      <a:pt x="300061" y="0"/>
                      <a:pt x="304394" y="2915"/>
                      <a:pt x="306938" y="7054"/>
                    </a:cubicBezTo>
                    <a:cubicBezTo>
                      <a:pt x="360163" y="47592"/>
                      <a:pt x="412351" y="89353"/>
                      <a:pt x="461337" y="134970"/>
                    </a:cubicBezTo>
                    <a:cubicBezTo>
                      <a:pt x="497982" y="136193"/>
                      <a:pt x="534627" y="137698"/>
                      <a:pt x="571272" y="139391"/>
                    </a:cubicBezTo>
                    <a:cubicBezTo>
                      <a:pt x="573533" y="139579"/>
                      <a:pt x="575605" y="140049"/>
                      <a:pt x="577489" y="140802"/>
                    </a:cubicBezTo>
                    <a:cubicBezTo>
                      <a:pt x="586062" y="142495"/>
                      <a:pt x="594069" y="149078"/>
                      <a:pt x="595199" y="160741"/>
                    </a:cubicBezTo>
                    <a:cubicBezTo>
                      <a:pt x="606504" y="277371"/>
                      <a:pt x="605468" y="394565"/>
                      <a:pt x="609142" y="511665"/>
                    </a:cubicBezTo>
                    <a:cubicBezTo>
                      <a:pt x="609236" y="513452"/>
                      <a:pt x="609142" y="515051"/>
                      <a:pt x="608859" y="516650"/>
                    </a:cubicBezTo>
                    <a:cubicBezTo>
                      <a:pt x="609801" y="525773"/>
                      <a:pt x="605750" y="534708"/>
                      <a:pt x="594540" y="536495"/>
                    </a:cubicBezTo>
                    <a:cubicBezTo>
                      <a:pt x="404344" y="566499"/>
                      <a:pt x="211510" y="559069"/>
                      <a:pt x="20372" y="543550"/>
                    </a:cubicBezTo>
                    <a:cubicBezTo>
                      <a:pt x="6524" y="542421"/>
                      <a:pt x="212" y="529347"/>
                      <a:pt x="1437" y="517966"/>
                    </a:cubicBezTo>
                    <a:cubicBezTo>
                      <a:pt x="872" y="515991"/>
                      <a:pt x="495" y="514016"/>
                      <a:pt x="401" y="511665"/>
                    </a:cubicBezTo>
                    <a:cubicBezTo>
                      <a:pt x="-1295" y="394565"/>
                      <a:pt x="2567" y="277653"/>
                      <a:pt x="8408" y="160741"/>
                    </a:cubicBezTo>
                    <a:cubicBezTo>
                      <a:pt x="8502" y="158860"/>
                      <a:pt x="8785" y="157167"/>
                      <a:pt x="9256" y="155474"/>
                    </a:cubicBezTo>
                    <a:cubicBezTo>
                      <a:pt x="9915" y="145504"/>
                      <a:pt x="16321" y="135722"/>
                      <a:pt x="28379" y="135158"/>
                    </a:cubicBezTo>
                    <a:cubicBezTo>
                      <a:pt x="59089" y="133747"/>
                      <a:pt x="89894" y="132807"/>
                      <a:pt x="120604" y="132148"/>
                    </a:cubicBezTo>
                    <a:cubicBezTo>
                      <a:pt x="174394" y="91046"/>
                      <a:pt x="226677" y="48062"/>
                      <a:pt x="280467" y="7054"/>
                    </a:cubicBezTo>
                    <a:cubicBezTo>
                      <a:pt x="283010" y="2915"/>
                      <a:pt x="287438" y="0"/>
                      <a:pt x="2937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" name="组合 5" descr="c5eeb241-78b2-4ba2-9eae-b9182871c6ff"/>
            <p:cNvGrpSpPr/>
            <p:nvPr/>
          </p:nvGrpSpPr>
          <p:grpSpPr>
            <a:xfrm>
              <a:off x="2837446" y="4462157"/>
              <a:ext cx="7830409" cy="955800"/>
              <a:chOff x="2837446" y="4462157"/>
              <a:chExt cx="7830409" cy="955800"/>
            </a:xfrm>
          </p:grpSpPr>
          <p:sp>
            <p:nvSpPr>
              <p:cNvPr id="17" name="Icon3" descr="1fd78a3a-22eb-496a-8f71-a9459703c152"/>
              <p:cNvSpPr/>
              <p:nvPr/>
            </p:nvSpPr>
            <p:spPr>
              <a:xfrm>
                <a:off x="2837446" y="4762794"/>
                <a:ext cx="416466" cy="420486"/>
              </a:xfrm>
              <a:custGeom>
                <a:avLst/>
                <a:gdLst>
                  <a:gd name="T0" fmla="*/ 5545 w 5635"/>
                  <a:gd name="T1" fmla="*/ 1959 h 5698"/>
                  <a:gd name="T2" fmla="*/ 4627 w 5635"/>
                  <a:gd name="T3" fmla="*/ 1769 h 5698"/>
                  <a:gd name="T4" fmla="*/ 3854 w 5635"/>
                  <a:gd name="T5" fmla="*/ 2463 h 5698"/>
                  <a:gd name="T6" fmla="*/ 4288 w 5635"/>
                  <a:gd name="T7" fmla="*/ 1701 h 5698"/>
                  <a:gd name="T8" fmla="*/ 3618 w 5635"/>
                  <a:gd name="T9" fmla="*/ 1862 h 5698"/>
                  <a:gd name="T10" fmla="*/ 2953 w 5635"/>
                  <a:gd name="T11" fmla="*/ 1830 h 5698"/>
                  <a:gd name="T12" fmla="*/ 3448 w 5635"/>
                  <a:gd name="T13" fmla="*/ 811 h 5698"/>
                  <a:gd name="T14" fmla="*/ 2390 w 5635"/>
                  <a:gd name="T15" fmla="*/ 677 h 5698"/>
                  <a:gd name="T16" fmla="*/ 2517 w 5635"/>
                  <a:gd name="T17" fmla="*/ 1792 h 5698"/>
                  <a:gd name="T18" fmla="*/ 1936 w 5635"/>
                  <a:gd name="T19" fmla="*/ 1910 h 5698"/>
                  <a:gd name="T20" fmla="*/ 1200 w 5635"/>
                  <a:gd name="T21" fmla="*/ 1849 h 5698"/>
                  <a:gd name="T22" fmla="*/ 1541 w 5635"/>
                  <a:gd name="T23" fmla="*/ 2618 h 5698"/>
                  <a:gd name="T24" fmla="*/ 621 w 5635"/>
                  <a:gd name="T25" fmla="*/ 2355 h 5698"/>
                  <a:gd name="T26" fmla="*/ 590 w 5635"/>
                  <a:gd name="T27" fmla="*/ 3544 h 5698"/>
                  <a:gd name="T28" fmla="*/ 1918 w 5635"/>
                  <a:gd name="T29" fmla="*/ 3583 h 5698"/>
                  <a:gd name="T30" fmla="*/ 1152 w 5635"/>
                  <a:gd name="T31" fmla="*/ 4183 h 5698"/>
                  <a:gd name="T32" fmla="*/ 2120 w 5635"/>
                  <a:gd name="T33" fmla="*/ 4713 h 5698"/>
                  <a:gd name="T34" fmla="*/ 2427 w 5635"/>
                  <a:gd name="T35" fmla="*/ 4154 h 5698"/>
                  <a:gd name="T36" fmla="*/ 2757 w 5635"/>
                  <a:gd name="T37" fmla="*/ 4971 h 5698"/>
                  <a:gd name="T38" fmla="*/ 3128 w 5635"/>
                  <a:gd name="T39" fmla="*/ 4219 h 5698"/>
                  <a:gd name="T40" fmla="*/ 3308 w 5635"/>
                  <a:gd name="T41" fmla="*/ 5112 h 5698"/>
                  <a:gd name="T42" fmla="*/ 4091 w 5635"/>
                  <a:gd name="T43" fmla="*/ 4498 h 5698"/>
                  <a:gd name="T44" fmla="*/ 4775 w 5635"/>
                  <a:gd name="T45" fmla="*/ 3746 h 5698"/>
                  <a:gd name="T46" fmla="*/ 4308 w 5635"/>
                  <a:gd name="T47" fmla="*/ 3356 h 5698"/>
                  <a:gd name="T48" fmla="*/ 4777 w 5635"/>
                  <a:gd name="T49" fmla="*/ 2720 h 5698"/>
                  <a:gd name="T50" fmla="*/ 5546 w 5635"/>
                  <a:gd name="T51" fmla="*/ 1959 h 5698"/>
                  <a:gd name="T52" fmla="*/ 398 w 5635"/>
                  <a:gd name="T53" fmla="*/ 2689 h 5698"/>
                  <a:gd name="T54" fmla="*/ 832 w 5635"/>
                  <a:gd name="T55" fmla="*/ 2662 h 5698"/>
                  <a:gd name="T56" fmla="*/ 1625 w 5635"/>
                  <a:gd name="T57" fmla="*/ 1745 h 5698"/>
                  <a:gd name="T58" fmla="*/ 1617 w 5635"/>
                  <a:gd name="T59" fmla="*/ 1613 h 5698"/>
                  <a:gd name="T60" fmla="*/ 1625 w 5635"/>
                  <a:gd name="T61" fmla="*/ 1745 h 5698"/>
                  <a:gd name="T62" fmla="*/ 1351 w 5635"/>
                  <a:gd name="T63" fmla="*/ 4458 h 5698"/>
                  <a:gd name="T64" fmla="*/ 1587 w 5635"/>
                  <a:gd name="T65" fmla="*/ 4384 h 5698"/>
                  <a:gd name="T66" fmla="*/ 2885 w 5635"/>
                  <a:gd name="T67" fmla="*/ 440 h 5698"/>
                  <a:gd name="T68" fmla="*/ 2885 w 5635"/>
                  <a:gd name="T69" fmla="*/ 192 h 5698"/>
                  <a:gd name="T70" fmla="*/ 2885 w 5635"/>
                  <a:gd name="T71" fmla="*/ 440 h 5698"/>
                  <a:gd name="T72" fmla="*/ 3756 w 5635"/>
                  <a:gd name="T73" fmla="*/ 5234 h 5698"/>
                  <a:gd name="T74" fmla="*/ 3609 w 5635"/>
                  <a:gd name="T75" fmla="*/ 4765 h 5698"/>
                  <a:gd name="T76" fmla="*/ 5009 w 5635"/>
                  <a:gd name="T77" fmla="*/ 1971 h 5698"/>
                  <a:gd name="T78" fmla="*/ 4993 w 5635"/>
                  <a:gd name="T79" fmla="*/ 1724 h 5698"/>
                  <a:gd name="T80" fmla="*/ 5009 w 5635"/>
                  <a:gd name="T81" fmla="*/ 1971 h 5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35" h="5698">
                    <a:moveTo>
                      <a:pt x="5546" y="1959"/>
                    </a:moveTo>
                    <a:cubicBezTo>
                      <a:pt x="5559" y="1992"/>
                      <a:pt x="5568" y="2013"/>
                      <a:pt x="5545" y="1959"/>
                    </a:cubicBezTo>
                    <a:cubicBezTo>
                      <a:pt x="5493" y="1833"/>
                      <a:pt x="5524" y="1908"/>
                      <a:pt x="5545" y="1958"/>
                    </a:cubicBezTo>
                    <a:cubicBezTo>
                      <a:pt x="5398" y="1607"/>
                      <a:pt x="4897" y="1462"/>
                      <a:pt x="4627" y="1769"/>
                    </a:cubicBezTo>
                    <a:cubicBezTo>
                      <a:pt x="4514" y="1897"/>
                      <a:pt x="4475" y="2064"/>
                      <a:pt x="4403" y="2214"/>
                    </a:cubicBezTo>
                    <a:cubicBezTo>
                      <a:pt x="4319" y="2391"/>
                      <a:pt x="4051" y="2563"/>
                      <a:pt x="3854" y="2463"/>
                    </a:cubicBezTo>
                    <a:cubicBezTo>
                      <a:pt x="3983" y="2371"/>
                      <a:pt x="4109" y="2309"/>
                      <a:pt x="4208" y="2177"/>
                    </a:cubicBezTo>
                    <a:cubicBezTo>
                      <a:pt x="4304" y="2048"/>
                      <a:pt x="4381" y="1852"/>
                      <a:pt x="4288" y="1701"/>
                    </a:cubicBezTo>
                    <a:cubicBezTo>
                      <a:pt x="4210" y="1573"/>
                      <a:pt x="4032" y="1508"/>
                      <a:pt x="3888" y="1540"/>
                    </a:cubicBezTo>
                    <a:cubicBezTo>
                      <a:pt x="3722" y="1577"/>
                      <a:pt x="3663" y="1715"/>
                      <a:pt x="3618" y="1862"/>
                    </a:cubicBezTo>
                    <a:cubicBezTo>
                      <a:pt x="3564" y="2038"/>
                      <a:pt x="3505" y="2126"/>
                      <a:pt x="3308" y="2097"/>
                    </a:cubicBezTo>
                    <a:cubicBezTo>
                      <a:pt x="3176" y="2077"/>
                      <a:pt x="2942" y="1997"/>
                      <a:pt x="2953" y="1830"/>
                    </a:cubicBezTo>
                    <a:cubicBezTo>
                      <a:pt x="2964" y="1656"/>
                      <a:pt x="3088" y="1488"/>
                      <a:pt x="3178" y="1345"/>
                    </a:cubicBezTo>
                    <a:cubicBezTo>
                      <a:pt x="3285" y="1174"/>
                      <a:pt x="3408" y="1014"/>
                      <a:pt x="3448" y="811"/>
                    </a:cubicBezTo>
                    <a:cubicBezTo>
                      <a:pt x="3520" y="446"/>
                      <a:pt x="3341" y="101"/>
                      <a:pt x="2951" y="50"/>
                    </a:cubicBezTo>
                    <a:cubicBezTo>
                      <a:pt x="2568" y="0"/>
                      <a:pt x="2348" y="321"/>
                      <a:pt x="2390" y="677"/>
                    </a:cubicBezTo>
                    <a:cubicBezTo>
                      <a:pt x="2410" y="852"/>
                      <a:pt x="2504" y="995"/>
                      <a:pt x="2545" y="1162"/>
                    </a:cubicBezTo>
                    <a:cubicBezTo>
                      <a:pt x="2597" y="1370"/>
                      <a:pt x="2564" y="1587"/>
                      <a:pt x="2517" y="1792"/>
                    </a:cubicBezTo>
                    <a:cubicBezTo>
                      <a:pt x="2482" y="1944"/>
                      <a:pt x="2379" y="2108"/>
                      <a:pt x="2219" y="2156"/>
                    </a:cubicBezTo>
                    <a:cubicBezTo>
                      <a:pt x="2044" y="2208"/>
                      <a:pt x="1957" y="2054"/>
                      <a:pt x="1936" y="1910"/>
                    </a:cubicBezTo>
                    <a:cubicBezTo>
                      <a:pt x="1901" y="1681"/>
                      <a:pt x="1795" y="1462"/>
                      <a:pt x="1527" y="1526"/>
                    </a:cubicBezTo>
                    <a:cubicBezTo>
                      <a:pt x="1364" y="1564"/>
                      <a:pt x="1243" y="1688"/>
                      <a:pt x="1200" y="1849"/>
                    </a:cubicBezTo>
                    <a:cubicBezTo>
                      <a:pt x="1152" y="2029"/>
                      <a:pt x="1239" y="2175"/>
                      <a:pt x="1350" y="2310"/>
                    </a:cubicBezTo>
                    <a:cubicBezTo>
                      <a:pt x="1406" y="2379"/>
                      <a:pt x="1556" y="2516"/>
                      <a:pt x="1541" y="2618"/>
                    </a:cubicBezTo>
                    <a:cubicBezTo>
                      <a:pt x="1514" y="2789"/>
                      <a:pt x="1175" y="2587"/>
                      <a:pt x="1120" y="2545"/>
                    </a:cubicBezTo>
                    <a:cubicBezTo>
                      <a:pt x="970" y="2432"/>
                      <a:pt x="819" y="2331"/>
                      <a:pt x="621" y="2355"/>
                    </a:cubicBezTo>
                    <a:cubicBezTo>
                      <a:pt x="437" y="2377"/>
                      <a:pt x="263" y="2511"/>
                      <a:pt x="180" y="2674"/>
                    </a:cubicBezTo>
                    <a:cubicBezTo>
                      <a:pt x="0" y="3026"/>
                      <a:pt x="262" y="3407"/>
                      <a:pt x="590" y="3544"/>
                    </a:cubicBezTo>
                    <a:cubicBezTo>
                      <a:pt x="957" y="3698"/>
                      <a:pt x="1283" y="3449"/>
                      <a:pt x="1655" y="3449"/>
                    </a:cubicBezTo>
                    <a:cubicBezTo>
                      <a:pt x="1728" y="3449"/>
                      <a:pt x="1956" y="3455"/>
                      <a:pt x="1918" y="3583"/>
                    </a:cubicBezTo>
                    <a:cubicBezTo>
                      <a:pt x="1867" y="3752"/>
                      <a:pt x="1678" y="3836"/>
                      <a:pt x="1528" y="3892"/>
                    </a:cubicBezTo>
                    <a:cubicBezTo>
                      <a:pt x="1372" y="3951"/>
                      <a:pt x="1224" y="4022"/>
                      <a:pt x="1152" y="4183"/>
                    </a:cubicBezTo>
                    <a:cubicBezTo>
                      <a:pt x="1080" y="4345"/>
                      <a:pt x="1132" y="4530"/>
                      <a:pt x="1249" y="4656"/>
                    </a:cubicBezTo>
                    <a:cubicBezTo>
                      <a:pt x="1476" y="4898"/>
                      <a:pt x="1878" y="4978"/>
                      <a:pt x="2120" y="4713"/>
                    </a:cubicBezTo>
                    <a:cubicBezTo>
                      <a:pt x="2229" y="4595"/>
                      <a:pt x="2273" y="4444"/>
                      <a:pt x="2321" y="4295"/>
                    </a:cubicBezTo>
                    <a:cubicBezTo>
                      <a:pt x="2334" y="4256"/>
                      <a:pt x="2362" y="4127"/>
                      <a:pt x="2427" y="4154"/>
                    </a:cubicBezTo>
                    <a:cubicBezTo>
                      <a:pt x="2526" y="4196"/>
                      <a:pt x="2444" y="4320"/>
                      <a:pt x="2408" y="4374"/>
                    </a:cubicBezTo>
                    <a:cubicBezTo>
                      <a:pt x="2215" y="4660"/>
                      <a:pt x="2372" y="5062"/>
                      <a:pt x="2757" y="4971"/>
                    </a:cubicBezTo>
                    <a:cubicBezTo>
                      <a:pt x="2891" y="4939"/>
                      <a:pt x="2989" y="4839"/>
                      <a:pt x="3008" y="4701"/>
                    </a:cubicBezTo>
                    <a:cubicBezTo>
                      <a:pt x="3031" y="4535"/>
                      <a:pt x="2935" y="4317"/>
                      <a:pt x="3128" y="4219"/>
                    </a:cubicBezTo>
                    <a:cubicBezTo>
                      <a:pt x="3284" y="4140"/>
                      <a:pt x="3261" y="4464"/>
                      <a:pt x="3255" y="4539"/>
                    </a:cubicBezTo>
                    <a:cubicBezTo>
                      <a:pt x="3240" y="4732"/>
                      <a:pt x="3248" y="4927"/>
                      <a:pt x="3308" y="5112"/>
                    </a:cubicBezTo>
                    <a:cubicBezTo>
                      <a:pt x="3422" y="5462"/>
                      <a:pt x="3818" y="5698"/>
                      <a:pt x="4130" y="5409"/>
                    </a:cubicBezTo>
                    <a:cubicBezTo>
                      <a:pt x="4404" y="5154"/>
                      <a:pt x="4381" y="4726"/>
                      <a:pt x="4091" y="4498"/>
                    </a:cubicBezTo>
                    <a:cubicBezTo>
                      <a:pt x="3964" y="4399"/>
                      <a:pt x="3408" y="4168"/>
                      <a:pt x="3710" y="3966"/>
                    </a:cubicBezTo>
                    <a:cubicBezTo>
                      <a:pt x="4017" y="3759"/>
                      <a:pt x="4634" y="4247"/>
                      <a:pt x="4775" y="3746"/>
                    </a:cubicBezTo>
                    <a:cubicBezTo>
                      <a:pt x="4816" y="3602"/>
                      <a:pt x="4745" y="3448"/>
                      <a:pt x="4611" y="3385"/>
                    </a:cubicBezTo>
                    <a:cubicBezTo>
                      <a:pt x="4517" y="3340"/>
                      <a:pt x="4409" y="3342"/>
                      <a:pt x="4308" y="3356"/>
                    </a:cubicBezTo>
                    <a:cubicBezTo>
                      <a:pt x="4252" y="3365"/>
                      <a:pt x="4114" y="3420"/>
                      <a:pt x="4086" y="3346"/>
                    </a:cubicBezTo>
                    <a:cubicBezTo>
                      <a:pt x="3967" y="3027"/>
                      <a:pt x="4537" y="2738"/>
                      <a:pt x="4777" y="2720"/>
                    </a:cubicBezTo>
                    <a:cubicBezTo>
                      <a:pt x="4999" y="2704"/>
                      <a:pt x="5218" y="2742"/>
                      <a:pt x="5402" y="2583"/>
                    </a:cubicBezTo>
                    <a:cubicBezTo>
                      <a:pt x="5581" y="2428"/>
                      <a:pt x="5635" y="2176"/>
                      <a:pt x="5546" y="1959"/>
                    </a:cubicBezTo>
                    <a:close/>
                    <a:moveTo>
                      <a:pt x="619" y="2733"/>
                    </a:moveTo>
                    <a:cubicBezTo>
                      <a:pt x="499" y="2740"/>
                      <a:pt x="404" y="2779"/>
                      <a:pt x="398" y="2689"/>
                    </a:cubicBezTo>
                    <a:cubicBezTo>
                      <a:pt x="392" y="2599"/>
                      <a:pt x="485" y="2521"/>
                      <a:pt x="605" y="2513"/>
                    </a:cubicBezTo>
                    <a:cubicBezTo>
                      <a:pt x="725" y="2506"/>
                      <a:pt x="827" y="2572"/>
                      <a:pt x="832" y="2662"/>
                    </a:cubicBezTo>
                    <a:cubicBezTo>
                      <a:pt x="838" y="2752"/>
                      <a:pt x="739" y="2725"/>
                      <a:pt x="619" y="2733"/>
                    </a:cubicBezTo>
                    <a:close/>
                    <a:moveTo>
                      <a:pt x="1625" y="1745"/>
                    </a:moveTo>
                    <a:cubicBezTo>
                      <a:pt x="1553" y="1749"/>
                      <a:pt x="1496" y="1772"/>
                      <a:pt x="1492" y="1718"/>
                    </a:cubicBezTo>
                    <a:cubicBezTo>
                      <a:pt x="1489" y="1665"/>
                      <a:pt x="1545" y="1617"/>
                      <a:pt x="1617" y="1613"/>
                    </a:cubicBezTo>
                    <a:cubicBezTo>
                      <a:pt x="1689" y="1608"/>
                      <a:pt x="1750" y="1648"/>
                      <a:pt x="1753" y="1702"/>
                    </a:cubicBezTo>
                    <a:cubicBezTo>
                      <a:pt x="1756" y="1756"/>
                      <a:pt x="1697" y="1740"/>
                      <a:pt x="1625" y="1745"/>
                    </a:cubicBezTo>
                    <a:close/>
                    <a:moveTo>
                      <a:pt x="1599" y="4638"/>
                    </a:moveTo>
                    <a:cubicBezTo>
                      <a:pt x="1502" y="4668"/>
                      <a:pt x="1391" y="4588"/>
                      <a:pt x="1351" y="4458"/>
                    </a:cubicBezTo>
                    <a:cubicBezTo>
                      <a:pt x="1310" y="4329"/>
                      <a:pt x="1356" y="4199"/>
                      <a:pt x="1453" y="4169"/>
                    </a:cubicBezTo>
                    <a:cubicBezTo>
                      <a:pt x="1549" y="4139"/>
                      <a:pt x="1547" y="4255"/>
                      <a:pt x="1587" y="4384"/>
                    </a:cubicBezTo>
                    <a:cubicBezTo>
                      <a:pt x="1628" y="4514"/>
                      <a:pt x="1696" y="4608"/>
                      <a:pt x="1599" y="4638"/>
                    </a:cubicBezTo>
                    <a:close/>
                    <a:moveTo>
                      <a:pt x="2885" y="440"/>
                    </a:moveTo>
                    <a:cubicBezTo>
                      <a:pt x="2749" y="440"/>
                      <a:pt x="2640" y="477"/>
                      <a:pt x="2640" y="376"/>
                    </a:cubicBezTo>
                    <a:cubicBezTo>
                      <a:pt x="2640" y="274"/>
                      <a:pt x="2749" y="192"/>
                      <a:pt x="2885" y="192"/>
                    </a:cubicBezTo>
                    <a:cubicBezTo>
                      <a:pt x="3020" y="192"/>
                      <a:pt x="3130" y="274"/>
                      <a:pt x="3130" y="376"/>
                    </a:cubicBezTo>
                    <a:cubicBezTo>
                      <a:pt x="3130" y="477"/>
                      <a:pt x="3020" y="440"/>
                      <a:pt x="2885" y="440"/>
                    </a:cubicBezTo>
                    <a:close/>
                    <a:moveTo>
                      <a:pt x="3744" y="4980"/>
                    </a:moveTo>
                    <a:cubicBezTo>
                      <a:pt x="3784" y="5110"/>
                      <a:pt x="3852" y="5204"/>
                      <a:pt x="3756" y="5234"/>
                    </a:cubicBezTo>
                    <a:cubicBezTo>
                      <a:pt x="3659" y="5264"/>
                      <a:pt x="3548" y="5184"/>
                      <a:pt x="3507" y="5054"/>
                    </a:cubicBezTo>
                    <a:cubicBezTo>
                      <a:pt x="3467" y="4925"/>
                      <a:pt x="3512" y="4796"/>
                      <a:pt x="3609" y="4765"/>
                    </a:cubicBezTo>
                    <a:cubicBezTo>
                      <a:pt x="3706" y="4735"/>
                      <a:pt x="3704" y="4851"/>
                      <a:pt x="3744" y="4980"/>
                    </a:cubicBezTo>
                    <a:close/>
                    <a:moveTo>
                      <a:pt x="5009" y="1971"/>
                    </a:moveTo>
                    <a:cubicBezTo>
                      <a:pt x="4873" y="1980"/>
                      <a:pt x="4766" y="2023"/>
                      <a:pt x="4760" y="1922"/>
                    </a:cubicBezTo>
                    <a:cubicBezTo>
                      <a:pt x="4754" y="1821"/>
                      <a:pt x="4858" y="1732"/>
                      <a:pt x="4993" y="1724"/>
                    </a:cubicBezTo>
                    <a:cubicBezTo>
                      <a:pt x="5129" y="1715"/>
                      <a:pt x="5243" y="1791"/>
                      <a:pt x="5250" y="1892"/>
                    </a:cubicBezTo>
                    <a:cubicBezTo>
                      <a:pt x="5256" y="1993"/>
                      <a:pt x="5144" y="1963"/>
                      <a:pt x="5009" y="19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8" name="Text3" descr="c146fb75-7d5e-4af7-b7de-4e7012057d80"/>
              <p:cNvSpPr txBox="1"/>
              <p:nvPr/>
            </p:nvSpPr>
            <p:spPr>
              <a:xfrm flipH="1">
                <a:off x="4713158" y="4922590"/>
                <a:ext cx="5954697" cy="49536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400" b="0" i="0" u="none">
                    <a:solidFill>
                      <a:srgbClr val="2F2F2F"/>
                    </a:solidFill>
                    <a:ea typeface="思源黑体 CN Normal"/>
                  </a:rPr>
                  <a:t>提高学前儿童自我保护意识，让他们学会保护自己的健康。</a:t>
                </a:r>
                <a:endParaRPr lang="en-US" sz="14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9" name="Bullet3" descr="f849505f-c83a-43fe-9805-d7c2669c0999"/>
              <p:cNvSpPr txBox="1"/>
              <p:nvPr/>
            </p:nvSpPr>
            <p:spPr>
              <a:xfrm flipH="1">
                <a:off x="4713161" y="4462157"/>
                <a:ext cx="5954688" cy="46043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2000" b="1" i="0" u="none">
                    <a:solidFill>
                      <a:srgbClr val="2F2F2F"/>
                    </a:solidFill>
                    <a:ea typeface="华康方圆体 Std W7"/>
                  </a:rPr>
                  <a:t>增强自我保护意识</a:t>
                </a:r>
                <a:endParaRPr lang="en-US" sz="20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幼儿园健康教育目标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4" name="47c9b855-6fd6-4ac1-9d67-8c0802e48e73.source.6.zh-Hans.pptx" descr="4c867b17-da97-4086-b9b0-74630f007751"/>
          <p:cNvGrpSpPr/>
          <p:nvPr/>
        </p:nvGrpSpPr>
        <p:grpSpPr>
          <a:xfrm>
            <a:off x="1" y="0"/>
            <a:ext cx="11518899" cy="6858001"/>
            <a:chOff x="1" y="0"/>
            <a:chExt cx="11518899" cy="6858001"/>
          </a:xfrm>
        </p:grpSpPr>
        <p:sp>
          <p:nvSpPr>
            <p:cNvPr id="10" name="任意多边形 9" descr="29ba1089-7ddb-4a2d-b5bd-c9f002715cdd"/>
            <p:cNvSpPr/>
            <p:nvPr/>
          </p:nvSpPr>
          <p:spPr>
            <a:xfrm>
              <a:off x="1" y="1891432"/>
              <a:ext cx="2830883" cy="4966569"/>
            </a:xfrm>
            <a:custGeom>
              <a:avLst/>
              <a:gdLst>
                <a:gd name="connsiteX0" fmla="*/ 250521 w 2830883"/>
                <a:gd name="connsiteY0" fmla="*/ 0 h 4966569"/>
                <a:gd name="connsiteX1" fmla="*/ 2830883 w 2830883"/>
                <a:gd name="connsiteY1" fmla="*/ 2580362 h 4966569"/>
                <a:gd name="connsiteX2" fmla="*/ 1254915 w 2830883"/>
                <a:gd name="connsiteY2" fmla="*/ 4957947 h 4966569"/>
                <a:gd name="connsiteX3" fmla="*/ 1231356 w 2830883"/>
                <a:gd name="connsiteY3" fmla="*/ 4966569 h 4966569"/>
                <a:gd name="connsiteX4" fmla="*/ 0 w 2830883"/>
                <a:gd name="connsiteY4" fmla="*/ 4966569 h 4966569"/>
                <a:gd name="connsiteX5" fmla="*/ 0 w 2830883"/>
                <a:gd name="connsiteY5" fmla="*/ 12650 h 496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883" h="4966569">
                  <a:moveTo>
                    <a:pt x="250521" y="0"/>
                  </a:moveTo>
                  <a:cubicBezTo>
                    <a:pt x="1675616" y="0"/>
                    <a:pt x="2830883" y="1155267"/>
                    <a:pt x="2830883" y="2580362"/>
                  </a:cubicBezTo>
                  <a:cubicBezTo>
                    <a:pt x="2830883" y="3649183"/>
                    <a:pt x="2181045" y="4566226"/>
                    <a:pt x="1254915" y="4957947"/>
                  </a:cubicBezTo>
                  <a:lnTo>
                    <a:pt x="1231356" y="4966569"/>
                  </a:lnTo>
                  <a:lnTo>
                    <a:pt x="0" y="4966569"/>
                  </a:lnTo>
                  <a:lnTo>
                    <a:pt x="0" y="1265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12" name="任意多边形 11" descr="01f048ec-2897-41ee-b0ef-0d4def9554af"/>
            <p:cNvSpPr/>
            <p:nvPr/>
          </p:nvSpPr>
          <p:spPr>
            <a:xfrm>
              <a:off x="2319401" y="0"/>
              <a:ext cx="2279738" cy="1891432"/>
            </a:xfrm>
            <a:custGeom>
              <a:avLst/>
              <a:gdLst>
                <a:gd name="connsiteX0" fmla="*/ 288938 w 2279738"/>
                <a:gd name="connsiteY0" fmla="*/ 0 h 1891432"/>
                <a:gd name="connsiteX1" fmla="*/ 1990800 w 2279738"/>
                <a:gd name="connsiteY1" fmla="*/ 0 h 1891432"/>
                <a:gd name="connsiteX2" fmla="*/ 2085067 w 2279738"/>
                <a:gd name="connsiteY2" fmla="*/ 114252 h 1891432"/>
                <a:gd name="connsiteX3" fmla="*/ 2279738 w 2279738"/>
                <a:gd name="connsiteY3" fmla="*/ 751563 h 1891432"/>
                <a:gd name="connsiteX4" fmla="*/ 1139869 w 2279738"/>
                <a:gd name="connsiteY4" fmla="*/ 1891432 h 1891432"/>
                <a:gd name="connsiteX5" fmla="*/ 0 w 2279738"/>
                <a:gd name="connsiteY5" fmla="*/ 751563 h 1891432"/>
                <a:gd name="connsiteX6" fmla="*/ 194672 w 2279738"/>
                <a:gd name="connsiteY6" fmla="*/ 114252 h 189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738" h="1891432">
                  <a:moveTo>
                    <a:pt x="288938" y="0"/>
                  </a:moveTo>
                  <a:lnTo>
                    <a:pt x="1990800" y="0"/>
                  </a:lnTo>
                  <a:lnTo>
                    <a:pt x="2085067" y="114252"/>
                  </a:lnTo>
                  <a:cubicBezTo>
                    <a:pt x="2207972" y="296176"/>
                    <a:pt x="2279738" y="515489"/>
                    <a:pt x="2279738" y="751563"/>
                  </a:cubicBezTo>
                  <a:cubicBezTo>
                    <a:pt x="2279738" y="1381095"/>
                    <a:pt x="1769401" y="1891432"/>
                    <a:pt x="1139869" y="1891432"/>
                  </a:cubicBezTo>
                  <a:cubicBezTo>
                    <a:pt x="510337" y="1891432"/>
                    <a:pt x="0" y="1381095"/>
                    <a:pt x="0" y="751563"/>
                  </a:cubicBezTo>
                  <a:cubicBezTo>
                    <a:pt x="0" y="515489"/>
                    <a:pt x="71766" y="296176"/>
                    <a:pt x="194672" y="114252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18" name="椭圆 17" descr="151fc5b8-171f-4360-8a33-ad6078c5d1ee"/>
            <p:cNvSpPr/>
            <p:nvPr/>
          </p:nvSpPr>
          <p:spPr>
            <a:xfrm>
              <a:off x="1433884" y="5229135"/>
              <a:ext cx="173938" cy="173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9" name="椭圆 18" descr="113d18fc-c326-4be1-9aa1-cd1937426282"/>
            <p:cNvSpPr/>
            <p:nvPr/>
          </p:nvSpPr>
          <p:spPr>
            <a:xfrm>
              <a:off x="1433884" y="3892617"/>
              <a:ext cx="173938" cy="173938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0" name="椭圆 19" descr="1a2ab50f-59aa-40ed-8c6b-7ea432bae55f"/>
            <p:cNvSpPr/>
            <p:nvPr/>
          </p:nvSpPr>
          <p:spPr>
            <a:xfrm>
              <a:off x="1433884" y="2518328"/>
              <a:ext cx="173938" cy="173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9" name="椭圆 28" descr="cc3eba4a-d41f-4745-a490-0aec8d448356"/>
            <p:cNvSpPr/>
            <p:nvPr/>
          </p:nvSpPr>
          <p:spPr>
            <a:xfrm>
              <a:off x="6316081" y="5229135"/>
              <a:ext cx="173938" cy="173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0" name="椭圆 29" descr="fec88806-e96b-4116-bb84-e4156155a66c"/>
            <p:cNvSpPr/>
            <p:nvPr/>
          </p:nvSpPr>
          <p:spPr>
            <a:xfrm>
              <a:off x="6316081" y="3892617"/>
              <a:ext cx="173938" cy="173938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1" name="椭圆 30" descr="ce3a9c65-33ab-4e8c-b51a-1eae2dbc0618"/>
            <p:cNvSpPr/>
            <p:nvPr/>
          </p:nvSpPr>
          <p:spPr>
            <a:xfrm>
              <a:off x="6316081" y="2518328"/>
              <a:ext cx="173938" cy="173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1" name="Title" descr="7fa87a21-9065-4b06-b042-52eac7062225"/>
            <p:cNvSpPr txBox="1"/>
            <p:nvPr/>
          </p:nvSpPr>
          <p:spPr>
            <a:xfrm>
              <a:off x="660400" y="1331021"/>
              <a:ext cx="10858500" cy="761132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幼儿园健康教育的价值导向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2" name="组合 31" descr="1126e485-7d51-4ada-bc99-0229f0847374"/>
            <p:cNvGrpSpPr/>
            <p:nvPr/>
          </p:nvGrpSpPr>
          <p:grpSpPr>
            <a:xfrm>
              <a:off x="1900977" y="2426443"/>
              <a:ext cx="4011827" cy="1017015"/>
              <a:chOff x="1900977" y="2426443"/>
              <a:chExt cx="4011827" cy="1017015"/>
            </a:xfrm>
          </p:grpSpPr>
          <p:sp>
            <p:nvSpPr>
              <p:cNvPr id="6" name="Text1" descr="c22265fb-d7f7-47fc-952b-9d0de3ea381e"/>
              <p:cNvSpPr txBox="1"/>
              <p:nvPr/>
            </p:nvSpPr>
            <p:spPr>
              <a:xfrm>
                <a:off x="1900978" y="2829727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保证学前儿童身体健康，在集体生活中保持情绪安定、愉快。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7" name="Bullet1" descr="96ce2f9f-4f3b-42d5-9f9b-a620ddfe6257"/>
              <p:cNvSpPr txBox="1"/>
              <p:nvPr/>
            </p:nvSpPr>
            <p:spPr>
              <a:xfrm>
                <a:off x="1900977" y="2426443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身体健康情绪愉快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5" name="组合 34" descr="6bf615fc-274d-4ec2-bef7-8824235f92d1"/>
            <p:cNvGrpSpPr/>
            <p:nvPr/>
          </p:nvGrpSpPr>
          <p:grpSpPr>
            <a:xfrm>
              <a:off x="6783174" y="2426443"/>
              <a:ext cx="4011827" cy="1017015"/>
              <a:chOff x="6783174" y="2426443"/>
              <a:chExt cx="4011827" cy="1017015"/>
            </a:xfrm>
          </p:grpSpPr>
          <p:sp>
            <p:nvSpPr>
              <p:cNvPr id="23" name="Text2" descr="a801c141-cee5-4645-9b01-0f5c58f53b3a"/>
              <p:cNvSpPr txBox="1"/>
              <p:nvPr/>
            </p:nvSpPr>
            <p:spPr>
              <a:xfrm>
                <a:off x="6783175" y="2829727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培养学前儿童良好的生活、卫生习惯，提高自理能力。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" name="Bullet2" descr="5fd3c1da-c485-4aba-80fe-43dc77c5be95"/>
              <p:cNvSpPr txBox="1"/>
              <p:nvPr/>
            </p:nvSpPr>
            <p:spPr>
              <a:xfrm>
                <a:off x="6783174" y="2426443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良好生活卫生习惯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3" name="组合 32" descr="b4b746ef-3c14-491d-99d2-5a085965c44c"/>
            <p:cNvGrpSpPr/>
            <p:nvPr/>
          </p:nvGrpSpPr>
          <p:grpSpPr>
            <a:xfrm>
              <a:off x="1900977" y="3765001"/>
              <a:ext cx="4011827" cy="1017015"/>
              <a:chOff x="1900977" y="3765001"/>
              <a:chExt cx="4011827" cy="1017015"/>
            </a:xfrm>
          </p:grpSpPr>
          <p:sp>
            <p:nvSpPr>
              <p:cNvPr id="9" name="Text3" descr="6ab2e9ef-4181-4a06-9732-bae3ad228e6f"/>
              <p:cNvSpPr txBox="1"/>
              <p:nvPr/>
            </p:nvSpPr>
            <p:spPr>
              <a:xfrm>
                <a:off x="1900978" y="4168285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让学前儿童掌握必要的安全保健常识，学会保护自己。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" name="Bullet3" descr="049d124e-6178-4883-8709-6880e4761407"/>
              <p:cNvSpPr txBox="1"/>
              <p:nvPr/>
            </p:nvSpPr>
            <p:spPr>
              <a:xfrm>
                <a:off x="1900977" y="3765001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安全保健常识保护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6" name="组合 35" descr="65b7d6d3-8370-4aa7-afb3-4b2e53eddf2d"/>
            <p:cNvGrpSpPr/>
            <p:nvPr/>
          </p:nvGrpSpPr>
          <p:grpSpPr>
            <a:xfrm>
              <a:off x="6783174" y="3765001"/>
              <a:ext cx="4011827" cy="1017015"/>
              <a:chOff x="6783174" y="3765001"/>
              <a:chExt cx="4011827" cy="1017015"/>
            </a:xfrm>
          </p:grpSpPr>
          <p:sp>
            <p:nvSpPr>
              <p:cNvPr id="25" name="Text4" descr="1bcbb68d-b55b-4eb4-af94-83d519b5c2a7"/>
              <p:cNvSpPr txBox="1"/>
              <p:nvPr/>
            </p:nvSpPr>
            <p:spPr>
              <a:xfrm>
                <a:off x="6783175" y="4168285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使学前儿童喜欢参加体育活动，动作协调、灵活。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6" name="Bullet4" descr="5d552f91-5bd3-4326-a6c2-6aab13bbb489"/>
              <p:cNvSpPr txBox="1"/>
              <p:nvPr/>
            </p:nvSpPr>
            <p:spPr>
              <a:xfrm>
                <a:off x="6783174" y="3765001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喜欢体育活动协调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4" name="组合 33" descr="157d7f1f-b627-4f0f-b3ee-baabf4fb4edf"/>
            <p:cNvGrpSpPr/>
            <p:nvPr/>
          </p:nvGrpSpPr>
          <p:grpSpPr>
            <a:xfrm>
              <a:off x="1900977" y="5091684"/>
              <a:ext cx="4011827" cy="1017015"/>
              <a:chOff x="1900977" y="5091684"/>
              <a:chExt cx="4011827" cy="1017015"/>
            </a:xfrm>
          </p:grpSpPr>
          <p:sp>
            <p:nvSpPr>
              <p:cNvPr id="15" name="Text5" descr="78ff5649-b6dd-45ee-81de-12b0662d5b65"/>
              <p:cNvSpPr txBox="1"/>
              <p:nvPr/>
            </p:nvSpPr>
            <p:spPr>
              <a:xfrm>
                <a:off x="1900978" y="5494968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注重学前儿童身心和谐发展，保护与锻炼并重。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6" name="Bullet5" descr="e39f1b0d-b0fc-4aca-9b5c-515c1054706d"/>
              <p:cNvSpPr txBox="1"/>
              <p:nvPr/>
            </p:nvSpPr>
            <p:spPr>
              <a:xfrm>
                <a:off x="1900977" y="5091684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身心和谐保护锻炼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7" name="组合 36" descr="020d195f-a272-429d-8c11-0c6a35af4985"/>
            <p:cNvGrpSpPr/>
            <p:nvPr/>
          </p:nvGrpSpPr>
          <p:grpSpPr>
            <a:xfrm>
              <a:off x="6783174" y="5091684"/>
              <a:ext cx="4011827" cy="1017015"/>
              <a:chOff x="6783174" y="5091684"/>
              <a:chExt cx="4011827" cy="1017015"/>
            </a:xfrm>
          </p:grpSpPr>
          <p:sp>
            <p:nvSpPr>
              <p:cNvPr id="27" name="Text6" descr="66eeec38-a14a-47cc-afbf-91a336934617"/>
              <p:cNvSpPr txBox="1"/>
              <p:nvPr/>
            </p:nvSpPr>
            <p:spPr>
              <a:xfrm>
                <a:off x="6783175" y="5494968"/>
                <a:ext cx="4011826" cy="61373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培养学前儿童良好的健康行为和习惯，促进长远健康。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8" name="Bullet6" descr="7b6aa2e1-6117-4d70-a180-3f811eac0737"/>
              <p:cNvSpPr txBox="1"/>
              <p:nvPr/>
            </p:nvSpPr>
            <p:spPr>
              <a:xfrm>
                <a:off x="6783174" y="5091684"/>
                <a:ext cx="4011826" cy="403285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健康行为养成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2486</Words>
  <Application>WPS 演示</Application>
  <PresentationFormat>宽屏</PresentationFormat>
  <Paragraphs>384</Paragraphs>
  <Slides>23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华康方圆体 Std W7</vt:lpstr>
      <vt:lpstr>Segoe Print</vt:lpstr>
      <vt:lpstr>思源黑体 CN Normal</vt:lpstr>
      <vt:lpstr>Lato Black</vt:lpstr>
      <vt:lpstr>微软雅黑</vt:lpstr>
      <vt:lpstr>Arial</vt:lpstr>
      <vt:lpstr>Lato</vt:lpstr>
      <vt:lpstr>黑体</vt:lpstr>
      <vt:lpstr>Arial Unicode MS</vt:lpstr>
      <vt:lpstr>等线</vt:lpstr>
      <vt:lpstr>Calibri</vt:lpstr>
      <vt:lpstr>思源黑体 CN Normal</vt:lpstr>
      <vt:lpstr>Designed by iSlide</vt:lpstr>
      <vt:lpstr>学前儿童健康教育</vt:lpstr>
      <vt:lpstr>目录</vt:lpstr>
      <vt:lpstr>学前儿童健康教育概述</vt:lpstr>
      <vt:lpstr>健康概念</vt:lpstr>
      <vt:lpstr>健康教育定义</vt:lpstr>
      <vt:lpstr>学前儿童健康教育目的与任务</vt:lpstr>
      <vt:lpstr>健康教育目的</vt:lpstr>
      <vt:lpstr>健康教育任务</vt:lpstr>
      <vt:lpstr>幼儿园健康教育目标</vt:lpstr>
      <vt:lpstr>知识态度行为关系</vt:lpstr>
      <vt:lpstr>家庭、托幼机构和社会健康教育一体化</vt:lpstr>
      <vt:lpstr>家庭健康教育</vt:lpstr>
      <vt:lpstr>托幼机构健康教育</vt:lpstr>
      <vt:lpstr>社会健康教育</vt:lpstr>
      <vt:lpstr>一体化意义</vt:lpstr>
      <vt:lpstr>学前儿童健康教育内容</vt:lpstr>
      <vt:lpstr>内容选择依据</vt:lpstr>
      <vt:lpstr>内容组成领域</vt:lpstr>
      <vt:lpstr>具体内容方面</vt:lpstr>
      <vt:lpstr>托幼机构健康教育途径与方法</vt:lpstr>
      <vt:lpstr>健康教育途径</vt:lpstr>
      <vt:lpstr>健康教育方法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CHEN</cp:lastModifiedBy>
  <cp:revision>2</cp:revision>
  <cp:lastPrinted>2024-11-10T16:00:00Z</cp:lastPrinted>
  <dcterms:created xsi:type="dcterms:W3CDTF">2024-11-10T16:00:00Z</dcterms:created>
  <dcterms:modified xsi:type="dcterms:W3CDTF">2025-07-28T02:42:01Z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8A09A0E40DAA4B3CB00F8246AA1EE108_12</vt:lpwstr>
  </property>
  <property fmtid="{D5CDD505-2E9C-101B-9397-08002B2CF9AE}" pid="4" name="KSOProductBuildVer">
    <vt:lpwstr>2052-12.1.0.21915</vt:lpwstr>
  </property>
</Properties>
</file>