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E"/>
    <a:srgbClr val="F0F5FE"/>
    <a:srgbClr val="D5E8FF"/>
    <a:srgbClr val="639CEF"/>
    <a:srgbClr val="D5E0FF"/>
    <a:srgbClr val="DDE6FF"/>
    <a:srgbClr val="96BDF4"/>
    <a:srgbClr val="D1DDFF"/>
    <a:srgbClr val="C7D6FF"/>
    <a:srgbClr val="C8B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737" autoAdjust="0"/>
  </p:normalViewPr>
  <p:slideViewPr>
    <p:cSldViewPr snapToGrid="0" showGuides="1">
      <p:cViewPr varScale="1">
        <p:scale>
          <a:sx n="60" d="100"/>
          <a:sy n="60" d="100"/>
        </p:scale>
        <p:origin x="342" y="90"/>
      </p:cViewPr>
      <p:guideLst>
        <p:guide pos="416"/>
        <p:guide pos="7256"/>
        <p:guide orient="horz" pos="648"/>
        <p:guide orient="horz" pos="712"/>
        <p:guide orient="horz" pos="3928"/>
        <p:guide orient="horz" pos="3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60955-7120-48CF-A8BA-A6A75EC7E1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31F0A-3883-48E7-8EA6-5054324991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8" Type="http://schemas.openxmlformats.org/officeDocument/2006/relationships/image" Target="../media/image17.png"/><Relationship Id="rId17" Type="http://schemas.microsoft.com/office/2007/relationships/hdphoto" Target="../media/image16.wdp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2" Type="http://schemas.microsoft.com/office/2007/relationships/hdphoto" Target="../media/image6.wdp"/><Relationship Id="rId11" Type="http://schemas.openxmlformats.org/officeDocument/2006/relationships/image" Target="../media/image5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9" Type="http://schemas.microsoft.com/office/2007/relationships/hdphoto" Target="../media/image16.wdp"/><Relationship Id="rId18" Type="http://schemas.openxmlformats.org/officeDocument/2006/relationships/image" Target="../media/image15.png"/><Relationship Id="rId17" Type="http://schemas.microsoft.com/office/2007/relationships/hdphoto" Target="../media/image6.wdp"/><Relationship Id="rId16" Type="http://schemas.openxmlformats.org/officeDocument/2006/relationships/image" Target="../media/image5.png"/><Relationship Id="rId15" Type="http://schemas.openxmlformats.org/officeDocument/2006/relationships/image" Target="../media/image8.png"/><Relationship Id="rId14" Type="http://schemas.openxmlformats.org/officeDocument/2006/relationships/image" Target="../media/image17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29795cde-837d-4299-b6d7-e01575d9c09c"/>
          <p:cNvGrpSpPr/>
          <p:nvPr/>
        </p:nvGrpSpPr>
        <p:grpSpPr>
          <a:xfrm rot="21426917">
            <a:off x="1745750" y="306911"/>
            <a:ext cx="8871857" cy="4876559"/>
            <a:chOff x="1636396" y="425253"/>
            <a:chExt cx="8871857" cy="4876559"/>
          </a:xfrm>
        </p:grpSpPr>
        <p:sp>
          <p:nvSpPr>
            <p:cNvPr id="7" name="任意多边形: 形状 6" descr="9435a320-8ea9-4cf2-b98e-266b2a9862da"/>
            <p:cNvSpPr/>
            <p:nvPr/>
          </p:nvSpPr>
          <p:spPr>
            <a:xfrm flipH="1" flipV="1">
              <a:off x="1636396" y="425253"/>
              <a:ext cx="8871857" cy="4876559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solidFill>
              <a:srgbClr val="F8FAFE"/>
            </a:solidFill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8" descr="92e30a37-9fb5-4d23-9a51-88c36513e5f5"/>
            <p:cNvSpPr/>
            <p:nvPr/>
          </p:nvSpPr>
          <p:spPr>
            <a:xfrm flipH="1" flipV="1">
              <a:off x="1849317" y="590423"/>
              <a:ext cx="8446014" cy="4546218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dashDot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6" name="图形 5" descr="0d7a4a90-63e7-440b-9ea7-e6efed04b4c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609" y="241219"/>
            <a:ext cx="1733550" cy="923925"/>
          </a:xfrm>
          <a:prstGeom prst="rect">
            <a:avLst/>
          </a:prstGeom>
        </p:spPr>
      </p:pic>
      <p:sp>
        <p:nvSpPr>
          <p:cNvPr id="17" name="矩形 16" descr="84daec4c-12b4-41d2-ba20-f991a20a167f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3fefb1a5-da8a-4bf9-9130-fe9ef0db0ce1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2da473dd-2c2d-4be4-8b3d-d0bb664a94bb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b5386709-730e-4e30-a823-b1557eb62b39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8749cc29-075e-4b94-a813-634bdfc30f96"/>
          <p:cNvSpPr/>
          <p:nvPr/>
        </p:nvSpPr>
        <p:spPr>
          <a:xfrm>
            <a:off x="0" y="2895434"/>
            <a:ext cx="2082230" cy="1678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998870"/>
            <a:ext cx="7393764" cy="2016328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639CEF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015197"/>
            <a:ext cx="5743810" cy="698726"/>
          </a:xfrm>
          <a:prstGeom prst="roundRect">
            <a:avLst>
              <a:gd name="adj" fmla="val 0"/>
            </a:avLst>
          </a:prstGeom>
          <a:noFill/>
        </p:spPr>
        <p:txBody>
          <a:bodyPr anchor="t">
            <a:normAutofit/>
          </a:bodyPr>
          <a:lstStyle>
            <a:lvl1pPr marL="0" indent="0" algn="ctr">
              <a:buNone/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 descr="2a0de2e4-65c9-49cf-9b88-b0a472059dee"/>
          <p:cNvSpPr>
            <a:spLocks noGrp="1"/>
          </p:cNvSpPr>
          <p:nvPr>
            <p:ph type="body" sz="quarter" idx="13" hasCustomPrompt="1"/>
          </p:nvPr>
        </p:nvSpPr>
        <p:spPr>
          <a:xfrm>
            <a:off x="461851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35e12d3-bce4-42c3-8525-e911b201c010"/>
          <p:cNvSpPr>
            <a:spLocks noGrp="1"/>
          </p:cNvSpPr>
          <p:nvPr>
            <p:ph type="body" sz="quarter" idx="14" hasCustomPrompt="1"/>
          </p:nvPr>
        </p:nvSpPr>
        <p:spPr>
          <a:xfrm>
            <a:off x="619724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33" name="矩形 32" descr="7e644e2a-4ea2-45fd-b645-2ca7960a7176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1a51bf34-3f8d-4c0b-b342-c32be0149cfb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0439131e-2633-4c94-b7e8-e9e1f4b3756d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245624b0-4e1b-4748-85f7-8f6e1cdc6d6e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9371161a-adf8-4837-b0ac-0e8e3a0f6ad1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descr="0713f2d0-4064-4000-af9f-a99254b9fe23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8b086bdd-a80d-4251-8b15-ffbe2b890507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7ed672c1-333e-4aca-9f74-6b4363ab70e7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f2512aeb-bdf2-44d2-821c-536f86da6d50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descr="07f23267-7fd7-475c-ae76-8e1a5a470d6d"/>
          <p:cNvSpPr/>
          <p:nvPr/>
        </p:nvSpPr>
        <p:spPr>
          <a:xfrm>
            <a:off x="-212195" y="1499075"/>
            <a:ext cx="2847486" cy="1564323"/>
          </a:xfrm>
          <a:prstGeom prst="rect">
            <a:avLst/>
          </a:prstGeom>
          <a:blipFill>
            <a:blip r:embed="rId18"/>
            <a:stretch>
              <a:fillRect r="-1585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1626af0b-c489-488f-abdc-351c74ceadb2"/>
          <p:cNvSpPr/>
          <p:nvPr/>
        </p:nvSpPr>
        <p:spPr>
          <a:xfrm>
            <a:off x="8809398" y="3175063"/>
            <a:ext cx="3335710" cy="1248117"/>
          </a:xfrm>
          <a:prstGeom prst="rect">
            <a:avLst/>
          </a:prstGeom>
          <a:blipFill>
            <a:blip r:embed="rId18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5de71bd-9722-4197-96b0-7e0910af7703"/>
          <p:cNvSpPr/>
          <p:nvPr/>
        </p:nvSpPr>
        <p:spPr>
          <a:xfrm>
            <a:off x="7280578" y="595676"/>
            <a:ext cx="708572" cy="495192"/>
          </a:xfrm>
          <a:prstGeom prst="rect">
            <a:avLst/>
          </a:prstGeom>
          <a:blipFill>
            <a:blip r:embed="rId18"/>
            <a:stretch>
              <a:fillRect l="-460155" t="-109417" r="-478900" b="-10648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9f47e0fb-6542-4df4-9891-55560761a2b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73fee75f-8403-4fa8-8847-688567d42f9e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5c92a149-73a4-4ac6-8800-77af37aff9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e1792540-52a2-40b8-b517-d0bbbbafdb3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05f3dff6-2fb6-453a-8095-5d2040a69b9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 descr="a4f392bf-f976-4521-8d1e-d6bebafa9da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199" y="248852"/>
            <a:ext cx="2510894" cy="1017696"/>
          </a:xfrm>
          <a:prstGeom prst="rect">
            <a:avLst/>
          </a:prstGeom>
        </p:spPr>
      </p:pic>
      <p:sp>
        <p:nvSpPr>
          <p:cNvPr id="7" name="任意多边形: 形状 6" descr="db18af07-1aba-49a4-a7cd-e74db7b81047"/>
          <p:cNvSpPr/>
          <p:nvPr/>
        </p:nvSpPr>
        <p:spPr>
          <a:xfrm>
            <a:off x="10370086" y="2534762"/>
            <a:ext cx="1815564" cy="1109348"/>
          </a:xfrm>
          <a:custGeom>
            <a:avLst/>
            <a:gdLst>
              <a:gd name="connsiteX0" fmla="*/ 1040774 w 1091002"/>
              <a:gd name="connsiteY0" fmla="*/ 166982 h 666625"/>
              <a:gd name="connsiteX1" fmla="*/ 905595 w 1091002"/>
              <a:gd name="connsiteY1" fmla="*/ 80192 h 666625"/>
              <a:gd name="connsiteX2" fmla="*/ 579410 w 1091002"/>
              <a:gd name="connsiteY2" fmla="*/ 171985 h 666625"/>
              <a:gd name="connsiteX3" fmla="*/ 232238 w 1091002"/>
              <a:gd name="connsiteY3" fmla="*/ 28006 h 666625"/>
              <a:gd name="connsiteX4" fmla="*/ 192064 w 1091002"/>
              <a:gd name="connsiteY4" fmla="*/ 266563 h 666625"/>
              <a:gd name="connsiteX5" fmla="*/ 13515 w 1091002"/>
              <a:gd name="connsiteY5" fmla="*/ 334119 h 666625"/>
              <a:gd name="connsiteX6" fmla="*/ 66480 w 1091002"/>
              <a:gd name="connsiteY6" fmla="*/ 601630 h 666625"/>
              <a:gd name="connsiteX7" fmla="*/ 274610 w 1091002"/>
              <a:gd name="connsiteY7" fmla="*/ 657460 h 666625"/>
              <a:gd name="connsiteX8" fmla="*/ 471880 w 1091002"/>
              <a:gd name="connsiteY8" fmla="*/ 531709 h 666625"/>
              <a:gd name="connsiteX9" fmla="*/ 652428 w 1091002"/>
              <a:gd name="connsiteY9" fmla="*/ 664535 h 666625"/>
              <a:gd name="connsiteX10" fmla="*/ 799532 w 1091002"/>
              <a:gd name="connsiteY10" fmla="*/ 469010 h 666625"/>
              <a:gd name="connsiteX11" fmla="*/ 982679 w 1091002"/>
              <a:gd name="connsiteY11" fmla="*/ 507612 h 666625"/>
              <a:gd name="connsiteX12" fmla="*/ 1088209 w 1091002"/>
              <a:gd name="connsiteY12" fmla="*/ 354126 h 666625"/>
              <a:gd name="connsiteX13" fmla="*/ 1040774 w 1091002"/>
              <a:gd name="connsiteY13" fmla="*/ 166982 h 6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1002" h="666625">
                <a:moveTo>
                  <a:pt x="1040774" y="166982"/>
                </a:moveTo>
                <a:cubicBezTo>
                  <a:pt x="1004331" y="119226"/>
                  <a:pt x="955163" y="93204"/>
                  <a:pt x="905595" y="80192"/>
                </a:cubicBezTo>
                <a:cubicBezTo>
                  <a:pt x="793736" y="50738"/>
                  <a:pt x="674081" y="85842"/>
                  <a:pt x="579410" y="171985"/>
                </a:cubicBezTo>
                <a:cubicBezTo>
                  <a:pt x="524379" y="83263"/>
                  <a:pt x="378875" y="-61142"/>
                  <a:pt x="232238" y="28006"/>
                </a:cubicBezTo>
                <a:cubicBezTo>
                  <a:pt x="167813" y="67181"/>
                  <a:pt x="140364" y="204730"/>
                  <a:pt x="192064" y="266563"/>
                </a:cubicBezTo>
                <a:cubicBezTo>
                  <a:pt x="136567" y="209087"/>
                  <a:pt x="44560" y="247336"/>
                  <a:pt x="13515" y="334119"/>
                </a:cubicBezTo>
                <a:cubicBezTo>
                  <a:pt x="-18531" y="423840"/>
                  <a:pt x="9317" y="539577"/>
                  <a:pt x="66480" y="601630"/>
                </a:cubicBezTo>
                <a:cubicBezTo>
                  <a:pt x="123642" y="663609"/>
                  <a:pt x="203057" y="677480"/>
                  <a:pt x="274610" y="657460"/>
                </a:cubicBezTo>
                <a:cubicBezTo>
                  <a:pt x="346163" y="637513"/>
                  <a:pt x="411253" y="587259"/>
                  <a:pt x="471880" y="531709"/>
                </a:cubicBezTo>
                <a:cubicBezTo>
                  <a:pt x="503326" y="622003"/>
                  <a:pt x="580076" y="678406"/>
                  <a:pt x="652428" y="664535"/>
                </a:cubicBezTo>
                <a:cubicBezTo>
                  <a:pt x="724914" y="650664"/>
                  <a:pt x="787406" y="567592"/>
                  <a:pt x="799532" y="469010"/>
                </a:cubicBezTo>
                <a:cubicBezTo>
                  <a:pt x="840039" y="541143"/>
                  <a:pt x="921452" y="543428"/>
                  <a:pt x="982679" y="507612"/>
                </a:cubicBezTo>
                <a:cubicBezTo>
                  <a:pt x="1031780" y="478944"/>
                  <a:pt x="1076750" y="425399"/>
                  <a:pt x="1088209" y="354126"/>
                </a:cubicBezTo>
                <a:cubicBezTo>
                  <a:pt x="1099069" y="286730"/>
                  <a:pt x="1077216" y="214664"/>
                  <a:pt x="1040774" y="166982"/>
                </a:cubicBezTo>
                <a:close/>
              </a:path>
            </a:pathLst>
          </a:custGeom>
          <a:solidFill>
            <a:schemeClr val="bg1"/>
          </a:solidFill>
          <a:ln w="6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 descr="fdded988-0527-49ed-a712-1906fdb15614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 descr="912f1f43-b1a8-43de-b2b3-8d8dabcb559e"/>
          <p:cNvSpPr/>
          <p:nvPr/>
        </p:nvSpPr>
        <p:spPr>
          <a:xfrm>
            <a:off x="666750" y="1616928"/>
            <a:ext cx="10858499" cy="4888044"/>
          </a:xfrm>
          <a:custGeom>
            <a:avLst/>
            <a:gdLst>
              <a:gd name="connsiteX0" fmla="*/ 0 w 10858499"/>
              <a:gd name="connsiteY0" fmla="*/ 650892 h 4888044"/>
              <a:gd name="connsiteX1" fmla="*/ 650892 w 10858499"/>
              <a:gd name="connsiteY1" fmla="*/ 0 h 4888044"/>
              <a:gd name="connsiteX2" fmla="*/ 1439321 w 10858499"/>
              <a:gd name="connsiteY2" fmla="*/ 0 h 4888044"/>
              <a:gd name="connsiteX3" fmla="*/ 1845481 w 10858499"/>
              <a:gd name="connsiteY3" fmla="*/ 0 h 4888044"/>
              <a:gd name="connsiteX4" fmla="*/ 2442776 w 10858499"/>
              <a:gd name="connsiteY4" fmla="*/ 0 h 4888044"/>
              <a:gd name="connsiteX5" fmla="*/ 3135638 w 10858499"/>
              <a:gd name="connsiteY5" fmla="*/ 0 h 4888044"/>
              <a:gd name="connsiteX6" fmla="*/ 3924067 w 10858499"/>
              <a:gd name="connsiteY6" fmla="*/ 0 h 4888044"/>
              <a:gd name="connsiteX7" fmla="*/ 4616929 w 10858499"/>
              <a:gd name="connsiteY7" fmla="*/ 0 h 4888044"/>
              <a:gd name="connsiteX8" fmla="*/ 5405358 w 10858499"/>
              <a:gd name="connsiteY8" fmla="*/ 0 h 4888044"/>
              <a:gd name="connsiteX9" fmla="*/ 6098220 w 10858499"/>
              <a:gd name="connsiteY9" fmla="*/ 0 h 4888044"/>
              <a:gd name="connsiteX10" fmla="*/ 6504380 w 10858499"/>
              <a:gd name="connsiteY10" fmla="*/ 0 h 4888044"/>
              <a:gd name="connsiteX11" fmla="*/ 7197242 w 10858499"/>
              <a:gd name="connsiteY11" fmla="*/ 0 h 4888044"/>
              <a:gd name="connsiteX12" fmla="*/ 7698969 w 10858499"/>
              <a:gd name="connsiteY12" fmla="*/ 0 h 4888044"/>
              <a:gd name="connsiteX13" fmla="*/ 8105130 w 10858499"/>
              <a:gd name="connsiteY13" fmla="*/ 0 h 4888044"/>
              <a:gd name="connsiteX14" fmla="*/ 8415723 w 10858499"/>
              <a:gd name="connsiteY14" fmla="*/ 0 h 4888044"/>
              <a:gd name="connsiteX15" fmla="*/ 8821883 w 10858499"/>
              <a:gd name="connsiteY15" fmla="*/ 0 h 4888044"/>
              <a:gd name="connsiteX16" fmla="*/ 9228044 w 10858499"/>
              <a:gd name="connsiteY16" fmla="*/ 0 h 4888044"/>
              <a:gd name="connsiteX17" fmla="*/ 10207607 w 10858499"/>
              <a:gd name="connsiteY17" fmla="*/ 0 h 4888044"/>
              <a:gd name="connsiteX18" fmla="*/ 10858499 w 10858499"/>
              <a:gd name="connsiteY18" fmla="*/ 650892 h 4888044"/>
              <a:gd name="connsiteX19" fmla="*/ 10858499 w 10858499"/>
              <a:gd name="connsiteY19" fmla="*/ 1141014 h 4888044"/>
              <a:gd name="connsiteX20" fmla="*/ 10858499 w 10858499"/>
              <a:gd name="connsiteY20" fmla="*/ 1666999 h 4888044"/>
              <a:gd name="connsiteX21" fmla="*/ 10858499 w 10858499"/>
              <a:gd name="connsiteY21" fmla="*/ 2336434 h 4888044"/>
              <a:gd name="connsiteX22" fmla="*/ 10858499 w 10858499"/>
              <a:gd name="connsiteY22" fmla="*/ 2862419 h 4888044"/>
              <a:gd name="connsiteX23" fmla="*/ 10858499 w 10858499"/>
              <a:gd name="connsiteY23" fmla="*/ 3495992 h 4888044"/>
              <a:gd name="connsiteX24" fmla="*/ 10858499 w 10858499"/>
              <a:gd name="connsiteY24" fmla="*/ 4237152 h 4888044"/>
              <a:gd name="connsiteX25" fmla="*/ 10207607 w 10858499"/>
              <a:gd name="connsiteY25" fmla="*/ 4888044 h 4888044"/>
              <a:gd name="connsiteX26" fmla="*/ 9801447 w 10858499"/>
              <a:gd name="connsiteY26" fmla="*/ 4888044 h 4888044"/>
              <a:gd name="connsiteX27" fmla="*/ 9490853 w 10858499"/>
              <a:gd name="connsiteY27" fmla="*/ 4888044 h 4888044"/>
              <a:gd name="connsiteX28" fmla="*/ 8893559 w 10858499"/>
              <a:gd name="connsiteY28" fmla="*/ 4888044 h 4888044"/>
              <a:gd name="connsiteX29" fmla="*/ 8391831 w 10858499"/>
              <a:gd name="connsiteY29" fmla="*/ 4888044 h 4888044"/>
              <a:gd name="connsiteX30" fmla="*/ 7890104 w 10858499"/>
              <a:gd name="connsiteY30" fmla="*/ 4888044 h 4888044"/>
              <a:gd name="connsiteX31" fmla="*/ 7388376 w 10858499"/>
              <a:gd name="connsiteY31" fmla="*/ 4888044 h 4888044"/>
              <a:gd name="connsiteX32" fmla="*/ 7077783 w 10858499"/>
              <a:gd name="connsiteY32" fmla="*/ 4888044 h 4888044"/>
              <a:gd name="connsiteX33" fmla="*/ 6289354 w 10858499"/>
              <a:gd name="connsiteY33" fmla="*/ 4888044 h 4888044"/>
              <a:gd name="connsiteX34" fmla="*/ 5500925 w 10858499"/>
              <a:gd name="connsiteY34" fmla="*/ 4888044 h 4888044"/>
              <a:gd name="connsiteX35" fmla="*/ 5190332 w 10858499"/>
              <a:gd name="connsiteY35" fmla="*/ 4888044 h 4888044"/>
              <a:gd name="connsiteX36" fmla="*/ 4784171 w 10858499"/>
              <a:gd name="connsiteY36" fmla="*/ 4888044 h 4888044"/>
              <a:gd name="connsiteX37" fmla="*/ 4186877 w 10858499"/>
              <a:gd name="connsiteY37" fmla="*/ 4888044 h 4888044"/>
              <a:gd name="connsiteX38" fmla="*/ 3494015 w 10858499"/>
              <a:gd name="connsiteY38" fmla="*/ 4888044 h 4888044"/>
              <a:gd name="connsiteX39" fmla="*/ 2992287 w 10858499"/>
              <a:gd name="connsiteY39" fmla="*/ 4888044 h 4888044"/>
              <a:gd name="connsiteX40" fmla="*/ 2586127 w 10858499"/>
              <a:gd name="connsiteY40" fmla="*/ 4888044 h 4888044"/>
              <a:gd name="connsiteX41" fmla="*/ 2179966 w 10858499"/>
              <a:gd name="connsiteY41" fmla="*/ 4888044 h 4888044"/>
              <a:gd name="connsiteX42" fmla="*/ 1487105 w 10858499"/>
              <a:gd name="connsiteY42" fmla="*/ 4888044 h 4888044"/>
              <a:gd name="connsiteX43" fmla="*/ 1176511 w 10858499"/>
              <a:gd name="connsiteY43" fmla="*/ 4888044 h 4888044"/>
              <a:gd name="connsiteX44" fmla="*/ 650892 w 10858499"/>
              <a:gd name="connsiteY44" fmla="*/ 4888044 h 4888044"/>
              <a:gd name="connsiteX45" fmla="*/ 0 w 10858499"/>
              <a:gd name="connsiteY45" fmla="*/ 4237152 h 4888044"/>
              <a:gd name="connsiteX46" fmla="*/ 0 w 10858499"/>
              <a:gd name="connsiteY46" fmla="*/ 3675305 h 4888044"/>
              <a:gd name="connsiteX47" fmla="*/ 0 w 10858499"/>
              <a:gd name="connsiteY47" fmla="*/ 3185182 h 4888044"/>
              <a:gd name="connsiteX48" fmla="*/ 0 w 10858499"/>
              <a:gd name="connsiteY48" fmla="*/ 2695060 h 4888044"/>
              <a:gd name="connsiteX49" fmla="*/ 0 w 10858499"/>
              <a:gd name="connsiteY49" fmla="*/ 2133213 h 4888044"/>
              <a:gd name="connsiteX50" fmla="*/ 0 w 10858499"/>
              <a:gd name="connsiteY50" fmla="*/ 1535503 h 4888044"/>
              <a:gd name="connsiteX51" fmla="*/ 0 w 10858499"/>
              <a:gd name="connsiteY51" fmla="*/ 650892 h 488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858499" h="4888044" fill="none" extrusionOk="0">
                <a:moveTo>
                  <a:pt x="0" y="650892"/>
                </a:moveTo>
                <a:cubicBezTo>
                  <a:pt x="18101" y="227839"/>
                  <a:pt x="272596" y="-33449"/>
                  <a:pt x="650892" y="0"/>
                </a:cubicBezTo>
                <a:cubicBezTo>
                  <a:pt x="870289" y="-84499"/>
                  <a:pt x="1140861" y="57305"/>
                  <a:pt x="1439321" y="0"/>
                </a:cubicBezTo>
                <a:cubicBezTo>
                  <a:pt x="1737781" y="-57305"/>
                  <a:pt x="1741466" y="12371"/>
                  <a:pt x="1845481" y="0"/>
                </a:cubicBezTo>
                <a:cubicBezTo>
                  <a:pt x="1949496" y="-12371"/>
                  <a:pt x="2247339" y="27123"/>
                  <a:pt x="2442776" y="0"/>
                </a:cubicBezTo>
                <a:cubicBezTo>
                  <a:pt x="2638213" y="-27123"/>
                  <a:pt x="2901951" y="41369"/>
                  <a:pt x="3135638" y="0"/>
                </a:cubicBezTo>
                <a:cubicBezTo>
                  <a:pt x="3369325" y="-41369"/>
                  <a:pt x="3568801" y="18562"/>
                  <a:pt x="3924067" y="0"/>
                </a:cubicBezTo>
                <a:cubicBezTo>
                  <a:pt x="4279333" y="-18562"/>
                  <a:pt x="4452481" y="8775"/>
                  <a:pt x="4616929" y="0"/>
                </a:cubicBezTo>
                <a:cubicBezTo>
                  <a:pt x="4781377" y="-8775"/>
                  <a:pt x="5191669" y="77449"/>
                  <a:pt x="5405358" y="0"/>
                </a:cubicBezTo>
                <a:cubicBezTo>
                  <a:pt x="5619047" y="-77449"/>
                  <a:pt x="5918714" y="7921"/>
                  <a:pt x="6098220" y="0"/>
                </a:cubicBezTo>
                <a:cubicBezTo>
                  <a:pt x="6277726" y="-7921"/>
                  <a:pt x="6333803" y="13674"/>
                  <a:pt x="6504380" y="0"/>
                </a:cubicBezTo>
                <a:cubicBezTo>
                  <a:pt x="6674957" y="-13674"/>
                  <a:pt x="6860485" y="12748"/>
                  <a:pt x="7197242" y="0"/>
                </a:cubicBezTo>
                <a:cubicBezTo>
                  <a:pt x="7533999" y="-12748"/>
                  <a:pt x="7584682" y="47569"/>
                  <a:pt x="7698969" y="0"/>
                </a:cubicBezTo>
                <a:cubicBezTo>
                  <a:pt x="7813256" y="-47569"/>
                  <a:pt x="7952555" y="23638"/>
                  <a:pt x="8105130" y="0"/>
                </a:cubicBezTo>
                <a:cubicBezTo>
                  <a:pt x="8257705" y="-23638"/>
                  <a:pt x="8333082" y="1561"/>
                  <a:pt x="8415723" y="0"/>
                </a:cubicBezTo>
                <a:cubicBezTo>
                  <a:pt x="8498364" y="-1561"/>
                  <a:pt x="8632511" y="11340"/>
                  <a:pt x="8821883" y="0"/>
                </a:cubicBezTo>
                <a:cubicBezTo>
                  <a:pt x="9011255" y="-11340"/>
                  <a:pt x="9033535" y="47503"/>
                  <a:pt x="9228044" y="0"/>
                </a:cubicBezTo>
                <a:cubicBezTo>
                  <a:pt x="9422553" y="-47503"/>
                  <a:pt x="9820140" y="18787"/>
                  <a:pt x="10207607" y="0"/>
                </a:cubicBezTo>
                <a:cubicBezTo>
                  <a:pt x="10557875" y="-14813"/>
                  <a:pt x="10776622" y="285955"/>
                  <a:pt x="10858499" y="650892"/>
                </a:cubicBezTo>
                <a:cubicBezTo>
                  <a:pt x="10872958" y="866362"/>
                  <a:pt x="10834565" y="984523"/>
                  <a:pt x="10858499" y="1141014"/>
                </a:cubicBezTo>
                <a:cubicBezTo>
                  <a:pt x="10882433" y="1297505"/>
                  <a:pt x="10847917" y="1560522"/>
                  <a:pt x="10858499" y="1666999"/>
                </a:cubicBezTo>
                <a:cubicBezTo>
                  <a:pt x="10869081" y="1773477"/>
                  <a:pt x="10827881" y="2069531"/>
                  <a:pt x="10858499" y="2336434"/>
                </a:cubicBezTo>
                <a:cubicBezTo>
                  <a:pt x="10889117" y="2603338"/>
                  <a:pt x="10816140" y="2641601"/>
                  <a:pt x="10858499" y="2862419"/>
                </a:cubicBezTo>
                <a:cubicBezTo>
                  <a:pt x="10900858" y="3083237"/>
                  <a:pt x="10853868" y="3302990"/>
                  <a:pt x="10858499" y="3495992"/>
                </a:cubicBezTo>
                <a:cubicBezTo>
                  <a:pt x="10863130" y="3688994"/>
                  <a:pt x="10796930" y="3898944"/>
                  <a:pt x="10858499" y="4237152"/>
                </a:cubicBezTo>
                <a:cubicBezTo>
                  <a:pt x="10824265" y="4573362"/>
                  <a:pt x="10617799" y="4892162"/>
                  <a:pt x="10207607" y="4888044"/>
                </a:cubicBezTo>
                <a:cubicBezTo>
                  <a:pt x="10062750" y="4907928"/>
                  <a:pt x="9926380" y="4864558"/>
                  <a:pt x="9801447" y="4888044"/>
                </a:cubicBezTo>
                <a:cubicBezTo>
                  <a:pt x="9676514" y="4911530"/>
                  <a:pt x="9637757" y="4859092"/>
                  <a:pt x="9490853" y="4888044"/>
                </a:cubicBezTo>
                <a:cubicBezTo>
                  <a:pt x="9343949" y="4916996"/>
                  <a:pt x="9121894" y="4826554"/>
                  <a:pt x="8893559" y="4888044"/>
                </a:cubicBezTo>
                <a:cubicBezTo>
                  <a:pt x="8665224" y="4949534"/>
                  <a:pt x="8545293" y="4872120"/>
                  <a:pt x="8391831" y="4888044"/>
                </a:cubicBezTo>
                <a:cubicBezTo>
                  <a:pt x="8238369" y="4903968"/>
                  <a:pt x="7998521" y="4866615"/>
                  <a:pt x="7890104" y="4888044"/>
                </a:cubicBezTo>
                <a:cubicBezTo>
                  <a:pt x="7781687" y="4909473"/>
                  <a:pt x="7515128" y="4864774"/>
                  <a:pt x="7388376" y="4888044"/>
                </a:cubicBezTo>
                <a:cubicBezTo>
                  <a:pt x="7261624" y="4911314"/>
                  <a:pt x="7166510" y="4870332"/>
                  <a:pt x="7077783" y="4888044"/>
                </a:cubicBezTo>
                <a:cubicBezTo>
                  <a:pt x="6989056" y="4905756"/>
                  <a:pt x="6515252" y="4847141"/>
                  <a:pt x="6289354" y="4888044"/>
                </a:cubicBezTo>
                <a:cubicBezTo>
                  <a:pt x="6063456" y="4928947"/>
                  <a:pt x="5872315" y="4822837"/>
                  <a:pt x="5500925" y="4888044"/>
                </a:cubicBezTo>
                <a:cubicBezTo>
                  <a:pt x="5129535" y="4953251"/>
                  <a:pt x="5294953" y="4874107"/>
                  <a:pt x="5190332" y="4888044"/>
                </a:cubicBezTo>
                <a:cubicBezTo>
                  <a:pt x="5085711" y="4901981"/>
                  <a:pt x="4909524" y="4876862"/>
                  <a:pt x="4784171" y="4888044"/>
                </a:cubicBezTo>
                <a:cubicBezTo>
                  <a:pt x="4658818" y="4899226"/>
                  <a:pt x="4306455" y="4858746"/>
                  <a:pt x="4186877" y="4888044"/>
                </a:cubicBezTo>
                <a:cubicBezTo>
                  <a:pt x="4067299" y="4917342"/>
                  <a:pt x="3715197" y="4825327"/>
                  <a:pt x="3494015" y="4888044"/>
                </a:cubicBezTo>
                <a:cubicBezTo>
                  <a:pt x="3272833" y="4950761"/>
                  <a:pt x="3229593" y="4883139"/>
                  <a:pt x="2992287" y="4888044"/>
                </a:cubicBezTo>
                <a:cubicBezTo>
                  <a:pt x="2754981" y="4892949"/>
                  <a:pt x="2771800" y="4846802"/>
                  <a:pt x="2586127" y="4888044"/>
                </a:cubicBezTo>
                <a:cubicBezTo>
                  <a:pt x="2400454" y="4929286"/>
                  <a:pt x="2288270" y="4862059"/>
                  <a:pt x="2179966" y="4888044"/>
                </a:cubicBezTo>
                <a:cubicBezTo>
                  <a:pt x="2071662" y="4914029"/>
                  <a:pt x="1681999" y="4833291"/>
                  <a:pt x="1487105" y="4888044"/>
                </a:cubicBezTo>
                <a:cubicBezTo>
                  <a:pt x="1292211" y="4942797"/>
                  <a:pt x="1243565" y="4852940"/>
                  <a:pt x="1176511" y="4888044"/>
                </a:cubicBezTo>
                <a:cubicBezTo>
                  <a:pt x="1109457" y="4923148"/>
                  <a:pt x="876996" y="4872593"/>
                  <a:pt x="650892" y="4888044"/>
                </a:cubicBezTo>
                <a:cubicBezTo>
                  <a:pt x="299226" y="4873971"/>
                  <a:pt x="66027" y="4611822"/>
                  <a:pt x="0" y="4237152"/>
                </a:cubicBezTo>
                <a:cubicBezTo>
                  <a:pt x="-65010" y="4053958"/>
                  <a:pt x="11621" y="3889586"/>
                  <a:pt x="0" y="3675305"/>
                </a:cubicBezTo>
                <a:cubicBezTo>
                  <a:pt x="-11621" y="3461024"/>
                  <a:pt x="56421" y="3343761"/>
                  <a:pt x="0" y="3185182"/>
                </a:cubicBezTo>
                <a:cubicBezTo>
                  <a:pt x="-56421" y="3026603"/>
                  <a:pt x="23144" y="2867834"/>
                  <a:pt x="0" y="2695060"/>
                </a:cubicBezTo>
                <a:cubicBezTo>
                  <a:pt x="-23144" y="2522286"/>
                  <a:pt x="63973" y="2261408"/>
                  <a:pt x="0" y="2133213"/>
                </a:cubicBezTo>
                <a:cubicBezTo>
                  <a:pt x="-63973" y="2005018"/>
                  <a:pt x="14203" y="1787017"/>
                  <a:pt x="0" y="1535503"/>
                </a:cubicBezTo>
                <a:cubicBezTo>
                  <a:pt x="-14203" y="1283989"/>
                  <a:pt x="88313" y="949756"/>
                  <a:pt x="0" y="650892"/>
                </a:cubicBezTo>
                <a:close/>
              </a:path>
              <a:path w="10858499" h="4888044" stroke="0" extrusionOk="0">
                <a:moveTo>
                  <a:pt x="0" y="650892"/>
                </a:moveTo>
                <a:cubicBezTo>
                  <a:pt x="-31412" y="272038"/>
                  <a:pt x="270203" y="7961"/>
                  <a:pt x="650892" y="0"/>
                </a:cubicBezTo>
                <a:cubicBezTo>
                  <a:pt x="876725" y="-32048"/>
                  <a:pt x="1106261" y="79330"/>
                  <a:pt x="1439321" y="0"/>
                </a:cubicBezTo>
                <a:cubicBezTo>
                  <a:pt x="1772381" y="-79330"/>
                  <a:pt x="1836058" y="13843"/>
                  <a:pt x="1941049" y="0"/>
                </a:cubicBezTo>
                <a:cubicBezTo>
                  <a:pt x="2046040" y="-13843"/>
                  <a:pt x="2233079" y="28947"/>
                  <a:pt x="2347209" y="0"/>
                </a:cubicBezTo>
                <a:cubicBezTo>
                  <a:pt x="2461339" y="-28947"/>
                  <a:pt x="2700733" y="41637"/>
                  <a:pt x="3040071" y="0"/>
                </a:cubicBezTo>
                <a:cubicBezTo>
                  <a:pt x="3379409" y="-41637"/>
                  <a:pt x="3400150" y="8353"/>
                  <a:pt x="3541798" y="0"/>
                </a:cubicBezTo>
                <a:cubicBezTo>
                  <a:pt x="3683446" y="-8353"/>
                  <a:pt x="3950978" y="52273"/>
                  <a:pt x="4330227" y="0"/>
                </a:cubicBezTo>
                <a:cubicBezTo>
                  <a:pt x="4709476" y="-52273"/>
                  <a:pt x="4647502" y="41866"/>
                  <a:pt x="4736388" y="0"/>
                </a:cubicBezTo>
                <a:cubicBezTo>
                  <a:pt x="4825274" y="-41866"/>
                  <a:pt x="5325460" y="50652"/>
                  <a:pt x="5524817" y="0"/>
                </a:cubicBezTo>
                <a:cubicBezTo>
                  <a:pt x="5724174" y="-50652"/>
                  <a:pt x="5681623" y="6081"/>
                  <a:pt x="5835410" y="0"/>
                </a:cubicBezTo>
                <a:cubicBezTo>
                  <a:pt x="5989197" y="-6081"/>
                  <a:pt x="6299983" y="70624"/>
                  <a:pt x="6432705" y="0"/>
                </a:cubicBezTo>
                <a:cubicBezTo>
                  <a:pt x="6565427" y="-70624"/>
                  <a:pt x="6862272" y="3590"/>
                  <a:pt x="7029999" y="0"/>
                </a:cubicBezTo>
                <a:cubicBezTo>
                  <a:pt x="7197726" y="-3590"/>
                  <a:pt x="7369619" y="16232"/>
                  <a:pt x="7531727" y="0"/>
                </a:cubicBezTo>
                <a:cubicBezTo>
                  <a:pt x="7693835" y="-16232"/>
                  <a:pt x="8103647" y="41125"/>
                  <a:pt x="8320156" y="0"/>
                </a:cubicBezTo>
                <a:cubicBezTo>
                  <a:pt x="8536665" y="-41125"/>
                  <a:pt x="8936998" y="4972"/>
                  <a:pt x="9108585" y="0"/>
                </a:cubicBezTo>
                <a:cubicBezTo>
                  <a:pt x="9280172" y="-4972"/>
                  <a:pt x="9374824" y="15913"/>
                  <a:pt x="9514745" y="0"/>
                </a:cubicBezTo>
                <a:cubicBezTo>
                  <a:pt x="9654666" y="-15913"/>
                  <a:pt x="9971826" y="34069"/>
                  <a:pt x="10207607" y="0"/>
                </a:cubicBezTo>
                <a:cubicBezTo>
                  <a:pt x="10540964" y="-53246"/>
                  <a:pt x="10864404" y="211543"/>
                  <a:pt x="10858499" y="650892"/>
                </a:cubicBezTo>
                <a:cubicBezTo>
                  <a:pt x="10869017" y="904512"/>
                  <a:pt x="10815471" y="1033987"/>
                  <a:pt x="10858499" y="1284465"/>
                </a:cubicBezTo>
                <a:cubicBezTo>
                  <a:pt x="10901527" y="1534943"/>
                  <a:pt x="10806668" y="1671481"/>
                  <a:pt x="10858499" y="1810449"/>
                </a:cubicBezTo>
                <a:cubicBezTo>
                  <a:pt x="10910330" y="1949417"/>
                  <a:pt x="10788141" y="2328493"/>
                  <a:pt x="10858499" y="2479885"/>
                </a:cubicBezTo>
                <a:cubicBezTo>
                  <a:pt x="10928857" y="2631277"/>
                  <a:pt x="10851888" y="2918330"/>
                  <a:pt x="10858499" y="3077595"/>
                </a:cubicBezTo>
                <a:cubicBezTo>
                  <a:pt x="10865110" y="3236860"/>
                  <a:pt x="10840684" y="3359246"/>
                  <a:pt x="10858499" y="3603579"/>
                </a:cubicBezTo>
                <a:cubicBezTo>
                  <a:pt x="10876314" y="3847912"/>
                  <a:pt x="10850286" y="4065266"/>
                  <a:pt x="10858499" y="4237152"/>
                </a:cubicBezTo>
                <a:cubicBezTo>
                  <a:pt x="10836326" y="4595375"/>
                  <a:pt x="10586457" y="4904722"/>
                  <a:pt x="10207607" y="4888044"/>
                </a:cubicBezTo>
                <a:cubicBezTo>
                  <a:pt x="10079460" y="4917050"/>
                  <a:pt x="9864648" y="4879135"/>
                  <a:pt x="9610312" y="4888044"/>
                </a:cubicBezTo>
                <a:cubicBezTo>
                  <a:pt x="9355977" y="4896953"/>
                  <a:pt x="9317062" y="4855833"/>
                  <a:pt x="9204152" y="4888044"/>
                </a:cubicBezTo>
                <a:cubicBezTo>
                  <a:pt x="9091242" y="4920255"/>
                  <a:pt x="8839629" y="4872519"/>
                  <a:pt x="8511290" y="4888044"/>
                </a:cubicBezTo>
                <a:cubicBezTo>
                  <a:pt x="8182951" y="4903569"/>
                  <a:pt x="8296723" y="4850678"/>
                  <a:pt x="8105130" y="4888044"/>
                </a:cubicBezTo>
                <a:cubicBezTo>
                  <a:pt x="7913537" y="4925410"/>
                  <a:pt x="7710234" y="4856471"/>
                  <a:pt x="7412268" y="4888044"/>
                </a:cubicBezTo>
                <a:cubicBezTo>
                  <a:pt x="7114302" y="4919617"/>
                  <a:pt x="7183373" y="4886247"/>
                  <a:pt x="7101675" y="4888044"/>
                </a:cubicBezTo>
                <a:cubicBezTo>
                  <a:pt x="7019977" y="4889841"/>
                  <a:pt x="6652324" y="4813632"/>
                  <a:pt x="6408813" y="4888044"/>
                </a:cubicBezTo>
                <a:cubicBezTo>
                  <a:pt x="6165302" y="4962456"/>
                  <a:pt x="6180543" y="4857583"/>
                  <a:pt x="6002652" y="4888044"/>
                </a:cubicBezTo>
                <a:cubicBezTo>
                  <a:pt x="5824761" y="4918505"/>
                  <a:pt x="5754831" y="4871686"/>
                  <a:pt x="5692059" y="4888044"/>
                </a:cubicBezTo>
                <a:cubicBezTo>
                  <a:pt x="5629287" y="4904402"/>
                  <a:pt x="5372159" y="4852454"/>
                  <a:pt x="5285899" y="4888044"/>
                </a:cubicBezTo>
                <a:cubicBezTo>
                  <a:pt x="5199639" y="4923634"/>
                  <a:pt x="4868735" y="4864811"/>
                  <a:pt x="4593037" y="4888044"/>
                </a:cubicBezTo>
                <a:cubicBezTo>
                  <a:pt x="4317339" y="4911277"/>
                  <a:pt x="4298611" y="4874993"/>
                  <a:pt x="4186877" y="4888044"/>
                </a:cubicBezTo>
                <a:cubicBezTo>
                  <a:pt x="4075143" y="4901095"/>
                  <a:pt x="3980962" y="4858453"/>
                  <a:pt x="3876283" y="4888044"/>
                </a:cubicBezTo>
                <a:cubicBezTo>
                  <a:pt x="3771604" y="4917635"/>
                  <a:pt x="3575119" y="4866695"/>
                  <a:pt x="3470123" y="4888044"/>
                </a:cubicBezTo>
                <a:cubicBezTo>
                  <a:pt x="3365127" y="4909393"/>
                  <a:pt x="3214056" y="4852426"/>
                  <a:pt x="2968395" y="4888044"/>
                </a:cubicBezTo>
                <a:cubicBezTo>
                  <a:pt x="2722734" y="4923662"/>
                  <a:pt x="2616460" y="4849033"/>
                  <a:pt x="2371101" y="4888044"/>
                </a:cubicBezTo>
                <a:cubicBezTo>
                  <a:pt x="2125742" y="4927055"/>
                  <a:pt x="2085666" y="4871722"/>
                  <a:pt x="1964940" y="4888044"/>
                </a:cubicBezTo>
                <a:cubicBezTo>
                  <a:pt x="1844214" y="4904366"/>
                  <a:pt x="1337384" y="4845317"/>
                  <a:pt x="1176511" y="4888044"/>
                </a:cubicBezTo>
                <a:cubicBezTo>
                  <a:pt x="1015638" y="4930771"/>
                  <a:pt x="799878" y="4880516"/>
                  <a:pt x="650892" y="4888044"/>
                </a:cubicBezTo>
                <a:cubicBezTo>
                  <a:pt x="298189" y="4911829"/>
                  <a:pt x="97325" y="4637606"/>
                  <a:pt x="0" y="4237152"/>
                </a:cubicBezTo>
                <a:cubicBezTo>
                  <a:pt x="-20814" y="4057167"/>
                  <a:pt x="63039" y="3827704"/>
                  <a:pt x="0" y="3639442"/>
                </a:cubicBezTo>
                <a:cubicBezTo>
                  <a:pt x="-63039" y="3451180"/>
                  <a:pt x="64578" y="3161093"/>
                  <a:pt x="0" y="3005869"/>
                </a:cubicBezTo>
                <a:cubicBezTo>
                  <a:pt x="-64578" y="2850645"/>
                  <a:pt x="54632" y="2681421"/>
                  <a:pt x="0" y="2479885"/>
                </a:cubicBezTo>
                <a:cubicBezTo>
                  <a:pt x="-54632" y="2278349"/>
                  <a:pt x="66743" y="2061553"/>
                  <a:pt x="0" y="1882175"/>
                </a:cubicBezTo>
                <a:cubicBezTo>
                  <a:pt x="-66743" y="1702797"/>
                  <a:pt x="438" y="1556889"/>
                  <a:pt x="0" y="1392052"/>
                </a:cubicBezTo>
                <a:cubicBezTo>
                  <a:pt x="-438" y="1227215"/>
                  <a:pt x="48683" y="1006801"/>
                  <a:pt x="0" y="650892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be2ebc64-bdc5-41f4-9688-ed27fb2ac1be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be6d01e9-b255-428b-9d35-173aea9e7210"/>
          <p:cNvSpPr/>
          <p:nvPr/>
        </p:nvSpPr>
        <p:spPr>
          <a:xfrm>
            <a:off x="10370086" y="2336"/>
            <a:ext cx="1821914" cy="18607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3b86e01b-16c2-44c5-b705-a221cde81593"/>
          <p:cNvSpPr/>
          <p:nvPr/>
        </p:nvSpPr>
        <p:spPr>
          <a:xfrm>
            <a:off x="878467" y="1858014"/>
            <a:ext cx="10435064" cy="4405872"/>
          </a:xfrm>
          <a:prstGeom prst="roundRect">
            <a:avLst>
              <a:gd name="adj" fmla="val 13316"/>
            </a:avLst>
          </a:prstGeom>
          <a:noFill/>
          <a:ln w="2540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>
          <a:xfrm>
            <a:off x="4677719" y="1180482"/>
            <a:ext cx="2836562" cy="9156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2415854"/>
            <a:ext cx="10845800" cy="3718246"/>
          </a:xfrm>
        </p:spPr>
        <p:txBody>
          <a:bodyPr/>
          <a:lstStyle>
            <a:lvl1pPr marL="342900" indent="-342900" algn="ctr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 algn="ctr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 algn="ctr">
              <a:lnSpc>
                <a:spcPct val="100000"/>
              </a:lnSpc>
              <a:buFont typeface="+mj-lt"/>
              <a:buAutoNum type="alphaLcParenR"/>
              <a:defRPr/>
            </a:lvl3pPr>
            <a:lvl4pPr algn="ctr">
              <a:lnSpc>
                <a:spcPct val="100000"/>
              </a:lnSpc>
              <a:defRPr/>
            </a:lvl4pPr>
            <a:lvl5pPr algn="ctr"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 descr="5023a5d2-c9be-40d7-96fd-f0754790b3d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 descr="bb3985a9-ee08-4291-a0a3-3e1fc84e78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acdb0934-b08b-423f-812c-dce040b7e8ed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3eb1ca62-c3d0-4439-873f-a4ff8d2e79e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 descr="249de6f8-4407-4814-a8ec-e3b5d062c2f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847" y="1396698"/>
            <a:ext cx="2186708" cy="733323"/>
          </a:xfrm>
          <a:prstGeom prst="rect">
            <a:avLst/>
          </a:prstGeom>
        </p:spPr>
      </p:pic>
      <p:sp>
        <p:nvSpPr>
          <p:cNvPr id="7" name="矩形 6" descr="ab6614ce-9ead-4f94-b32b-72bfa9af18dc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0835" y="2217692"/>
            <a:ext cx="6151880" cy="1269303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7035" y="3492500"/>
            <a:ext cx="6151880" cy="8827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  <a:endParaRPr lang="en-US" dirty="0"/>
          </a:p>
        </p:txBody>
      </p:sp>
      <p:sp>
        <p:nvSpPr>
          <p:cNvPr id="4" name="日期占位符 3" descr="f4d4b13a-f719-43c4-90f7-65c3af7a84f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5c440c2b-a277-414b-a1cd-fc4eb60d04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1479f656-1c06-4e57-af2b-45da7af6bcbf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9" name="矩形 8" descr="e60d9ea0-e2d2-40f3-9407-c41a686e3720"/>
          <p:cNvSpPr/>
          <p:nvPr/>
        </p:nvSpPr>
        <p:spPr>
          <a:xfrm flipH="1">
            <a:off x="9978729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16800d8c-ca33-4fb6-acf4-609a0a3fe2e7"/>
          <p:cNvSpPr/>
          <p:nvPr/>
        </p:nvSpPr>
        <p:spPr>
          <a:xfrm>
            <a:off x="6244311" y="4073371"/>
            <a:ext cx="2775499" cy="2784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86c0d157-fb46-4727-a3e0-dd6eba8ff214"/>
          <p:cNvSpPr/>
          <p:nvPr/>
        </p:nvSpPr>
        <p:spPr>
          <a:xfrm flipH="1">
            <a:off x="10744199" y="5409635"/>
            <a:ext cx="1364211" cy="13751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76c78a26-9bb1-415f-b3c2-035f3b2db075"/>
          <p:cNvSpPr/>
          <p:nvPr/>
        </p:nvSpPr>
        <p:spPr>
          <a:xfrm>
            <a:off x="9044381" y="3063542"/>
            <a:ext cx="2186708" cy="379445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66281c8e-ad2c-4f8a-8944-23d9fa823aee"/>
          <p:cNvSpPr/>
          <p:nvPr/>
        </p:nvSpPr>
        <p:spPr>
          <a:xfrm>
            <a:off x="5117972" y="5472575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27b9a9c8-b235-43f7-9041-45a2d6319faf"/>
          <p:cNvSpPr/>
          <p:nvPr/>
        </p:nvSpPr>
        <p:spPr>
          <a:xfrm>
            <a:off x="9913963" y="1155495"/>
            <a:ext cx="2082230" cy="167881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19de0fb0-5995-4ee1-92d7-c058dfcde90e"/>
          <p:cNvSpPr/>
          <p:nvPr/>
        </p:nvSpPr>
        <p:spPr>
          <a:xfrm>
            <a:off x="0" y="5945293"/>
            <a:ext cx="2489200" cy="912707"/>
          </a:xfrm>
          <a:prstGeom prst="rect">
            <a:avLst/>
          </a:prstGeom>
          <a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a5743420-d3b0-4112-8d4c-e53a2b1933be"/>
          <p:cNvSpPr/>
          <p:nvPr/>
        </p:nvSpPr>
        <p:spPr>
          <a:xfrm>
            <a:off x="0" y="606167"/>
            <a:ext cx="2406544" cy="1012278"/>
          </a:xfrm>
          <a:custGeom>
            <a:avLst/>
            <a:gdLst>
              <a:gd name="connsiteX0" fmla="*/ 763361 w 2406544"/>
              <a:gd name="connsiteY0" fmla="*/ 1522 h 1012278"/>
              <a:gd name="connsiteX1" fmla="*/ 1306879 w 2406544"/>
              <a:gd name="connsiteY1" fmla="*/ 276360 h 1012278"/>
              <a:gd name="connsiteX2" fmla="*/ 1425862 w 2406544"/>
              <a:gd name="connsiteY2" fmla="*/ 240987 h 1012278"/>
              <a:gd name="connsiteX3" fmla="*/ 1917121 w 2406544"/>
              <a:gd name="connsiteY3" fmla="*/ 416419 h 1012278"/>
              <a:gd name="connsiteX4" fmla="*/ 2053986 w 2406544"/>
              <a:gd name="connsiteY4" fmla="*/ 398950 h 1012278"/>
              <a:gd name="connsiteX5" fmla="*/ 2054643 w 2406544"/>
              <a:gd name="connsiteY5" fmla="*/ 398950 h 1012278"/>
              <a:gd name="connsiteX6" fmla="*/ 2253516 w 2406544"/>
              <a:gd name="connsiteY6" fmla="*/ 437942 h 1012278"/>
              <a:gd name="connsiteX7" fmla="*/ 2345044 w 2406544"/>
              <a:gd name="connsiteY7" fmla="*/ 747965 h 1012278"/>
              <a:gd name="connsiteX8" fmla="*/ 1856309 w 2406544"/>
              <a:gd name="connsiteY8" fmla="*/ 806027 h 1012278"/>
              <a:gd name="connsiteX9" fmla="*/ 1806514 w 2406544"/>
              <a:gd name="connsiteY9" fmla="*/ 849552 h 1012278"/>
              <a:gd name="connsiteX10" fmla="*/ 1325073 w 2406544"/>
              <a:gd name="connsiteY10" fmla="*/ 859576 h 1012278"/>
              <a:gd name="connsiteX11" fmla="*/ 910868 w 2406544"/>
              <a:gd name="connsiteY11" fmla="*/ 903350 h 1012278"/>
              <a:gd name="connsiteX12" fmla="*/ 841141 w 2406544"/>
              <a:gd name="connsiteY12" fmla="*/ 943632 h 1012278"/>
              <a:gd name="connsiteX13" fmla="*/ 97213 w 2406544"/>
              <a:gd name="connsiteY13" fmla="*/ 879227 h 1012278"/>
              <a:gd name="connsiteX14" fmla="*/ 0 w 2406544"/>
              <a:gd name="connsiteY14" fmla="*/ 905171 h 1012278"/>
              <a:gd name="connsiteX15" fmla="*/ 0 w 2406544"/>
              <a:gd name="connsiteY15" fmla="*/ 355496 h 1012278"/>
              <a:gd name="connsiteX16" fmla="*/ 80822 w 2406544"/>
              <a:gd name="connsiteY16" fmla="*/ 376179 h 1012278"/>
              <a:gd name="connsiteX17" fmla="*/ 515285 w 2406544"/>
              <a:gd name="connsiteY17" fmla="*/ 19418 h 1012278"/>
              <a:gd name="connsiteX18" fmla="*/ 763361 w 2406544"/>
              <a:gd name="connsiteY18" fmla="*/ 1522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06544" h="1012278">
                <a:moveTo>
                  <a:pt x="763361" y="1522"/>
                </a:moveTo>
                <a:cubicBezTo>
                  <a:pt x="1007446" y="15135"/>
                  <a:pt x="1226824" y="119144"/>
                  <a:pt x="1306879" y="276360"/>
                </a:cubicBezTo>
                <a:cubicBezTo>
                  <a:pt x="1343185" y="260472"/>
                  <a:pt x="1383392" y="248525"/>
                  <a:pt x="1425862" y="240987"/>
                </a:cubicBezTo>
                <a:cubicBezTo>
                  <a:pt x="1637881" y="203377"/>
                  <a:pt x="1857834" y="281922"/>
                  <a:pt x="1917121" y="416419"/>
                </a:cubicBezTo>
                <a:cubicBezTo>
                  <a:pt x="1960443" y="404867"/>
                  <a:pt x="2006977" y="398930"/>
                  <a:pt x="2053986" y="398950"/>
                </a:cubicBezTo>
                <a:lnTo>
                  <a:pt x="2054643" y="398950"/>
                </a:lnTo>
                <a:cubicBezTo>
                  <a:pt x="2125616" y="398919"/>
                  <a:pt x="2194951" y="412509"/>
                  <a:pt x="2253516" y="437942"/>
                </a:cubicBezTo>
                <a:cubicBezTo>
                  <a:pt x="2413756" y="507525"/>
                  <a:pt x="2454734" y="646326"/>
                  <a:pt x="2345044" y="747965"/>
                </a:cubicBezTo>
                <a:cubicBezTo>
                  <a:pt x="2235354" y="849615"/>
                  <a:pt x="2016549" y="875609"/>
                  <a:pt x="1856309" y="806027"/>
                </a:cubicBezTo>
                <a:cubicBezTo>
                  <a:pt x="1842639" y="821790"/>
                  <a:pt x="1825904" y="836419"/>
                  <a:pt x="1806514" y="849552"/>
                </a:cubicBezTo>
                <a:cubicBezTo>
                  <a:pt x="1677925" y="936655"/>
                  <a:pt x="1462382" y="941147"/>
                  <a:pt x="1325073" y="859576"/>
                </a:cubicBezTo>
                <a:cubicBezTo>
                  <a:pt x="1206892" y="916701"/>
                  <a:pt x="1051849" y="933088"/>
                  <a:pt x="910868" y="903350"/>
                </a:cubicBezTo>
                <a:cubicBezTo>
                  <a:pt x="889560" y="918064"/>
                  <a:pt x="866219" y="931550"/>
                  <a:pt x="841141" y="943632"/>
                </a:cubicBezTo>
                <a:cubicBezTo>
                  <a:pt x="607665" y="1056168"/>
                  <a:pt x="274597" y="1027324"/>
                  <a:pt x="97213" y="879227"/>
                </a:cubicBezTo>
                <a:lnTo>
                  <a:pt x="0" y="905171"/>
                </a:lnTo>
                <a:lnTo>
                  <a:pt x="0" y="355496"/>
                </a:lnTo>
                <a:lnTo>
                  <a:pt x="80822" y="376179"/>
                </a:lnTo>
                <a:cubicBezTo>
                  <a:pt x="95655" y="211769"/>
                  <a:pt x="268238" y="70046"/>
                  <a:pt x="515285" y="19418"/>
                </a:cubicBezTo>
                <a:cubicBezTo>
                  <a:pt x="597893" y="2491"/>
                  <a:pt x="682000" y="-3016"/>
                  <a:pt x="763361" y="1522"/>
                </a:cubicBezTo>
                <a:close/>
              </a:path>
            </a:pathLst>
          </a:custGeom>
          <a:solidFill>
            <a:srgbClr val="FFFFFF"/>
          </a:solidFill>
          <a:ln w="16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dc9b10b1-b87b-4b32-ac31-749d6f53eb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 descr="179d26c3-8645-4900-9327-104a7d9d24dd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 descr="f4ff8e14-ab41-4a4b-a514-3a1e57be35e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daa06b6b-24a1-4141-a274-4faa77a800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 descr="b10021d4-62bc-4a34-ae9d-274142dc2ff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 descr="50c74d09-9498-43ef-aeb8-416f8fedc8c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c0178407-eada-4fb3-b5b0-a08cde2dfb9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521ad51e-e2e1-4f89-9e4e-de4037343394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71123bc7-42bb-48ae-87ee-26ab5f0748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078" y="386075"/>
            <a:ext cx="2213270" cy="923925"/>
          </a:xfrm>
          <a:prstGeom prst="rect">
            <a:avLst/>
          </a:prstGeom>
        </p:spPr>
      </p:pic>
      <p:sp>
        <p:nvSpPr>
          <p:cNvPr id="6" name="矩形 5" descr="1ab32a79-4a38-4745-9971-da3c665367b6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91a73225-ce32-4d9e-aaf6-512e88f0cd5a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dfaa4fb-aed1-4a47-a142-e392bec69c0f"/>
          <p:cNvSpPr/>
          <p:nvPr/>
        </p:nvSpPr>
        <p:spPr>
          <a:xfrm>
            <a:off x="131041" y="2917253"/>
            <a:ext cx="2082230" cy="167881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>
          <a:xfrm>
            <a:off x="1904214" y="1043216"/>
            <a:ext cx="8370872" cy="1999142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4" name="文本占位符 3" descr="5768ef48-bf95-4d96-a860-c3b14ce73f90"/>
          <p:cNvSpPr>
            <a:spLocks noGrp="1"/>
          </p:cNvSpPr>
          <p:nvPr>
            <p:ph type="body" sz="quarter" idx="13" hasCustomPrompt="1"/>
          </p:nvPr>
        </p:nvSpPr>
        <p:spPr>
          <a:xfrm>
            <a:off x="4352944" y="3223151"/>
            <a:ext cx="1579127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7d704a1-846a-43ac-a067-fb52ae275802"/>
          <p:cNvSpPr>
            <a:spLocks noGrp="1"/>
          </p:cNvSpPr>
          <p:nvPr>
            <p:ph type="body" sz="quarter" idx="14" hasCustomPrompt="1"/>
          </p:nvPr>
        </p:nvSpPr>
        <p:spPr>
          <a:xfrm>
            <a:off x="6234527" y="3223151"/>
            <a:ext cx="1381615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12" name="矩形 11" descr="97365587-a718-4f41-bca2-270427e865d8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922a235a-f32c-48c2-8fb0-8fb59dc2ac93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cbea88bb-1737-428c-8296-320b71438f13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ca9fd21a-ed33-40e2-b370-0f3e2eb77b43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bee45ae9-29d2-4711-83c1-ddbbe46bf2d2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descr="bec57069-e56d-4e11-a53e-81d36a7a95ed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a1aa508f-9279-4fdb-a160-5756fd63c14d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d7b01eae-67b7-422f-b0ad-ac03278a8fc0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a228fde6-b724-4503-b6bc-58b2fde00653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4ad397fa-f332-4a6a-8471-1994d8b38d76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 descr="1acb04df-1494-4868-98cd-797be830167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898" y="2791427"/>
            <a:ext cx="1263388" cy="673344"/>
          </a:xfrm>
          <a:prstGeom prst="rect">
            <a:avLst/>
          </a:prstGeom>
        </p:spPr>
      </p:pic>
      <p:sp>
        <p:nvSpPr>
          <p:cNvPr id="25" name="矩形 24" descr="b2efc4a5-6ac0-49c0-8328-93647aa03bfd"/>
          <p:cNvSpPr/>
          <p:nvPr/>
        </p:nvSpPr>
        <p:spPr>
          <a:xfrm>
            <a:off x="8298174" y="2896978"/>
            <a:ext cx="3335710" cy="1248117"/>
          </a:xfrm>
          <a:prstGeom prst="rect">
            <a:avLst/>
          </a:prstGeom>
          <a:blipFill>
            <a:blip r:embed="rId14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9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image16.wdp"/><Relationship Id="rId12" Type="http://schemas.openxmlformats.org/officeDocument/2006/relationships/image" Target="../media/image15.png"/><Relationship Id="rId11" Type="http://schemas.microsoft.com/office/2007/relationships/hdphoto" Target="../media/image6.wdp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50" y="0"/>
            <a:ext cx="12192000" cy="590308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12516" y="358814"/>
            <a:ext cx="11563109" cy="6146157"/>
          </a:xfrm>
          <a:custGeom>
            <a:avLst/>
            <a:gdLst>
              <a:gd name="connsiteX0" fmla="*/ 0 w 11563109"/>
              <a:gd name="connsiteY0" fmla="*/ 353035 h 6146157"/>
              <a:gd name="connsiteX1" fmla="*/ 353035 w 11563109"/>
              <a:gd name="connsiteY1" fmla="*/ 0 h 6146157"/>
              <a:gd name="connsiteX2" fmla="*/ 814459 w 11563109"/>
              <a:gd name="connsiteY2" fmla="*/ 0 h 6146157"/>
              <a:gd name="connsiteX3" fmla="*/ 1710165 w 11563109"/>
              <a:gd name="connsiteY3" fmla="*/ 0 h 6146157"/>
              <a:gd name="connsiteX4" fmla="*/ 2605871 w 11563109"/>
              <a:gd name="connsiteY4" fmla="*/ 0 h 6146157"/>
              <a:gd name="connsiteX5" fmla="*/ 3175865 w 11563109"/>
              <a:gd name="connsiteY5" fmla="*/ 0 h 6146157"/>
              <a:gd name="connsiteX6" fmla="*/ 3745860 w 11563109"/>
              <a:gd name="connsiteY6" fmla="*/ 0 h 6146157"/>
              <a:gd name="connsiteX7" fmla="*/ 4641565 w 11563109"/>
              <a:gd name="connsiteY7" fmla="*/ 0 h 6146157"/>
              <a:gd name="connsiteX8" fmla="*/ 5537271 w 11563109"/>
              <a:gd name="connsiteY8" fmla="*/ 0 h 6146157"/>
              <a:gd name="connsiteX9" fmla="*/ 5998695 w 11563109"/>
              <a:gd name="connsiteY9" fmla="*/ 0 h 6146157"/>
              <a:gd name="connsiteX10" fmla="*/ 6677260 w 11563109"/>
              <a:gd name="connsiteY10" fmla="*/ 0 h 6146157"/>
              <a:gd name="connsiteX11" fmla="*/ 7355825 w 11563109"/>
              <a:gd name="connsiteY11" fmla="*/ 0 h 6146157"/>
              <a:gd name="connsiteX12" fmla="*/ 7925820 w 11563109"/>
              <a:gd name="connsiteY12" fmla="*/ 0 h 6146157"/>
              <a:gd name="connsiteX13" fmla="*/ 8387244 w 11563109"/>
              <a:gd name="connsiteY13" fmla="*/ 0 h 6146157"/>
              <a:gd name="connsiteX14" fmla="*/ 9174379 w 11563109"/>
              <a:gd name="connsiteY14" fmla="*/ 0 h 6146157"/>
              <a:gd name="connsiteX15" fmla="*/ 9744374 w 11563109"/>
              <a:gd name="connsiteY15" fmla="*/ 0 h 6146157"/>
              <a:gd name="connsiteX16" fmla="*/ 10314368 w 11563109"/>
              <a:gd name="connsiteY16" fmla="*/ 0 h 6146157"/>
              <a:gd name="connsiteX17" fmla="*/ 11210074 w 11563109"/>
              <a:gd name="connsiteY17" fmla="*/ 0 h 6146157"/>
              <a:gd name="connsiteX18" fmla="*/ 11563109 w 11563109"/>
              <a:gd name="connsiteY18" fmla="*/ 353035 h 6146157"/>
              <a:gd name="connsiteX19" fmla="*/ 11563109 w 11563109"/>
              <a:gd name="connsiteY19" fmla="*/ 1087447 h 6146157"/>
              <a:gd name="connsiteX20" fmla="*/ 11563109 w 11563109"/>
              <a:gd name="connsiteY20" fmla="*/ 1658656 h 6146157"/>
              <a:gd name="connsiteX21" fmla="*/ 11563109 w 11563109"/>
              <a:gd name="connsiteY21" fmla="*/ 2175464 h 6146157"/>
              <a:gd name="connsiteX22" fmla="*/ 11563109 w 11563109"/>
              <a:gd name="connsiteY22" fmla="*/ 2692272 h 6146157"/>
              <a:gd name="connsiteX23" fmla="*/ 11563109 w 11563109"/>
              <a:gd name="connsiteY23" fmla="*/ 3263482 h 6146157"/>
              <a:gd name="connsiteX24" fmla="*/ 11563109 w 11563109"/>
              <a:gd name="connsiteY24" fmla="*/ 3780290 h 6146157"/>
              <a:gd name="connsiteX25" fmla="*/ 11563109 w 11563109"/>
              <a:gd name="connsiteY25" fmla="*/ 4405900 h 6146157"/>
              <a:gd name="connsiteX26" fmla="*/ 11563109 w 11563109"/>
              <a:gd name="connsiteY26" fmla="*/ 5085911 h 6146157"/>
              <a:gd name="connsiteX27" fmla="*/ 11563109 w 11563109"/>
              <a:gd name="connsiteY27" fmla="*/ 5793122 h 6146157"/>
              <a:gd name="connsiteX28" fmla="*/ 11210074 w 11563109"/>
              <a:gd name="connsiteY28" fmla="*/ 6146157 h 6146157"/>
              <a:gd name="connsiteX29" fmla="*/ 10748650 w 11563109"/>
              <a:gd name="connsiteY29" fmla="*/ 6146157 h 6146157"/>
              <a:gd name="connsiteX30" fmla="*/ 9961515 w 11563109"/>
              <a:gd name="connsiteY30" fmla="*/ 6146157 h 6146157"/>
              <a:gd name="connsiteX31" fmla="*/ 9282950 w 11563109"/>
              <a:gd name="connsiteY31" fmla="*/ 6146157 h 6146157"/>
              <a:gd name="connsiteX32" fmla="*/ 8495814 w 11563109"/>
              <a:gd name="connsiteY32" fmla="*/ 6146157 h 6146157"/>
              <a:gd name="connsiteX33" fmla="*/ 7600109 w 11563109"/>
              <a:gd name="connsiteY33" fmla="*/ 6146157 h 6146157"/>
              <a:gd name="connsiteX34" fmla="*/ 6812973 w 11563109"/>
              <a:gd name="connsiteY34" fmla="*/ 6146157 h 6146157"/>
              <a:gd name="connsiteX35" fmla="*/ 5917267 w 11563109"/>
              <a:gd name="connsiteY35" fmla="*/ 6146157 h 6146157"/>
              <a:gd name="connsiteX36" fmla="*/ 5455843 w 11563109"/>
              <a:gd name="connsiteY36" fmla="*/ 6146157 h 6146157"/>
              <a:gd name="connsiteX37" fmla="*/ 5102990 w 11563109"/>
              <a:gd name="connsiteY37" fmla="*/ 6146157 h 6146157"/>
              <a:gd name="connsiteX38" fmla="*/ 4315854 w 11563109"/>
              <a:gd name="connsiteY38" fmla="*/ 6146157 h 6146157"/>
              <a:gd name="connsiteX39" fmla="*/ 3637289 w 11563109"/>
              <a:gd name="connsiteY39" fmla="*/ 6146157 h 6146157"/>
              <a:gd name="connsiteX40" fmla="*/ 2850154 w 11563109"/>
              <a:gd name="connsiteY40" fmla="*/ 6146157 h 6146157"/>
              <a:gd name="connsiteX41" fmla="*/ 2388730 w 11563109"/>
              <a:gd name="connsiteY41" fmla="*/ 6146157 h 6146157"/>
              <a:gd name="connsiteX42" fmla="*/ 2035876 w 11563109"/>
              <a:gd name="connsiteY42" fmla="*/ 6146157 h 6146157"/>
              <a:gd name="connsiteX43" fmla="*/ 1574452 w 11563109"/>
              <a:gd name="connsiteY43" fmla="*/ 6146157 h 6146157"/>
              <a:gd name="connsiteX44" fmla="*/ 353035 w 11563109"/>
              <a:gd name="connsiteY44" fmla="*/ 6146157 h 6146157"/>
              <a:gd name="connsiteX45" fmla="*/ 0 w 11563109"/>
              <a:gd name="connsiteY45" fmla="*/ 5793122 h 6146157"/>
              <a:gd name="connsiteX46" fmla="*/ 0 w 11563109"/>
              <a:gd name="connsiteY46" fmla="*/ 5276314 h 6146157"/>
              <a:gd name="connsiteX47" fmla="*/ 0 w 11563109"/>
              <a:gd name="connsiteY47" fmla="*/ 4759505 h 6146157"/>
              <a:gd name="connsiteX48" fmla="*/ 0 w 11563109"/>
              <a:gd name="connsiteY48" fmla="*/ 4133895 h 6146157"/>
              <a:gd name="connsiteX49" fmla="*/ 0 w 11563109"/>
              <a:gd name="connsiteY49" fmla="*/ 3453885 h 6146157"/>
              <a:gd name="connsiteX50" fmla="*/ 0 w 11563109"/>
              <a:gd name="connsiteY50" fmla="*/ 2665072 h 6146157"/>
              <a:gd name="connsiteX51" fmla="*/ 0 w 11563109"/>
              <a:gd name="connsiteY51" fmla="*/ 2039462 h 6146157"/>
              <a:gd name="connsiteX52" fmla="*/ 0 w 11563109"/>
              <a:gd name="connsiteY52" fmla="*/ 1413852 h 6146157"/>
              <a:gd name="connsiteX53" fmla="*/ 0 w 11563109"/>
              <a:gd name="connsiteY53" fmla="*/ 353035 h 614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63109" h="6146157" fill="none" extrusionOk="0">
                <a:moveTo>
                  <a:pt x="0" y="353035"/>
                </a:moveTo>
                <a:cubicBezTo>
                  <a:pt x="-2001" y="138532"/>
                  <a:pt x="155350" y="14140"/>
                  <a:pt x="353035" y="0"/>
                </a:cubicBezTo>
                <a:cubicBezTo>
                  <a:pt x="540051" y="9557"/>
                  <a:pt x="697962" y="-6005"/>
                  <a:pt x="814459" y="0"/>
                </a:cubicBezTo>
                <a:cubicBezTo>
                  <a:pt x="930956" y="6005"/>
                  <a:pt x="1441369" y="35642"/>
                  <a:pt x="1710165" y="0"/>
                </a:cubicBezTo>
                <a:cubicBezTo>
                  <a:pt x="1978961" y="-35642"/>
                  <a:pt x="2352779" y="7874"/>
                  <a:pt x="2605871" y="0"/>
                </a:cubicBezTo>
                <a:cubicBezTo>
                  <a:pt x="2858963" y="-7874"/>
                  <a:pt x="2981565" y="668"/>
                  <a:pt x="3175865" y="0"/>
                </a:cubicBezTo>
                <a:cubicBezTo>
                  <a:pt x="3370165" y="-668"/>
                  <a:pt x="3584072" y="-13564"/>
                  <a:pt x="3745860" y="0"/>
                </a:cubicBezTo>
                <a:cubicBezTo>
                  <a:pt x="3907648" y="13564"/>
                  <a:pt x="4211094" y="29153"/>
                  <a:pt x="4641565" y="0"/>
                </a:cubicBezTo>
                <a:cubicBezTo>
                  <a:pt x="5072036" y="-29153"/>
                  <a:pt x="5278374" y="-15418"/>
                  <a:pt x="5537271" y="0"/>
                </a:cubicBezTo>
                <a:cubicBezTo>
                  <a:pt x="5796168" y="15418"/>
                  <a:pt x="5793110" y="7492"/>
                  <a:pt x="5998695" y="0"/>
                </a:cubicBezTo>
                <a:cubicBezTo>
                  <a:pt x="6204280" y="-7492"/>
                  <a:pt x="6382941" y="-29213"/>
                  <a:pt x="6677260" y="0"/>
                </a:cubicBezTo>
                <a:cubicBezTo>
                  <a:pt x="6971580" y="29213"/>
                  <a:pt x="7112812" y="-13405"/>
                  <a:pt x="7355825" y="0"/>
                </a:cubicBezTo>
                <a:cubicBezTo>
                  <a:pt x="7598839" y="13405"/>
                  <a:pt x="7678799" y="-21676"/>
                  <a:pt x="7925820" y="0"/>
                </a:cubicBezTo>
                <a:cubicBezTo>
                  <a:pt x="8172842" y="21676"/>
                  <a:pt x="8229300" y="-19225"/>
                  <a:pt x="8387244" y="0"/>
                </a:cubicBezTo>
                <a:cubicBezTo>
                  <a:pt x="8545188" y="19225"/>
                  <a:pt x="9014179" y="-3079"/>
                  <a:pt x="9174379" y="0"/>
                </a:cubicBezTo>
                <a:cubicBezTo>
                  <a:pt x="9334580" y="3079"/>
                  <a:pt x="9501970" y="-14184"/>
                  <a:pt x="9744374" y="0"/>
                </a:cubicBezTo>
                <a:cubicBezTo>
                  <a:pt x="9986778" y="14184"/>
                  <a:pt x="10066851" y="10937"/>
                  <a:pt x="10314368" y="0"/>
                </a:cubicBezTo>
                <a:cubicBezTo>
                  <a:pt x="10561885" y="-10937"/>
                  <a:pt x="10960207" y="-18404"/>
                  <a:pt x="11210074" y="0"/>
                </a:cubicBezTo>
                <a:cubicBezTo>
                  <a:pt x="11391977" y="33298"/>
                  <a:pt x="11569394" y="185113"/>
                  <a:pt x="11563109" y="353035"/>
                </a:cubicBezTo>
                <a:cubicBezTo>
                  <a:pt x="11567711" y="600772"/>
                  <a:pt x="11556529" y="882254"/>
                  <a:pt x="11563109" y="1087447"/>
                </a:cubicBezTo>
                <a:cubicBezTo>
                  <a:pt x="11569689" y="1292640"/>
                  <a:pt x="11582960" y="1464407"/>
                  <a:pt x="11563109" y="1658656"/>
                </a:cubicBezTo>
                <a:cubicBezTo>
                  <a:pt x="11543258" y="1852905"/>
                  <a:pt x="11558026" y="1994734"/>
                  <a:pt x="11563109" y="2175464"/>
                </a:cubicBezTo>
                <a:cubicBezTo>
                  <a:pt x="11568192" y="2356194"/>
                  <a:pt x="11562512" y="2465213"/>
                  <a:pt x="11563109" y="2692272"/>
                </a:cubicBezTo>
                <a:cubicBezTo>
                  <a:pt x="11563706" y="2919331"/>
                  <a:pt x="11573688" y="3012140"/>
                  <a:pt x="11563109" y="3263482"/>
                </a:cubicBezTo>
                <a:cubicBezTo>
                  <a:pt x="11552531" y="3514824"/>
                  <a:pt x="11559663" y="3577051"/>
                  <a:pt x="11563109" y="3780290"/>
                </a:cubicBezTo>
                <a:cubicBezTo>
                  <a:pt x="11566555" y="3983529"/>
                  <a:pt x="11576391" y="4157479"/>
                  <a:pt x="11563109" y="4405900"/>
                </a:cubicBezTo>
                <a:cubicBezTo>
                  <a:pt x="11549828" y="4654321"/>
                  <a:pt x="11535363" y="4783834"/>
                  <a:pt x="11563109" y="5085911"/>
                </a:cubicBezTo>
                <a:cubicBezTo>
                  <a:pt x="11590855" y="5387988"/>
                  <a:pt x="11555756" y="5606214"/>
                  <a:pt x="11563109" y="5793122"/>
                </a:cubicBezTo>
                <a:cubicBezTo>
                  <a:pt x="11571004" y="5968066"/>
                  <a:pt x="11412922" y="6159086"/>
                  <a:pt x="11210074" y="6146157"/>
                </a:cubicBezTo>
                <a:cubicBezTo>
                  <a:pt x="11000251" y="6135614"/>
                  <a:pt x="10957069" y="6124318"/>
                  <a:pt x="10748650" y="6146157"/>
                </a:cubicBezTo>
                <a:cubicBezTo>
                  <a:pt x="10540231" y="6167996"/>
                  <a:pt x="10151725" y="6140424"/>
                  <a:pt x="9961515" y="6146157"/>
                </a:cubicBezTo>
                <a:cubicBezTo>
                  <a:pt x="9771305" y="6151890"/>
                  <a:pt x="9532950" y="6167623"/>
                  <a:pt x="9282950" y="6146157"/>
                </a:cubicBezTo>
                <a:cubicBezTo>
                  <a:pt x="9032950" y="6124691"/>
                  <a:pt x="8800648" y="6126739"/>
                  <a:pt x="8495814" y="6146157"/>
                </a:cubicBezTo>
                <a:cubicBezTo>
                  <a:pt x="8190980" y="6165575"/>
                  <a:pt x="7994753" y="6134435"/>
                  <a:pt x="7600109" y="6146157"/>
                </a:cubicBezTo>
                <a:cubicBezTo>
                  <a:pt x="7205465" y="6157879"/>
                  <a:pt x="7008693" y="6153397"/>
                  <a:pt x="6812973" y="6146157"/>
                </a:cubicBezTo>
                <a:cubicBezTo>
                  <a:pt x="6617253" y="6138917"/>
                  <a:pt x="6281195" y="6174110"/>
                  <a:pt x="5917267" y="6146157"/>
                </a:cubicBezTo>
                <a:cubicBezTo>
                  <a:pt x="5553339" y="6118204"/>
                  <a:pt x="5670473" y="6155791"/>
                  <a:pt x="5455843" y="6146157"/>
                </a:cubicBezTo>
                <a:cubicBezTo>
                  <a:pt x="5241213" y="6136523"/>
                  <a:pt x="5279311" y="6142587"/>
                  <a:pt x="5102990" y="6146157"/>
                </a:cubicBezTo>
                <a:cubicBezTo>
                  <a:pt x="4926669" y="6149727"/>
                  <a:pt x="4490829" y="6144279"/>
                  <a:pt x="4315854" y="6146157"/>
                </a:cubicBezTo>
                <a:cubicBezTo>
                  <a:pt x="4140879" y="6148035"/>
                  <a:pt x="3867595" y="6126230"/>
                  <a:pt x="3637289" y="6146157"/>
                </a:cubicBezTo>
                <a:cubicBezTo>
                  <a:pt x="3406983" y="6166084"/>
                  <a:pt x="3114506" y="6151411"/>
                  <a:pt x="2850154" y="6146157"/>
                </a:cubicBezTo>
                <a:cubicBezTo>
                  <a:pt x="2585803" y="6140903"/>
                  <a:pt x="2544623" y="6156933"/>
                  <a:pt x="2388730" y="6146157"/>
                </a:cubicBezTo>
                <a:cubicBezTo>
                  <a:pt x="2232837" y="6135381"/>
                  <a:pt x="2187962" y="6136061"/>
                  <a:pt x="2035876" y="6146157"/>
                </a:cubicBezTo>
                <a:cubicBezTo>
                  <a:pt x="1883790" y="6156253"/>
                  <a:pt x="1704933" y="6145685"/>
                  <a:pt x="1574452" y="6146157"/>
                </a:cubicBezTo>
                <a:cubicBezTo>
                  <a:pt x="1443971" y="6146629"/>
                  <a:pt x="915762" y="6176363"/>
                  <a:pt x="353035" y="6146157"/>
                </a:cubicBezTo>
                <a:cubicBezTo>
                  <a:pt x="167515" y="6099777"/>
                  <a:pt x="10958" y="5987880"/>
                  <a:pt x="0" y="5793122"/>
                </a:cubicBezTo>
                <a:cubicBezTo>
                  <a:pt x="16379" y="5599752"/>
                  <a:pt x="-16735" y="5480059"/>
                  <a:pt x="0" y="5276314"/>
                </a:cubicBezTo>
                <a:cubicBezTo>
                  <a:pt x="16735" y="5072569"/>
                  <a:pt x="360" y="4941362"/>
                  <a:pt x="0" y="4759505"/>
                </a:cubicBezTo>
                <a:cubicBezTo>
                  <a:pt x="-360" y="4577648"/>
                  <a:pt x="20181" y="4351820"/>
                  <a:pt x="0" y="4133895"/>
                </a:cubicBezTo>
                <a:cubicBezTo>
                  <a:pt x="-20181" y="3915970"/>
                  <a:pt x="-16338" y="3620454"/>
                  <a:pt x="0" y="3453885"/>
                </a:cubicBezTo>
                <a:cubicBezTo>
                  <a:pt x="16338" y="3287316"/>
                  <a:pt x="25501" y="2954278"/>
                  <a:pt x="0" y="2665072"/>
                </a:cubicBezTo>
                <a:cubicBezTo>
                  <a:pt x="-25501" y="2375866"/>
                  <a:pt x="-23973" y="2274839"/>
                  <a:pt x="0" y="2039462"/>
                </a:cubicBezTo>
                <a:cubicBezTo>
                  <a:pt x="23973" y="1804085"/>
                  <a:pt x="12109" y="1639070"/>
                  <a:pt x="0" y="1413852"/>
                </a:cubicBezTo>
                <a:cubicBezTo>
                  <a:pt x="-12109" y="1188634"/>
                  <a:pt x="-13806" y="568188"/>
                  <a:pt x="0" y="353035"/>
                </a:cubicBezTo>
                <a:close/>
              </a:path>
              <a:path w="11563109" h="6146157" stroke="0" extrusionOk="0">
                <a:moveTo>
                  <a:pt x="0" y="353035"/>
                </a:moveTo>
                <a:cubicBezTo>
                  <a:pt x="-36463" y="134719"/>
                  <a:pt x="159179" y="40025"/>
                  <a:pt x="353035" y="0"/>
                </a:cubicBezTo>
                <a:cubicBezTo>
                  <a:pt x="590760" y="10478"/>
                  <a:pt x="753940" y="-9854"/>
                  <a:pt x="923030" y="0"/>
                </a:cubicBezTo>
                <a:cubicBezTo>
                  <a:pt x="1092120" y="9854"/>
                  <a:pt x="1357266" y="-26281"/>
                  <a:pt x="1601594" y="0"/>
                </a:cubicBezTo>
                <a:cubicBezTo>
                  <a:pt x="1845922" y="26281"/>
                  <a:pt x="1894789" y="10994"/>
                  <a:pt x="2063019" y="0"/>
                </a:cubicBezTo>
                <a:cubicBezTo>
                  <a:pt x="2231249" y="-10994"/>
                  <a:pt x="2489000" y="36842"/>
                  <a:pt x="2850154" y="0"/>
                </a:cubicBezTo>
                <a:cubicBezTo>
                  <a:pt x="3211309" y="-36842"/>
                  <a:pt x="3345884" y="25091"/>
                  <a:pt x="3637289" y="0"/>
                </a:cubicBezTo>
                <a:cubicBezTo>
                  <a:pt x="3928694" y="-25091"/>
                  <a:pt x="3919022" y="6595"/>
                  <a:pt x="4098713" y="0"/>
                </a:cubicBezTo>
                <a:cubicBezTo>
                  <a:pt x="4278404" y="-6595"/>
                  <a:pt x="4630106" y="33879"/>
                  <a:pt x="4885849" y="0"/>
                </a:cubicBezTo>
                <a:cubicBezTo>
                  <a:pt x="5141592" y="-33879"/>
                  <a:pt x="5154666" y="-13492"/>
                  <a:pt x="5347273" y="0"/>
                </a:cubicBezTo>
                <a:cubicBezTo>
                  <a:pt x="5539880" y="13492"/>
                  <a:pt x="5554367" y="-9830"/>
                  <a:pt x="5700127" y="0"/>
                </a:cubicBezTo>
                <a:cubicBezTo>
                  <a:pt x="5845887" y="9830"/>
                  <a:pt x="6092306" y="-7461"/>
                  <a:pt x="6378692" y="0"/>
                </a:cubicBezTo>
                <a:cubicBezTo>
                  <a:pt x="6665079" y="7461"/>
                  <a:pt x="7069155" y="41731"/>
                  <a:pt x="7274397" y="0"/>
                </a:cubicBezTo>
                <a:cubicBezTo>
                  <a:pt x="7479640" y="-41731"/>
                  <a:pt x="7622145" y="12705"/>
                  <a:pt x="7844392" y="0"/>
                </a:cubicBezTo>
                <a:cubicBezTo>
                  <a:pt x="8066639" y="-12705"/>
                  <a:pt x="8528780" y="-42008"/>
                  <a:pt x="8740098" y="0"/>
                </a:cubicBezTo>
                <a:cubicBezTo>
                  <a:pt x="8951416" y="42008"/>
                  <a:pt x="8930861" y="-10334"/>
                  <a:pt x="9092951" y="0"/>
                </a:cubicBezTo>
                <a:cubicBezTo>
                  <a:pt x="9255041" y="10334"/>
                  <a:pt x="9623710" y="13116"/>
                  <a:pt x="9771516" y="0"/>
                </a:cubicBezTo>
                <a:cubicBezTo>
                  <a:pt x="9919322" y="-13116"/>
                  <a:pt x="10211859" y="7764"/>
                  <a:pt x="10450081" y="0"/>
                </a:cubicBezTo>
                <a:cubicBezTo>
                  <a:pt x="10688304" y="-7764"/>
                  <a:pt x="10951255" y="-29205"/>
                  <a:pt x="11210074" y="0"/>
                </a:cubicBezTo>
                <a:cubicBezTo>
                  <a:pt x="11409747" y="38882"/>
                  <a:pt x="11572775" y="163449"/>
                  <a:pt x="11563109" y="353035"/>
                </a:cubicBezTo>
                <a:cubicBezTo>
                  <a:pt x="11576004" y="485290"/>
                  <a:pt x="11543559" y="836807"/>
                  <a:pt x="11563109" y="978645"/>
                </a:cubicBezTo>
                <a:cubicBezTo>
                  <a:pt x="11582660" y="1120483"/>
                  <a:pt x="11551129" y="1518814"/>
                  <a:pt x="11563109" y="1713057"/>
                </a:cubicBezTo>
                <a:cubicBezTo>
                  <a:pt x="11575089" y="1907300"/>
                  <a:pt x="11575792" y="2118024"/>
                  <a:pt x="11563109" y="2229865"/>
                </a:cubicBezTo>
                <a:cubicBezTo>
                  <a:pt x="11550426" y="2341706"/>
                  <a:pt x="11570063" y="2841224"/>
                  <a:pt x="11563109" y="3018678"/>
                </a:cubicBezTo>
                <a:cubicBezTo>
                  <a:pt x="11556155" y="3196132"/>
                  <a:pt x="11569132" y="3426464"/>
                  <a:pt x="11563109" y="3807490"/>
                </a:cubicBezTo>
                <a:cubicBezTo>
                  <a:pt x="11557086" y="4188516"/>
                  <a:pt x="11587069" y="4216456"/>
                  <a:pt x="11563109" y="4378699"/>
                </a:cubicBezTo>
                <a:cubicBezTo>
                  <a:pt x="11539149" y="4540942"/>
                  <a:pt x="11587592" y="4860184"/>
                  <a:pt x="11563109" y="5058710"/>
                </a:cubicBezTo>
                <a:cubicBezTo>
                  <a:pt x="11538626" y="5257236"/>
                  <a:pt x="11563237" y="5515433"/>
                  <a:pt x="11563109" y="5793122"/>
                </a:cubicBezTo>
                <a:cubicBezTo>
                  <a:pt x="11546257" y="6020958"/>
                  <a:pt x="11391790" y="6130644"/>
                  <a:pt x="11210074" y="6146157"/>
                </a:cubicBezTo>
                <a:cubicBezTo>
                  <a:pt x="11068584" y="6145890"/>
                  <a:pt x="10915000" y="6145922"/>
                  <a:pt x="10748650" y="6146157"/>
                </a:cubicBezTo>
                <a:cubicBezTo>
                  <a:pt x="10582300" y="6146392"/>
                  <a:pt x="10234496" y="6131038"/>
                  <a:pt x="10070085" y="6146157"/>
                </a:cubicBezTo>
                <a:cubicBezTo>
                  <a:pt x="9905675" y="6161276"/>
                  <a:pt x="9806713" y="6152398"/>
                  <a:pt x="9608661" y="6146157"/>
                </a:cubicBezTo>
                <a:cubicBezTo>
                  <a:pt x="9410609" y="6139916"/>
                  <a:pt x="9385309" y="6145108"/>
                  <a:pt x="9255807" y="6146157"/>
                </a:cubicBezTo>
                <a:cubicBezTo>
                  <a:pt x="9126305" y="6147206"/>
                  <a:pt x="8780049" y="6179024"/>
                  <a:pt x="8468672" y="6146157"/>
                </a:cubicBezTo>
                <a:cubicBezTo>
                  <a:pt x="8157296" y="6113290"/>
                  <a:pt x="8029883" y="6126628"/>
                  <a:pt x="7790107" y="6146157"/>
                </a:cubicBezTo>
                <a:cubicBezTo>
                  <a:pt x="7550331" y="6165686"/>
                  <a:pt x="7419726" y="6172084"/>
                  <a:pt x="7220112" y="6146157"/>
                </a:cubicBezTo>
                <a:cubicBezTo>
                  <a:pt x="7020498" y="6120230"/>
                  <a:pt x="6842891" y="6173965"/>
                  <a:pt x="6650118" y="6146157"/>
                </a:cubicBezTo>
                <a:cubicBezTo>
                  <a:pt x="6457345" y="6118349"/>
                  <a:pt x="6372355" y="6136133"/>
                  <a:pt x="6297264" y="6146157"/>
                </a:cubicBezTo>
                <a:cubicBezTo>
                  <a:pt x="6222173" y="6156181"/>
                  <a:pt x="5939625" y="6146362"/>
                  <a:pt x="5835840" y="6146157"/>
                </a:cubicBezTo>
                <a:cubicBezTo>
                  <a:pt x="5732055" y="6145952"/>
                  <a:pt x="5370935" y="6140917"/>
                  <a:pt x="5048704" y="6146157"/>
                </a:cubicBezTo>
                <a:cubicBezTo>
                  <a:pt x="4726473" y="6151397"/>
                  <a:pt x="4485211" y="6170812"/>
                  <a:pt x="4261569" y="6146157"/>
                </a:cubicBezTo>
                <a:cubicBezTo>
                  <a:pt x="4037927" y="6121502"/>
                  <a:pt x="3788244" y="6106992"/>
                  <a:pt x="3474434" y="6146157"/>
                </a:cubicBezTo>
                <a:cubicBezTo>
                  <a:pt x="3160625" y="6185322"/>
                  <a:pt x="3135674" y="6126053"/>
                  <a:pt x="2904439" y="6146157"/>
                </a:cubicBezTo>
                <a:cubicBezTo>
                  <a:pt x="2673204" y="6166261"/>
                  <a:pt x="2660021" y="6143997"/>
                  <a:pt x="2443015" y="6146157"/>
                </a:cubicBezTo>
                <a:cubicBezTo>
                  <a:pt x="2226009" y="6148317"/>
                  <a:pt x="2011344" y="6137007"/>
                  <a:pt x="1655880" y="6146157"/>
                </a:cubicBezTo>
                <a:cubicBezTo>
                  <a:pt x="1300416" y="6155307"/>
                  <a:pt x="1216474" y="6156968"/>
                  <a:pt x="977315" y="6146157"/>
                </a:cubicBezTo>
                <a:cubicBezTo>
                  <a:pt x="738157" y="6135346"/>
                  <a:pt x="516167" y="6168634"/>
                  <a:pt x="353035" y="6146157"/>
                </a:cubicBezTo>
                <a:cubicBezTo>
                  <a:pt x="177675" y="6106993"/>
                  <a:pt x="3422" y="5951613"/>
                  <a:pt x="0" y="5793122"/>
                </a:cubicBezTo>
                <a:cubicBezTo>
                  <a:pt x="7531" y="5576656"/>
                  <a:pt x="-24307" y="5464976"/>
                  <a:pt x="0" y="5221913"/>
                </a:cubicBezTo>
                <a:cubicBezTo>
                  <a:pt x="24307" y="4978850"/>
                  <a:pt x="16982" y="4799843"/>
                  <a:pt x="0" y="4650704"/>
                </a:cubicBezTo>
                <a:cubicBezTo>
                  <a:pt x="-16982" y="4501565"/>
                  <a:pt x="15071" y="4198446"/>
                  <a:pt x="0" y="3970693"/>
                </a:cubicBezTo>
                <a:cubicBezTo>
                  <a:pt x="-15071" y="3742940"/>
                  <a:pt x="22018" y="3446245"/>
                  <a:pt x="0" y="3181880"/>
                </a:cubicBezTo>
                <a:cubicBezTo>
                  <a:pt x="-22018" y="2917515"/>
                  <a:pt x="-26841" y="2757793"/>
                  <a:pt x="0" y="2556270"/>
                </a:cubicBezTo>
                <a:cubicBezTo>
                  <a:pt x="26841" y="2354747"/>
                  <a:pt x="25999" y="2025714"/>
                  <a:pt x="0" y="1876259"/>
                </a:cubicBezTo>
                <a:cubicBezTo>
                  <a:pt x="-25999" y="1726804"/>
                  <a:pt x="4807" y="1404592"/>
                  <a:pt x="0" y="1196248"/>
                </a:cubicBezTo>
                <a:cubicBezTo>
                  <a:pt x="-4807" y="987904"/>
                  <a:pt x="-24531" y="669654"/>
                  <a:pt x="0" y="353035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1087552" y="2336"/>
            <a:ext cx="1104447" cy="112796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0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63558" y="1412890"/>
            <a:ext cx="7393764" cy="2016328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5400" b="0" i="0" u="none">
                <a:solidFill>
                  <a:srgbClr val="639CEF"/>
                </a:solidFill>
                <a:ea typeface="华康方圆体 Std W7"/>
              </a:rPr>
              <a:t>学前儿童心理的</a:t>
            </a:r>
            <a:br>
              <a:rPr lang="en-US" sz="5400" b="0" i="0" u="none">
                <a:solidFill>
                  <a:srgbClr val="639CEF"/>
                </a:solidFill>
                <a:ea typeface="华康方圆体 Std W7"/>
              </a:rPr>
            </a:br>
            <a:r>
              <a:rPr lang="en-US" sz="5400" b="0" i="0" u="none">
                <a:solidFill>
                  <a:srgbClr val="639CEF"/>
                </a:solidFill>
                <a:ea typeface="华康方圆体 Std W7"/>
              </a:rPr>
              <a:t>发育与保健</a:t>
            </a:r>
            <a:endParaRPr lang="en-US" sz="54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295867"/>
            <a:ext cx="5743810" cy="698726"/>
          </a:xfrm>
        </p:spPr>
        <p:txBody>
          <a:bodyPr/>
          <a:lstStyle/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sz="2000" b="0" i="0" u="none">
                <a:solidFill>
                  <a:srgbClr val="2F2F2F"/>
                </a:solidFill>
                <a:ea typeface="思源黑体 CN Normal"/>
              </a:rPr>
              <a:t>关注儿童心理健康，助力全面成长</a:t>
            </a:r>
            <a:endParaRPr lang="en-US" sz="20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学前儿童社会适应能力的测量方法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5" name="e07da9ed-309a-49a4-897d-de018b584ca0.source.7.zh-Hans.pptx" descr="cb7f4a2a-70c8-4d60-a6a4-8a31bf607c90"/>
          <p:cNvGrpSpPr/>
          <p:nvPr/>
        </p:nvGrpSpPr>
        <p:grpSpPr>
          <a:xfrm>
            <a:off x="0" y="1130300"/>
            <a:ext cx="12192000" cy="5727700"/>
            <a:chOff x="0" y="1130300"/>
            <a:chExt cx="12192000" cy="5727700"/>
          </a:xfrm>
        </p:grpSpPr>
        <p:sp>
          <p:nvSpPr>
            <p:cNvPr id="3" name="PictureMisc1" descr="cb3a2faa-40a5-4169-b2fb-c499a6adff4a"/>
            <p:cNvSpPr/>
            <p:nvPr/>
          </p:nvSpPr>
          <p:spPr>
            <a:xfrm>
              <a:off x="0" y="4320540"/>
              <a:ext cx="12192000" cy="2537460"/>
            </a:xfrm>
            <a:prstGeom prst="rect">
              <a:avLst/>
            </a:prstGeom>
            <a:blipFill rotWithShape="1">
              <a:blip r:embed="rId1"/>
              <a:srcRect/>
              <a:stretch>
                <a:fillRect t="-142192" b="-142192"/>
              </a:stretch>
            </a:blipFill>
            <a:ln w="6031" cap="sq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sp>
          <p:nvSpPr>
            <p:cNvPr id="4" name="矩形 3" descr="a115680e-966b-4ba5-8238-1486c975d7d5"/>
            <p:cNvSpPr/>
            <p:nvPr/>
          </p:nvSpPr>
          <p:spPr>
            <a:xfrm>
              <a:off x="660396" y="1130300"/>
              <a:ext cx="10858502" cy="5003800"/>
            </a:xfrm>
            <a:prstGeom prst="rect">
              <a:avLst/>
            </a:prstGeom>
            <a:solidFill>
              <a:schemeClr val="bg1"/>
            </a:solidFill>
            <a:ln w="6031" cap="sq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</a:p>
          </p:txBody>
        </p:sp>
        <p:grpSp>
          <p:nvGrpSpPr>
            <p:cNvPr id="24" name="组合 23" descr="1304c9dd-a772-404f-9840-8ff5cb932de1"/>
            <p:cNvGrpSpPr/>
            <p:nvPr/>
          </p:nvGrpSpPr>
          <p:grpSpPr>
            <a:xfrm>
              <a:off x="851403" y="1130300"/>
              <a:ext cx="10667496" cy="5003800"/>
              <a:chOff x="851403" y="1130300"/>
              <a:chExt cx="10667496" cy="5003800"/>
            </a:xfrm>
          </p:grpSpPr>
          <p:cxnSp>
            <p:nvCxnSpPr>
              <p:cNvPr id="205" name="直接连接符 204" descr="34aa5ea2-9df0-4918-aab2-f17566823f6e"/>
              <p:cNvCxnSpPr>
                <a:stCxn id="4" idx="0"/>
              </p:cNvCxnSpPr>
              <p:nvPr/>
            </p:nvCxnSpPr>
            <p:spPr>
              <a:xfrm>
                <a:off x="6089647" y="1130300"/>
                <a:ext cx="6514" cy="4882424"/>
              </a:xfrm>
              <a:prstGeom prst="line">
                <a:avLst/>
              </a:prstGeom>
              <a:ln w="6350">
                <a:solidFill>
                  <a:schemeClr val="tx1">
                    <a:alpha val="50000"/>
                  </a:schemeClr>
                </a:solidFill>
                <a:headEnd type="none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Title" descr="ebcd897e-82b5-45b1-8f2b-0d9057dff7fe"/>
              <p:cNvSpPr>
                <a:spLocks noChangeAspect="1"/>
              </p:cNvSpPr>
              <p:nvPr/>
            </p:nvSpPr>
            <p:spPr>
              <a:xfrm>
                <a:off x="6464714" y="1130300"/>
                <a:ext cx="5054185" cy="8368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l"/>
                <a:r>
                  <a:rPr lang="en-US" sz="2400" b="1" i="0" u="none">
                    <a:solidFill>
                      <a:srgbClr val="2F2F2F"/>
                    </a:solidFill>
                    <a:ea typeface="华康方圆体 Std W7"/>
                  </a:rPr>
                  <a:t>知晓社会适应能力测量技术</a:t>
                </a:r>
                <a:endParaRPr lang="en-US" sz="24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grpSp>
            <p:nvGrpSpPr>
              <p:cNvPr id="23" name="组合 22" descr="d7327239-9a7e-47b8-8c7d-4d7617707c23"/>
              <p:cNvGrpSpPr/>
              <p:nvPr/>
            </p:nvGrpSpPr>
            <p:grpSpPr>
              <a:xfrm>
                <a:off x="851403" y="1370794"/>
                <a:ext cx="5333911" cy="1185446"/>
                <a:chOff x="851403" y="1370794"/>
                <a:chExt cx="5333911" cy="1185446"/>
              </a:xfrm>
            </p:grpSpPr>
            <p:sp>
              <p:nvSpPr>
                <p:cNvPr id="180" name="Bullet1" descr="0428573b-f6b4-47e1-b45e-897635d32a80"/>
                <p:cNvSpPr txBox="1"/>
                <p:nvPr/>
              </p:nvSpPr>
              <p:spPr bwMode="auto">
                <a:xfrm flipH="1">
                  <a:off x="851405" y="1370794"/>
                  <a:ext cx="4672218" cy="4947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spcBef>
                      <a:spcPct val="0"/>
                    </a:spcBef>
                  </a:pPr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社会测量技术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196" name="Text1" descr="97c31c1d-ccaa-4aa9-9474-6ac119c59ecd"/>
                <p:cNvSpPr txBox="1"/>
                <p:nvPr/>
              </p:nvSpPr>
              <p:spPr bwMode="auto">
                <a:xfrm flipH="1">
                  <a:off x="851403" y="1865504"/>
                  <a:ext cx="4672218" cy="6907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测量群体成员相互吸引或排斥程度，研究学前儿童同伴关系。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207" name="Shape1" descr="0f8c065e-a605-46e0-b7df-2f0c27c16080"/>
                <p:cNvSpPr/>
                <p:nvPr/>
              </p:nvSpPr>
              <p:spPr>
                <a:xfrm>
                  <a:off x="6007008" y="1739021"/>
                  <a:ext cx="178306" cy="178306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</a:p>
              </p:txBody>
            </p:sp>
          </p:grpSp>
          <p:grpSp>
            <p:nvGrpSpPr>
              <p:cNvPr id="15" name="组合 14" descr="fd2b8467-7ad6-4d37-a094-d1262da6dc28"/>
              <p:cNvGrpSpPr/>
              <p:nvPr/>
            </p:nvGrpSpPr>
            <p:grpSpPr>
              <a:xfrm>
                <a:off x="6007008" y="1967104"/>
                <a:ext cx="5320894" cy="1185446"/>
                <a:chOff x="6007008" y="1967104"/>
                <a:chExt cx="5320894" cy="1185446"/>
              </a:xfrm>
            </p:grpSpPr>
            <p:sp>
              <p:nvSpPr>
                <p:cNvPr id="177" name="Bullet2" descr="32266768-d688-44ec-aff2-3609da60ca69"/>
                <p:cNvSpPr txBox="1"/>
                <p:nvPr/>
              </p:nvSpPr>
              <p:spPr bwMode="auto">
                <a:xfrm>
                  <a:off x="6655875" y="1967104"/>
                  <a:ext cx="4672026" cy="4947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spcBef>
                      <a:spcPct val="0"/>
                    </a:spcBef>
                  </a:pPr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同伴提名法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197" name="Text2" descr="fda88ef5-b7bb-4599-bcd6-fd72bfee8bcf"/>
                <p:cNvSpPr txBox="1"/>
                <p:nvPr/>
              </p:nvSpPr>
              <p:spPr bwMode="auto">
                <a:xfrm>
                  <a:off x="6655874" y="2461814"/>
                  <a:ext cx="4672028" cy="6907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根据标准让儿童提名同伴，了解同伴关系地位。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208" name="Shape2" descr="46f5dc78-291a-4e1a-ac01-2d516549bcc9"/>
                <p:cNvSpPr/>
                <p:nvPr/>
              </p:nvSpPr>
              <p:spPr>
                <a:xfrm>
                  <a:off x="6007008" y="2359632"/>
                  <a:ext cx="178306" cy="178306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</a:p>
              </p:txBody>
            </p:sp>
          </p:grpSp>
          <p:grpSp>
            <p:nvGrpSpPr>
              <p:cNvPr id="16" name="组合 15" descr="680d8151-0b95-43b8-9cfd-92616f49816b"/>
              <p:cNvGrpSpPr/>
              <p:nvPr/>
            </p:nvGrpSpPr>
            <p:grpSpPr>
              <a:xfrm>
                <a:off x="851403" y="2563414"/>
                <a:ext cx="5333911" cy="1185446"/>
                <a:chOff x="851403" y="2563414"/>
                <a:chExt cx="5333911" cy="1185446"/>
              </a:xfrm>
            </p:grpSpPr>
            <p:sp>
              <p:nvSpPr>
                <p:cNvPr id="174" name="Bullet3" descr="16511978-8d38-4f78-8279-4275bf0d75c4"/>
                <p:cNvSpPr txBox="1"/>
                <p:nvPr/>
              </p:nvSpPr>
              <p:spPr bwMode="auto">
                <a:xfrm flipH="1">
                  <a:off x="851405" y="2563414"/>
                  <a:ext cx="4672218" cy="4947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spcBef>
                      <a:spcPct val="0"/>
                    </a:spcBef>
                  </a:pPr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配对比较法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198" name="Text3" descr="fbf651ae-538f-4080-852d-902e0a4d865b"/>
                <p:cNvSpPr txBox="1"/>
                <p:nvPr/>
              </p:nvSpPr>
              <p:spPr bwMode="auto">
                <a:xfrm flipH="1">
                  <a:off x="851403" y="3058124"/>
                  <a:ext cx="4672218" cy="6907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让儿童对两两配对儿童比较选择，提供更多信息。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209" name="Shape3" descr="4d8a5d89-c180-4670-aee9-c6b47f15a284"/>
                <p:cNvSpPr/>
                <p:nvPr/>
              </p:nvSpPr>
              <p:spPr>
                <a:xfrm>
                  <a:off x="6007008" y="2955942"/>
                  <a:ext cx="178306" cy="178306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</a:p>
              </p:txBody>
            </p:sp>
          </p:grpSp>
          <p:grpSp>
            <p:nvGrpSpPr>
              <p:cNvPr id="17" name="组合 16" descr="25cb4481-9339-4088-b67a-f7ef6731779e"/>
              <p:cNvGrpSpPr/>
              <p:nvPr/>
            </p:nvGrpSpPr>
            <p:grpSpPr>
              <a:xfrm>
                <a:off x="6007008" y="3159724"/>
                <a:ext cx="5320894" cy="1185446"/>
                <a:chOff x="6007008" y="3159724"/>
                <a:chExt cx="5320894" cy="1185446"/>
              </a:xfrm>
            </p:grpSpPr>
            <p:sp>
              <p:nvSpPr>
                <p:cNvPr id="171" name="Bullet4" descr="035f3c30-ca27-4ccc-aca7-33b7b99960c9"/>
                <p:cNvSpPr txBox="1"/>
                <p:nvPr/>
              </p:nvSpPr>
              <p:spPr bwMode="auto">
                <a:xfrm>
                  <a:off x="6655875" y="3159724"/>
                  <a:ext cx="4672026" cy="4947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spcBef>
                      <a:spcPct val="0"/>
                    </a:spcBef>
                  </a:pPr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同伴评定法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199" name="Text4" descr="b18ecede-0dbc-45c9-88ad-04e322b0fce2"/>
                <p:cNvSpPr txBox="1"/>
                <p:nvPr/>
              </p:nvSpPr>
              <p:spPr bwMode="auto">
                <a:xfrm>
                  <a:off x="6655874" y="3654434"/>
                  <a:ext cx="4672028" cy="6907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让儿童对同伴被欢迎程度评定，综合其他方法优势。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210" name="Shape4" descr="543a0a37-45c8-43c8-9584-7f7fbfe8e600"/>
                <p:cNvSpPr/>
                <p:nvPr/>
              </p:nvSpPr>
              <p:spPr>
                <a:xfrm>
                  <a:off x="6007008" y="3552252"/>
                  <a:ext cx="178306" cy="178306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</a:p>
              </p:txBody>
            </p:sp>
          </p:grpSp>
          <p:grpSp>
            <p:nvGrpSpPr>
              <p:cNvPr id="18" name="组合 17" descr="811f00e1-89fa-4530-a49f-5e6f72ab386f"/>
              <p:cNvGrpSpPr/>
              <p:nvPr/>
            </p:nvGrpSpPr>
            <p:grpSpPr>
              <a:xfrm>
                <a:off x="851403" y="3756034"/>
                <a:ext cx="5333911" cy="1185446"/>
                <a:chOff x="851403" y="3756034"/>
                <a:chExt cx="5333911" cy="1185446"/>
              </a:xfrm>
            </p:grpSpPr>
            <p:sp>
              <p:nvSpPr>
                <p:cNvPr id="168" name="Bullet5" descr="b4d77c73-66d2-494c-b801-c14dfc2a622c"/>
                <p:cNvSpPr txBox="1"/>
                <p:nvPr/>
              </p:nvSpPr>
              <p:spPr bwMode="auto">
                <a:xfrm flipH="1">
                  <a:off x="851405" y="3756034"/>
                  <a:ext cx="4672218" cy="4947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spcBef>
                      <a:spcPct val="0"/>
                    </a:spcBef>
                  </a:pPr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评定法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200" name="Text5" descr="84d813a0-dba2-42ed-8e48-bdfe7393e44e"/>
                <p:cNvSpPr txBox="1"/>
                <p:nvPr/>
              </p:nvSpPr>
              <p:spPr bwMode="auto">
                <a:xfrm flipH="1">
                  <a:off x="851403" y="4250744"/>
                  <a:ext cx="4672218" cy="6907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请相关人员对儿童社会性能力或行为概括性等级评定。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211" name="Shape5" descr="9e2c091d-60fa-4829-ad6e-ffd29aa74fb9"/>
                <p:cNvSpPr/>
                <p:nvPr/>
              </p:nvSpPr>
              <p:spPr>
                <a:xfrm>
                  <a:off x="6007008" y="4148562"/>
                  <a:ext cx="178306" cy="178306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</a:p>
              </p:txBody>
            </p:sp>
          </p:grpSp>
          <p:grpSp>
            <p:nvGrpSpPr>
              <p:cNvPr id="19" name="组合 18" descr="236b7511-d8a4-49bd-9ae5-678d9f327584"/>
              <p:cNvGrpSpPr/>
              <p:nvPr/>
            </p:nvGrpSpPr>
            <p:grpSpPr>
              <a:xfrm>
                <a:off x="6007008" y="4352344"/>
                <a:ext cx="5320894" cy="1185446"/>
                <a:chOff x="6007008" y="4352344"/>
                <a:chExt cx="5320894" cy="1185446"/>
              </a:xfrm>
            </p:grpSpPr>
            <p:sp>
              <p:nvSpPr>
                <p:cNvPr id="165" name="Bullet6" descr="e9453cac-d2af-4fc4-87ee-74b5b0480328"/>
                <p:cNvSpPr txBox="1"/>
                <p:nvPr/>
              </p:nvSpPr>
              <p:spPr bwMode="auto">
                <a:xfrm>
                  <a:off x="6655875" y="4352344"/>
                  <a:ext cx="4672026" cy="4947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spcBef>
                      <a:spcPct val="0"/>
                    </a:spcBef>
                  </a:pPr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加利福尼亚学前儿童社会能力量表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201" name="Text6" descr="683f1c28-ce89-4b96-96ed-73afa7e96fd7"/>
                <p:cNvSpPr txBox="1"/>
                <p:nvPr/>
              </p:nvSpPr>
              <p:spPr bwMode="auto">
                <a:xfrm>
                  <a:off x="6655874" y="4847054"/>
                  <a:ext cx="4672028" cy="6907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教师对儿童社会行为评定，有常模对照。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212" name="Shape6" descr="26bb4065-ef15-4fc4-b18e-4dd01427f17d"/>
                <p:cNvSpPr/>
                <p:nvPr/>
              </p:nvSpPr>
              <p:spPr>
                <a:xfrm>
                  <a:off x="6007008" y="4744872"/>
                  <a:ext cx="178306" cy="178306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</a:p>
              </p:txBody>
            </p:sp>
          </p:grpSp>
          <p:grpSp>
            <p:nvGrpSpPr>
              <p:cNvPr id="20" name="组合 19" descr="e6745b6f-886a-4f47-9d8e-32af97630ba8"/>
              <p:cNvGrpSpPr/>
              <p:nvPr/>
            </p:nvGrpSpPr>
            <p:grpSpPr>
              <a:xfrm>
                <a:off x="851403" y="4948654"/>
                <a:ext cx="5333911" cy="1185446"/>
                <a:chOff x="851403" y="4948654"/>
                <a:chExt cx="5333911" cy="1185446"/>
              </a:xfrm>
            </p:grpSpPr>
            <p:sp>
              <p:nvSpPr>
                <p:cNvPr id="162" name="Bullet7" descr="ea4d6c7c-e521-470a-a265-771f23d972ee"/>
                <p:cNvSpPr txBox="1"/>
                <p:nvPr/>
              </p:nvSpPr>
              <p:spPr bwMode="auto">
                <a:xfrm flipH="1">
                  <a:off x="851405" y="4948654"/>
                  <a:ext cx="4672218" cy="4947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spcBef>
                      <a:spcPct val="0"/>
                    </a:spcBef>
                  </a:pPr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猜人法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sp>
              <p:nvSpPr>
                <p:cNvPr id="202" name="Text7" descr="69ea7417-7161-4779-b837-b5b877ccfeb6"/>
                <p:cNvSpPr txBox="1"/>
                <p:nvPr/>
              </p:nvSpPr>
              <p:spPr bwMode="auto">
                <a:xfrm flipH="1">
                  <a:off x="851403" y="5443364"/>
                  <a:ext cx="4672218" cy="6907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/>
                    </a:rPr>
                    <a:t>评定特定行为，了解儿童同伴间态度与看法。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213" name="Shape7" descr="a0968f9d-d8a0-411b-b637-88ca4052b625"/>
                <p:cNvSpPr/>
                <p:nvPr/>
              </p:nvSpPr>
              <p:spPr>
                <a:xfrm>
                  <a:off x="6007008" y="5341182"/>
                  <a:ext cx="178306" cy="178306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</a:p>
              </p:txBody>
            </p:sp>
          </p:grp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7200" b="0" i="0" u="none">
                <a:solidFill>
                  <a:srgbClr val="639CEF"/>
                </a:solidFill>
                <a:ea typeface="华康方圆体 Std W7"/>
              </a:rPr>
              <a:t>谢谢观看</a:t>
            </a:r>
            <a:endParaRPr lang="en-US" sz="7200" b="0" i="0" u="none">
              <a:solidFill>
                <a:srgbClr val="639CEF"/>
              </a:solidFill>
              <a:ea typeface="华康方圆体 Std W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目录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4" name="0a4a9404-d6ad-4f89-bd9b-e363421b42cf.source.2.zh-Hans.pptx" descr="4688bcf8-6c13-4c80-b53f-05f8c2bc932c"/>
          <p:cNvGrpSpPr/>
          <p:nvPr/>
        </p:nvGrpSpPr>
        <p:grpSpPr>
          <a:xfrm>
            <a:off x="673101" y="2309948"/>
            <a:ext cx="10860161" cy="2303970"/>
            <a:chOff x="673101" y="2309948"/>
            <a:chExt cx="10860161" cy="2303970"/>
          </a:xfrm>
        </p:grpSpPr>
        <p:grpSp>
          <p:nvGrpSpPr>
            <p:cNvPr id="23" name="组合 22" descr="65c9c4a5-3e1e-4561-a978-a38850747de7"/>
            <p:cNvGrpSpPr/>
            <p:nvPr/>
          </p:nvGrpSpPr>
          <p:grpSpPr>
            <a:xfrm>
              <a:off x="3990469" y="2705248"/>
              <a:ext cx="4669239" cy="1908670"/>
              <a:chOff x="3990469" y="2705248"/>
              <a:chExt cx="4669239" cy="1908670"/>
            </a:xfrm>
          </p:grpSpPr>
          <p:sp>
            <p:nvSpPr>
              <p:cNvPr id="10" name="任意多边形: 形状 9" descr="99e385a7-a495-446c-a0c7-d86fadb05027"/>
              <p:cNvSpPr/>
              <p:nvPr/>
            </p:nvSpPr>
            <p:spPr bwMode="auto">
              <a:xfrm rot="2700000">
                <a:off x="3990470" y="2705247"/>
                <a:ext cx="1908670" cy="1908672"/>
              </a:xfrm>
              <a:custGeom>
                <a:avLst/>
                <a:gdLst>
                  <a:gd name="connsiteX0" fmla="*/ 0 w 1628122"/>
                  <a:gd name="connsiteY0" fmla="*/ 1628122 h 1628122"/>
                  <a:gd name="connsiteX1" fmla="*/ 0 w 1628122"/>
                  <a:gd name="connsiteY1" fmla="*/ 0 h 1628122"/>
                  <a:gd name="connsiteX2" fmla="*/ 1628122 w 1628122"/>
                  <a:gd name="connsiteY2" fmla="*/ 1628122 h 1628122"/>
                  <a:gd name="connsiteX3" fmla="*/ 0 w 1628122"/>
                  <a:gd name="connsiteY3" fmla="*/ 1628122 h 162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8122" h="1628122">
                    <a:moveTo>
                      <a:pt x="0" y="1628122"/>
                    </a:moveTo>
                    <a:lnTo>
                      <a:pt x="0" y="0"/>
                    </a:lnTo>
                    <a:lnTo>
                      <a:pt x="1628122" y="1628122"/>
                    </a:lnTo>
                    <a:lnTo>
                      <a:pt x="0" y="162812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1" name="斜纹 10" descr="4bb64c99-07d4-4cee-86f4-dd3b9bc11b2c"/>
              <p:cNvSpPr/>
              <p:nvPr/>
            </p:nvSpPr>
            <p:spPr bwMode="auto">
              <a:xfrm rot="10800000" flipH="1">
                <a:off x="6435696" y="2840441"/>
                <a:ext cx="1629810" cy="1697278"/>
              </a:xfrm>
              <a:prstGeom prst="diagStripe">
                <a:avLst>
                  <a:gd name="adj" fmla="val 53333"/>
                </a:avLst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2" name="箭头: 左 11" descr="b1b99075-c0e9-45b7-9f55-17a48fc39fa3"/>
              <p:cNvSpPr/>
              <p:nvPr/>
            </p:nvSpPr>
            <p:spPr bwMode="auto">
              <a:xfrm flipH="1">
                <a:off x="7301533" y="3745657"/>
                <a:ext cx="1358175" cy="792063"/>
              </a:xfrm>
              <a:prstGeom prst="leftArrow">
                <a:avLst>
                  <a:gd name="adj1" fmla="val 100000"/>
                  <a:gd name="adj2" fmla="val 49107"/>
                </a:avLst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3" name="斜纹 12" descr="cd3af933-6630-4d59-8aee-7ba25dcd0198"/>
              <p:cNvSpPr/>
              <p:nvPr/>
            </p:nvSpPr>
            <p:spPr bwMode="auto">
              <a:xfrm rot="10800000" flipH="1" flipV="1">
                <a:off x="6435696" y="2751116"/>
                <a:ext cx="1629810" cy="1697280"/>
              </a:xfrm>
              <a:prstGeom prst="diagStripe">
                <a:avLst>
                  <a:gd name="adj" fmla="val 53333"/>
                </a:avLst>
              </a:prstGeom>
              <a:solidFill>
                <a:schemeClr val="tx2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4" name="箭头: 左 13" descr="8ace6b7b-d43c-499b-84fa-5da297e6b1b5"/>
              <p:cNvSpPr/>
              <p:nvPr/>
            </p:nvSpPr>
            <p:spPr bwMode="auto">
              <a:xfrm flipH="1">
                <a:off x="7301533" y="2751115"/>
                <a:ext cx="1358175" cy="792064"/>
              </a:xfrm>
              <a:prstGeom prst="leftArrow">
                <a:avLst>
                  <a:gd name="adj1" fmla="val 100000"/>
                  <a:gd name="adj2" fmla="val 49107"/>
                </a:avLst>
              </a:prstGeom>
              <a:solidFill>
                <a:schemeClr val="tx2">
                  <a:alpha val="50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/>
              </a:p>
            </p:txBody>
          </p:sp>
          <p:sp>
            <p:nvSpPr>
              <p:cNvPr id="18" name="矩形 17" descr="def54b1b-a8b5-4d4c-8727-8b2eb7dcb3f0"/>
              <p:cNvSpPr/>
              <p:nvPr/>
            </p:nvSpPr>
            <p:spPr bwMode="auto">
              <a:xfrm flipH="1">
                <a:off x="4941704" y="2840441"/>
                <a:ext cx="1493992" cy="792063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6" name="矩形 15" descr="f3473faf-c54e-460a-a82b-0bae11559f58"/>
              <p:cNvSpPr/>
              <p:nvPr/>
            </p:nvSpPr>
            <p:spPr bwMode="auto">
              <a:xfrm flipH="1">
                <a:off x="4941704" y="3656332"/>
                <a:ext cx="1493992" cy="792064"/>
              </a:xfrm>
              <a:prstGeom prst="rect">
                <a:avLst/>
              </a:prstGeom>
              <a:solidFill>
                <a:schemeClr val="tx2">
                  <a:alpha val="50000"/>
                </a:schemeClr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</p:grpSp>
        <p:cxnSp>
          <p:nvCxnSpPr>
            <p:cNvPr id="5" name="直接连接符 4" descr="403f67de-5bd2-4724-bd3f-4aa1356b0fe6"/>
            <p:cNvCxnSpPr/>
            <p:nvPr/>
          </p:nvCxnSpPr>
          <p:spPr>
            <a:xfrm>
              <a:off x="8659708" y="3628500"/>
              <a:ext cx="2873554" cy="0"/>
            </a:xfrm>
            <a:prstGeom prst="line">
              <a:avLst/>
            </a:prstGeom>
            <a:solidFill>
              <a:schemeClr val="tx2">
                <a:alpha val="50000"/>
              </a:schemeClr>
            </a:solidFill>
            <a:ln>
              <a:solidFill>
                <a:schemeClr val="tx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21" name="组合 20" descr="b19f128f-78df-4b49-8017-8ff6c0f8ec1d"/>
            <p:cNvGrpSpPr/>
            <p:nvPr/>
          </p:nvGrpSpPr>
          <p:grpSpPr>
            <a:xfrm>
              <a:off x="5501174" y="2762631"/>
              <a:ext cx="6017725" cy="724291"/>
              <a:chOff x="5501174" y="2762631"/>
              <a:chExt cx="6017725" cy="724291"/>
            </a:xfrm>
          </p:grpSpPr>
          <p:sp>
            <p:nvSpPr>
              <p:cNvPr id="3" name="Bullet1" descr="988ee78e-22f4-4d2a-9005-3430304b8aaa"/>
              <p:cNvSpPr/>
              <p:nvPr/>
            </p:nvSpPr>
            <p:spPr bwMode="auto">
              <a:xfrm>
                <a:off x="8659709" y="2762631"/>
                <a:ext cx="2859190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心理健康概述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9" name="Icon1" descr="b6f78252-2c4f-4d53-802c-72f108b6f51f"/>
              <p:cNvSpPr/>
              <p:nvPr/>
            </p:nvSpPr>
            <p:spPr bwMode="auto">
              <a:xfrm flipH="1">
                <a:off x="5501174" y="3056124"/>
                <a:ext cx="375052" cy="360696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l"/>
              </a:p>
            </p:txBody>
          </p:sp>
        </p:grpSp>
        <p:grpSp>
          <p:nvGrpSpPr>
            <p:cNvPr id="22" name="组合 21" descr="90bf2d2f-a268-4f39-8866-1b617654867b"/>
            <p:cNvGrpSpPr/>
            <p:nvPr/>
          </p:nvGrpSpPr>
          <p:grpSpPr>
            <a:xfrm>
              <a:off x="5484800" y="3779542"/>
              <a:ext cx="6035689" cy="724291"/>
              <a:chOff x="5484800" y="3779542"/>
              <a:chExt cx="6035689" cy="724291"/>
            </a:xfrm>
          </p:grpSpPr>
          <p:sp>
            <p:nvSpPr>
              <p:cNvPr id="4" name="Bullet2" descr="af1f35c0-b1c2-4f86-90e0-2bd8e7293869"/>
              <p:cNvSpPr/>
              <p:nvPr/>
            </p:nvSpPr>
            <p:spPr bwMode="auto">
              <a:xfrm>
                <a:off x="8659709" y="3779542"/>
                <a:ext cx="2860780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学前儿童心理发育的测量与评价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7" name="Icon2" descr="aaf1664d-1c2a-4cc4-ac1f-2373c9a6c94c"/>
              <p:cNvSpPr/>
              <p:nvPr/>
            </p:nvSpPr>
            <p:spPr bwMode="auto">
              <a:xfrm flipH="1">
                <a:off x="5484800" y="3856208"/>
                <a:ext cx="407800" cy="392312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pPr algn="l"/>
              </a:p>
            </p:txBody>
          </p:sp>
        </p:grpSp>
        <p:sp>
          <p:nvSpPr>
            <p:cNvPr id="7" name="Title" descr="2a6cef8a-e95a-4f50-b514-603314bcdde3"/>
            <p:cNvSpPr txBox="1"/>
            <p:nvPr/>
          </p:nvSpPr>
          <p:spPr>
            <a:xfrm>
              <a:off x="673101" y="2309948"/>
              <a:ext cx="3140615" cy="1353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 algn="l"/>
              <a:endParaRPr lang="en-US" sz="2400" b="1" i="0" u="none">
                <a:solidFill>
                  <a:srgbClr val="2F2F2F"/>
                </a:solidFill>
                <a:latin typeface="Lato Black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心理健康概述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了解心理健康基本概念及学前儿童心理健康的重要性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什么是心理健康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" name="386fc7d6-0c53-4a7c-af6b-6c40a39ed802.source.6.zh-Hans.pptx" descr="addf5de2-df35-4ec7-8e25-dd742d6d1879"/>
          <p:cNvGrpSpPr/>
          <p:nvPr/>
        </p:nvGrpSpPr>
        <p:grpSpPr>
          <a:xfrm>
            <a:off x="666750" y="1130300"/>
            <a:ext cx="10858500" cy="5003800"/>
            <a:chOff x="666750" y="1130300"/>
            <a:chExt cx="10858500" cy="5003800"/>
          </a:xfrm>
        </p:grpSpPr>
        <p:sp>
          <p:nvSpPr>
            <p:cNvPr id="45" name="Title" descr="f4db2ab3-a209-4a80-8fa9-79f85a8ea556"/>
            <p:cNvSpPr txBox="1"/>
            <p:nvPr/>
          </p:nvSpPr>
          <p:spPr>
            <a:xfrm>
              <a:off x="666750" y="1130300"/>
              <a:ext cx="10858500" cy="461665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明晰心理健康定义与目标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47" name="组合 46" descr="64e66eda-568e-4e59-8fee-fd1297404f94"/>
            <p:cNvGrpSpPr/>
            <p:nvPr/>
          </p:nvGrpSpPr>
          <p:grpSpPr>
            <a:xfrm>
              <a:off x="1177694" y="1832278"/>
              <a:ext cx="2897182" cy="1949147"/>
              <a:chOff x="1177694" y="1832278"/>
              <a:chExt cx="2897182" cy="1949147"/>
            </a:xfrm>
          </p:grpSpPr>
          <p:sp>
            <p:nvSpPr>
              <p:cNvPr id="39" name="ComponentBackground1" descr="0a2009c2-1196-4b67-8d7d-a8302273939f"/>
              <p:cNvSpPr/>
              <p:nvPr/>
            </p:nvSpPr>
            <p:spPr>
              <a:xfrm>
                <a:off x="1177694" y="2153041"/>
                <a:ext cx="2897182" cy="1628384"/>
              </a:xfrm>
              <a:prstGeom prst="foldedCorner">
                <a:avLst/>
              </a:prstGeom>
              <a:solidFill>
                <a:schemeClr val="tx2">
                  <a:alpha val="1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3" name="IconBackground1" descr="372329a3-a66b-4e49-a309-71280ff3f5a7"/>
              <p:cNvSpPr/>
              <p:nvPr/>
            </p:nvSpPr>
            <p:spPr>
              <a:xfrm>
                <a:off x="2305522" y="1832278"/>
                <a:ext cx="641524" cy="64152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4" name="Icon1" descr="413757da-5bd1-456e-8360-e84fc053271d"/>
              <p:cNvSpPr/>
              <p:nvPr/>
            </p:nvSpPr>
            <p:spPr bwMode="auto">
              <a:xfrm>
                <a:off x="2451889" y="2002929"/>
                <a:ext cx="348790" cy="300225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</a:p>
            </p:txBody>
          </p:sp>
          <p:sp>
            <p:nvSpPr>
              <p:cNvPr id="41" name="Bullet1" descr="140b64fa-1d5a-4884-bad3-db88d4b1e20c"/>
              <p:cNvSpPr txBox="1"/>
              <p:nvPr/>
            </p:nvSpPr>
            <p:spPr>
              <a:xfrm>
                <a:off x="1179428" y="2672425"/>
                <a:ext cx="2893712" cy="304970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狭义心理健康目标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2" name="Text1" descr="853eac82-53a7-451e-bdfb-11b50f6fd0ad"/>
              <p:cNvSpPr txBox="1"/>
              <p:nvPr/>
            </p:nvSpPr>
            <p:spPr>
              <a:xfrm>
                <a:off x="1179428" y="2977394"/>
                <a:ext cx="2893712" cy="715413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狭义心理健康旨在预防精神疾病的发生，保障个体精神健康。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48" name="组合 47" descr="53763bf0-9d89-4a5e-9c2e-ada468f0dfa9"/>
            <p:cNvGrpSpPr/>
            <p:nvPr/>
          </p:nvGrpSpPr>
          <p:grpSpPr>
            <a:xfrm>
              <a:off x="4647410" y="1832278"/>
              <a:ext cx="2897182" cy="1949147"/>
              <a:chOff x="4647410" y="1832278"/>
              <a:chExt cx="2897182" cy="1949147"/>
            </a:xfrm>
          </p:grpSpPr>
          <p:sp>
            <p:nvSpPr>
              <p:cNvPr id="33" name="ComponentBackground2" descr="526716a6-cf13-4cd4-a287-f9a175565829"/>
              <p:cNvSpPr/>
              <p:nvPr/>
            </p:nvSpPr>
            <p:spPr>
              <a:xfrm>
                <a:off x="4647410" y="2153041"/>
                <a:ext cx="2897182" cy="1628384"/>
              </a:xfrm>
              <a:prstGeom prst="foldedCorner">
                <a:avLst/>
              </a:prstGeom>
              <a:solidFill>
                <a:schemeClr val="tx2">
                  <a:alpha val="1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7" name="IconBackground2" descr="27b03e89-5b0c-4201-955b-6dd3f3a8f321"/>
              <p:cNvSpPr/>
              <p:nvPr/>
            </p:nvSpPr>
            <p:spPr>
              <a:xfrm>
                <a:off x="5775238" y="1832278"/>
                <a:ext cx="641524" cy="641525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8" name="Icon2" descr="16522949-f944-48f4-957d-d951ffc118c0"/>
              <p:cNvSpPr/>
              <p:nvPr/>
            </p:nvSpPr>
            <p:spPr bwMode="auto">
              <a:xfrm>
                <a:off x="5921605" y="2002929"/>
                <a:ext cx="348790" cy="300225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</a:p>
            </p:txBody>
          </p:sp>
          <p:sp>
            <p:nvSpPr>
              <p:cNvPr id="35" name="Bullet2" descr="be6c28f6-85c9-4e21-ae44-5808d52942c3"/>
              <p:cNvSpPr txBox="1"/>
              <p:nvPr/>
            </p:nvSpPr>
            <p:spPr>
              <a:xfrm>
                <a:off x="4649144" y="2672425"/>
                <a:ext cx="2893712" cy="304970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广义心理健康目标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6" name="Text2" descr="e2e5630c-03ff-4bc7-834e-a74333af64ec"/>
              <p:cNvSpPr txBox="1"/>
              <p:nvPr/>
            </p:nvSpPr>
            <p:spPr>
              <a:xfrm>
                <a:off x="4649144" y="2977394"/>
                <a:ext cx="2893712" cy="715413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广义心理健康以促进人们精神健康、发挥更大精神效能为目标。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49" name="组合 48" descr="74bbc0ca-aff7-4846-aff2-aa4b4bb00aa7"/>
            <p:cNvGrpSpPr/>
            <p:nvPr/>
          </p:nvGrpSpPr>
          <p:grpSpPr>
            <a:xfrm>
              <a:off x="8117125" y="1832278"/>
              <a:ext cx="2897182" cy="1949147"/>
              <a:chOff x="8117125" y="1832278"/>
              <a:chExt cx="2897182" cy="1949147"/>
            </a:xfrm>
          </p:grpSpPr>
          <p:sp>
            <p:nvSpPr>
              <p:cNvPr id="27" name="ComponentBackground3" descr="09dd7c47-29c5-45de-983f-419ccd05eeb7"/>
              <p:cNvSpPr/>
              <p:nvPr/>
            </p:nvSpPr>
            <p:spPr>
              <a:xfrm>
                <a:off x="8117125" y="2153041"/>
                <a:ext cx="2897182" cy="1628384"/>
              </a:xfrm>
              <a:prstGeom prst="foldedCorner">
                <a:avLst/>
              </a:prstGeom>
              <a:solidFill>
                <a:schemeClr val="tx2">
                  <a:alpha val="1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1" name="IconBackground3" descr="b383b29a-bdc4-4e24-816d-24edf49e3158"/>
              <p:cNvSpPr/>
              <p:nvPr/>
            </p:nvSpPr>
            <p:spPr>
              <a:xfrm>
                <a:off x="9244953" y="1832278"/>
                <a:ext cx="641524" cy="64152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2" name="Icon3" descr="c45e66ec-eda0-4464-a6de-a38f3e46360d"/>
              <p:cNvSpPr/>
              <p:nvPr/>
            </p:nvSpPr>
            <p:spPr bwMode="auto">
              <a:xfrm>
                <a:off x="9391320" y="2002929"/>
                <a:ext cx="348790" cy="300225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</a:p>
            </p:txBody>
          </p:sp>
          <p:sp>
            <p:nvSpPr>
              <p:cNvPr id="29" name="Bullet3" descr="2cae77a3-dd29-4347-b8b3-6ed4f154e53a"/>
              <p:cNvSpPr txBox="1"/>
              <p:nvPr/>
            </p:nvSpPr>
            <p:spPr>
              <a:xfrm>
                <a:off x="8118859" y="2672425"/>
                <a:ext cx="2893712" cy="304970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心理卫生发展历程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0" name="Text3" descr="a8a2b8d3-b165-49b9-9d4c-90df3f902dac"/>
              <p:cNvSpPr txBox="1"/>
              <p:nvPr/>
            </p:nvSpPr>
            <p:spPr>
              <a:xfrm>
                <a:off x="8118859" y="2977394"/>
                <a:ext cx="2893712" cy="715413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比奈尼提出废除对精神病人约束为起点，比尔斯推动现代心理卫生发展。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50" name="组合 49" descr="af2fdc09-f059-4eaa-af39-c45b396cc5bd"/>
            <p:cNvGrpSpPr/>
            <p:nvPr/>
          </p:nvGrpSpPr>
          <p:grpSpPr>
            <a:xfrm>
              <a:off x="1177694" y="4184953"/>
              <a:ext cx="2897182" cy="1949147"/>
              <a:chOff x="1177694" y="4184953"/>
              <a:chExt cx="2897182" cy="1949147"/>
            </a:xfrm>
          </p:grpSpPr>
          <p:sp>
            <p:nvSpPr>
              <p:cNvPr id="21" name="ComponentBackground4" descr="291bcaac-85ed-4697-9c71-21945e187559"/>
              <p:cNvSpPr/>
              <p:nvPr/>
            </p:nvSpPr>
            <p:spPr>
              <a:xfrm>
                <a:off x="1177694" y="4505716"/>
                <a:ext cx="2897182" cy="1628384"/>
              </a:xfrm>
              <a:prstGeom prst="foldedCorner">
                <a:avLst/>
              </a:prstGeom>
              <a:solidFill>
                <a:schemeClr val="tx2">
                  <a:alpha val="1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5" name="IconBackground4" descr="c3d3190a-49eb-4f01-bd76-0a692781ce68"/>
              <p:cNvSpPr/>
              <p:nvPr/>
            </p:nvSpPr>
            <p:spPr>
              <a:xfrm>
                <a:off x="2305522" y="4184953"/>
                <a:ext cx="641524" cy="641525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6" name="Icon4" descr="03955b00-47e4-413d-b258-302f8b548406"/>
              <p:cNvSpPr/>
              <p:nvPr/>
            </p:nvSpPr>
            <p:spPr bwMode="auto">
              <a:xfrm>
                <a:off x="2451889" y="4355604"/>
                <a:ext cx="348790" cy="300225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</a:p>
            </p:txBody>
          </p:sp>
          <p:sp>
            <p:nvSpPr>
              <p:cNvPr id="23" name="Bullet4" descr="ac962021-4510-4ea9-a2f7-b1e8bccaf5db"/>
              <p:cNvSpPr txBox="1"/>
              <p:nvPr/>
            </p:nvSpPr>
            <p:spPr>
              <a:xfrm>
                <a:off x="1179428" y="5025100"/>
                <a:ext cx="2893712" cy="304970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我国心理卫生发展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4" name="Text4" descr="b98902a4-b630-4a41-892e-352c966d0050"/>
              <p:cNvSpPr txBox="1"/>
              <p:nvPr/>
            </p:nvSpPr>
            <p:spPr>
              <a:xfrm>
                <a:off x="1179428" y="5330069"/>
                <a:ext cx="2893712" cy="715413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latin typeface="思源黑体 CN Normal"/>
                  </a:rPr>
                  <a:t>1936年发起协会，20世纪80年代后我国心理卫生工作蓬勃发展。</a:t>
                </a:r>
                <a:endParaRPr lang="en-US" sz="1200" b="0" i="0" u="none">
                  <a:solidFill>
                    <a:srgbClr val="2F2F2F"/>
                  </a:solidFill>
                  <a:latin typeface="思源黑体 CN Normal"/>
                </a:endParaRPr>
              </a:p>
            </p:txBody>
          </p:sp>
        </p:grpSp>
        <p:grpSp>
          <p:nvGrpSpPr>
            <p:cNvPr id="51" name="组合 50" descr="dc0134d9-37c4-46f7-9f57-34a6c3f3eb28"/>
            <p:cNvGrpSpPr/>
            <p:nvPr/>
          </p:nvGrpSpPr>
          <p:grpSpPr>
            <a:xfrm>
              <a:off x="4647410" y="4184953"/>
              <a:ext cx="2897182" cy="1949147"/>
              <a:chOff x="4647410" y="4184953"/>
              <a:chExt cx="2897182" cy="1949147"/>
            </a:xfrm>
          </p:grpSpPr>
          <p:sp>
            <p:nvSpPr>
              <p:cNvPr id="15" name="ComponentBackground5" descr="f5afd080-63b2-4de2-be77-bea449e294ff"/>
              <p:cNvSpPr/>
              <p:nvPr/>
            </p:nvSpPr>
            <p:spPr>
              <a:xfrm>
                <a:off x="4647410" y="4505716"/>
                <a:ext cx="2897182" cy="1628384"/>
              </a:xfrm>
              <a:prstGeom prst="foldedCorner">
                <a:avLst/>
              </a:prstGeom>
              <a:solidFill>
                <a:schemeClr val="tx2">
                  <a:alpha val="1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9" name="IconBackground5" descr="b993517d-a7b0-4c15-a777-63ddfdf00ace"/>
              <p:cNvSpPr/>
              <p:nvPr/>
            </p:nvSpPr>
            <p:spPr>
              <a:xfrm>
                <a:off x="5775238" y="4184953"/>
                <a:ext cx="641524" cy="64152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0" name="Icon5" descr="fde28766-c312-482d-9ddc-f59e07d26d8d"/>
              <p:cNvSpPr/>
              <p:nvPr/>
            </p:nvSpPr>
            <p:spPr bwMode="auto">
              <a:xfrm>
                <a:off x="5921605" y="4355604"/>
                <a:ext cx="348790" cy="300225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</a:p>
            </p:txBody>
          </p:sp>
          <p:sp>
            <p:nvSpPr>
              <p:cNvPr id="17" name="Bullet5" descr="b9bb0e5c-f3fd-4f29-a818-8eb03bf50b02"/>
              <p:cNvSpPr txBox="1"/>
              <p:nvPr/>
            </p:nvSpPr>
            <p:spPr>
              <a:xfrm>
                <a:off x="4649144" y="5025100"/>
                <a:ext cx="2893712" cy="304970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心理健康内容分类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8" name="Text5" descr="1cbc8554-47c4-44f9-a3e3-7fb6de1b83d1"/>
              <p:cNvSpPr txBox="1"/>
              <p:nvPr/>
            </p:nvSpPr>
            <p:spPr>
              <a:xfrm>
                <a:off x="4649144" y="5330069"/>
                <a:ext cx="2893712" cy="715413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心理健康从内容上分为个体心理健康和群体心理健康两个方面。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52" name="组合 51" descr="3b5a6e32-badc-46f3-a52d-1c44915ebc92"/>
            <p:cNvGrpSpPr/>
            <p:nvPr/>
          </p:nvGrpSpPr>
          <p:grpSpPr>
            <a:xfrm>
              <a:off x="8117125" y="4184953"/>
              <a:ext cx="2897182" cy="1949147"/>
              <a:chOff x="8117125" y="4184953"/>
              <a:chExt cx="2897182" cy="1949147"/>
            </a:xfrm>
          </p:grpSpPr>
          <p:sp>
            <p:nvSpPr>
              <p:cNvPr id="9" name="ComponentBackground6" descr="6a43e497-cc39-4664-9d6a-2c5b0ac7d90a"/>
              <p:cNvSpPr/>
              <p:nvPr/>
            </p:nvSpPr>
            <p:spPr>
              <a:xfrm>
                <a:off x="8117125" y="4505716"/>
                <a:ext cx="2897182" cy="1628384"/>
              </a:xfrm>
              <a:prstGeom prst="foldedCorner">
                <a:avLst/>
              </a:prstGeom>
              <a:solidFill>
                <a:schemeClr val="tx2">
                  <a:alpha val="1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3" name="IconBackground6" descr="c363d7e9-1219-4df0-bc35-a0d269967b1e"/>
              <p:cNvSpPr/>
              <p:nvPr/>
            </p:nvSpPr>
            <p:spPr>
              <a:xfrm>
                <a:off x="9244953" y="4184953"/>
                <a:ext cx="641524" cy="641525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4" name="Icon6" descr="8c11dc4d-96a7-49e2-89a2-5acb78407f03"/>
              <p:cNvSpPr/>
              <p:nvPr/>
            </p:nvSpPr>
            <p:spPr bwMode="auto">
              <a:xfrm>
                <a:off x="9391320" y="4355604"/>
                <a:ext cx="348790" cy="300225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</a:p>
            </p:txBody>
          </p:sp>
          <p:sp>
            <p:nvSpPr>
              <p:cNvPr id="11" name="Bullet6" descr="3321b28a-6a51-450d-85ce-a8c15e1147d2"/>
              <p:cNvSpPr txBox="1"/>
              <p:nvPr/>
            </p:nvSpPr>
            <p:spPr>
              <a:xfrm>
                <a:off x="8118859" y="5025100"/>
                <a:ext cx="2893712" cy="304970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心理健康总目标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2" name="Text6" descr="5c527d15-c8f4-46cf-81d1-602a745f4bbf"/>
              <p:cNvSpPr txBox="1"/>
              <p:nvPr/>
            </p:nvSpPr>
            <p:spPr>
              <a:xfrm>
                <a:off x="8118859" y="5330069"/>
                <a:ext cx="2893712" cy="715413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促进人们精神健康，预防心理、精神方面各种疾病的发生。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学前儿童心理健康的重要性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" name="35c8bd68-5eb4-4ec6-8f1d-6bd487c86bac.source.3.zh-Hans.pptx" descr="665c4e96-479e-4808-987b-03a774545565"/>
          <p:cNvGrpSpPr/>
          <p:nvPr/>
        </p:nvGrpSpPr>
        <p:grpSpPr>
          <a:xfrm>
            <a:off x="660400" y="1130300"/>
            <a:ext cx="10858500" cy="4916170"/>
            <a:chOff x="660400" y="1130300"/>
            <a:chExt cx="10858500" cy="4916170"/>
          </a:xfrm>
        </p:grpSpPr>
        <p:sp>
          <p:nvSpPr>
            <p:cNvPr id="15" name="îş1idê" descr="1ddfbf1b-4baa-4a8d-bbba-5eaa3c7f3d90"/>
            <p:cNvSpPr/>
            <p:nvPr/>
          </p:nvSpPr>
          <p:spPr bwMode="auto">
            <a:xfrm>
              <a:off x="660400" y="1562327"/>
              <a:ext cx="3273321" cy="4206723"/>
            </a:xfrm>
            <a:custGeom>
              <a:avLst/>
              <a:gdLst>
                <a:gd name="T0" fmla="*/ 419 w 437"/>
                <a:gd name="T1" fmla="*/ 563 h 563"/>
                <a:gd name="T2" fmla="*/ 19 w 437"/>
                <a:gd name="T3" fmla="*/ 563 h 563"/>
                <a:gd name="T4" fmla="*/ 0 w 437"/>
                <a:gd name="T5" fmla="*/ 544 h 563"/>
                <a:gd name="T6" fmla="*/ 0 w 437"/>
                <a:gd name="T7" fmla="*/ 19 h 563"/>
                <a:gd name="T8" fmla="*/ 19 w 437"/>
                <a:gd name="T9" fmla="*/ 0 h 563"/>
                <a:gd name="T10" fmla="*/ 419 w 437"/>
                <a:gd name="T11" fmla="*/ 0 h 563"/>
                <a:gd name="T12" fmla="*/ 437 w 437"/>
                <a:gd name="T13" fmla="*/ 19 h 563"/>
                <a:gd name="T14" fmla="*/ 437 w 437"/>
                <a:gd name="T15" fmla="*/ 544 h 563"/>
                <a:gd name="T16" fmla="*/ 419 w 437"/>
                <a:gd name="T17" fmla="*/ 563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563">
                  <a:moveTo>
                    <a:pt x="419" y="563"/>
                  </a:moveTo>
                  <a:cubicBezTo>
                    <a:pt x="19" y="563"/>
                    <a:pt x="19" y="563"/>
                    <a:pt x="19" y="563"/>
                  </a:cubicBezTo>
                  <a:cubicBezTo>
                    <a:pt x="8" y="563"/>
                    <a:pt x="0" y="555"/>
                    <a:pt x="0" y="54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29" y="0"/>
                    <a:pt x="437" y="8"/>
                    <a:pt x="437" y="19"/>
                  </a:cubicBezTo>
                  <a:cubicBezTo>
                    <a:pt x="437" y="544"/>
                    <a:pt x="437" y="544"/>
                    <a:pt x="437" y="544"/>
                  </a:cubicBezTo>
                  <a:cubicBezTo>
                    <a:pt x="437" y="555"/>
                    <a:pt x="429" y="563"/>
                    <a:pt x="419" y="563"/>
                  </a:cubicBezTo>
                  <a:close/>
                </a:path>
              </a:pathLst>
            </a:custGeom>
            <a:solidFill>
              <a:srgbClr val="F76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6" name="í$ľidè" descr="9192bf0c-6138-486f-ad14-ef73c3bec570"/>
            <p:cNvSpPr/>
            <p:nvPr/>
          </p:nvSpPr>
          <p:spPr bwMode="auto">
            <a:xfrm>
              <a:off x="839955" y="1914312"/>
              <a:ext cx="2673378" cy="3592530"/>
            </a:xfrm>
            <a:prstGeom prst="rect">
              <a:avLst/>
            </a:prstGeom>
            <a:solidFill>
              <a:srgbClr val="E9E5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7" name="íṩḻíḍê" descr="35adee2f-a16e-48f4-8399-60960a6830f8"/>
            <p:cNvSpPr/>
            <p:nvPr/>
          </p:nvSpPr>
          <p:spPr bwMode="auto">
            <a:xfrm>
              <a:off x="1612328" y="1495350"/>
              <a:ext cx="1369465" cy="568592"/>
            </a:xfrm>
            <a:custGeom>
              <a:avLst/>
              <a:gdLst>
                <a:gd name="T0" fmla="*/ 178 w 183"/>
                <a:gd name="T1" fmla="*/ 76 h 76"/>
                <a:gd name="T2" fmla="*/ 6 w 183"/>
                <a:gd name="T3" fmla="*/ 76 h 76"/>
                <a:gd name="T4" fmla="*/ 0 w 183"/>
                <a:gd name="T5" fmla="*/ 70 h 76"/>
                <a:gd name="T6" fmla="*/ 0 w 183"/>
                <a:gd name="T7" fmla="*/ 6 h 76"/>
                <a:gd name="T8" fmla="*/ 6 w 183"/>
                <a:gd name="T9" fmla="*/ 0 h 76"/>
                <a:gd name="T10" fmla="*/ 178 w 183"/>
                <a:gd name="T11" fmla="*/ 0 h 76"/>
                <a:gd name="T12" fmla="*/ 183 w 183"/>
                <a:gd name="T13" fmla="*/ 6 h 76"/>
                <a:gd name="T14" fmla="*/ 183 w 183"/>
                <a:gd name="T15" fmla="*/ 70 h 76"/>
                <a:gd name="T16" fmla="*/ 178 w 183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76">
                  <a:moveTo>
                    <a:pt x="178" y="76"/>
                  </a:moveTo>
                  <a:cubicBezTo>
                    <a:pt x="6" y="76"/>
                    <a:pt x="6" y="76"/>
                    <a:pt x="6" y="76"/>
                  </a:cubicBezTo>
                  <a:cubicBezTo>
                    <a:pt x="2" y="76"/>
                    <a:pt x="0" y="73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81" y="0"/>
                    <a:pt x="183" y="3"/>
                    <a:pt x="183" y="6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3" y="73"/>
                    <a:pt x="181" y="76"/>
                    <a:pt x="178" y="76"/>
                  </a:cubicBezTo>
                  <a:close/>
                </a:path>
              </a:pathLst>
            </a:custGeom>
            <a:solidFill>
              <a:srgbClr val="FFD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8" name="îSḷîḋê" descr="59add3cc-e11e-48ce-aad5-7b3de01e5f60"/>
            <p:cNvSpPr/>
            <p:nvPr/>
          </p:nvSpPr>
          <p:spPr bwMode="auto">
            <a:xfrm>
              <a:off x="959659" y="1778934"/>
              <a:ext cx="2673378" cy="3608205"/>
            </a:xfrm>
            <a:custGeom>
              <a:avLst/>
              <a:gdLst>
                <a:gd name="T0" fmla="*/ 357 w 357"/>
                <a:gd name="T1" fmla="*/ 483 h 483"/>
                <a:gd name="T2" fmla="*/ 62 w 357"/>
                <a:gd name="T3" fmla="*/ 483 h 483"/>
                <a:gd name="T4" fmla="*/ 0 w 357"/>
                <a:gd name="T5" fmla="*/ 421 h 483"/>
                <a:gd name="T6" fmla="*/ 0 w 357"/>
                <a:gd name="T7" fmla="*/ 0 h 483"/>
                <a:gd name="T8" fmla="*/ 357 w 357"/>
                <a:gd name="T9" fmla="*/ 0 h 483"/>
                <a:gd name="T10" fmla="*/ 357 w 357"/>
                <a:gd name="T1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83">
                  <a:moveTo>
                    <a:pt x="357" y="483"/>
                  </a:moveTo>
                  <a:cubicBezTo>
                    <a:pt x="62" y="483"/>
                    <a:pt x="62" y="483"/>
                    <a:pt x="62" y="483"/>
                  </a:cubicBezTo>
                  <a:cubicBezTo>
                    <a:pt x="28" y="483"/>
                    <a:pt x="0" y="455"/>
                    <a:pt x="0" y="4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7" y="0"/>
                    <a:pt x="357" y="0"/>
                    <a:pt x="357" y="0"/>
                  </a:cubicBezTo>
                  <a:lnTo>
                    <a:pt x="357" y="4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9" name="ïśļïdê" descr="82be0ae8-7c16-4240-b74b-d8fcbf56c99a"/>
            <p:cNvSpPr/>
            <p:nvPr/>
          </p:nvSpPr>
          <p:spPr bwMode="auto">
            <a:xfrm>
              <a:off x="1663629" y="1622179"/>
              <a:ext cx="1251187" cy="322059"/>
            </a:xfrm>
            <a:custGeom>
              <a:avLst/>
              <a:gdLst>
                <a:gd name="T0" fmla="*/ 160 w 167"/>
                <a:gd name="T1" fmla="*/ 0 h 43"/>
                <a:gd name="T2" fmla="*/ 7 w 167"/>
                <a:gd name="T3" fmla="*/ 0 h 43"/>
                <a:gd name="T4" fmla="*/ 0 w 167"/>
                <a:gd name="T5" fmla="*/ 7 h 43"/>
                <a:gd name="T6" fmla="*/ 0 w 167"/>
                <a:gd name="T7" fmla="*/ 36 h 43"/>
                <a:gd name="T8" fmla="*/ 7 w 167"/>
                <a:gd name="T9" fmla="*/ 43 h 43"/>
                <a:gd name="T10" fmla="*/ 60 w 167"/>
                <a:gd name="T11" fmla="*/ 43 h 43"/>
                <a:gd name="T12" fmla="*/ 77 w 167"/>
                <a:gd name="T13" fmla="*/ 35 h 43"/>
                <a:gd name="T14" fmla="*/ 85 w 167"/>
                <a:gd name="T15" fmla="*/ 32 h 43"/>
                <a:gd name="T16" fmla="*/ 93 w 167"/>
                <a:gd name="T17" fmla="*/ 35 h 43"/>
                <a:gd name="T18" fmla="*/ 109 w 167"/>
                <a:gd name="T19" fmla="*/ 43 h 43"/>
                <a:gd name="T20" fmla="*/ 160 w 167"/>
                <a:gd name="T21" fmla="*/ 43 h 43"/>
                <a:gd name="T22" fmla="*/ 167 w 167"/>
                <a:gd name="T23" fmla="*/ 36 h 43"/>
                <a:gd name="T24" fmla="*/ 167 w 167"/>
                <a:gd name="T25" fmla="*/ 7 h 43"/>
                <a:gd name="T26" fmla="*/ 160 w 167"/>
                <a:gd name="T2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43">
                  <a:moveTo>
                    <a:pt x="16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3"/>
                    <a:pt x="7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7" y="43"/>
                    <a:pt x="72" y="40"/>
                    <a:pt x="77" y="35"/>
                  </a:cubicBezTo>
                  <a:cubicBezTo>
                    <a:pt x="79" y="33"/>
                    <a:pt x="81" y="32"/>
                    <a:pt x="85" y="32"/>
                  </a:cubicBezTo>
                  <a:cubicBezTo>
                    <a:pt x="88" y="32"/>
                    <a:pt x="91" y="33"/>
                    <a:pt x="93" y="35"/>
                  </a:cubicBezTo>
                  <a:cubicBezTo>
                    <a:pt x="97" y="40"/>
                    <a:pt x="103" y="43"/>
                    <a:pt x="109" y="43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64" y="43"/>
                    <a:pt x="167" y="40"/>
                    <a:pt x="167" y="36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3"/>
                    <a:pt x="164" y="0"/>
                    <a:pt x="160" y="0"/>
                  </a:cubicBezTo>
                  <a:close/>
                </a:path>
              </a:pathLst>
            </a:custGeom>
            <a:noFill/>
            <a:ln w="66675" cap="rnd">
              <a:solidFill>
                <a:srgbClr val="242D3C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</a:p>
          </p:txBody>
        </p:sp>
        <p:sp>
          <p:nvSpPr>
            <p:cNvPr id="20" name="î$líḑe" descr="c04ab477-9d28-4d68-94c4-a6f8f8699050"/>
            <p:cNvSpPr/>
            <p:nvPr/>
          </p:nvSpPr>
          <p:spPr bwMode="auto">
            <a:xfrm>
              <a:off x="1716355" y="1532401"/>
              <a:ext cx="1161409" cy="179555"/>
            </a:xfrm>
            <a:custGeom>
              <a:avLst/>
              <a:gdLst>
                <a:gd name="T0" fmla="*/ 149 w 155"/>
                <a:gd name="T1" fmla="*/ 24 h 24"/>
                <a:gd name="T2" fmla="*/ 7 w 155"/>
                <a:gd name="T3" fmla="*/ 24 h 24"/>
                <a:gd name="T4" fmla="*/ 0 w 155"/>
                <a:gd name="T5" fmla="*/ 17 h 24"/>
                <a:gd name="T6" fmla="*/ 0 w 155"/>
                <a:gd name="T7" fmla="*/ 7 h 24"/>
                <a:gd name="T8" fmla="*/ 7 w 155"/>
                <a:gd name="T9" fmla="*/ 0 h 24"/>
                <a:gd name="T10" fmla="*/ 149 w 155"/>
                <a:gd name="T11" fmla="*/ 0 h 24"/>
                <a:gd name="T12" fmla="*/ 155 w 155"/>
                <a:gd name="T13" fmla="*/ 7 h 24"/>
                <a:gd name="T14" fmla="*/ 155 w 155"/>
                <a:gd name="T15" fmla="*/ 17 h 24"/>
                <a:gd name="T16" fmla="*/ 149 w 155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24">
                  <a:moveTo>
                    <a:pt x="149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3" y="24"/>
                    <a:pt x="0" y="21"/>
                    <a:pt x="0" y="1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2" y="0"/>
                    <a:pt x="155" y="3"/>
                    <a:pt x="155" y="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5" y="21"/>
                    <a:pt x="152" y="24"/>
                    <a:pt x="149" y="2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</a:p>
          </p:txBody>
        </p:sp>
        <p:sp>
          <p:nvSpPr>
            <p:cNvPr id="21" name="íš1ïḑé" descr="ffedaf8b-535a-4348-85ce-34a86d58dc81"/>
            <p:cNvSpPr/>
            <p:nvPr/>
          </p:nvSpPr>
          <p:spPr bwMode="auto">
            <a:xfrm>
              <a:off x="1424222" y="4924000"/>
              <a:ext cx="2659128" cy="463139"/>
            </a:xfrm>
            <a:custGeom>
              <a:avLst/>
              <a:gdLst>
                <a:gd name="T0" fmla="*/ 63 w 355"/>
                <a:gd name="T1" fmla="*/ 0 h 62"/>
                <a:gd name="T2" fmla="*/ 0 w 355"/>
                <a:gd name="T3" fmla="*/ 62 h 62"/>
                <a:gd name="T4" fmla="*/ 293 w 355"/>
                <a:gd name="T5" fmla="*/ 62 h 62"/>
                <a:gd name="T6" fmla="*/ 355 w 355"/>
                <a:gd name="T7" fmla="*/ 0 h 62"/>
                <a:gd name="T8" fmla="*/ 63 w 355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5" h="62">
                  <a:moveTo>
                    <a:pt x="63" y="0"/>
                  </a:moveTo>
                  <a:cubicBezTo>
                    <a:pt x="63" y="34"/>
                    <a:pt x="35" y="62"/>
                    <a:pt x="0" y="62"/>
                  </a:cubicBezTo>
                  <a:cubicBezTo>
                    <a:pt x="293" y="62"/>
                    <a:pt x="293" y="62"/>
                    <a:pt x="293" y="62"/>
                  </a:cubicBezTo>
                  <a:cubicBezTo>
                    <a:pt x="328" y="62"/>
                    <a:pt x="355" y="34"/>
                    <a:pt x="355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5F1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2" name="íṡľíḓé" descr="5cacd81d-f1d0-487e-9b37-d0b36c831a6e"/>
            <p:cNvSpPr/>
            <p:nvPr/>
          </p:nvSpPr>
          <p:spPr bwMode="auto">
            <a:xfrm>
              <a:off x="1251792" y="2354650"/>
              <a:ext cx="629868" cy="619894"/>
            </a:xfrm>
            <a:prstGeom prst="rect">
              <a:avLst/>
            </a:prstGeom>
            <a:solidFill>
              <a:srgbClr val="FFC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3" name="işḻïḋé" descr="264214e2-8ca9-4a75-89fd-d2ed7619605d"/>
            <p:cNvSpPr/>
            <p:nvPr/>
          </p:nvSpPr>
          <p:spPr bwMode="auto">
            <a:xfrm>
              <a:off x="1251792" y="3273802"/>
              <a:ext cx="629868" cy="619894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4" name="i$1îďe" descr="4297e9ee-8bb1-4997-8034-59112eedd283"/>
            <p:cNvSpPr/>
            <p:nvPr/>
          </p:nvSpPr>
          <p:spPr bwMode="auto">
            <a:xfrm>
              <a:off x="1251792" y="4192954"/>
              <a:ext cx="629868" cy="627018"/>
            </a:xfrm>
            <a:prstGeom prst="rect">
              <a:avLst/>
            </a:prstGeom>
            <a:solidFill>
              <a:srgbClr val="F76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5" name="iṩľïďe" descr="9e1055a6-274b-491d-9c4b-a194bee8a858"/>
            <p:cNvSpPr/>
            <p:nvPr/>
          </p:nvSpPr>
          <p:spPr bwMode="auto">
            <a:xfrm>
              <a:off x="2084016" y="2354650"/>
              <a:ext cx="1242636" cy="619894"/>
            </a:xfrm>
            <a:prstGeom prst="rect">
              <a:avLst/>
            </a:prstGeom>
            <a:solidFill>
              <a:srgbClr val="E9E5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6" name="ísḻïḍè" descr="2cdab26a-fd47-4544-81dc-df4f2cf17799"/>
            <p:cNvSpPr/>
            <p:nvPr/>
          </p:nvSpPr>
          <p:spPr bwMode="auto">
            <a:xfrm>
              <a:off x="2084016" y="3273802"/>
              <a:ext cx="1242636" cy="627018"/>
            </a:xfrm>
            <a:prstGeom prst="rect">
              <a:avLst/>
            </a:prstGeom>
            <a:solidFill>
              <a:srgbClr val="E9E5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7" name="íṥḷídè" descr="94e6c086-1fb1-4493-9d61-f9cf0a7ee9a8"/>
            <p:cNvSpPr/>
            <p:nvPr/>
          </p:nvSpPr>
          <p:spPr bwMode="auto">
            <a:xfrm>
              <a:off x="2084016" y="4192954"/>
              <a:ext cx="1242636" cy="627018"/>
            </a:xfrm>
            <a:prstGeom prst="rect">
              <a:avLst/>
            </a:prstGeom>
            <a:solidFill>
              <a:srgbClr val="E9E5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8" name="îşlîḍè" descr="979b9328-e375-4934-9c54-e6b81fd66c24"/>
            <p:cNvSpPr/>
            <p:nvPr/>
          </p:nvSpPr>
          <p:spPr bwMode="auto">
            <a:xfrm>
              <a:off x="1424222" y="2354650"/>
              <a:ext cx="457439" cy="433213"/>
            </a:xfrm>
            <a:custGeom>
              <a:avLst/>
              <a:gdLst>
                <a:gd name="T0" fmla="*/ 0 w 321"/>
                <a:gd name="T1" fmla="*/ 199 h 304"/>
                <a:gd name="T2" fmla="*/ 100 w 321"/>
                <a:gd name="T3" fmla="*/ 304 h 304"/>
                <a:gd name="T4" fmla="*/ 321 w 321"/>
                <a:gd name="T5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304">
                  <a:moveTo>
                    <a:pt x="0" y="199"/>
                  </a:moveTo>
                  <a:lnTo>
                    <a:pt x="100" y="304"/>
                  </a:lnTo>
                  <a:lnTo>
                    <a:pt x="321" y="0"/>
                  </a:lnTo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29" name="î$ḷiḍê" descr="a5ba98ff-577c-4c62-ac2a-0aaf17bca778"/>
            <p:cNvSpPr/>
            <p:nvPr/>
          </p:nvSpPr>
          <p:spPr bwMode="auto">
            <a:xfrm>
              <a:off x="1424222" y="3273802"/>
              <a:ext cx="457439" cy="440338"/>
            </a:xfrm>
            <a:custGeom>
              <a:avLst/>
              <a:gdLst>
                <a:gd name="T0" fmla="*/ 0 w 321"/>
                <a:gd name="T1" fmla="*/ 199 h 309"/>
                <a:gd name="T2" fmla="*/ 100 w 321"/>
                <a:gd name="T3" fmla="*/ 309 h 309"/>
                <a:gd name="T4" fmla="*/ 321 w 321"/>
                <a:gd name="T5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309">
                  <a:moveTo>
                    <a:pt x="0" y="199"/>
                  </a:moveTo>
                  <a:lnTo>
                    <a:pt x="100" y="309"/>
                  </a:lnTo>
                  <a:lnTo>
                    <a:pt x="321" y="0"/>
                  </a:lnTo>
                </a:path>
              </a:pathLst>
            </a:custGeom>
            <a:noFill/>
            <a:ln w="666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30" name="iṩḻiḑê" descr="b531e1f3-5935-4b4a-99ae-811fbedbd39b"/>
            <p:cNvSpPr/>
            <p:nvPr/>
          </p:nvSpPr>
          <p:spPr bwMode="auto">
            <a:xfrm>
              <a:off x="2188045" y="2488604"/>
              <a:ext cx="524415" cy="527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31" name="ísľïḍé" descr="be033094-24f1-4c58-b1c6-58afc02613c7"/>
            <p:cNvSpPr/>
            <p:nvPr/>
          </p:nvSpPr>
          <p:spPr bwMode="auto">
            <a:xfrm>
              <a:off x="2188045" y="2638233"/>
              <a:ext cx="262208" cy="598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32" name="îṥļide" descr="8fc3d2d9-de64-452c-84e6-be76bd69ca12"/>
            <p:cNvSpPr/>
            <p:nvPr/>
          </p:nvSpPr>
          <p:spPr bwMode="auto">
            <a:xfrm>
              <a:off x="2532905" y="2638233"/>
              <a:ext cx="351986" cy="598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33" name="íšliḋè" descr="acce3bdd-44c3-4ac5-8b33-2bb6d3edc1fa"/>
            <p:cNvSpPr/>
            <p:nvPr/>
          </p:nvSpPr>
          <p:spPr bwMode="auto">
            <a:xfrm>
              <a:off x="2929066" y="2638233"/>
              <a:ext cx="307809" cy="598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34" name="îŝḷiḓé" descr="c5fa9b86-250e-4527-bb56-7b5a3be37666"/>
            <p:cNvSpPr/>
            <p:nvPr/>
          </p:nvSpPr>
          <p:spPr bwMode="auto">
            <a:xfrm>
              <a:off x="2188045" y="2794988"/>
              <a:ext cx="344860" cy="527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35" name="îṩḻiḑê" descr="e2177407-be4d-4ee0-8dbc-5a187a101824"/>
            <p:cNvSpPr/>
            <p:nvPr/>
          </p:nvSpPr>
          <p:spPr bwMode="auto">
            <a:xfrm>
              <a:off x="2615557" y="2794988"/>
              <a:ext cx="343435" cy="527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36" name="ï$ḷîďe" descr="7621adc4-c0b2-4eed-897b-7e977bddecca"/>
            <p:cNvSpPr/>
            <p:nvPr/>
          </p:nvSpPr>
          <p:spPr bwMode="auto">
            <a:xfrm>
              <a:off x="2787987" y="2488604"/>
              <a:ext cx="299259" cy="527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37" name="íS1idé" descr="086324d8-2d76-4b1a-ab62-a6eb0d81f87e"/>
            <p:cNvSpPr/>
            <p:nvPr/>
          </p:nvSpPr>
          <p:spPr bwMode="auto">
            <a:xfrm>
              <a:off x="3139972" y="2488604"/>
              <a:ext cx="96903" cy="527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38" name="ïṡḷïḑê" descr="3088a9b3-840c-47b1-84ed-190a58d7a6d6"/>
            <p:cNvSpPr/>
            <p:nvPr/>
          </p:nvSpPr>
          <p:spPr bwMode="auto">
            <a:xfrm>
              <a:off x="2188045" y="3407756"/>
              <a:ext cx="524415" cy="527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39" name="íṩḻïdè" descr="4e5a3a5c-2bdb-4850-944d-9227c27de189"/>
            <p:cNvSpPr/>
            <p:nvPr/>
          </p:nvSpPr>
          <p:spPr bwMode="auto">
            <a:xfrm>
              <a:off x="2188045" y="3557386"/>
              <a:ext cx="262208" cy="527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40" name="îṣḻiḑê" descr="c949985d-84ff-4c30-8a7f-5ca299de965b"/>
            <p:cNvSpPr/>
            <p:nvPr/>
          </p:nvSpPr>
          <p:spPr bwMode="auto">
            <a:xfrm>
              <a:off x="2532905" y="3557386"/>
              <a:ext cx="351986" cy="527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41" name="ïṧḻîḋè" descr="8fd1aab0-4992-4089-bd81-8e8f2e0dc64c"/>
            <p:cNvSpPr/>
            <p:nvPr/>
          </p:nvSpPr>
          <p:spPr bwMode="auto">
            <a:xfrm>
              <a:off x="2929066" y="3557386"/>
              <a:ext cx="307809" cy="527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42" name="îšḻiḑe" descr="65818afa-8be0-4c6a-8944-294c9b53e22b"/>
            <p:cNvSpPr/>
            <p:nvPr/>
          </p:nvSpPr>
          <p:spPr bwMode="auto">
            <a:xfrm>
              <a:off x="2188045" y="3714140"/>
              <a:ext cx="344860" cy="527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43" name="îṥḻïdé" descr="d0dfa64e-e585-417b-89e3-8892497e6a8d"/>
            <p:cNvSpPr/>
            <p:nvPr/>
          </p:nvSpPr>
          <p:spPr bwMode="auto">
            <a:xfrm>
              <a:off x="2615557" y="3714140"/>
              <a:ext cx="343435" cy="527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44" name="íṥľïdê" descr="b25ac665-f99f-4308-86b3-f029116deec4"/>
            <p:cNvSpPr/>
            <p:nvPr/>
          </p:nvSpPr>
          <p:spPr bwMode="auto">
            <a:xfrm>
              <a:off x="2787987" y="3407756"/>
              <a:ext cx="299259" cy="527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45" name="ïṩľïde" descr="30b08f17-8c72-4ea5-acc2-f5b55deda9c8"/>
            <p:cNvSpPr/>
            <p:nvPr/>
          </p:nvSpPr>
          <p:spPr bwMode="auto">
            <a:xfrm>
              <a:off x="3139972" y="3400631"/>
              <a:ext cx="96903" cy="598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46" name="ïš1ídê" descr="2fdd55c7-418f-479e-a4ed-a42fabe68267"/>
            <p:cNvSpPr/>
            <p:nvPr/>
          </p:nvSpPr>
          <p:spPr bwMode="auto">
            <a:xfrm>
              <a:off x="2188045" y="4319782"/>
              <a:ext cx="524415" cy="598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47" name="iṡļîḍé" descr="06d11c30-f9b6-4dd7-bd7f-d088b0a4bccd"/>
            <p:cNvSpPr/>
            <p:nvPr/>
          </p:nvSpPr>
          <p:spPr bwMode="auto">
            <a:xfrm>
              <a:off x="2188045" y="4476537"/>
              <a:ext cx="262208" cy="527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48" name="ïṩļíḍé" descr="91966ccf-36b6-442e-9a1c-bf36d7d0cbdd"/>
            <p:cNvSpPr/>
            <p:nvPr/>
          </p:nvSpPr>
          <p:spPr bwMode="auto">
            <a:xfrm>
              <a:off x="2532905" y="4476537"/>
              <a:ext cx="351986" cy="527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49" name="ïŝļïḑè" descr="91bad487-3c19-4036-8b6a-bc7cb764d885"/>
            <p:cNvSpPr/>
            <p:nvPr/>
          </p:nvSpPr>
          <p:spPr bwMode="auto">
            <a:xfrm>
              <a:off x="2929066" y="4476537"/>
              <a:ext cx="307809" cy="527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50" name="íṡḻïḍé" descr="b0696eed-1f04-43a4-ba56-6d0ee1dc4eb1"/>
            <p:cNvSpPr/>
            <p:nvPr/>
          </p:nvSpPr>
          <p:spPr bwMode="auto">
            <a:xfrm>
              <a:off x="2188045" y="4626167"/>
              <a:ext cx="344860" cy="598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51" name="iSļiďé" descr="0d1e41f7-a1bf-47a7-a24d-c2924fb34f72"/>
            <p:cNvSpPr/>
            <p:nvPr/>
          </p:nvSpPr>
          <p:spPr bwMode="auto">
            <a:xfrm>
              <a:off x="2615557" y="4626167"/>
              <a:ext cx="343435" cy="598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52" name="íS1iďê" descr="58156130-7f30-46c5-8e45-719d9f8abec2"/>
            <p:cNvSpPr/>
            <p:nvPr/>
          </p:nvSpPr>
          <p:spPr bwMode="auto">
            <a:xfrm>
              <a:off x="2787987" y="4319782"/>
              <a:ext cx="299259" cy="598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53" name="îṩľïḓè" descr="f6c2a75b-5ce4-40c2-a467-6dfebe6de109"/>
            <p:cNvSpPr/>
            <p:nvPr/>
          </p:nvSpPr>
          <p:spPr bwMode="auto">
            <a:xfrm>
              <a:off x="3139972" y="4319782"/>
              <a:ext cx="96903" cy="5130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cxnSp>
          <p:nvCxnSpPr>
            <p:cNvPr id="7" name="íṩḷiďè" descr="10209dea-9138-4498-ba3e-b6f2a5c60b7c"/>
            <p:cNvCxnSpPr/>
            <p:nvPr/>
          </p:nvCxnSpPr>
          <p:spPr>
            <a:xfrm>
              <a:off x="4788808" y="3621555"/>
              <a:ext cx="6730092" cy="0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iṣḷîḓe" descr="b80006a4-7fa3-4e21-be83-cc1af1291c77"/>
            <p:cNvCxnSpPr/>
            <p:nvPr/>
          </p:nvCxnSpPr>
          <p:spPr>
            <a:xfrm>
              <a:off x="4788808" y="4932377"/>
              <a:ext cx="6730092" cy="0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itle" descr="3c6fb5e6-8430-4181-88f3-a8d9440f296c"/>
            <p:cNvSpPr txBox="1"/>
            <p:nvPr/>
          </p:nvSpPr>
          <p:spPr>
            <a:xfrm>
              <a:off x="4688992" y="1130300"/>
              <a:ext cx="6829908" cy="1224350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认识学前儿童心理健康的关键意义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62" name="组合 61" descr="e903c83d-28f0-404b-8215-766691f3e587"/>
            <p:cNvGrpSpPr/>
            <p:nvPr/>
          </p:nvGrpSpPr>
          <p:grpSpPr>
            <a:xfrm>
              <a:off x="4688993" y="2404519"/>
              <a:ext cx="6829907" cy="1114093"/>
              <a:chOff x="4688993" y="2404519"/>
              <a:chExt cx="6829907" cy="1114093"/>
            </a:xfrm>
          </p:grpSpPr>
          <p:sp>
            <p:nvSpPr>
              <p:cNvPr id="14" name="Text1" descr="2d9394fd-6fed-4dd4-b06a-f97322baca08"/>
              <p:cNvSpPr/>
              <p:nvPr/>
            </p:nvSpPr>
            <p:spPr bwMode="auto">
              <a:xfrm>
                <a:off x="4688993" y="2859280"/>
                <a:ext cx="6829907" cy="65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学前儿童身心迅速发育，器官系统未完善，易受外界不良因素影响。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3" name="Bullet1" descr="5d1d6f13-de68-438f-b65a-78597cf31808"/>
              <p:cNvSpPr txBox="1"/>
              <p:nvPr/>
            </p:nvSpPr>
            <p:spPr>
              <a:xfrm>
                <a:off x="4688993" y="2404519"/>
                <a:ext cx="6829907" cy="4547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学前儿童身心特点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61" name="组合 60" descr="e1232be3-a28f-4314-a30d-37a169a1d848"/>
            <p:cNvGrpSpPr/>
            <p:nvPr/>
          </p:nvGrpSpPr>
          <p:grpSpPr>
            <a:xfrm>
              <a:off x="4688993" y="3797402"/>
              <a:ext cx="6829907" cy="1114093"/>
              <a:chOff x="4688993" y="3797402"/>
              <a:chExt cx="6829907" cy="1114093"/>
            </a:xfrm>
          </p:grpSpPr>
          <p:sp>
            <p:nvSpPr>
              <p:cNvPr id="11" name="Bullet2" descr="20022d7e-3382-4a5b-920a-37305db54660"/>
              <p:cNvSpPr txBox="1"/>
              <p:nvPr/>
            </p:nvSpPr>
            <p:spPr>
              <a:xfrm>
                <a:off x="4688993" y="3797402"/>
                <a:ext cx="6829907" cy="4547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心理保健作用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2" name="Text2" descr="cc720a3d-ac41-495b-a7ec-2e253394a44d"/>
              <p:cNvSpPr/>
              <p:nvPr/>
            </p:nvSpPr>
            <p:spPr bwMode="auto">
              <a:xfrm>
                <a:off x="4688993" y="4252163"/>
                <a:ext cx="6829907" cy="65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为学前儿童创造有利条件，控制和消除不利因素，促进身心健康发展。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63" name="组合 62" descr="237e318b-2e0d-4a43-9053-a69dcf723db6"/>
            <p:cNvGrpSpPr/>
            <p:nvPr/>
          </p:nvGrpSpPr>
          <p:grpSpPr>
            <a:xfrm>
              <a:off x="4688993" y="4932377"/>
              <a:ext cx="6829907" cy="1114093"/>
              <a:chOff x="4688993" y="4932377"/>
              <a:chExt cx="6829907" cy="1114093"/>
            </a:xfrm>
          </p:grpSpPr>
          <p:sp>
            <p:nvSpPr>
              <p:cNvPr id="9" name="Bullet3" descr="1f0c5b18-ba65-41d3-9be9-c0aee0c20828"/>
              <p:cNvSpPr txBox="1"/>
              <p:nvPr/>
            </p:nvSpPr>
            <p:spPr>
              <a:xfrm>
                <a:off x="4688993" y="4932377"/>
                <a:ext cx="6829907" cy="4547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心理健康工作意义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0" name="Text3" descr="a08f24de-68d9-4c0a-89fa-394de66d0d4f"/>
              <p:cNvSpPr/>
              <p:nvPr/>
            </p:nvSpPr>
            <p:spPr bwMode="auto">
              <a:xfrm>
                <a:off x="4688993" y="5387138"/>
                <a:ext cx="6829907" cy="65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将行为问题、心理障碍消灭在萌芽，促进儿童多方面正常发展。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儿童心理健康的指标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0" name="2c4d4f11-81c1-4eef-8a95-b02fb39dfa5f.source.5.zh-Hans.pptx" descr="c9d625c4-46bf-47e7-8aa7-ff262476c8ed"/>
          <p:cNvGrpSpPr/>
          <p:nvPr/>
        </p:nvGrpSpPr>
        <p:grpSpPr>
          <a:xfrm>
            <a:off x="0" y="1364760"/>
            <a:ext cx="12192000" cy="4463161"/>
            <a:chOff x="0" y="1364760"/>
            <a:chExt cx="12192000" cy="4463161"/>
          </a:xfrm>
        </p:grpSpPr>
        <p:cxnSp>
          <p:nvCxnSpPr>
            <p:cNvPr id="32" name="íṧliďê" descr="d59c343f-fc0c-4f86-98ab-07b39ba2789d"/>
            <p:cNvCxnSpPr/>
            <p:nvPr/>
          </p:nvCxnSpPr>
          <p:spPr>
            <a:xfrm>
              <a:off x="0" y="2092014"/>
              <a:ext cx="12192000" cy="0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33" descr="a881f3d7-a654-4fa7-b154-7303d520e057"/>
            <p:cNvGrpSpPr/>
            <p:nvPr/>
          </p:nvGrpSpPr>
          <p:grpSpPr>
            <a:xfrm>
              <a:off x="989557" y="2739538"/>
              <a:ext cx="3321907" cy="1435514"/>
              <a:chOff x="967523" y="2739538"/>
              <a:chExt cx="3321907" cy="1435514"/>
            </a:xfrm>
          </p:grpSpPr>
          <p:sp>
            <p:nvSpPr>
              <p:cNvPr id="26" name="Number1" descr="6d3e999b-eef4-4b26-b2e3-99653e4ace71"/>
              <p:cNvSpPr/>
              <p:nvPr/>
            </p:nvSpPr>
            <p:spPr>
              <a:xfrm>
                <a:off x="967523" y="2915797"/>
                <a:ext cx="757508" cy="733332"/>
              </a:xfrm>
              <a:prstGeom prst="roundRect">
                <a:avLst>
                  <a:gd name="adj" fmla="val 5587"/>
                </a:avLst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28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2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28" name="Text1" descr="f50f90d3-779e-4081-910f-c296f990bf1d"/>
              <p:cNvSpPr/>
              <p:nvPr/>
            </p:nvSpPr>
            <p:spPr bwMode="auto">
              <a:xfrm>
                <a:off x="1851780" y="3229237"/>
                <a:ext cx="2437650" cy="9458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智力是个体摄取外界信息并系统化的过程，正常智力是平衡外界的基本条件。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9" name="Bullet1" descr="63507a7f-9511-4474-90f7-fa502272b443"/>
              <p:cNvSpPr/>
              <p:nvPr/>
            </p:nvSpPr>
            <p:spPr>
              <a:xfrm>
                <a:off x="1851780" y="2739538"/>
                <a:ext cx="2437650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b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智力发展正常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5" name="组合 34" descr="12a4b212-cf1c-41a1-8a4b-3e19c9ef571d"/>
            <p:cNvGrpSpPr/>
            <p:nvPr/>
          </p:nvGrpSpPr>
          <p:grpSpPr>
            <a:xfrm>
              <a:off x="4438928" y="2739538"/>
              <a:ext cx="3321907" cy="1435514"/>
              <a:chOff x="4416894" y="2739538"/>
              <a:chExt cx="3321907" cy="1435514"/>
            </a:xfrm>
          </p:grpSpPr>
          <p:sp>
            <p:nvSpPr>
              <p:cNvPr id="22" name="Number2" descr="d48d8151-bfe6-4d3d-93de-8d8db8dca13e"/>
              <p:cNvSpPr/>
              <p:nvPr/>
            </p:nvSpPr>
            <p:spPr>
              <a:xfrm>
                <a:off x="4416894" y="2915797"/>
                <a:ext cx="757508" cy="733332"/>
              </a:xfrm>
              <a:prstGeom prst="roundRect">
                <a:avLst>
                  <a:gd name="adj" fmla="val 5587"/>
                </a:avLst>
              </a:prstGeom>
              <a:solidFill>
                <a:schemeClr val="tx2">
                  <a:alpha val="15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2800" b="1" i="0" u="none">
                    <a:solidFill>
                      <a:srgbClr val="2F2F2F"/>
                    </a:solidFill>
                    <a:latin typeface="Arial" panose="020B0604020202020204"/>
                  </a:rPr>
                  <a:t>02</a:t>
                </a:r>
                <a:endParaRPr lang="en-US" sz="28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24" name="Text2" descr="6248e7e6-106a-40c2-86f4-76911f995ac6"/>
              <p:cNvSpPr/>
              <p:nvPr/>
            </p:nvSpPr>
            <p:spPr bwMode="auto">
              <a:xfrm>
                <a:off x="5301151" y="3229237"/>
                <a:ext cx="2437650" cy="9458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良好情绪反映中枢神经协调，心理健康的儿童能合理宣泄不良情绪。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5" name="Bullet2" descr="7fe6c127-0d74-494d-9b84-1300022f799e"/>
              <p:cNvSpPr/>
              <p:nvPr/>
            </p:nvSpPr>
            <p:spPr>
              <a:xfrm>
                <a:off x="5301151" y="2739538"/>
                <a:ext cx="2437650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b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情绪稳定适度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6" name="组合 35" descr="c2f31509-8fc4-4f95-8ca2-abc12f52da63"/>
            <p:cNvGrpSpPr/>
            <p:nvPr/>
          </p:nvGrpSpPr>
          <p:grpSpPr>
            <a:xfrm>
              <a:off x="7888298" y="2739538"/>
              <a:ext cx="3321907" cy="1435514"/>
              <a:chOff x="7866264" y="2739538"/>
              <a:chExt cx="3321907" cy="1435514"/>
            </a:xfrm>
          </p:grpSpPr>
          <p:sp>
            <p:nvSpPr>
              <p:cNvPr id="18" name="Number3" descr="922c3bd0-285a-4123-a76c-cf276abd3133"/>
              <p:cNvSpPr/>
              <p:nvPr/>
            </p:nvSpPr>
            <p:spPr>
              <a:xfrm>
                <a:off x="7866264" y="2915797"/>
                <a:ext cx="757508" cy="733332"/>
              </a:xfrm>
              <a:prstGeom prst="roundRect">
                <a:avLst>
                  <a:gd name="adj" fmla="val 5587"/>
                </a:avLst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28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2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20" name="Text3" descr="8b4dc6e9-70f2-4fd8-86b7-7017efecc15b"/>
              <p:cNvSpPr/>
              <p:nvPr/>
            </p:nvSpPr>
            <p:spPr bwMode="auto">
              <a:xfrm>
                <a:off x="8750521" y="3229237"/>
                <a:ext cx="2437650" cy="9458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心理健康儿童乐于交往，希望获得他人了解、信任和尊重。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1" name="Bullet3" descr="16c6e991-6f20-41a7-8eef-f551ea2850cc"/>
              <p:cNvSpPr/>
              <p:nvPr/>
            </p:nvSpPr>
            <p:spPr>
              <a:xfrm>
                <a:off x="8750521" y="2739538"/>
                <a:ext cx="2437650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b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乐于与人交往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7" name="组合 36" descr="b8edaf3b-7322-4a59-9794-c688f134c7a7"/>
            <p:cNvGrpSpPr/>
            <p:nvPr/>
          </p:nvGrpSpPr>
          <p:grpSpPr>
            <a:xfrm>
              <a:off x="2714242" y="4392407"/>
              <a:ext cx="3321907" cy="1435514"/>
              <a:chOff x="2692208" y="4392407"/>
              <a:chExt cx="3321907" cy="1435514"/>
            </a:xfrm>
          </p:grpSpPr>
          <p:sp>
            <p:nvSpPr>
              <p:cNvPr id="14" name="Number4" descr="d97eba00-bca0-4246-a9d9-9f96c970a7a0"/>
              <p:cNvSpPr/>
              <p:nvPr/>
            </p:nvSpPr>
            <p:spPr>
              <a:xfrm>
                <a:off x="2692208" y="4568666"/>
                <a:ext cx="757508" cy="733332"/>
              </a:xfrm>
              <a:prstGeom prst="roundRect">
                <a:avLst>
                  <a:gd name="adj" fmla="val 5587"/>
                </a:avLst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2800" b="1" i="0" u="none">
                    <a:solidFill>
                      <a:srgbClr val="FFFFFF"/>
                    </a:solidFill>
                    <a:latin typeface="Arial" panose="020B0604020202020204"/>
                  </a:rPr>
                  <a:t>04</a:t>
                </a:r>
                <a:endParaRPr lang="en-US" sz="2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6" name="Text4" descr="9b753864-02c0-4cd9-92e1-7a7059cae272"/>
              <p:cNvSpPr/>
              <p:nvPr/>
            </p:nvSpPr>
            <p:spPr bwMode="auto">
              <a:xfrm>
                <a:off x="3576465" y="4882106"/>
                <a:ext cx="2437650" cy="9458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幼儿能整合调节自身动作、感官和心理过程，体现适应环境能力。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7" name="Bullet4" descr="3517c23d-e89f-43b7-a40f-aed929b1d557"/>
              <p:cNvSpPr/>
              <p:nvPr/>
            </p:nvSpPr>
            <p:spPr>
              <a:xfrm>
                <a:off x="3576465" y="4392407"/>
                <a:ext cx="2437650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b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行为统一协调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8" name="组合 37" descr="147d2483-4684-4f61-864d-df94fcfe7d55"/>
            <p:cNvGrpSpPr/>
            <p:nvPr/>
          </p:nvGrpSpPr>
          <p:grpSpPr>
            <a:xfrm>
              <a:off x="6163613" y="4392407"/>
              <a:ext cx="3321907" cy="1435514"/>
              <a:chOff x="6141579" y="4392407"/>
              <a:chExt cx="3321907" cy="1435514"/>
            </a:xfrm>
          </p:grpSpPr>
          <p:sp>
            <p:nvSpPr>
              <p:cNvPr id="10" name="Number5" descr="b0df60c0-11e5-447d-9cba-e91306401a4a"/>
              <p:cNvSpPr/>
              <p:nvPr/>
            </p:nvSpPr>
            <p:spPr>
              <a:xfrm>
                <a:off x="6141579" y="4568666"/>
                <a:ext cx="757508" cy="733332"/>
              </a:xfrm>
              <a:prstGeom prst="roundRect">
                <a:avLst>
                  <a:gd name="adj" fmla="val 5587"/>
                </a:avLst>
              </a:prstGeom>
              <a:solidFill>
                <a:schemeClr val="tx2">
                  <a:alpha val="15000"/>
                </a:schemeClr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2800" b="1" i="0" u="none">
                    <a:solidFill>
                      <a:srgbClr val="2F2F2F"/>
                    </a:solidFill>
                    <a:latin typeface="Arial" panose="020B0604020202020204"/>
                  </a:rPr>
                  <a:t>05</a:t>
                </a:r>
                <a:endParaRPr lang="en-US" sz="28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12" name="Text5" descr="d50e753a-f54e-4213-9ba6-e6262776f8a1"/>
              <p:cNvSpPr/>
              <p:nvPr/>
            </p:nvSpPr>
            <p:spPr bwMode="auto">
              <a:xfrm>
                <a:off x="7025836" y="4882106"/>
                <a:ext cx="2437650" cy="9458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性格是个性核心，学前形成雏形对一生健康个性有重要意义。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3" name="Bullet5" descr="c26c973b-58f4-47d3-a5f2-e4a62e28efb0"/>
              <p:cNvSpPr/>
              <p:nvPr/>
            </p:nvSpPr>
            <p:spPr>
              <a:xfrm>
                <a:off x="7025836" y="4392407"/>
                <a:ext cx="2437650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b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性格特征良好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sp>
          <p:nvSpPr>
            <p:cNvPr id="33" name="Title" descr="ab39d050-a0f1-4cfd-ab84-dbb43658b43f"/>
            <p:cNvSpPr txBox="1"/>
            <p:nvPr/>
          </p:nvSpPr>
          <p:spPr>
            <a:xfrm>
              <a:off x="660400" y="1364760"/>
              <a:ext cx="10858500" cy="616437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掌握儿童心理健康的具体体现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使儿童有健康心理的方法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71" name="48732212-c727-403b-a925-fc404ad571e8.source.3.zh-Hans.pptx" descr="900e3149-ce7e-4c19-804b-64dae46242df"/>
          <p:cNvGrpSpPr/>
          <p:nvPr/>
        </p:nvGrpSpPr>
        <p:grpSpPr>
          <a:xfrm>
            <a:off x="874708" y="1131064"/>
            <a:ext cx="10633972" cy="5103925"/>
            <a:chOff x="874708" y="1131064"/>
            <a:chExt cx="10633972" cy="5103925"/>
          </a:xfrm>
        </p:grpSpPr>
        <p:grpSp>
          <p:nvGrpSpPr>
            <p:cNvPr id="70" name="组合 69" descr="89695fe2-d571-42fd-b9aa-c21b14fe99cf"/>
            <p:cNvGrpSpPr/>
            <p:nvPr/>
          </p:nvGrpSpPr>
          <p:grpSpPr>
            <a:xfrm>
              <a:off x="874713" y="1443243"/>
              <a:ext cx="4870108" cy="2463740"/>
              <a:chOff x="874713" y="1443243"/>
              <a:chExt cx="4870108" cy="2463740"/>
            </a:xfrm>
          </p:grpSpPr>
          <p:cxnSp>
            <p:nvCxnSpPr>
              <p:cNvPr id="9" name="iṥlíḍê" descr="97116f4a-349b-40a8-9445-0be488e377aa"/>
              <p:cNvCxnSpPr/>
              <p:nvPr/>
            </p:nvCxnSpPr>
            <p:spPr>
              <a:xfrm flipH="1">
                <a:off x="874713" y="1443243"/>
                <a:ext cx="635816" cy="2144753"/>
              </a:xfrm>
              <a:prstGeom prst="line">
                <a:avLst/>
              </a:prstGeom>
              <a:ln w="12700" cap="rnd">
                <a:solidFill>
                  <a:schemeClr val="tx2">
                    <a:alpha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ïŝḻiḑé" descr="6238425e-0126-4445-a458-18188653e997"/>
              <p:cNvCxnSpPr/>
              <p:nvPr/>
            </p:nvCxnSpPr>
            <p:spPr>
              <a:xfrm>
                <a:off x="874713" y="3587996"/>
                <a:ext cx="1890191" cy="318987"/>
              </a:xfrm>
              <a:prstGeom prst="line">
                <a:avLst/>
              </a:prstGeom>
              <a:ln w="12700" cap="rnd">
                <a:solidFill>
                  <a:schemeClr val="tx2">
                    <a:alpha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í$ľïḋé" descr="50c5f5df-747d-42dc-9f4a-1166002ed474"/>
              <p:cNvCxnSpPr/>
              <p:nvPr/>
            </p:nvCxnSpPr>
            <p:spPr>
              <a:xfrm>
                <a:off x="1510529" y="1443243"/>
                <a:ext cx="1254375" cy="2463740"/>
              </a:xfrm>
              <a:prstGeom prst="line">
                <a:avLst/>
              </a:prstGeom>
              <a:ln w="12700" cap="rnd">
                <a:solidFill>
                  <a:schemeClr val="tx2">
                    <a:alpha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íşlíde" descr="05f38080-6a9a-4238-a984-51756f62a75e"/>
              <p:cNvCxnSpPr/>
              <p:nvPr/>
            </p:nvCxnSpPr>
            <p:spPr>
              <a:xfrm flipV="1">
                <a:off x="3972503" y="3238055"/>
                <a:ext cx="1772318" cy="668928"/>
              </a:xfrm>
              <a:prstGeom prst="line">
                <a:avLst/>
              </a:prstGeom>
              <a:ln w="12700" cap="rnd">
                <a:solidFill>
                  <a:schemeClr val="tx2">
                    <a:alpha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iṡliḑè" descr="1a502989-d349-4df0-af2b-b616e35ff184"/>
              <p:cNvCxnSpPr/>
              <p:nvPr/>
            </p:nvCxnSpPr>
            <p:spPr>
              <a:xfrm flipH="1" flipV="1">
                <a:off x="4198433" y="1914922"/>
                <a:ext cx="1546388" cy="1323132"/>
              </a:xfrm>
              <a:prstGeom prst="line">
                <a:avLst/>
              </a:prstGeom>
              <a:ln w="12700" cap="rnd">
                <a:solidFill>
                  <a:schemeClr val="tx2">
                    <a:alpha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ïṩlidè" descr="8fdb9dea-9502-4102-9702-c3f3a1d7c3b2"/>
              <p:cNvCxnSpPr/>
              <p:nvPr/>
            </p:nvCxnSpPr>
            <p:spPr>
              <a:xfrm flipH="1">
                <a:off x="3972503" y="1914922"/>
                <a:ext cx="225930" cy="1992061"/>
              </a:xfrm>
              <a:prstGeom prst="line">
                <a:avLst/>
              </a:prstGeom>
              <a:ln w="12700" cap="rnd">
                <a:solidFill>
                  <a:schemeClr val="tx2">
                    <a:alpha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ïṣľíḍê" descr="be1ad77d-a91d-46bb-8468-c0f3ba956dd4"/>
              <p:cNvCxnSpPr/>
              <p:nvPr/>
            </p:nvCxnSpPr>
            <p:spPr>
              <a:xfrm>
                <a:off x="1510529" y="1443243"/>
                <a:ext cx="2687904" cy="471679"/>
              </a:xfrm>
              <a:prstGeom prst="line">
                <a:avLst/>
              </a:prstGeom>
              <a:ln w="12700" cap="rnd">
                <a:solidFill>
                  <a:schemeClr val="tx2">
                    <a:alpha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ïsḻiḓé" descr="df63327d-7ca5-4850-9385-2340087d5424"/>
              <p:cNvCxnSpPr/>
              <p:nvPr/>
            </p:nvCxnSpPr>
            <p:spPr>
              <a:xfrm flipV="1">
                <a:off x="874713" y="1914922"/>
                <a:ext cx="3323720" cy="1673074"/>
              </a:xfrm>
              <a:prstGeom prst="line">
                <a:avLst/>
              </a:prstGeom>
              <a:ln w="12700" cap="rnd">
                <a:solidFill>
                  <a:schemeClr val="tx2">
                    <a:alpha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ïslídê" descr="21f78819-c4b3-477b-a8da-610ea4be8863"/>
              <p:cNvCxnSpPr/>
              <p:nvPr/>
            </p:nvCxnSpPr>
            <p:spPr>
              <a:xfrm flipH="1">
                <a:off x="2764904" y="1914922"/>
                <a:ext cx="1433528" cy="1992061"/>
              </a:xfrm>
              <a:prstGeom prst="line">
                <a:avLst/>
              </a:prstGeom>
              <a:ln w="12700" cap="rnd">
                <a:solidFill>
                  <a:schemeClr val="tx2">
                    <a:alpha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íşliḍê" descr="b3d1b820-a29f-4dfb-a081-d241c126e86b"/>
              <p:cNvCxnSpPr/>
              <p:nvPr/>
            </p:nvCxnSpPr>
            <p:spPr>
              <a:xfrm flipH="1" flipV="1">
                <a:off x="1510529" y="1443243"/>
                <a:ext cx="4234292" cy="1794812"/>
              </a:xfrm>
              <a:prstGeom prst="line">
                <a:avLst/>
              </a:prstGeom>
              <a:ln w="12700" cap="rnd">
                <a:solidFill>
                  <a:schemeClr val="tx2">
                    <a:alpha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íSlîḋè" descr="c726fb9b-2d93-4e3a-86a9-0438fac0e6b0"/>
              <p:cNvCxnSpPr/>
              <p:nvPr/>
            </p:nvCxnSpPr>
            <p:spPr>
              <a:xfrm flipV="1">
                <a:off x="874713" y="3238055"/>
                <a:ext cx="4870108" cy="349942"/>
              </a:xfrm>
              <a:prstGeom prst="line">
                <a:avLst/>
              </a:prstGeom>
              <a:ln w="12700" cap="rnd">
                <a:solidFill>
                  <a:schemeClr val="tx2">
                    <a:alpha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iṩļïḋê" descr="c990e08c-38f2-479e-a427-ffb9dff8fe5a"/>
              <p:cNvCxnSpPr/>
              <p:nvPr/>
            </p:nvCxnSpPr>
            <p:spPr>
              <a:xfrm flipH="1" flipV="1">
                <a:off x="1510529" y="1443243"/>
                <a:ext cx="2461974" cy="2463740"/>
              </a:xfrm>
              <a:prstGeom prst="line">
                <a:avLst/>
              </a:prstGeom>
              <a:ln w="12700" cap="rnd">
                <a:solidFill>
                  <a:schemeClr val="tx2">
                    <a:alpha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ï$ļíďê" descr="ed4df3f8-79a2-477c-b787-7e155c632c34"/>
            <p:cNvCxnSpPr/>
            <p:nvPr/>
          </p:nvCxnSpPr>
          <p:spPr>
            <a:xfrm>
              <a:off x="6059892" y="1131064"/>
              <a:ext cx="0" cy="5103925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组合 65" descr="521bf9a7-aea9-470f-9c8b-d68c5efe94f1"/>
            <p:cNvGrpSpPr/>
            <p:nvPr/>
          </p:nvGrpSpPr>
          <p:grpSpPr>
            <a:xfrm>
              <a:off x="6560460" y="1321064"/>
              <a:ext cx="4948217" cy="1157486"/>
              <a:chOff x="6560460" y="1321064"/>
              <a:chExt cx="4948217" cy="1157486"/>
            </a:xfrm>
          </p:grpSpPr>
          <p:sp>
            <p:nvSpPr>
              <p:cNvPr id="42" name="Text1" descr="bdd0a853-5ab0-42d6-844f-935daee2e86d"/>
              <p:cNvSpPr txBox="1"/>
              <p:nvPr/>
            </p:nvSpPr>
            <p:spPr>
              <a:xfrm>
                <a:off x="7397443" y="1781885"/>
                <a:ext cx="4111234" cy="69666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包括母乳喂养、趴爬训练、多抱开阔视野、多活动手和早开口说话等。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43" name="Bullet1" descr="1b21271c-559c-482a-83d7-4cbdb87707e1"/>
              <p:cNvSpPr txBox="1"/>
              <p:nvPr/>
            </p:nvSpPr>
            <p:spPr>
              <a:xfrm>
                <a:off x="7397443" y="1321064"/>
                <a:ext cx="4111234" cy="460820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latin typeface="华康方圆体 Std W7"/>
                  </a:rPr>
                  <a:t>0 - 1岁心理卫生重点</a:t>
                </a:r>
                <a:endParaRPr lang="en-US" sz="1800" b="1" i="0" u="none">
                  <a:solidFill>
                    <a:srgbClr val="2F2F2F"/>
                  </a:solidFill>
                  <a:latin typeface="华康方圆体 Std W7"/>
                </a:endParaRPr>
              </a:p>
            </p:txBody>
          </p:sp>
          <p:sp>
            <p:nvSpPr>
              <p:cNvPr id="45" name="IconBackground1" descr="3b0f0ffe-7388-4003-a251-51226939ee05"/>
              <p:cNvSpPr/>
              <p:nvPr/>
            </p:nvSpPr>
            <p:spPr>
              <a:xfrm>
                <a:off x="6560460" y="1348333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46" name="Icon1" descr="ae0d31ba-a909-49f0-b475-7a520f4ed762"/>
              <p:cNvSpPr/>
              <p:nvPr/>
            </p:nvSpPr>
            <p:spPr bwMode="auto">
              <a:xfrm>
                <a:off x="6725867" y="1517097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</p:grpSp>
        <p:grpSp>
          <p:nvGrpSpPr>
            <p:cNvPr id="67" name="组合 66" descr="0865bc71-3b91-4534-bfb0-52bf7de6a76f"/>
            <p:cNvGrpSpPr/>
            <p:nvPr/>
          </p:nvGrpSpPr>
          <p:grpSpPr>
            <a:xfrm>
              <a:off x="6560460" y="3148839"/>
              <a:ext cx="4948217" cy="1157486"/>
              <a:chOff x="6560460" y="3148839"/>
              <a:chExt cx="4948217" cy="1157486"/>
            </a:xfrm>
          </p:grpSpPr>
          <p:sp>
            <p:nvSpPr>
              <p:cNvPr id="37" name="Text2" descr="a5595bcb-de14-4851-a65d-a318f789db0e"/>
              <p:cNvSpPr txBox="1"/>
              <p:nvPr/>
            </p:nvSpPr>
            <p:spPr>
              <a:xfrm>
                <a:off x="7397443" y="3609660"/>
                <a:ext cx="4111234" cy="69666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涉及断奶与辅食添加、饮食解闷、饮食习惯培养、大小便训练等。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8" name="Bullet2" descr="881e953a-462a-4031-b435-f7e39bfe30fd"/>
              <p:cNvSpPr txBox="1"/>
              <p:nvPr/>
            </p:nvSpPr>
            <p:spPr>
              <a:xfrm>
                <a:off x="7397443" y="3148839"/>
                <a:ext cx="4111234" cy="460820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latin typeface="华康方圆体 Std W7"/>
                  </a:rPr>
                  <a:t>1 - 3岁心理卫生重点</a:t>
                </a:r>
                <a:endParaRPr lang="en-US" sz="1800" b="1" i="0" u="none">
                  <a:solidFill>
                    <a:srgbClr val="2F2F2F"/>
                  </a:solidFill>
                  <a:latin typeface="华康方圆体 Std W7"/>
                </a:endParaRPr>
              </a:p>
            </p:txBody>
          </p:sp>
          <p:sp>
            <p:nvSpPr>
              <p:cNvPr id="40" name="IconBackground2" descr="f258ecba-36bb-425d-848b-b0bca0adfd3e"/>
              <p:cNvSpPr/>
              <p:nvPr/>
            </p:nvSpPr>
            <p:spPr>
              <a:xfrm>
                <a:off x="6560460" y="3176108"/>
                <a:ext cx="675000" cy="675005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41" name="Icon2" descr="9b145a4f-3550-4b82-a70b-a14dba2663a2"/>
              <p:cNvSpPr/>
              <p:nvPr/>
            </p:nvSpPr>
            <p:spPr bwMode="auto">
              <a:xfrm>
                <a:off x="6725867" y="3344872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</p:grpSp>
        <p:grpSp>
          <p:nvGrpSpPr>
            <p:cNvPr id="68" name="组合 67" descr="caa4f139-207f-4d28-828a-167e718e711f"/>
            <p:cNvGrpSpPr/>
            <p:nvPr/>
          </p:nvGrpSpPr>
          <p:grpSpPr>
            <a:xfrm>
              <a:off x="6560460" y="4976614"/>
              <a:ext cx="4948217" cy="1157486"/>
              <a:chOff x="6560460" y="4976614"/>
              <a:chExt cx="4948217" cy="1157486"/>
            </a:xfrm>
          </p:grpSpPr>
          <p:sp>
            <p:nvSpPr>
              <p:cNvPr id="32" name="Text3" descr="f9c6e2d9-1959-4525-bcd3-a22bfa1fb985"/>
              <p:cNvSpPr txBox="1"/>
              <p:nvPr/>
            </p:nvSpPr>
            <p:spPr>
              <a:xfrm>
                <a:off x="7397443" y="5437435"/>
                <a:ext cx="4111234" cy="69666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培养角色意识、营造家庭氛围、正确对待过失、增加伙伴交往等。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3" name="Bullet3" descr="f3b68d56-88b5-411e-84f1-e4979866710d"/>
              <p:cNvSpPr txBox="1"/>
              <p:nvPr/>
            </p:nvSpPr>
            <p:spPr>
              <a:xfrm>
                <a:off x="7397443" y="4976614"/>
                <a:ext cx="4111234" cy="460820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latin typeface="华康方圆体 Std W7"/>
                  </a:rPr>
                  <a:t>3 - 7岁心理卫生重点</a:t>
                </a:r>
                <a:endParaRPr lang="en-US" sz="1800" b="1" i="0" u="none">
                  <a:solidFill>
                    <a:srgbClr val="2F2F2F"/>
                  </a:solidFill>
                  <a:latin typeface="华康方圆体 Std W7"/>
                </a:endParaRPr>
              </a:p>
            </p:txBody>
          </p:sp>
          <p:sp>
            <p:nvSpPr>
              <p:cNvPr id="35" name="IconBackground3" descr="382658d8-2e07-46e6-8cb6-5ae8d873c24b"/>
              <p:cNvSpPr/>
              <p:nvPr/>
            </p:nvSpPr>
            <p:spPr>
              <a:xfrm>
                <a:off x="6560460" y="5003883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6" name="Icon3" descr="f216ddae-961d-41d0-8d36-1a70ee0a94cf"/>
              <p:cNvSpPr/>
              <p:nvPr/>
            </p:nvSpPr>
            <p:spPr bwMode="auto">
              <a:xfrm>
                <a:off x="6725867" y="5172647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</p:grpSp>
        <p:cxnSp>
          <p:nvCxnSpPr>
            <p:cNvPr id="30" name="ís1îďé" descr="cb29fd3c-44a2-48d6-969a-05ef125c4dcc"/>
            <p:cNvCxnSpPr/>
            <p:nvPr/>
          </p:nvCxnSpPr>
          <p:spPr>
            <a:xfrm>
              <a:off x="6725867" y="2724200"/>
              <a:ext cx="4782813" cy="0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ïşľîḋe" descr="5ff783eb-e45e-4460-8a28-d0c14daf45b2"/>
            <p:cNvCxnSpPr/>
            <p:nvPr/>
          </p:nvCxnSpPr>
          <p:spPr>
            <a:xfrm>
              <a:off x="6725867" y="4527600"/>
              <a:ext cx="4782813" cy="0"/>
            </a:xfrm>
            <a:prstGeom prst="line">
              <a:avLst/>
            </a:prstGeom>
            <a:ln w="12700" cap="rnd">
              <a:solidFill>
                <a:schemeClr val="tx2">
                  <a:alpha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itle" descr="45646f4b-a3b6-448a-9b26-b3da7d1d49c6"/>
            <p:cNvSpPr txBox="1"/>
            <p:nvPr/>
          </p:nvSpPr>
          <p:spPr>
            <a:xfrm>
              <a:off x="874708" y="4434747"/>
              <a:ext cx="4870109" cy="1320217"/>
            </a:xfrm>
            <a:prstGeom prst="rect">
              <a:avLst/>
            </a:prstGeom>
            <a:noFill/>
          </p:spPr>
          <p:txBody>
            <a:bodyPr vert="horz" wrap="square" rtlCol="0" anchor="ctr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学习不同年龄学前儿童心理卫生重点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学前儿童心理发育的测量与评价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掌握学前儿童心理发育评价方法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常用学前儿童心理发展评价方法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86" name="37e9254f-cd01-4222-a8b3-518de6c71795.source.8.zh-Hans.pptx" descr="8f01b39c-8cca-4163-a0b1-b9ede75dccf2"/>
          <p:cNvGrpSpPr/>
          <p:nvPr/>
        </p:nvGrpSpPr>
        <p:grpSpPr>
          <a:xfrm>
            <a:off x="660399" y="1130301"/>
            <a:ext cx="10858501" cy="5003799"/>
            <a:chOff x="660399" y="1130301"/>
            <a:chExt cx="10858501" cy="5003799"/>
          </a:xfrm>
        </p:grpSpPr>
        <p:sp>
          <p:nvSpPr>
            <p:cNvPr id="10" name="Title" descr="c4a88048-28d3-41a7-b998-c8bbc3710094"/>
            <p:cNvSpPr/>
            <p:nvPr/>
          </p:nvSpPr>
          <p:spPr>
            <a:xfrm>
              <a:off x="660399" y="1130301"/>
              <a:ext cx="10858500" cy="586098"/>
            </a:xfrm>
            <a:prstGeom prst="rect">
              <a:avLst/>
            </a:prstGeom>
            <a:noFill/>
            <a:ln w="762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了解不同心理发展评价测验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37" name="组合 36" descr="13ce7a54-9209-43be-abd6-52d486a15584"/>
            <p:cNvGrpSpPr/>
            <p:nvPr/>
          </p:nvGrpSpPr>
          <p:grpSpPr>
            <a:xfrm>
              <a:off x="660400" y="1761003"/>
              <a:ext cx="5295900" cy="1012222"/>
              <a:chOff x="885625" y="1931699"/>
              <a:chExt cx="5295900" cy="1012222"/>
            </a:xfrm>
          </p:grpSpPr>
          <p:sp>
            <p:nvSpPr>
              <p:cNvPr id="34" name="Number1" descr="22c462a1-c760-4cf1-bf18-98cc73dc3aba"/>
              <p:cNvSpPr/>
              <p:nvPr/>
            </p:nvSpPr>
            <p:spPr>
              <a:xfrm flipH="1">
                <a:off x="885625" y="1931699"/>
                <a:ext cx="472502" cy="472662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639CEF"/>
                    </a:solidFill>
                    <a:latin typeface="Arial" panose="020B0604020202020204"/>
                  </a:rPr>
                  <a:t>1</a:t>
                </a:r>
                <a:endParaRPr lang="en-US" sz="1800" b="0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35" name="Bullet1" descr="dc8f8a82-a69d-4748-a409-81e07dfd9209"/>
              <p:cNvSpPr txBox="1"/>
              <p:nvPr/>
            </p:nvSpPr>
            <p:spPr>
              <a:xfrm>
                <a:off x="1383527" y="1931699"/>
                <a:ext cx="4797998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筛查性测验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6" name="Text1" descr="f41d80b4-bbd0-40b9-ae34-06173df5981c"/>
              <p:cNvSpPr txBox="1"/>
              <p:nvPr/>
            </p:nvSpPr>
            <p:spPr>
              <a:xfrm>
                <a:off x="1383527" y="2404361"/>
                <a:ext cx="4797998" cy="53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快速简便，筛出正常或异常，异常者需进一步诊断检查。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3" name="组合 2" descr="fe5b5f29-7f47-4243-8da2-8d304b1629e3"/>
            <p:cNvGrpSpPr/>
            <p:nvPr/>
          </p:nvGrpSpPr>
          <p:grpSpPr>
            <a:xfrm>
              <a:off x="660400" y="2881295"/>
              <a:ext cx="5295900" cy="1012222"/>
              <a:chOff x="885625" y="1931699"/>
              <a:chExt cx="5295900" cy="1012222"/>
            </a:xfrm>
          </p:grpSpPr>
          <p:sp>
            <p:nvSpPr>
              <p:cNvPr id="4" name="Number2" descr="17dee6cb-f940-4091-8888-84007127ea45"/>
              <p:cNvSpPr/>
              <p:nvPr/>
            </p:nvSpPr>
            <p:spPr>
              <a:xfrm flipH="1">
                <a:off x="885625" y="1931699"/>
                <a:ext cx="472502" cy="472662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639CEF"/>
                    </a:solidFill>
                    <a:latin typeface="Arial" panose="020B0604020202020204"/>
                  </a:rPr>
                  <a:t>2</a:t>
                </a:r>
                <a:endParaRPr lang="en-US" sz="1800" b="0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5" name="Bullet2" descr="54468304-c778-44df-a800-45e643e7d772"/>
              <p:cNvSpPr txBox="1"/>
              <p:nvPr/>
            </p:nvSpPr>
            <p:spPr>
              <a:xfrm>
                <a:off x="1383527" y="1931699"/>
                <a:ext cx="4797998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诊断性测验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" name="Text2" descr="b1d24751-6e37-4e55-bc5a-fea4b4012bb3"/>
              <p:cNvSpPr txBox="1"/>
              <p:nvPr/>
            </p:nvSpPr>
            <p:spPr>
              <a:xfrm>
                <a:off x="1383527" y="2404361"/>
                <a:ext cx="4797998" cy="53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精确评估儿童心理发展状况，提供详细诊断信息。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7" name="组合 6" descr="a620c04d-8fdf-48ff-921a-8e7b64088e43"/>
            <p:cNvGrpSpPr/>
            <p:nvPr/>
          </p:nvGrpSpPr>
          <p:grpSpPr>
            <a:xfrm>
              <a:off x="660400" y="4001587"/>
              <a:ext cx="5295900" cy="1012222"/>
              <a:chOff x="885625" y="1931699"/>
              <a:chExt cx="5295900" cy="1012222"/>
            </a:xfrm>
          </p:grpSpPr>
          <p:sp>
            <p:nvSpPr>
              <p:cNvPr id="8" name="Number3" descr="73bb5b5c-b56b-4478-90b9-26b8784a01e5"/>
              <p:cNvSpPr/>
              <p:nvPr/>
            </p:nvSpPr>
            <p:spPr>
              <a:xfrm flipH="1">
                <a:off x="885625" y="1931699"/>
                <a:ext cx="472502" cy="472662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639CEF"/>
                    </a:solidFill>
                    <a:latin typeface="Arial" panose="020B0604020202020204"/>
                  </a:rPr>
                  <a:t>3</a:t>
                </a:r>
                <a:endParaRPr lang="en-US" sz="1800" b="0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11" name="Bullet3" descr="42d6e661-23c5-454e-9e7a-70275f1c8053"/>
              <p:cNvSpPr txBox="1"/>
              <p:nvPr/>
            </p:nvSpPr>
            <p:spPr>
              <a:xfrm>
                <a:off x="1383527" y="1931699"/>
                <a:ext cx="4797998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丹佛发育筛查试验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2" name="Text3" descr="f3511245-db26-4269-aa78-d090d332dc8d"/>
              <p:cNvSpPr txBox="1"/>
              <p:nvPr/>
            </p:nvSpPr>
            <p:spPr>
              <a:xfrm>
                <a:off x="1383527" y="2404361"/>
                <a:ext cx="4797998" cy="53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适用于0 - 6岁儿童，按项目标准了解发育状况。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13" name="组合 12" descr="4c6ce924-eba5-409c-a746-90e5536ddb74"/>
            <p:cNvGrpSpPr/>
            <p:nvPr/>
          </p:nvGrpSpPr>
          <p:grpSpPr>
            <a:xfrm>
              <a:off x="660400" y="5121878"/>
              <a:ext cx="5295900" cy="1012222"/>
              <a:chOff x="885625" y="1931699"/>
              <a:chExt cx="5295900" cy="1012222"/>
            </a:xfrm>
          </p:grpSpPr>
          <p:sp>
            <p:nvSpPr>
              <p:cNvPr id="14" name="Number4" descr="26f4932c-e45a-4ec0-b82f-4ba94ce837fd"/>
              <p:cNvSpPr/>
              <p:nvPr/>
            </p:nvSpPr>
            <p:spPr>
              <a:xfrm flipH="1">
                <a:off x="885625" y="1931699"/>
                <a:ext cx="472502" cy="472662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639CEF"/>
                    </a:solidFill>
                    <a:latin typeface="Arial" panose="020B0604020202020204"/>
                  </a:rPr>
                  <a:t>4</a:t>
                </a:r>
                <a:endParaRPr lang="en-US" sz="1800" b="0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15" name="Bullet4" descr="be2e4f76-368e-4334-9603-8ba5e2c0acfe"/>
              <p:cNvSpPr txBox="1"/>
              <p:nvPr/>
            </p:nvSpPr>
            <p:spPr>
              <a:xfrm>
                <a:off x="1383527" y="1931699"/>
                <a:ext cx="4797998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入学合格测验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6" name="Text4" descr="11845ffb-e966-401b-8c01-db76188fc364"/>
              <p:cNvSpPr txBox="1"/>
              <p:nvPr/>
            </p:nvSpPr>
            <p:spPr>
              <a:xfrm>
                <a:off x="1383527" y="2404361"/>
                <a:ext cx="4797998" cy="53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包含多类内容，评定儿童入学前的综合能力。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70" name="组合 69" descr="4eae9c6b-4b45-43cf-83f0-44b8559d0988"/>
            <p:cNvGrpSpPr/>
            <p:nvPr/>
          </p:nvGrpSpPr>
          <p:grpSpPr>
            <a:xfrm>
              <a:off x="6223000" y="1761003"/>
              <a:ext cx="5295900" cy="1012222"/>
              <a:chOff x="885625" y="1931699"/>
              <a:chExt cx="5295900" cy="1012222"/>
            </a:xfrm>
          </p:grpSpPr>
          <p:sp>
            <p:nvSpPr>
              <p:cNvPr id="83" name="Number5" descr="3688c097-c07f-4796-87f7-9605d297abfc"/>
              <p:cNvSpPr/>
              <p:nvPr/>
            </p:nvSpPr>
            <p:spPr>
              <a:xfrm flipH="1">
                <a:off x="885625" y="1931699"/>
                <a:ext cx="472502" cy="472662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639CEF"/>
                    </a:solidFill>
                    <a:latin typeface="Arial" panose="020B0604020202020204"/>
                  </a:rPr>
                  <a:t>5</a:t>
                </a:r>
                <a:endParaRPr lang="en-US" sz="1800" b="0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84" name="Bullet5" descr="a838a0a9-b7d0-4c8f-a5af-3304e2a95333"/>
              <p:cNvSpPr txBox="1"/>
              <p:nvPr/>
            </p:nvSpPr>
            <p:spPr>
              <a:xfrm>
                <a:off x="1383527" y="1931699"/>
                <a:ext cx="4797998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绘人测验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5" name="Text5" descr="63f625d9-8682-478c-8f53-1660f9ae3c87"/>
              <p:cNvSpPr txBox="1"/>
              <p:nvPr/>
            </p:nvSpPr>
            <p:spPr>
              <a:xfrm>
                <a:off x="1383527" y="2404361"/>
                <a:ext cx="4797998" cy="53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反映视觉、听觉等多方面能力，适用于5 - 9岁半儿童。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71" name="组合 70" descr="d96959fd-b873-4a3d-824c-d4b9118deaa6"/>
            <p:cNvGrpSpPr/>
            <p:nvPr/>
          </p:nvGrpSpPr>
          <p:grpSpPr>
            <a:xfrm>
              <a:off x="6223000" y="2881295"/>
              <a:ext cx="5295900" cy="1012222"/>
              <a:chOff x="885625" y="1931699"/>
              <a:chExt cx="5295900" cy="1012222"/>
            </a:xfrm>
          </p:grpSpPr>
          <p:sp>
            <p:nvSpPr>
              <p:cNvPr id="80" name="Number6" descr="b9db35eb-b797-41dc-9d82-faf6eb3ee7cf"/>
              <p:cNvSpPr/>
              <p:nvPr/>
            </p:nvSpPr>
            <p:spPr>
              <a:xfrm flipH="1">
                <a:off x="885625" y="1931699"/>
                <a:ext cx="472502" cy="472662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639CEF"/>
                    </a:solidFill>
                    <a:latin typeface="Arial" panose="020B0604020202020204"/>
                  </a:rPr>
                  <a:t>6</a:t>
                </a:r>
                <a:endParaRPr lang="en-US" sz="1800" b="0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81" name="Bullet6" descr="43210b4a-87de-41be-9b35-444aa6ff1a13"/>
              <p:cNvSpPr txBox="1"/>
              <p:nvPr/>
            </p:nvSpPr>
            <p:spPr>
              <a:xfrm>
                <a:off x="1383527" y="1931699"/>
                <a:ext cx="4797998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图画词汇测验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2" name="Text6" descr="e877615b-ed2c-448a-aa1b-0ced38a9bdf4"/>
              <p:cNvSpPr txBox="1"/>
              <p:nvPr/>
            </p:nvSpPr>
            <p:spPr>
              <a:xfrm>
                <a:off x="1383527" y="2404361"/>
                <a:ext cx="4797998" cy="53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适合语言及运动障碍者，简单可行，可作为诊断工具。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72" name="组合 71" descr="18ca7ebb-f8d0-4493-8851-28f916f8ffe9"/>
            <p:cNvGrpSpPr/>
            <p:nvPr/>
          </p:nvGrpSpPr>
          <p:grpSpPr>
            <a:xfrm>
              <a:off x="6223000" y="4001587"/>
              <a:ext cx="5295900" cy="1012222"/>
              <a:chOff x="885625" y="1931699"/>
              <a:chExt cx="5295900" cy="1012222"/>
            </a:xfrm>
          </p:grpSpPr>
          <p:sp>
            <p:nvSpPr>
              <p:cNvPr id="77" name="Number7" descr="557f210f-c78d-4177-8981-6e0248bb45dc"/>
              <p:cNvSpPr/>
              <p:nvPr/>
            </p:nvSpPr>
            <p:spPr>
              <a:xfrm flipH="1">
                <a:off x="885625" y="1931699"/>
                <a:ext cx="472502" cy="472662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639CEF"/>
                    </a:solidFill>
                    <a:latin typeface="Arial" panose="020B0604020202020204"/>
                  </a:rPr>
                  <a:t>7</a:t>
                </a:r>
                <a:endParaRPr lang="en-US" sz="1800" b="0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78" name="Bullet7" descr="2f2a2da9-22f3-4c9e-9b16-4878e7f7aae5"/>
              <p:cNvSpPr txBox="1"/>
              <p:nvPr/>
            </p:nvSpPr>
            <p:spPr>
              <a:xfrm>
                <a:off x="1383527" y="1931699"/>
                <a:ext cx="4797998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韦氏学龄前及学龄初期儿童智力量表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79" name="Text7" descr="185c55dd-82ad-4ebb-ada5-4a79e3f91f3b"/>
              <p:cNvSpPr txBox="1"/>
              <p:nvPr/>
            </p:nvSpPr>
            <p:spPr>
              <a:xfrm>
                <a:off x="1383527" y="2404361"/>
                <a:ext cx="4797998" cy="53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含词语和操作类内容，用于4 - 6岁半儿童智商评估。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73" name="组合 72" descr="aa72d516-1754-4ded-bfe4-c59bbcd008d9"/>
            <p:cNvGrpSpPr/>
            <p:nvPr/>
          </p:nvGrpSpPr>
          <p:grpSpPr>
            <a:xfrm>
              <a:off x="6223000" y="5121878"/>
              <a:ext cx="5295900" cy="1012222"/>
              <a:chOff x="885625" y="1931699"/>
              <a:chExt cx="5295900" cy="1012222"/>
            </a:xfrm>
          </p:grpSpPr>
          <p:sp>
            <p:nvSpPr>
              <p:cNvPr id="74" name="Number8" descr="bb8bdcfb-df3e-428e-8cb0-ff0e7baa4afa"/>
              <p:cNvSpPr/>
              <p:nvPr/>
            </p:nvSpPr>
            <p:spPr>
              <a:xfrm flipH="1">
                <a:off x="885625" y="1931699"/>
                <a:ext cx="472502" cy="472662"/>
              </a:xfrm>
              <a:prstGeom prst="ellipse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algn="ctr"/>
                <a:r>
                  <a:rPr lang="en-US" sz="1800" b="0" i="0" u="none">
                    <a:solidFill>
                      <a:srgbClr val="639CEF"/>
                    </a:solidFill>
                    <a:latin typeface="Arial" panose="020B0604020202020204"/>
                  </a:rPr>
                  <a:t>8</a:t>
                </a:r>
                <a:endParaRPr lang="en-US" sz="1800" b="0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75" name="Bullet8" descr="0a3d4f51-6281-4a0b-a1e3-a1cfe70bf677"/>
              <p:cNvSpPr txBox="1"/>
              <p:nvPr/>
            </p:nvSpPr>
            <p:spPr>
              <a:xfrm>
                <a:off x="1383527" y="1931699"/>
                <a:ext cx="4797998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麦卡锡儿童能力量表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76" name="Text8" descr="8b63a018-37ca-49fd-8598-c0760a6e504b"/>
              <p:cNvSpPr txBox="1"/>
              <p:nvPr/>
            </p:nvSpPr>
            <p:spPr>
              <a:xfrm>
                <a:off x="1383527" y="2404361"/>
                <a:ext cx="4797998" cy="5395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专为学前儿童设计，评估认知及特殊能力。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39CEF"/>
      </a:accent1>
      <a:accent2>
        <a:srgbClr val="BF87B8"/>
      </a:accent2>
      <a:accent3>
        <a:srgbClr val="F9738A"/>
      </a:accent3>
      <a:accent4>
        <a:srgbClr val="45F9D7"/>
      </a:accent4>
      <a:accent5>
        <a:srgbClr val="7865ED"/>
      </a:accent5>
      <a:accent6>
        <a:srgbClr val="F7CB4F"/>
      </a:accent6>
      <a:hlink>
        <a:srgbClr val="F84D4D"/>
      </a:hlink>
      <a:folHlink>
        <a:srgbClr val="979797"/>
      </a:folHlink>
    </a:clrScheme>
    <a:fontScheme name="iSlide">
      <a:majorFont>
        <a:latin typeface="Lato Black"/>
        <a:ea typeface="华康方圆体 Std W7"/>
        <a:cs typeface=""/>
      </a:majorFont>
      <a:minorFont>
        <a:latin typeface="Lato"/>
        <a:ea typeface="思源黑体 CN Normal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 Presentation Template</Template>
  <TotalTime>0</TotalTime>
  <Words>1351</Words>
  <Application>WPS 演示</Application>
  <PresentationFormat>宽屏</PresentationFormat>
  <Paragraphs>198</Paragraphs>
  <Slides>11</Slides>
  <Notes>7</Notes>
  <HiddenSlides>7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Arial</vt:lpstr>
      <vt:lpstr>宋体</vt:lpstr>
      <vt:lpstr>Wingdings</vt:lpstr>
      <vt:lpstr>华康方圆体 Std W7</vt:lpstr>
      <vt:lpstr>Segoe Print</vt:lpstr>
      <vt:lpstr>思源黑体 CN Normal</vt:lpstr>
      <vt:lpstr>Lato Black</vt:lpstr>
      <vt:lpstr>Arial</vt:lpstr>
      <vt:lpstr>Lato</vt:lpstr>
      <vt:lpstr>黑体</vt:lpstr>
      <vt:lpstr>微软雅黑</vt:lpstr>
      <vt:lpstr>Arial Unicode MS</vt:lpstr>
      <vt:lpstr>等线</vt:lpstr>
      <vt:lpstr>Calibri</vt:lpstr>
      <vt:lpstr>思源黑体 CN Normal</vt:lpstr>
      <vt:lpstr>Lato Black</vt:lpstr>
      <vt:lpstr>Designed by iSlide</vt:lpstr>
      <vt:lpstr>学前儿童心理的发育与保健</vt:lpstr>
      <vt:lpstr>目录</vt:lpstr>
      <vt:lpstr>心理健康概述</vt:lpstr>
      <vt:lpstr>什么是心理健康</vt:lpstr>
      <vt:lpstr>学前儿童心理健康的重要性</vt:lpstr>
      <vt:lpstr>儿童心理健康的指标</vt:lpstr>
      <vt:lpstr>使儿童有健康心理的方法</vt:lpstr>
      <vt:lpstr>学前儿童心理发育的测量与评价</vt:lpstr>
      <vt:lpstr>常用学前儿童心理发展评价方法</vt:lpstr>
      <vt:lpstr>学前儿童社会适应能力的测量方法</vt:lpstr>
      <vt:lpstr>谢谢观看</vt:lpstr>
    </vt:vector>
  </TitlesOfParts>
  <Company>iSlide</Company>
  <LinksUpToDate>false</LinksUpToDate>
  <SharedDoc>false</SharedDoc>
  <HyperlinksChanged>false</HyperlinksChanged>
  <AppVersion>14.0000</AppVersion>
  <Manager>婷婷煜立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婷婷煜立</dc:creator>
  <cp:lastModifiedBy>CHEN</cp:lastModifiedBy>
  <cp:revision>2</cp:revision>
  <cp:lastPrinted>2024-11-10T16:00:00Z</cp:lastPrinted>
  <dcterms:created xsi:type="dcterms:W3CDTF">2024-11-10T16:00:00Z</dcterms:created>
  <dcterms:modified xsi:type="dcterms:W3CDTF">2025-07-28T02:11:03Z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2c5ec207-e925-4be5-861e-a7bc7bb8d660</vt:lpwstr>
  </property>
  <property fmtid="{D5CDD505-2E9C-101B-9397-08002B2CF9AE}" pid="3" name="ICV">
    <vt:lpwstr>50284A1C731B4385BE74A50B0D2B9E3C_12</vt:lpwstr>
  </property>
  <property fmtid="{D5CDD505-2E9C-101B-9397-08002B2CF9AE}" pid="4" name="KSOProductBuildVer">
    <vt:lpwstr>2052-12.1.0.21915</vt:lpwstr>
  </property>
</Properties>
</file>