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2.svg" ContentType="image/svg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</p:sldIdLst>
  <p:sldSz cx="12192000" cy="6858000"/>
  <p:notesSz cx="6858000" cy="9144000"/>
  <p:custDataLst>
    <p:tags r:id="rId30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416" userDrawn="1">
          <p15:clr>
            <a:srgbClr val="A4A3A4"/>
          </p15:clr>
        </p15:guide>
        <p15:guide id="2" pos="7256" userDrawn="1">
          <p15:clr>
            <a:srgbClr val="A4A3A4"/>
          </p15:clr>
        </p15:guide>
        <p15:guide id="3" orient="horz" pos="648" userDrawn="1">
          <p15:clr>
            <a:srgbClr val="A4A3A4"/>
          </p15:clr>
        </p15:guide>
        <p15:guide id="4" orient="horz" pos="712" userDrawn="1">
          <p15:clr>
            <a:srgbClr val="A4A3A4"/>
          </p15:clr>
        </p15:guide>
        <p15:guide id="5" orient="horz" pos="3928" userDrawn="1">
          <p15:clr>
            <a:srgbClr val="A4A3A4"/>
          </p15:clr>
        </p15:guide>
        <p15:guide id="6" orient="horz" pos="38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FAFE"/>
    <a:srgbClr val="F0F5FE"/>
    <a:srgbClr val="D5E8FF"/>
    <a:srgbClr val="639CEF"/>
    <a:srgbClr val="D5E0FF"/>
    <a:srgbClr val="DDE6FF"/>
    <a:srgbClr val="96BDF4"/>
    <a:srgbClr val="D1DDFF"/>
    <a:srgbClr val="C7D6FF"/>
    <a:srgbClr val="C8B5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78" autoAdjust="0"/>
    <p:restoredTop sz="94737" autoAdjust="0"/>
  </p:normalViewPr>
  <p:slideViewPr>
    <p:cSldViewPr snapToGrid="0" showGuides="1">
      <p:cViewPr varScale="1">
        <p:scale>
          <a:sx n="60" d="100"/>
          <a:sy n="60" d="100"/>
        </p:scale>
        <p:origin x="342" y="90"/>
      </p:cViewPr>
      <p:guideLst>
        <p:guide pos="416"/>
        <p:guide pos="7256"/>
        <p:guide orient="horz" pos="648"/>
        <p:guide orient="horz" pos="712"/>
        <p:guide orient="horz" pos="3928"/>
        <p:guide orient="horz" pos="388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760955-7120-48CF-A8BA-A6A75EC7E14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D31F0A-3883-48E7-8EA6-5054324991F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microsoft.com/office/2007/relationships/hdphoto" Target="../media/image6.wdp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8" Type="http://schemas.openxmlformats.org/officeDocument/2006/relationships/image" Target="../media/image17.png"/><Relationship Id="rId17" Type="http://schemas.microsoft.com/office/2007/relationships/hdphoto" Target="../media/image16.wdp"/><Relationship Id="rId16" Type="http://schemas.openxmlformats.org/officeDocument/2006/relationships/image" Target="../media/image15.png"/><Relationship Id="rId15" Type="http://schemas.openxmlformats.org/officeDocument/2006/relationships/image" Target="../media/image14.png"/><Relationship Id="rId14" Type="http://schemas.openxmlformats.org/officeDocument/2006/relationships/image" Target="../media/image13.png"/><Relationship Id="rId13" Type="http://schemas.openxmlformats.org/officeDocument/2006/relationships/image" Target="../media/image12.png"/><Relationship Id="rId12" Type="http://schemas.openxmlformats.org/officeDocument/2006/relationships/image" Target="../media/image11.png"/><Relationship Id="rId11" Type="http://schemas.openxmlformats.org/officeDocument/2006/relationships/image" Target="../media/image10.png"/><Relationship Id="rId10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14.png"/><Relationship Id="rId7" Type="http://schemas.openxmlformats.org/officeDocument/2006/relationships/image" Target="../media/image11.png"/><Relationship Id="rId6" Type="http://schemas.openxmlformats.org/officeDocument/2006/relationships/image" Target="../media/image9.png"/><Relationship Id="rId5" Type="http://schemas.openxmlformats.org/officeDocument/2006/relationships/image" Target="../media/image3.png"/><Relationship Id="rId4" Type="http://schemas.openxmlformats.org/officeDocument/2006/relationships/image" Target="../media/image2.svg"/><Relationship Id="rId3" Type="http://schemas.openxmlformats.org/officeDocument/2006/relationships/image" Target="../media/image1.png"/><Relationship Id="rId2" Type="http://schemas.openxmlformats.org/officeDocument/2006/relationships/image" Target="../media/image18.png"/><Relationship Id="rId12" Type="http://schemas.microsoft.com/office/2007/relationships/hdphoto" Target="../media/image6.wdp"/><Relationship Id="rId11" Type="http://schemas.openxmlformats.org/officeDocument/2006/relationships/image" Target="../media/image5.png"/><Relationship Id="rId10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9.png"/><Relationship Id="rId7" Type="http://schemas.openxmlformats.org/officeDocument/2006/relationships/image" Target="../media/image7.png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svg"/><Relationship Id="rId3" Type="http://schemas.openxmlformats.org/officeDocument/2006/relationships/image" Target="../media/image1.png"/><Relationship Id="rId2" Type="http://schemas.openxmlformats.org/officeDocument/2006/relationships/image" Target="../media/image18.png"/><Relationship Id="rId19" Type="http://schemas.microsoft.com/office/2007/relationships/hdphoto" Target="../media/image16.wdp"/><Relationship Id="rId18" Type="http://schemas.openxmlformats.org/officeDocument/2006/relationships/image" Target="../media/image15.png"/><Relationship Id="rId17" Type="http://schemas.microsoft.com/office/2007/relationships/hdphoto" Target="../media/image6.wdp"/><Relationship Id="rId16" Type="http://schemas.openxmlformats.org/officeDocument/2006/relationships/image" Target="../media/image5.png"/><Relationship Id="rId15" Type="http://schemas.openxmlformats.org/officeDocument/2006/relationships/image" Target="../media/image8.png"/><Relationship Id="rId14" Type="http://schemas.openxmlformats.org/officeDocument/2006/relationships/image" Target="../media/image17.png"/><Relationship Id="rId13" Type="http://schemas.openxmlformats.org/officeDocument/2006/relationships/image" Target="../media/image14.png"/><Relationship Id="rId12" Type="http://schemas.openxmlformats.org/officeDocument/2006/relationships/image" Target="../media/image13.png"/><Relationship Id="rId11" Type="http://schemas.openxmlformats.org/officeDocument/2006/relationships/image" Target="../media/image12.png"/><Relationship Id="rId10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Title Slide">
    <p:bg>
      <p:bgPr>
        <a:solidFill>
          <a:srgbClr val="D5E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 descr="29795cde-837d-4299-b6d7-e01575d9c09c"/>
          <p:cNvGrpSpPr/>
          <p:nvPr/>
        </p:nvGrpSpPr>
        <p:grpSpPr>
          <a:xfrm rot="21426917">
            <a:off x="1745750" y="306911"/>
            <a:ext cx="8871857" cy="4876559"/>
            <a:chOff x="1636396" y="425253"/>
            <a:chExt cx="8871857" cy="4876559"/>
          </a:xfrm>
        </p:grpSpPr>
        <p:sp>
          <p:nvSpPr>
            <p:cNvPr id="7" name="任意多边形: 形状 6" descr="9435a320-8ea9-4cf2-b98e-266b2a9862da"/>
            <p:cNvSpPr/>
            <p:nvPr/>
          </p:nvSpPr>
          <p:spPr>
            <a:xfrm flipH="1" flipV="1">
              <a:off x="1636396" y="425253"/>
              <a:ext cx="8871857" cy="4876559"/>
            </a:xfrm>
            <a:custGeom>
              <a:avLst/>
              <a:gdLst>
                <a:gd name="connsiteX0" fmla="*/ 795122 w 795122"/>
                <a:gd name="connsiteY0" fmla="*/ 239221 h 502630"/>
                <a:gd name="connsiteX1" fmla="*/ 639875 w 795122"/>
                <a:gd name="connsiteY1" fmla="*/ 83878 h 502630"/>
                <a:gd name="connsiteX2" fmla="*/ 622932 w 795122"/>
                <a:gd name="connsiteY2" fmla="*/ 84833 h 502630"/>
                <a:gd name="connsiteX3" fmla="*/ 414143 w 795122"/>
                <a:gd name="connsiteY3" fmla="*/ 16925 h 502630"/>
                <a:gd name="connsiteX4" fmla="*/ 369659 w 795122"/>
                <a:gd name="connsiteY4" fmla="*/ 50901 h 502630"/>
                <a:gd name="connsiteX5" fmla="*/ 164706 w 795122"/>
                <a:gd name="connsiteY5" fmla="*/ 58918 h 502630"/>
                <a:gd name="connsiteX6" fmla="*/ 134187 w 795122"/>
                <a:gd name="connsiteY6" fmla="*/ 109792 h 502630"/>
                <a:gd name="connsiteX7" fmla="*/ 1456 w 795122"/>
                <a:gd name="connsiteY7" fmla="*/ 284683 h 502630"/>
                <a:gd name="connsiteX8" fmla="*/ 147693 w 795122"/>
                <a:gd name="connsiteY8" fmla="*/ 418665 h 502630"/>
                <a:gd name="connsiteX9" fmla="*/ 342313 w 795122"/>
                <a:gd name="connsiteY9" fmla="*/ 462476 h 502630"/>
                <a:gd name="connsiteX10" fmla="*/ 494191 w 795122"/>
                <a:gd name="connsiteY10" fmla="*/ 478640 h 502630"/>
                <a:gd name="connsiteX11" fmla="*/ 511639 w 795122"/>
                <a:gd name="connsiteY11" fmla="*/ 460853 h 502630"/>
                <a:gd name="connsiteX12" fmla="*/ 714707 w 795122"/>
                <a:gd name="connsiteY12" fmla="*/ 377202 h 502630"/>
                <a:gd name="connsiteX13" fmla="*/ 715756 w 795122"/>
                <a:gd name="connsiteY13" fmla="*/ 374615 h 502630"/>
                <a:gd name="connsiteX14" fmla="*/ 795122 w 795122"/>
                <a:gd name="connsiteY14" fmla="*/ 239221 h 502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95122" h="502630">
                  <a:moveTo>
                    <a:pt x="795122" y="239221"/>
                  </a:moveTo>
                  <a:cubicBezTo>
                    <a:pt x="795151" y="153455"/>
                    <a:pt x="725640" y="83902"/>
                    <a:pt x="639875" y="83878"/>
                  </a:cubicBezTo>
                  <a:cubicBezTo>
                    <a:pt x="634215" y="83883"/>
                    <a:pt x="628559" y="84202"/>
                    <a:pt x="622932" y="84833"/>
                  </a:cubicBezTo>
                  <a:cubicBezTo>
                    <a:pt x="584028" y="8426"/>
                    <a:pt x="490550" y="-21975"/>
                    <a:pt x="414143" y="16925"/>
                  </a:cubicBezTo>
                  <a:cubicBezTo>
                    <a:pt x="397382" y="25463"/>
                    <a:pt x="382306" y="36974"/>
                    <a:pt x="369659" y="50901"/>
                  </a:cubicBezTo>
                  <a:cubicBezTo>
                    <a:pt x="310849" y="-3482"/>
                    <a:pt x="219088" y="107"/>
                    <a:pt x="164706" y="58918"/>
                  </a:cubicBezTo>
                  <a:cubicBezTo>
                    <a:pt x="151136" y="73589"/>
                    <a:pt x="140745" y="90913"/>
                    <a:pt x="134187" y="109792"/>
                  </a:cubicBezTo>
                  <a:cubicBezTo>
                    <a:pt x="49240" y="121437"/>
                    <a:pt x="-10185" y="199734"/>
                    <a:pt x="1456" y="284683"/>
                  </a:cubicBezTo>
                  <a:cubicBezTo>
                    <a:pt x="11603" y="358718"/>
                    <a:pt x="73054" y="415019"/>
                    <a:pt x="147693" y="418665"/>
                  </a:cubicBezTo>
                  <a:cubicBezTo>
                    <a:pt x="193324" y="478583"/>
                    <a:pt x="275407" y="497062"/>
                    <a:pt x="342313" y="462476"/>
                  </a:cubicBezTo>
                  <a:cubicBezTo>
                    <a:pt x="379791" y="508878"/>
                    <a:pt x="447789" y="516118"/>
                    <a:pt x="494191" y="478640"/>
                  </a:cubicBezTo>
                  <a:cubicBezTo>
                    <a:pt x="500672" y="473405"/>
                    <a:pt x="506528" y="467435"/>
                    <a:pt x="511639" y="460853"/>
                  </a:cubicBezTo>
                  <a:cubicBezTo>
                    <a:pt x="590814" y="493831"/>
                    <a:pt x="681729" y="456377"/>
                    <a:pt x="714707" y="377202"/>
                  </a:cubicBezTo>
                  <a:cubicBezTo>
                    <a:pt x="715064" y="376343"/>
                    <a:pt x="715413" y="375479"/>
                    <a:pt x="715756" y="374615"/>
                  </a:cubicBezTo>
                  <a:cubicBezTo>
                    <a:pt x="764755" y="347164"/>
                    <a:pt x="795108" y="295388"/>
                    <a:pt x="795122" y="239221"/>
                  </a:cubicBezTo>
                  <a:close/>
                </a:path>
              </a:pathLst>
            </a:custGeom>
            <a:solidFill>
              <a:srgbClr val="F8FAFE"/>
            </a:solidFill>
            <a:ln w="50800" cap="flat">
              <a:solidFill>
                <a:schemeClr val="accent1"/>
              </a:solidFill>
              <a:prstDash val="solid"/>
              <a:miter/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" name="任意多边形: 形状 8" descr="92e30a37-9fb5-4d23-9a51-88c36513e5f5"/>
            <p:cNvSpPr/>
            <p:nvPr/>
          </p:nvSpPr>
          <p:spPr>
            <a:xfrm flipH="1" flipV="1">
              <a:off x="1849317" y="590423"/>
              <a:ext cx="8446014" cy="4546218"/>
            </a:xfrm>
            <a:custGeom>
              <a:avLst/>
              <a:gdLst>
                <a:gd name="connsiteX0" fmla="*/ 795122 w 795122"/>
                <a:gd name="connsiteY0" fmla="*/ 239221 h 502630"/>
                <a:gd name="connsiteX1" fmla="*/ 639875 w 795122"/>
                <a:gd name="connsiteY1" fmla="*/ 83878 h 502630"/>
                <a:gd name="connsiteX2" fmla="*/ 622932 w 795122"/>
                <a:gd name="connsiteY2" fmla="*/ 84833 h 502630"/>
                <a:gd name="connsiteX3" fmla="*/ 414143 w 795122"/>
                <a:gd name="connsiteY3" fmla="*/ 16925 h 502630"/>
                <a:gd name="connsiteX4" fmla="*/ 369659 w 795122"/>
                <a:gd name="connsiteY4" fmla="*/ 50901 h 502630"/>
                <a:gd name="connsiteX5" fmla="*/ 164706 w 795122"/>
                <a:gd name="connsiteY5" fmla="*/ 58918 h 502630"/>
                <a:gd name="connsiteX6" fmla="*/ 134187 w 795122"/>
                <a:gd name="connsiteY6" fmla="*/ 109792 h 502630"/>
                <a:gd name="connsiteX7" fmla="*/ 1456 w 795122"/>
                <a:gd name="connsiteY7" fmla="*/ 284683 h 502630"/>
                <a:gd name="connsiteX8" fmla="*/ 147693 w 795122"/>
                <a:gd name="connsiteY8" fmla="*/ 418665 h 502630"/>
                <a:gd name="connsiteX9" fmla="*/ 342313 w 795122"/>
                <a:gd name="connsiteY9" fmla="*/ 462476 h 502630"/>
                <a:gd name="connsiteX10" fmla="*/ 494191 w 795122"/>
                <a:gd name="connsiteY10" fmla="*/ 478640 h 502630"/>
                <a:gd name="connsiteX11" fmla="*/ 511639 w 795122"/>
                <a:gd name="connsiteY11" fmla="*/ 460853 h 502630"/>
                <a:gd name="connsiteX12" fmla="*/ 714707 w 795122"/>
                <a:gd name="connsiteY12" fmla="*/ 377202 h 502630"/>
                <a:gd name="connsiteX13" fmla="*/ 715756 w 795122"/>
                <a:gd name="connsiteY13" fmla="*/ 374615 h 502630"/>
                <a:gd name="connsiteX14" fmla="*/ 795122 w 795122"/>
                <a:gd name="connsiteY14" fmla="*/ 239221 h 502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95122" h="502630">
                  <a:moveTo>
                    <a:pt x="795122" y="239221"/>
                  </a:moveTo>
                  <a:cubicBezTo>
                    <a:pt x="795151" y="153455"/>
                    <a:pt x="725640" y="83902"/>
                    <a:pt x="639875" y="83878"/>
                  </a:cubicBezTo>
                  <a:cubicBezTo>
                    <a:pt x="634215" y="83883"/>
                    <a:pt x="628559" y="84202"/>
                    <a:pt x="622932" y="84833"/>
                  </a:cubicBezTo>
                  <a:cubicBezTo>
                    <a:pt x="584028" y="8426"/>
                    <a:pt x="490550" y="-21975"/>
                    <a:pt x="414143" y="16925"/>
                  </a:cubicBezTo>
                  <a:cubicBezTo>
                    <a:pt x="397382" y="25463"/>
                    <a:pt x="382306" y="36974"/>
                    <a:pt x="369659" y="50901"/>
                  </a:cubicBezTo>
                  <a:cubicBezTo>
                    <a:pt x="310849" y="-3482"/>
                    <a:pt x="219088" y="107"/>
                    <a:pt x="164706" y="58918"/>
                  </a:cubicBezTo>
                  <a:cubicBezTo>
                    <a:pt x="151136" y="73589"/>
                    <a:pt x="140745" y="90913"/>
                    <a:pt x="134187" y="109792"/>
                  </a:cubicBezTo>
                  <a:cubicBezTo>
                    <a:pt x="49240" y="121437"/>
                    <a:pt x="-10185" y="199734"/>
                    <a:pt x="1456" y="284683"/>
                  </a:cubicBezTo>
                  <a:cubicBezTo>
                    <a:pt x="11603" y="358718"/>
                    <a:pt x="73054" y="415019"/>
                    <a:pt x="147693" y="418665"/>
                  </a:cubicBezTo>
                  <a:cubicBezTo>
                    <a:pt x="193324" y="478583"/>
                    <a:pt x="275407" y="497062"/>
                    <a:pt x="342313" y="462476"/>
                  </a:cubicBezTo>
                  <a:cubicBezTo>
                    <a:pt x="379791" y="508878"/>
                    <a:pt x="447789" y="516118"/>
                    <a:pt x="494191" y="478640"/>
                  </a:cubicBezTo>
                  <a:cubicBezTo>
                    <a:pt x="500672" y="473405"/>
                    <a:pt x="506528" y="467435"/>
                    <a:pt x="511639" y="460853"/>
                  </a:cubicBezTo>
                  <a:cubicBezTo>
                    <a:pt x="590814" y="493831"/>
                    <a:pt x="681729" y="456377"/>
                    <a:pt x="714707" y="377202"/>
                  </a:cubicBezTo>
                  <a:cubicBezTo>
                    <a:pt x="715064" y="376343"/>
                    <a:pt x="715413" y="375479"/>
                    <a:pt x="715756" y="374615"/>
                  </a:cubicBezTo>
                  <a:cubicBezTo>
                    <a:pt x="764755" y="347164"/>
                    <a:pt x="795108" y="295388"/>
                    <a:pt x="795122" y="239221"/>
                  </a:cubicBezTo>
                  <a:close/>
                </a:path>
              </a:pathLst>
            </a:custGeom>
            <a:noFill/>
            <a:ln w="25400" cap="flat">
              <a:solidFill>
                <a:schemeClr val="accent1"/>
              </a:solidFill>
              <a:prstDash val="dashDot"/>
              <a:miter/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pic>
        <p:nvPicPr>
          <p:cNvPr id="6" name="图形 5" descr="0d7a4a90-63e7-440b-9ea7-e6efed04b4c2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29609" y="241219"/>
            <a:ext cx="1733550" cy="923925"/>
          </a:xfrm>
          <a:prstGeom prst="rect">
            <a:avLst/>
          </a:prstGeom>
        </p:spPr>
      </p:pic>
      <p:sp>
        <p:nvSpPr>
          <p:cNvPr id="17" name="矩形 16" descr="84daec4c-12b4-41d2-ba20-f991a20a167f"/>
          <p:cNvSpPr/>
          <p:nvPr/>
        </p:nvSpPr>
        <p:spPr>
          <a:xfrm>
            <a:off x="0" y="5898770"/>
            <a:ext cx="12185650" cy="955268"/>
          </a:xfrm>
          <a:prstGeom prst="rect">
            <a:avLst/>
          </a:prstGeom>
          <a:solidFill>
            <a:srgbClr val="96BD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 descr="3fefb1a5-da8a-4bf9-9130-fe9ef0db0ce1"/>
          <p:cNvSpPr/>
          <p:nvPr/>
        </p:nvSpPr>
        <p:spPr>
          <a:xfrm>
            <a:off x="0" y="0"/>
            <a:ext cx="2213271" cy="1207659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 descr="2da473dd-2c2d-4be4-8b3d-d0bb664a94bb"/>
          <p:cNvSpPr/>
          <p:nvPr/>
        </p:nvSpPr>
        <p:spPr>
          <a:xfrm>
            <a:off x="9950280" y="2336"/>
            <a:ext cx="2241720" cy="2289452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 descr="b5386709-730e-4e30-a823-b1557eb62b39"/>
          <p:cNvSpPr/>
          <p:nvPr/>
        </p:nvSpPr>
        <p:spPr>
          <a:xfrm>
            <a:off x="0" y="6248398"/>
            <a:ext cx="1662551" cy="609602"/>
          </a:xfrm>
          <a:prstGeom prst="rect">
            <a:avLst/>
          </a:prstGeom>
          <a:blipFill>
            <a:blip r:embed="rId6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 descr="8749cc29-075e-4b94-a813-634bdfc30f96"/>
          <p:cNvSpPr/>
          <p:nvPr/>
        </p:nvSpPr>
        <p:spPr>
          <a:xfrm>
            <a:off x="0" y="2895434"/>
            <a:ext cx="2082230" cy="1678813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 descr="25fdcc52-5055-4e73-bf2a-a6deb19c30a4"/>
          <p:cNvSpPr>
            <a:spLocks noGrp="1"/>
          </p:cNvSpPr>
          <p:nvPr>
            <p:ph type="ctrTitle" hasCustomPrompt="1"/>
          </p:nvPr>
        </p:nvSpPr>
        <p:spPr>
          <a:xfrm>
            <a:off x="2392768" y="998870"/>
            <a:ext cx="7393764" cy="2016328"/>
          </a:xfrm>
        </p:spPr>
        <p:txBody>
          <a:bodyPr anchor="b">
            <a:normAutofit/>
          </a:bodyPr>
          <a:lstStyle>
            <a:lvl1pPr algn="ctr">
              <a:defRPr sz="5400">
                <a:solidFill>
                  <a:srgbClr val="639CEF"/>
                </a:solidFill>
              </a:defRPr>
            </a:lvl1pPr>
          </a:lstStyle>
          <a:p>
            <a:pPr lvl="0"/>
            <a:r>
              <a:rPr lang="en-US" dirty="0"/>
              <a:t>Click to </a:t>
            </a:r>
            <a:br>
              <a:rPr lang="en-US" dirty="0"/>
            </a:br>
            <a:r>
              <a:rPr lang="en-US" dirty="0"/>
              <a:t>add title</a:t>
            </a:r>
            <a:endParaRPr lang="en-US" dirty="0"/>
          </a:p>
        </p:txBody>
      </p:sp>
      <p:sp>
        <p:nvSpPr>
          <p:cNvPr id="3" name="副标题 2" descr="ff739546-f122-40e0-be5e-fc30b1ca61ef"/>
          <p:cNvSpPr>
            <a:spLocks noGrp="1"/>
          </p:cNvSpPr>
          <p:nvPr>
            <p:ph type="subTitle" idx="1" hasCustomPrompt="1"/>
          </p:nvPr>
        </p:nvSpPr>
        <p:spPr>
          <a:xfrm>
            <a:off x="3217745" y="3015197"/>
            <a:ext cx="5743810" cy="698726"/>
          </a:xfrm>
          <a:prstGeom prst="roundRect">
            <a:avLst>
              <a:gd name="adj" fmla="val 0"/>
            </a:avLst>
          </a:prstGeom>
          <a:noFill/>
        </p:spPr>
        <p:txBody>
          <a:bodyPr anchor="t">
            <a:normAutofit/>
          </a:bodyPr>
          <a:lstStyle>
            <a:lvl1pPr marL="0" indent="0" algn="ctr">
              <a:buNone/>
              <a:defRPr sz="2000" spc="3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 dirty="0"/>
              <a:t>Click to add subtitle</a:t>
            </a:r>
            <a:endParaRPr lang="en-US" dirty="0"/>
          </a:p>
        </p:txBody>
      </p:sp>
      <p:sp>
        <p:nvSpPr>
          <p:cNvPr id="4" name="文本占位符 3" descr="2a0de2e4-65c9-49cf-9b88-b0a472059dee"/>
          <p:cNvSpPr>
            <a:spLocks noGrp="1"/>
          </p:cNvSpPr>
          <p:nvPr>
            <p:ph type="body" sz="quarter" idx="13" hasCustomPrompt="1"/>
          </p:nvPr>
        </p:nvSpPr>
        <p:spPr>
          <a:xfrm>
            <a:off x="4618519" y="3647440"/>
            <a:ext cx="1382842" cy="378551"/>
          </a:xfrm>
          <a:prstGeom prst="roundRect">
            <a:avLst>
              <a:gd name="adj" fmla="val 50000"/>
            </a:avLst>
          </a:prstGeom>
          <a:solidFill>
            <a:srgbClr val="639CEF"/>
          </a:solidFill>
        </p:spPr>
        <p:txBody>
          <a:bodyPr wrap="square" anchor="ctr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pPr lvl="0"/>
            <a:r>
              <a:rPr lang="en-US" dirty="0"/>
              <a:t>Presenter name</a:t>
            </a:r>
            <a:endParaRPr lang="en-US" dirty="0"/>
          </a:p>
        </p:txBody>
      </p:sp>
      <p:sp>
        <p:nvSpPr>
          <p:cNvPr id="5" name="文本占位符 4" descr="035e12d3-bce4-42c3-8525-e911b201c010"/>
          <p:cNvSpPr>
            <a:spLocks noGrp="1"/>
          </p:cNvSpPr>
          <p:nvPr>
            <p:ph type="body" sz="quarter" idx="14" hasCustomPrompt="1"/>
          </p:nvPr>
        </p:nvSpPr>
        <p:spPr>
          <a:xfrm>
            <a:off x="6197249" y="3647440"/>
            <a:ext cx="1382842" cy="378551"/>
          </a:xfrm>
          <a:prstGeom prst="roundRect">
            <a:avLst>
              <a:gd name="adj" fmla="val 50000"/>
            </a:avLst>
          </a:prstGeom>
          <a:solidFill>
            <a:srgbClr val="639CEF"/>
          </a:solidFill>
        </p:spPr>
        <p:txBody>
          <a:bodyPr wrap="square" anchor="ctr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pPr lvl="0"/>
            <a:r>
              <a:rPr lang="en-US"/>
              <a:t>20XX.XX.XX</a:t>
            </a:r>
            <a:endParaRPr lang="en-US"/>
          </a:p>
        </p:txBody>
      </p:sp>
      <p:sp>
        <p:nvSpPr>
          <p:cNvPr id="33" name="矩形 32" descr="7e644e2a-4ea2-45fd-b645-2ca7960a7176"/>
          <p:cNvSpPr/>
          <p:nvPr/>
        </p:nvSpPr>
        <p:spPr>
          <a:xfrm>
            <a:off x="4772092" y="3913473"/>
            <a:ext cx="2319958" cy="2944527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 descr="1a51bf34-3f8d-4c0b-b342-c32be0149cfb"/>
          <p:cNvSpPr/>
          <p:nvPr/>
        </p:nvSpPr>
        <p:spPr>
          <a:xfrm>
            <a:off x="931175" y="4073371"/>
            <a:ext cx="2775499" cy="2784629"/>
          </a:xfrm>
          <a:prstGeom prst="rect">
            <a:avLst/>
          </a:prstGeom>
          <a:blipFill>
            <a:blip r:embed="rId10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 descr="0439131e-2633-4c94-b7e8-e9e1f4b3756d"/>
          <p:cNvSpPr/>
          <p:nvPr/>
        </p:nvSpPr>
        <p:spPr>
          <a:xfrm>
            <a:off x="3706674" y="5075763"/>
            <a:ext cx="1016635" cy="1180125"/>
          </a:xfrm>
          <a:prstGeom prst="rect">
            <a:avLst/>
          </a:prstGeom>
          <a:blipFill>
            <a:blip r:embed="rId11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 descr="245624b0-4e1b-4748-85f7-8f6e1cdc6d6e"/>
          <p:cNvSpPr/>
          <p:nvPr/>
        </p:nvSpPr>
        <p:spPr>
          <a:xfrm>
            <a:off x="8961555" y="5350946"/>
            <a:ext cx="1150901" cy="1160104"/>
          </a:xfrm>
          <a:prstGeom prst="rect">
            <a:avLst/>
          </a:prstGeom>
          <a:blipFill>
            <a:blip r:embed="rId12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 descr="9371161a-adf8-4837-b0ac-0e8e3a0f6ad1"/>
          <p:cNvSpPr/>
          <p:nvPr/>
        </p:nvSpPr>
        <p:spPr>
          <a:xfrm>
            <a:off x="8809398" y="5846466"/>
            <a:ext cx="722055" cy="701537"/>
          </a:xfrm>
          <a:prstGeom prst="rect">
            <a:avLst/>
          </a:prstGeom>
          <a:blipFill>
            <a:blip r:embed="rId13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 descr="0713f2d0-4064-4000-af9f-a99254b9fe23"/>
          <p:cNvSpPr/>
          <p:nvPr/>
        </p:nvSpPr>
        <p:spPr>
          <a:xfrm>
            <a:off x="6771226" y="4368979"/>
            <a:ext cx="2435848" cy="2481097"/>
          </a:xfrm>
          <a:prstGeom prst="rect">
            <a:avLst/>
          </a:prstGeom>
          <a:blipFill>
            <a:blip r:embed="rId14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 descr="8b086bdd-a80d-4251-8b15-ffbe2b890507"/>
          <p:cNvSpPr/>
          <p:nvPr/>
        </p:nvSpPr>
        <p:spPr>
          <a:xfrm>
            <a:off x="10944447" y="4558286"/>
            <a:ext cx="1325302" cy="2299714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 descr="7ed672c1-333e-4aca-9f74-6b4363ab70e7"/>
          <p:cNvSpPr/>
          <p:nvPr/>
        </p:nvSpPr>
        <p:spPr>
          <a:xfrm>
            <a:off x="10400140" y="6238007"/>
            <a:ext cx="1791860" cy="619993"/>
          </a:xfrm>
          <a:prstGeom prst="rect">
            <a:avLst/>
          </a:prstGeom>
          <a:blipFill>
            <a:blip r:embed="rId16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 descr="f2512aeb-bdf2-44d2-821c-536f86da6d50"/>
          <p:cNvSpPr/>
          <p:nvPr/>
        </p:nvSpPr>
        <p:spPr>
          <a:xfrm>
            <a:off x="3410825" y="0"/>
            <a:ext cx="7362449" cy="1564323"/>
          </a:xfrm>
          <a:prstGeom prst="rect">
            <a:avLst/>
          </a:prstGeom>
          <a:blipFill>
            <a:blip r:embed="rId18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 descr="07f23267-7fd7-475c-ae76-8e1a5a470d6d"/>
          <p:cNvSpPr/>
          <p:nvPr/>
        </p:nvSpPr>
        <p:spPr>
          <a:xfrm>
            <a:off x="-212195" y="1499075"/>
            <a:ext cx="2847486" cy="1564323"/>
          </a:xfrm>
          <a:prstGeom prst="rect">
            <a:avLst/>
          </a:prstGeom>
          <a:blipFill>
            <a:blip r:embed="rId18"/>
            <a:stretch>
              <a:fillRect r="-15856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 descr="1626af0b-c489-488f-abdc-351c74ceadb2"/>
          <p:cNvSpPr/>
          <p:nvPr/>
        </p:nvSpPr>
        <p:spPr>
          <a:xfrm>
            <a:off x="8809398" y="3175063"/>
            <a:ext cx="3335710" cy="1248117"/>
          </a:xfrm>
          <a:prstGeom prst="rect">
            <a:avLst/>
          </a:prstGeom>
          <a:blipFill>
            <a:blip r:embed="rId18"/>
            <a:stretch>
              <a:fillRect l="-84656" t="-25334" r="-3606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 descr="e5de71bd-9722-4197-96b0-7e0910af7703"/>
          <p:cNvSpPr/>
          <p:nvPr/>
        </p:nvSpPr>
        <p:spPr>
          <a:xfrm>
            <a:off x="7280578" y="595676"/>
            <a:ext cx="708572" cy="495192"/>
          </a:xfrm>
          <a:prstGeom prst="rect">
            <a:avLst/>
          </a:prstGeom>
          <a:blipFill>
            <a:blip r:embed="rId18"/>
            <a:stretch>
              <a:fillRect l="-460155" t="-109417" r="-478900" b="-106484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9f47e0fb-6542-4df4-9891-55560761a2b9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add title</a:t>
            </a:r>
            <a:endParaRPr lang="en-US"/>
          </a:p>
        </p:txBody>
      </p:sp>
      <p:sp>
        <p:nvSpPr>
          <p:cNvPr id="3" name="内容占位符 2" descr="73fee75f-8403-4fa8-8847-688567d42f9e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add text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日期占位符 3" descr="5c92a149-73a4-4ac6-8800-77af37aff99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页脚占位符 4" descr="e1792540-52a2-40b8-b517-d0bbbbafdb3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灯片编号占位符 5" descr="05f3dff6-2fb6-453a-8095-5d2040a69b9e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matchingName="Agenda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形 7" descr="a4f392bf-f976-4521-8d1e-d6bebafa9da0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67199" y="248852"/>
            <a:ext cx="2510894" cy="1017696"/>
          </a:xfrm>
          <a:prstGeom prst="rect">
            <a:avLst/>
          </a:prstGeom>
        </p:spPr>
      </p:pic>
      <p:sp>
        <p:nvSpPr>
          <p:cNvPr id="7" name="任意多边形: 形状 6" descr="db18af07-1aba-49a4-a7cd-e74db7b81047"/>
          <p:cNvSpPr/>
          <p:nvPr/>
        </p:nvSpPr>
        <p:spPr>
          <a:xfrm>
            <a:off x="10370086" y="2534762"/>
            <a:ext cx="1815564" cy="1109348"/>
          </a:xfrm>
          <a:custGeom>
            <a:avLst/>
            <a:gdLst>
              <a:gd name="connsiteX0" fmla="*/ 1040774 w 1091002"/>
              <a:gd name="connsiteY0" fmla="*/ 166982 h 666625"/>
              <a:gd name="connsiteX1" fmla="*/ 905595 w 1091002"/>
              <a:gd name="connsiteY1" fmla="*/ 80192 h 666625"/>
              <a:gd name="connsiteX2" fmla="*/ 579410 w 1091002"/>
              <a:gd name="connsiteY2" fmla="*/ 171985 h 666625"/>
              <a:gd name="connsiteX3" fmla="*/ 232238 w 1091002"/>
              <a:gd name="connsiteY3" fmla="*/ 28006 h 666625"/>
              <a:gd name="connsiteX4" fmla="*/ 192064 w 1091002"/>
              <a:gd name="connsiteY4" fmla="*/ 266563 h 666625"/>
              <a:gd name="connsiteX5" fmla="*/ 13515 w 1091002"/>
              <a:gd name="connsiteY5" fmla="*/ 334119 h 666625"/>
              <a:gd name="connsiteX6" fmla="*/ 66480 w 1091002"/>
              <a:gd name="connsiteY6" fmla="*/ 601630 h 666625"/>
              <a:gd name="connsiteX7" fmla="*/ 274610 w 1091002"/>
              <a:gd name="connsiteY7" fmla="*/ 657460 h 666625"/>
              <a:gd name="connsiteX8" fmla="*/ 471880 w 1091002"/>
              <a:gd name="connsiteY8" fmla="*/ 531709 h 666625"/>
              <a:gd name="connsiteX9" fmla="*/ 652428 w 1091002"/>
              <a:gd name="connsiteY9" fmla="*/ 664535 h 666625"/>
              <a:gd name="connsiteX10" fmla="*/ 799532 w 1091002"/>
              <a:gd name="connsiteY10" fmla="*/ 469010 h 666625"/>
              <a:gd name="connsiteX11" fmla="*/ 982679 w 1091002"/>
              <a:gd name="connsiteY11" fmla="*/ 507612 h 666625"/>
              <a:gd name="connsiteX12" fmla="*/ 1088209 w 1091002"/>
              <a:gd name="connsiteY12" fmla="*/ 354126 h 666625"/>
              <a:gd name="connsiteX13" fmla="*/ 1040774 w 1091002"/>
              <a:gd name="connsiteY13" fmla="*/ 166982 h 666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091002" h="666625">
                <a:moveTo>
                  <a:pt x="1040774" y="166982"/>
                </a:moveTo>
                <a:cubicBezTo>
                  <a:pt x="1004331" y="119226"/>
                  <a:pt x="955163" y="93204"/>
                  <a:pt x="905595" y="80192"/>
                </a:cubicBezTo>
                <a:cubicBezTo>
                  <a:pt x="793736" y="50738"/>
                  <a:pt x="674081" y="85842"/>
                  <a:pt x="579410" y="171985"/>
                </a:cubicBezTo>
                <a:cubicBezTo>
                  <a:pt x="524379" y="83263"/>
                  <a:pt x="378875" y="-61142"/>
                  <a:pt x="232238" y="28006"/>
                </a:cubicBezTo>
                <a:cubicBezTo>
                  <a:pt x="167813" y="67181"/>
                  <a:pt x="140364" y="204730"/>
                  <a:pt x="192064" y="266563"/>
                </a:cubicBezTo>
                <a:cubicBezTo>
                  <a:pt x="136567" y="209087"/>
                  <a:pt x="44560" y="247336"/>
                  <a:pt x="13515" y="334119"/>
                </a:cubicBezTo>
                <a:cubicBezTo>
                  <a:pt x="-18531" y="423840"/>
                  <a:pt x="9317" y="539577"/>
                  <a:pt x="66480" y="601630"/>
                </a:cubicBezTo>
                <a:cubicBezTo>
                  <a:pt x="123642" y="663609"/>
                  <a:pt x="203057" y="677480"/>
                  <a:pt x="274610" y="657460"/>
                </a:cubicBezTo>
                <a:cubicBezTo>
                  <a:pt x="346163" y="637513"/>
                  <a:pt x="411253" y="587259"/>
                  <a:pt x="471880" y="531709"/>
                </a:cubicBezTo>
                <a:cubicBezTo>
                  <a:pt x="503326" y="622003"/>
                  <a:pt x="580076" y="678406"/>
                  <a:pt x="652428" y="664535"/>
                </a:cubicBezTo>
                <a:cubicBezTo>
                  <a:pt x="724914" y="650664"/>
                  <a:pt x="787406" y="567592"/>
                  <a:pt x="799532" y="469010"/>
                </a:cubicBezTo>
                <a:cubicBezTo>
                  <a:pt x="840039" y="541143"/>
                  <a:pt x="921452" y="543428"/>
                  <a:pt x="982679" y="507612"/>
                </a:cubicBezTo>
                <a:cubicBezTo>
                  <a:pt x="1031780" y="478944"/>
                  <a:pt x="1076750" y="425399"/>
                  <a:pt x="1088209" y="354126"/>
                </a:cubicBezTo>
                <a:cubicBezTo>
                  <a:pt x="1099069" y="286730"/>
                  <a:pt x="1077216" y="214664"/>
                  <a:pt x="1040774" y="166982"/>
                </a:cubicBezTo>
                <a:close/>
              </a:path>
            </a:pathLst>
          </a:custGeom>
          <a:solidFill>
            <a:schemeClr val="bg1"/>
          </a:solidFill>
          <a:ln w="66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" name="矩形 8" descr="fdded988-0527-49ed-a712-1906fdb15614"/>
          <p:cNvSpPr/>
          <p:nvPr/>
        </p:nvSpPr>
        <p:spPr>
          <a:xfrm>
            <a:off x="0" y="5898770"/>
            <a:ext cx="12185650" cy="955268"/>
          </a:xfrm>
          <a:prstGeom prst="rect">
            <a:avLst/>
          </a:prstGeom>
          <a:solidFill>
            <a:srgbClr val="96BD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 descr="912f1f43-b1a8-43de-b2b3-8d8dabcb559e"/>
          <p:cNvSpPr/>
          <p:nvPr/>
        </p:nvSpPr>
        <p:spPr>
          <a:xfrm>
            <a:off x="666750" y="1616928"/>
            <a:ext cx="10858499" cy="4888044"/>
          </a:xfrm>
          <a:custGeom>
            <a:avLst/>
            <a:gdLst>
              <a:gd name="connsiteX0" fmla="*/ 0 w 10858499"/>
              <a:gd name="connsiteY0" fmla="*/ 650892 h 4888044"/>
              <a:gd name="connsiteX1" fmla="*/ 650892 w 10858499"/>
              <a:gd name="connsiteY1" fmla="*/ 0 h 4888044"/>
              <a:gd name="connsiteX2" fmla="*/ 1439321 w 10858499"/>
              <a:gd name="connsiteY2" fmla="*/ 0 h 4888044"/>
              <a:gd name="connsiteX3" fmla="*/ 1845481 w 10858499"/>
              <a:gd name="connsiteY3" fmla="*/ 0 h 4888044"/>
              <a:gd name="connsiteX4" fmla="*/ 2442776 w 10858499"/>
              <a:gd name="connsiteY4" fmla="*/ 0 h 4888044"/>
              <a:gd name="connsiteX5" fmla="*/ 3135638 w 10858499"/>
              <a:gd name="connsiteY5" fmla="*/ 0 h 4888044"/>
              <a:gd name="connsiteX6" fmla="*/ 3924067 w 10858499"/>
              <a:gd name="connsiteY6" fmla="*/ 0 h 4888044"/>
              <a:gd name="connsiteX7" fmla="*/ 4616929 w 10858499"/>
              <a:gd name="connsiteY7" fmla="*/ 0 h 4888044"/>
              <a:gd name="connsiteX8" fmla="*/ 5405358 w 10858499"/>
              <a:gd name="connsiteY8" fmla="*/ 0 h 4888044"/>
              <a:gd name="connsiteX9" fmla="*/ 6098220 w 10858499"/>
              <a:gd name="connsiteY9" fmla="*/ 0 h 4888044"/>
              <a:gd name="connsiteX10" fmla="*/ 6504380 w 10858499"/>
              <a:gd name="connsiteY10" fmla="*/ 0 h 4888044"/>
              <a:gd name="connsiteX11" fmla="*/ 7197242 w 10858499"/>
              <a:gd name="connsiteY11" fmla="*/ 0 h 4888044"/>
              <a:gd name="connsiteX12" fmla="*/ 7698969 w 10858499"/>
              <a:gd name="connsiteY12" fmla="*/ 0 h 4888044"/>
              <a:gd name="connsiteX13" fmla="*/ 8105130 w 10858499"/>
              <a:gd name="connsiteY13" fmla="*/ 0 h 4888044"/>
              <a:gd name="connsiteX14" fmla="*/ 8415723 w 10858499"/>
              <a:gd name="connsiteY14" fmla="*/ 0 h 4888044"/>
              <a:gd name="connsiteX15" fmla="*/ 8821883 w 10858499"/>
              <a:gd name="connsiteY15" fmla="*/ 0 h 4888044"/>
              <a:gd name="connsiteX16" fmla="*/ 9228044 w 10858499"/>
              <a:gd name="connsiteY16" fmla="*/ 0 h 4888044"/>
              <a:gd name="connsiteX17" fmla="*/ 10207607 w 10858499"/>
              <a:gd name="connsiteY17" fmla="*/ 0 h 4888044"/>
              <a:gd name="connsiteX18" fmla="*/ 10858499 w 10858499"/>
              <a:gd name="connsiteY18" fmla="*/ 650892 h 4888044"/>
              <a:gd name="connsiteX19" fmla="*/ 10858499 w 10858499"/>
              <a:gd name="connsiteY19" fmla="*/ 1141014 h 4888044"/>
              <a:gd name="connsiteX20" fmla="*/ 10858499 w 10858499"/>
              <a:gd name="connsiteY20" fmla="*/ 1666999 h 4888044"/>
              <a:gd name="connsiteX21" fmla="*/ 10858499 w 10858499"/>
              <a:gd name="connsiteY21" fmla="*/ 2336434 h 4888044"/>
              <a:gd name="connsiteX22" fmla="*/ 10858499 w 10858499"/>
              <a:gd name="connsiteY22" fmla="*/ 2862419 h 4888044"/>
              <a:gd name="connsiteX23" fmla="*/ 10858499 w 10858499"/>
              <a:gd name="connsiteY23" fmla="*/ 3495992 h 4888044"/>
              <a:gd name="connsiteX24" fmla="*/ 10858499 w 10858499"/>
              <a:gd name="connsiteY24" fmla="*/ 4237152 h 4888044"/>
              <a:gd name="connsiteX25" fmla="*/ 10207607 w 10858499"/>
              <a:gd name="connsiteY25" fmla="*/ 4888044 h 4888044"/>
              <a:gd name="connsiteX26" fmla="*/ 9801447 w 10858499"/>
              <a:gd name="connsiteY26" fmla="*/ 4888044 h 4888044"/>
              <a:gd name="connsiteX27" fmla="*/ 9490853 w 10858499"/>
              <a:gd name="connsiteY27" fmla="*/ 4888044 h 4888044"/>
              <a:gd name="connsiteX28" fmla="*/ 8893559 w 10858499"/>
              <a:gd name="connsiteY28" fmla="*/ 4888044 h 4888044"/>
              <a:gd name="connsiteX29" fmla="*/ 8391831 w 10858499"/>
              <a:gd name="connsiteY29" fmla="*/ 4888044 h 4888044"/>
              <a:gd name="connsiteX30" fmla="*/ 7890104 w 10858499"/>
              <a:gd name="connsiteY30" fmla="*/ 4888044 h 4888044"/>
              <a:gd name="connsiteX31" fmla="*/ 7388376 w 10858499"/>
              <a:gd name="connsiteY31" fmla="*/ 4888044 h 4888044"/>
              <a:gd name="connsiteX32" fmla="*/ 7077783 w 10858499"/>
              <a:gd name="connsiteY32" fmla="*/ 4888044 h 4888044"/>
              <a:gd name="connsiteX33" fmla="*/ 6289354 w 10858499"/>
              <a:gd name="connsiteY33" fmla="*/ 4888044 h 4888044"/>
              <a:gd name="connsiteX34" fmla="*/ 5500925 w 10858499"/>
              <a:gd name="connsiteY34" fmla="*/ 4888044 h 4888044"/>
              <a:gd name="connsiteX35" fmla="*/ 5190332 w 10858499"/>
              <a:gd name="connsiteY35" fmla="*/ 4888044 h 4888044"/>
              <a:gd name="connsiteX36" fmla="*/ 4784171 w 10858499"/>
              <a:gd name="connsiteY36" fmla="*/ 4888044 h 4888044"/>
              <a:gd name="connsiteX37" fmla="*/ 4186877 w 10858499"/>
              <a:gd name="connsiteY37" fmla="*/ 4888044 h 4888044"/>
              <a:gd name="connsiteX38" fmla="*/ 3494015 w 10858499"/>
              <a:gd name="connsiteY38" fmla="*/ 4888044 h 4888044"/>
              <a:gd name="connsiteX39" fmla="*/ 2992287 w 10858499"/>
              <a:gd name="connsiteY39" fmla="*/ 4888044 h 4888044"/>
              <a:gd name="connsiteX40" fmla="*/ 2586127 w 10858499"/>
              <a:gd name="connsiteY40" fmla="*/ 4888044 h 4888044"/>
              <a:gd name="connsiteX41" fmla="*/ 2179966 w 10858499"/>
              <a:gd name="connsiteY41" fmla="*/ 4888044 h 4888044"/>
              <a:gd name="connsiteX42" fmla="*/ 1487105 w 10858499"/>
              <a:gd name="connsiteY42" fmla="*/ 4888044 h 4888044"/>
              <a:gd name="connsiteX43" fmla="*/ 1176511 w 10858499"/>
              <a:gd name="connsiteY43" fmla="*/ 4888044 h 4888044"/>
              <a:gd name="connsiteX44" fmla="*/ 650892 w 10858499"/>
              <a:gd name="connsiteY44" fmla="*/ 4888044 h 4888044"/>
              <a:gd name="connsiteX45" fmla="*/ 0 w 10858499"/>
              <a:gd name="connsiteY45" fmla="*/ 4237152 h 4888044"/>
              <a:gd name="connsiteX46" fmla="*/ 0 w 10858499"/>
              <a:gd name="connsiteY46" fmla="*/ 3675305 h 4888044"/>
              <a:gd name="connsiteX47" fmla="*/ 0 w 10858499"/>
              <a:gd name="connsiteY47" fmla="*/ 3185182 h 4888044"/>
              <a:gd name="connsiteX48" fmla="*/ 0 w 10858499"/>
              <a:gd name="connsiteY48" fmla="*/ 2695060 h 4888044"/>
              <a:gd name="connsiteX49" fmla="*/ 0 w 10858499"/>
              <a:gd name="connsiteY49" fmla="*/ 2133213 h 4888044"/>
              <a:gd name="connsiteX50" fmla="*/ 0 w 10858499"/>
              <a:gd name="connsiteY50" fmla="*/ 1535503 h 4888044"/>
              <a:gd name="connsiteX51" fmla="*/ 0 w 10858499"/>
              <a:gd name="connsiteY51" fmla="*/ 650892 h 4888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10858499" h="4888044" fill="none" extrusionOk="0">
                <a:moveTo>
                  <a:pt x="0" y="650892"/>
                </a:moveTo>
                <a:cubicBezTo>
                  <a:pt x="18101" y="227839"/>
                  <a:pt x="272596" y="-33449"/>
                  <a:pt x="650892" y="0"/>
                </a:cubicBezTo>
                <a:cubicBezTo>
                  <a:pt x="870289" y="-84499"/>
                  <a:pt x="1140861" y="57305"/>
                  <a:pt x="1439321" y="0"/>
                </a:cubicBezTo>
                <a:cubicBezTo>
                  <a:pt x="1737781" y="-57305"/>
                  <a:pt x="1741466" y="12371"/>
                  <a:pt x="1845481" y="0"/>
                </a:cubicBezTo>
                <a:cubicBezTo>
                  <a:pt x="1949496" y="-12371"/>
                  <a:pt x="2247339" y="27123"/>
                  <a:pt x="2442776" y="0"/>
                </a:cubicBezTo>
                <a:cubicBezTo>
                  <a:pt x="2638213" y="-27123"/>
                  <a:pt x="2901951" y="41369"/>
                  <a:pt x="3135638" y="0"/>
                </a:cubicBezTo>
                <a:cubicBezTo>
                  <a:pt x="3369325" y="-41369"/>
                  <a:pt x="3568801" y="18562"/>
                  <a:pt x="3924067" y="0"/>
                </a:cubicBezTo>
                <a:cubicBezTo>
                  <a:pt x="4279333" y="-18562"/>
                  <a:pt x="4452481" y="8775"/>
                  <a:pt x="4616929" y="0"/>
                </a:cubicBezTo>
                <a:cubicBezTo>
                  <a:pt x="4781377" y="-8775"/>
                  <a:pt x="5191669" y="77449"/>
                  <a:pt x="5405358" y="0"/>
                </a:cubicBezTo>
                <a:cubicBezTo>
                  <a:pt x="5619047" y="-77449"/>
                  <a:pt x="5918714" y="7921"/>
                  <a:pt x="6098220" y="0"/>
                </a:cubicBezTo>
                <a:cubicBezTo>
                  <a:pt x="6277726" y="-7921"/>
                  <a:pt x="6333803" y="13674"/>
                  <a:pt x="6504380" y="0"/>
                </a:cubicBezTo>
                <a:cubicBezTo>
                  <a:pt x="6674957" y="-13674"/>
                  <a:pt x="6860485" y="12748"/>
                  <a:pt x="7197242" y="0"/>
                </a:cubicBezTo>
                <a:cubicBezTo>
                  <a:pt x="7533999" y="-12748"/>
                  <a:pt x="7584682" y="47569"/>
                  <a:pt x="7698969" y="0"/>
                </a:cubicBezTo>
                <a:cubicBezTo>
                  <a:pt x="7813256" y="-47569"/>
                  <a:pt x="7952555" y="23638"/>
                  <a:pt x="8105130" y="0"/>
                </a:cubicBezTo>
                <a:cubicBezTo>
                  <a:pt x="8257705" y="-23638"/>
                  <a:pt x="8333082" y="1561"/>
                  <a:pt x="8415723" y="0"/>
                </a:cubicBezTo>
                <a:cubicBezTo>
                  <a:pt x="8498364" y="-1561"/>
                  <a:pt x="8632511" y="11340"/>
                  <a:pt x="8821883" y="0"/>
                </a:cubicBezTo>
                <a:cubicBezTo>
                  <a:pt x="9011255" y="-11340"/>
                  <a:pt x="9033535" y="47503"/>
                  <a:pt x="9228044" y="0"/>
                </a:cubicBezTo>
                <a:cubicBezTo>
                  <a:pt x="9422553" y="-47503"/>
                  <a:pt x="9820140" y="18787"/>
                  <a:pt x="10207607" y="0"/>
                </a:cubicBezTo>
                <a:cubicBezTo>
                  <a:pt x="10557875" y="-14813"/>
                  <a:pt x="10776622" y="285955"/>
                  <a:pt x="10858499" y="650892"/>
                </a:cubicBezTo>
                <a:cubicBezTo>
                  <a:pt x="10872958" y="866362"/>
                  <a:pt x="10834565" y="984523"/>
                  <a:pt x="10858499" y="1141014"/>
                </a:cubicBezTo>
                <a:cubicBezTo>
                  <a:pt x="10882433" y="1297505"/>
                  <a:pt x="10847917" y="1560522"/>
                  <a:pt x="10858499" y="1666999"/>
                </a:cubicBezTo>
                <a:cubicBezTo>
                  <a:pt x="10869081" y="1773477"/>
                  <a:pt x="10827881" y="2069531"/>
                  <a:pt x="10858499" y="2336434"/>
                </a:cubicBezTo>
                <a:cubicBezTo>
                  <a:pt x="10889117" y="2603338"/>
                  <a:pt x="10816140" y="2641601"/>
                  <a:pt x="10858499" y="2862419"/>
                </a:cubicBezTo>
                <a:cubicBezTo>
                  <a:pt x="10900858" y="3083237"/>
                  <a:pt x="10853868" y="3302990"/>
                  <a:pt x="10858499" y="3495992"/>
                </a:cubicBezTo>
                <a:cubicBezTo>
                  <a:pt x="10863130" y="3688994"/>
                  <a:pt x="10796930" y="3898944"/>
                  <a:pt x="10858499" y="4237152"/>
                </a:cubicBezTo>
                <a:cubicBezTo>
                  <a:pt x="10824265" y="4573362"/>
                  <a:pt x="10617799" y="4892162"/>
                  <a:pt x="10207607" y="4888044"/>
                </a:cubicBezTo>
                <a:cubicBezTo>
                  <a:pt x="10062750" y="4907928"/>
                  <a:pt x="9926380" y="4864558"/>
                  <a:pt x="9801447" y="4888044"/>
                </a:cubicBezTo>
                <a:cubicBezTo>
                  <a:pt x="9676514" y="4911530"/>
                  <a:pt x="9637757" y="4859092"/>
                  <a:pt x="9490853" y="4888044"/>
                </a:cubicBezTo>
                <a:cubicBezTo>
                  <a:pt x="9343949" y="4916996"/>
                  <a:pt x="9121894" y="4826554"/>
                  <a:pt x="8893559" y="4888044"/>
                </a:cubicBezTo>
                <a:cubicBezTo>
                  <a:pt x="8665224" y="4949534"/>
                  <a:pt x="8545293" y="4872120"/>
                  <a:pt x="8391831" y="4888044"/>
                </a:cubicBezTo>
                <a:cubicBezTo>
                  <a:pt x="8238369" y="4903968"/>
                  <a:pt x="7998521" y="4866615"/>
                  <a:pt x="7890104" y="4888044"/>
                </a:cubicBezTo>
                <a:cubicBezTo>
                  <a:pt x="7781687" y="4909473"/>
                  <a:pt x="7515128" y="4864774"/>
                  <a:pt x="7388376" y="4888044"/>
                </a:cubicBezTo>
                <a:cubicBezTo>
                  <a:pt x="7261624" y="4911314"/>
                  <a:pt x="7166510" y="4870332"/>
                  <a:pt x="7077783" y="4888044"/>
                </a:cubicBezTo>
                <a:cubicBezTo>
                  <a:pt x="6989056" y="4905756"/>
                  <a:pt x="6515252" y="4847141"/>
                  <a:pt x="6289354" y="4888044"/>
                </a:cubicBezTo>
                <a:cubicBezTo>
                  <a:pt x="6063456" y="4928947"/>
                  <a:pt x="5872315" y="4822837"/>
                  <a:pt x="5500925" y="4888044"/>
                </a:cubicBezTo>
                <a:cubicBezTo>
                  <a:pt x="5129535" y="4953251"/>
                  <a:pt x="5294953" y="4874107"/>
                  <a:pt x="5190332" y="4888044"/>
                </a:cubicBezTo>
                <a:cubicBezTo>
                  <a:pt x="5085711" y="4901981"/>
                  <a:pt x="4909524" y="4876862"/>
                  <a:pt x="4784171" y="4888044"/>
                </a:cubicBezTo>
                <a:cubicBezTo>
                  <a:pt x="4658818" y="4899226"/>
                  <a:pt x="4306455" y="4858746"/>
                  <a:pt x="4186877" y="4888044"/>
                </a:cubicBezTo>
                <a:cubicBezTo>
                  <a:pt x="4067299" y="4917342"/>
                  <a:pt x="3715197" y="4825327"/>
                  <a:pt x="3494015" y="4888044"/>
                </a:cubicBezTo>
                <a:cubicBezTo>
                  <a:pt x="3272833" y="4950761"/>
                  <a:pt x="3229593" y="4883139"/>
                  <a:pt x="2992287" y="4888044"/>
                </a:cubicBezTo>
                <a:cubicBezTo>
                  <a:pt x="2754981" y="4892949"/>
                  <a:pt x="2771800" y="4846802"/>
                  <a:pt x="2586127" y="4888044"/>
                </a:cubicBezTo>
                <a:cubicBezTo>
                  <a:pt x="2400454" y="4929286"/>
                  <a:pt x="2288270" y="4862059"/>
                  <a:pt x="2179966" y="4888044"/>
                </a:cubicBezTo>
                <a:cubicBezTo>
                  <a:pt x="2071662" y="4914029"/>
                  <a:pt x="1681999" y="4833291"/>
                  <a:pt x="1487105" y="4888044"/>
                </a:cubicBezTo>
                <a:cubicBezTo>
                  <a:pt x="1292211" y="4942797"/>
                  <a:pt x="1243565" y="4852940"/>
                  <a:pt x="1176511" y="4888044"/>
                </a:cubicBezTo>
                <a:cubicBezTo>
                  <a:pt x="1109457" y="4923148"/>
                  <a:pt x="876996" y="4872593"/>
                  <a:pt x="650892" y="4888044"/>
                </a:cubicBezTo>
                <a:cubicBezTo>
                  <a:pt x="299226" y="4873971"/>
                  <a:pt x="66027" y="4611822"/>
                  <a:pt x="0" y="4237152"/>
                </a:cubicBezTo>
                <a:cubicBezTo>
                  <a:pt x="-65010" y="4053958"/>
                  <a:pt x="11621" y="3889586"/>
                  <a:pt x="0" y="3675305"/>
                </a:cubicBezTo>
                <a:cubicBezTo>
                  <a:pt x="-11621" y="3461024"/>
                  <a:pt x="56421" y="3343761"/>
                  <a:pt x="0" y="3185182"/>
                </a:cubicBezTo>
                <a:cubicBezTo>
                  <a:pt x="-56421" y="3026603"/>
                  <a:pt x="23144" y="2867834"/>
                  <a:pt x="0" y="2695060"/>
                </a:cubicBezTo>
                <a:cubicBezTo>
                  <a:pt x="-23144" y="2522286"/>
                  <a:pt x="63973" y="2261408"/>
                  <a:pt x="0" y="2133213"/>
                </a:cubicBezTo>
                <a:cubicBezTo>
                  <a:pt x="-63973" y="2005018"/>
                  <a:pt x="14203" y="1787017"/>
                  <a:pt x="0" y="1535503"/>
                </a:cubicBezTo>
                <a:cubicBezTo>
                  <a:pt x="-14203" y="1283989"/>
                  <a:pt x="88313" y="949756"/>
                  <a:pt x="0" y="650892"/>
                </a:cubicBezTo>
                <a:close/>
              </a:path>
              <a:path w="10858499" h="4888044" stroke="0" extrusionOk="0">
                <a:moveTo>
                  <a:pt x="0" y="650892"/>
                </a:moveTo>
                <a:cubicBezTo>
                  <a:pt x="-31412" y="272038"/>
                  <a:pt x="270203" y="7961"/>
                  <a:pt x="650892" y="0"/>
                </a:cubicBezTo>
                <a:cubicBezTo>
                  <a:pt x="876725" y="-32048"/>
                  <a:pt x="1106261" y="79330"/>
                  <a:pt x="1439321" y="0"/>
                </a:cubicBezTo>
                <a:cubicBezTo>
                  <a:pt x="1772381" y="-79330"/>
                  <a:pt x="1836058" y="13843"/>
                  <a:pt x="1941049" y="0"/>
                </a:cubicBezTo>
                <a:cubicBezTo>
                  <a:pt x="2046040" y="-13843"/>
                  <a:pt x="2233079" y="28947"/>
                  <a:pt x="2347209" y="0"/>
                </a:cubicBezTo>
                <a:cubicBezTo>
                  <a:pt x="2461339" y="-28947"/>
                  <a:pt x="2700733" y="41637"/>
                  <a:pt x="3040071" y="0"/>
                </a:cubicBezTo>
                <a:cubicBezTo>
                  <a:pt x="3379409" y="-41637"/>
                  <a:pt x="3400150" y="8353"/>
                  <a:pt x="3541798" y="0"/>
                </a:cubicBezTo>
                <a:cubicBezTo>
                  <a:pt x="3683446" y="-8353"/>
                  <a:pt x="3950978" y="52273"/>
                  <a:pt x="4330227" y="0"/>
                </a:cubicBezTo>
                <a:cubicBezTo>
                  <a:pt x="4709476" y="-52273"/>
                  <a:pt x="4647502" y="41866"/>
                  <a:pt x="4736388" y="0"/>
                </a:cubicBezTo>
                <a:cubicBezTo>
                  <a:pt x="4825274" y="-41866"/>
                  <a:pt x="5325460" y="50652"/>
                  <a:pt x="5524817" y="0"/>
                </a:cubicBezTo>
                <a:cubicBezTo>
                  <a:pt x="5724174" y="-50652"/>
                  <a:pt x="5681623" y="6081"/>
                  <a:pt x="5835410" y="0"/>
                </a:cubicBezTo>
                <a:cubicBezTo>
                  <a:pt x="5989197" y="-6081"/>
                  <a:pt x="6299983" y="70624"/>
                  <a:pt x="6432705" y="0"/>
                </a:cubicBezTo>
                <a:cubicBezTo>
                  <a:pt x="6565427" y="-70624"/>
                  <a:pt x="6862272" y="3590"/>
                  <a:pt x="7029999" y="0"/>
                </a:cubicBezTo>
                <a:cubicBezTo>
                  <a:pt x="7197726" y="-3590"/>
                  <a:pt x="7369619" y="16232"/>
                  <a:pt x="7531727" y="0"/>
                </a:cubicBezTo>
                <a:cubicBezTo>
                  <a:pt x="7693835" y="-16232"/>
                  <a:pt x="8103647" y="41125"/>
                  <a:pt x="8320156" y="0"/>
                </a:cubicBezTo>
                <a:cubicBezTo>
                  <a:pt x="8536665" y="-41125"/>
                  <a:pt x="8936998" y="4972"/>
                  <a:pt x="9108585" y="0"/>
                </a:cubicBezTo>
                <a:cubicBezTo>
                  <a:pt x="9280172" y="-4972"/>
                  <a:pt x="9374824" y="15913"/>
                  <a:pt x="9514745" y="0"/>
                </a:cubicBezTo>
                <a:cubicBezTo>
                  <a:pt x="9654666" y="-15913"/>
                  <a:pt x="9971826" y="34069"/>
                  <a:pt x="10207607" y="0"/>
                </a:cubicBezTo>
                <a:cubicBezTo>
                  <a:pt x="10540964" y="-53246"/>
                  <a:pt x="10864404" y="211543"/>
                  <a:pt x="10858499" y="650892"/>
                </a:cubicBezTo>
                <a:cubicBezTo>
                  <a:pt x="10869017" y="904512"/>
                  <a:pt x="10815471" y="1033987"/>
                  <a:pt x="10858499" y="1284465"/>
                </a:cubicBezTo>
                <a:cubicBezTo>
                  <a:pt x="10901527" y="1534943"/>
                  <a:pt x="10806668" y="1671481"/>
                  <a:pt x="10858499" y="1810449"/>
                </a:cubicBezTo>
                <a:cubicBezTo>
                  <a:pt x="10910330" y="1949417"/>
                  <a:pt x="10788141" y="2328493"/>
                  <a:pt x="10858499" y="2479885"/>
                </a:cubicBezTo>
                <a:cubicBezTo>
                  <a:pt x="10928857" y="2631277"/>
                  <a:pt x="10851888" y="2918330"/>
                  <a:pt x="10858499" y="3077595"/>
                </a:cubicBezTo>
                <a:cubicBezTo>
                  <a:pt x="10865110" y="3236860"/>
                  <a:pt x="10840684" y="3359246"/>
                  <a:pt x="10858499" y="3603579"/>
                </a:cubicBezTo>
                <a:cubicBezTo>
                  <a:pt x="10876314" y="3847912"/>
                  <a:pt x="10850286" y="4065266"/>
                  <a:pt x="10858499" y="4237152"/>
                </a:cubicBezTo>
                <a:cubicBezTo>
                  <a:pt x="10836326" y="4595375"/>
                  <a:pt x="10586457" y="4904722"/>
                  <a:pt x="10207607" y="4888044"/>
                </a:cubicBezTo>
                <a:cubicBezTo>
                  <a:pt x="10079460" y="4917050"/>
                  <a:pt x="9864648" y="4879135"/>
                  <a:pt x="9610312" y="4888044"/>
                </a:cubicBezTo>
                <a:cubicBezTo>
                  <a:pt x="9355977" y="4896953"/>
                  <a:pt x="9317062" y="4855833"/>
                  <a:pt x="9204152" y="4888044"/>
                </a:cubicBezTo>
                <a:cubicBezTo>
                  <a:pt x="9091242" y="4920255"/>
                  <a:pt x="8839629" y="4872519"/>
                  <a:pt x="8511290" y="4888044"/>
                </a:cubicBezTo>
                <a:cubicBezTo>
                  <a:pt x="8182951" y="4903569"/>
                  <a:pt x="8296723" y="4850678"/>
                  <a:pt x="8105130" y="4888044"/>
                </a:cubicBezTo>
                <a:cubicBezTo>
                  <a:pt x="7913537" y="4925410"/>
                  <a:pt x="7710234" y="4856471"/>
                  <a:pt x="7412268" y="4888044"/>
                </a:cubicBezTo>
                <a:cubicBezTo>
                  <a:pt x="7114302" y="4919617"/>
                  <a:pt x="7183373" y="4886247"/>
                  <a:pt x="7101675" y="4888044"/>
                </a:cubicBezTo>
                <a:cubicBezTo>
                  <a:pt x="7019977" y="4889841"/>
                  <a:pt x="6652324" y="4813632"/>
                  <a:pt x="6408813" y="4888044"/>
                </a:cubicBezTo>
                <a:cubicBezTo>
                  <a:pt x="6165302" y="4962456"/>
                  <a:pt x="6180543" y="4857583"/>
                  <a:pt x="6002652" y="4888044"/>
                </a:cubicBezTo>
                <a:cubicBezTo>
                  <a:pt x="5824761" y="4918505"/>
                  <a:pt x="5754831" y="4871686"/>
                  <a:pt x="5692059" y="4888044"/>
                </a:cubicBezTo>
                <a:cubicBezTo>
                  <a:pt x="5629287" y="4904402"/>
                  <a:pt x="5372159" y="4852454"/>
                  <a:pt x="5285899" y="4888044"/>
                </a:cubicBezTo>
                <a:cubicBezTo>
                  <a:pt x="5199639" y="4923634"/>
                  <a:pt x="4868735" y="4864811"/>
                  <a:pt x="4593037" y="4888044"/>
                </a:cubicBezTo>
                <a:cubicBezTo>
                  <a:pt x="4317339" y="4911277"/>
                  <a:pt x="4298611" y="4874993"/>
                  <a:pt x="4186877" y="4888044"/>
                </a:cubicBezTo>
                <a:cubicBezTo>
                  <a:pt x="4075143" y="4901095"/>
                  <a:pt x="3980962" y="4858453"/>
                  <a:pt x="3876283" y="4888044"/>
                </a:cubicBezTo>
                <a:cubicBezTo>
                  <a:pt x="3771604" y="4917635"/>
                  <a:pt x="3575119" y="4866695"/>
                  <a:pt x="3470123" y="4888044"/>
                </a:cubicBezTo>
                <a:cubicBezTo>
                  <a:pt x="3365127" y="4909393"/>
                  <a:pt x="3214056" y="4852426"/>
                  <a:pt x="2968395" y="4888044"/>
                </a:cubicBezTo>
                <a:cubicBezTo>
                  <a:pt x="2722734" y="4923662"/>
                  <a:pt x="2616460" y="4849033"/>
                  <a:pt x="2371101" y="4888044"/>
                </a:cubicBezTo>
                <a:cubicBezTo>
                  <a:pt x="2125742" y="4927055"/>
                  <a:pt x="2085666" y="4871722"/>
                  <a:pt x="1964940" y="4888044"/>
                </a:cubicBezTo>
                <a:cubicBezTo>
                  <a:pt x="1844214" y="4904366"/>
                  <a:pt x="1337384" y="4845317"/>
                  <a:pt x="1176511" y="4888044"/>
                </a:cubicBezTo>
                <a:cubicBezTo>
                  <a:pt x="1015638" y="4930771"/>
                  <a:pt x="799878" y="4880516"/>
                  <a:pt x="650892" y="4888044"/>
                </a:cubicBezTo>
                <a:cubicBezTo>
                  <a:pt x="298189" y="4911829"/>
                  <a:pt x="97325" y="4637606"/>
                  <a:pt x="0" y="4237152"/>
                </a:cubicBezTo>
                <a:cubicBezTo>
                  <a:pt x="-20814" y="4057167"/>
                  <a:pt x="63039" y="3827704"/>
                  <a:pt x="0" y="3639442"/>
                </a:cubicBezTo>
                <a:cubicBezTo>
                  <a:pt x="-63039" y="3451180"/>
                  <a:pt x="64578" y="3161093"/>
                  <a:pt x="0" y="3005869"/>
                </a:cubicBezTo>
                <a:cubicBezTo>
                  <a:pt x="-64578" y="2850645"/>
                  <a:pt x="54632" y="2681421"/>
                  <a:pt x="0" y="2479885"/>
                </a:cubicBezTo>
                <a:cubicBezTo>
                  <a:pt x="-54632" y="2278349"/>
                  <a:pt x="66743" y="2061553"/>
                  <a:pt x="0" y="1882175"/>
                </a:cubicBezTo>
                <a:cubicBezTo>
                  <a:pt x="-66743" y="1702797"/>
                  <a:pt x="438" y="1556889"/>
                  <a:pt x="0" y="1392052"/>
                </a:cubicBezTo>
                <a:cubicBezTo>
                  <a:pt x="-438" y="1227215"/>
                  <a:pt x="48683" y="1006801"/>
                  <a:pt x="0" y="650892"/>
                </a:cubicBezTo>
                <a:close/>
              </a:path>
            </a:pathLst>
          </a:custGeom>
          <a:solidFill>
            <a:srgbClr val="F8FAFE"/>
          </a:solidFill>
          <a:ln w="508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 descr="be2ebc64-bdc5-41f4-9688-ed27fb2ac1be"/>
          <p:cNvSpPr/>
          <p:nvPr/>
        </p:nvSpPr>
        <p:spPr>
          <a:xfrm>
            <a:off x="0" y="0"/>
            <a:ext cx="2213271" cy="1207659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 descr="be6d01e9-b255-428b-9d35-173aea9e7210"/>
          <p:cNvSpPr/>
          <p:nvPr/>
        </p:nvSpPr>
        <p:spPr>
          <a:xfrm>
            <a:off x="10370086" y="2336"/>
            <a:ext cx="1821914" cy="1860707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: 圆角 13" descr="3b86e01b-16c2-44c5-b705-a221cde81593"/>
          <p:cNvSpPr/>
          <p:nvPr/>
        </p:nvSpPr>
        <p:spPr>
          <a:xfrm>
            <a:off x="878467" y="1858014"/>
            <a:ext cx="10435064" cy="4405872"/>
          </a:xfrm>
          <a:prstGeom prst="roundRect">
            <a:avLst>
              <a:gd name="adj" fmla="val 13316"/>
            </a:avLst>
          </a:prstGeom>
          <a:noFill/>
          <a:ln w="25400">
            <a:solidFill>
              <a:schemeClr val="accent1"/>
            </a:solidFill>
            <a:prstDash val="dash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 descr="40f319d1-4644-46be-92cc-ef0cffea14d5"/>
          <p:cNvSpPr>
            <a:spLocks noGrp="1"/>
          </p:cNvSpPr>
          <p:nvPr>
            <p:ph type="title" hasCustomPrompt="1"/>
          </p:nvPr>
        </p:nvSpPr>
        <p:spPr>
          <a:xfrm>
            <a:off x="4677719" y="1180482"/>
            <a:ext cx="2836562" cy="91566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anchor="ctr">
            <a:normAutofit/>
          </a:bodyPr>
          <a:lstStyle>
            <a:lvl1pPr algn="ctr"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Agenda</a:t>
            </a:r>
            <a:endParaRPr lang="en-US" dirty="0"/>
          </a:p>
        </p:txBody>
      </p:sp>
      <p:sp>
        <p:nvSpPr>
          <p:cNvPr id="3" name="内容占位符 2" descr="df0b75e5-bb29-48ce-8702-8ede39d480ae"/>
          <p:cNvSpPr>
            <a:spLocks noGrp="1"/>
          </p:cNvSpPr>
          <p:nvPr>
            <p:ph sz="quarter" idx="1" hasCustomPrompt="1"/>
          </p:nvPr>
        </p:nvSpPr>
        <p:spPr>
          <a:xfrm>
            <a:off x="673100" y="2415854"/>
            <a:ext cx="10845800" cy="3718246"/>
          </a:xfrm>
        </p:spPr>
        <p:txBody>
          <a:bodyPr/>
          <a:lstStyle>
            <a:lvl1pPr marL="342900" indent="-342900" algn="ctr">
              <a:lnSpc>
                <a:spcPct val="100000"/>
              </a:lnSpc>
              <a:buFont typeface="+mj-lt"/>
              <a:buAutoNum type="arabicPeriod"/>
              <a:defRPr/>
            </a:lvl1pPr>
            <a:lvl2pPr marL="800100" indent="-342900" algn="ctr">
              <a:lnSpc>
                <a:spcPct val="100000"/>
              </a:lnSpc>
              <a:buFont typeface="+mj-ea"/>
              <a:buAutoNum type="circleNumDbPlain"/>
              <a:defRPr/>
            </a:lvl2pPr>
            <a:lvl3pPr marL="1257300" indent="-342900" algn="ctr">
              <a:lnSpc>
                <a:spcPct val="100000"/>
              </a:lnSpc>
              <a:buFont typeface="+mj-lt"/>
              <a:buAutoNum type="alphaLcParenR"/>
              <a:defRPr/>
            </a:lvl3pPr>
            <a:lvl4pPr algn="ctr">
              <a:lnSpc>
                <a:spcPct val="100000"/>
              </a:lnSpc>
              <a:defRPr/>
            </a:lvl4pPr>
            <a:lvl5pPr algn="ctr">
              <a:lnSpc>
                <a:spcPct val="100000"/>
              </a:lnSpc>
              <a:defRPr/>
            </a:lvl5pPr>
          </a:lstStyle>
          <a:p>
            <a:pPr lvl="0"/>
            <a:r>
              <a:rPr lang="en-US" dirty="0"/>
              <a:t>Click to add text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日期占位符 3" descr="5023a5d2-c9be-40d7-96fd-f0754790b3d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页脚占位符 4" descr="bb3985a9-ee08-4291-a0a3-3e1fc84e782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灯片编号占位符 5" descr="acdb0934-b08b-423f-812c-dce040b7e8ed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 descr="3eb1ca62-c3d0-4439-873f-a4ff8d2e79ef"/>
          <p:cNvSpPr/>
          <p:nvPr/>
        </p:nvSpPr>
        <p:spPr>
          <a:xfrm>
            <a:off x="-7875" y="6920"/>
            <a:ext cx="12192000" cy="1999142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形 18" descr="249de6f8-4407-4814-a8ec-e3b5d062c2f9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655847" y="1396698"/>
            <a:ext cx="2186708" cy="733323"/>
          </a:xfrm>
          <a:prstGeom prst="rect">
            <a:avLst/>
          </a:prstGeom>
        </p:spPr>
      </p:pic>
      <p:sp>
        <p:nvSpPr>
          <p:cNvPr id="7" name="矩形 6" descr="ab6614ce-9ead-4f94-b32b-72bfa9af18dc"/>
          <p:cNvSpPr/>
          <p:nvPr/>
        </p:nvSpPr>
        <p:spPr>
          <a:xfrm>
            <a:off x="0" y="5902732"/>
            <a:ext cx="12185650" cy="955268"/>
          </a:xfrm>
          <a:prstGeom prst="rect">
            <a:avLst/>
          </a:prstGeom>
          <a:solidFill>
            <a:srgbClr val="96BD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 descr="bb3523dd-afd1-4a31-810b-d96559c8cd9a"/>
          <p:cNvSpPr>
            <a:spLocks noGrp="1"/>
          </p:cNvSpPr>
          <p:nvPr>
            <p:ph type="title" hasCustomPrompt="1"/>
          </p:nvPr>
        </p:nvSpPr>
        <p:spPr>
          <a:xfrm>
            <a:off x="700835" y="2217692"/>
            <a:ext cx="6151880" cy="1269303"/>
          </a:xfrm>
        </p:spPr>
        <p:txBody>
          <a:bodyPr anchor="b">
            <a:normAutofit/>
          </a:bodyPr>
          <a:lstStyle>
            <a:lvl1pPr>
              <a:defRPr sz="48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Click to add title</a:t>
            </a:r>
            <a:endParaRPr lang="en-US" dirty="0"/>
          </a:p>
        </p:txBody>
      </p:sp>
      <p:sp>
        <p:nvSpPr>
          <p:cNvPr id="3" name="文本占位符 2" descr="837f6c69-ed63-408e-9ecf-fe4bd514ac8e"/>
          <p:cNvSpPr>
            <a:spLocks noGrp="1"/>
          </p:cNvSpPr>
          <p:nvPr>
            <p:ph type="body" idx="1" hasCustomPrompt="1"/>
          </p:nvPr>
        </p:nvSpPr>
        <p:spPr>
          <a:xfrm>
            <a:off x="777035" y="3492500"/>
            <a:ext cx="6151880" cy="882730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  <a:endParaRPr lang="en-US" dirty="0"/>
          </a:p>
        </p:txBody>
      </p:sp>
      <p:sp>
        <p:nvSpPr>
          <p:cNvPr id="4" name="日期占位符 3" descr="f4d4b13a-f719-43c4-90f7-65c3af7a84f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页脚占位符 4" descr="5c440c2b-a277-414b-a1cd-fc4eb60d043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灯片编号占位符 5" descr="1479f656-1c06-4e57-af2b-45da7af6bcbf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</a:fld>
            <a:endParaRPr lang="en-US"/>
          </a:p>
        </p:txBody>
      </p:sp>
      <p:sp>
        <p:nvSpPr>
          <p:cNvPr id="9" name="矩形 8" descr="e60d9ea0-e2d2-40f3-9407-c41a686e3720"/>
          <p:cNvSpPr/>
          <p:nvPr/>
        </p:nvSpPr>
        <p:spPr>
          <a:xfrm flipH="1">
            <a:off x="9978729" y="0"/>
            <a:ext cx="2213271" cy="1207659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 descr="16800d8c-ca33-4fb6-acf4-609a0a3fe2e7"/>
          <p:cNvSpPr/>
          <p:nvPr/>
        </p:nvSpPr>
        <p:spPr>
          <a:xfrm>
            <a:off x="6244311" y="4073371"/>
            <a:ext cx="2775499" cy="2784629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 descr="86c0d157-fb46-4727-a3e0-dd6eba8ff214"/>
          <p:cNvSpPr/>
          <p:nvPr/>
        </p:nvSpPr>
        <p:spPr>
          <a:xfrm flipH="1">
            <a:off x="10744199" y="5409635"/>
            <a:ext cx="1364211" cy="1375120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 descr="76c78a26-9bb1-415f-b3c2-035f3b2db075"/>
          <p:cNvSpPr/>
          <p:nvPr/>
        </p:nvSpPr>
        <p:spPr>
          <a:xfrm>
            <a:off x="9044381" y="3063542"/>
            <a:ext cx="2186708" cy="3794458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 descr="66281c8e-ad2c-4f8a-8944-23d9fa823aee"/>
          <p:cNvSpPr/>
          <p:nvPr/>
        </p:nvSpPr>
        <p:spPr>
          <a:xfrm>
            <a:off x="5117972" y="5472575"/>
            <a:ext cx="1016635" cy="1180125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 descr="27b9a9c8-b235-43f7-9041-45a2d6319faf"/>
          <p:cNvSpPr/>
          <p:nvPr/>
        </p:nvSpPr>
        <p:spPr>
          <a:xfrm>
            <a:off x="9913963" y="1155495"/>
            <a:ext cx="2082230" cy="1678813"/>
          </a:xfrm>
          <a:prstGeom prst="rect">
            <a:avLst/>
          </a:prstGeom>
          <a:blipFill>
            <a:blip r:embed="rId10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 descr="19de0fb0-5995-4ee1-92d7-c058dfcde90e"/>
          <p:cNvSpPr/>
          <p:nvPr/>
        </p:nvSpPr>
        <p:spPr>
          <a:xfrm>
            <a:off x="0" y="5945293"/>
            <a:ext cx="2489200" cy="912707"/>
          </a:xfrm>
          <a:prstGeom prst="rect">
            <a:avLst/>
          </a:prstGeom>
          <a:blipFill>
            <a:blip r:embed="rId11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: 形状 20" descr="a5743420-d3b0-4112-8d4c-e53a2b1933be"/>
          <p:cNvSpPr/>
          <p:nvPr/>
        </p:nvSpPr>
        <p:spPr>
          <a:xfrm>
            <a:off x="0" y="606167"/>
            <a:ext cx="2406544" cy="1012278"/>
          </a:xfrm>
          <a:custGeom>
            <a:avLst/>
            <a:gdLst>
              <a:gd name="connsiteX0" fmla="*/ 763361 w 2406544"/>
              <a:gd name="connsiteY0" fmla="*/ 1522 h 1012278"/>
              <a:gd name="connsiteX1" fmla="*/ 1306879 w 2406544"/>
              <a:gd name="connsiteY1" fmla="*/ 276360 h 1012278"/>
              <a:gd name="connsiteX2" fmla="*/ 1425862 w 2406544"/>
              <a:gd name="connsiteY2" fmla="*/ 240987 h 1012278"/>
              <a:gd name="connsiteX3" fmla="*/ 1917121 w 2406544"/>
              <a:gd name="connsiteY3" fmla="*/ 416419 h 1012278"/>
              <a:gd name="connsiteX4" fmla="*/ 2053986 w 2406544"/>
              <a:gd name="connsiteY4" fmla="*/ 398950 h 1012278"/>
              <a:gd name="connsiteX5" fmla="*/ 2054643 w 2406544"/>
              <a:gd name="connsiteY5" fmla="*/ 398950 h 1012278"/>
              <a:gd name="connsiteX6" fmla="*/ 2253516 w 2406544"/>
              <a:gd name="connsiteY6" fmla="*/ 437942 h 1012278"/>
              <a:gd name="connsiteX7" fmla="*/ 2345044 w 2406544"/>
              <a:gd name="connsiteY7" fmla="*/ 747965 h 1012278"/>
              <a:gd name="connsiteX8" fmla="*/ 1856309 w 2406544"/>
              <a:gd name="connsiteY8" fmla="*/ 806027 h 1012278"/>
              <a:gd name="connsiteX9" fmla="*/ 1806514 w 2406544"/>
              <a:gd name="connsiteY9" fmla="*/ 849552 h 1012278"/>
              <a:gd name="connsiteX10" fmla="*/ 1325073 w 2406544"/>
              <a:gd name="connsiteY10" fmla="*/ 859576 h 1012278"/>
              <a:gd name="connsiteX11" fmla="*/ 910868 w 2406544"/>
              <a:gd name="connsiteY11" fmla="*/ 903350 h 1012278"/>
              <a:gd name="connsiteX12" fmla="*/ 841141 w 2406544"/>
              <a:gd name="connsiteY12" fmla="*/ 943632 h 1012278"/>
              <a:gd name="connsiteX13" fmla="*/ 97213 w 2406544"/>
              <a:gd name="connsiteY13" fmla="*/ 879227 h 1012278"/>
              <a:gd name="connsiteX14" fmla="*/ 0 w 2406544"/>
              <a:gd name="connsiteY14" fmla="*/ 905171 h 1012278"/>
              <a:gd name="connsiteX15" fmla="*/ 0 w 2406544"/>
              <a:gd name="connsiteY15" fmla="*/ 355496 h 1012278"/>
              <a:gd name="connsiteX16" fmla="*/ 80822 w 2406544"/>
              <a:gd name="connsiteY16" fmla="*/ 376179 h 1012278"/>
              <a:gd name="connsiteX17" fmla="*/ 515285 w 2406544"/>
              <a:gd name="connsiteY17" fmla="*/ 19418 h 1012278"/>
              <a:gd name="connsiteX18" fmla="*/ 763361 w 2406544"/>
              <a:gd name="connsiteY18" fmla="*/ 1522 h 1012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406544" h="1012278">
                <a:moveTo>
                  <a:pt x="763361" y="1522"/>
                </a:moveTo>
                <a:cubicBezTo>
                  <a:pt x="1007446" y="15135"/>
                  <a:pt x="1226824" y="119144"/>
                  <a:pt x="1306879" y="276360"/>
                </a:cubicBezTo>
                <a:cubicBezTo>
                  <a:pt x="1343185" y="260472"/>
                  <a:pt x="1383392" y="248525"/>
                  <a:pt x="1425862" y="240987"/>
                </a:cubicBezTo>
                <a:cubicBezTo>
                  <a:pt x="1637881" y="203377"/>
                  <a:pt x="1857834" y="281922"/>
                  <a:pt x="1917121" y="416419"/>
                </a:cubicBezTo>
                <a:cubicBezTo>
                  <a:pt x="1960443" y="404867"/>
                  <a:pt x="2006977" y="398930"/>
                  <a:pt x="2053986" y="398950"/>
                </a:cubicBezTo>
                <a:lnTo>
                  <a:pt x="2054643" y="398950"/>
                </a:lnTo>
                <a:cubicBezTo>
                  <a:pt x="2125616" y="398919"/>
                  <a:pt x="2194951" y="412509"/>
                  <a:pt x="2253516" y="437942"/>
                </a:cubicBezTo>
                <a:cubicBezTo>
                  <a:pt x="2413756" y="507525"/>
                  <a:pt x="2454734" y="646326"/>
                  <a:pt x="2345044" y="747965"/>
                </a:cubicBezTo>
                <a:cubicBezTo>
                  <a:pt x="2235354" y="849615"/>
                  <a:pt x="2016549" y="875609"/>
                  <a:pt x="1856309" y="806027"/>
                </a:cubicBezTo>
                <a:cubicBezTo>
                  <a:pt x="1842639" y="821790"/>
                  <a:pt x="1825904" y="836419"/>
                  <a:pt x="1806514" y="849552"/>
                </a:cubicBezTo>
                <a:cubicBezTo>
                  <a:pt x="1677925" y="936655"/>
                  <a:pt x="1462382" y="941147"/>
                  <a:pt x="1325073" y="859576"/>
                </a:cubicBezTo>
                <a:cubicBezTo>
                  <a:pt x="1206892" y="916701"/>
                  <a:pt x="1051849" y="933088"/>
                  <a:pt x="910868" y="903350"/>
                </a:cubicBezTo>
                <a:cubicBezTo>
                  <a:pt x="889560" y="918064"/>
                  <a:pt x="866219" y="931550"/>
                  <a:pt x="841141" y="943632"/>
                </a:cubicBezTo>
                <a:cubicBezTo>
                  <a:pt x="607665" y="1056168"/>
                  <a:pt x="274597" y="1027324"/>
                  <a:pt x="97213" y="879227"/>
                </a:cubicBezTo>
                <a:lnTo>
                  <a:pt x="0" y="905171"/>
                </a:lnTo>
                <a:lnTo>
                  <a:pt x="0" y="355496"/>
                </a:lnTo>
                <a:lnTo>
                  <a:pt x="80822" y="376179"/>
                </a:lnTo>
                <a:cubicBezTo>
                  <a:pt x="95655" y="211769"/>
                  <a:pt x="268238" y="70046"/>
                  <a:pt x="515285" y="19418"/>
                </a:cubicBezTo>
                <a:cubicBezTo>
                  <a:pt x="597893" y="2491"/>
                  <a:pt x="682000" y="-3016"/>
                  <a:pt x="763361" y="1522"/>
                </a:cubicBezTo>
                <a:close/>
              </a:path>
            </a:pathLst>
          </a:custGeom>
          <a:solidFill>
            <a:srgbClr val="FFFFFF"/>
          </a:solidFill>
          <a:ln w="1638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add title</a:t>
            </a:r>
            <a:endParaRPr lang="en-US"/>
          </a:p>
        </p:txBody>
      </p:sp>
      <p:sp>
        <p:nvSpPr>
          <p:cNvPr id="3" name="日期占位符 2" descr="dc9b10b1-b87b-4b32-ac31-749d6f53eb1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页脚占位符 3" descr="179d26c3-8645-4900-9327-104a7d9d24dd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灯片编号占位符 4" descr="f4ff8e14-ab41-4a4b-a514-3a1e57be35e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Blank"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 descr="daa06b6b-24a1-4141-a274-4faa77a8004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页脚占位符 2" descr="b10021d4-62bc-4a34-ae9d-274142dc2ff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 descr="50c74d09-9498-43ef-aeb8-416f8fedc8c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matchingName="Closing">
  <p:cSld name="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 descr="c0178407-eada-4fb3-b5b0-a08cde2dfb9f"/>
          <p:cNvSpPr/>
          <p:nvPr/>
        </p:nvSpPr>
        <p:spPr>
          <a:xfrm>
            <a:off x="-7875" y="6920"/>
            <a:ext cx="12192000" cy="1999142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 descr="521ad51e-e2e1-4f89-9e4e-de4037343394"/>
          <p:cNvSpPr/>
          <p:nvPr/>
        </p:nvSpPr>
        <p:spPr>
          <a:xfrm>
            <a:off x="0" y="5902732"/>
            <a:ext cx="12185650" cy="955268"/>
          </a:xfrm>
          <a:prstGeom prst="rect">
            <a:avLst/>
          </a:prstGeom>
          <a:solidFill>
            <a:srgbClr val="96BD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形 20" descr="71123bc7-42bb-48ae-87ee-26ab5f074818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68078" y="386075"/>
            <a:ext cx="2213270" cy="923925"/>
          </a:xfrm>
          <a:prstGeom prst="rect">
            <a:avLst/>
          </a:prstGeom>
        </p:spPr>
      </p:pic>
      <p:sp>
        <p:nvSpPr>
          <p:cNvPr id="6" name="矩形 5" descr="1ab32a79-4a38-4745-9971-da3c665367b6"/>
          <p:cNvSpPr/>
          <p:nvPr/>
        </p:nvSpPr>
        <p:spPr>
          <a:xfrm>
            <a:off x="0" y="0"/>
            <a:ext cx="2213271" cy="1207659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 descr="91a73225-ce32-4d9e-aaf6-512e88f0cd5a"/>
          <p:cNvSpPr/>
          <p:nvPr/>
        </p:nvSpPr>
        <p:spPr>
          <a:xfrm>
            <a:off x="9950280" y="2336"/>
            <a:ext cx="2241720" cy="2289452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 descr="edfaa4fb-aed1-4a47-a142-e392bec69c0f"/>
          <p:cNvSpPr/>
          <p:nvPr/>
        </p:nvSpPr>
        <p:spPr>
          <a:xfrm>
            <a:off x="131041" y="2917253"/>
            <a:ext cx="2082230" cy="1678813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 descr="20db2814-1486-4107-ba4f-1d5d58031158"/>
          <p:cNvSpPr>
            <a:spLocks noGrp="1"/>
          </p:cNvSpPr>
          <p:nvPr>
            <p:ph type="title" hasCustomPrompt="1"/>
          </p:nvPr>
        </p:nvSpPr>
        <p:spPr>
          <a:xfrm>
            <a:off x="1904214" y="1043216"/>
            <a:ext cx="8370872" cy="1999142"/>
          </a:xfrm>
        </p:spPr>
        <p:txBody>
          <a:bodyPr anchor="b">
            <a:normAutofit/>
          </a:bodyPr>
          <a:lstStyle>
            <a:lvl1pPr algn="ctr">
              <a:defRPr sz="7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Click to </a:t>
            </a:r>
            <a:br>
              <a:rPr lang="en-US" dirty="0"/>
            </a:br>
            <a:r>
              <a:rPr lang="en-US" dirty="0"/>
              <a:t>add title</a:t>
            </a:r>
            <a:endParaRPr lang="en-US" dirty="0"/>
          </a:p>
        </p:txBody>
      </p:sp>
      <p:sp>
        <p:nvSpPr>
          <p:cNvPr id="4" name="文本占位符 3" descr="5768ef48-bf95-4d96-a860-c3b14ce73f90"/>
          <p:cNvSpPr>
            <a:spLocks noGrp="1"/>
          </p:cNvSpPr>
          <p:nvPr>
            <p:ph type="body" sz="quarter" idx="13" hasCustomPrompt="1"/>
          </p:nvPr>
        </p:nvSpPr>
        <p:spPr>
          <a:xfrm>
            <a:off x="4352944" y="3223151"/>
            <a:ext cx="1579127" cy="39767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wrap="square" anchor="ctr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Presenter name</a:t>
            </a:r>
            <a:endParaRPr lang="en-US" dirty="0"/>
          </a:p>
        </p:txBody>
      </p:sp>
      <p:sp>
        <p:nvSpPr>
          <p:cNvPr id="5" name="文本占位符 4" descr="07d704a1-846a-43ac-a067-fb52ae275802"/>
          <p:cNvSpPr>
            <a:spLocks noGrp="1"/>
          </p:cNvSpPr>
          <p:nvPr>
            <p:ph type="body" sz="quarter" idx="14" hasCustomPrompt="1"/>
          </p:nvPr>
        </p:nvSpPr>
        <p:spPr>
          <a:xfrm>
            <a:off x="6234527" y="3223151"/>
            <a:ext cx="1381615" cy="39767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wrap="square" anchor="ctr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20XX.XX.XX</a:t>
            </a:r>
            <a:endParaRPr lang="en-US"/>
          </a:p>
        </p:txBody>
      </p:sp>
      <p:sp>
        <p:nvSpPr>
          <p:cNvPr id="12" name="矩形 11" descr="97365587-a718-4f41-bca2-270427e865d8"/>
          <p:cNvSpPr/>
          <p:nvPr/>
        </p:nvSpPr>
        <p:spPr>
          <a:xfrm>
            <a:off x="931175" y="4073371"/>
            <a:ext cx="2775499" cy="2784629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 descr="922a235a-f32c-48c2-8fb0-8fb59dc2ac93"/>
          <p:cNvSpPr/>
          <p:nvPr/>
        </p:nvSpPr>
        <p:spPr>
          <a:xfrm>
            <a:off x="3706674" y="5075763"/>
            <a:ext cx="1016635" cy="1180125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 descr="cbea88bb-1737-428c-8296-320b71438f13"/>
          <p:cNvSpPr/>
          <p:nvPr/>
        </p:nvSpPr>
        <p:spPr>
          <a:xfrm>
            <a:off x="8961555" y="5350946"/>
            <a:ext cx="1150901" cy="1160104"/>
          </a:xfrm>
          <a:prstGeom prst="rect">
            <a:avLst/>
          </a:prstGeom>
          <a:blipFill>
            <a:blip r:embed="rId10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 descr="ca9fd21a-ed33-40e2-b370-0f3e2eb77b43"/>
          <p:cNvSpPr/>
          <p:nvPr/>
        </p:nvSpPr>
        <p:spPr>
          <a:xfrm>
            <a:off x="8809398" y="5846466"/>
            <a:ext cx="722055" cy="701537"/>
          </a:xfrm>
          <a:prstGeom prst="rect">
            <a:avLst/>
          </a:prstGeom>
          <a:blipFill>
            <a:blip r:embed="rId11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 descr="bee45ae9-29d2-4711-83c1-ddbbe46bf2d2"/>
          <p:cNvSpPr/>
          <p:nvPr/>
        </p:nvSpPr>
        <p:spPr>
          <a:xfrm>
            <a:off x="6771226" y="4368979"/>
            <a:ext cx="2435848" cy="2481097"/>
          </a:xfrm>
          <a:prstGeom prst="rect">
            <a:avLst/>
          </a:prstGeom>
          <a:blipFill>
            <a:blip r:embed="rId12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 descr="bec57069-e56d-4e11-a53e-81d36a7a95ed"/>
          <p:cNvSpPr/>
          <p:nvPr/>
        </p:nvSpPr>
        <p:spPr>
          <a:xfrm>
            <a:off x="10944447" y="4558286"/>
            <a:ext cx="1325302" cy="2299714"/>
          </a:xfrm>
          <a:prstGeom prst="rect">
            <a:avLst/>
          </a:prstGeom>
          <a:blipFill>
            <a:blip r:embed="rId13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 descr="a1aa508f-9279-4fdb-a160-5756fd63c14d"/>
          <p:cNvSpPr/>
          <p:nvPr/>
        </p:nvSpPr>
        <p:spPr>
          <a:xfrm>
            <a:off x="3410825" y="0"/>
            <a:ext cx="7362449" cy="1564323"/>
          </a:xfrm>
          <a:prstGeom prst="rect">
            <a:avLst/>
          </a:prstGeom>
          <a:blipFill>
            <a:blip r:embed="rId14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 descr="d7b01eae-67b7-422f-b0ad-ac03278a8fc0"/>
          <p:cNvSpPr/>
          <p:nvPr/>
        </p:nvSpPr>
        <p:spPr>
          <a:xfrm>
            <a:off x="4772092" y="3913473"/>
            <a:ext cx="2319958" cy="2944527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 descr="a228fde6-b724-4503-b6bc-58b2fde00653"/>
          <p:cNvSpPr/>
          <p:nvPr/>
        </p:nvSpPr>
        <p:spPr>
          <a:xfrm>
            <a:off x="0" y="6248398"/>
            <a:ext cx="1662551" cy="609602"/>
          </a:xfrm>
          <a:prstGeom prst="rect">
            <a:avLst/>
          </a:prstGeom>
          <a:blipFill>
            <a:blip r:embed="rId16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 descr="4ad397fa-f332-4a6a-8471-1994d8b38d76"/>
          <p:cNvSpPr/>
          <p:nvPr/>
        </p:nvSpPr>
        <p:spPr>
          <a:xfrm>
            <a:off x="10400140" y="6238007"/>
            <a:ext cx="1791860" cy="619993"/>
          </a:xfrm>
          <a:prstGeom prst="rect">
            <a:avLst/>
          </a:prstGeom>
          <a:blipFill>
            <a:blip r:embed="rId18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9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形 22" descr="1acb04df-1494-4868-98cd-797be8301671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35898" y="2791427"/>
            <a:ext cx="1263388" cy="673344"/>
          </a:xfrm>
          <a:prstGeom prst="rect">
            <a:avLst/>
          </a:prstGeom>
        </p:spPr>
      </p:pic>
      <p:sp>
        <p:nvSpPr>
          <p:cNvPr id="25" name="矩形 24" descr="b2efc4a5-6ac0-49c0-8328-93647aa03bfd"/>
          <p:cNvSpPr/>
          <p:nvPr/>
        </p:nvSpPr>
        <p:spPr>
          <a:xfrm>
            <a:off x="8298174" y="2896978"/>
            <a:ext cx="3335710" cy="1248117"/>
          </a:xfrm>
          <a:prstGeom prst="rect">
            <a:avLst/>
          </a:prstGeom>
          <a:blipFill>
            <a:blip r:embed="rId14"/>
            <a:stretch>
              <a:fillRect l="-84656" t="-25334" r="-3606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image" Target="../media/image19.pn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microsoft.com/office/2007/relationships/hdphoto" Target="../media/image16.wdp"/><Relationship Id="rId12" Type="http://schemas.openxmlformats.org/officeDocument/2006/relationships/image" Target="../media/image15.png"/><Relationship Id="rId11" Type="http://schemas.microsoft.com/office/2007/relationships/hdphoto" Target="../media/image6.wdp"/><Relationship Id="rId10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5E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5898770"/>
            <a:ext cx="12185650" cy="955268"/>
          </a:xfrm>
          <a:prstGeom prst="rect">
            <a:avLst/>
          </a:prstGeom>
          <a:solidFill>
            <a:srgbClr val="96BD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350" y="0"/>
            <a:ext cx="12192000" cy="5903089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: 圆角 13"/>
          <p:cNvSpPr/>
          <p:nvPr/>
        </p:nvSpPr>
        <p:spPr>
          <a:xfrm>
            <a:off x="312516" y="358814"/>
            <a:ext cx="11563109" cy="6146157"/>
          </a:xfrm>
          <a:custGeom>
            <a:avLst/>
            <a:gdLst>
              <a:gd name="connsiteX0" fmla="*/ 0 w 11563109"/>
              <a:gd name="connsiteY0" fmla="*/ 353035 h 6146157"/>
              <a:gd name="connsiteX1" fmla="*/ 353035 w 11563109"/>
              <a:gd name="connsiteY1" fmla="*/ 0 h 6146157"/>
              <a:gd name="connsiteX2" fmla="*/ 814459 w 11563109"/>
              <a:gd name="connsiteY2" fmla="*/ 0 h 6146157"/>
              <a:gd name="connsiteX3" fmla="*/ 1710165 w 11563109"/>
              <a:gd name="connsiteY3" fmla="*/ 0 h 6146157"/>
              <a:gd name="connsiteX4" fmla="*/ 2605871 w 11563109"/>
              <a:gd name="connsiteY4" fmla="*/ 0 h 6146157"/>
              <a:gd name="connsiteX5" fmla="*/ 3175865 w 11563109"/>
              <a:gd name="connsiteY5" fmla="*/ 0 h 6146157"/>
              <a:gd name="connsiteX6" fmla="*/ 3745860 w 11563109"/>
              <a:gd name="connsiteY6" fmla="*/ 0 h 6146157"/>
              <a:gd name="connsiteX7" fmla="*/ 4641565 w 11563109"/>
              <a:gd name="connsiteY7" fmla="*/ 0 h 6146157"/>
              <a:gd name="connsiteX8" fmla="*/ 5537271 w 11563109"/>
              <a:gd name="connsiteY8" fmla="*/ 0 h 6146157"/>
              <a:gd name="connsiteX9" fmla="*/ 5998695 w 11563109"/>
              <a:gd name="connsiteY9" fmla="*/ 0 h 6146157"/>
              <a:gd name="connsiteX10" fmla="*/ 6677260 w 11563109"/>
              <a:gd name="connsiteY10" fmla="*/ 0 h 6146157"/>
              <a:gd name="connsiteX11" fmla="*/ 7355825 w 11563109"/>
              <a:gd name="connsiteY11" fmla="*/ 0 h 6146157"/>
              <a:gd name="connsiteX12" fmla="*/ 7925820 w 11563109"/>
              <a:gd name="connsiteY12" fmla="*/ 0 h 6146157"/>
              <a:gd name="connsiteX13" fmla="*/ 8387244 w 11563109"/>
              <a:gd name="connsiteY13" fmla="*/ 0 h 6146157"/>
              <a:gd name="connsiteX14" fmla="*/ 9174379 w 11563109"/>
              <a:gd name="connsiteY14" fmla="*/ 0 h 6146157"/>
              <a:gd name="connsiteX15" fmla="*/ 9744374 w 11563109"/>
              <a:gd name="connsiteY15" fmla="*/ 0 h 6146157"/>
              <a:gd name="connsiteX16" fmla="*/ 10314368 w 11563109"/>
              <a:gd name="connsiteY16" fmla="*/ 0 h 6146157"/>
              <a:gd name="connsiteX17" fmla="*/ 11210074 w 11563109"/>
              <a:gd name="connsiteY17" fmla="*/ 0 h 6146157"/>
              <a:gd name="connsiteX18" fmla="*/ 11563109 w 11563109"/>
              <a:gd name="connsiteY18" fmla="*/ 353035 h 6146157"/>
              <a:gd name="connsiteX19" fmla="*/ 11563109 w 11563109"/>
              <a:gd name="connsiteY19" fmla="*/ 1087447 h 6146157"/>
              <a:gd name="connsiteX20" fmla="*/ 11563109 w 11563109"/>
              <a:gd name="connsiteY20" fmla="*/ 1658656 h 6146157"/>
              <a:gd name="connsiteX21" fmla="*/ 11563109 w 11563109"/>
              <a:gd name="connsiteY21" fmla="*/ 2175464 h 6146157"/>
              <a:gd name="connsiteX22" fmla="*/ 11563109 w 11563109"/>
              <a:gd name="connsiteY22" fmla="*/ 2692272 h 6146157"/>
              <a:gd name="connsiteX23" fmla="*/ 11563109 w 11563109"/>
              <a:gd name="connsiteY23" fmla="*/ 3263482 h 6146157"/>
              <a:gd name="connsiteX24" fmla="*/ 11563109 w 11563109"/>
              <a:gd name="connsiteY24" fmla="*/ 3780290 h 6146157"/>
              <a:gd name="connsiteX25" fmla="*/ 11563109 w 11563109"/>
              <a:gd name="connsiteY25" fmla="*/ 4405900 h 6146157"/>
              <a:gd name="connsiteX26" fmla="*/ 11563109 w 11563109"/>
              <a:gd name="connsiteY26" fmla="*/ 5085911 h 6146157"/>
              <a:gd name="connsiteX27" fmla="*/ 11563109 w 11563109"/>
              <a:gd name="connsiteY27" fmla="*/ 5793122 h 6146157"/>
              <a:gd name="connsiteX28" fmla="*/ 11210074 w 11563109"/>
              <a:gd name="connsiteY28" fmla="*/ 6146157 h 6146157"/>
              <a:gd name="connsiteX29" fmla="*/ 10748650 w 11563109"/>
              <a:gd name="connsiteY29" fmla="*/ 6146157 h 6146157"/>
              <a:gd name="connsiteX30" fmla="*/ 9961515 w 11563109"/>
              <a:gd name="connsiteY30" fmla="*/ 6146157 h 6146157"/>
              <a:gd name="connsiteX31" fmla="*/ 9282950 w 11563109"/>
              <a:gd name="connsiteY31" fmla="*/ 6146157 h 6146157"/>
              <a:gd name="connsiteX32" fmla="*/ 8495814 w 11563109"/>
              <a:gd name="connsiteY32" fmla="*/ 6146157 h 6146157"/>
              <a:gd name="connsiteX33" fmla="*/ 7600109 w 11563109"/>
              <a:gd name="connsiteY33" fmla="*/ 6146157 h 6146157"/>
              <a:gd name="connsiteX34" fmla="*/ 6812973 w 11563109"/>
              <a:gd name="connsiteY34" fmla="*/ 6146157 h 6146157"/>
              <a:gd name="connsiteX35" fmla="*/ 5917267 w 11563109"/>
              <a:gd name="connsiteY35" fmla="*/ 6146157 h 6146157"/>
              <a:gd name="connsiteX36" fmla="*/ 5455843 w 11563109"/>
              <a:gd name="connsiteY36" fmla="*/ 6146157 h 6146157"/>
              <a:gd name="connsiteX37" fmla="*/ 5102990 w 11563109"/>
              <a:gd name="connsiteY37" fmla="*/ 6146157 h 6146157"/>
              <a:gd name="connsiteX38" fmla="*/ 4315854 w 11563109"/>
              <a:gd name="connsiteY38" fmla="*/ 6146157 h 6146157"/>
              <a:gd name="connsiteX39" fmla="*/ 3637289 w 11563109"/>
              <a:gd name="connsiteY39" fmla="*/ 6146157 h 6146157"/>
              <a:gd name="connsiteX40" fmla="*/ 2850154 w 11563109"/>
              <a:gd name="connsiteY40" fmla="*/ 6146157 h 6146157"/>
              <a:gd name="connsiteX41" fmla="*/ 2388730 w 11563109"/>
              <a:gd name="connsiteY41" fmla="*/ 6146157 h 6146157"/>
              <a:gd name="connsiteX42" fmla="*/ 2035876 w 11563109"/>
              <a:gd name="connsiteY42" fmla="*/ 6146157 h 6146157"/>
              <a:gd name="connsiteX43" fmla="*/ 1574452 w 11563109"/>
              <a:gd name="connsiteY43" fmla="*/ 6146157 h 6146157"/>
              <a:gd name="connsiteX44" fmla="*/ 353035 w 11563109"/>
              <a:gd name="connsiteY44" fmla="*/ 6146157 h 6146157"/>
              <a:gd name="connsiteX45" fmla="*/ 0 w 11563109"/>
              <a:gd name="connsiteY45" fmla="*/ 5793122 h 6146157"/>
              <a:gd name="connsiteX46" fmla="*/ 0 w 11563109"/>
              <a:gd name="connsiteY46" fmla="*/ 5276314 h 6146157"/>
              <a:gd name="connsiteX47" fmla="*/ 0 w 11563109"/>
              <a:gd name="connsiteY47" fmla="*/ 4759505 h 6146157"/>
              <a:gd name="connsiteX48" fmla="*/ 0 w 11563109"/>
              <a:gd name="connsiteY48" fmla="*/ 4133895 h 6146157"/>
              <a:gd name="connsiteX49" fmla="*/ 0 w 11563109"/>
              <a:gd name="connsiteY49" fmla="*/ 3453885 h 6146157"/>
              <a:gd name="connsiteX50" fmla="*/ 0 w 11563109"/>
              <a:gd name="connsiteY50" fmla="*/ 2665072 h 6146157"/>
              <a:gd name="connsiteX51" fmla="*/ 0 w 11563109"/>
              <a:gd name="connsiteY51" fmla="*/ 2039462 h 6146157"/>
              <a:gd name="connsiteX52" fmla="*/ 0 w 11563109"/>
              <a:gd name="connsiteY52" fmla="*/ 1413852 h 6146157"/>
              <a:gd name="connsiteX53" fmla="*/ 0 w 11563109"/>
              <a:gd name="connsiteY53" fmla="*/ 353035 h 6146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11563109" h="6146157" fill="none" extrusionOk="0">
                <a:moveTo>
                  <a:pt x="0" y="353035"/>
                </a:moveTo>
                <a:cubicBezTo>
                  <a:pt x="-2001" y="138532"/>
                  <a:pt x="155350" y="14140"/>
                  <a:pt x="353035" y="0"/>
                </a:cubicBezTo>
                <a:cubicBezTo>
                  <a:pt x="540051" y="9557"/>
                  <a:pt x="697962" y="-6005"/>
                  <a:pt x="814459" y="0"/>
                </a:cubicBezTo>
                <a:cubicBezTo>
                  <a:pt x="930956" y="6005"/>
                  <a:pt x="1441369" y="35642"/>
                  <a:pt x="1710165" y="0"/>
                </a:cubicBezTo>
                <a:cubicBezTo>
                  <a:pt x="1978961" y="-35642"/>
                  <a:pt x="2352779" y="7874"/>
                  <a:pt x="2605871" y="0"/>
                </a:cubicBezTo>
                <a:cubicBezTo>
                  <a:pt x="2858963" y="-7874"/>
                  <a:pt x="2981565" y="668"/>
                  <a:pt x="3175865" y="0"/>
                </a:cubicBezTo>
                <a:cubicBezTo>
                  <a:pt x="3370165" y="-668"/>
                  <a:pt x="3584072" y="-13564"/>
                  <a:pt x="3745860" y="0"/>
                </a:cubicBezTo>
                <a:cubicBezTo>
                  <a:pt x="3907648" y="13564"/>
                  <a:pt x="4211094" y="29153"/>
                  <a:pt x="4641565" y="0"/>
                </a:cubicBezTo>
                <a:cubicBezTo>
                  <a:pt x="5072036" y="-29153"/>
                  <a:pt x="5278374" y="-15418"/>
                  <a:pt x="5537271" y="0"/>
                </a:cubicBezTo>
                <a:cubicBezTo>
                  <a:pt x="5796168" y="15418"/>
                  <a:pt x="5793110" y="7492"/>
                  <a:pt x="5998695" y="0"/>
                </a:cubicBezTo>
                <a:cubicBezTo>
                  <a:pt x="6204280" y="-7492"/>
                  <a:pt x="6382941" y="-29213"/>
                  <a:pt x="6677260" y="0"/>
                </a:cubicBezTo>
                <a:cubicBezTo>
                  <a:pt x="6971580" y="29213"/>
                  <a:pt x="7112812" y="-13405"/>
                  <a:pt x="7355825" y="0"/>
                </a:cubicBezTo>
                <a:cubicBezTo>
                  <a:pt x="7598839" y="13405"/>
                  <a:pt x="7678799" y="-21676"/>
                  <a:pt x="7925820" y="0"/>
                </a:cubicBezTo>
                <a:cubicBezTo>
                  <a:pt x="8172842" y="21676"/>
                  <a:pt x="8229300" y="-19225"/>
                  <a:pt x="8387244" y="0"/>
                </a:cubicBezTo>
                <a:cubicBezTo>
                  <a:pt x="8545188" y="19225"/>
                  <a:pt x="9014179" y="-3079"/>
                  <a:pt x="9174379" y="0"/>
                </a:cubicBezTo>
                <a:cubicBezTo>
                  <a:pt x="9334580" y="3079"/>
                  <a:pt x="9501970" y="-14184"/>
                  <a:pt x="9744374" y="0"/>
                </a:cubicBezTo>
                <a:cubicBezTo>
                  <a:pt x="9986778" y="14184"/>
                  <a:pt x="10066851" y="10937"/>
                  <a:pt x="10314368" y="0"/>
                </a:cubicBezTo>
                <a:cubicBezTo>
                  <a:pt x="10561885" y="-10937"/>
                  <a:pt x="10960207" y="-18404"/>
                  <a:pt x="11210074" y="0"/>
                </a:cubicBezTo>
                <a:cubicBezTo>
                  <a:pt x="11391977" y="33298"/>
                  <a:pt x="11569394" y="185113"/>
                  <a:pt x="11563109" y="353035"/>
                </a:cubicBezTo>
                <a:cubicBezTo>
                  <a:pt x="11567711" y="600772"/>
                  <a:pt x="11556529" y="882254"/>
                  <a:pt x="11563109" y="1087447"/>
                </a:cubicBezTo>
                <a:cubicBezTo>
                  <a:pt x="11569689" y="1292640"/>
                  <a:pt x="11582960" y="1464407"/>
                  <a:pt x="11563109" y="1658656"/>
                </a:cubicBezTo>
                <a:cubicBezTo>
                  <a:pt x="11543258" y="1852905"/>
                  <a:pt x="11558026" y="1994734"/>
                  <a:pt x="11563109" y="2175464"/>
                </a:cubicBezTo>
                <a:cubicBezTo>
                  <a:pt x="11568192" y="2356194"/>
                  <a:pt x="11562512" y="2465213"/>
                  <a:pt x="11563109" y="2692272"/>
                </a:cubicBezTo>
                <a:cubicBezTo>
                  <a:pt x="11563706" y="2919331"/>
                  <a:pt x="11573688" y="3012140"/>
                  <a:pt x="11563109" y="3263482"/>
                </a:cubicBezTo>
                <a:cubicBezTo>
                  <a:pt x="11552531" y="3514824"/>
                  <a:pt x="11559663" y="3577051"/>
                  <a:pt x="11563109" y="3780290"/>
                </a:cubicBezTo>
                <a:cubicBezTo>
                  <a:pt x="11566555" y="3983529"/>
                  <a:pt x="11576391" y="4157479"/>
                  <a:pt x="11563109" y="4405900"/>
                </a:cubicBezTo>
                <a:cubicBezTo>
                  <a:pt x="11549828" y="4654321"/>
                  <a:pt x="11535363" y="4783834"/>
                  <a:pt x="11563109" y="5085911"/>
                </a:cubicBezTo>
                <a:cubicBezTo>
                  <a:pt x="11590855" y="5387988"/>
                  <a:pt x="11555756" y="5606214"/>
                  <a:pt x="11563109" y="5793122"/>
                </a:cubicBezTo>
                <a:cubicBezTo>
                  <a:pt x="11571004" y="5968066"/>
                  <a:pt x="11412922" y="6159086"/>
                  <a:pt x="11210074" y="6146157"/>
                </a:cubicBezTo>
                <a:cubicBezTo>
                  <a:pt x="11000251" y="6135614"/>
                  <a:pt x="10957069" y="6124318"/>
                  <a:pt x="10748650" y="6146157"/>
                </a:cubicBezTo>
                <a:cubicBezTo>
                  <a:pt x="10540231" y="6167996"/>
                  <a:pt x="10151725" y="6140424"/>
                  <a:pt x="9961515" y="6146157"/>
                </a:cubicBezTo>
                <a:cubicBezTo>
                  <a:pt x="9771305" y="6151890"/>
                  <a:pt x="9532950" y="6167623"/>
                  <a:pt x="9282950" y="6146157"/>
                </a:cubicBezTo>
                <a:cubicBezTo>
                  <a:pt x="9032950" y="6124691"/>
                  <a:pt x="8800648" y="6126739"/>
                  <a:pt x="8495814" y="6146157"/>
                </a:cubicBezTo>
                <a:cubicBezTo>
                  <a:pt x="8190980" y="6165575"/>
                  <a:pt x="7994753" y="6134435"/>
                  <a:pt x="7600109" y="6146157"/>
                </a:cubicBezTo>
                <a:cubicBezTo>
                  <a:pt x="7205465" y="6157879"/>
                  <a:pt x="7008693" y="6153397"/>
                  <a:pt x="6812973" y="6146157"/>
                </a:cubicBezTo>
                <a:cubicBezTo>
                  <a:pt x="6617253" y="6138917"/>
                  <a:pt x="6281195" y="6174110"/>
                  <a:pt x="5917267" y="6146157"/>
                </a:cubicBezTo>
                <a:cubicBezTo>
                  <a:pt x="5553339" y="6118204"/>
                  <a:pt x="5670473" y="6155791"/>
                  <a:pt x="5455843" y="6146157"/>
                </a:cubicBezTo>
                <a:cubicBezTo>
                  <a:pt x="5241213" y="6136523"/>
                  <a:pt x="5279311" y="6142587"/>
                  <a:pt x="5102990" y="6146157"/>
                </a:cubicBezTo>
                <a:cubicBezTo>
                  <a:pt x="4926669" y="6149727"/>
                  <a:pt x="4490829" y="6144279"/>
                  <a:pt x="4315854" y="6146157"/>
                </a:cubicBezTo>
                <a:cubicBezTo>
                  <a:pt x="4140879" y="6148035"/>
                  <a:pt x="3867595" y="6126230"/>
                  <a:pt x="3637289" y="6146157"/>
                </a:cubicBezTo>
                <a:cubicBezTo>
                  <a:pt x="3406983" y="6166084"/>
                  <a:pt x="3114506" y="6151411"/>
                  <a:pt x="2850154" y="6146157"/>
                </a:cubicBezTo>
                <a:cubicBezTo>
                  <a:pt x="2585803" y="6140903"/>
                  <a:pt x="2544623" y="6156933"/>
                  <a:pt x="2388730" y="6146157"/>
                </a:cubicBezTo>
                <a:cubicBezTo>
                  <a:pt x="2232837" y="6135381"/>
                  <a:pt x="2187962" y="6136061"/>
                  <a:pt x="2035876" y="6146157"/>
                </a:cubicBezTo>
                <a:cubicBezTo>
                  <a:pt x="1883790" y="6156253"/>
                  <a:pt x="1704933" y="6145685"/>
                  <a:pt x="1574452" y="6146157"/>
                </a:cubicBezTo>
                <a:cubicBezTo>
                  <a:pt x="1443971" y="6146629"/>
                  <a:pt x="915762" y="6176363"/>
                  <a:pt x="353035" y="6146157"/>
                </a:cubicBezTo>
                <a:cubicBezTo>
                  <a:pt x="167515" y="6099777"/>
                  <a:pt x="10958" y="5987880"/>
                  <a:pt x="0" y="5793122"/>
                </a:cubicBezTo>
                <a:cubicBezTo>
                  <a:pt x="16379" y="5599752"/>
                  <a:pt x="-16735" y="5480059"/>
                  <a:pt x="0" y="5276314"/>
                </a:cubicBezTo>
                <a:cubicBezTo>
                  <a:pt x="16735" y="5072569"/>
                  <a:pt x="360" y="4941362"/>
                  <a:pt x="0" y="4759505"/>
                </a:cubicBezTo>
                <a:cubicBezTo>
                  <a:pt x="-360" y="4577648"/>
                  <a:pt x="20181" y="4351820"/>
                  <a:pt x="0" y="4133895"/>
                </a:cubicBezTo>
                <a:cubicBezTo>
                  <a:pt x="-20181" y="3915970"/>
                  <a:pt x="-16338" y="3620454"/>
                  <a:pt x="0" y="3453885"/>
                </a:cubicBezTo>
                <a:cubicBezTo>
                  <a:pt x="16338" y="3287316"/>
                  <a:pt x="25501" y="2954278"/>
                  <a:pt x="0" y="2665072"/>
                </a:cubicBezTo>
                <a:cubicBezTo>
                  <a:pt x="-25501" y="2375866"/>
                  <a:pt x="-23973" y="2274839"/>
                  <a:pt x="0" y="2039462"/>
                </a:cubicBezTo>
                <a:cubicBezTo>
                  <a:pt x="23973" y="1804085"/>
                  <a:pt x="12109" y="1639070"/>
                  <a:pt x="0" y="1413852"/>
                </a:cubicBezTo>
                <a:cubicBezTo>
                  <a:pt x="-12109" y="1188634"/>
                  <a:pt x="-13806" y="568188"/>
                  <a:pt x="0" y="353035"/>
                </a:cubicBezTo>
                <a:close/>
              </a:path>
              <a:path w="11563109" h="6146157" stroke="0" extrusionOk="0">
                <a:moveTo>
                  <a:pt x="0" y="353035"/>
                </a:moveTo>
                <a:cubicBezTo>
                  <a:pt x="-36463" y="134719"/>
                  <a:pt x="159179" y="40025"/>
                  <a:pt x="353035" y="0"/>
                </a:cubicBezTo>
                <a:cubicBezTo>
                  <a:pt x="590760" y="10478"/>
                  <a:pt x="753940" y="-9854"/>
                  <a:pt x="923030" y="0"/>
                </a:cubicBezTo>
                <a:cubicBezTo>
                  <a:pt x="1092120" y="9854"/>
                  <a:pt x="1357266" y="-26281"/>
                  <a:pt x="1601594" y="0"/>
                </a:cubicBezTo>
                <a:cubicBezTo>
                  <a:pt x="1845922" y="26281"/>
                  <a:pt x="1894789" y="10994"/>
                  <a:pt x="2063019" y="0"/>
                </a:cubicBezTo>
                <a:cubicBezTo>
                  <a:pt x="2231249" y="-10994"/>
                  <a:pt x="2489000" y="36842"/>
                  <a:pt x="2850154" y="0"/>
                </a:cubicBezTo>
                <a:cubicBezTo>
                  <a:pt x="3211309" y="-36842"/>
                  <a:pt x="3345884" y="25091"/>
                  <a:pt x="3637289" y="0"/>
                </a:cubicBezTo>
                <a:cubicBezTo>
                  <a:pt x="3928694" y="-25091"/>
                  <a:pt x="3919022" y="6595"/>
                  <a:pt x="4098713" y="0"/>
                </a:cubicBezTo>
                <a:cubicBezTo>
                  <a:pt x="4278404" y="-6595"/>
                  <a:pt x="4630106" y="33879"/>
                  <a:pt x="4885849" y="0"/>
                </a:cubicBezTo>
                <a:cubicBezTo>
                  <a:pt x="5141592" y="-33879"/>
                  <a:pt x="5154666" y="-13492"/>
                  <a:pt x="5347273" y="0"/>
                </a:cubicBezTo>
                <a:cubicBezTo>
                  <a:pt x="5539880" y="13492"/>
                  <a:pt x="5554367" y="-9830"/>
                  <a:pt x="5700127" y="0"/>
                </a:cubicBezTo>
                <a:cubicBezTo>
                  <a:pt x="5845887" y="9830"/>
                  <a:pt x="6092306" y="-7461"/>
                  <a:pt x="6378692" y="0"/>
                </a:cubicBezTo>
                <a:cubicBezTo>
                  <a:pt x="6665079" y="7461"/>
                  <a:pt x="7069155" y="41731"/>
                  <a:pt x="7274397" y="0"/>
                </a:cubicBezTo>
                <a:cubicBezTo>
                  <a:pt x="7479640" y="-41731"/>
                  <a:pt x="7622145" y="12705"/>
                  <a:pt x="7844392" y="0"/>
                </a:cubicBezTo>
                <a:cubicBezTo>
                  <a:pt x="8066639" y="-12705"/>
                  <a:pt x="8528780" y="-42008"/>
                  <a:pt x="8740098" y="0"/>
                </a:cubicBezTo>
                <a:cubicBezTo>
                  <a:pt x="8951416" y="42008"/>
                  <a:pt x="8930861" y="-10334"/>
                  <a:pt x="9092951" y="0"/>
                </a:cubicBezTo>
                <a:cubicBezTo>
                  <a:pt x="9255041" y="10334"/>
                  <a:pt x="9623710" y="13116"/>
                  <a:pt x="9771516" y="0"/>
                </a:cubicBezTo>
                <a:cubicBezTo>
                  <a:pt x="9919322" y="-13116"/>
                  <a:pt x="10211859" y="7764"/>
                  <a:pt x="10450081" y="0"/>
                </a:cubicBezTo>
                <a:cubicBezTo>
                  <a:pt x="10688304" y="-7764"/>
                  <a:pt x="10951255" y="-29205"/>
                  <a:pt x="11210074" y="0"/>
                </a:cubicBezTo>
                <a:cubicBezTo>
                  <a:pt x="11409747" y="38882"/>
                  <a:pt x="11572775" y="163449"/>
                  <a:pt x="11563109" y="353035"/>
                </a:cubicBezTo>
                <a:cubicBezTo>
                  <a:pt x="11576004" y="485290"/>
                  <a:pt x="11543559" y="836807"/>
                  <a:pt x="11563109" y="978645"/>
                </a:cubicBezTo>
                <a:cubicBezTo>
                  <a:pt x="11582660" y="1120483"/>
                  <a:pt x="11551129" y="1518814"/>
                  <a:pt x="11563109" y="1713057"/>
                </a:cubicBezTo>
                <a:cubicBezTo>
                  <a:pt x="11575089" y="1907300"/>
                  <a:pt x="11575792" y="2118024"/>
                  <a:pt x="11563109" y="2229865"/>
                </a:cubicBezTo>
                <a:cubicBezTo>
                  <a:pt x="11550426" y="2341706"/>
                  <a:pt x="11570063" y="2841224"/>
                  <a:pt x="11563109" y="3018678"/>
                </a:cubicBezTo>
                <a:cubicBezTo>
                  <a:pt x="11556155" y="3196132"/>
                  <a:pt x="11569132" y="3426464"/>
                  <a:pt x="11563109" y="3807490"/>
                </a:cubicBezTo>
                <a:cubicBezTo>
                  <a:pt x="11557086" y="4188516"/>
                  <a:pt x="11587069" y="4216456"/>
                  <a:pt x="11563109" y="4378699"/>
                </a:cubicBezTo>
                <a:cubicBezTo>
                  <a:pt x="11539149" y="4540942"/>
                  <a:pt x="11587592" y="4860184"/>
                  <a:pt x="11563109" y="5058710"/>
                </a:cubicBezTo>
                <a:cubicBezTo>
                  <a:pt x="11538626" y="5257236"/>
                  <a:pt x="11563237" y="5515433"/>
                  <a:pt x="11563109" y="5793122"/>
                </a:cubicBezTo>
                <a:cubicBezTo>
                  <a:pt x="11546257" y="6020958"/>
                  <a:pt x="11391790" y="6130644"/>
                  <a:pt x="11210074" y="6146157"/>
                </a:cubicBezTo>
                <a:cubicBezTo>
                  <a:pt x="11068584" y="6145890"/>
                  <a:pt x="10915000" y="6145922"/>
                  <a:pt x="10748650" y="6146157"/>
                </a:cubicBezTo>
                <a:cubicBezTo>
                  <a:pt x="10582300" y="6146392"/>
                  <a:pt x="10234496" y="6131038"/>
                  <a:pt x="10070085" y="6146157"/>
                </a:cubicBezTo>
                <a:cubicBezTo>
                  <a:pt x="9905675" y="6161276"/>
                  <a:pt x="9806713" y="6152398"/>
                  <a:pt x="9608661" y="6146157"/>
                </a:cubicBezTo>
                <a:cubicBezTo>
                  <a:pt x="9410609" y="6139916"/>
                  <a:pt x="9385309" y="6145108"/>
                  <a:pt x="9255807" y="6146157"/>
                </a:cubicBezTo>
                <a:cubicBezTo>
                  <a:pt x="9126305" y="6147206"/>
                  <a:pt x="8780049" y="6179024"/>
                  <a:pt x="8468672" y="6146157"/>
                </a:cubicBezTo>
                <a:cubicBezTo>
                  <a:pt x="8157296" y="6113290"/>
                  <a:pt x="8029883" y="6126628"/>
                  <a:pt x="7790107" y="6146157"/>
                </a:cubicBezTo>
                <a:cubicBezTo>
                  <a:pt x="7550331" y="6165686"/>
                  <a:pt x="7419726" y="6172084"/>
                  <a:pt x="7220112" y="6146157"/>
                </a:cubicBezTo>
                <a:cubicBezTo>
                  <a:pt x="7020498" y="6120230"/>
                  <a:pt x="6842891" y="6173965"/>
                  <a:pt x="6650118" y="6146157"/>
                </a:cubicBezTo>
                <a:cubicBezTo>
                  <a:pt x="6457345" y="6118349"/>
                  <a:pt x="6372355" y="6136133"/>
                  <a:pt x="6297264" y="6146157"/>
                </a:cubicBezTo>
                <a:cubicBezTo>
                  <a:pt x="6222173" y="6156181"/>
                  <a:pt x="5939625" y="6146362"/>
                  <a:pt x="5835840" y="6146157"/>
                </a:cubicBezTo>
                <a:cubicBezTo>
                  <a:pt x="5732055" y="6145952"/>
                  <a:pt x="5370935" y="6140917"/>
                  <a:pt x="5048704" y="6146157"/>
                </a:cubicBezTo>
                <a:cubicBezTo>
                  <a:pt x="4726473" y="6151397"/>
                  <a:pt x="4485211" y="6170812"/>
                  <a:pt x="4261569" y="6146157"/>
                </a:cubicBezTo>
                <a:cubicBezTo>
                  <a:pt x="4037927" y="6121502"/>
                  <a:pt x="3788244" y="6106992"/>
                  <a:pt x="3474434" y="6146157"/>
                </a:cubicBezTo>
                <a:cubicBezTo>
                  <a:pt x="3160625" y="6185322"/>
                  <a:pt x="3135674" y="6126053"/>
                  <a:pt x="2904439" y="6146157"/>
                </a:cubicBezTo>
                <a:cubicBezTo>
                  <a:pt x="2673204" y="6166261"/>
                  <a:pt x="2660021" y="6143997"/>
                  <a:pt x="2443015" y="6146157"/>
                </a:cubicBezTo>
                <a:cubicBezTo>
                  <a:pt x="2226009" y="6148317"/>
                  <a:pt x="2011344" y="6137007"/>
                  <a:pt x="1655880" y="6146157"/>
                </a:cubicBezTo>
                <a:cubicBezTo>
                  <a:pt x="1300416" y="6155307"/>
                  <a:pt x="1216474" y="6156968"/>
                  <a:pt x="977315" y="6146157"/>
                </a:cubicBezTo>
                <a:cubicBezTo>
                  <a:pt x="738157" y="6135346"/>
                  <a:pt x="516167" y="6168634"/>
                  <a:pt x="353035" y="6146157"/>
                </a:cubicBezTo>
                <a:cubicBezTo>
                  <a:pt x="177675" y="6106993"/>
                  <a:pt x="3422" y="5951613"/>
                  <a:pt x="0" y="5793122"/>
                </a:cubicBezTo>
                <a:cubicBezTo>
                  <a:pt x="7531" y="5576656"/>
                  <a:pt x="-24307" y="5464976"/>
                  <a:pt x="0" y="5221913"/>
                </a:cubicBezTo>
                <a:cubicBezTo>
                  <a:pt x="24307" y="4978850"/>
                  <a:pt x="16982" y="4799843"/>
                  <a:pt x="0" y="4650704"/>
                </a:cubicBezTo>
                <a:cubicBezTo>
                  <a:pt x="-16982" y="4501565"/>
                  <a:pt x="15071" y="4198446"/>
                  <a:pt x="0" y="3970693"/>
                </a:cubicBezTo>
                <a:cubicBezTo>
                  <a:pt x="-15071" y="3742940"/>
                  <a:pt x="22018" y="3446245"/>
                  <a:pt x="0" y="3181880"/>
                </a:cubicBezTo>
                <a:cubicBezTo>
                  <a:pt x="-22018" y="2917515"/>
                  <a:pt x="-26841" y="2757793"/>
                  <a:pt x="0" y="2556270"/>
                </a:cubicBezTo>
                <a:cubicBezTo>
                  <a:pt x="26841" y="2354747"/>
                  <a:pt x="25999" y="2025714"/>
                  <a:pt x="0" y="1876259"/>
                </a:cubicBezTo>
                <a:cubicBezTo>
                  <a:pt x="-25999" y="1726804"/>
                  <a:pt x="4807" y="1404592"/>
                  <a:pt x="0" y="1196248"/>
                </a:cubicBezTo>
                <a:cubicBezTo>
                  <a:pt x="-4807" y="987904"/>
                  <a:pt x="-24531" y="669654"/>
                  <a:pt x="0" y="353035"/>
                </a:cubicBezTo>
                <a:close/>
              </a:path>
            </a:pathLst>
          </a:custGeom>
          <a:solidFill>
            <a:srgbClr val="F8FAFE"/>
          </a:solidFill>
          <a:ln w="50800">
            <a:solidFill>
              <a:schemeClr val="accent1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0400" y="128587"/>
            <a:ext cx="10858500" cy="9001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lvl="0"/>
            <a:r>
              <a:rPr lang="en-US" dirty="0"/>
              <a:t>Click to add title</a:t>
            </a:r>
            <a:endParaRPr 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0400" y="1130300"/>
            <a:ext cx="10858500" cy="5003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add text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718050" y="6409690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60399" y="6409690"/>
            <a:ext cx="3657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861300" y="6409690"/>
            <a:ext cx="3657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BB1146-E542-4D4E-B8E9-6919A11DDD48}" type="slidenum">
              <a:rPr lang="en-US" smtClean="0"/>
            </a:fld>
            <a:endParaRPr lang="en-US"/>
          </a:p>
        </p:txBody>
      </p:sp>
      <p:sp>
        <p:nvSpPr>
          <p:cNvPr id="11" name="矩形 10"/>
          <p:cNvSpPr/>
          <p:nvPr/>
        </p:nvSpPr>
        <p:spPr>
          <a:xfrm>
            <a:off x="11087552" y="2336"/>
            <a:ext cx="1104447" cy="1127964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0" y="6248398"/>
            <a:ext cx="1662551" cy="609602"/>
          </a:xfrm>
          <a:prstGeom prst="rect">
            <a:avLst/>
          </a:prstGeom>
          <a:blipFill>
            <a:blip r:embed="rId10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400140" y="6238007"/>
            <a:ext cx="1791860" cy="619993"/>
          </a:xfrm>
          <a:prstGeom prst="rect">
            <a:avLst/>
          </a:prstGeom>
          <a:blipFill>
            <a:blip r:embed="rId12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800" b="0" kern="1200">
          <a:solidFill>
            <a:schemeClr val="accent1"/>
          </a:solidFill>
          <a:latin typeface="+mj-ea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ea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ea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ea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ea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ea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0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25fdcc52-5055-4e73-bf2a-a6deb19c30a4"/>
          <p:cNvSpPr>
            <a:spLocks noGrp="1"/>
          </p:cNvSpPr>
          <p:nvPr>
            <p:ph type="ctrTitle" hasCustomPrompt="1"/>
          </p:nvPr>
        </p:nvSpPr>
        <p:spPr>
          <a:xfrm>
            <a:off x="2399118" y="1328435"/>
            <a:ext cx="7393764" cy="2016328"/>
          </a:xfrm>
        </p:spPr>
        <p:txBody>
          <a:bodyPr/>
          <a:lstStyle/>
          <a:p>
            <a:pPr algn="ctr">
              <a:lnSpc>
                <a:spcPct val="100000"/>
              </a:lnSpc>
              <a:spcBef>
                <a:spcPct val="0"/>
              </a:spcBef>
            </a:pPr>
            <a:r>
              <a:rPr lang="en-US" sz="5400" b="0" i="0" u="none">
                <a:solidFill>
                  <a:srgbClr val="639CEF"/>
                </a:solidFill>
                <a:ea typeface="华康方圆体 Std W7"/>
              </a:rPr>
              <a:t>学前儿童常见</a:t>
            </a:r>
            <a:r>
              <a:rPr lang="zh-CN" altLang="en-US" sz="5400" b="0" i="0" u="none">
                <a:solidFill>
                  <a:srgbClr val="639CEF"/>
                </a:solidFill>
                <a:ea typeface="华康方圆体 Std W7"/>
              </a:rPr>
              <a:t>的</a:t>
            </a:r>
            <a:r>
              <a:rPr lang="en-US" sz="5400" b="0" i="0" u="none">
                <a:solidFill>
                  <a:srgbClr val="639CEF"/>
                </a:solidFill>
                <a:ea typeface="华康方圆体 Std W7"/>
              </a:rPr>
              <a:t>问题</a:t>
            </a:r>
            <a:r>
              <a:rPr lang="zh-CN" altLang="en-US" sz="5400" b="0" i="0" u="none">
                <a:solidFill>
                  <a:srgbClr val="639CEF"/>
                </a:solidFill>
                <a:ea typeface="华康方圆体 Std W7"/>
              </a:rPr>
              <a:t>行为和心理疾患及其</a:t>
            </a:r>
            <a:r>
              <a:rPr lang="en-US" sz="5400" b="0" i="0" u="none">
                <a:solidFill>
                  <a:srgbClr val="639CEF"/>
                </a:solidFill>
                <a:ea typeface="华康方圆体 Std W7"/>
              </a:rPr>
              <a:t>预防</a:t>
            </a:r>
            <a:endParaRPr lang="en-US" sz="5400" b="0" i="0" u="none">
              <a:solidFill>
                <a:srgbClr val="639CEF"/>
              </a:solidFill>
              <a:ea typeface="华康方圆体 Std W7"/>
            </a:endParaRPr>
          </a:p>
        </p:txBody>
      </p:sp>
      <p:sp>
        <p:nvSpPr>
          <p:cNvPr id="3" name="副标题 2" descr="ff739546-f122-40e0-be5e-fc30b1ca61ef"/>
          <p:cNvSpPr>
            <a:spLocks noGrp="1"/>
          </p:cNvSpPr>
          <p:nvPr>
            <p:ph type="subTitle" idx="1" hasCustomPrompt="1"/>
          </p:nvPr>
        </p:nvSpPr>
        <p:spPr>
          <a:xfrm>
            <a:off x="3198060" y="3429217"/>
            <a:ext cx="5743810" cy="698726"/>
          </a:xfrm>
        </p:spPr>
        <p:txBody>
          <a:bodyPr/>
          <a:lstStyle/>
          <a:p>
            <a:pPr algn="ctr">
              <a:lnSpc>
                <a:spcPct val="120000"/>
              </a:lnSpc>
              <a:spcBef>
                <a:spcPts val="1000"/>
              </a:spcBef>
            </a:pPr>
            <a:r>
              <a:rPr lang="en-US" sz="2000" b="0" i="0" u="none">
                <a:solidFill>
                  <a:srgbClr val="2F2F2F"/>
                </a:solidFill>
                <a:ea typeface="思源黑体 CN Normal" panose="020B0400000000000000" charset="-122"/>
              </a:rPr>
              <a:t>关注学前儿童心理健康成长</a:t>
            </a:r>
            <a:endParaRPr lang="en-US" sz="2000" b="0" i="0" u="none">
              <a:solidFill>
                <a:srgbClr val="2F2F2F"/>
              </a:solidFill>
              <a:ea typeface="思源黑体 CN Normal" panose="020B0400000000000000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bb3523dd-afd1-4a31-810b-d96559c8cd9a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4800" b="0" i="0" u="none">
                <a:solidFill>
                  <a:srgbClr val="639CEF"/>
                </a:solidFill>
                <a:ea typeface="华康方圆体 Std W7"/>
              </a:rPr>
              <a:t>学前儿童问题行为及其预防</a:t>
            </a:r>
            <a:endParaRPr lang="en-US" sz="4800" b="0" i="0" u="none">
              <a:solidFill>
                <a:srgbClr val="639CEF"/>
              </a:solidFill>
              <a:ea typeface="华康方圆体 Std W7"/>
            </a:endParaRPr>
          </a:p>
        </p:txBody>
      </p:sp>
      <p:sp>
        <p:nvSpPr>
          <p:cNvPr id="3" name="文本占位符 2" descr="837f6c69-ed63-408e-9ecf-fe4bd514ac8e"/>
          <p:cNvSpPr>
            <a:spLocks noGrp="1"/>
          </p:cNvSpPr>
          <p:nvPr>
            <p:ph type="body" idx="1" hasCustomPrompt="1"/>
          </p:nvPr>
        </p:nvSpPr>
        <p:spPr/>
        <p:txBody>
          <a:bodyPr/>
          <a:lstStyle/>
          <a:p>
            <a:pPr algn="l">
              <a:lnSpc>
                <a:spcPct val="120000"/>
              </a:lnSpc>
              <a:spcBef>
                <a:spcPts val="1000"/>
              </a:spcBef>
            </a:pPr>
            <a:r>
              <a:rPr lang="en-US" sz="2400" b="0" i="0" u="none">
                <a:solidFill>
                  <a:srgbClr val="2F2F2F"/>
                </a:solidFill>
                <a:ea typeface="思源黑体 CN Normal" panose="020B0400000000000000" charset="-122"/>
              </a:rPr>
              <a:t>识别学前儿童问题行为并掌握预防方法</a:t>
            </a:r>
            <a:endParaRPr lang="en-US" sz="2400" b="0" i="0" u="none">
              <a:solidFill>
                <a:srgbClr val="2F2F2F"/>
              </a:solidFill>
              <a:ea typeface="思源黑体 CN Normal" panose="020B0400000000000000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学前儿童问题行为特征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19" name="0edb65f6-817d-49e7-b723-a51d69fa26a6.source.5.zh-Hans.pptx" descr="6db8a177-595c-4725-aeaf-39651675c492"/>
          <p:cNvGrpSpPr/>
          <p:nvPr/>
        </p:nvGrpSpPr>
        <p:grpSpPr>
          <a:xfrm>
            <a:off x="655917" y="1130300"/>
            <a:ext cx="10862982" cy="5003800"/>
            <a:chOff x="655917" y="1130300"/>
            <a:chExt cx="10862982" cy="5003800"/>
          </a:xfrm>
        </p:grpSpPr>
        <p:sp>
          <p:nvSpPr>
            <p:cNvPr id="3" name="Title" descr="06d4061e-d566-4daf-94c3-a26231fbd9ca"/>
            <p:cNvSpPr txBox="1"/>
            <p:nvPr/>
          </p:nvSpPr>
          <p:spPr>
            <a:xfrm>
              <a:off x="660399" y="1130300"/>
              <a:ext cx="10858500" cy="635430"/>
            </a:xfrm>
            <a:prstGeom prst="rect">
              <a:avLst/>
            </a:prstGeom>
            <a:noFill/>
          </p:spPr>
          <p:txBody>
            <a:bodyPr vert="horz" wrap="square" rtlCol="0" anchor="t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了解学前儿童问题行为的特点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  <p:grpSp>
          <p:nvGrpSpPr>
            <p:cNvPr id="4" name="组合 3" descr="d6362719-5e28-4864-ad00-418b823fa387"/>
            <p:cNvGrpSpPr/>
            <p:nvPr/>
          </p:nvGrpSpPr>
          <p:grpSpPr>
            <a:xfrm>
              <a:off x="655917" y="2145215"/>
              <a:ext cx="1982434" cy="3988885"/>
              <a:chOff x="655917" y="2145215"/>
              <a:chExt cx="1982434" cy="3988885"/>
            </a:xfrm>
          </p:grpSpPr>
          <p:sp>
            <p:nvSpPr>
              <p:cNvPr id="13" name="Shape1" descr="ca7ffe06-2b3e-438d-98fa-7a6845ff5496"/>
              <p:cNvSpPr/>
              <p:nvPr/>
            </p:nvSpPr>
            <p:spPr>
              <a:xfrm>
                <a:off x="660400" y="2149695"/>
                <a:ext cx="1973468" cy="1973469"/>
              </a:xfrm>
              <a:prstGeom prst="ellipse">
                <a:avLst/>
              </a:prstGeom>
              <a:solidFill>
                <a:schemeClr val="accent1">
                  <a:alpha val="1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</a:p>
            </p:txBody>
          </p:sp>
          <p:sp>
            <p:nvSpPr>
              <p:cNvPr id="15" name="Line1" descr="93d63d29-5ce6-4ceb-9db6-5e2862d6da35"/>
              <p:cNvSpPr/>
              <p:nvPr/>
            </p:nvSpPr>
            <p:spPr>
              <a:xfrm>
                <a:off x="655917" y="2145215"/>
                <a:ext cx="1982434" cy="1982430"/>
              </a:xfrm>
              <a:prstGeom prst="arc">
                <a:avLst>
                  <a:gd name="adj1" fmla="val 16200000"/>
                  <a:gd name="adj2" fmla="val 4404668"/>
                </a:avLst>
              </a:prstGeom>
              <a:noFill/>
              <a:ln w="127000" cap="rnd">
                <a:gradFill flip="none" rotWithShape="1"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  <a:tileRect/>
                </a:gradFill>
                <a:prstDash val="solid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</a:p>
            </p:txBody>
          </p:sp>
          <p:sp>
            <p:nvSpPr>
              <p:cNvPr id="12" name="Number1" descr="9ccf27d2-c5d8-47ab-8c80-faacd7ec19e2"/>
              <p:cNvSpPr/>
              <p:nvPr/>
            </p:nvSpPr>
            <p:spPr>
              <a:xfrm>
                <a:off x="975352" y="2464645"/>
                <a:ext cx="1343565" cy="1343571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50000">
                    <a:schemeClr val="accent1"/>
                  </a:gs>
                </a:gsLst>
                <a:lin ang="2700000" scaled="0"/>
              </a:gradFill>
            </p:spPr>
            <p:txBody>
              <a:bodyPr wrap="none" lIns="91440" tIns="45720" rIns="91440" bIns="45720" rtlCol="0" anchor="ctr" anchorCtr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3200" b="1" i="0" u="none">
                    <a:solidFill>
                      <a:srgbClr val="FFFFFF"/>
                    </a:solidFill>
                    <a:latin typeface="Arial" panose="020B0604020202020204"/>
                  </a:rPr>
                  <a:t>01</a:t>
                </a:r>
                <a:endParaRPr lang="en-US" sz="3200" b="1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  <p:sp>
            <p:nvSpPr>
              <p:cNvPr id="31" name="Bullet1" descr="c1713a6b-0e2d-4653-aa7b-870ea980e9dd"/>
              <p:cNvSpPr txBox="1"/>
              <p:nvPr/>
            </p:nvSpPr>
            <p:spPr>
              <a:xfrm>
                <a:off x="703428" y="4230874"/>
                <a:ext cx="1887412" cy="774853"/>
              </a:xfrm>
              <a:prstGeom prst="rect">
                <a:avLst/>
              </a:prstGeom>
              <a:noFill/>
            </p:spPr>
            <p:txBody>
              <a:bodyPr wrap="square" rtlCol="0" anchor="b">
                <a:normAutofit/>
              </a:bodyPr>
              <a:lstStyle/>
              <a:p>
                <a:pPr algn="l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问题行为的成因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34" name="Text1" descr="de3c3af0-e97d-4799-8fe3-63e827afd5af"/>
              <p:cNvSpPr txBox="1"/>
              <p:nvPr/>
            </p:nvSpPr>
            <p:spPr>
              <a:xfrm>
                <a:off x="703428" y="5005722"/>
                <a:ext cx="1887412" cy="1128378"/>
              </a:xfrm>
              <a:prstGeom prst="rect">
                <a:avLst/>
              </a:prstGeom>
              <a:noFill/>
            </p:spPr>
            <p:txBody>
              <a:bodyPr wrap="square" rtlCol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生理、病理、社会等多方面因素可干扰学前儿童心理发展，导致问题行为。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</p:grpSp>
        <p:grpSp>
          <p:nvGrpSpPr>
            <p:cNvPr id="5" name="组合 4" descr="83b44d1e-a846-4ffe-849f-b0fa587df1cb"/>
            <p:cNvGrpSpPr/>
            <p:nvPr/>
          </p:nvGrpSpPr>
          <p:grpSpPr>
            <a:xfrm>
              <a:off x="2859863" y="2145215"/>
              <a:ext cx="1982434" cy="3988885"/>
              <a:chOff x="2859863" y="2145215"/>
              <a:chExt cx="1982434" cy="3988885"/>
            </a:xfrm>
          </p:grpSpPr>
          <p:sp>
            <p:nvSpPr>
              <p:cNvPr id="42" name="Shape2" descr="47a8be30-9697-4153-b9fb-43dbae495609"/>
              <p:cNvSpPr/>
              <p:nvPr/>
            </p:nvSpPr>
            <p:spPr>
              <a:xfrm>
                <a:off x="2864346" y="2149695"/>
                <a:ext cx="1973468" cy="1973469"/>
              </a:xfrm>
              <a:prstGeom prst="ellipse">
                <a:avLst/>
              </a:prstGeom>
              <a:solidFill>
                <a:schemeClr val="accent2">
                  <a:alpha val="1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</a:p>
            </p:txBody>
          </p:sp>
          <p:sp>
            <p:nvSpPr>
              <p:cNvPr id="43" name="Line2" descr="0b10c023-d7d3-49d7-a7ff-9ad6fff5060e"/>
              <p:cNvSpPr/>
              <p:nvPr/>
            </p:nvSpPr>
            <p:spPr>
              <a:xfrm>
                <a:off x="2859863" y="2145215"/>
                <a:ext cx="1982434" cy="1982430"/>
              </a:xfrm>
              <a:prstGeom prst="arc">
                <a:avLst>
                  <a:gd name="adj1" fmla="val 16200000"/>
                  <a:gd name="adj2" fmla="val 4404668"/>
                </a:avLst>
              </a:prstGeom>
              <a:noFill/>
              <a:ln w="127000" cap="rnd">
                <a:gradFill flip="none" rotWithShape="1">
                  <a:gsLst>
                    <a:gs pos="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2"/>
                    </a:gs>
                  </a:gsLst>
                  <a:lin ang="5400000" scaled="1"/>
                  <a:tileRect/>
                </a:gradFill>
                <a:prstDash val="solid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</a:p>
            </p:txBody>
          </p:sp>
          <p:sp>
            <p:nvSpPr>
              <p:cNvPr id="44" name="Number2" descr="9935bd17-9b41-4249-957b-af30c6ff053c"/>
              <p:cNvSpPr/>
              <p:nvPr/>
            </p:nvSpPr>
            <p:spPr>
              <a:xfrm>
                <a:off x="3179298" y="2464645"/>
                <a:ext cx="1343565" cy="1343571"/>
              </a:xfrm>
              <a:prstGeom prst="ellipse">
                <a:avLst/>
              </a:prstGeom>
              <a:gradFill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50000">
                    <a:schemeClr val="accent2"/>
                  </a:gs>
                </a:gsLst>
                <a:lin ang="2700000" scaled="0"/>
              </a:gradFill>
            </p:spPr>
            <p:txBody>
              <a:bodyPr wrap="none" lIns="91440" tIns="45720" rIns="91440" bIns="45720" rtlCol="0" anchor="ctr" anchorCtr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3200" b="1" i="0" u="none">
                    <a:solidFill>
                      <a:srgbClr val="FFFFFF"/>
                    </a:solidFill>
                    <a:latin typeface="Arial" panose="020B0604020202020204"/>
                  </a:rPr>
                  <a:t>02</a:t>
                </a:r>
                <a:endParaRPr lang="en-US" sz="3200" b="1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  <p:sp>
            <p:nvSpPr>
              <p:cNvPr id="46" name="Bullet2" descr="96d263fd-7975-49d7-8613-b38b8bc46c47"/>
              <p:cNvSpPr txBox="1"/>
              <p:nvPr/>
            </p:nvSpPr>
            <p:spPr>
              <a:xfrm>
                <a:off x="2907374" y="4230874"/>
                <a:ext cx="1887412" cy="774853"/>
              </a:xfrm>
              <a:prstGeom prst="rect">
                <a:avLst/>
              </a:prstGeom>
              <a:noFill/>
            </p:spPr>
            <p:txBody>
              <a:bodyPr wrap="square" rtlCol="0" anchor="b">
                <a:normAutofit/>
              </a:bodyPr>
              <a:lstStyle/>
              <a:p>
                <a:pPr algn="l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问题行为的表现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47" name="Text2" descr="0c438e62-ca22-4829-a5ed-e25169d921b6"/>
              <p:cNvSpPr txBox="1"/>
              <p:nvPr/>
            </p:nvSpPr>
            <p:spPr>
              <a:xfrm>
                <a:off x="2907374" y="5005722"/>
                <a:ext cx="1887412" cy="1128378"/>
              </a:xfrm>
              <a:prstGeom prst="rect">
                <a:avLst/>
              </a:prstGeom>
              <a:noFill/>
            </p:spPr>
            <p:txBody>
              <a:bodyPr wrap="square" rtlCol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问题行为常表现为情绪或行为偏离常态，可随年龄增长自然消失。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</p:grpSp>
        <p:grpSp>
          <p:nvGrpSpPr>
            <p:cNvPr id="6" name="组合 5" descr="f1e374e0-3f80-4b18-9e3a-b16b20ad89d6"/>
            <p:cNvGrpSpPr/>
            <p:nvPr/>
          </p:nvGrpSpPr>
          <p:grpSpPr>
            <a:xfrm>
              <a:off x="5063809" y="2145215"/>
              <a:ext cx="1982434" cy="3988885"/>
              <a:chOff x="5063809" y="2145215"/>
              <a:chExt cx="1982434" cy="3988885"/>
            </a:xfrm>
          </p:grpSpPr>
          <p:sp>
            <p:nvSpPr>
              <p:cNvPr id="49" name="Shape3" descr="01c3fd66-dcf9-477c-91bd-8a2b6ed60d99"/>
              <p:cNvSpPr/>
              <p:nvPr/>
            </p:nvSpPr>
            <p:spPr>
              <a:xfrm>
                <a:off x="5068292" y="2149695"/>
                <a:ext cx="1973468" cy="1973469"/>
              </a:xfrm>
              <a:prstGeom prst="ellipse">
                <a:avLst/>
              </a:prstGeom>
              <a:solidFill>
                <a:schemeClr val="accent1">
                  <a:alpha val="1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</a:p>
            </p:txBody>
          </p:sp>
          <p:sp>
            <p:nvSpPr>
              <p:cNvPr id="50" name="Line3" descr="8810d82c-69a9-40d8-9a6e-14333ca08db3"/>
              <p:cNvSpPr/>
              <p:nvPr/>
            </p:nvSpPr>
            <p:spPr>
              <a:xfrm>
                <a:off x="5063809" y="2145215"/>
                <a:ext cx="1982434" cy="1982430"/>
              </a:xfrm>
              <a:prstGeom prst="arc">
                <a:avLst>
                  <a:gd name="adj1" fmla="val 16200000"/>
                  <a:gd name="adj2" fmla="val 4404668"/>
                </a:avLst>
              </a:prstGeom>
              <a:noFill/>
              <a:ln w="127000" cap="rnd">
                <a:gradFill flip="none" rotWithShape="1"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  <a:tileRect/>
                </a:gradFill>
                <a:prstDash val="solid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</a:p>
            </p:txBody>
          </p:sp>
          <p:sp>
            <p:nvSpPr>
              <p:cNvPr id="51" name="Number3" descr="c131969e-857b-4259-a869-c3ac20e59067"/>
              <p:cNvSpPr/>
              <p:nvPr/>
            </p:nvSpPr>
            <p:spPr>
              <a:xfrm>
                <a:off x="5383244" y="2464645"/>
                <a:ext cx="1343565" cy="1343571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50000">
                    <a:schemeClr val="accent1"/>
                  </a:gs>
                </a:gsLst>
                <a:lin ang="2700000" scaled="0"/>
              </a:gradFill>
            </p:spPr>
            <p:txBody>
              <a:bodyPr wrap="none" lIns="91440" tIns="45720" rIns="91440" bIns="45720" rtlCol="0" anchor="ctr" anchorCtr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3200" b="1" i="0" u="none">
                    <a:solidFill>
                      <a:srgbClr val="FFFFFF"/>
                    </a:solidFill>
                    <a:latin typeface="Arial" panose="020B0604020202020204"/>
                  </a:rPr>
                  <a:t>03</a:t>
                </a:r>
                <a:endParaRPr lang="en-US" sz="3200" b="1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  <p:sp>
            <p:nvSpPr>
              <p:cNvPr id="53" name="Bullet3" descr="019d15d6-9507-4943-bf17-462eae37f01d"/>
              <p:cNvSpPr txBox="1"/>
              <p:nvPr/>
            </p:nvSpPr>
            <p:spPr>
              <a:xfrm>
                <a:off x="5111320" y="4230874"/>
                <a:ext cx="1887412" cy="774853"/>
              </a:xfrm>
              <a:prstGeom prst="rect">
                <a:avLst/>
              </a:prstGeom>
              <a:noFill/>
            </p:spPr>
            <p:txBody>
              <a:bodyPr wrap="square" rtlCol="0" anchor="b">
                <a:normAutofit/>
              </a:bodyPr>
              <a:lstStyle/>
              <a:p>
                <a:pPr algn="l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问题行为的危害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54" name="Text3" descr="303186ee-f308-46f1-bd5a-45bc51eed393"/>
              <p:cNvSpPr txBox="1"/>
              <p:nvPr/>
            </p:nvSpPr>
            <p:spPr>
              <a:xfrm>
                <a:off x="5111320" y="5005722"/>
                <a:ext cx="1887412" cy="1128378"/>
              </a:xfrm>
              <a:prstGeom prst="rect">
                <a:avLst/>
              </a:prstGeom>
              <a:noFill/>
            </p:spPr>
            <p:txBody>
              <a:bodyPr wrap="square" rtlCol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严重问题行为会影响儿童正常生活和发育，甚至导致成年期心理缺陷。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</p:grpSp>
        <p:grpSp>
          <p:nvGrpSpPr>
            <p:cNvPr id="7" name="组合 6" descr="3fad7e55-8d27-4aa8-a2a9-bb9b6dce0ccc"/>
            <p:cNvGrpSpPr/>
            <p:nvPr/>
          </p:nvGrpSpPr>
          <p:grpSpPr>
            <a:xfrm>
              <a:off x="7267755" y="2145215"/>
              <a:ext cx="1982434" cy="3988885"/>
              <a:chOff x="7267755" y="2145215"/>
              <a:chExt cx="1982434" cy="3988885"/>
            </a:xfrm>
          </p:grpSpPr>
          <p:sp>
            <p:nvSpPr>
              <p:cNvPr id="56" name="Shape4" descr="23fa775e-22f6-4d91-8809-1deff9d5da91"/>
              <p:cNvSpPr/>
              <p:nvPr/>
            </p:nvSpPr>
            <p:spPr>
              <a:xfrm>
                <a:off x="7272238" y="2149695"/>
                <a:ext cx="1973468" cy="1973469"/>
              </a:xfrm>
              <a:prstGeom prst="ellipse">
                <a:avLst/>
              </a:prstGeom>
              <a:solidFill>
                <a:schemeClr val="accent2">
                  <a:alpha val="1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</a:p>
            </p:txBody>
          </p:sp>
          <p:sp>
            <p:nvSpPr>
              <p:cNvPr id="57" name="Line4" descr="39b36bb6-d491-487c-96dc-bbd85a45ff35"/>
              <p:cNvSpPr/>
              <p:nvPr/>
            </p:nvSpPr>
            <p:spPr>
              <a:xfrm>
                <a:off x="7267755" y="2145215"/>
                <a:ext cx="1982434" cy="1982430"/>
              </a:xfrm>
              <a:prstGeom prst="arc">
                <a:avLst>
                  <a:gd name="adj1" fmla="val 16200000"/>
                  <a:gd name="adj2" fmla="val 4404668"/>
                </a:avLst>
              </a:prstGeom>
              <a:noFill/>
              <a:ln w="127000" cap="rnd">
                <a:gradFill flip="none" rotWithShape="1">
                  <a:gsLst>
                    <a:gs pos="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2"/>
                    </a:gs>
                  </a:gsLst>
                  <a:lin ang="5400000" scaled="1"/>
                  <a:tileRect/>
                </a:gradFill>
                <a:prstDash val="solid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</a:p>
            </p:txBody>
          </p:sp>
          <p:sp>
            <p:nvSpPr>
              <p:cNvPr id="58" name="Number4" descr="d7977bdc-c79b-4b34-918b-f9572e1b3db6"/>
              <p:cNvSpPr/>
              <p:nvPr/>
            </p:nvSpPr>
            <p:spPr>
              <a:xfrm>
                <a:off x="7587190" y="2464645"/>
                <a:ext cx="1343565" cy="1343571"/>
              </a:xfrm>
              <a:prstGeom prst="ellipse">
                <a:avLst/>
              </a:prstGeom>
              <a:gradFill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50000">
                    <a:schemeClr val="accent2"/>
                  </a:gs>
                </a:gsLst>
                <a:lin ang="2700000" scaled="0"/>
              </a:gradFill>
            </p:spPr>
            <p:txBody>
              <a:bodyPr wrap="none" lIns="91440" tIns="45720" rIns="91440" bIns="45720" rtlCol="0" anchor="ctr" anchorCtr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3200" b="1" i="0" u="none">
                    <a:solidFill>
                      <a:srgbClr val="FFFFFF"/>
                    </a:solidFill>
                    <a:latin typeface="Arial" panose="020B0604020202020204"/>
                  </a:rPr>
                  <a:t>04</a:t>
                </a:r>
                <a:endParaRPr lang="en-US" sz="3200" b="1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  <p:sp>
            <p:nvSpPr>
              <p:cNvPr id="60" name="Bullet4" descr="d80af5c1-f874-43db-9d09-465cda254f7d"/>
              <p:cNvSpPr txBox="1"/>
              <p:nvPr/>
            </p:nvSpPr>
            <p:spPr>
              <a:xfrm>
                <a:off x="7315266" y="4230874"/>
                <a:ext cx="1887412" cy="774853"/>
              </a:xfrm>
              <a:prstGeom prst="rect">
                <a:avLst/>
              </a:prstGeom>
              <a:noFill/>
            </p:spPr>
            <p:txBody>
              <a:bodyPr wrap="square" rtlCol="0" anchor="b">
                <a:normAutofit/>
              </a:bodyPr>
              <a:lstStyle/>
              <a:p>
                <a:pPr algn="l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问题行为的普遍性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61" name="Text4" descr="c2af7b85-e649-4f30-b6d2-5caa2c142233"/>
              <p:cNvSpPr txBox="1"/>
              <p:nvPr/>
            </p:nvSpPr>
            <p:spPr>
              <a:xfrm>
                <a:off x="7315266" y="5005722"/>
                <a:ext cx="1887412" cy="1128378"/>
              </a:xfrm>
              <a:prstGeom prst="rect">
                <a:avLst/>
              </a:prstGeom>
              <a:noFill/>
            </p:spPr>
            <p:txBody>
              <a:bodyPr wrap="square" rtlCol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相当数量学前儿童在一定阶段会出现问题行为，与年龄密切相关。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</p:grpSp>
        <p:grpSp>
          <p:nvGrpSpPr>
            <p:cNvPr id="8" name="组合 7" descr="8ad8f77d-1c57-4046-a74a-7ad87f960ef8"/>
            <p:cNvGrpSpPr/>
            <p:nvPr/>
          </p:nvGrpSpPr>
          <p:grpSpPr>
            <a:xfrm>
              <a:off x="9471703" y="2145215"/>
              <a:ext cx="1982434" cy="3988885"/>
              <a:chOff x="9471703" y="2145215"/>
              <a:chExt cx="1982434" cy="3988885"/>
            </a:xfrm>
          </p:grpSpPr>
          <p:sp>
            <p:nvSpPr>
              <p:cNvPr id="63" name="Shape5" descr="df23850d-0e25-433c-b385-ba52c8dcfd0b"/>
              <p:cNvSpPr/>
              <p:nvPr/>
            </p:nvSpPr>
            <p:spPr>
              <a:xfrm>
                <a:off x="9476186" y="2149695"/>
                <a:ext cx="1973468" cy="1973469"/>
              </a:xfrm>
              <a:prstGeom prst="ellipse">
                <a:avLst/>
              </a:prstGeom>
              <a:solidFill>
                <a:schemeClr val="accent1">
                  <a:alpha val="1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</a:p>
            </p:txBody>
          </p:sp>
          <p:sp>
            <p:nvSpPr>
              <p:cNvPr id="64" name="Line5" descr="5686a890-d987-4cd6-be28-70b92479da90"/>
              <p:cNvSpPr/>
              <p:nvPr/>
            </p:nvSpPr>
            <p:spPr>
              <a:xfrm>
                <a:off x="9471703" y="2145215"/>
                <a:ext cx="1982434" cy="1982430"/>
              </a:xfrm>
              <a:prstGeom prst="arc">
                <a:avLst>
                  <a:gd name="adj1" fmla="val 16200000"/>
                  <a:gd name="adj2" fmla="val 4404668"/>
                </a:avLst>
              </a:prstGeom>
              <a:noFill/>
              <a:ln w="127000" cap="rnd">
                <a:gradFill flip="none" rotWithShape="1"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  <a:tileRect/>
                </a:gradFill>
                <a:prstDash val="solid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</a:p>
            </p:txBody>
          </p:sp>
          <p:sp>
            <p:nvSpPr>
              <p:cNvPr id="65" name="Number5" descr="dd6d5bc6-c905-44d4-9393-ee39b1ceec15"/>
              <p:cNvSpPr/>
              <p:nvPr/>
            </p:nvSpPr>
            <p:spPr>
              <a:xfrm>
                <a:off x="9791138" y="2464645"/>
                <a:ext cx="1343565" cy="1343571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50000">
                    <a:schemeClr val="accent1"/>
                  </a:gs>
                </a:gsLst>
                <a:lin ang="2700000" scaled="0"/>
              </a:gradFill>
            </p:spPr>
            <p:txBody>
              <a:bodyPr wrap="none" lIns="91440" tIns="45720" rIns="91440" bIns="45720" rtlCol="0" anchor="ctr" anchorCtr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3200" b="1" i="0" u="none">
                    <a:solidFill>
                      <a:srgbClr val="FFFFFF"/>
                    </a:solidFill>
                    <a:latin typeface="Arial" panose="020B0604020202020204"/>
                  </a:rPr>
                  <a:t>05</a:t>
                </a:r>
                <a:endParaRPr lang="en-US" sz="3200" b="1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  <p:sp>
            <p:nvSpPr>
              <p:cNvPr id="67" name="Bullet5" descr="798cda59-11ed-46b6-ab97-4134c4958606"/>
              <p:cNvSpPr txBox="1"/>
              <p:nvPr/>
            </p:nvSpPr>
            <p:spPr>
              <a:xfrm>
                <a:off x="9519214" y="4230874"/>
                <a:ext cx="1887412" cy="774853"/>
              </a:xfrm>
              <a:prstGeom prst="rect">
                <a:avLst/>
              </a:prstGeom>
              <a:noFill/>
            </p:spPr>
            <p:txBody>
              <a:bodyPr wrap="square" rtlCol="0" anchor="b">
                <a:normAutofit/>
              </a:bodyPr>
              <a:lstStyle/>
              <a:p>
                <a:pPr algn="l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持续性问题行为的判断标准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68" name="Text5" descr="e0b9a6d7-2e46-4b67-8e89-6b3f458ae2a6"/>
              <p:cNvSpPr txBox="1"/>
              <p:nvPr/>
            </p:nvSpPr>
            <p:spPr>
              <a:xfrm>
                <a:off x="9519214" y="5005722"/>
                <a:ext cx="1887412" cy="1128378"/>
              </a:xfrm>
              <a:prstGeom prst="rect">
                <a:avLst/>
              </a:prstGeom>
              <a:noFill/>
            </p:spPr>
            <p:txBody>
              <a:bodyPr wrap="square" rtlCol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根据上海标准，3 - 5岁儿童同时存在一定数量症状即判为持续性。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</p:grp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学前儿童情绪障碍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12" name="f666dde6-e5eb-47b3-8b56-a25917cb9b60.source.8.zh-Hans.pptx" descr="7d0b6097-4a64-4dd2-9a5b-53dcfb2c6157"/>
          <p:cNvGrpSpPr/>
          <p:nvPr/>
        </p:nvGrpSpPr>
        <p:grpSpPr>
          <a:xfrm>
            <a:off x="0" y="1130300"/>
            <a:ext cx="12192000" cy="5727700"/>
            <a:chOff x="0" y="1130300"/>
            <a:chExt cx="12192000" cy="5727700"/>
          </a:xfrm>
        </p:grpSpPr>
        <p:sp>
          <p:nvSpPr>
            <p:cNvPr id="3" name="PictureMisc1" descr="1e9a0d57-1a93-4b73-ac13-33b219f29f82"/>
            <p:cNvSpPr/>
            <p:nvPr/>
          </p:nvSpPr>
          <p:spPr>
            <a:xfrm>
              <a:off x="0" y="4681728"/>
              <a:ext cx="12192000" cy="2176272"/>
            </a:xfrm>
            <a:prstGeom prst="rect">
              <a:avLst/>
            </a:prstGeom>
            <a:blipFill rotWithShape="1">
              <a:blip r:embed="rId1"/>
              <a:srcRect/>
              <a:stretch>
                <a:fillRect t="-136742" b="-136742"/>
              </a:stretch>
            </a:blipFill>
            <a:ln w="6031" cap="sq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</a:p>
          </p:txBody>
        </p:sp>
        <p:sp>
          <p:nvSpPr>
            <p:cNvPr id="7" name="矩形 6" descr="d2ceda68-aa88-41a3-9d51-ca0194899240"/>
            <p:cNvSpPr/>
            <p:nvPr/>
          </p:nvSpPr>
          <p:spPr>
            <a:xfrm>
              <a:off x="673100" y="1130300"/>
              <a:ext cx="10845800" cy="5003800"/>
            </a:xfrm>
            <a:prstGeom prst="rect">
              <a:avLst/>
            </a:prstGeom>
            <a:solidFill>
              <a:schemeClr val="bg1"/>
            </a:solidFill>
            <a:ln w="6031" cap="sq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</a:p>
          </p:txBody>
        </p:sp>
        <p:sp>
          <p:nvSpPr>
            <p:cNvPr id="8" name="VS" descr="8207ba77-58db-4698-8acb-1c8e6b5b6d0a"/>
            <p:cNvSpPr/>
            <p:nvPr/>
          </p:nvSpPr>
          <p:spPr>
            <a:xfrm>
              <a:off x="5077687" y="3070051"/>
              <a:ext cx="2023927" cy="1124298"/>
            </a:xfrm>
            <a:custGeom>
              <a:avLst/>
              <a:gdLst>
                <a:gd name="connsiteX0" fmla="*/ 0 w 293825"/>
                <a:gd name="connsiteY0" fmla="*/ 2790 h 169329"/>
                <a:gd name="connsiteX1" fmla="*/ 35830 w 293825"/>
                <a:gd name="connsiteY1" fmla="*/ 2790 h 169329"/>
                <a:gd name="connsiteX2" fmla="*/ 77241 w 293825"/>
                <a:gd name="connsiteY2" fmla="*/ 123899 h 169329"/>
                <a:gd name="connsiteX3" fmla="*/ 117313 w 293825"/>
                <a:gd name="connsiteY3" fmla="*/ 2790 h 169329"/>
                <a:gd name="connsiteX4" fmla="*/ 152362 w 293825"/>
                <a:gd name="connsiteY4" fmla="*/ 2790 h 169329"/>
                <a:gd name="connsiteX5" fmla="*/ 93761 w 293825"/>
                <a:gd name="connsiteY5" fmla="*/ 166427 h 169329"/>
                <a:gd name="connsiteX6" fmla="*/ 58489 w 293825"/>
                <a:gd name="connsiteY6" fmla="*/ 166427 h 169329"/>
                <a:gd name="connsiteX7" fmla="*/ 226405 w 293825"/>
                <a:gd name="connsiteY7" fmla="*/ 0 h 169329"/>
                <a:gd name="connsiteX8" fmla="*/ 272784 w 293825"/>
                <a:gd name="connsiteY8" fmla="*/ 13506 h 169329"/>
                <a:gd name="connsiteX9" fmla="*/ 289136 w 293825"/>
                <a:gd name="connsiteY9" fmla="*/ 49560 h 169329"/>
                <a:gd name="connsiteX10" fmla="*/ 256097 w 293825"/>
                <a:gd name="connsiteY10" fmla="*/ 51011 h 169329"/>
                <a:gd name="connsiteX11" fmla="*/ 246999 w 293825"/>
                <a:gd name="connsiteY11" fmla="*/ 32872 h 169329"/>
                <a:gd name="connsiteX12" fmla="*/ 226071 w 293825"/>
                <a:gd name="connsiteY12" fmla="*/ 27347 h 169329"/>
                <a:gd name="connsiteX13" fmla="*/ 203523 w 293825"/>
                <a:gd name="connsiteY13" fmla="*/ 33263 h 169329"/>
                <a:gd name="connsiteX14" fmla="*/ 198277 w 293825"/>
                <a:gd name="connsiteY14" fmla="*/ 43420 h 169329"/>
                <a:gd name="connsiteX15" fmla="*/ 203188 w 293825"/>
                <a:gd name="connsiteY15" fmla="*/ 53355 h 169329"/>
                <a:gd name="connsiteX16" fmla="*/ 233549 w 293825"/>
                <a:gd name="connsiteY16" fmla="*/ 64294 h 169329"/>
                <a:gd name="connsiteX17" fmla="*/ 269212 w 293825"/>
                <a:gd name="connsiteY17" fmla="*/ 76070 h 169329"/>
                <a:gd name="connsiteX18" fmla="*/ 287295 w 293825"/>
                <a:gd name="connsiteY18" fmla="*/ 92701 h 169329"/>
                <a:gd name="connsiteX19" fmla="*/ 293825 w 293825"/>
                <a:gd name="connsiteY19" fmla="*/ 118765 h 169329"/>
                <a:gd name="connsiteX20" fmla="*/ 286011 w 293825"/>
                <a:gd name="connsiteY20" fmla="*/ 145107 h 169329"/>
                <a:gd name="connsiteX21" fmla="*/ 263910 w 293825"/>
                <a:gd name="connsiteY21" fmla="*/ 163357 h 169329"/>
                <a:gd name="connsiteX22" fmla="*/ 228303 w 293825"/>
                <a:gd name="connsiteY22" fmla="*/ 169329 h 169329"/>
                <a:gd name="connsiteX23" fmla="*/ 180641 w 293825"/>
                <a:gd name="connsiteY23" fmla="*/ 154986 h 169329"/>
                <a:gd name="connsiteX24" fmla="*/ 160772 w 293825"/>
                <a:gd name="connsiteY24" fmla="*/ 113184 h 169329"/>
                <a:gd name="connsiteX25" fmla="*/ 192919 w 293825"/>
                <a:gd name="connsiteY25" fmla="*/ 110058 h 169329"/>
                <a:gd name="connsiteX26" fmla="*/ 204695 w 293825"/>
                <a:gd name="connsiteY26" fmla="*/ 133834 h 169329"/>
                <a:gd name="connsiteX27" fmla="*/ 228638 w 293825"/>
                <a:gd name="connsiteY27" fmla="*/ 141424 h 169329"/>
                <a:gd name="connsiteX28" fmla="*/ 252692 w 293825"/>
                <a:gd name="connsiteY28" fmla="*/ 134671 h 169329"/>
                <a:gd name="connsiteX29" fmla="*/ 260785 w 293825"/>
                <a:gd name="connsiteY29" fmla="*/ 118876 h 169329"/>
                <a:gd name="connsiteX30" fmla="*/ 257380 w 293825"/>
                <a:gd name="connsiteY30" fmla="*/ 108998 h 169329"/>
                <a:gd name="connsiteX31" fmla="*/ 245493 w 293825"/>
                <a:gd name="connsiteY31" fmla="*/ 101910 h 169329"/>
                <a:gd name="connsiteX32" fmla="*/ 219038 w 293825"/>
                <a:gd name="connsiteY32" fmla="*/ 94766 h 169329"/>
                <a:gd name="connsiteX33" fmla="*/ 181757 w 293825"/>
                <a:gd name="connsiteY33" fmla="*/ 78581 h 169329"/>
                <a:gd name="connsiteX34" fmla="*/ 166688 w 293825"/>
                <a:gd name="connsiteY34" fmla="*/ 45653 h 169329"/>
                <a:gd name="connsiteX35" fmla="*/ 173776 w 293825"/>
                <a:gd name="connsiteY35" fmla="*/ 22268 h 169329"/>
                <a:gd name="connsiteX36" fmla="*/ 194203 w 293825"/>
                <a:gd name="connsiteY36" fmla="*/ 5693 h 169329"/>
                <a:gd name="connsiteX37" fmla="*/ 226405 w 293825"/>
                <a:gd name="connsiteY37" fmla="*/ 0 h 169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293825" h="169329">
                  <a:moveTo>
                    <a:pt x="0" y="2790"/>
                  </a:moveTo>
                  <a:lnTo>
                    <a:pt x="35830" y="2790"/>
                  </a:lnTo>
                  <a:lnTo>
                    <a:pt x="77241" y="123899"/>
                  </a:lnTo>
                  <a:lnTo>
                    <a:pt x="117313" y="2790"/>
                  </a:lnTo>
                  <a:lnTo>
                    <a:pt x="152362" y="2790"/>
                  </a:lnTo>
                  <a:lnTo>
                    <a:pt x="93761" y="166427"/>
                  </a:lnTo>
                  <a:lnTo>
                    <a:pt x="58489" y="166427"/>
                  </a:lnTo>
                  <a:close/>
                  <a:moveTo>
                    <a:pt x="226405" y="0"/>
                  </a:moveTo>
                  <a:cubicBezTo>
                    <a:pt x="246944" y="0"/>
                    <a:pt x="262403" y="4502"/>
                    <a:pt x="272784" y="13506"/>
                  </a:cubicBezTo>
                  <a:cubicBezTo>
                    <a:pt x="283165" y="22510"/>
                    <a:pt x="288616" y="34528"/>
                    <a:pt x="289136" y="49560"/>
                  </a:cubicBezTo>
                  <a:lnTo>
                    <a:pt x="256097" y="51011"/>
                  </a:lnTo>
                  <a:cubicBezTo>
                    <a:pt x="254683" y="42602"/>
                    <a:pt x="251650" y="36556"/>
                    <a:pt x="246999" y="32872"/>
                  </a:cubicBezTo>
                  <a:cubicBezTo>
                    <a:pt x="242349" y="29189"/>
                    <a:pt x="235372" y="27347"/>
                    <a:pt x="226071" y="27347"/>
                  </a:cubicBezTo>
                  <a:cubicBezTo>
                    <a:pt x="216471" y="27347"/>
                    <a:pt x="208955" y="29319"/>
                    <a:pt x="203523" y="33263"/>
                  </a:cubicBezTo>
                  <a:cubicBezTo>
                    <a:pt x="200026" y="35793"/>
                    <a:pt x="198277" y="39179"/>
                    <a:pt x="198277" y="43420"/>
                  </a:cubicBezTo>
                  <a:cubicBezTo>
                    <a:pt x="198277" y="47290"/>
                    <a:pt x="199914" y="50601"/>
                    <a:pt x="203188" y="53355"/>
                  </a:cubicBezTo>
                  <a:cubicBezTo>
                    <a:pt x="207355" y="56852"/>
                    <a:pt x="217476" y="60499"/>
                    <a:pt x="233549" y="64294"/>
                  </a:cubicBezTo>
                  <a:cubicBezTo>
                    <a:pt x="249623" y="68089"/>
                    <a:pt x="261510" y="72014"/>
                    <a:pt x="269212" y="76070"/>
                  </a:cubicBezTo>
                  <a:cubicBezTo>
                    <a:pt x="276914" y="80125"/>
                    <a:pt x="282941" y="85669"/>
                    <a:pt x="287295" y="92701"/>
                  </a:cubicBezTo>
                  <a:cubicBezTo>
                    <a:pt x="291648" y="99733"/>
                    <a:pt x="293825" y="108421"/>
                    <a:pt x="293825" y="118765"/>
                  </a:cubicBezTo>
                  <a:cubicBezTo>
                    <a:pt x="293825" y="128141"/>
                    <a:pt x="291220" y="136922"/>
                    <a:pt x="286011" y="145107"/>
                  </a:cubicBezTo>
                  <a:cubicBezTo>
                    <a:pt x="280802" y="153293"/>
                    <a:pt x="273435" y="159376"/>
                    <a:pt x="263910" y="163357"/>
                  </a:cubicBezTo>
                  <a:cubicBezTo>
                    <a:pt x="254385" y="167339"/>
                    <a:pt x="242516" y="169329"/>
                    <a:pt x="228303" y="169329"/>
                  </a:cubicBezTo>
                  <a:cubicBezTo>
                    <a:pt x="207616" y="169329"/>
                    <a:pt x="191728" y="164548"/>
                    <a:pt x="180641" y="154986"/>
                  </a:cubicBezTo>
                  <a:cubicBezTo>
                    <a:pt x="169553" y="145424"/>
                    <a:pt x="162930" y="131490"/>
                    <a:pt x="160772" y="113184"/>
                  </a:cubicBezTo>
                  <a:lnTo>
                    <a:pt x="192919" y="110058"/>
                  </a:lnTo>
                  <a:cubicBezTo>
                    <a:pt x="194854" y="120848"/>
                    <a:pt x="198779" y="128773"/>
                    <a:pt x="204695" y="133834"/>
                  </a:cubicBezTo>
                  <a:cubicBezTo>
                    <a:pt x="210611" y="138894"/>
                    <a:pt x="218592" y="141424"/>
                    <a:pt x="228638" y="141424"/>
                  </a:cubicBezTo>
                  <a:cubicBezTo>
                    <a:pt x="239279" y="141424"/>
                    <a:pt x="247297" y="139173"/>
                    <a:pt x="252692" y="134671"/>
                  </a:cubicBezTo>
                  <a:cubicBezTo>
                    <a:pt x="258087" y="130169"/>
                    <a:pt x="260785" y="124904"/>
                    <a:pt x="260785" y="118876"/>
                  </a:cubicBezTo>
                  <a:cubicBezTo>
                    <a:pt x="260785" y="115007"/>
                    <a:pt x="259650" y="111714"/>
                    <a:pt x="257380" y="108998"/>
                  </a:cubicBezTo>
                  <a:cubicBezTo>
                    <a:pt x="255111" y="106282"/>
                    <a:pt x="251148" y="103919"/>
                    <a:pt x="245493" y="101910"/>
                  </a:cubicBezTo>
                  <a:cubicBezTo>
                    <a:pt x="241623" y="100570"/>
                    <a:pt x="232805" y="98189"/>
                    <a:pt x="219038" y="94766"/>
                  </a:cubicBezTo>
                  <a:cubicBezTo>
                    <a:pt x="201328" y="90376"/>
                    <a:pt x="188901" y="84981"/>
                    <a:pt x="181757" y="78581"/>
                  </a:cubicBezTo>
                  <a:cubicBezTo>
                    <a:pt x="171711" y="69577"/>
                    <a:pt x="166688" y="58601"/>
                    <a:pt x="166688" y="45653"/>
                  </a:cubicBezTo>
                  <a:cubicBezTo>
                    <a:pt x="166688" y="37319"/>
                    <a:pt x="169051" y="29524"/>
                    <a:pt x="173776" y="22268"/>
                  </a:cubicBezTo>
                  <a:cubicBezTo>
                    <a:pt x="178501" y="15013"/>
                    <a:pt x="185310" y="9488"/>
                    <a:pt x="194203" y="5693"/>
                  </a:cubicBezTo>
                  <a:cubicBezTo>
                    <a:pt x="203095" y="1897"/>
                    <a:pt x="213829" y="0"/>
                    <a:pt x="226405" y="0"/>
                  </a:cubicBez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12700"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</a:p>
          </p:txBody>
        </p:sp>
        <p:sp>
          <p:nvSpPr>
            <p:cNvPr id="9" name="Title" descr="3f11e80f-ee65-4d10-88aa-0a138c511db4"/>
            <p:cNvSpPr txBox="1"/>
            <p:nvPr/>
          </p:nvSpPr>
          <p:spPr>
            <a:xfrm>
              <a:off x="776402" y="1130303"/>
              <a:ext cx="10639193" cy="53947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l">
                <a:spcBef>
                  <a:spcPct val="0"/>
                </a:spcBef>
                <a:spcAft>
                  <a:spcPct val="0"/>
                </a:spcAft>
              </a:pPr>
              <a:r>
                <a:rPr lang="en-US" sz="2400" b="1" i="0" u="none" strike="noStrike">
                  <a:solidFill>
                    <a:srgbClr val="2F2F2F"/>
                  </a:solidFill>
                  <a:ea typeface="华康方圆体 Std W7"/>
                </a:rPr>
                <a:t>关注学前儿童情绪障碍及应对</a:t>
              </a:r>
              <a:endParaRPr lang="en-US" sz="2400" b="1" i="0" u="none" strike="noStrike">
                <a:solidFill>
                  <a:srgbClr val="2F2F2F"/>
                </a:solidFill>
                <a:ea typeface="华康方圆体 Std W7"/>
              </a:endParaRPr>
            </a:p>
          </p:txBody>
        </p:sp>
        <p:grpSp>
          <p:nvGrpSpPr>
            <p:cNvPr id="5" name="组合 4" descr="344acc42-5767-460f-9684-c564ca88eddb"/>
            <p:cNvGrpSpPr/>
            <p:nvPr/>
          </p:nvGrpSpPr>
          <p:grpSpPr>
            <a:xfrm>
              <a:off x="776403" y="1669781"/>
              <a:ext cx="3913635" cy="1078939"/>
              <a:chOff x="-513552" y="313851"/>
              <a:chExt cx="4807103" cy="1325256"/>
            </a:xfrm>
          </p:grpSpPr>
          <p:sp>
            <p:nvSpPr>
              <p:cNvPr id="18" name="Number1" descr="128da1ca-805f-435e-a723-0e637da5390d"/>
              <p:cNvSpPr/>
              <p:nvPr/>
            </p:nvSpPr>
            <p:spPr>
              <a:xfrm>
                <a:off x="3820411" y="313851"/>
                <a:ext cx="473140" cy="473139"/>
              </a:xfrm>
              <a:prstGeom prst="ellipse">
                <a:avLst/>
              </a:prstGeom>
              <a:noFill/>
              <a:ln w="6350">
                <a:solidFill>
                  <a:schemeClr val="tx1">
                    <a:alpha val="50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en-US" sz="2000" b="1" i="0" u="none">
                    <a:solidFill>
                      <a:srgbClr val="2F2F2F"/>
                    </a:solidFill>
                    <a:latin typeface="Arial" panose="020B0604020202020204"/>
                  </a:rPr>
                  <a:t>1</a:t>
                </a:r>
                <a:endParaRPr lang="en-US" sz="2000" b="1" i="0" u="none">
                  <a:solidFill>
                    <a:srgbClr val="2F2F2F"/>
                  </a:solidFill>
                  <a:latin typeface="Arial" panose="020B0604020202020204"/>
                </a:endParaRPr>
              </a:p>
            </p:txBody>
          </p:sp>
          <p:sp>
            <p:nvSpPr>
              <p:cNvPr id="19" name="Text1" descr="261b38eb-a313-462d-9302-31f53c613548"/>
              <p:cNvSpPr txBox="1"/>
              <p:nvPr/>
            </p:nvSpPr>
            <p:spPr>
              <a:xfrm flipH="1">
                <a:off x="-513552" y="784643"/>
                <a:ext cx="4333960" cy="854464"/>
              </a:xfrm>
              <a:prstGeom prst="rect">
                <a:avLst/>
              </a:prstGeom>
              <a:noFill/>
            </p:spPr>
            <p:txBody>
              <a:bodyPr wrap="square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区分正常情绪和障碍困难，约3% - 5%儿童有情绪障碍，随年龄多会消失。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20" name="Bullet1" descr="8a4e3519-6de7-48d0-a965-54d5993ce76e"/>
              <p:cNvSpPr txBox="1"/>
              <p:nvPr/>
            </p:nvSpPr>
            <p:spPr>
              <a:xfrm flipH="1">
                <a:off x="-513550" y="313851"/>
                <a:ext cx="4333961" cy="470792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normAutofit/>
              </a:bodyPr>
              <a:lstStyle/>
              <a:p>
                <a:pPr algn="l"/>
                <a:r>
                  <a:rPr lang="en-US" sz="1800" b="1" i="0" u="none" strike="noStrike">
                    <a:solidFill>
                      <a:srgbClr val="2F2F2F"/>
                    </a:solidFill>
                    <a:ea typeface="华康方圆体 Std W7"/>
                  </a:rPr>
                  <a:t>情绪障碍的区分与发生率</a:t>
                </a:r>
                <a:endParaRPr lang="en-US" sz="1800" b="1" i="0" u="none" strike="noStrik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  <p:grpSp>
          <p:nvGrpSpPr>
            <p:cNvPr id="28" name="组合 27" descr="566ab721-022a-495b-bead-5c5047b14e1c"/>
            <p:cNvGrpSpPr/>
            <p:nvPr/>
          </p:nvGrpSpPr>
          <p:grpSpPr>
            <a:xfrm>
              <a:off x="776403" y="2748720"/>
              <a:ext cx="3913635" cy="1078939"/>
              <a:chOff x="-513552" y="435355"/>
              <a:chExt cx="4807103" cy="1325258"/>
            </a:xfrm>
          </p:grpSpPr>
          <p:sp>
            <p:nvSpPr>
              <p:cNvPr id="29" name="Number2" descr="94049084-52d9-4471-a69f-74f84d2d7876"/>
              <p:cNvSpPr/>
              <p:nvPr/>
            </p:nvSpPr>
            <p:spPr>
              <a:xfrm>
                <a:off x="3820411" y="435356"/>
                <a:ext cx="473140" cy="470793"/>
              </a:xfrm>
              <a:prstGeom prst="ellipse">
                <a:avLst/>
              </a:prstGeom>
              <a:noFill/>
              <a:ln w="6350">
                <a:solidFill>
                  <a:schemeClr val="tx1">
                    <a:alpha val="50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en-US" sz="2000" b="1" i="0" u="none">
                    <a:solidFill>
                      <a:srgbClr val="2F2F2F"/>
                    </a:solidFill>
                    <a:latin typeface="Arial" panose="020B0604020202020204"/>
                  </a:rPr>
                  <a:t>2</a:t>
                </a:r>
                <a:endParaRPr lang="en-US" sz="2000" b="1" i="0" u="none">
                  <a:solidFill>
                    <a:srgbClr val="2F2F2F"/>
                  </a:solidFill>
                  <a:latin typeface="Arial" panose="020B0604020202020204"/>
                </a:endParaRPr>
              </a:p>
            </p:txBody>
          </p:sp>
          <p:sp>
            <p:nvSpPr>
              <p:cNvPr id="30" name="Text2" descr="0cb7d6a0-e4da-45b9-8f37-976a20c0ae9b"/>
              <p:cNvSpPr txBox="1"/>
              <p:nvPr/>
            </p:nvSpPr>
            <p:spPr>
              <a:xfrm flipH="1">
                <a:off x="-513552" y="906148"/>
                <a:ext cx="4333960" cy="854465"/>
              </a:xfrm>
              <a:prstGeom prst="rect">
                <a:avLst/>
              </a:prstGeom>
              <a:noFill/>
            </p:spPr>
            <p:txBody>
              <a:bodyPr wrap="square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儿童期恐惧是常见情绪障碍，程度严重或年龄大不消退会影响适应。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31" name="Bullet2" descr="82bf2660-acb3-40f5-9f6a-f83d79b3d7ff"/>
              <p:cNvSpPr txBox="1"/>
              <p:nvPr/>
            </p:nvSpPr>
            <p:spPr>
              <a:xfrm flipH="1">
                <a:off x="-513550" y="435355"/>
                <a:ext cx="4333961" cy="470793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normAutofit/>
              </a:bodyPr>
              <a:lstStyle/>
              <a:p>
                <a:pPr algn="l"/>
                <a:r>
                  <a:rPr lang="en-US" sz="1800" b="1" i="0" u="none" strike="noStrike">
                    <a:solidFill>
                      <a:srgbClr val="2F2F2F"/>
                    </a:solidFill>
                    <a:ea typeface="华康方圆体 Std W7"/>
                  </a:rPr>
                  <a:t>儿童期恐惧的表现</a:t>
                </a:r>
                <a:endParaRPr lang="en-US" sz="1800" b="1" i="0" u="none" strike="noStrik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  <p:grpSp>
          <p:nvGrpSpPr>
            <p:cNvPr id="36" name="组合 35" descr="83f8dabf-4bce-44e1-a323-b506274f8560"/>
            <p:cNvGrpSpPr/>
            <p:nvPr/>
          </p:nvGrpSpPr>
          <p:grpSpPr>
            <a:xfrm>
              <a:off x="776403" y="3827659"/>
              <a:ext cx="3913635" cy="1120783"/>
              <a:chOff x="-513552" y="435355"/>
              <a:chExt cx="4807103" cy="1376653"/>
            </a:xfrm>
          </p:grpSpPr>
          <p:sp>
            <p:nvSpPr>
              <p:cNvPr id="37" name="Number3" descr="41ef048b-0c79-4ceb-8d08-111933537b5e"/>
              <p:cNvSpPr/>
              <p:nvPr/>
            </p:nvSpPr>
            <p:spPr>
              <a:xfrm>
                <a:off x="3820411" y="435355"/>
                <a:ext cx="473140" cy="473140"/>
              </a:xfrm>
              <a:prstGeom prst="ellipse">
                <a:avLst/>
              </a:prstGeom>
              <a:noFill/>
              <a:ln w="6350">
                <a:solidFill>
                  <a:schemeClr val="tx1">
                    <a:alpha val="50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en-US" sz="2000" b="1" i="0" u="none">
                    <a:solidFill>
                      <a:srgbClr val="2F2F2F"/>
                    </a:solidFill>
                    <a:latin typeface="Arial" panose="020B0604020202020204"/>
                  </a:rPr>
                  <a:t>3</a:t>
                </a:r>
                <a:endParaRPr lang="en-US" sz="2000" b="1" i="0" u="none">
                  <a:solidFill>
                    <a:srgbClr val="2F2F2F"/>
                  </a:solidFill>
                  <a:latin typeface="Arial" panose="020B0604020202020204"/>
                </a:endParaRPr>
              </a:p>
            </p:txBody>
          </p:sp>
          <p:sp>
            <p:nvSpPr>
              <p:cNvPr id="38" name="Text3" descr="5429e784-cff6-496b-8121-31e51c9d1827"/>
              <p:cNvSpPr txBox="1"/>
              <p:nvPr/>
            </p:nvSpPr>
            <p:spPr>
              <a:xfrm flipH="1">
                <a:off x="-513552" y="957544"/>
                <a:ext cx="4333960" cy="854464"/>
              </a:xfrm>
              <a:prstGeom prst="rect">
                <a:avLst/>
              </a:prstGeom>
              <a:noFill/>
            </p:spPr>
            <p:txBody>
              <a:bodyPr wrap="square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特殊刺激、共鸣、恐吓等都可能引发学前儿童对事物的恐惧。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39" name="Bullet3" descr="00783c2b-6700-486d-a22b-1318be8d871a"/>
              <p:cNvSpPr txBox="1"/>
              <p:nvPr/>
            </p:nvSpPr>
            <p:spPr>
              <a:xfrm flipH="1">
                <a:off x="-513550" y="486752"/>
                <a:ext cx="4333961" cy="470792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normAutofit/>
              </a:bodyPr>
              <a:lstStyle/>
              <a:p>
                <a:pPr algn="l"/>
                <a:r>
                  <a:rPr lang="en-US" sz="1800" b="1" i="0" u="none" strike="noStrike">
                    <a:solidFill>
                      <a:srgbClr val="2F2F2F"/>
                    </a:solidFill>
                    <a:ea typeface="华康方圆体 Std W7"/>
                  </a:rPr>
                  <a:t>儿童期恐惧的原因</a:t>
                </a:r>
                <a:endParaRPr lang="en-US" sz="1800" b="1" i="0" u="none" strike="noStrik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  <p:grpSp>
          <p:nvGrpSpPr>
            <p:cNvPr id="44" name="组合 43" descr="6bafcecf-6fb1-4d35-9d0b-d83441c93cf4"/>
            <p:cNvGrpSpPr/>
            <p:nvPr/>
          </p:nvGrpSpPr>
          <p:grpSpPr>
            <a:xfrm>
              <a:off x="776403" y="4948441"/>
              <a:ext cx="3913635" cy="1078942"/>
              <a:chOff x="-513552" y="486748"/>
              <a:chExt cx="4807103" cy="1325260"/>
            </a:xfrm>
          </p:grpSpPr>
          <p:sp>
            <p:nvSpPr>
              <p:cNvPr id="45" name="Number4" descr="49309043-08d0-4293-98e2-42d20a0572ed"/>
              <p:cNvSpPr/>
              <p:nvPr/>
            </p:nvSpPr>
            <p:spPr>
              <a:xfrm>
                <a:off x="3820411" y="486748"/>
                <a:ext cx="473140" cy="473140"/>
              </a:xfrm>
              <a:prstGeom prst="ellipse">
                <a:avLst/>
              </a:prstGeom>
              <a:noFill/>
              <a:ln w="6350">
                <a:solidFill>
                  <a:schemeClr val="tx1">
                    <a:alpha val="50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en-US" sz="2000" b="1" i="0" u="none">
                    <a:solidFill>
                      <a:srgbClr val="2F2F2F"/>
                    </a:solidFill>
                    <a:latin typeface="Arial" panose="020B0604020202020204"/>
                  </a:rPr>
                  <a:t>4</a:t>
                </a:r>
                <a:endParaRPr lang="en-US" sz="2000" b="1" i="0" u="none">
                  <a:solidFill>
                    <a:srgbClr val="2F2F2F"/>
                  </a:solidFill>
                  <a:latin typeface="Arial" panose="020B0604020202020204"/>
                </a:endParaRPr>
              </a:p>
            </p:txBody>
          </p:sp>
          <p:sp>
            <p:nvSpPr>
              <p:cNvPr id="46" name="Text4" descr="9cdd2142-085b-4f38-8c9d-8a2d5eee53c5"/>
              <p:cNvSpPr txBox="1"/>
              <p:nvPr/>
            </p:nvSpPr>
            <p:spPr>
              <a:xfrm flipH="1">
                <a:off x="-513552" y="957544"/>
                <a:ext cx="4333960" cy="854464"/>
              </a:xfrm>
              <a:prstGeom prst="rect">
                <a:avLst/>
              </a:prstGeom>
              <a:noFill/>
            </p:spPr>
            <p:txBody>
              <a:bodyPr wrap="square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鼓励儿童认识自然现象，避免恐吓，培养良好睡眠和勇敢意志。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47" name="Bullet4" descr="99b75dbe-bf98-41f1-aaa3-7b9aa1147f8d"/>
              <p:cNvSpPr txBox="1"/>
              <p:nvPr/>
            </p:nvSpPr>
            <p:spPr>
              <a:xfrm flipH="1">
                <a:off x="-513550" y="486752"/>
                <a:ext cx="4333961" cy="470792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normAutofit/>
              </a:bodyPr>
              <a:lstStyle/>
              <a:p>
                <a:pPr algn="l"/>
                <a:r>
                  <a:rPr lang="en-US" sz="1800" b="1" i="0" u="none" strike="noStrike">
                    <a:solidFill>
                      <a:srgbClr val="2F2F2F"/>
                    </a:solidFill>
                    <a:ea typeface="华康方圆体 Std W7"/>
                  </a:rPr>
                  <a:t>儿童期恐惧的预防</a:t>
                </a:r>
                <a:endParaRPr lang="en-US" sz="1800" b="1" i="0" u="none" strike="noStrik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  <p:grpSp>
          <p:nvGrpSpPr>
            <p:cNvPr id="24" name="组合 23" descr="617e4ff8-bc60-4a40-8bde-af08624c995f"/>
            <p:cNvGrpSpPr/>
            <p:nvPr/>
          </p:nvGrpSpPr>
          <p:grpSpPr>
            <a:xfrm flipH="1">
              <a:off x="7489262" y="1669781"/>
              <a:ext cx="3913635" cy="1078939"/>
              <a:chOff x="-237921" y="313851"/>
              <a:chExt cx="4807103" cy="1325256"/>
            </a:xfrm>
          </p:grpSpPr>
          <p:sp>
            <p:nvSpPr>
              <p:cNvPr id="25" name="Number5" descr="bd5bff99-e99c-4a9c-a2c3-e18b3098d5db"/>
              <p:cNvSpPr/>
              <p:nvPr/>
            </p:nvSpPr>
            <p:spPr>
              <a:xfrm>
                <a:off x="4096042" y="313851"/>
                <a:ext cx="473140" cy="473139"/>
              </a:xfrm>
              <a:prstGeom prst="ellipse">
                <a:avLst/>
              </a:prstGeom>
              <a:noFill/>
              <a:ln w="6350">
                <a:solidFill>
                  <a:schemeClr val="tx1">
                    <a:alpha val="50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en-US" sz="2000" b="1" i="0" u="none">
                    <a:solidFill>
                      <a:srgbClr val="2F2F2F"/>
                    </a:solidFill>
                    <a:latin typeface="Arial" panose="020B0604020202020204"/>
                  </a:rPr>
                  <a:t>5</a:t>
                </a:r>
                <a:endParaRPr lang="en-US" sz="2000" b="1" i="0" u="none">
                  <a:solidFill>
                    <a:srgbClr val="2F2F2F"/>
                  </a:solidFill>
                  <a:latin typeface="Arial" panose="020B0604020202020204"/>
                </a:endParaRPr>
              </a:p>
            </p:txBody>
          </p:sp>
          <p:sp>
            <p:nvSpPr>
              <p:cNvPr id="26" name="Text5" descr="13a5b067-d604-42b6-b1f1-04766c6d3e61"/>
              <p:cNvSpPr txBox="1"/>
              <p:nvPr/>
            </p:nvSpPr>
            <p:spPr>
              <a:xfrm flipH="1">
                <a:off x="-237921" y="784643"/>
                <a:ext cx="4333961" cy="854464"/>
              </a:xfrm>
              <a:prstGeom prst="rect">
                <a:avLst/>
              </a:prstGeom>
              <a:noFill/>
            </p:spPr>
            <p:txBody>
              <a:bodyPr wrap="square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部分儿童焦虑情绪强烈，遇事紧张，伴有身体症状，影响行为动机。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27" name="Bullet5" descr="df899321-53f9-40f2-9a30-72fad90e00ca"/>
              <p:cNvSpPr txBox="1"/>
              <p:nvPr/>
            </p:nvSpPr>
            <p:spPr>
              <a:xfrm flipH="1">
                <a:off x="-237919" y="313851"/>
                <a:ext cx="4333961" cy="470792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normAutofit/>
              </a:bodyPr>
              <a:lstStyle/>
              <a:p>
                <a:pPr algn="l"/>
                <a:r>
                  <a:rPr lang="en-US" sz="1800" b="1" i="0" u="none" strike="noStrike">
                    <a:solidFill>
                      <a:srgbClr val="2F2F2F"/>
                    </a:solidFill>
                    <a:ea typeface="华康方圆体 Std W7"/>
                  </a:rPr>
                  <a:t>儿童期焦虑的表现</a:t>
                </a:r>
                <a:endParaRPr lang="en-US" sz="1800" b="1" i="0" u="none" strike="noStrik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  <p:grpSp>
          <p:nvGrpSpPr>
            <p:cNvPr id="32" name="组合 31" descr="9ce28006-ea55-4782-ac33-4819c44a573c"/>
            <p:cNvGrpSpPr/>
            <p:nvPr/>
          </p:nvGrpSpPr>
          <p:grpSpPr>
            <a:xfrm flipH="1">
              <a:off x="7489262" y="2748720"/>
              <a:ext cx="3913635" cy="1078940"/>
              <a:chOff x="-237921" y="435355"/>
              <a:chExt cx="4807103" cy="1325259"/>
            </a:xfrm>
          </p:grpSpPr>
          <p:sp>
            <p:nvSpPr>
              <p:cNvPr id="33" name="Number6" descr="ffb4013b-830e-4c53-a946-a6b94ea73718"/>
              <p:cNvSpPr/>
              <p:nvPr/>
            </p:nvSpPr>
            <p:spPr>
              <a:xfrm>
                <a:off x="4096042" y="435355"/>
                <a:ext cx="473140" cy="473140"/>
              </a:xfrm>
              <a:prstGeom prst="ellipse">
                <a:avLst/>
              </a:prstGeom>
              <a:noFill/>
              <a:ln w="6350">
                <a:solidFill>
                  <a:schemeClr val="tx1">
                    <a:alpha val="50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en-US" sz="2000" b="1" i="0" u="none">
                    <a:solidFill>
                      <a:srgbClr val="2F2F2F"/>
                    </a:solidFill>
                    <a:latin typeface="Arial" panose="020B0604020202020204"/>
                  </a:rPr>
                  <a:t>6</a:t>
                </a:r>
                <a:endParaRPr lang="en-US" sz="2000" b="1" i="0" u="none">
                  <a:solidFill>
                    <a:srgbClr val="2F2F2F"/>
                  </a:solidFill>
                  <a:latin typeface="Arial" panose="020B0604020202020204"/>
                </a:endParaRPr>
              </a:p>
            </p:txBody>
          </p:sp>
          <p:sp>
            <p:nvSpPr>
              <p:cNvPr id="34" name="Text6" descr="c6ab8daa-860e-4166-b079-847e225c624e"/>
              <p:cNvSpPr txBox="1"/>
              <p:nvPr/>
            </p:nvSpPr>
            <p:spPr>
              <a:xfrm flipH="1">
                <a:off x="-237921" y="906149"/>
                <a:ext cx="4333961" cy="854465"/>
              </a:xfrm>
              <a:prstGeom prst="rect">
                <a:avLst/>
              </a:prstGeom>
              <a:noFill/>
            </p:spPr>
            <p:txBody>
              <a:bodyPr wrap="square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给予心理支持，引导儿童克服症状，参加集体活动消除紧张情绪。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35" name="Bullet6" descr="67ce0b6b-f4a5-44f4-a2d9-e4ee0fd3e409"/>
              <p:cNvSpPr txBox="1"/>
              <p:nvPr/>
            </p:nvSpPr>
            <p:spPr>
              <a:xfrm flipH="1">
                <a:off x="-237919" y="435356"/>
                <a:ext cx="4333961" cy="470793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normAutofit/>
              </a:bodyPr>
              <a:lstStyle/>
              <a:p>
                <a:pPr algn="l"/>
                <a:r>
                  <a:rPr lang="en-US" sz="1800" b="1" i="0" u="none" strike="noStrike">
                    <a:solidFill>
                      <a:srgbClr val="2F2F2F"/>
                    </a:solidFill>
                    <a:ea typeface="华康方圆体 Std W7"/>
                  </a:rPr>
                  <a:t>儿童期焦虑的预防</a:t>
                </a:r>
                <a:endParaRPr lang="en-US" sz="1800" b="1" i="0" u="none" strike="noStrik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  <p:grpSp>
          <p:nvGrpSpPr>
            <p:cNvPr id="40" name="组合 39" descr="3a1b8a7b-76e1-4b6f-88a8-75cd5e36689a"/>
            <p:cNvGrpSpPr/>
            <p:nvPr/>
          </p:nvGrpSpPr>
          <p:grpSpPr>
            <a:xfrm flipH="1">
              <a:off x="7489262" y="3827660"/>
              <a:ext cx="3913635" cy="1078940"/>
              <a:chOff x="-237921" y="435355"/>
              <a:chExt cx="4807103" cy="1325259"/>
            </a:xfrm>
          </p:grpSpPr>
          <p:sp>
            <p:nvSpPr>
              <p:cNvPr id="41" name="Number7" descr="b05f8250-b09e-432a-8755-e0089595a290"/>
              <p:cNvSpPr/>
              <p:nvPr/>
            </p:nvSpPr>
            <p:spPr>
              <a:xfrm>
                <a:off x="4096042" y="435355"/>
                <a:ext cx="473140" cy="473140"/>
              </a:xfrm>
              <a:prstGeom prst="ellipse">
                <a:avLst/>
              </a:prstGeom>
              <a:noFill/>
              <a:ln w="6350">
                <a:solidFill>
                  <a:schemeClr val="tx1">
                    <a:alpha val="50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en-US" sz="2000" b="1" i="0" u="none">
                    <a:solidFill>
                      <a:srgbClr val="2F2F2F"/>
                    </a:solidFill>
                    <a:latin typeface="Arial" panose="020B0604020202020204"/>
                  </a:rPr>
                  <a:t>7</a:t>
                </a:r>
                <a:endParaRPr lang="en-US" sz="2000" b="1" i="0" u="none">
                  <a:solidFill>
                    <a:srgbClr val="2F2F2F"/>
                  </a:solidFill>
                  <a:latin typeface="Arial" panose="020B0604020202020204"/>
                </a:endParaRPr>
              </a:p>
            </p:txBody>
          </p:sp>
          <p:sp>
            <p:nvSpPr>
              <p:cNvPr id="42" name="Text7" descr="dd6c806b-f63a-4dcf-aae8-1e7b4436066a"/>
              <p:cNvSpPr txBox="1"/>
              <p:nvPr/>
            </p:nvSpPr>
            <p:spPr>
              <a:xfrm flipH="1">
                <a:off x="-237921" y="906149"/>
                <a:ext cx="4333961" cy="854465"/>
              </a:xfrm>
              <a:prstGeom prst="rect">
                <a:avLst/>
              </a:prstGeom>
              <a:noFill/>
            </p:spPr>
            <p:txBody>
              <a:bodyPr wrap="square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儿童要求或欲望未满足时，会哭闹、打滚等发泄不愉快情绪。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43" name="Bullet7" descr="6a62bb21-4233-4ddb-961a-48e938c38940"/>
              <p:cNvSpPr txBox="1"/>
              <p:nvPr/>
            </p:nvSpPr>
            <p:spPr>
              <a:xfrm flipH="1">
                <a:off x="-237919" y="435356"/>
                <a:ext cx="4333961" cy="470792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normAutofit/>
              </a:bodyPr>
              <a:lstStyle/>
              <a:p>
                <a:pPr algn="l"/>
                <a:r>
                  <a:rPr lang="en-US" sz="1800" b="1" i="0" u="none" strike="noStrike">
                    <a:solidFill>
                      <a:srgbClr val="2F2F2F"/>
                    </a:solidFill>
                    <a:ea typeface="华康方圆体 Std W7"/>
                  </a:rPr>
                  <a:t>暴怒发作的表现</a:t>
                </a:r>
                <a:endParaRPr lang="en-US" sz="1800" b="1" i="0" u="none" strike="noStrik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  <p:grpSp>
          <p:nvGrpSpPr>
            <p:cNvPr id="48" name="组合 47" descr="ccc5c8bd-8175-432f-9821-f516e5e00a54"/>
            <p:cNvGrpSpPr/>
            <p:nvPr/>
          </p:nvGrpSpPr>
          <p:grpSpPr>
            <a:xfrm flipH="1">
              <a:off x="7489262" y="4906600"/>
              <a:ext cx="3913635" cy="1078940"/>
              <a:chOff x="-237921" y="435355"/>
              <a:chExt cx="4807103" cy="1325259"/>
            </a:xfrm>
          </p:grpSpPr>
          <p:sp>
            <p:nvSpPr>
              <p:cNvPr id="49" name="Number8" descr="2e9e8976-9c5d-40fe-8064-9780e15bffd0"/>
              <p:cNvSpPr/>
              <p:nvPr/>
            </p:nvSpPr>
            <p:spPr>
              <a:xfrm>
                <a:off x="4096042" y="435355"/>
                <a:ext cx="473140" cy="473140"/>
              </a:xfrm>
              <a:prstGeom prst="ellipse">
                <a:avLst/>
              </a:prstGeom>
              <a:noFill/>
              <a:ln w="6350">
                <a:solidFill>
                  <a:schemeClr val="tx1">
                    <a:alpha val="50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en-US" sz="2000" b="1" i="0" u="none">
                    <a:solidFill>
                      <a:srgbClr val="2F2F2F"/>
                    </a:solidFill>
                    <a:latin typeface="Arial" panose="020B0604020202020204"/>
                  </a:rPr>
                  <a:t>8</a:t>
                </a:r>
                <a:endParaRPr lang="en-US" sz="2000" b="1" i="0" u="none">
                  <a:solidFill>
                    <a:srgbClr val="2F2F2F"/>
                  </a:solidFill>
                  <a:latin typeface="Arial" panose="020B0604020202020204"/>
                </a:endParaRPr>
              </a:p>
            </p:txBody>
          </p:sp>
          <p:sp>
            <p:nvSpPr>
              <p:cNvPr id="50" name="Text8" descr="4dd38034-446a-47a8-b2bd-c27effc7da13"/>
              <p:cNvSpPr txBox="1"/>
              <p:nvPr/>
            </p:nvSpPr>
            <p:spPr>
              <a:xfrm flipH="1">
                <a:off x="-237921" y="906149"/>
                <a:ext cx="4333961" cy="854465"/>
              </a:xfrm>
              <a:prstGeom prst="rect">
                <a:avLst/>
              </a:prstGeom>
              <a:noFill/>
            </p:spPr>
            <p:txBody>
              <a:bodyPr wrap="square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从小培养儿童讲道理，学习正确疏泄情绪方法，避免诱发因素。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51" name="Bullet8" descr="fdaf5554-7ada-4239-a929-83c485359271"/>
              <p:cNvSpPr txBox="1"/>
              <p:nvPr/>
            </p:nvSpPr>
            <p:spPr>
              <a:xfrm flipH="1">
                <a:off x="-237919" y="435356"/>
                <a:ext cx="4333961" cy="470793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normAutofit/>
              </a:bodyPr>
              <a:lstStyle/>
              <a:p>
                <a:pPr algn="l"/>
                <a:r>
                  <a:rPr lang="en-US" sz="1800" b="1" i="0" u="none" strike="noStrike">
                    <a:solidFill>
                      <a:srgbClr val="2F2F2F"/>
                    </a:solidFill>
                    <a:ea typeface="华康方圆体 Std W7"/>
                  </a:rPr>
                  <a:t>暴怒发作的预防</a:t>
                </a:r>
                <a:endParaRPr lang="en-US" sz="1800" b="1" i="0" u="none" strike="noStrik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学前儿童品行障碍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98" name="18d68481-2061-4094-8df5-87c5d1a3202d.source.8.zh-Hans.pptx" descr="bee2c37d-72c5-4008-9e43-55966e4f08b1"/>
          <p:cNvGrpSpPr/>
          <p:nvPr/>
        </p:nvGrpSpPr>
        <p:grpSpPr>
          <a:xfrm>
            <a:off x="660400" y="1130300"/>
            <a:ext cx="10858500" cy="5003800"/>
            <a:chOff x="660400" y="1130300"/>
            <a:chExt cx="10858500" cy="5003800"/>
          </a:xfrm>
        </p:grpSpPr>
        <p:grpSp>
          <p:nvGrpSpPr>
            <p:cNvPr id="96" name="组合 95" descr="05ef3770-e69d-411f-b136-0f472cfaf559"/>
            <p:cNvGrpSpPr/>
            <p:nvPr/>
          </p:nvGrpSpPr>
          <p:grpSpPr>
            <a:xfrm>
              <a:off x="660400" y="1963419"/>
              <a:ext cx="10858500" cy="4170681"/>
              <a:chOff x="660400" y="1963419"/>
              <a:chExt cx="10858500" cy="4170681"/>
            </a:xfrm>
          </p:grpSpPr>
          <p:cxnSp>
            <p:nvCxnSpPr>
              <p:cNvPr id="59" name="直接连接符 58" descr="5ba046bc-7bdf-484b-b41e-5e33607fc4a0"/>
              <p:cNvCxnSpPr/>
              <p:nvPr/>
            </p:nvCxnSpPr>
            <p:spPr>
              <a:xfrm>
                <a:off x="6089650" y="1977390"/>
                <a:ext cx="0" cy="4156710"/>
              </a:xfrm>
              <a:prstGeom prst="line">
                <a:avLst/>
              </a:prstGeom>
              <a:ln>
                <a:solidFill>
                  <a:schemeClr val="tx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9" name="IconMisc1" descr="9e504048-e84e-4bc0-8726-4b17be401ade"/>
              <p:cNvSpPr/>
              <p:nvPr/>
            </p:nvSpPr>
            <p:spPr>
              <a:xfrm>
                <a:off x="5850413" y="1963419"/>
                <a:ext cx="471011" cy="4710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chemeClr val="bg1">
                  <a:lumMod val="100000"/>
                </a:schemeClr>
              </a:solidFill>
              <a:ln w="6350">
                <a:solidFill>
                  <a:schemeClr val="accent1"/>
                </a:solidFill>
                <a:miter lim="400000"/>
              </a:ln>
            </p:spPr>
            <p:txBody>
              <a:bodyPr wrap="none" lIns="91440" tIns="45720" rIns="91440" bIns="45720" anchor="ctr">
                <a:normAutofit/>
              </a:bodyPr>
              <a:lstStyle/>
              <a:p>
                <a:pPr algn="ctr"/>
                <a:r>
                  <a:rPr lang="en-US" sz="1400" b="1" i="0" u="none">
                    <a:solidFill>
                      <a:srgbClr val="2F2F2F"/>
                    </a:solidFill>
                    <a:latin typeface="Arial" panose="020B0604020202020204"/>
                  </a:rPr>
                  <a:t>1</a:t>
                </a:r>
                <a:endParaRPr lang="en-US" sz="1400" b="1" i="0" u="none">
                  <a:solidFill>
                    <a:srgbClr val="2F2F2F"/>
                  </a:solidFill>
                  <a:latin typeface="Arial" panose="020B0604020202020204"/>
                </a:endParaRPr>
              </a:p>
            </p:txBody>
          </p:sp>
          <p:sp>
            <p:nvSpPr>
              <p:cNvPr id="74" name="IconMisc2" descr="2384d10d-c1d8-48a2-92e8-e921bf66c71b"/>
              <p:cNvSpPr/>
              <p:nvPr/>
            </p:nvSpPr>
            <p:spPr>
              <a:xfrm>
                <a:off x="5850413" y="3036569"/>
                <a:ext cx="471011" cy="4710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chemeClr val="bg1">
                  <a:lumMod val="100000"/>
                </a:schemeClr>
              </a:solidFill>
              <a:ln w="6350">
                <a:solidFill>
                  <a:schemeClr val="accent1"/>
                </a:solidFill>
                <a:miter lim="400000"/>
              </a:ln>
            </p:spPr>
            <p:txBody>
              <a:bodyPr wrap="none" lIns="91440" tIns="45720" rIns="91440" bIns="45720" anchor="ctr">
                <a:normAutofit/>
              </a:bodyPr>
              <a:lstStyle/>
              <a:p>
                <a:pPr algn="ctr"/>
                <a:r>
                  <a:rPr lang="en-US" sz="1400" b="1" i="0" u="none">
                    <a:solidFill>
                      <a:srgbClr val="2F2F2F"/>
                    </a:solidFill>
                    <a:latin typeface="Arial" panose="020B0604020202020204"/>
                  </a:rPr>
                  <a:t>2</a:t>
                </a:r>
                <a:endParaRPr lang="en-US" sz="1400" b="1" i="0" u="none">
                  <a:solidFill>
                    <a:srgbClr val="2F2F2F"/>
                  </a:solidFill>
                  <a:latin typeface="Arial" panose="020B0604020202020204"/>
                </a:endParaRPr>
              </a:p>
            </p:txBody>
          </p:sp>
          <p:sp>
            <p:nvSpPr>
              <p:cNvPr id="69" name="IconMisc3" descr="79394380-161c-4965-94b0-014e626f552d"/>
              <p:cNvSpPr/>
              <p:nvPr/>
            </p:nvSpPr>
            <p:spPr>
              <a:xfrm>
                <a:off x="5850413" y="4109719"/>
                <a:ext cx="471011" cy="4710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chemeClr val="bg1">
                  <a:lumMod val="100000"/>
                </a:schemeClr>
              </a:solidFill>
              <a:ln w="6350">
                <a:solidFill>
                  <a:schemeClr val="accent1"/>
                </a:solidFill>
                <a:miter lim="400000"/>
              </a:ln>
            </p:spPr>
            <p:txBody>
              <a:bodyPr wrap="none" lIns="91440" tIns="45720" rIns="91440" bIns="45720" anchor="ctr">
                <a:normAutofit/>
              </a:bodyPr>
              <a:lstStyle/>
              <a:p>
                <a:pPr algn="ctr"/>
                <a:r>
                  <a:rPr lang="en-US" sz="1400" b="1" i="0" u="none">
                    <a:solidFill>
                      <a:srgbClr val="2F2F2F"/>
                    </a:solidFill>
                    <a:latin typeface="Arial" panose="020B0604020202020204"/>
                  </a:rPr>
                  <a:t>3</a:t>
                </a:r>
                <a:endParaRPr lang="en-US" sz="1400" b="1" i="0" u="none">
                  <a:solidFill>
                    <a:srgbClr val="2F2F2F"/>
                  </a:solidFill>
                  <a:latin typeface="Arial" panose="020B0604020202020204"/>
                </a:endParaRPr>
              </a:p>
            </p:txBody>
          </p:sp>
          <p:sp>
            <p:nvSpPr>
              <p:cNvPr id="64" name="IconMisc4" descr="7c5800a6-bc8c-402d-b043-9a140bdd6b43"/>
              <p:cNvSpPr/>
              <p:nvPr/>
            </p:nvSpPr>
            <p:spPr>
              <a:xfrm>
                <a:off x="5850413" y="5182869"/>
                <a:ext cx="471011" cy="4710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chemeClr val="bg1">
                  <a:lumMod val="100000"/>
                </a:schemeClr>
              </a:solidFill>
              <a:ln w="6350">
                <a:solidFill>
                  <a:schemeClr val="accent1"/>
                </a:solidFill>
                <a:miter lim="400000"/>
              </a:ln>
            </p:spPr>
            <p:txBody>
              <a:bodyPr wrap="none" lIns="91440" tIns="45720" rIns="91440" bIns="45720" anchor="ctr">
                <a:normAutofit/>
              </a:bodyPr>
              <a:lstStyle/>
              <a:p>
                <a:pPr algn="ctr"/>
                <a:r>
                  <a:rPr lang="en-US" sz="1400" b="1" i="0" u="none">
                    <a:solidFill>
                      <a:srgbClr val="2F2F2F"/>
                    </a:solidFill>
                    <a:latin typeface="Arial" panose="020B0604020202020204"/>
                  </a:rPr>
                  <a:t>4</a:t>
                </a:r>
                <a:endParaRPr lang="en-US" sz="1400" b="1" i="0" u="none">
                  <a:solidFill>
                    <a:srgbClr val="2F2F2F"/>
                  </a:solidFill>
                  <a:latin typeface="Arial" panose="020B0604020202020204"/>
                </a:endParaRPr>
              </a:p>
            </p:txBody>
          </p:sp>
          <p:grpSp>
            <p:nvGrpSpPr>
              <p:cNvPr id="89" name="组合 88" descr="2857d989-760f-4c72-9ab8-016404093d03"/>
              <p:cNvGrpSpPr/>
              <p:nvPr/>
            </p:nvGrpSpPr>
            <p:grpSpPr>
              <a:xfrm>
                <a:off x="660400" y="1963420"/>
                <a:ext cx="4579257" cy="951230"/>
                <a:chOff x="660400" y="1963420"/>
                <a:chExt cx="4579257" cy="951230"/>
              </a:xfrm>
            </p:grpSpPr>
            <p:sp>
              <p:nvSpPr>
                <p:cNvPr id="80" name="Text1" descr="5701d8dc-a69b-48f8-b8b0-706691b5a916"/>
                <p:cNvSpPr txBox="1"/>
                <p:nvPr/>
              </p:nvSpPr>
              <p:spPr>
                <a:xfrm>
                  <a:off x="660400" y="2422202"/>
                  <a:ext cx="4579257" cy="492448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l">
                    <a:lnSpc>
                      <a:spcPct val="120000"/>
                    </a:lnSpc>
                    <a:spcBef>
                      <a:spcPct val="0"/>
                    </a:spcBef>
                  </a:pPr>
                  <a:r>
                    <a:rPr lang="en-US" sz="1200" b="0" i="0" u="none">
                      <a:solidFill>
                        <a:srgbClr val="2F2F2F"/>
                      </a:solidFill>
                      <a:ea typeface="思源黑体 CN Normal" panose="020B0400000000000000" charset="-122"/>
                    </a:rPr>
                    <a:t>学前儿童常见品行障碍有攻击、偷窃、说谎、破坏公物等。</a:t>
                  </a:r>
                  <a:endPara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endParaRPr>
                </a:p>
              </p:txBody>
            </p:sp>
            <p:sp>
              <p:nvSpPr>
                <p:cNvPr id="81" name="Bullet1" descr="9ece7756-978d-40d0-be42-b101d7758444"/>
                <p:cNvSpPr txBox="1"/>
                <p:nvPr/>
              </p:nvSpPr>
              <p:spPr>
                <a:xfrm>
                  <a:off x="660400" y="1963420"/>
                  <a:ext cx="4579257" cy="458781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l"/>
                  <a:r>
                    <a:rPr lang="en-US" sz="1800" b="1" i="0" u="none">
                      <a:solidFill>
                        <a:srgbClr val="2F2F2F"/>
                      </a:solidFill>
                      <a:ea typeface="华康方圆体 Std W7"/>
                    </a:rPr>
                    <a:t>品行障碍的常见类型</a:t>
                  </a:r>
                  <a:endParaRPr lang="en-US" sz="1800" b="1" i="0" u="none">
                    <a:solidFill>
                      <a:srgbClr val="2F2F2F"/>
                    </a:solidFill>
                    <a:ea typeface="华康方圆体 Std W7"/>
                  </a:endParaRPr>
                </a:p>
              </p:txBody>
            </p:sp>
          </p:grpSp>
          <p:grpSp>
            <p:nvGrpSpPr>
              <p:cNvPr id="90" name="组合 89" descr="45566e72-5fdf-427f-b6df-905c9690ed13"/>
              <p:cNvGrpSpPr/>
              <p:nvPr/>
            </p:nvGrpSpPr>
            <p:grpSpPr>
              <a:xfrm>
                <a:off x="660400" y="3036570"/>
                <a:ext cx="4579257" cy="951230"/>
                <a:chOff x="660400" y="3036570"/>
                <a:chExt cx="4579257" cy="951230"/>
              </a:xfrm>
            </p:grpSpPr>
            <p:sp>
              <p:nvSpPr>
                <p:cNvPr id="75" name="Text2" descr="f8dd15a6-f6c0-486b-98be-b4243618297d"/>
                <p:cNvSpPr txBox="1"/>
                <p:nvPr/>
              </p:nvSpPr>
              <p:spPr>
                <a:xfrm>
                  <a:off x="660400" y="3495352"/>
                  <a:ext cx="4579257" cy="492448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l">
                    <a:lnSpc>
                      <a:spcPct val="120000"/>
                    </a:lnSpc>
                    <a:spcBef>
                      <a:spcPct val="0"/>
                    </a:spcBef>
                  </a:pPr>
                  <a:r>
                    <a:rPr lang="en-US" sz="1200" b="0" i="0" u="none">
                      <a:solidFill>
                        <a:srgbClr val="2F2F2F"/>
                      </a:solidFill>
                      <a:ea typeface="思源黑体 CN Normal" panose="020B0400000000000000" charset="-122"/>
                    </a:rPr>
                    <a:t>生物学、社会、精神创伤及家庭、教育等因素可诱发品行障碍。</a:t>
                  </a:r>
                  <a:endPara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endParaRPr>
                </a:p>
              </p:txBody>
            </p:sp>
            <p:sp>
              <p:nvSpPr>
                <p:cNvPr id="76" name="Bullet2" descr="6a4b75a5-44ff-4075-99ef-c03c7d23556b"/>
                <p:cNvSpPr txBox="1"/>
                <p:nvPr/>
              </p:nvSpPr>
              <p:spPr>
                <a:xfrm>
                  <a:off x="660400" y="3036570"/>
                  <a:ext cx="4579257" cy="458781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l"/>
                  <a:r>
                    <a:rPr lang="en-US" sz="1800" b="1" i="0" u="none">
                      <a:solidFill>
                        <a:srgbClr val="2F2F2F"/>
                      </a:solidFill>
                      <a:ea typeface="华康方圆体 Std W7"/>
                    </a:rPr>
                    <a:t>品行障碍的诱发因素</a:t>
                  </a:r>
                  <a:endParaRPr lang="en-US" sz="1800" b="1" i="0" u="none">
                    <a:solidFill>
                      <a:srgbClr val="2F2F2F"/>
                    </a:solidFill>
                    <a:ea typeface="华康方圆体 Std W7"/>
                  </a:endParaRPr>
                </a:p>
              </p:txBody>
            </p:sp>
          </p:grpSp>
          <p:grpSp>
            <p:nvGrpSpPr>
              <p:cNvPr id="91" name="组合 90" descr="cdcf64dc-ac2d-4fdc-ba87-c9fbc948f3c6"/>
              <p:cNvGrpSpPr/>
              <p:nvPr/>
            </p:nvGrpSpPr>
            <p:grpSpPr>
              <a:xfrm>
                <a:off x="660400" y="4109720"/>
                <a:ext cx="4579257" cy="951230"/>
                <a:chOff x="660400" y="4109720"/>
                <a:chExt cx="4579257" cy="951230"/>
              </a:xfrm>
            </p:grpSpPr>
            <p:sp>
              <p:nvSpPr>
                <p:cNvPr id="70" name="Text3" descr="e060819b-9f1b-4673-b1b0-b857388c736d"/>
                <p:cNvSpPr txBox="1"/>
                <p:nvPr/>
              </p:nvSpPr>
              <p:spPr>
                <a:xfrm>
                  <a:off x="660400" y="4568502"/>
                  <a:ext cx="4579257" cy="492448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l">
                    <a:lnSpc>
                      <a:spcPct val="120000"/>
                    </a:lnSpc>
                    <a:spcBef>
                      <a:spcPct val="0"/>
                    </a:spcBef>
                  </a:pPr>
                  <a:r>
                    <a:rPr lang="en-US" sz="1200" b="0" i="0" u="none">
                      <a:solidFill>
                        <a:srgbClr val="2F2F2F"/>
                      </a:solidFill>
                      <a:ea typeface="思源黑体 CN Normal" panose="020B0400000000000000" charset="-122"/>
                    </a:rPr>
                    <a:t>儿童受挫时打人、咬人等，多针对父母或同伴，多见于男孩。</a:t>
                  </a:r>
                  <a:endPara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endParaRPr>
                </a:p>
              </p:txBody>
            </p:sp>
            <p:sp>
              <p:nvSpPr>
                <p:cNvPr id="71" name="Bullet3" descr="db5f98b4-4a3c-47fc-8593-e6a4fc1538b4"/>
                <p:cNvSpPr txBox="1"/>
                <p:nvPr/>
              </p:nvSpPr>
              <p:spPr>
                <a:xfrm>
                  <a:off x="660400" y="4109720"/>
                  <a:ext cx="4579257" cy="458781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l"/>
                  <a:r>
                    <a:rPr lang="en-US" sz="1800" b="1" i="0" u="none">
                      <a:solidFill>
                        <a:srgbClr val="2F2F2F"/>
                      </a:solidFill>
                      <a:ea typeface="华康方圆体 Std W7"/>
                    </a:rPr>
                    <a:t>攻击性行为的表现</a:t>
                  </a:r>
                  <a:endParaRPr lang="en-US" sz="1800" b="1" i="0" u="none">
                    <a:solidFill>
                      <a:srgbClr val="2F2F2F"/>
                    </a:solidFill>
                    <a:ea typeface="华康方圆体 Std W7"/>
                  </a:endParaRPr>
                </a:p>
              </p:txBody>
            </p:sp>
          </p:grpSp>
          <p:grpSp>
            <p:nvGrpSpPr>
              <p:cNvPr id="92" name="组合 91" descr="cc3d9048-f476-42d8-90c6-c74fc2cc739e"/>
              <p:cNvGrpSpPr/>
              <p:nvPr/>
            </p:nvGrpSpPr>
            <p:grpSpPr>
              <a:xfrm>
                <a:off x="660400" y="5182870"/>
                <a:ext cx="4579257" cy="951230"/>
                <a:chOff x="660400" y="5182870"/>
                <a:chExt cx="4579257" cy="951230"/>
              </a:xfrm>
            </p:grpSpPr>
            <p:sp>
              <p:nvSpPr>
                <p:cNvPr id="65" name="Text4" descr="2460708d-0373-44c7-8830-6f6a75e0e776"/>
                <p:cNvSpPr txBox="1"/>
                <p:nvPr/>
              </p:nvSpPr>
              <p:spPr>
                <a:xfrm>
                  <a:off x="660400" y="5641652"/>
                  <a:ext cx="4579257" cy="492448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l">
                    <a:lnSpc>
                      <a:spcPct val="120000"/>
                    </a:lnSpc>
                    <a:spcBef>
                      <a:spcPct val="0"/>
                    </a:spcBef>
                  </a:pPr>
                  <a:r>
                    <a:rPr lang="en-US" sz="1200" b="0" i="0" u="none">
                      <a:solidFill>
                        <a:srgbClr val="2F2F2F"/>
                      </a:solidFill>
                      <a:ea typeface="思源黑体 CN Normal" panose="020B0400000000000000" charset="-122"/>
                    </a:rPr>
                    <a:t>分析亲子、师生等关系，用消退法和奖励合作行为矫正，严重者心理治疗。</a:t>
                  </a:r>
                  <a:endPara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endParaRPr>
                </a:p>
              </p:txBody>
            </p:sp>
            <p:sp>
              <p:nvSpPr>
                <p:cNvPr id="66" name="Bullet4" descr="11a3ad02-e37b-4254-a5fe-f46091e9abdf"/>
                <p:cNvSpPr txBox="1"/>
                <p:nvPr/>
              </p:nvSpPr>
              <p:spPr>
                <a:xfrm>
                  <a:off x="660400" y="5182870"/>
                  <a:ext cx="4579257" cy="458781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l"/>
                  <a:r>
                    <a:rPr lang="en-US" sz="1800" b="1" i="0" u="none">
                      <a:solidFill>
                        <a:srgbClr val="2F2F2F"/>
                      </a:solidFill>
                      <a:ea typeface="华康方圆体 Std W7"/>
                    </a:rPr>
                    <a:t>攻击性行为的预防</a:t>
                  </a:r>
                  <a:endParaRPr lang="en-US" sz="1800" b="1" i="0" u="none">
                    <a:solidFill>
                      <a:srgbClr val="2F2F2F"/>
                    </a:solidFill>
                    <a:ea typeface="华康方圆体 Std W7"/>
                  </a:endParaRPr>
                </a:p>
              </p:txBody>
            </p:sp>
          </p:grpSp>
          <p:grpSp>
            <p:nvGrpSpPr>
              <p:cNvPr id="87" name="组合 86" descr="ff30195b-153f-45a4-8a7e-39ee7e02ccce"/>
              <p:cNvGrpSpPr/>
              <p:nvPr/>
            </p:nvGrpSpPr>
            <p:grpSpPr>
              <a:xfrm>
                <a:off x="6939643" y="1963420"/>
                <a:ext cx="4579257" cy="951230"/>
                <a:chOff x="6939643" y="1963420"/>
                <a:chExt cx="4579257" cy="951230"/>
              </a:xfrm>
            </p:grpSpPr>
            <p:sp>
              <p:nvSpPr>
                <p:cNvPr id="82" name="Text5" descr="cfc7a5c0-8de0-4f81-bef6-27cde411adeb"/>
                <p:cNvSpPr txBox="1"/>
                <p:nvPr/>
              </p:nvSpPr>
              <p:spPr>
                <a:xfrm>
                  <a:off x="6939643" y="2422202"/>
                  <a:ext cx="4579257" cy="492448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l">
                    <a:lnSpc>
                      <a:spcPct val="120000"/>
                    </a:lnSpc>
                    <a:spcBef>
                      <a:spcPct val="0"/>
                    </a:spcBef>
                  </a:pPr>
                  <a:r>
                    <a:rPr lang="en-US" sz="1200" b="0" i="0" u="none">
                      <a:solidFill>
                        <a:srgbClr val="2F2F2F"/>
                      </a:solidFill>
                      <a:ea typeface="思源黑体 CN Normal" panose="020B0400000000000000" charset="-122"/>
                    </a:rPr>
                    <a:t>儿童为满足需要或报复偷窃，几经得手可能成习惯，无明确动机也偷。</a:t>
                  </a:r>
                  <a:endPara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endParaRPr>
                </a:p>
              </p:txBody>
            </p:sp>
            <p:sp>
              <p:nvSpPr>
                <p:cNvPr id="83" name="Bullet5" descr="8420bac5-28c5-43d4-987a-9099f526f3df"/>
                <p:cNvSpPr txBox="1"/>
                <p:nvPr/>
              </p:nvSpPr>
              <p:spPr>
                <a:xfrm>
                  <a:off x="6939643" y="1963420"/>
                  <a:ext cx="4579257" cy="458781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l"/>
                  <a:r>
                    <a:rPr lang="en-US" sz="1800" b="1" i="0" u="none">
                      <a:solidFill>
                        <a:srgbClr val="2F2F2F"/>
                      </a:solidFill>
                      <a:ea typeface="华康方圆体 Std W7"/>
                    </a:rPr>
                    <a:t>儿童期偷窃的表现</a:t>
                  </a:r>
                  <a:endParaRPr lang="en-US" sz="1800" b="1" i="0" u="none">
                    <a:solidFill>
                      <a:srgbClr val="2F2F2F"/>
                    </a:solidFill>
                    <a:ea typeface="华康方圆体 Std W7"/>
                  </a:endParaRPr>
                </a:p>
              </p:txBody>
            </p:sp>
          </p:grpSp>
          <p:grpSp>
            <p:nvGrpSpPr>
              <p:cNvPr id="88" name="组合 87" descr="a50d7c07-1d6e-4376-91e1-717a5311d80b"/>
              <p:cNvGrpSpPr/>
              <p:nvPr/>
            </p:nvGrpSpPr>
            <p:grpSpPr>
              <a:xfrm>
                <a:off x="6939643" y="3036570"/>
                <a:ext cx="4579257" cy="951230"/>
                <a:chOff x="6939643" y="3036570"/>
                <a:chExt cx="4579257" cy="951230"/>
              </a:xfrm>
            </p:grpSpPr>
            <p:sp>
              <p:nvSpPr>
                <p:cNvPr id="77" name="Text6" descr="0f3a1f8f-cb70-4239-b267-e4470204628f"/>
                <p:cNvSpPr txBox="1"/>
                <p:nvPr/>
              </p:nvSpPr>
              <p:spPr>
                <a:xfrm>
                  <a:off x="6939643" y="3495352"/>
                  <a:ext cx="4579257" cy="492448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l">
                    <a:lnSpc>
                      <a:spcPct val="120000"/>
                    </a:lnSpc>
                    <a:spcBef>
                      <a:spcPct val="0"/>
                    </a:spcBef>
                  </a:pPr>
                  <a:r>
                    <a:rPr lang="en-US" sz="1200" b="0" i="0" u="none">
                      <a:solidFill>
                        <a:srgbClr val="2F2F2F"/>
                      </a:solidFill>
                      <a:ea typeface="思源黑体 CN Normal" panose="020B0400000000000000" charset="-122"/>
                    </a:rPr>
                    <a:t>查明原因满足合理要求，奖励诚实惩罚偷窃，纠正偷窃行为。</a:t>
                  </a:r>
                  <a:endPara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endParaRPr>
                </a:p>
              </p:txBody>
            </p:sp>
            <p:sp>
              <p:nvSpPr>
                <p:cNvPr id="78" name="Bullet6" descr="e8f4116a-aad5-4b45-9d61-ca7dba374892"/>
                <p:cNvSpPr txBox="1"/>
                <p:nvPr/>
              </p:nvSpPr>
              <p:spPr>
                <a:xfrm>
                  <a:off x="6939643" y="3036570"/>
                  <a:ext cx="4579257" cy="458781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l"/>
                  <a:r>
                    <a:rPr lang="en-US" sz="1800" b="1" i="0" u="none">
                      <a:solidFill>
                        <a:srgbClr val="2F2F2F"/>
                      </a:solidFill>
                      <a:ea typeface="华康方圆体 Std W7"/>
                    </a:rPr>
                    <a:t>儿童期偷窃的预防</a:t>
                  </a:r>
                  <a:endParaRPr lang="en-US" sz="1800" b="1" i="0" u="none">
                    <a:solidFill>
                      <a:srgbClr val="2F2F2F"/>
                    </a:solidFill>
                    <a:ea typeface="华康方圆体 Std W7"/>
                  </a:endParaRPr>
                </a:p>
              </p:txBody>
            </p:sp>
          </p:grpSp>
          <p:grpSp>
            <p:nvGrpSpPr>
              <p:cNvPr id="94" name="组合 93" descr="0ba46684-f38a-4db5-b7b2-48a8168877d1"/>
              <p:cNvGrpSpPr/>
              <p:nvPr/>
            </p:nvGrpSpPr>
            <p:grpSpPr>
              <a:xfrm>
                <a:off x="6939643" y="4109720"/>
                <a:ext cx="4579257" cy="951230"/>
                <a:chOff x="6939643" y="4109720"/>
                <a:chExt cx="4579257" cy="951230"/>
              </a:xfrm>
            </p:grpSpPr>
            <p:sp>
              <p:nvSpPr>
                <p:cNvPr id="72" name="Text7" descr="9f024210-b13a-4ed9-9c26-bd40e9f935bb"/>
                <p:cNvSpPr txBox="1"/>
                <p:nvPr/>
              </p:nvSpPr>
              <p:spPr>
                <a:xfrm>
                  <a:off x="6939643" y="4568502"/>
                  <a:ext cx="4579257" cy="492448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l">
                    <a:lnSpc>
                      <a:spcPct val="120000"/>
                    </a:lnSpc>
                    <a:spcBef>
                      <a:spcPct val="0"/>
                    </a:spcBef>
                  </a:pPr>
                  <a:r>
                    <a:rPr lang="en-US" sz="1200" b="0" i="0" u="none">
                      <a:solidFill>
                        <a:srgbClr val="2F2F2F"/>
                      </a:solidFill>
                      <a:ea typeface="思源黑体 CN Normal" panose="020B0400000000000000" charset="-122"/>
                    </a:rPr>
                    <a:t>学前儿童说谎有无意和有意两种，无意多因认知，有意多为趋乐避害。</a:t>
                  </a:r>
                  <a:endPara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endParaRPr>
                </a:p>
              </p:txBody>
            </p:sp>
            <p:sp>
              <p:nvSpPr>
                <p:cNvPr id="73" name="Bullet7" descr="cf7a441d-a59a-4c11-8fcd-604cba5a16b6"/>
                <p:cNvSpPr txBox="1"/>
                <p:nvPr/>
              </p:nvSpPr>
              <p:spPr>
                <a:xfrm>
                  <a:off x="6939643" y="4109720"/>
                  <a:ext cx="4579257" cy="458781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l"/>
                  <a:r>
                    <a:rPr lang="en-US" sz="1800" b="1" i="0" u="none">
                      <a:solidFill>
                        <a:srgbClr val="2F2F2F"/>
                      </a:solidFill>
                      <a:ea typeface="华康方圆体 Std W7"/>
                    </a:rPr>
                    <a:t>说谎的类型</a:t>
                  </a:r>
                  <a:endParaRPr lang="en-US" sz="1800" b="1" i="0" u="none">
                    <a:solidFill>
                      <a:srgbClr val="2F2F2F"/>
                    </a:solidFill>
                    <a:ea typeface="华康方圆体 Std W7"/>
                  </a:endParaRPr>
                </a:p>
              </p:txBody>
            </p:sp>
          </p:grpSp>
          <p:grpSp>
            <p:nvGrpSpPr>
              <p:cNvPr id="93" name="组合 92" descr="05b99f59-a643-4c54-8fc2-ffe5cdc00f5e"/>
              <p:cNvGrpSpPr/>
              <p:nvPr/>
            </p:nvGrpSpPr>
            <p:grpSpPr>
              <a:xfrm>
                <a:off x="6939643" y="5182870"/>
                <a:ext cx="4579257" cy="951230"/>
                <a:chOff x="6939643" y="5182870"/>
                <a:chExt cx="4579257" cy="951230"/>
              </a:xfrm>
            </p:grpSpPr>
            <p:sp>
              <p:nvSpPr>
                <p:cNvPr id="67" name="Text8" descr="c148ad5c-c507-431b-8060-46ee90de8819"/>
                <p:cNvSpPr txBox="1"/>
                <p:nvPr/>
              </p:nvSpPr>
              <p:spPr>
                <a:xfrm>
                  <a:off x="6939643" y="5641652"/>
                  <a:ext cx="4579257" cy="492448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l">
                    <a:lnSpc>
                      <a:spcPct val="120000"/>
                    </a:lnSpc>
                    <a:spcBef>
                      <a:spcPct val="0"/>
                    </a:spcBef>
                  </a:pPr>
                  <a:r>
                    <a:rPr lang="en-US" sz="1200" b="0" i="0" u="none">
                      <a:solidFill>
                        <a:srgbClr val="2F2F2F"/>
                      </a:solidFill>
                      <a:ea typeface="思源黑体 CN Normal" panose="020B0400000000000000" charset="-122"/>
                    </a:rPr>
                    <a:t>教育诚实，营造宽容氛围，成人树立榜样，及时揭穿孩子谎话。</a:t>
                  </a:r>
                  <a:endPara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endParaRPr>
                </a:p>
              </p:txBody>
            </p:sp>
            <p:sp>
              <p:nvSpPr>
                <p:cNvPr id="68" name="Bullet8" descr="7098aac5-7f76-4bbd-89c3-08583128095a"/>
                <p:cNvSpPr txBox="1"/>
                <p:nvPr/>
              </p:nvSpPr>
              <p:spPr>
                <a:xfrm>
                  <a:off x="6939643" y="5182870"/>
                  <a:ext cx="4579257" cy="458781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l"/>
                  <a:r>
                    <a:rPr lang="en-US" sz="1800" b="1" i="0" u="none">
                      <a:solidFill>
                        <a:srgbClr val="2F2F2F"/>
                      </a:solidFill>
                      <a:ea typeface="华康方圆体 Std W7"/>
                    </a:rPr>
                    <a:t>有意说谎的对策</a:t>
                  </a:r>
                  <a:endParaRPr lang="en-US" sz="1800" b="1" i="0" u="none">
                    <a:solidFill>
                      <a:srgbClr val="2F2F2F"/>
                    </a:solidFill>
                    <a:ea typeface="华康方圆体 Std W7"/>
                  </a:endParaRPr>
                </a:p>
              </p:txBody>
            </p:sp>
          </p:grpSp>
        </p:grpSp>
        <p:sp>
          <p:nvSpPr>
            <p:cNvPr id="97" name="Title" descr="b16c0a97-3ede-4f72-a211-8a5774bc72db"/>
            <p:cNvSpPr txBox="1"/>
            <p:nvPr/>
          </p:nvSpPr>
          <p:spPr>
            <a:xfrm>
              <a:off x="660400" y="1130300"/>
              <a:ext cx="10858500" cy="533400"/>
            </a:xfrm>
            <a:prstGeom prst="rect">
              <a:avLst/>
            </a:prstGeom>
            <a:noFill/>
          </p:spPr>
          <p:txBody>
            <a:bodyPr vert="horz" wrap="square" rtlCol="0" anchor="ctr" anchorCtr="0">
              <a:normAutofit/>
            </a:bodyPr>
            <a:lstStyle/>
            <a:p>
              <a:pPr algn="l"/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重视学前儿童品行障碍及处理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学前儿童睡眠障碍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12" name="e14c7438-70c8-4c86-8929-acb9d657156f.source.8.zh-Hans.pptx" descr="47958c7d-0dda-4879-9000-a8a4365a2320"/>
          <p:cNvGrpSpPr/>
          <p:nvPr/>
        </p:nvGrpSpPr>
        <p:grpSpPr>
          <a:xfrm>
            <a:off x="637540" y="1130299"/>
            <a:ext cx="11181397" cy="5117351"/>
            <a:chOff x="637540" y="1130299"/>
            <a:chExt cx="11181397" cy="5117351"/>
          </a:xfrm>
        </p:grpSpPr>
        <p:grpSp>
          <p:nvGrpSpPr>
            <p:cNvPr id="11" name="组合 10" descr="372a0762-bb75-4662-9b44-de3fe5f9e331"/>
            <p:cNvGrpSpPr/>
            <p:nvPr/>
          </p:nvGrpSpPr>
          <p:grpSpPr>
            <a:xfrm>
              <a:off x="8756650" y="2557094"/>
              <a:ext cx="3062287" cy="3427413"/>
              <a:chOff x="8756650" y="2557094"/>
              <a:chExt cx="3062287" cy="3427413"/>
            </a:xfrm>
          </p:grpSpPr>
          <p:sp>
            <p:nvSpPr>
              <p:cNvPr id="187" name="矩形 186" descr="e5f06470-fe06-4a28-858b-c90cbdac7e25"/>
              <p:cNvSpPr/>
              <p:nvPr/>
            </p:nvSpPr>
            <p:spPr bwMode="auto">
              <a:xfrm>
                <a:off x="9488487" y="5636844"/>
                <a:ext cx="265113" cy="3175"/>
              </a:xfrm>
              <a:prstGeom prst="rect">
                <a:avLst/>
              </a:prstGeom>
              <a:solidFill>
                <a:srgbClr val="EBEB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188" name="矩形 187" descr="9e3316ca-a0fd-406b-9b2c-87a58e70be3e"/>
              <p:cNvSpPr/>
              <p:nvPr/>
            </p:nvSpPr>
            <p:spPr bwMode="auto">
              <a:xfrm>
                <a:off x="9488487" y="5636844"/>
                <a:ext cx="26511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192" name="矩形 191" descr="9a32c567-56e2-4697-ab6d-afe1995d46b8"/>
              <p:cNvSpPr/>
              <p:nvPr/>
            </p:nvSpPr>
            <p:spPr bwMode="auto">
              <a:xfrm>
                <a:off x="10656887" y="5703519"/>
                <a:ext cx="534988" cy="3175"/>
              </a:xfrm>
              <a:prstGeom prst="rect">
                <a:avLst/>
              </a:prstGeom>
              <a:solidFill>
                <a:srgbClr val="EBEB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193" name="矩形 192" descr="90a5dbcf-f54f-4f31-984f-ba5e646d8036"/>
              <p:cNvSpPr/>
              <p:nvPr/>
            </p:nvSpPr>
            <p:spPr bwMode="auto">
              <a:xfrm>
                <a:off x="10656887" y="5703519"/>
                <a:ext cx="534988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213" name="矩形 212" descr="028b081d-0050-474a-87a5-07676e1f2fe2"/>
              <p:cNvSpPr/>
              <p:nvPr/>
            </p:nvSpPr>
            <p:spPr bwMode="auto">
              <a:xfrm>
                <a:off x="10687050" y="4304932"/>
                <a:ext cx="261938" cy="527050"/>
              </a:xfrm>
              <a:prstGeom prst="rect">
                <a:avLst/>
              </a:pr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214" name="矩形 213" descr="9e3ff216-af96-493b-8616-c643095ce9f4"/>
              <p:cNvSpPr/>
              <p:nvPr/>
            </p:nvSpPr>
            <p:spPr bwMode="auto">
              <a:xfrm>
                <a:off x="10687050" y="4304932"/>
                <a:ext cx="261938" cy="5270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217" name="矩形 216" descr="b390a5fb-658e-449a-a7e7-dbd995d5e8dd"/>
              <p:cNvSpPr/>
              <p:nvPr/>
            </p:nvSpPr>
            <p:spPr bwMode="auto">
              <a:xfrm>
                <a:off x="10687050" y="4922469"/>
                <a:ext cx="261938" cy="527050"/>
              </a:xfrm>
              <a:prstGeom prst="rect">
                <a:avLst/>
              </a:pr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218" name="矩形 217" descr="e686710e-9a52-44ef-9158-43be48a20bd3"/>
              <p:cNvSpPr/>
              <p:nvPr/>
            </p:nvSpPr>
            <p:spPr bwMode="auto">
              <a:xfrm>
                <a:off x="10687050" y="4922469"/>
                <a:ext cx="261938" cy="5270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240" name="矩形 239" descr="1afc0af3-8f25-4098-a409-9f70442b4309"/>
              <p:cNvSpPr/>
              <p:nvPr/>
            </p:nvSpPr>
            <p:spPr bwMode="auto">
              <a:xfrm>
                <a:off x="9523412" y="3815982"/>
                <a:ext cx="96838" cy="396875"/>
              </a:xfrm>
              <a:prstGeom prst="rect">
                <a:avLst/>
              </a:prstGeom>
              <a:solidFill>
                <a:srgbClr val="FAFA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288" name="矩形 287" descr="b2d79100-2ac8-4bec-b35f-e37466827b1c"/>
              <p:cNvSpPr/>
              <p:nvPr/>
            </p:nvSpPr>
            <p:spPr bwMode="auto">
              <a:xfrm>
                <a:off x="10745787" y="4373194"/>
                <a:ext cx="49213" cy="458788"/>
              </a:xfrm>
              <a:prstGeom prst="rect">
                <a:avLst/>
              </a:pr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289" name="矩形 288" descr="a3bf3591-0ac9-484d-8603-c0927bcfe872"/>
              <p:cNvSpPr/>
              <p:nvPr/>
            </p:nvSpPr>
            <p:spPr bwMode="auto">
              <a:xfrm>
                <a:off x="10745787" y="4373194"/>
                <a:ext cx="49213" cy="4587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290" name="矩形 289" descr="1bff7b4c-9a41-44c2-bc9d-ea15b2452472"/>
              <p:cNvSpPr/>
              <p:nvPr/>
            </p:nvSpPr>
            <p:spPr bwMode="auto">
              <a:xfrm>
                <a:off x="10529887" y="4373194"/>
                <a:ext cx="215900" cy="458788"/>
              </a:xfrm>
              <a:prstGeom prst="rect">
                <a:avLst/>
              </a:prstGeom>
              <a:solidFill>
                <a:srgbClr val="E0E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291" name="矩形 290" descr="3854e37e-b730-4ce0-8469-2e39cc5b5d12"/>
              <p:cNvSpPr/>
              <p:nvPr/>
            </p:nvSpPr>
            <p:spPr bwMode="auto">
              <a:xfrm>
                <a:off x="10529887" y="4373194"/>
                <a:ext cx="215900" cy="4587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398" name="矩形 397" descr="d9d64f4a-0f4a-46f9-bc2d-e53550f8e18a"/>
              <p:cNvSpPr/>
              <p:nvPr/>
            </p:nvSpPr>
            <p:spPr bwMode="auto">
              <a:xfrm>
                <a:off x="10285412" y="3525469"/>
                <a:ext cx="400050" cy="69850"/>
              </a:xfrm>
              <a:prstGeom prst="rect">
                <a:avLst/>
              </a:pr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399" name="矩形 398" descr="b245d6c5-b680-492b-b21c-ec30758360a4"/>
              <p:cNvSpPr/>
              <p:nvPr/>
            </p:nvSpPr>
            <p:spPr bwMode="auto">
              <a:xfrm>
                <a:off x="10285412" y="3525469"/>
                <a:ext cx="400050" cy="698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400" name="矩形 399" descr="89c24d13-5ff4-46db-bf8f-2965562dbbfa"/>
              <p:cNvSpPr/>
              <p:nvPr/>
            </p:nvSpPr>
            <p:spPr bwMode="auto">
              <a:xfrm>
                <a:off x="10131425" y="3525469"/>
                <a:ext cx="153988" cy="69850"/>
              </a:xfrm>
              <a:prstGeom prst="rect">
                <a:avLst/>
              </a:prstGeom>
              <a:solidFill>
                <a:srgbClr val="E0E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401" name="矩形 400" descr="34af0128-7daf-460c-9b29-04e8c9bec6cb"/>
              <p:cNvSpPr/>
              <p:nvPr/>
            </p:nvSpPr>
            <p:spPr bwMode="auto">
              <a:xfrm>
                <a:off x="10131425" y="3525469"/>
                <a:ext cx="153988" cy="698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402" name="矩形 401" descr="7c0c522d-8e9d-4f48-8bc8-24b78d8eb3bf"/>
              <p:cNvSpPr/>
              <p:nvPr/>
            </p:nvSpPr>
            <p:spPr bwMode="auto">
              <a:xfrm>
                <a:off x="10267950" y="3420694"/>
                <a:ext cx="400050" cy="50800"/>
              </a:xfrm>
              <a:prstGeom prst="rect">
                <a:avLst/>
              </a:pr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403" name="矩形 402" descr="2e30597d-a7e8-4066-be85-b8da48a2bcb6"/>
              <p:cNvSpPr/>
              <p:nvPr/>
            </p:nvSpPr>
            <p:spPr bwMode="auto">
              <a:xfrm>
                <a:off x="10267950" y="3420694"/>
                <a:ext cx="400050" cy="50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404" name="矩形 403" descr="8a9ebb01-99f5-4c25-9b36-ab79c222708c"/>
              <p:cNvSpPr/>
              <p:nvPr/>
            </p:nvSpPr>
            <p:spPr bwMode="auto">
              <a:xfrm>
                <a:off x="10113962" y="3420694"/>
                <a:ext cx="153988" cy="50800"/>
              </a:xfrm>
              <a:prstGeom prst="rect">
                <a:avLst/>
              </a:prstGeom>
              <a:solidFill>
                <a:srgbClr val="E0E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405" name="矩形 404" descr="2ab8bd8f-dc28-4972-a93c-088faa9a3e6f"/>
              <p:cNvSpPr/>
              <p:nvPr/>
            </p:nvSpPr>
            <p:spPr bwMode="auto">
              <a:xfrm>
                <a:off x="10113962" y="3420694"/>
                <a:ext cx="153988" cy="50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406" name="矩形 405" descr="8829bb70-f81a-472e-b884-6cefc676d87c"/>
              <p:cNvSpPr/>
              <p:nvPr/>
            </p:nvSpPr>
            <p:spPr bwMode="auto">
              <a:xfrm>
                <a:off x="10320337" y="3471494"/>
                <a:ext cx="400050" cy="53975"/>
              </a:xfrm>
              <a:prstGeom prst="rect">
                <a:avLst/>
              </a:pr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407" name="矩形 406" descr="91f53aa1-fd9f-41f0-a166-1f9be61c128a"/>
              <p:cNvSpPr/>
              <p:nvPr/>
            </p:nvSpPr>
            <p:spPr bwMode="auto">
              <a:xfrm>
                <a:off x="10320337" y="3471494"/>
                <a:ext cx="400050" cy="539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420" name="矩形 419" descr="0f84b85f-387f-4f5f-ae79-d7f531718f38"/>
              <p:cNvSpPr/>
              <p:nvPr/>
            </p:nvSpPr>
            <p:spPr bwMode="auto">
              <a:xfrm>
                <a:off x="10528300" y="3884244"/>
                <a:ext cx="153988" cy="328613"/>
              </a:xfrm>
              <a:prstGeom prst="rect">
                <a:avLst/>
              </a:prstGeom>
              <a:solidFill>
                <a:srgbClr val="E0E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421" name="矩形 420" descr="42767af2-c4e6-48a9-9d07-81ae25479187"/>
              <p:cNvSpPr/>
              <p:nvPr/>
            </p:nvSpPr>
            <p:spPr bwMode="auto">
              <a:xfrm>
                <a:off x="10528300" y="3884244"/>
                <a:ext cx="153988" cy="3286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426" name="矩形 425" descr="7b9cb24c-319f-434d-843e-a94fb790f25e"/>
              <p:cNvSpPr/>
              <p:nvPr/>
            </p:nvSpPr>
            <p:spPr bwMode="auto">
              <a:xfrm>
                <a:off x="9967912" y="3180982"/>
                <a:ext cx="25400" cy="414338"/>
              </a:xfrm>
              <a:prstGeom prst="rect">
                <a:avLst/>
              </a:prstGeom>
              <a:solidFill>
                <a:srgbClr val="FAFA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427" name="矩形 426" descr="ed17f297-944e-4b1d-a8ea-ac845221058e"/>
              <p:cNvSpPr/>
              <p:nvPr/>
            </p:nvSpPr>
            <p:spPr bwMode="auto">
              <a:xfrm>
                <a:off x="9967912" y="3180982"/>
                <a:ext cx="25400" cy="4143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428" name="矩形 427" descr="cff70e88-b607-4269-a06a-b5a105aed832"/>
              <p:cNvSpPr/>
              <p:nvPr/>
            </p:nvSpPr>
            <p:spPr bwMode="auto">
              <a:xfrm>
                <a:off x="9810750" y="3180982"/>
                <a:ext cx="157163" cy="414338"/>
              </a:xfrm>
              <a:prstGeom prst="rect">
                <a:avLst/>
              </a:prstGeom>
              <a:solidFill>
                <a:srgbClr val="E0E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429" name="矩形 428" descr="d0bd9c30-0174-49b2-b38d-3707b6236a4b"/>
              <p:cNvSpPr/>
              <p:nvPr/>
            </p:nvSpPr>
            <p:spPr bwMode="auto">
              <a:xfrm>
                <a:off x="9810750" y="3180982"/>
                <a:ext cx="157163" cy="4143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430" name="矩形 429" descr="013c0321-10a2-4a9c-afa3-77ae9628676e"/>
              <p:cNvSpPr/>
              <p:nvPr/>
            </p:nvSpPr>
            <p:spPr bwMode="auto">
              <a:xfrm>
                <a:off x="9901237" y="3219082"/>
                <a:ext cx="61913" cy="376238"/>
              </a:xfrm>
              <a:prstGeom prst="rect">
                <a:avLst/>
              </a:pr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431" name="矩形 430" descr="dc602d08-5151-4754-b9ee-1943f5714c97"/>
              <p:cNvSpPr/>
              <p:nvPr/>
            </p:nvSpPr>
            <p:spPr bwMode="auto">
              <a:xfrm>
                <a:off x="9901237" y="3219082"/>
                <a:ext cx="61913" cy="3762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432" name="矩形 431" descr="23ebb3ef-b85d-4441-931c-4ccbf3fb47eb"/>
              <p:cNvSpPr/>
              <p:nvPr/>
            </p:nvSpPr>
            <p:spPr bwMode="auto">
              <a:xfrm>
                <a:off x="9747250" y="3219082"/>
                <a:ext cx="153988" cy="376238"/>
              </a:xfrm>
              <a:prstGeom prst="rect">
                <a:avLst/>
              </a:prstGeom>
              <a:solidFill>
                <a:srgbClr val="E0E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433" name="矩形 432" descr="9873d69b-3c4e-433b-8ec3-c3a55db06128"/>
              <p:cNvSpPr/>
              <p:nvPr/>
            </p:nvSpPr>
            <p:spPr bwMode="auto">
              <a:xfrm>
                <a:off x="9747250" y="3219082"/>
                <a:ext cx="153988" cy="3762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434" name="矩形 433" descr="83caedae-b49d-4146-82b8-bdbcc9e0e8d4"/>
              <p:cNvSpPr/>
              <p:nvPr/>
            </p:nvSpPr>
            <p:spPr bwMode="auto">
              <a:xfrm>
                <a:off x="9837737" y="3198444"/>
                <a:ext cx="58738" cy="396875"/>
              </a:xfrm>
              <a:prstGeom prst="rect">
                <a:avLst/>
              </a:pr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435" name="矩形 434" descr="123fc5b9-e711-4d52-ba04-a3156df5a176"/>
              <p:cNvSpPr/>
              <p:nvPr/>
            </p:nvSpPr>
            <p:spPr bwMode="auto">
              <a:xfrm>
                <a:off x="9837737" y="3198444"/>
                <a:ext cx="58738" cy="3968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436" name="矩形 435" descr="512a2bc5-bb1c-413c-99c5-0f3f4103fc8a"/>
              <p:cNvSpPr/>
              <p:nvPr/>
            </p:nvSpPr>
            <p:spPr bwMode="auto">
              <a:xfrm>
                <a:off x="9680575" y="3198444"/>
                <a:ext cx="157163" cy="396875"/>
              </a:xfrm>
              <a:prstGeom prst="rect">
                <a:avLst/>
              </a:prstGeom>
              <a:solidFill>
                <a:srgbClr val="E0E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437" name="矩形 436" descr="9c368715-44b6-45a5-939b-5bcc3c7cfa34"/>
              <p:cNvSpPr/>
              <p:nvPr/>
            </p:nvSpPr>
            <p:spPr bwMode="auto">
              <a:xfrm>
                <a:off x="9680575" y="3198444"/>
                <a:ext cx="157163" cy="3968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438" name="任意多边形 59" descr="f2c5fd1a-b3c2-44a3-8d89-54391951aa3d"/>
              <p:cNvSpPr/>
              <p:nvPr/>
            </p:nvSpPr>
            <p:spPr bwMode="auto">
              <a:xfrm>
                <a:off x="9728200" y="3225432"/>
                <a:ext cx="104775" cy="369888"/>
              </a:xfrm>
              <a:custGeom>
                <a:avLst/>
                <a:gdLst>
                  <a:gd name="T0" fmla="*/ 28 w 66"/>
                  <a:gd name="T1" fmla="*/ 0 h 233"/>
                  <a:gd name="T2" fmla="*/ 66 w 66"/>
                  <a:gd name="T3" fmla="*/ 0 h 233"/>
                  <a:gd name="T4" fmla="*/ 36 w 66"/>
                  <a:gd name="T5" fmla="*/ 233 h 233"/>
                  <a:gd name="T6" fmla="*/ 0 w 66"/>
                  <a:gd name="T7" fmla="*/ 233 h 233"/>
                  <a:gd name="T8" fmla="*/ 28 w 66"/>
                  <a:gd name="T9" fmla="*/ 0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233">
                    <a:moveTo>
                      <a:pt x="28" y="0"/>
                    </a:moveTo>
                    <a:lnTo>
                      <a:pt x="66" y="0"/>
                    </a:lnTo>
                    <a:lnTo>
                      <a:pt x="36" y="233"/>
                    </a:lnTo>
                    <a:lnTo>
                      <a:pt x="0" y="233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FAFA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439" name="任意多边形 60" descr="e3b86aff-9034-4ed7-9bfa-3eb02f8585aa"/>
              <p:cNvSpPr/>
              <p:nvPr/>
            </p:nvSpPr>
            <p:spPr bwMode="auto">
              <a:xfrm>
                <a:off x="9728200" y="3225432"/>
                <a:ext cx="104775" cy="369888"/>
              </a:xfrm>
              <a:custGeom>
                <a:avLst/>
                <a:gdLst>
                  <a:gd name="T0" fmla="*/ 28 w 66"/>
                  <a:gd name="T1" fmla="*/ 0 h 233"/>
                  <a:gd name="T2" fmla="*/ 66 w 66"/>
                  <a:gd name="T3" fmla="*/ 0 h 233"/>
                  <a:gd name="T4" fmla="*/ 36 w 66"/>
                  <a:gd name="T5" fmla="*/ 233 h 233"/>
                  <a:gd name="T6" fmla="*/ 0 w 66"/>
                  <a:gd name="T7" fmla="*/ 233 h 233"/>
                  <a:gd name="T8" fmla="*/ 28 w 66"/>
                  <a:gd name="T9" fmla="*/ 0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233">
                    <a:moveTo>
                      <a:pt x="28" y="0"/>
                    </a:moveTo>
                    <a:lnTo>
                      <a:pt x="66" y="0"/>
                    </a:lnTo>
                    <a:lnTo>
                      <a:pt x="36" y="233"/>
                    </a:lnTo>
                    <a:lnTo>
                      <a:pt x="0" y="233"/>
                    </a:lnTo>
                    <a:lnTo>
                      <a:pt x="2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440" name="任意多边形 61" descr="03df91a5-280f-4cc8-ba14-b3bd6f7f3184"/>
              <p:cNvSpPr/>
              <p:nvPr/>
            </p:nvSpPr>
            <p:spPr bwMode="auto">
              <a:xfrm>
                <a:off x="9571037" y="3225432"/>
                <a:ext cx="201613" cy="369888"/>
              </a:xfrm>
              <a:custGeom>
                <a:avLst/>
                <a:gdLst>
                  <a:gd name="T0" fmla="*/ 127 w 127"/>
                  <a:gd name="T1" fmla="*/ 0 h 233"/>
                  <a:gd name="T2" fmla="*/ 29 w 127"/>
                  <a:gd name="T3" fmla="*/ 0 h 233"/>
                  <a:gd name="T4" fmla="*/ 0 w 127"/>
                  <a:gd name="T5" fmla="*/ 233 h 233"/>
                  <a:gd name="T6" fmla="*/ 99 w 127"/>
                  <a:gd name="T7" fmla="*/ 233 h 233"/>
                  <a:gd name="T8" fmla="*/ 127 w 127"/>
                  <a:gd name="T9" fmla="*/ 0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233">
                    <a:moveTo>
                      <a:pt x="127" y="0"/>
                    </a:moveTo>
                    <a:lnTo>
                      <a:pt x="29" y="0"/>
                    </a:lnTo>
                    <a:lnTo>
                      <a:pt x="0" y="233"/>
                    </a:lnTo>
                    <a:lnTo>
                      <a:pt x="99" y="233"/>
                    </a:lnTo>
                    <a:lnTo>
                      <a:pt x="127" y="0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441" name="任意多边形 62" descr="81ab7cf5-8ecb-4eba-98fc-53e7b17d75c5"/>
              <p:cNvSpPr/>
              <p:nvPr/>
            </p:nvSpPr>
            <p:spPr bwMode="auto">
              <a:xfrm>
                <a:off x="9571037" y="3225432"/>
                <a:ext cx="201613" cy="369888"/>
              </a:xfrm>
              <a:custGeom>
                <a:avLst/>
                <a:gdLst>
                  <a:gd name="T0" fmla="*/ 127 w 127"/>
                  <a:gd name="T1" fmla="*/ 0 h 233"/>
                  <a:gd name="T2" fmla="*/ 29 w 127"/>
                  <a:gd name="T3" fmla="*/ 0 h 233"/>
                  <a:gd name="T4" fmla="*/ 0 w 127"/>
                  <a:gd name="T5" fmla="*/ 233 h 233"/>
                  <a:gd name="T6" fmla="*/ 99 w 127"/>
                  <a:gd name="T7" fmla="*/ 233 h 233"/>
                  <a:gd name="T8" fmla="*/ 127 w 127"/>
                  <a:gd name="T9" fmla="*/ 0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233">
                    <a:moveTo>
                      <a:pt x="127" y="0"/>
                    </a:moveTo>
                    <a:lnTo>
                      <a:pt x="29" y="0"/>
                    </a:lnTo>
                    <a:lnTo>
                      <a:pt x="0" y="233"/>
                    </a:lnTo>
                    <a:lnTo>
                      <a:pt x="99" y="233"/>
                    </a:lnTo>
                    <a:lnTo>
                      <a:pt x="12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476" name="矩形 475" descr="1a9a0921-b591-462d-995b-bb438cbeced4"/>
              <p:cNvSpPr/>
              <p:nvPr/>
            </p:nvSpPr>
            <p:spPr bwMode="auto">
              <a:xfrm>
                <a:off x="11412537" y="2557094"/>
                <a:ext cx="11113" cy="1411288"/>
              </a:xfrm>
              <a:prstGeom prst="rect">
                <a:avLst/>
              </a:pr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484" name="任意多边形 105" descr="0a13a296-fc19-4691-a293-56041c4d80c0"/>
              <p:cNvSpPr/>
              <p:nvPr/>
            </p:nvSpPr>
            <p:spPr bwMode="auto">
              <a:xfrm>
                <a:off x="9480550" y="2649169"/>
                <a:ext cx="757238" cy="766763"/>
              </a:xfrm>
              <a:custGeom>
                <a:avLst/>
                <a:gdLst>
                  <a:gd name="T0" fmla="*/ 102 w 275"/>
                  <a:gd name="T1" fmla="*/ 40 h 278"/>
                  <a:gd name="T2" fmla="*/ 89 w 275"/>
                  <a:gd name="T3" fmla="*/ 124 h 278"/>
                  <a:gd name="T4" fmla="*/ 40 w 275"/>
                  <a:gd name="T5" fmla="*/ 164 h 278"/>
                  <a:gd name="T6" fmla="*/ 77 w 275"/>
                  <a:gd name="T7" fmla="*/ 228 h 278"/>
                  <a:gd name="T8" fmla="*/ 194 w 275"/>
                  <a:gd name="T9" fmla="*/ 252 h 278"/>
                  <a:gd name="T10" fmla="*/ 216 w 275"/>
                  <a:gd name="T11" fmla="*/ 173 h 278"/>
                  <a:gd name="T12" fmla="*/ 222 w 275"/>
                  <a:gd name="T13" fmla="*/ 111 h 278"/>
                  <a:gd name="T14" fmla="*/ 201 w 275"/>
                  <a:gd name="T15" fmla="*/ 36 h 278"/>
                  <a:gd name="T16" fmla="*/ 102 w 275"/>
                  <a:gd name="T17" fmla="*/ 40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5" h="278">
                    <a:moveTo>
                      <a:pt x="102" y="40"/>
                    </a:moveTo>
                    <a:cubicBezTo>
                      <a:pt x="77" y="70"/>
                      <a:pt x="82" y="98"/>
                      <a:pt x="89" y="124"/>
                    </a:cubicBezTo>
                    <a:cubicBezTo>
                      <a:pt x="58" y="105"/>
                      <a:pt x="31" y="147"/>
                      <a:pt x="40" y="164"/>
                    </a:cubicBezTo>
                    <a:cubicBezTo>
                      <a:pt x="0" y="191"/>
                      <a:pt x="34" y="240"/>
                      <a:pt x="77" y="228"/>
                    </a:cubicBezTo>
                    <a:cubicBezTo>
                      <a:pt x="97" y="274"/>
                      <a:pt x="195" y="278"/>
                      <a:pt x="194" y="252"/>
                    </a:cubicBezTo>
                    <a:cubicBezTo>
                      <a:pt x="275" y="270"/>
                      <a:pt x="240" y="181"/>
                      <a:pt x="216" y="173"/>
                    </a:cubicBezTo>
                    <a:cubicBezTo>
                      <a:pt x="250" y="166"/>
                      <a:pt x="245" y="125"/>
                      <a:pt x="222" y="111"/>
                    </a:cubicBezTo>
                    <a:cubicBezTo>
                      <a:pt x="248" y="79"/>
                      <a:pt x="235" y="41"/>
                      <a:pt x="201" y="36"/>
                    </a:cubicBezTo>
                    <a:cubicBezTo>
                      <a:pt x="170" y="0"/>
                      <a:pt x="123" y="15"/>
                      <a:pt x="102" y="40"/>
                    </a:cubicBezTo>
                  </a:path>
                </a:pathLst>
              </a:custGeom>
              <a:solidFill>
                <a:srgbClr val="26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485" name="任意多边形 106" descr="3b50c17f-e6ce-4511-8a46-f394650604db"/>
              <p:cNvSpPr/>
              <p:nvPr/>
            </p:nvSpPr>
            <p:spPr bwMode="auto">
              <a:xfrm>
                <a:off x="10086975" y="3409582"/>
                <a:ext cx="325438" cy="395288"/>
              </a:xfrm>
              <a:custGeom>
                <a:avLst/>
                <a:gdLst>
                  <a:gd name="T0" fmla="*/ 39 w 118"/>
                  <a:gd name="T1" fmla="*/ 0 h 143"/>
                  <a:gd name="T2" fmla="*/ 40 w 118"/>
                  <a:gd name="T3" fmla="*/ 49 h 143"/>
                  <a:gd name="T4" fmla="*/ 47 w 118"/>
                  <a:gd name="T5" fmla="*/ 96 h 143"/>
                  <a:gd name="T6" fmla="*/ 48 w 118"/>
                  <a:gd name="T7" fmla="*/ 101 h 143"/>
                  <a:gd name="T8" fmla="*/ 50 w 118"/>
                  <a:gd name="T9" fmla="*/ 106 h 143"/>
                  <a:gd name="T10" fmla="*/ 51 w 118"/>
                  <a:gd name="T11" fmla="*/ 109 h 143"/>
                  <a:gd name="T12" fmla="*/ 64 w 118"/>
                  <a:gd name="T13" fmla="*/ 112 h 143"/>
                  <a:gd name="T14" fmla="*/ 109 w 118"/>
                  <a:gd name="T15" fmla="*/ 100 h 143"/>
                  <a:gd name="T16" fmla="*/ 118 w 118"/>
                  <a:gd name="T17" fmla="*/ 117 h 143"/>
                  <a:gd name="T18" fmla="*/ 107 w 118"/>
                  <a:gd name="T19" fmla="*/ 125 h 143"/>
                  <a:gd name="T20" fmla="*/ 95 w 118"/>
                  <a:gd name="T21" fmla="*/ 131 h 143"/>
                  <a:gd name="T22" fmla="*/ 68 w 118"/>
                  <a:gd name="T23" fmla="*/ 141 h 143"/>
                  <a:gd name="T24" fmla="*/ 52 w 118"/>
                  <a:gd name="T25" fmla="*/ 143 h 143"/>
                  <a:gd name="T26" fmla="*/ 32 w 118"/>
                  <a:gd name="T27" fmla="*/ 137 h 143"/>
                  <a:gd name="T28" fmla="*/ 18 w 118"/>
                  <a:gd name="T29" fmla="*/ 120 h 143"/>
                  <a:gd name="T30" fmla="*/ 17 w 118"/>
                  <a:gd name="T31" fmla="*/ 118 h 143"/>
                  <a:gd name="T32" fmla="*/ 16 w 118"/>
                  <a:gd name="T33" fmla="*/ 116 h 143"/>
                  <a:gd name="T34" fmla="*/ 15 w 118"/>
                  <a:gd name="T35" fmla="*/ 112 h 143"/>
                  <a:gd name="T36" fmla="*/ 12 w 118"/>
                  <a:gd name="T37" fmla="*/ 106 h 143"/>
                  <a:gd name="T38" fmla="*/ 2 w 118"/>
                  <a:gd name="T39" fmla="*/ 52 h 143"/>
                  <a:gd name="T40" fmla="*/ 0 w 118"/>
                  <a:gd name="T41" fmla="*/ 26 h 143"/>
                  <a:gd name="T42" fmla="*/ 0 w 118"/>
                  <a:gd name="T43" fmla="*/ 0 h 143"/>
                  <a:gd name="T44" fmla="*/ 39 w 118"/>
                  <a:gd name="T45" fmla="*/ 0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18" h="143">
                    <a:moveTo>
                      <a:pt x="39" y="0"/>
                    </a:moveTo>
                    <a:cubicBezTo>
                      <a:pt x="39" y="16"/>
                      <a:pt x="39" y="33"/>
                      <a:pt x="40" y="49"/>
                    </a:cubicBezTo>
                    <a:cubicBezTo>
                      <a:pt x="42" y="65"/>
                      <a:pt x="43" y="81"/>
                      <a:pt x="47" y="96"/>
                    </a:cubicBezTo>
                    <a:cubicBezTo>
                      <a:pt x="47" y="98"/>
                      <a:pt x="48" y="100"/>
                      <a:pt x="48" y="101"/>
                    </a:cubicBezTo>
                    <a:cubicBezTo>
                      <a:pt x="50" y="106"/>
                      <a:pt x="50" y="106"/>
                      <a:pt x="50" y="106"/>
                    </a:cubicBezTo>
                    <a:cubicBezTo>
                      <a:pt x="50" y="108"/>
                      <a:pt x="50" y="108"/>
                      <a:pt x="51" y="109"/>
                    </a:cubicBezTo>
                    <a:cubicBezTo>
                      <a:pt x="52" y="110"/>
                      <a:pt x="57" y="112"/>
                      <a:pt x="64" y="112"/>
                    </a:cubicBezTo>
                    <a:cubicBezTo>
                      <a:pt x="78" y="111"/>
                      <a:pt x="94" y="106"/>
                      <a:pt x="109" y="100"/>
                    </a:cubicBezTo>
                    <a:cubicBezTo>
                      <a:pt x="118" y="117"/>
                      <a:pt x="118" y="117"/>
                      <a:pt x="118" y="117"/>
                    </a:cubicBezTo>
                    <a:cubicBezTo>
                      <a:pt x="115" y="120"/>
                      <a:pt x="111" y="122"/>
                      <a:pt x="107" y="125"/>
                    </a:cubicBezTo>
                    <a:cubicBezTo>
                      <a:pt x="103" y="127"/>
                      <a:pt x="99" y="129"/>
                      <a:pt x="95" y="131"/>
                    </a:cubicBezTo>
                    <a:cubicBezTo>
                      <a:pt x="87" y="136"/>
                      <a:pt x="78" y="139"/>
                      <a:pt x="68" y="141"/>
                    </a:cubicBezTo>
                    <a:cubicBezTo>
                      <a:pt x="63" y="142"/>
                      <a:pt x="58" y="143"/>
                      <a:pt x="52" y="143"/>
                    </a:cubicBezTo>
                    <a:cubicBezTo>
                      <a:pt x="46" y="142"/>
                      <a:pt x="39" y="141"/>
                      <a:pt x="32" y="137"/>
                    </a:cubicBezTo>
                    <a:cubicBezTo>
                      <a:pt x="26" y="133"/>
                      <a:pt x="21" y="126"/>
                      <a:pt x="18" y="120"/>
                    </a:cubicBezTo>
                    <a:cubicBezTo>
                      <a:pt x="17" y="118"/>
                      <a:pt x="17" y="118"/>
                      <a:pt x="17" y="118"/>
                    </a:cubicBezTo>
                    <a:cubicBezTo>
                      <a:pt x="16" y="116"/>
                      <a:pt x="16" y="116"/>
                      <a:pt x="16" y="116"/>
                    </a:cubicBezTo>
                    <a:cubicBezTo>
                      <a:pt x="15" y="112"/>
                      <a:pt x="15" y="112"/>
                      <a:pt x="15" y="112"/>
                    </a:cubicBezTo>
                    <a:cubicBezTo>
                      <a:pt x="14" y="110"/>
                      <a:pt x="13" y="108"/>
                      <a:pt x="12" y="106"/>
                    </a:cubicBezTo>
                    <a:cubicBezTo>
                      <a:pt x="7" y="88"/>
                      <a:pt x="4" y="70"/>
                      <a:pt x="2" y="52"/>
                    </a:cubicBezTo>
                    <a:cubicBezTo>
                      <a:pt x="1" y="44"/>
                      <a:pt x="0" y="35"/>
                      <a:pt x="0" y="26"/>
                    </a:cubicBezTo>
                    <a:cubicBezTo>
                      <a:pt x="0" y="17"/>
                      <a:pt x="0" y="9"/>
                      <a:pt x="0" y="0"/>
                    </a:cubicBezTo>
                    <a:cubicBezTo>
                      <a:pt x="39" y="0"/>
                      <a:pt x="39" y="0"/>
                      <a:pt x="39" y="0"/>
                    </a:cubicBezTo>
                  </a:path>
                </a:pathLst>
              </a:custGeom>
              <a:solidFill>
                <a:srgbClr val="FFB9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486" name="任意多边形 107" descr="cb0309dc-3a1b-4700-b4ec-d845c93949d3"/>
              <p:cNvSpPr/>
              <p:nvPr/>
            </p:nvSpPr>
            <p:spPr bwMode="auto">
              <a:xfrm>
                <a:off x="10006012" y="3247657"/>
                <a:ext cx="227013" cy="288925"/>
              </a:xfrm>
              <a:custGeom>
                <a:avLst/>
                <a:gdLst>
                  <a:gd name="T0" fmla="*/ 50 w 82"/>
                  <a:gd name="T1" fmla="*/ 16 h 105"/>
                  <a:gd name="T2" fmla="*/ 78 w 82"/>
                  <a:gd name="T3" fmla="*/ 94 h 105"/>
                  <a:gd name="T4" fmla="*/ 15 w 82"/>
                  <a:gd name="T5" fmla="*/ 105 h 105"/>
                  <a:gd name="T6" fmla="*/ 8 w 82"/>
                  <a:gd name="T7" fmla="*/ 36 h 105"/>
                  <a:gd name="T8" fmla="*/ 50 w 82"/>
                  <a:gd name="T9" fmla="*/ 16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105">
                    <a:moveTo>
                      <a:pt x="50" y="16"/>
                    </a:moveTo>
                    <a:cubicBezTo>
                      <a:pt x="82" y="44"/>
                      <a:pt x="78" y="94"/>
                      <a:pt x="78" y="94"/>
                    </a:cubicBezTo>
                    <a:cubicBezTo>
                      <a:pt x="15" y="105"/>
                      <a:pt x="15" y="105"/>
                      <a:pt x="15" y="105"/>
                    </a:cubicBezTo>
                    <a:cubicBezTo>
                      <a:pt x="15" y="105"/>
                      <a:pt x="0" y="54"/>
                      <a:pt x="8" y="36"/>
                    </a:cubicBezTo>
                    <a:cubicBezTo>
                      <a:pt x="18" y="17"/>
                      <a:pt x="31" y="0"/>
                      <a:pt x="50" y="16"/>
                    </a:cubicBezTo>
                  </a:path>
                </a:pathLst>
              </a:custGeom>
              <a:solidFill>
                <a:srgbClr val="407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487" name="任意多边形 108" descr="ea2adaef-4b29-475d-830e-72f1570f8b3b"/>
              <p:cNvSpPr/>
              <p:nvPr/>
            </p:nvSpPr>
            <p:spPr bwMode="auto">
              <a:xfrm>
                <a:off x="10072687" y="3274644"/>
                <a:ext cx="149225" cy="257175"/>
              </a:xfrm>
              <a:custGeom>
                <a:avLst/>
                <a:gdLst>
                  <a:gd name="T0" fmla="*/ 11 w 54"/>
                  <a:gd name="T1" fmla="*/ 91 h 93"/>
                  <a:gd name="T2" fmla="*/ 0 w 54"/>
                  <a:gd name="T3" fmla="*/ 93 h 93"/>
                  <a:gd name="T4" fmla="*/ 0 w 54"/>
                  <a:gd name="T5" fmla="*/ 93 h 93"/>
                  <a:gd name="T6" fmla="*/ 11 w 54"/>
                  <a:gd name="T7" fmla="*/ 91 h 93"/>
                  <a:gd name="T8" fmla="*/ 16 w 54"/>
                  <a:gd name="T9" fmla="*/ 0 h 93"/>
                  <a:gd name="T10" fmla="*/ 16 w 54"/>
                  <a:gd name="T11" fmla="*/ 0 h 93"/>
                  <a:gd name="T12" fmla="*/ 17 w 54"/>
                  <a:gd name="T13" fmla="*/ 8 h 93"/>
                  <a:gd name="T14" fmla="*/ 9 w 54"/>
                  <a:gd name="T15" fmla="*/ 57 h 93"/>
                  <a:gd name="T16" fmla="*/ 13 w 54"/>
                  <a:gd name="T17" fmla="*/ 91 h 93"/>
                  <a:gd name="T18" fmla="*/ 54 w 54"/>
                  <a:gd name="T19" fmla="*/ 84 h 93"/>
                  <a:gd name="T20" fmla="*/ 54 w 54"/>
                  <a:gd name="T21" fmla="*/ 78 h 93"/>
                  <a:gd name="T22" fmla="*/ 54 w 54"/>
                  <a:gd name="T23" fmla="*/ 71 h 93"/>
                  <a:gd name="T24" fmla="*/ 52 w 54"/>
                  <a:gd name="T25" fmla="*/ 53 h 93"/>
                  <a:gd name="T26" fmla="*/ 26 w 54"/>
                  <a:gd name="T27" fmla="*/ 6 h 93"/>
                  <a:gd name="T28" fmla="*/ 16 w 54"/>
                  <a:gd name="T29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4" h="93">
                    <a:moveTo>
                      <a:pt x="11" y="91"/>
                    </a:moveTo>
                    <a:cubicBezTo>
                      <a:pt x="0" y="93"/>
                      <a:pt x="0" y="93"/>
                      <a:pt x="0" y="93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11" y="91"/>
                      <a:pt x="11" y="91"/>
                      <a:pt x="11" y="91"/>
                    </a:cubicBezTo>
                    <a:moveTo>
                      <a:pt x="16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7" y="1"/>
                      <a:pt x="17" y="8"/>
                    </a:cubicBezTo>
                    <a:cubicBezTo>
                      <a:pt x="17" y="16"/>
                      <a:pt x="16" y="30"/>
                      <a:pt x="9" y="57"/>
                    </a:cubicBezTo>
                    <a:cubicBezTo>
                      <a:pt x="10" y="64"/>
                      <a:pt x="12" y="75"/>
                      <a:pt x="13" y="91"/>
                    </a:cubicBezTo>
                    <a:cubicBezTo>
                      <a:pt x="54" y="84"/>
                      <a:pt x="54" y="84"/>
                      <a:pt x="54" y="84"/>
                    </a:cubicBezTo>
                    <a:cubicBezTo>
                      <a:pt x="54" y="84"/>
                      <a:pt x="54" y="82"/>
                      <a:pt x="54" y="78"/>
                    </a:cubicBezTo>
                    <a:cubicBezTo>
                      <a:pt x="54" y="76"/>
                      <a:pt x="54" y="74"/>
                      <a:pt x="54" y="71"/>
                    </a:cubicBezTo>
                    <a:cubicBezTo>
                      <a:pt x="54" y="66"/>
                      <a:pt x="53" y="60"/>
                      <a:pt x="52" y="53"/>
                    </a:cubicBezTo>
                    <a:cubicBezTo>
                      <a:pt x="48" y="38"/>
                      <a:pt x="41" y="19"/>
                      <a:pt x="26" y="6"/>
                    </a:cubicBezTo>
                    <a:cubicBezTo>
                      <a:pt x="22" y="3"/>
                      <a:pt x="19" y="1"/>
                      <a:pt x="16" y="0"/>
                    </a:cubicBezTo>
                  </a:path>
                </a:pathLst>
              </a:custGeom>
              <a:solidFill>
                <a:srgbClr val="7AA3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488" name="任意多边形 109" descr="5cf657b7-f0e4-4db1-a8df-7433b6fb658b"/>
              <p:cNvSpPr/>
              <p:nvPr/>
            </p:nvSpPr>
            <p:spPr bwMode="auto">
              <a:xfrm>
                <a:off x="10102850" y="3525469"/>
                <a:ext cx="6350" cy="0"/>
              </a:xfrm>
              <a:custGeom>
                <a:avLst/>
                <a:gdLst>
                  <a:gd name="T0" fmla="*/ 4 w 4"/>
                  <a:gd name="T1" fmla="*/ 0 w 4"/>
                  <a:gd name="T2" fmla="*/ 4 w 4"/>
                  <a:gd name="T3" fmla="*/ 4 w 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4">
                    <a:moveTo>
                      <a:pt x="4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6656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489" name="任意多边形 110" descr="df066083-0b3f-4843-9901-524cb3872844"/>
              <p:cNvSpPr/>
              <p:nvPr/>
            </p:nvSpPr>
            <p:spPr bwMode="auto">
              <a:xfrm>
                <a:off x="10102850" y="3525469"/>
                <a:ext cx="6350" cy="0"/>
              </a:xfrm>
              <a:custGeom>
                <a:avLst/>
                <a:gdLst>
                  <a:gd name="T0" fmla="*/ 4 w 4"/>
                  <a:gd name="T1" fmla="*/ 0 w 4"/>
                  <a:gd name="T2" fmla="*/ 4 w 4"/>
                  <a:gd name="T3" fmla="*/ 4 w 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4">
                    <a:moveTo>
                      <a:pt x="4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490" name="任意多边形 111" descr="5494e58d-bb9b-48b3-9f68-b0204feb29c1"/>
              <p:cNvSpPr/>
              <p:nvPr/>
            </p:nvSpPr>
            <p:spPr bwMode="auto">
              <a:xfrm>
                <a:off x="10072687" y="3431807"/>
                <a:ext cx="36513" cy="100013"/>
              </a:xfrm>
              <a:custGeom>
                <a:avLst/>
                <a:gdLst>
                  <a:gd name="T0" fmla="*/ 9 w 13"/>
                  <a:gd name="T1" fmla="*/ 0 h 36"/>
                  <a:gd name="T2" fmla="*/ 0 w 13"/>
                  <a:gd name="T3" fmla="*/ 36 h 36"/>
                  <a:gd name="T4" fmla="*/ 11 w 13"/>
                  <a:gd name="T5" fmla="*/ 34 h 36"/>
                  <a:gd name="T6" fmla="*/ 13 w 13"/>
                  <a:gd name="T7" fmla="*/ 34 h 36"/>
                  <a:gd name="T8" fmla="*/ 9 w 13"/>
                  <a:gd name="T9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36">
                    <a:moveTo>
                      <a:pt x="9" y="0"/>
                    </a:moveTo>
                    <a:cubicBezTo>
                      <a:pt x="7" y="10"/>
                      <a:pt x="4" y="22"/>
                      <a:pt x="0" y="36"/>
                    </a:cubicBezTo>
                    <a:cubicBezTo>
                      <a:pt x="11" y="34"/>
                      <a:pt x="11" y="34"/>
                      <a:pt x="11" y="34"/>
                    </a:cubicBezTo>
                    <a:cubicBezTo>
                      <a:pt x="13" y="34"/>
                      <a:pt x="13" y="34"/>
                      <a:pt x="13" y="34"/>
                    </a:cubicBezTo>
                    <a:cubicBezTo>
                      <a:pt x="12" y="18"/>
                      <a:pt x="10" y="7"/>
                      <a:pt x="9" y="0"/>
                    </a:cubicBezTo>
                  </a:path>
                </a:pathLst>
              </a:custGeom>
              <a:solidFill>
                <a:srgbClr val="6393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491" name="任意多边形 112" descr="9d1951af-8ed0-40fc-9b06-3c72f9b56e78"/>
              <p:cNvSpPr/>
              <p:nvPr/>
            </p:nvSpPr>
            <p:spPr bwMode="auto">
              <a:xfrm>
                <a:off x="10367962" y="3639769"/>
                <a:ext cx="101600" cy="123825"/>
              </a:xfrm>
              <a:custGeom>
                <a:avLst/>
                <a:gdLst>
                  <a:gd name="T0" fmla="*/ 3 w 37"/>
                  <a:gd name="T1" fmla="*/ 21 h 45"/>
                  <a:gd name="T2" fmla="*/ 27 w 37"/>
                  <a:gd name="T3" fmla="*/ 0 h 45"/>
                  <a:gd name="T4" fmla="*/ 37 w 37"/>
                  <a:gd name="T5" fmla="*/ 36 h 45"/>
                  <a:gd name="T6" fmla="*/ 0 w 37"/>
                  <a:gd name="T7" fmla="*/ 34 h 45"/>
                  <a:gd name="T8" fmla="*/ 3 w 37"/>
                  <a:gd name="T9" fmla="*/ 2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45">
                    <a:moveTo>
                      <a:pt x="3" y="21"/>
                    </a:moveTo>
                    <a:cubicBezTo>
                      <a:pt x="27" y="0"/>
                      <a:pt x="27" y="0"/>
                      <a:pt x="27" y="0"/>
                    </a:cubicBezTo>
                    <a:cubicBezTo>
                      <a:pt x="37" y="36"/>
                      <a:pt x="37" y="36"/>
                      <a:pt x="37" y="36"/>
                    </a:cubicBezTo>
                    <a:cubicBezTo>
                      <a:pt x="37" y="36"/>
                      <a:pt x="17" y="45"/>
                      <a:pt x="0" y="34"/>
                    </a:cubicBezTo>
                    <a:cubicBezTo>
                      <a:pt x="3" y="21"/>
                      <a:pt x="3" y="21"/>
                      <a:pt x="3" y="21"/>
                    </a:cubicBezTo>
                  </a:path>
                </a:pathLst>
              </a:custGeom>
              <a:solidFill>
                <a:srgbClr val="7F3E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492" name="任意多边形 113" descr="3bc0119f-4e8c-4d6b-a9cd-27cf44404fe8"/>
              <p:cNvSpPr/>
              <p:nvPr/>
            </p:nvSpPr>
            <p:spPr bwMode="auto">
              <a:xfrm>
                <a:off x="10442575" y="3633419"/>
                <a:ext cx="93663" cy="104775"/>
              </a:xfrm>
              <a:custGeom>
                <a:avLst/>
                <a:gdLst>
                  <a:gd name="T0" fmla="*/ 55 w 59"/>
                  <a:gd name="T1" fmla="*/ 0 h 66"/>
                  <a:gd name="T2" fmla="*/ 59 w 59"/>
                  <a:gd name="T3" fmla="*/ 51 h 66"/>
                  <a:gd name="T4" fmla="*/ 17 w 59"/>
                  <a:gd name="T5" fmla="*/ 66 h 66"/>
                  <a:gd name="T6" fmla="*/ 0 w 59"/>
                  <a:gd name="T7" fmla="*/ 4 h 66"/>
                  <a:gd name="T8" fmla="*/ 55 w 59"/>
                  <a:gd name="T9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66">
                    <a:moveTo>
                      <a:pt x="55" y="0"/>
                    </a:moveTo>
                    <a:lnTo>
                      <a:pt x="59" y="51"/>
                    </a:lnTo>
                    <a:lnTo>
                      <a:pt x="17" y="66"/>
                    </a:lnTo>
                    <a:lnTo>
                      <a:pt x="0" y="4"/>
                    </a:lnTo>
                    <a:lnTo>
                      <a:pt x="55" y="0"/>
                    </a:lnTo>
                    <a:close/>
                  </a:path>
                </a:pathLst>
              </a:custGeom>
              <a:solidFill>
                <a:srgbClr val="7F3E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493" name="任意多边形 114" descr="8d0b95d0-d907-4458-9825-5af2c4e6898e"/>
              <p:cNvSpPr/>
              <p:nvPr/>
            </p:nvSpPr>
            <p:spPr bwMode="auto">
              <a:xfrm>
                <a:off x="10442575" y="3633419"/>
                <a:ext cx="93663" cy="104775"/>
              </a:xfrm>
              <a:custGeom>
                <a:avLst/>
                <a:gdLst>
                  <a:gd name="T0" fmla="*/ 55 w 59"/>
                  <a:gd name="T1" fmla="*/ 0 h 66"/>
                  <a:gd name="T2" fmla="*/ 59 w 59"/>
                  <a:gd name="T3" fmla="*/ 51 h 66"/>
                  <a:gd name="T4" fmla="*/ 17 w 59"/>
                  <a:gd name="T5" fmla="*/ 66 h 66"/>
                  <a:gd name="T6" fmla="*/ 0 w 59"/>
                  <a:gd name="T7" fmla="*/ 4 h 66"/>
                  <a:gd name="T8" fmla="*/ 55 w 59"/>
                  <a:gd name="T9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66">
                    <a:moveTo>
                      <a:pt x="55" y="0"/>
                    </a:moveTo>
                    <a:lnTo>
                      <a:pt x="59" y="51"/>
                    </a:lnTo>
                    <a:lnTo>
                      <a:pt x="17" y="66"/>
                    </a:lnTo>
                    <a:lnTo>
                      <a:pt x="0" y="4"/>
                    </a:lnTo>
                    <a:lnTo>
                      <a:pt x="5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494" name="任意多边形 115" descr="8f10d485-6f4c-4ec3-a7b8-4773b0f7f1b9"/>
              <p:cNvSpPr/>
              <p:nvPr/>
            </p:nvSpPr>
            <p:spPr bwMode="auto">
              <a:xfrm>
                <a:off x="9447212" y="5624144"/>
                <a:ext cx="165100" cy="236538"/>
              </a:xfrm>
              <a:custGeom>
                <a:avLst/>
                <a:gdLst>
                  <a:gd name="T0" fmla="*/ 0 w 104"/>
                  <a:gd name="T1" fmla="*/ 142 h 149"/>
                  <a:gd name="T2" fmla="*/ 61 w 104"/>
                  <a:gd name="T3" fmla="*/ 149 h 149"/>
                  <a:gd name="T4" fmla="*/ 104 w 104"/>
                  <a:gd name="T5" fmla="*/ 5 h 149"/>
                  <a:gd name="T6" fmla="*/ 41 w 104"/>
                  <a:gd name="T7" fmla="*/ 0 h 149"/>
                  <a:gd name="T8" fmla="*/ 0 w 104"/>
                  <a:gd name="T9" fmla="*/ 142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" h="149">
                    <a:moveTo>
                      <a:pt x="0" y="142"/>
                    </a:moveTo>
                    <a:lnTo>
                      <a:pt x="61" y="149"/>
                    </a:lnTo>
                    <a:lnTo>
                      <a:pt x="104" y="5"/>
                    </a:lnTo>
                    <a:lnTo>
                      <a:pt x="41" y="0"/>
                    </a:lnTo>
                    <a:lnTo>
                      <a:pt x="0" y="142"/>
                    </a:lnTo>
                    <a:close/>
                  </a:path>
                </a:pathLst>
              </a:custGeom>
              <a:solidFill>
                <a:srgbClr val="7F3E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495" name="任意多边形 116" descr="9f0dae64-3a78-46d0-af83-737d0dc1eb1f"/>
              <p:cNvSpPr/>
              <p:nvPr/>
            </p:nvSpPr>
            <p:spPr bwMode="auto">
              <a:xfrm>
                <a:off x="9447212" y="5624144"/>
                <a:ext cx="165100" cy="236538"/>
              </a:xfrm>
              <a:custGeom>
                <a:avLst/>
                <a:gdLst>
                  <a:gd name="T0" fmla="*/ 0 w 104"/>
                  <a:gd name="T1" fmla="*/ 142 h 149"/>
                  <a:gd name="T2" fmla="*/ 61 w 104"/>
                  <a:gd name="T3" fmla="*/ 149 h 149"/>
                  <a:gd name="T4" fmla="*/ 104 w 104"/>
                  <a:gd name="T5" fmla="*/ 5 h 149"/>
                  <a:gd name="T6" fmla="*/ 41 w 104"/>
                  <a:gd name="T7" fmla="*/ 0 h 149"/>
                  <a:gd name="T8" fmla="*/ 0 w 104"/>
                  <a:gd name="T9" fmla="*/ 142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" h="149">
                    <a:moveTo>
                      <a:pt x="0" y="142"/>
                    </a:moveTo>
                    <a:lnTo>
                      <a:pt x="61" y="149"/>
                    </a:lnTo>
                    <a:lnTo>
                      <a:pt x="104" y="5"/>
                    </a:lnTo>
                    <a:lnTo>
                      <a:pt x="41" y="0"/>
                    </a:lnTo>
                    <a:lnTo>
                      <a:pt x="0" y="14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496" name="任意多边形 117" descr="fed3ce50-b29b-4d88-a8d5-d9550eb792f7"/>
              <p:cNvSpPr/>
              <p:nvPr/>
            </p:nvSpPr>
            <p:spPr bwMode="auto">
              <a:xfrm>
                <a:off x="8829675" y="5306644"/>
                <a:ext cx="233363" cy="231775"/>
              </a:xfrm>
              <a:custGeom>
                <a:avLst/>
                <a:gdLst>
                  <a:gd name="T0" fmla="*/ 0 w 147"/>
                  <a:gd name="T1" fmla="*/ 101 h 146"/>
                  <a:gd name="T2" fmla="*/ 41 w 147"/>
                  <a:gd name="T3" fmla="*/ 146 h 146"/>
                  <a:gd name="T4" fmla="*/ 147 w 147"/>
                  <a:gd name="T5" fmla="*/ 45 h 146"/>
                  <a:gd name="T6" fmla="*/ 104 w 147"/>
                  <a:gd name="T7" fmla="*/ 0 h 146"/>
                  <a:gd name="T8" fmla="*/ 0 w 147"/>
                  <a:gd name="T9" fmla="*/ 101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7" h="146">
                    <a:moveTo>
                      <a:pt x="0" y="101"/>
                    </a:moveTo>
                    <a:lnTo>
                      <a:pt x="41" y="146"/>
                    </a:lnTo>
                    <a:lnTo>
                      <a:pt x="147" y="45"/>
                    </a:lnTo>
                    <a:lnTo>
                      <a:pt x="104" y="0"/>
                    </a:lnTo>
                    <a:lnTo>
                      <a:pt x="0" y="101"/>
                    </a:lnTo>
                    <a:close/>
                  </a:path>
                </a:pathLst>
              </a:custGeom>
              <a:solidFill>
                <a:srgbClr val="7F3E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497" name="任意多边形 118" descr="067e1a4b-c296-44c7-b435-bd714c4bbadd"/>
              <p:cNvSpPr/>
              <p:nvPr/>
            </p:nvSpPr>
            <p:spPr bwMode="auto">
              <a:xfrm>
                <a:off x="8829675" y="5306644"/>
                <a:ext cx="233363" cy="231775"/>
              </a:xfrm>
              <a:custGeom>
                <a:avLst/>
                <a:gdLst>
                  <a:gd name="T0" fmla="*/ 0 w 147"/>
                  <a:gd name="T1" fmla="*/ 101 h 146"/>
                  <a:gd name="T2" fmla="*/ 41 w 147"/>
                  <a:gd name="T3" fmla="*/ 146 h 146"/>
                  <a:gd name="T4" fmla="*/ 147 w 147"/>
                  <a:gd name="T5" fmla="*/ 45 h 146"/>
                  <a:gd name="T6" fmla="*/ 104 w 147"/>
                  <a:gd name="T7" fmla="*/ 0 h 146"/>
                  <a:gd name="T8" fmla="*/ 0 w 147"/>
                  <a:gd name="T9" fmla="*/ 101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7" h="146">
                    <a:moveTo>
                      <a:pt x="0" y="101"/>
                    </a:moveTo>
                    <a:lnTo>
                      <a:pt x="41" y="146"/>
                    </a:lnTo>
                    <a:lnTo>
                      <a:pt x="147" y="45"/>
                    </a:lnTo>
                    <a:lnTo>
                      <a:pt x="104" y="0"/>
                    </a:lnTo>
                    <a:lnTo>
                      <a:pt x="0" y="10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498" name="任意多边形 119" descr="6007e433-1a6f-434d-a72b-5adfd74aad3a"/>
              <p:cNvSpPr/>
              <p:nvPr/>
            </p:nvSpPr>
            <p:spPr bwMode="auto">
              <a:xfrm>
                <a:off x="8756650" y="5433644"/>
                <a:ext cx="163513" cy="306388"/>
              </a:xfrm>
              <a:custGeom>
                <a:avLst/>
                <a:gdLst>
                  <a:gd name="T0" fmla="*/ 56 w 59"/>
                  <a:gd name="T1" fmla="*/ 38 h 111"/>
                  <a:gd name="T2" fmla="*/ 39 w 59"/>
                  <a:gd name="T3" fmla="*/ 1 h 111"/>
                  <a:gd name="T4" fmla="*/ 36 w 59"/>
                  <a:gd name="T5" fmla="*/ 0 h 111"/>
                  <a:gd name="T6" fmla="*/ 5 w 59"/>
                  <a:gd name="T7" fmla="*/ 9 h 111"/>
                  <a:gd name="T8" fmla="*/ 1 w 59"/>
                  <a:gd name="T9" fmla="*/ 17 h 111"/>
                  <a:gd name="T10" fmla="*/ 19 w 59"/>
                  <a:gd name="T11" fmla="*/ 52 h 111"/>
                  <a:gd name="T12" fmla="*/ 39 w 59"/>
                  <a:gd name="T13" fmla="*/ 98 h 111"/>
                  <a:gd name="T14" fmla="*/ 58 w 59"/>
                  <a:gd name="T15" fmla="*/ 100 h 111"/>
                  <a:gd name="T16" fmla="*/ 57 w 59"/>
                  <a:gd name="T17" fmla="*/ 44 h 111"/>
                  <a:gd name="T18" fmla="*/ 56 w 59"/>
                  <a:gd name="T19" fmla="*/ 38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9" h="111">
                    <a:moveTo>
                      <a:pt x="56" y="38"/>
                    </a:moveTo>
                    <a:cubicBezTo>
                      <a:pt x="39" y="1"/>
                      <a:pt x="39" y="1"/>
                      <a:pt x="39" y="1"/>
                    </a:cubicBezTo>
                    <a:cubicBezTo>
                      <a:pt x="38" y="0"/>
                      <a:pt x="37" y="0"/>
                      <a:pt x="36" y="0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2" y="10"/>
                      <a:pt x="0" y="14"/>
                      <a:pt x="1" y="17"/>
                    </a:cubicBezTo>
                    <a:cubicBezTo>
                      <a:pt x="8" y="30"/>
                      <a:pt x="11" y="36"/>
                      <a:pt x="19" y="52"/>
                    </a:cubicBezTo>
                    <a:cubicBezTo>
                      <a:pt x="24" y="62"/>
                      <a:pt x="32" y="84"/>
                      <a:pt x="39" y="98"/>
                    </a:cubicBezTo>
                    <a:cubicBezTo>
                      <a:pt x="45" y="111"/>
                      <a:pt x="59" y="106"/>
                      <a:pt x="58" y="100"/>
                    </a:cubicBezTo>
                    <a:cubicBezTo>
                      <a:pt x="51" y="72"/>
                      <a:pt x="54" y="56"/>
                      <a:pt x="57" y="44"/>
                    </a:cubicBezTo>
                    <a:cubicBezTo>
                      <a:pt x="57" y="42"/>
                      <a:pt x="57" y="40"/>
                      <a:pt x="56" y="38"/>
                    </a:cubicBezTo>
                    <a:close/>
                  </a:path>
                </a:pathLst>
              </a:custGeom>
              <a:solidFill>
                <a:srgbClr val="26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499" name="任意多边形 120" descr="3fc9bf32-a67d-4eec-a353-f151b4b602c3"/>
              <p:cNvSpPr/>
              <p:nvPr/>
            </p:nvSpPr>
            <p:spPr bwMode="auto">
              <a:xfrm>
                <a:off x="9399587" y="5830519"/>
                <a:ext cx="339725" cy="119063"/>
              </a:xfrm>
              <a:custGeom>
                <a:avLst/>
                <a:gdLst>
                  <a:gd name="T0" fmla="*/ 56 w 123"/>
                  <a:gd name="T1" fmla="*/ 0 h 43"/>
                  <a:gd name="T2" fmla="*/ 14 w 123"/>
                  <a:gd name="T3" fmla="*/ 0 h 43"/>
                  <a:gd name="T4" fmla="*/ 10 w 123"/>
                  <a:gd name="T5" fmla="*/ 3 h 43"/>
                  <a:gd name="T6" fmla="*/ 1 w 123"/>
                  <a:gd name="T7" fmla="*/ 36 h 43"/>
                  <a:gd name="T8" fmla="*/ 6 w 123"/>
                  <a:gd name="T9" fmla="*/ 43 h 43"/>
                  <a:gd name="T10" fmla="*/ 47 w 123"/>
                  <a:gd name="T11" fmla="*/ 43 h 43"/>
                  <a:gd name="T12" fmla="*/ 104 w 123"/>
                  <a:gd name="T13" fmla="*/ 43 h 43"/>
                  <a:gd name="T14" fmla="*/ 117 w 123"/>
                  <a:gd name="T15" fmla="*/ 26 h 43"/>
                  <a:gd name="T16" fmla="*/ 62 w 123"/>
                  <a:gd name="T17" fmla="*/ 2 h 43"/>
                  <a:gd name="T18" fmla="*/ 56 w 123"/>
                  <a:gd name="T1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3" h="43">
                    <a:moveTo>
                      <a:pt x="56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12" y="0"/>
                      <a:pt x="11" y="1"/>
                      <a:pt x="10" y="3"/>
                    </a:cubicBezTo>
                    <a:cubicBezTo>
                      <a:pt x="1" y="36"/>
                      <a:pt x="1" y="36"/>
                      <a:pt x="1" y="36"/>
                    </a:cubicBezTo>
                    <a:cubicBezTo>
                      <a:pt x="0" y="40"/>
                      <a:pt x="2" y="43"/>
                      <a:pt x="6" y="43"/>
                    </a:cubicBezTo>
                    <a:cubicBezTo>
                      <a:pt x="21" y="43"/>
                      <a:pt x="28" y="43"/>
                      <a:pt x="47" y="43"/>
                    </a:cubicBezTo>
                    <a:cubicBezTo>
                      <a:pt x="59" y="43"/>
                      <a:pt x="88" y="43"/>
                      <a:pt x="104" y="43"/>
                    </a:cubicBezTo>
                    <a:cubicBezTo>
                      <a:pt x="120" y="43"/>
                      <a:pt x="123" y="27"/>
                      <a:pt x="117" y="26"/>
                    </a:cubicBezTo>
                    <a:cubicBezTo>
                      <a:pt x="88" y="20"/>
                      <a:pt x="71" y="11"/>
                      <a:pt x="62" y="2"/>
                    </a:cubicBezTo>
                    <a:cubicBezTo>
                      <a:pt x="61" y="1"/>
                      <a:pt x="58" y="0"/>
                      <a:pt x="56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500" name="任意多边形 121" descr="5a224102-2b24-438d-ac11-13a9d372e061"/>
              <p:cNvSpPr/>
              <p:nvPr/>
            </p:nvSpPr>
            <p:spPr bwMode="auto">
              <a:xfrm>
                <a:off x="9477375" y="5709869"/>
                <a:ext cx="107950" cy="41275"/>
              </a:xfrm>
              <a:custGeom>
                <a:avLst/>
                <a:gdLst>
                  <a:gd name="T0" fmla="*/ 68 w 68"/>
                  <a:gd name="T1" fmla="*/ 8 h 26"/>
                  <a:gd name="T2" fmla="*/ 62 w 68"/>
                  <a:gd name="T3" fmla="*/ 26 h 26"/>
                  <a:gd name="T4" fmla="*/ 62 w 68"/>
                  <a:gd name="T5" fmla="*/ 26 h 26"/>
                  <a:gd name="T6" fmla="*/ 68 w 68"/>
                  <a:gd name="T7" fmla="*/ 8 h 26"/>
                  <a:gd name="T8" fmla="*/ 7 w 68"/>
                  <a:gd name="T9" fmla="*/ 0 h 26"/>
                  <a:gd name="T10" fmla="*/ 0 w 68"/>
                  <a:gd name="T11" fmla="*/ 26 h 26"/>
                  <a:gd name="T12" fmla="*/ 0 w 68"/>
                  <a:gd name="T13" fmla="*/ 26 h 26"/>
                  <a:gd name="T14" fmla="*/ 7 w 68"/>
                  <a:gd name="T15" fmla="*/ 0 h 26"/>
                  <a:gd name="T16" fmla="*/ 7 w 68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" h="26">
                    <a:moveTo>
                      <a:pt x="68" y="8"/>
                    </a:moveTo>
                    <a:lnTo>
                      <a:pt x="62" y="26"/>
                    </a:lnTo>
                    <a:lnTo>
                      <a:pt x="62" y="26"/>
                    </a:lnTo>
                    <a:lnTo>
                      <a:pt x="68" y="8"/>
                    </a:lnTo>
                    <a:close/>
                    <a:moveTo>
                      <a:pt x="7" y="0"/>
                    </a:moveTo>
                    <a:lnTo>
                      <a:pt x="0" y="26"/>
                    </a:lnTo>
                    <a:lnTo>
                      <a:pt x="0" y="26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501" name="任意多边形 122" descr="665e8179-5b7c-4265-9232-d1f59de923a5"/>
              <p:cNvSpPr/>
              <p:nvPr/>
            </p:nvSpPr>
            <p:spPr bwMode="auto">
              <a:xfrm>
                <a:off x="9477375" y="5709869"/>
                <a:ext cx="107950" cy="41275"/>
              </a:xfrm>
              <a:custGeom>
                <a:avLst/>
                <a:gdLst>
                  <a:gd name="T0" fmla="*/ 68 w 68"/>
                  <a:gd name="T1" fmla="*/ 8 h 26"/>
                  <a:gd name="T2" fmla="*/ 62 w 68"/>
                  <a:gd name="T3" fmla="*/ 26 h 26"/>
                  <a:gd name="T4" fmla="*/ 62 w 68"/>
                  <a:gd name="T5" fmla="*/ 26 h 26"/>
                  <a:gd name="T6" fmla="*/ 68 w 68"/>
                  <a:gd name="T7" fmla="*/ 8 h 26"/>
                  <a:gd name="T8" fmla="*/ 7 w 68"/>
                  <a:gd name="T9" fmla="*/ 0 h 26"/>
                  <a:gd name="T10" fmla="*/ 0 w 68"/>
                  <a:gd name="T11" fmla="*/ 26 h 26"/>
                  <a:gd name="T12" fmla="*/ 0 w 68"/>
                  <a:gd name="T13" fmla="*/ 26 h 26"/>
                  <a:gd name="T14" fmla="*/ 7 w 68"/>
                  <a:gd name="T15" fmla="*/ 0 h 26"/>
                  <a:gd name="T16" fmla="*/ 7 w 68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" h="26">
                    <a:moveTo>
                      <a:pt x="68" y="8"/>
                    </a:moveTo>
                    <a:lnTo>
                      <a:pt x="62" y="26"/>
                    </a:lnTo>
                    <a:lnTo>
                      <a:pt x="62" y="26"/>
                    </a:lnTo>
                    <a:lnTo>
                      <a:pt x="68" y="8"/>
                    </a:lnTo>
                    <a:moveTo>
                      <a:pt x="7" y="0"/>
                    </a:moveTo>
                    <a:lnTo>
                      <a:pt x="0" y="26"/>
                    </a:lnTo>
                    <a:lnTo>
                      <a:pt x="0" y="26"/>
                    </a:lnTo>
                    <a:lnTo>
                      <a:pt x="7" y="0"/>
                    </a:lnTo>
                    <a:lnTo>
                      <a:pt x="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502" name="任意多边形 123" descr="3bcb74db-a219-4158-a220-83c3d9c8e316"/>
              <p:cNvSpPr/>
              <p:nvPr/>
            </p:nvSpPr>
            <p:spPr bwMode="auto">
              <a:xfrm>
                <a:off x="9477375" y="5709869"/>
                <a:ext cx="109538" cy="41275"/>
              </a:xfrm>
              <a:custGeom>
                <a:avLst/>
                <a:gdLst>
                  <a:gd name="T0" fmla="*/ 7 w 69"/>
                  <a:gd name="T1" fmla="*/ 0 h 26"/>
                  <a:gd name="T2" fmla="*/ 0 w 69"/>
                  <a:gd name="T3" fmla="*/ 26 h 26"/>
                  <a:gd name="T4" fmla="*/ 62 w 69"/>
                  <a:gd name="T5" fmla="*/ 26 h 26"/>
                  <a:gd name="T6" fmla="*/ 68 w 69"/>
                  <a:gd name="T7" fmla="*/ 8 h 26"/>
                  <a:gd name="T8" fmla="*/ 69 w 69"/>
                  <a:gd name="T9" fmla="*/ 5 h 26"/>
                  <a:gd name="T10" fmla="*/ 7 w 69"/>
                  <a:gd name="T11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9" h="26">
                    <a:moveTo>
                      <a:pt x="7" y="0"/>
                    </a:moveTo>
                    <a:lnTo>
                      <a:pt x="0" y="26"/>
                    </a:lnTo>
                    <a:lnTo>
                      <a:pt x="62" y="26"/>
                    </a:lnTo>
                    <a:lnTo>
                      <a:pt x="68" y="8"/>
                    </a:lnTo>
                    <a:lnTo>
                      <a:pt x="69" y="5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6632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503" name="任意多边形 124" descr="d38b5b2b-7c92-4bf9-a03d-6387d5a1dd04"/>
              <p:cNvSpPr/>
              <p:nvPr/>
            </p:nvSpPr>
            <p:spPr bwMode="auto">
              <a:xfrm>
                <a:off x="9477375" y="5709869"/>
                <a:ext cx="109538" cy="41275"/>
              </a:xfrm>
              <a:custGeom>
                <a:avLst/>
                <a:gdLst>
                  <a:gd name="T0" fmla="*/ 7 w 69"/>
                  <a:gd name="T1" fmla="*/ 0 h 26"/>
                  <a:gd name="T2" fmla="*/ 0 w 69"/>
                  <a:gd name="T3" fmla="*/ 26 h 26"/>
                  <a:gd name="T4" fmla="*/ 62 w 69"/>
                  <a:gd name="T5" fmla="*/ 26 h 26"/>
                  <a:gd name="T6" fmla="*/ 68 w 69"/>
                  <a:gd name="T7" fmla="*/ 8 h 26"/>
                  <a:gd name="T8" fmla="*/ 69 w 69"/>
                  <a:gd name="T9" fmla="*/ 5 h 26"/>
                  <a:gd name="T10" fmla="*/ 7 w 69"/>
                  <a:gd name="T11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9" h="26">
                    <a:moveTo>
                      <a:pt x="7" y="0"/>
                    </a:moveTo>
                    <a:lnTo>
                      <a:pt x="0" y="26"/>
                    </a:lnTo>
                    <a:lnTo>
                      <a:pt x="62" y="26"/>
                    </a:lnTo>
                    <a:lnTo>
                      <a:pt x="68" y="8"/>
                    </a:lnTo>
                    <a:lnTo>
                      <a:pt x="69" y="5"/>
                    </a:lnTo>
                    <a:lnTo>
                      <a:pt x="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514" name="任意多边形 135" descr="34af4227-530f-469e-98d2-3afcc6863b82"/>
              <p:cNvSpPr/>
              <p:nvPr/>
            </p:nvSpPr>
            <p:spPr bwMode="auto">
              <a:xfrm>
                <a:off x="9575800" y="3187332"/>
                <a:ext cx="582613" cy="669925"/>
              </a:xfrm>
              <a:custGeom>
                <a:avLst/>
                <a:gdLst>
                  <a:gd name="T0" fmla="*/ 196 w 211"/>
                  <a:gd name="T1" fmla="*/ 32 h 243"/>
                  <a:gd name="T2" fmla="*/ 145 w 211"/>
                  <a:gd name="T3" fmla="*/ 243 h 243"/>
                  <a:gd name="T4" fmla="*/ 0 w 211"/>
                  <a:gd name="T5" fmla="*/ 221 h 243"/>
                  <a:gd name="T6" fmla="*/ 8 w 211"/>
                  <a:gd name="T7" fmla="*/ 2 h 243"/>
                  <a:gd name="T8" fmla="*/ 70 w 211"/>
                  <a:gd name="T9" fmla="*/ 3 h 243"/>
                  <a:gd name="T10" fmla="*/ 136 w 211"/>
                  <a:gd name="T11" fmla="*/ 13 h 243"/>
                  <a:gd name="T12" fmla="*/ 196 w 211"/>
                  <a:gd name="T13" fmla="*/ 32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1" h="243">
                    <a:moveTo>
                      <a:pt x="196" y="32"/>
                    </a:moveTo>
                    <a:cubicBezTo>
                      <a:pt x="196" y="32"/>
                      <a:pt x="211" y="40"/>
                      <a:pt x="145" y="243"/>
                    </a:cubicBezTo>
                    <a:cubicBezTo>
                      <a:pt x="88" y="234"/>
                      <a:pt x="28" y="225"/>
                      <a:pt x="0" y="221"/>
                    </a:cubicBezTo>
                    <a:cubicBezTo>
                      <a:pt x="12" y="163"/>
                      <a:pt x="18" y="127"/>
                      <a:pt x="8" y="2"/>
                    </a:cubicBezTo>
                    <a:cubicBezTo>
                      <a:pt x="8" y="2"/>
                      <a:pt x="39" y="0"/>
                      <a:pt x="70" y="3"/>
                    </a:cubicBezTo>
                    <a:cubicBezTo>
                      <a:pt x="95" y="6"/>
                      <a:pt x="115" y="8"/>
                      <a:pt x="136" y="13"/>
                    </a:cubicBezTo>
                    <a:cubicBezTo>
                      <a:pt x="164" y="20"/>
                      <a:pt x="196" y="32"/>
                      <a:pt x="196" y="32"/>
                    </a:cubicBezTo>
                  </a:path>
                </a:pathLst>
              </a:custGeom>
              <a:solidFill>
                <a:srgbClr val="407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515" name="任意多边形 136" descr="43130623-4aea-49dd-ae27-6d261a8551f9"/>
              <p:cNvSpPr/>
              <p:nvPr/>
            </p:nvSpPr>
            <p:spPr bwMode="auto">
              <a:xfrm>
                <a:off x="9575800" y="3188919"/>
                <a:ext cx="544513" cy="668338"/>
              </a:xfrm>
              <a:custGeom>
                <a:avLst/>
                <a:gdLst>
                  <a:gd name="T0" fmla="*/ 31 w 197"/>
                  <a:gd name="T1" fmla="*/ 0 h 242"/>
                  <a:gd name="T2" fmla="*/ 13 w 197"/>
                  <a:gd name="T3" fmla="*/ 0 h 242"/>
                  <a:gd name="T4" fmla="*/ 42 w 197"/>
                  <a:gd name="T5" fmla="*/ 36 h 242"/>
                  <a:gd name="T6" fmla="*/ 42 w 197"/>
                  <a:gd name="T7" fmla="*/ 36 h 242"/>
                  <a:gd name="T8" fmla="*/ 29 w 197"/>
                  <a:gd name="T9" fmla="*/ 75 h 242"/>
                  <a:gd name="T10" fmla="*/ 13 w 197"/>
                  <a:gd name="T11" fmla="*/ 114 h 242"/>
                  <a:gd name="T12" fmla="*/ 13 w 197"/>
                  <a:gd name="T13" fmla="*/ 102 h 242"/>
                  <a:gd name="T14" fmla="*/ 13 w 197"/>
                  <a:gd name="T15" fmla="*/ 102 h 242"/>
                  <a:gd name="T16" fmla="*/ 13 w 197"/>
                  <a:gd name="T17" fmla="*/ 105 h 242"/>
                  <a:gd name="T18" fmla="*/ 10 w 197"/>
                  <a:gd name="T19" fmla="*/ 158 h 242"/>
                  <a:gd name="T20" fmla="*/ 14 w 197"/>
                  <a:gd name="T21" fmla="*/ 159 h 242"/>
                  <a:gd name="T22" fmla="*/ 79 w 197"/>
                  <a:gd name="T23" fmla="*/ 168 h 242"/>
                  <a:gd name="T24" fmla="*/ 78 w 197"/>
                  <a:gd name="T25" fmla="*/ 187 h 242"/>
                  <a:gd name="T26" fmla="*/ 39 w 197"/>
                  <a:gd name="T27" fmla="*/ 188 h 242"/>
                  <a:gd name="T28" fmla="*/ 11 w 197"/>
                  <a:gd name="T29" fmla="*/ 188 h 242"/>
                  <a:gd name="T30" fmla="*/ 7 w 197"/>
                  <a:gd name="T31" fmla="*/ 187 h 242"/>
                  <a:gd name="T32" fmla="*/ 0 w 197"/>
                  <a:gd name="T33" fmla="*/ 220 h 242"/>
                  <a:gd name="T34" fmla="*/ 39 w 197"/>
                  <a:gd name="T35" fmla="*/ 226 h 242"/>
                  <a:gd name="T36" fmla="*/ 39 w 197"/>
                  <a:gd name="T37" fmla="*/ 226 h 242"/>
                  <a:gd name="T38" fmla="*/ 145 w 197"/>
                  <a:gd name="T39" fmla="*/ 242 h 242"/>
                  <a:gd name="T40" fmla="*/ 145 w 197"/>
                  <a:gd name="T41" fmla="*/ 242 h 242"/>
                  <a:gd name="T42" fmla="*/ 197 w 197"/>
                  <a:gd name="T43" fmla="*/ 39 h 242"/>
                  <a:gd name="T44" fmla="*/ 196 w 197"/>
                  <a:gd name="T45" fmla="*/ 31 h 242"/>
                  <a:gd name="T46" fmla="*/ 136 w 197"/>
                  <a:gd name="T47" fmla="*/ 12 h 242"/>
                  <a:gd name="T48" fmla="*/ 120 w 197"/>
                  <a:gd name="T49" fmla="*/ 88 h 242"/>
                  <a:gd name="T50" fmla="*/ 70 w 197"/>
                  <a:gd name="T51" fmla="*/ 2 h 242"/>
                  <a:gd name="T52" fmla="*/ 70 w 197"/>
                  <a:gd name="T53" fmla="*/ 2 h 242"/>
                  <a:gd name="T54" fmla="*/ 31 w 197"/>
                  <a:gd name="T55" fmla="*/ 0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97" h="242">
                    <a:moveTo>
                      <a:pt x="31" y="0"/>
                    </a:moveTo>
                    <a:cubicBezTo>
                      <a:pt x="23" y="0"/>
                      <a:pt x="17" y="0"/>
                      <a:pt x="13" y="0"/>
                    </a:cubicBezTo>
                    <a:cubicBezTo>
                      <a:pt x="32" y="1"/>
                      <a:pt x="41" y="17"/>
                      <a:pt x="42" y="36"/>
                    </a:cubicBezTo>
                    <a:cubicBezTo>
                      <a:pt x="42" y="36"/>
                      <a:pt x="42" y="36"/>
                      <a:pt x="42" y="36"/>
                    </a:cubicBezTo>
                    <a:cubicBezTo>
                      <a:pt x="42" y="47"/>
                      <a:pt x="35" y="62"/>
                      <a:pt x="29" y="75"/>
                    </a:cubicBezTo>
                    <a:cubicBezTo>
                      <a:pt x="27" y="89"/>
                      <a:pt x="21" y="108"/>
                      <a:pt x="13" y="114"/>
                    </a:cubicBezTo>
                    <a:cubicBezTo>
                      <a:pt x="13" y="110"/>
                      <a:pt x="13" y="106"/>
                      <a:pt x="13" y="102"/>
                    </a:cubicBezTo>
                    <a:cubicBezTo>
                      <a:pt x="13" y="102"/>
                      <a:pt x="13" y="102"/>
                      <a:pt x="13" y="102"/>
                    </a:cubicBezTo>
                    <a:cubicBezTo>
                      <a:pt x="13" y="103"/>
                      <a:pt x="13" y="104"/>
                      <a:pt x="13" y="105"/>
                    </a:cubicBezTo>
                    <a:cubicBezTo>
                      <a:pt x="13" y="126"/>
                      <a:pt x="12" y="143"/>
                      <a:pt x="10" y="158"/>
                    </a:cubicBezTo>
                    <a:cubicBezTo>
                      <a:pt x="12" y="159"/>
                      <a:pt x="13" y="159"/>
                      <a:pt x="14" y="159"/>
                    </a:cubicBezTo>
                    <a:cubicBezTo>
                      <a:pt x="36" y="162"/>
                      <a:pt x="57" y="165"/>
                      <a:pt x="79" y="168"/>
                    </a:cubicBezTo>
                    <a:cubicBezTo>
                      <a:pt x="78" y="187"/>
                      <a:pt x="78" y="187"/>
                      <a:pt x="78" y="187"/>
                    </a:cubicBezTo>
                    <a:cubicBezTo>
                      <a:pt x="65" y="188"/>
                      <a:pt x="52" y="188"/>
                      <a:pt x="39" y="188"/>
                    </a:cubicBezTo>
                    <a:cubicBezTo>
                      <a:pt x="30" y="188"/>
                      <a:pt x="21" y="188"/>
                      <a:pt x="11" y="188"/>
                    </a:cubicBezTo>
                    <a:cubicBezTo>
                      <a:pt x="10" y="187"/>
                      <a:pt x="8" y="187"/>
                      <a:pt x="7" y="187"/>
                    </a:cubicBezTo>
                    <a:cubicBezTo>
                      <a:pt x="5" y="198"/>
                      <a:pt x="3" y="209"/>
                      <a:pt x="0" y="220"/>
                    </a:cubicBezTo>
                    <a:cubicBezTo>
                      <a:pt x="10" y="222"/>
                      <a:pt x="23" y="224"/>
                      <a:pt x="39" y="226"/>
                    </a:cubicBezTo>
                    <a:cubicBezTo>
                      <a:pt x="39" y="226"/>
                      <a:pt x="39" y="226"/>
                      <a:pt x="39" y="226"/>
                    </a:cubicBezTo>
                    <a:cubicBezTo>
                      <a:pt x="145" y="242"/>
                      <a:pt x="145" y="242"/>
                      <a:pt x="145" y="242"/>
                    </a:cubicBezTo>
                    <a:cubicBezTo>
                      <a:pt x="145" y="242"/>
                      <a:pt x="145" y="242"/>
                      <a:pt x="145" y="242"/>
                    </a:cubicBezTo>
                    <a:cubicBezTo>
                      <a:pt x="190" y="103"/>
                      <a:pt x="197" y="55"/>
                      <a:pt x="197" y="39"/>
                    </a:cubicBezTo>
                    <a:cubicBezTo>
                      <a:pt x="197" y="32"/>
                      <a:pt x="196" y="31"/>
                      <a:pt x="196" y="31"/>
                    </a:cubicBezTo>
                    <a:cubicBezTo>
                      <a:pt x="196" y="31"/>
                      <a:pt x="164" y="19"/>
                      <a:pt x="136" y="12"/>
                    </a:cubicBezTo>
                    <a:cubicBezTo>
                      <a:pt x="136" y="12"/>
                      <a:pt x="139" y="63"/>
                      <a:pt x="120" y="88"/>
                    </a:cubicBezTo>
                    <a:cubicBezTo>
                      <a:pt x="104" y="45"/>
                      <a:pt x="70" y="2"/>
                      <a:pt x="70" y="2"/>
                    </a:cubicBezTo>
                    <a:cubicBezTo>
                      <a:pt x="70" y="2"/>
                      <a:pt x="70" y="2"/>
                      <a:pt x="70" y="2"/>
                    </a:cubicBezTo>
                    <a:cubicBezTo>
                      <a:pt x="56" y="0"/>
                      <a:pt x="42" y="0"/>
                      <a:pt x="31" y="0"/>
                    </a:cubicBezTo>
                  </a:path>
                </a:pathLst>
              </a:custGeom>
              <a:solidFill>
                <a:srgbClr val="7AA3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516" name="任意多边形 137" descr="949dce00-53d2-400d-8200-d0bf40850985"/>
              <p:cNvSpPr/>
              <p:nvPr/>
            </p:nvSpPr>
            <p:spPr bwMode="auto">
              <a:xfrm>
                <a:off x="9769475" y="2993657"/>
                <a:ext cx="190500" cy="438150"/>
              </a:xfrm>
              <a:custGeom>
                <a:avLst/>
                <a:gdLst>
                  <a:gd name="T0" fmla="*/ 18 w 69"/>
                  <a:gd name="T1" fmla="*/ 0 h 159"/>
                  <a:gd name="T2" fmla="*/ 0 w 69"/>
                  <a:gd name="T3" fmla="*/ 73 h 159"/>
                  <a:gd name="T4" fmla="*/ 50 w 69"/>
                  <a:gd name="T5" fmla="*/ 159 h 159"/>
                  <a:gd name="T6" fmla="*/ 66 w 69"/>
                  <a:gd name="T7" fmla="*/ 83 h 159"/>
                  <a:gd name="T8" fmla="*/ 53 w 69"/>
                  <a:gd name="T9" fmla="*/ 41 h 159"/>
                  <a:gd name="T10" fmla="*/ 18 w 69"/>
                  <a:gd name="T11" fmla="*/ 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9" h="159">
                    <a:moveTo>
                      <a:pt x="18" y="0"/>
                    </a:moveTo>
                    <a:cubicBezTo>
                      <a:pt x="19" y="22"/>
                      <a:pt x="17" y="61"/>
                      <a:pt x="0" y="73"/>
                    </a:cubicBezTo>
                    <a:cubicBezTo>
                      <a:pt x="0" y="73"/>
                      <a:pt x="34" y="116"/>
                      <a:pt x="50" y="159"/>
                    </a:cubicBezTo>
                    <a:cubicBezTo>
                      <a:pt x="69" y="134"/>
                      <a:pt x="66" y="83"/>
                      <a:pt x="66" y="83"/>
                    </a:cubicBezTo>
                    <a:cubicBezTo>
                      <a:pt x="43" y="74"/>
                      <a:pt x="47" y="56"/>
                      <a:pt x="53" y="41"/>
                    </a:cubicBezTo>
                    <a:cubicBezTo>
                      <a:pt x="18" y="0"/>
                      <a:pt x="18" y="0"/>
                      <a:pt x="18" y="0"/>
                    </a:cubicBezTo>
                  </a:path>
                </a:pathLst>
              </a:custGeom>
              <a:solidFill>
                <a:srgbClr val="FFB9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517" name="任意多边形 138" descr="aae41350-55b7-40be-af44-2b7c26f8cc06"/>
              <p:cNvSpPr/>
              <p:nvPr/>
            </p:nvSpPr>
            <p:spPr bwMode="auto">
              <a:xfrm>
                <a:off x="9904412" y="3092082"/>
                <a:ext cx="11113" cy="44450"/>
              </a:xfrm>
              <a:custGeom>
                <a:avLst/>
                <a:gdLst>
                  <a:gd name="T0" fmla="*/ 1 w 4"/>
                  <a:gd name="T1" fmla="*/ 15 h 16"/>
                  <a:gd name="T2" fmla="*/ 0 w 4"/>
                  <a:gd name="T3" fmla="*/ 16 h 16"/>
                  <a:gd name="T4" fmla="*/ 0 w 4"/>
                  <a:gd name="T5" fmla="*/ 16 h 16"/>
                  <a:gd name="T6" fmla="*/ 1 w 4"/>
                  <a:gd name="T7" fmla="*/ 15 h 16"/>
                  <a:gd name="T8" fmla="*/ 0 w 4"/>
                  <a:gd name="T9" fmla="*/ 0 h 16"/>
                  <a:gd name="T10" fmla="*/ 4 w 4"/>
                  <a:gd name="T11" fmla="*/ 5 h 16"/>
                  <a:gd name="T12" fmla="*/ 4 w 4"/>
                  <a:gd name="T13" fmla="*/ 5 h 16"/>
                  <a:gd name="T14" fmla="*/ 0 w 4"/>
                  <a:gd name="T1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16">
                    <a:moveTo>
                      <a:pt x="1" y="15"/>
                    </a:moveTo>
                    <a:cubicBezTo>
                      <a:pt x="1" y="15"/>
                      <a:pt x="0" y="16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1" y="15"/>
                      <a:pt x="1" y="15"/>
                    </a:cubicBezTo>
                    <a:moveTo>
                      <a:pt x="0" y="0"/>
                    </a:move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1E28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518" name="任意多边形 139" descr="5c8d02eb-f762-4cd4-995c-2bb1a7dca46a"/>
              <p:cNvSpPr/>
              <p:nvPr/>
            </p:nvSpPr>
            <p:spPr bwMode="auto">
              <a:xfrm>
                <a:off x="9847262" y="3039694"/>
                <a:ext cx="68263" cy="96838"/>
              </a:xfrm>
              <a:custGeom>
                <a:avLst/>
                <a:gdLst>
                  <a:gd name="T0" fmla="*/ 4 w 25"/>
                  <a:gd name="T1" fmla="*/ 0 h 35"/>
                  <a:gd name="T2" fmla="*/ 1 w 25"/>
                  <a:gd name="T3" fmla="*/ 13 h 35"/>
                  <a:gd name="T4" fmla="*/ 21 w 25"/>
                  <a:gd name="T5" fmla="*/ 35 h 35"/>
                  <a:gd name="T6" fmla="*/ 22 w 25"/>
                  <a:gd name="T7" fmla="*/ 34 h 35"/>
                  <a:gd name="T8" fmla="*/ 25 w 25"/>
                  <a:gd name="T9" fmla="*/ 24 h 35"/>
                  <a:gd name="T10" fmla="*/ 21 w 25"/>
                  <a:gd name="T11" fmla="*/ 19 h 35"/>
                  <a:gd name="T12" fmla="*/ 4 w 25"/>
                  <a:gd name="T1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35">
                    <a:moveTo>
                      <a:pt x="4" y="0"/>
                    </a:moveTo>
                    <a:cubicBezTo>
                      <a:pt x="3" y="2"/>
                      <a:pt x="1" y="8"/>
                      <a:pt x="1" y="13"/>
                    </a:cubicBezTo>
                    <a:cubicBezTo>
                      <a:pt x="0" y="22"/>
                      <a:pt x="13" y="32"/>
                      <a:pt x="21" y="35"/>
                    </a:cubicBezTo>
                    <a:cubicBezTo>
                      <a:pt x="21" y="35"/>
                      <a:pt x="22" y="34"/>
                      <a:pt x="22" y="34"/>
                    </a:cubicBezTo>
                    <a:cubicBezTo>
                      <a:pt x="22" y="31"/>
                      <a:pt x="24" y="27"/>
                      <a:pt x="25" y="24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solidFill>
                <a:srgbClr val="FFA7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519" name="任意多边形 140" descr="14b46794-483e-431a-97b3-4318811ca59c"/>
              <p:cNvSpPr/>
              <p:nvPr/>
            </p:nvSpPr>
            <p:spPr bwMode="auto">
              <a:xfrm>
                <a:off x="9755187" y="2714257"/>
                <a:ext cx="317500" cy="430213"/>
              </a:xfrm>
              <a:custGeom>
                <a:avLst/>
                <a:gdLst>
                  <a:gd name="T0" fmla="*/ 6 w 115"/>
                  <a:gd name="T1" fmla="*/ 66 h 156"/>
                  <a:gd name="T2" fmla="*/ 35 w 115"/>
                  <a:gd name="T3" fmla="*/ 132 h 156"/>
                  <a:gd name="T4" fmla="*/ 111 w 115"/>
                  <a:gd name="T5" fmla="*/ 104 h 156"/>
                  <a:gd name="T6" fmla="*/ 67 w 115"/>
                  <a:gd name="T7" fmla="*/ 9 h 156"/>
                  <a:gd name="T8" fmla="*/ 6 w 115"/>
                  <a:gd name="T9" fmla="*/ 66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5" h="156">
                    <a:moveTo>
                      <a:pt x="6" y="66"/>
                    </a:moveTo>
                    <a:cubicBezTo>
                      <a:pt x="13" y="101"/>
                      <a:pt x="15" y="116"/>
                      <a:pt x="35" y="132"/>
                    </a:cubicBezTo>
                    <a:cubicBezTo>
                      <a:pt x="66" y="156"/>
                      <a:pt x="107" y="140"/>
                      <a:pt x="111" y="104"/>
                    </a:cubicBezTo>
                    <a:cubicBezTo>
                      <a:pt x="115" y="71"/>
                      <a:pt x="103" y="19"/>
                      <a:pt x="67" y="9"/>
                    </a:cubicBezTo>
                    <a:cubicBezTo>
                      <a:pt x="31" y="0"/>
                      <a:pt x="0" y="31"/>
                      <a:pt x="6" y="66"/>
                    </a:cubicBezTo>
                    <a:close/>
                  </a:path>
                </a:pathLst>
              </a:custGeom>
              <a:solidFill>
                <a:srgbClr val="FFB9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520" name="任意多边形 141" descr="37155876-d2ba-4d25-a01f-34d786cef962"/>
              <p:cNvSpPr/>
              <p:nvPr/>
            </p:nvSpPr>
            <p:spPr bwMode="auto">
              <a:xfrm>
                <a:off x="9713912" y="2712669"/>
                <a:ext cx="301625" cy="153988"/>
              </a:xfrm>
              <a:custGeom>
                <a:avLst/>
                <a:gdLst>
                  <a:gd name="T0" fmla="*/ 14 w 109"/>
                  <a:gd name="T1" fmla="*/ 33 h 56"/>
                  <a:gd name="T2" fmla="*/ 109 w 109"/>
                  <a:gd name="T3" fmla="*/ 19 h 56"/>
                  <a:gd name="T4" fmla="*/ 57 w 109"/>
                  <a:gd name="T5" fmla="*/ 4 h 56"/>
                  <a:gd name="T6" fmla="*/ 14 w 109"/>
                  <a:gd name="T7" fmla="*/ 33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9" h="56">
                    <a:moveTo>
                      <a:pt x="14" y="33"/>
                    </a:moveTo>
                    <a:cubicBezTo>
                      <a:pt x="0" y="56"/>
                      <a:pt x="103" y="28"/>
                      <a:pt x="109" y="19"/>
                    </a:cubicBezTo>
                    <a:cubicBezTo>
                      <a:pt x="98" y="3"/>
                      <a:pt x="78" y="0"/>
                      <a:pt x="57" y="4"/>
                    </a:cubicBezTo>
                    <a:cubicBezTo>
                      <a:pt x="37" y="9"/>
                      <a:pt x="20" y="23"/>
                      <a:pt x="14" y="33"/>
                    </a:cubicBezTo>
                    <a:close/>
                  </a:path>
                </a:pathLst>
              </a:custGeom>
              <a:solidFill>
                <a:srgbClr val="26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521" name="任意多边形 142" descr="8bca4996-f7d5-4bf2-9007-662775381afa"/>
              <p:cNvSpPr/>
              <p:nvPr/>
            </p:nvSpPr>
            <p:spPr bwMode="auto">
              <a:xfrm>
                <a:off x="9731375" y="2742832"/>
                <a:ext cx="147638" cy="231775"/>
              </a:xfrm>
              <a:custGeom>
                <a:avLst/>
                <a:gdLst>
                  <a:gd name="T0" fmla="*/ 34 w 54"/>
                  <a:gd name="T1" fmla="*/ 15 h 84"/>
                  <a:gd name="T2" fmla="*/ 21 w 54"/>
                  <a:gd name="T3" fmla="*/ 84 h 84"/>
                  <a:gd name="T4" fmla="*/ 1 w 54"/>
                  <a:gd name="T5" fmla="*/ 42 h 84"/>
                  <a:gd name="T6" fmla="*/ 34 w 54"/>
                  <a:gd name="T7" fmla="*/ 15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84">
                    <a:moveTo>
                      <a:pt x="34" y="15"/>
                    </a:moveTo>
                    <a:cubicBezTo>
                      <a:pt x="45" y="28"/>
                      <a:pt x="54" y="66"/>
                      <a:pt x="21" y="84"/>
                    </a:cubicBezTo>
                    <a:cubicBezTo>
                      <a:pt x="1" y="64"/>
                      <a:pt x="1" y="53"/>
                      <a:pt x="1" y="42"/>
                    </a:cubicBezTo>
                    <a:cubicBezTo>
                      <a:pt x="0" y="31"/>
                      <a:pt x="23" y="0"/>
                      <a:pt x="34" y="15"/>
                    </a:cubicBezTo>
                    <a:close/>
                  </a:path>
                </a:pathLst>
              </a:custGeom>
              <a:solidFill>
                <a:srgbClr val="26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522" name="任意多边形 143" descr="38295c21-f301-4b49-b649-c222694607bb"/>
              <p:cNvSpPr/>
              <p:nvPr/>
            </p:nvSpPr>
            <p:spPr bwMode="auto">
              <a:xfrm>
                <a:off x="9750425" y="2930157"/>
                <a:ext cx="87313" cy="93663"/>
              </a:xfrm>
              <a:custGeom>
                <a:avLst/>
                <a:gdLst>
                  <a:gd name="T0" fmla="*/ 4 w 32"/>
                  <a:gd name="T1" fmla="*/ 17 h 34"/>
                  <a:gd name="T2" fmla="*/ 18 w 32"/>
                  <a:gd name="T3" fmla="*/ 31 h 34"/>
                  <a:gd name="T4" fmla="*/ 30 w 32"/>
                  <a:gd name="T5" fmla="*/ 18 h 34"/>
                  <a:gd name="T6" fmla="*/ 13 w 32"/>
                  <a:gd name="T7" fmla="*/ 0 h 34"/>
                  <a:gd name="T8" fmla="*/ 4 w 32"/>
                  <a:gd name="T9" fmla="*/ 17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4">
                    <a:moveTo>
                      <a:pt x="4" y="17"/>
                    </a:moveTo>
                    <a:cubicBezTo>
                      <a:pt x="7" y="24"/>
                      <a:pt x="12" y="29"/>
                      <a:pt x="18" y="31"/>
                    </a:cubicBezTo>
                    <a:cubicBezTo>
                      <a:pt x="27" y="34"/>
                      <a:pt x="32" y="27"/>
                      <a:pt x="30" y="18"/>
                    </a:cubicBezTo>
                    <a:cubicBezTo>
                      <a:pt x="29" y="11"/>
                      <a:pt x="22" y="0"/>
                      <a:pt x="13" y="0"/>
                    </a:cubicBezTo>
                    <a:cubicBezTo>
                      <a:pt x="4" y="1"/>
                      <a:pt x="0" y="9"/>
                      <a:pt x="4" y="17"/>
                    </a:cubicBezTo>
                    <a:close/>
                  </a:path>
                </a:pathLst>
              </a:custGeom>
              <a:solidFill>
                <a:srgbClr val="FFA7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523" name="任意多边形 144" descr="2c529d4f-96f7-4f67-b8e2-a7c897662ccf"/>
              <p:cNvSpPr/>
              <p:nvPr/>
            </p:nvSpPr>
            <p:spPr bwMode="auto">
              <a:xfrm>
                <a:off x="9448800" y="3812807"/>
                <a:ext cx="623888" cy="1906588"/>
              </a:xfrm>
              <a:custGeom>
                <a:avLst/>
                <a:gdLst>
                  <a:gd name="T0" fmla="*/ 191 w 226"/>
                  <a:gd name="T1" fmla="*/ 16 h 691"/>
                  <a:gd name="T2" fmla="*/ 183 w 226"/>
                  <a:gd name="T3" fmla="*/ 388 h 691"/>
                  <a:gd name="T4" fmla="*/ 61 w 226"/>
                  <a:gd name="T5" fmla="*/ 691 h 691"/>
                  <a:gd name="T6" fmla="*/ 0 w 226"/>
                  <a:gd name="T7" fmla="*/ 685 h 691"/>
                  <a:gd name="T8" fmla="*/ 92 w 226"/>
                  <a:gd name="T9" fmla="*/ 387 h 691"/>
                  <a:gd name="T10" fmla="*/ 85 w 226"/>
                  <a:gd name="T11" fmla="*/ 0 h 691"/>
                  <a:gd name="T12" fmla="*/ 191 w 226"/>
                  <a:gd name="T13" fmla="*/ 16 h 6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6" h="691">
                    <a:moveTo>
                      <a:pt x="191" y="16"/>
                    </a:moveTo>
                    <a:cubicBezTo>
                      <a:pt x="191" y="16"/>
                      <a:pt x="226" y="237"/>
                      <a:pt x="183" y="388"/>
                    </a:cubicBezTo>
                    <a:cubicBezTo>
                      <a:pt x="154" y="489"/>
                      <a:pt x="61" y="691"/>
                      <a:pt x="61" y="691"/>
                    </a:cubicBezTo>
                    <a:cubicBezTo>
                      <a:pt x="0" y="685"/>
                      <a:pt x="0" y="685"/>
                      <a:pt x="0" y="685"/>
                    </a:cubicBezTo>
                    <a:cubicBezTo>
                      <a:pt x="0" y="685"/>
                      <a:pt x="74" y="472"/>
                      <a:pt x="92" y="387"/>
                    </a:cubicBezTo>
                    <a:cubicBezTo>
                      <a:pt x="123" y="242"/>
                      <a:pt x="85" y="0"/>
                      <a:pt x="85" y="0"/>
                    </a:cubicBezTo>
                    <a:cubicBezTo>
                      <a:pt x="191" y="16"/>
                      <a:pt x="191" y="16"/>
                      <a:pt x="191" y="16"/>
                    </a:cubicBezTo>
                  </a:path>
                </a:pathLst>
              </a:custGeom>
              <a:solidFill>
                <a:srgbClr val="26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524" name="任意多边形 145" descr="c13e2436-5afa-4eb8-93a9-78d0a8763a42"/>
              <p:cNvSpPr/>
              <p:nvPr/>
            </p:nvSpPr>
            <p:spPr bwMode="auto">
              <a:xfrm>
                <a:off x="9717087" y="3968382"/>
                <a:ext cx="150813" cy="614363"/>
              </a:xfrm>
              <a:custGeom>
                <a:avLst/>
                <a:gdLst>
                  <a:gd name="T0" fmla="*/ 34 w 55"/>
                  <a:gd name="T1" fmla="*/ 0 h 223"/>
                  <a:gd name="T2" fmla="*/ 0 w 55"/>
                  <a:gd name="T3" fmla="*/ 47 h 223"/>
                  <a:gd name="T4" fmla="*/ 6 w 55"/>
                  <a:gd name="T5" fmla="*/ 223 h 223"/>
                  <a:gd name="T6" fmla="*/ 34 w 55"/>
                  <a:gd name="T7" fmla="*/ 0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5" h="223">
                    <a:moveTo>
                      <a:pt x="34" y="0"/>
                    </a:moveTo>
                    <a:cubicBezTo>
                      <a:pt x="0" y="47"/>
                      <a:pt x="0" y="47"/>
                      <a:pt x="0" y="47"/>
                    </a:cubicBezTo>
                    <a:cubicBezTo>
                      <a:pt x="5" y="98"/>
                      <a:pt x="8" y="162"/>
                      <a:pt x="6" y="223"/>
                    </a:cubicBezTo>
                    <a:cubicBezTo>
                      <a:pt x="55" y="148"/>
                      <a:pt x="41" y="42"/>
                      <a:pt x="34" y="0"/>
                    </a:cubicBezTo>
                  </a:path>
                </a:pathLst>
              </a:custGeom>
              <a:solidFill>
                <a:srgbClr val="1E28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525" name="任意多边形 146" descr="7b57d4b9-9311-4207-b435-6bd3658b1c4a"/>
              <p:cNvSpPr/>
              <p:nvPr/>
            </p:nvSpPr>
            <p:spPr bwMode="auto">
              <a:xfrm>
                <a:off x="9432925" y="5654307"/>
                <a:ext cx="225425" cy="71438"/>
              </a:xfrm>
              <a:custGeom>
                <a:avLst/>
                <a:gdLst>
                  <a:gd name="T0" fmla="*/ 132 w 142"/>
                  <a:gd name="T1" fmla="*/ 45 h 45"/>
                  <a:gd name="T2" fmla="*/ 0 w 142"/>
                  <a:gd name="T3" fmla="*/ 41 h 45"/>
                  <a:gd name="T4" fmla="*/ 7 w 142"/>
                  <a:gd name="T5" fmla="*/ 0 h 45"/>
                  <a:gd name="T6" fmla="*/ 142 w 142"/>
                  <a:gd name="T7" fmla="*/ 7 h 45"/>
                  <a:gd name="T8" fmla="*/ 132 w 142"/>
                  <a:gd name="T9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2" h="45">
                    <a:moveTo>
                      <a:pt x="132" y="45"/>
                    </a:moveTo>
                    <a:lnTo>
                      <a:pt x="0" y="41"/>
                    </a:lnTo>
                    <a:lnTo>
                      <a:pt x="7" y="0"/>
                    </a:lnTo>
                    <a:lnTo>
                      <a:pt x="142" y="7"/>
                    </a:lnTo>
                    <a:lnTo>
                      <a:pt x="132" y="45"/>
                    </a:lnTo>
                    <a:close/>
                  </a:path>
                </a:pathLst>
              </a:custGeom>
              <a:solidFill>
                <a:srgbClr val="407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526" name="任意多边形 147" descr="3fcca550-3b79-4465-bd71-07e174012527"/>
              <p:cNvSpPr/>
              <p:nvPr/>
            </p:nvSpPr>
            <p:spPr bwMode="auto">
              <a:xfrm>
                <a:off x="8928100" y="3796932"/>
                <a:ext cx="960438" cy="1660525"/>
              </a:xfrm>
              <a:custGeom>
                <a:avLst/>
                <a:gdLst>
                  <a:gd name="T0" fmla="*/ 348 w 348"/>
                  <a:gd name="T1" fmla="*/ 18 h 602"/>
                  <a:gd name="T2" fmla="*/ 234 w 348"/>
                  <a:gd name="T3" fmla="*/ 365 h 602"/>
                  <a:gd name="T4" fmla="*/ 32 w 348"/>
                  <a:gd name="T5" fmla="*/ 602 h 602"/>
                  <a:gd name="T6" fmla="*/ 0 w 348"/>
                  <a:gd name="T7" fmla="*/ 565 h 602"/>
                  <a:gd name="T8" fmla="*/ 143 w 348"/>
                  <a:gd name="T9" fmla="*/ 352 h 602"/>
                  <a:gd name="T10" fmla="*/ 235 w 348"/>
                  <a:gd name="T11" fmla="*/ 0 h 602"/>
                  <a:gd name="T12" fmla="*/ 348 w 348"/>
                  <a:gd name="T13" fmla="*/ 18 h 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8" h="602">
                    <a:moveTo>
                      <a:pt x="348" y="18"/>
                    </a:moveTo>
                    <a:cubicBezTo>
                      <a:pt x="348" y="18"/>
                      <a:pt x="296" y="238"/>
                      <a:pt x="234" y="365"/>
                    </a:cubicBezTo>
                    <a:cubicBezTo>
                      <a:pt x="185" y="467"/>
                      <a:pt x="32" y="602"/>
                      <a:pt x="32" y="602"/>
                    </a:cubicBezTo>
                    <a:cubicBezTo>
                      <a:pt x="0" y="565"/>
                      <a:pt x="0" y="565"/>
                      <a:pt x="0" y="565"/>
                    </a:cubicBezTo>
                    <a:cubicBezTo>
                      <a:pt x="0" y="565"/>
                      <a:pt x="106" y="420"/>
                      <a:pt x="143" y="352"/>
                    </a:cubicBezTo>
                    <a:cubicBezTo>
                      <a:pt x="233" y="185"/>
                      <a:pt x="179" y="58"/>
                      <a:pt x="235" y="0"/>
                    </a:cubicBezTo>
                    <a:lnTo>
                      <a:pt x="348" y="18"/>
                    </a:lnTo>
                    <a:close/>
                  </a:path>
                </a:pathLst>
              </a:custGeom>
              <a:solidFill>
                <a:srgbClr val="26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528" name="任意多边形 149" descr="e410bff3-0ff9-4171-97b0-a866aa5a1939"/>
              <p:cNvSpPr/>
              <p:nvPr/>
            </p:nvSpPr>
            <p:spPr bwMode="auto">
              <a:xfrm>
                <a:off x="9548812" y="3768357"/>
                <a:ext cx="444500" cy="107950"/>
              </a:xfrm>
              <a:custGeom>
                <a:avLst/>
                <a:gdLst>
                  <a:gd name="T0" fmla="*/ 10 w 161"/>
                  <a:gd name="T1" fmla="*/ 1 h 39"/>
                  <a:gd name="T2" fmla="*/ 1 w 161"/>
                  <a:gd name="T3" fmla="*/ 13 h 39"/>
                  <a:gd name="T4" fmla="*/ 3 w 161"/>
                  <a:gd name="T5" fmla="*/ 16 h 39"/>
                  <a:gd name="T6" fmla="*/ 155 w 161"/>
                  <a:gd name="T7" fmla="*/ 39 h 39"/>
                  <a:gd name="T8" fmla="*/ 157 w 161"/>
                  <a:gd name="T9" fmla="*/ 38 h 39"/>
                  <a:gd name="T10" fmla="*/ 161 w 161"/>
                  <a:gd name="T11" fmla="*/ 25 h 39"/>
                  <a:gd name="T12" fmla="*/ 158 w 161"/>
                  <a:gd name="T13" fmla="*/ 23 h 39"/>
                  <a:gd name="T14" fmla="*/ 12 w 161"/>
                  <a:gd name="T15" fmla="*/ 1 h 39"/>
                  <a:gd name="T16" fmla="*/ 10 w 161"/>
                  <a:gd name="T17" fmla="*/ 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1" h="39">
                    <a:moveTo>
                      <a:pt x="10" y="1"/>
                    </a:moveTo>
                    <a:cubicBezTo>
                      <a:pt x="1" y="13"/>
                      <a:pt x="1" y="13"/>
                      <a:pt x="1" y="13"/>
                    </a:cubicBezTo>
                    <a:cubicBezTo>
                      <a:pt x="0" y="14"/>
                      <a:pt x="2" y="15"/>
                      <a:pt x="3" y="16"/>
                    </a:cubicBezTo>
                    <a:cubicBezTo>
                      <a:pt x="155" y="39"/>
                      <a:pt x="155" y="39"/>
                      <a:pt x="155" y="39"/>
                    </a:cubicBezTo>
                    <a:cubicBezTo>
                      <a:pt x="156" y="39"/>
                      <a:pt x="157" y="39"/>
                      <a:pt x="157" y="38"/>
                    </a:cubicBezTo>
                    <a:cubicBezTo>
                      <a:pt x="161" y="25"/>
                      <a:pt x="161" y="25"/>
                      <a:pt x="161" y="25"/>
                    </a:cubicBezTo>
                    <a:cubicBezTo>
                      <a:pt x="161" y="24"/>
                      <a:pt x="160" y="23"/>
                      <a:pt x="158" y="23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0"/>
                      <a:pt x="10" y="1"/>
                      <a:pt x="10" y="1"/>
                    </a:cubicBezTo>
                    <a:close/>
                  </a:path>
                </a:pathLst>
              </a:custGeom>
              <a:solidFill>
                <a:srgbClr val="407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529" name="任意多边形 150" descr="b5719e61-e9a4-4a54-9399-5161ca23b291"/>
              <p:cNvSpPr/>
              <p:nvPr/>
            </p:nvSpPr>
            <p:spPr bwMode="auto">
              <a:xfrm>
                <a:off x="9609137" y="3774707"/>
                <a:ext cx="30163" cy="52388"/>
              </a:xfrm>
              <a:custGeom>
                <a:avLst/>
                <a:gdLst>
                  <a:gd name="T0" fmla="*/ 5 w 11"/>
                  <a:gd name="T1" fmla="*/ 19 h 19"/>
                  <a:gd name="T2" fmla="*/ 1 w 11"/>
                  <a:gd name="T3" fmla="*/ 18 h 19"/>
                  <a:gd name="T4" fmla="*/ 0 w 11"/>
                  <a:gd name="T5" fmla="*/ 17 h 19"/>
                  <a:gd name="T6" fmla="*/ 4 w 11"/>
                  <a:gd name="T7" fmla="*/ 1 h 19"/>
                  <a:gd name="T8" fmla="*/ 6 w 11"/>
                  <a:gd name="T9" fmla="*/ 0 h 19"/>
                  <a:gd name="T10" fmla="*/ 10 w 11"/>
                  <a:gd name="T11" fmla="*/ 0 h 19"/>
                  <a:gd name="T12" fmla="*/ 11 w 11"/>
                  <a:gd name="T13" fmla="*/ 2 h 19"/>
                  <a:gd name="T14" fmla="*/ 6 w 11"/>
                  <a:gd name="T15" fmla="*/ 18 h 19"/>
                  <a:gd name="T16" fmla="*/ 5 w 11"/>
                  <a:gd name="T17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19">
                    <a:moveTo>
                      <a:pt x="5" y="19"/>
                    </a:moveTo>
                    <a:cubicBezTo>
                      <a:pt x="1" y="18"/>
                      <a:pt x="1" y="18"/>
                      <a:pt x="1" y="18"/>
                    </a:cubicBezTo>
                    <a:cubicBezTo>
                      <a:pt x="0" y="18"/>
                      <a:pt x="0" y="18"/>
                      <a:pt x="0" y="17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0"/>
                      <a:pt x="5" y="0"/>
                      <a:pt x="6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1"/>
                      <a:pt x="11" y="1"/>
                      <a:pt x="11" y="2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6" y="19"/>
                      <a:pt x="6" y="19"/>
                      <a:pt x="5" y="19"/>
                    </a:cubicBezTo>
                    <a:close/>
                  </a:path>
                </a:pathLst>
              </a:custGeom>
              <a:solidFill>
                <a:srgbClr val="26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530" name="任意多边形 151" descr="205fdec9-7985-4f63-85d7-b684b3c545ef"/>
              <p:cNvSpPr/>
              <p:nvPr/>
            </p:nvSpPr>
            <p:spPr bwMode="auto">
              <a:xfrm>
                <a:off x="9929812" y="3823919"/>
                <a:ext cx="33338" cy="52388"/>
              </a:xfrm>
              <a:custGeom>
                <a:avLst/>
                <a:gdLst>
                  <a:gd name="T0" fmla="*/ 5 w 12"/>
                  <a:gd name="T1" fmla="*/ 19 h 19"/>
                  <a:gd name="T2" fmla="*/ 1 w 12"/>
                  <a:gd name="T3" fmla="*/ 18 h 19"/>
                  <a:gd name="T4" fmla="*/ 0 w 12"/>
                  <a:gd name="T5" fmla="*/ 17 h 19"/>
                  <a:gd name="T6" fmla="*/ 5 w 12"/>
                  <a:gd name="T7" fmla="*/ 0 h 19"/>
                  <a:gd name="T8" fmla="*/ 6 w 12"/>
                  <a:gd name="T9" fmla="*/ 0 h 19"/>
                  <a:gd name="T10" fmla="*/ 10 w 12"/>
                  <a:gd name="T11" fmla="*/ 0 h 19"/>
                  <a:gd name="T12" fmla="*/ 11 w 12"/>
                  <a:gd name="T13" fmla="*/ 1 h 19"/>
                  <a:gd name="T14" fmla="*/ 7 w 12"/>
                  <a:gd name="T15" fmla="*/ 18 h 19"/>
                  <a:gd name="T16" fmla="*/ 5 w 12"/>
                  <a:gd name="T17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9">
                    <a:moveTo>
                      <a:pt x="5" y="19"/>
                    </a:moveTo>
                    <a:cubicBezTo>
                      <a:pt x="1" y="18"/>
                      <a:pt x="1" y="18"/>
                      <a:pt x="1" y="18"/>
                    </a:cubicBezTo>
                    <a:cubicBezTo>
                      <a:pt x="1" y="18"/>
                      <a:pt x="0" y="17"/>
                      <a:pt x="0" y="17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6" y="0"/>
                      <a:pt x="6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1" y="0"/>
                      <a:pt x="12" y="1"/>
                      <a:pt x="11" y="1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18"/>
                      <a:pt x="6" y="19"/>
                      <a:pt x="5" y="19"/>
                    </a:cubicBezTo>
                    <a:close/>
                  </a:path>
                </a:pathLst>
              </a:custGeom>
              <a:solidFill>
                <a:srgbClr val="26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531" name="任意多边形 152" descr="f820ac17-d423-4904-8a65-4808c3beb7ef"/>
              <p:cNvSpPr/>
              <p:nvPr/>
            </p:nvSpPr>
            <p:spPr bwMode="auto">
              <a:xfrm>
                <a:off x="9769475" y="3798519"/>
                <a:ext cx="30163" cy="53975"/>
              </a:xfrm>
              <a:custGeom>
                <a:avLst/>
                <a:gdLst>
                  <a:gd name="T0" fmla="*/ 5 w 11"/>
                  <a:gd name="T1" fmla="*/ 19 h 19"/>
                  <a:gd name="T2" fmla="*/ 1 w 11"/>
                  <a:gd name="T3" fmla="*/ 18 h 19"/>
                  <a:gd name="T4" fmla="*/ 0 w 11"/>
                  <a:gd name="T5" fmla="*/ 17 h 19"/>
                  <a:gd name="T6" fmla="*/ 4 w 11"/>
                  <a:gd name="T7" fmla="*/ 0 h 19"/>
                  <a:gd name="T8" fmla="*/ 6 w 11"/>
                  <a:gd name="T9" fmla="*/ 0 h 19"/>
                  <a:gd name="T10" fmla="*/ 10 w 11"/>
                  <a:gd name="T11" fmla="*/ 0 h 19"/>
                  <a:gd name="T12" fmla="*/ 11 w 11"/>
                  <a:gd name="T13" fmla="*/ 1 h 19"/>
                  <a:gd name="T14" fmla="*/ 7 w 11"/>
                  <a:gd name="T15" fmla="*/ 18 h 19"/>
                  <a:gd name="T16" fmla="*/ 5 w 11"/>
                  <a:gd name="T17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19">
                    <a:moveTo>
                      <a:pt x="5" y="19"/>
                    </a:moveTo>
                    <a:cubicBezTo>
                      <a:pt x="1" y="18"/>
                      <a:pt x="1" y="18"/>
                      <a:pt x="1" y="18"/>
                    </a:cubicBezTo>
                    <a:cubicBezTo>
                      <a:pt x="0" y="18"/>
                      <a:pt x="0" y="17"/>
                      <a:pt x="0" y="17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5" y="0"/>
                      <a:pt x="6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1" y="0"/>
                      <a:pt x="11" y="1"/>
                      <a:pt x="11" y="1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18"/>
                      <a:pt x="6" y="19"/>
                      <a:pt x="5" y="19"/>
                    </a:cubicBezTo>
                    <a:close/>
                  </a:path>
                </a:pathLst>
              </a:custGeom>
              <a:solidFill>
                <a:srgbClr val="26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532" name="任意多边形 153" descr="ac55872a-ab3c-4549-8635-d87beba097cd"/>
              <p:cNvSpPr/>
              <p:nvPr/>
            </p:nvSpPr>
            <p:spPr bwMode="auto">
              <a:xfrm>
                <a:off x="9934575" y="2888882"/>
                <a:ext cx="19050" cy="30163"/>
              </a:xfrm>
              <a:custGeom>
                <a:avLst/>
                <a:gdLst>
                  <a:gd name="T0" fmla="*/ 0 w 7"/>
                  <a:gd name="T1" fmla="*/ 6 h 11"/>
                  <a:gd name="T2" fmla="*/ 4 w 7"/>
                  <a:gd name="T3" fmla="*/ 11 h 11"/>
                  <a:gd name="T4" fmla="*/ 7 w 7"/>
                  <a:gd name="T5" fmla="*/ 5 h 11"/>
                  <a:gd name="T6" fmla="*/ 3 w 7"/>
                  <a:gd name="T7" fmla="*/ 0 h 11"/>
                  <a:gd name="T8" fmla="*/ 0 w 7"/>
                  <a:gd name="T9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1">
                    <a:moveTo>
                      <a:pt x="0" y="6"/>
                    </a:moveTo>
                    <a:cubicBezTo>
                      <a:pt x="0" y="9"/>
                      <a:pt x="2" y="11"/>
                      <a:pt x="4" y="11"/>
                    </a:cubicBezTo>
                    <a:cubicBezTo>
                      <a:pt x="6" y="10"/>
                      <a:pt x="7" y="8"/>
                      <a:pt x="7" y="5"/>
                    </a:cubicBezTo>
                    <a:cubicBezTo>
                      <a:pt x="6" y="2"/>
                      <a:pt x="4" y="0"/>
                      <a:pt x="3" y="0"/>
                    </a:cubicBezTo>
                    <a:cubicBezTo>
                      <a:pt x="1" y="0"/>
                      <a:pt x="0" y="3"/>
                      <a:pt x="0" y="6"/>
                    </a:cubicBezTo>
                    <a:close/>
                  </a:path>
                </a:pathLst>
              </a:custGeom>
              <a:solidFill>
                <a:srgbClr val="26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533" name="任意多边形 154" descr="a0d56ce8-8629-4314-82ac-4ff07857dea7"/>
              <p:cNvSpPr/>
              <p:nvPr/>
            </p:nvSpPr>
            <p:spPr bwMode="auto">
              <a:xfrm>
                <a:off x="10023475" y="2877769"/>
                <a:ext cx="22225" cy="30163"/>
              </a:xfrm>
              <a:custGeom>
                <a:avLst/>
                <a:gdLst>
                  <a:gd name="T0" fmla="*/ 0 w 8"/>
                  <a:gd name="T1" fmla="*/ 6 h 11"/>
                  <a:gd name="T2" fmla="*/ 4 w 8"/>
                  <a:gd name="T3" fmla="*/ 10 h 11"/>
                  <a:gd name="T4" fmla="*/ 7 w 8"/>
                  <a:gd name="T5" fmla="*/ 5 h 11"/>
                  <a:gd name="T6" fmla="*/ 3 w 8"/>
                  <a:gd name="T7" fmla="*/ 0 h 11"/>
                  <a:gd name="T8" fmla="*/ 0 w 8"/>
                  <a:gd name="T9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1">
                    <a:moveTo>
                      <a:pt x="0" y="6"/>
                    </a:moveTo>
                    <a:cubicBezTo>
                      <a:pt x="1" y="9"/>
                      <a:pt x="3" y="11"/>
                      <a:pt x="4" y="10"/>
                    </a:cubicBezTo>
                    <a:cubicBezTo>
                      <a:pt x="6" y="10"/>
                      <a:pt x="8" y="8"/>
                      <a:pt x="7" y="5"/>
                    </a:cubicBezTo>
                    <a:cubicBezTo>
                      <a:pt x="7" y="2"/>
                      <a:pt x="5" y="0"/>
                      <a:pt x="3" y="0"/>
                    </a:cubicBezTo>
                    <a:cubicBezTo>
                      <a:pt x="1" y="0"/>
                      <a:pt x="0" y="3"/>
                      <a:pt x="0" y="6"/>
                    </a:cubicBezTo>
                    <a:close/>
                  </a:path>
                </a:pathLst>
              </a:custGeom>
              <a:solidFill>
                <a:srgbClr val="26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534" name="任意多边形 155" descr="cad6d9ef-4d9a-4b16-9142-ab2b380a9785"/>
              <p:cNvSpPr/>
              <p:nvPr/>
            </p:nvSpPr>
            <p:spPr bwMode="auto">
              <a:xfrm>
                <a:off x="10028237" y="2869832"/>
                <a:ext cx="19050" cy="15875"/>
              </a:xfrm>
              <a:custGeom>
                <a:avLst/>
                <a:gdLst>
                  <a:gd name="T0" fmla="*/ 0 w 7"/>
                  <a:gd name="T1" fmla="*/ 3 h 6"/>
                  <a:gd name="T2" fmla="*/ 7 w 7"/>
                  <a:gd name="T3" fmla="*/ 0 h 6"/>
                  <a:gd name="T4" fmla="*/ 0 w 7"/>
                  <a:gd name="T5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6">
                    <a:moveTo>
                      <a:pt x="0" y="3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4" y="6"/>
                      <a:pt x="0" y="3"/>
                    </a:cubicBezTo>
                    <a:close/>
                  </a:path>
                </a:pathLst>
              </a:custGeom>
              <a:solidFill>
                <a:srgbClr val="26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535" name="任意多边形 156" descr="314de082-5efb-4c3b-846c-8b1642485bb1"/>
              <p:cNvSpPr/>
              <p:nvPr/>
            </p:nvSpPr>
            <p:spPr bwMode="auto">
              <a:xfrm>
                <a:off x="9993312" y="2911107"/>
                <a:ext cx="34925" cy="57150"/>
              </a:xfrm>
              <a:custGeom>
                <a:avLst/>
                <a:gdLst>
                  <a:gd name="T0" fmla="*/ 0 w 13"/>
                  <a:gd name="T1" fmla="*/ 0 h 21"/>
                  <a:gd name="T2" fmla="*/ 13 w 13"/>
                  <a:gd name="T3" fmla="*/ 17 h 21"/>
                  <a:gd name="T4" fmla="*/ 3 w 13"/>
                  <a:gd name="T5" fmla="*/ 20 h 21"/>
                  <a:gd name="T6" fmla="*/ 0 w 13"/>
                  <a:gd name="T7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21">
                    <a:moveTo>
                      <a:pt x="0" y="0"/>
                    </a:moveTo>
                    <a:cubicBezTo>
                      <a:pt x="0" y="0"/>
                      <a:pt x="6" y="12"/>
                      <a:pt x="13" y="17"/>
                    </a:cubicBezTo>
                    <a:cubicBezTo>
                      <a:pt x="9" y="21"/>
                      <a:pt x="3" y="20"/>
                      <a:pt x="3" y="2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A7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536" name="任意多边形 157" descr="319f4a9c-9a4f-43d0-ba2d-dfa2e59fae4b"/>
              <p:cNvSpPr/>
              <p:nvPr/>
            </p:nvSpPr>
            <p:spPr bwMode="auto">
              <a:xfrm>
                <a:off x="9918700" y="2979369"/>
                <a:ext cx="60325" cy="22225"/>
              </a:xfrm>
              <a:custGeom>
                <a:avLst/>
                <a:gdLst>
                  <a:gd name="T0" fmla="*/ 15 w 22"/>
                  <a:gd name="T1" fmla="*/ 8 h 8"/>
                  <a:gd name="T2" fmla="*/ 0 w 22"/>
                  <a:gd name="T3" fmla="*/ 1 h 8"/>
                  <a:gd name="T4" fmla="*/ 0 w 22"/>
                  <a:gd name="T5" fmla="*/ 0 h 8"/>
                  <a:gd name="T6" fmla="*/ 1 w 22"/>
                  <a:gd name="T7" fmla="*/ 0 h 8"/>
                  <a:gd name="T8" fmla="*/ 21 w 22"/>
                  <a:gd name="T9" fmla="*/ 6 h 8"/>
                  <a:gd name="T10" fmla="*/ 21 w 22"/>
                  <a:gd name="T11" fmla="*/ 7 h 8"/>
                  <a:gd name="T12" fmla="*/ 21 w 22"/>
                  <a:gd name="T13" fmla="*/ 8 h 8"/>
                  <a:gd name="T14" fmla="*/ 15 w 22"/>
                  <a:gd name="T1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8">
                    <a:moveTo>
                      <a:pt x="15" y="8"/>
                    </a:moveTo>
                    <a:cubicBezTo>
                      <a:pt x="5" y="7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8" y="8"/>
                      <a:pt x="21" y="6"/>
                    </a:cubicBezTo>
                    <a:cubicBezTo>
                      <a:pt x="21" y="6"/>
                      <a:pt x="21" y="7"/>
                      <a:pt x="21" y="7"/>
                    </a:cubicBezTo>
                    <a:cubicBezTo>
                      <a:pt x="22" y="7"/>
                      <a:pt x="21" y="8"/>
                      <a:pt x="21" y="8"/>
                    </a:cubicBezTo>
                    <a:cubicBezTo>
                      <a:pt x="19" y="8"/>
                      <a:pt x="17" y="8"/>
                      <a:pt x="15" y="8"/>
                    </a:cubicBezTo>
                    <a:close/>
                  </a:path>
                </a:pathLst>
              </a:custGeom>
              <a:solidFill>
                <a:srgbClr val="26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537" name="任意多边形 158" descr="96bf3311-3a16-48f5-93eb-44c52f908fe1"/>
              <p:cNvSpPr/>
              <p:nvPr/>
            </p:nvSpPr>
            <p:spPr bwMode="auto">
              <a:xfrm>
                <a:off x="9885362" y="2836494"/>
                <a:ext cx="41275" cy="26988"/>
              </a:xfrm>
              <a:custGeom>
                <a:avLst/>
                <a:gdLst>
                  <a:gd name="T0" fmla="*/ 2 w 15"/>
                  <a:gd name="T1" fmla="*/ 10 h 10"/>
                  <a:gd name="T2" fmla="*/ 1 w 15"/>
                  <a:gd name="T3" fmla="*/ 10 h 10"/>
                  <a:gd name="T4" fmla="*/ 1 w 15"/>
                  <a:gd name="T5" fmla="*/ 8 h 10"/>
                  <a:gd name="T6" fmla="*/ 14 w 15"/>
                  <a:gd name="T7" fmla="*/ 1 h 10"/>
                  <a:gd name="T8" fmla="*/ 15 w 15"/>
                  <a:gd name="T9" fmla="*/ 2 h 10"/>
                  <a:gd name="T10" fmla="*/ 14 w 15"/>
                  <a:gd name="T11" fmla="*/ 3 h 10"/>
                  <a:gd name="T12" fmla="*/ 3 w 15"/>
                  <a:gd name="T13" fmla="*/ 10 h 10"/>
                  <a:gd name="T14" fmla="*/ 2 w 15"/>
                  <a:gd name="T1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10">
                    <a:moveTo>
                      <a:pt x="2" y="10"/>
                    </a:moveTo>
                    <a:cubicBezTo>
                      <a:pt x="1" y="10"/>
                      <a:pt x="1" y="10"/>
                      <a:pt x="1" y="10"/>
                    </a:cubicBezTo>
                    <a:cubicBezTo>
                      <a:pt x="0" y="9"/>
                      <a:pt x="0" y="9"/>
                      <a:pt x="1" y="8"/>
                    </a:cubicBezTo>
                    <a:cubicBezTo>
                      <a:pt x="6" y="0"/>
                      <a:pt x="14" y="1"/>
                      <a:pt x="14" y="1"/>
                    </a:cubicBezTo>
                    <a:cubicBezTo>
                      <a:pt x="15" y="1"/>
                      <a:pt x="15" y="1"/>
                      <a:pt x="15" y="2"/>
                    </a:cubicBezTo>
                    <a:cubicBezTo>
                      <a:pt x="15" y="3"/>
                      <a:pt x="15" y="3"/>
                      <a:pt x="14" y="3"/>
                    </a:cubicBezTo>
                    <a:cubicBezTo>
                      <a:pt x="14" y="3"/>
                      <a:pt x="7" y="3"/>
                      <a:pt x="3" y="10"/>
                    </a:cubicBezTo>
                    <a:cubicBezTo>
                      <a:pt x="3" y="10"/>
                      <a:pt x="2" y="10"/>
                      <a:pt x="2" y="10"/>
                    </a:cubicBezTo>
                    <a:close/>
                  </a:path>
                </a:pathLst>
              </a:custGeom>
              <a:solidFill>
                <a:srgbClr val="26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538" name="任意多边形 159" descr="729dcd00-5574-4df6-b786-71e1e3dda912"/>
              <p:cNvSpPr/>
              <p:nvPr/>
            </p:nvSpPr>
            <p:spPr bwMode="auto">
              <a:xfrm>
                <a:off x="10015537" y="2817444"/>
                <a:ext cx="46038" cy="22225"/>
              </a:xfrm>
              <a:custGeom>
                <a:avLst/>
                <a:gdLst>
                  <a:gd name="T0" fmla="*/ 15 w 17"/>
                  <a:gd name="T1" fmla="*/ 8 h 8"/>
                  <a:gd name="T2" fmla="*/ 15 w 17"/>
                  <a:gd name="T3" fmla="*/ 7 h 8"/>
                  <a:gd name="T4" fmla="*/ 2 w 17"/>
                  <a:gd name="T5" fmla="*/ 6 h 8"/>
                  <a:gd name="T6" fmla="*/ 0 w 17"/>
                  <a:gd name="T7" fmla="*/ 5 h 8"/>
                  <a:gd name="T8" fmla="*/ 1 w 17"/>
                  <a:gd name="T9" fmla="*/ 3 h 8"/>
                  <a:gd name="T10" fmla="*/ 16 w 17"/>
                  <a:gd name="T11" fmla="*/ 5 h 8"/>
                  <a:gd name="T12" fmla="*/ 17 w 17"/>
                  <a:gd name="T13" fmla="*/ 7 h 8"/>
                  <a:gd name="T14" fmla="*/ 15 w 17"/>
                  <a:gd name="T1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8">
                    <a:moveTo>
                      <a:pt x="15" y="8"/>
                    </a:moveTo>
                    <a:cubicBezTo>
                      <a:pt x="15" y="7"/>
                      <a:pt x="15" y="7"/>
                      <a:pt x="15" y="7"/>
                    </a:cubicBezTo>
                    <a:cubicBezTo>
                      <a:pt x="8" y="3"/>
                      <a:pt x="2" y="6"/>
                      <a:pt x="2" y="6"/>
                    </a:cubicBezTo>
                    <a:cubicBezTo>
                      <a:pt x="2" y="6"/>
                      <a:pt x="1" y="6"/>
                      <a:pt x="0" y="5"/>
                    </a:cubicBezTo>
                    <a:cubicBezTo>
                      <a:pt x="0" y="4"/>
                      <a:pt x="0" y="3"/>
                      <a:pt x="1" y="3"/>
                    </a:cubicBezTo>
                    <a:cubicBezTo>
                      <a:pt x="1" y="3"/>
                      <a:pt x="9" y="0"/>
                      <a:pt x="16" y="5"/>
                    </a:cubicBezTo>
                    <a:cubicBezTo>
                      <a:pt x="17" y="5"/>
                      <a:pt x="17" y="6"/>
                      <a:pt x="17" y="7"/>
                    </a:cubicBezTo>
                    <a:cubicBezTo>
                      <a:pt x="16" y="7"/>
                      <a:pt x="16" y="8"/>
                      <a:pt x="15" y="8"/>
                    </a:cubicBezTo>
                    <a:close/>
                  </a:path>
                </a:pathLst>
              </a:custGeom>
              <a:solidFill>
                <a:srgbClr val="26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539" name="任意多边形 160" descr="2da72ef2-1216-442f-8f83-2d52a82882bf"/>
              <p:cNvSpPr/>
              <p:nvPr/>
            </p:nvSpPr>
            <p:spPr bwMode="auto">
              <a:xfrm>
                <a:off x="9377362" y="3282582"/>
                <a:ext cx="417513" cy="428625"/>
              </a:xfrm>
              <a:custGeom>
                <a:avLst/>
                <a:gdLst>
                  <a:gd name="T0" fmla="*/ 97 w 151"/>
                  <a:gd name="T1" fmla="*/ 22 h 155"/>
                  <a:gd name="T2" fmla="*/ 79 w 151"/>
                  <a:gd name="T3" fmla="*/ 49 h 155"/>
                  <a:gd name="T4" fmla="*/ 61 w 151"/>
                  <a:gd name="T5" fmla="*/ 76 h 155"/>
                  <a:gd name="T6" fmla="*/ 44 w 151"/>
                  <a:gd name="T7" fmla="*/ 103 h 155"/>
                  <a:gd name="T8" fmla="*/ 37 w 151"/>
                  <a:gd name="T9" fmla="*/ 116 h 155"/>
                  <a:gd name="T10" fmla="*/ 36 w 151"/>
                  <a:gd name="T11" fmla="*/ 119 h 155"/>
                  <a:gd name="T12" fmla="*/ 35 w 151"/>
                  <a:gd name="T13" fmla="*/ 120 h 155"/>
                  <a:gd name="T14" fmla="*/ 35 w 151"/>
                  <a:gd name="T15" fmla="*/ 120 h 155"/>
                  <a:gd name="T16" fmla="*/ 35 w 151"/>
                  <a:gd name="T17" fmla="*/ 120 h 155"/>
                  <a:gd name="T18" fmla="*/ 35 w 151"/>
                  <a:gd name="T19" fmla="*/ 119 h 155"/>
                  <a:gd name="T20" fmla="*/ 36 w 151"/>
                  <a:gd name="T21" fmla="*/ 118 h 155"/>
                  <a:gd name="T22" fmla="*/ 34 w 151"/>
                  <a:gd name="T23" fmla="*/ 112 h 155"/>
                  <a:gd name="T24" fmla="*/ 33 w 151"/>
                  <a:gd name="T25" fmla="*/ 110 h 155"/>
                  <a:gd name="T26" fmla="*/ 36 w 151"/>
                  <a:gd name="T27" fmla="*/ 112 h 155"/>
                  <a:gd name="T28" fmla="*/ 41 w 151"/>
                  <a:gd name="T29" fmla="*/ 115 h 155"/>
                  <a:gd name="T30" fmla="*/ 56 w 151"/>
                  <a:gd name="T31" fmla="*/ 119 h 155"/>
                  <a:gd name="T32" fmla="*/ 86 w 151"/>
                  <a:gd name="T33" fmla="*/ 125 h 155"/>
                  <a:gd name="T34" fmla="*/ 151 w 151"/>
                  <a:gd name="T35" fmla="*/ 134 h 155"/>
                  <a:gd name="T36" fmla="*/ 150 w 151"/>
                  <a:gd name="T37" fmla="*/ 153 h 155"/>
                  <a:gd name="T38" fmla="*/ 83 w 151"/>
                  <a:gd name="T39" fmla="*/ 154 h 155"/>
                  <a:gd name="T40" fmla="*/ 49 w 151"/>
                  <a:gd name="T41" fmla="*/ 150 h 155"/>
                  <a:gd name="T42" fmla="*/ 31 w 151"/>
                  <a:gd name="T43" fmla="*/ 146 h 155"/>
                  <a:gd name="T44" fmla="*/ 22 w 151"/>
                  <a:gd name="T45" fmla="*/ 143 h 155"/>
                  <a:gd name="T46" fmla="*/ 11 w 151"/>
                  <a:gd name="T47" fmla="*/ 137 h 155"/>
                  <a:gd name="T48" fmla="*/ 4 w 151"/>
                  <a:gd name="T49" fmla="*/ 129 h 155"/>
                  <a:gd name="T50" fmla="*/ 1 w 151"/>
                  <a:gd name="T51" fmla="*/ 115 h 155"/>
                  <a:gd name="T52" fmla="*/ 1 w 151"/>
                  <a:gd name="T53" fmla="*/ 112 h 155"/>
                  <a:gd name="T54" fmla="*/ 2 w 151"/>
                  <a:gd name="T55" fmla="*/ 109 h 155"/>
                  <a:gd name="T56" fmla="*/ 2 w 151"/>
                  <a:gd name="T57" fmla="*/ 108 h 155"/>
                  <a:gd name="T58" fmla="*/ 3 w 151"/>
                  <a:gd name="T59" fmla="*/ 107 h 155"/>
                  <a:gd name="T60" fmla="*/ 3 w 151"/>
                  <a:gd name="T61" fmla="*/ 106 h 155"/>
                  <a:gd name="T62" fmla="*/ 5 w 151"/>
                  <a:gd name="T63" fmla="*/ 102 h 155"/>
                  <a:gd name="T64" fmla="*/ 12 w 151"/>
                  <a:gd name="T65" fmla="*/ 85 h 155"/>
                  <a:gd name="T66" fmla="*/ 28 w 151"/>
                  <a:gd name="T67" fmla="*/ 55 h 155"/>
                  <a:gd name="T68" fmla="*/ 46 w 151"/>
                  <a:gd name="T69" fmla="*/ 27 h 155"/>
                  <a:gd name="T70" fmla="*/ 66 w 151"/>
                  <a:gd name="T71" fmla="*/ 0 h 155"/>
                  <a:gd name="T72" fmla="*/ 97 w 151"/>
                  <a:gd name="T73" fmla="*/ 22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51" h="155">
                    <a:moveTo>
                      <a:pt x="97" y="22"/>
                    </a:moveTo>
                    <a:cubicBezTo>
                      <a:pt x="91" y="31"/>
                      <a:pt x="85" y="40"/>
                      <a:pt x="79" y="49"/>
                    </a:cubicBezTo>
                    <a:cubicBezTo>
                      <a:pt x="73" y="58"/>
                      <a:pt x="67" y="67"/>
                      <a:pt x="61" y="76"/>
                    </a:cubicBezTo>
                    <a:cubicBezTo>
                      <a:pt x="55" y="85"/>
                      <a:pt x="49" y="94"/>
                      <a:pt x="44" y="103"/>
                    </a:cubicBezTo>
                    <a:cubicBezTo>
                      <a:pt x="42" y="107"/>
                      <a:pt x="39" y="111"/>
                      <a:pt x="37" y="116"/>
                    </a:cubicBezTo>
                    <a:cubicBezTo>
                      <a:pt x="36" y="119"/>
                      <a:pt x="36" y="119"/>
                      <a:pt x="36" y="119"/>
                    </a:cubicBezTo>
                    <a:cubicBezTo>
                      <a:pt x="35" y="120"/>
                      <a:pt x="35" y="120"/>
                      <a:pt x="35" y="120"/>
                    </a:cubicBezTo>
                    <a:cubicBezTo>
                      <a:pt x="35" y="120"/>
                      <a:pt x="35" y="120"/>
                      <a:pt x="35" y="120"/>
                    </a:cubicBezTo>
                    <a:cubicBezTo>
                      <a:pt x="35" y="120"/>
                      <a:pt x="35" y="120"/>
                      <a:pt x="35" y="120"/>
                    </a:cubicBezTo>
                    <a:cubicBezTo>
                      <a:pt x="35" y="120"/>
                      <a:pt x="35" y="120"/>
                      <a:pt x="35" y="119"/>
                    </a:cubicBezTo>
                    <a:cubicBezTo>
                      <a:pt x="35" y="119"/>
                      <a:pt x="36" y="118"/>
                      <a:pt x="36" y="118"/>
                    </a:cubicBezTo>
                    <a:cubicBezTo>
                      <a:pt x="36" y="116"/>
                      <a:pt x="35" y="113"/>
                      <a:pt x="34" y="112"/>
                    </a:cubicBezTo>
                    <a:cubicBezTo>
                      <a:pt x="33" y="111"/>
                      <a:pt x="33" y="110"/>
                      <a:pt x="33" y="110"/>
                    </a:cubicBezTo>
                    <a:cubicBezTo>
                      <a:pt x="33" y="111"/>
                      <a:pt x="34" y="112"/>
                      <a:pt x="36" y="112"/>
                    </a:cubicBezTo>
                    <a:cubicBezTo>
                      <a:pt x="37" y="113"/>
                      <a:pt x="39" y="114"/>
                      <a:pt x="41" y="115"/>
                    </a:cubicBezTo>
                    <a:cubicBezTo>
                      <a:pt x="46" y="116"/>
                      <a:pt x="51" y="118"/>
                      <a:pt x="56" y="119"/>
                    </a:cubicBezTo>
                    <a:cubicBezTo>
                      <a:pt x="65" y="122"/>
                      <a:pt x="76" y="123"/>
                      <a:pt x="86" y="125"/>
                    </a:cubicBezTo>
                    <a:cubicBezTo>
                      <a:pt x="108" y="128"/>
                      <a:pt x="129" y="131"/>
                      <a:pt x="151" y="134"/>
                    </a:cubicBezTo>
                    <a:cubicBezTo>
                      <a:pt x="150" y="153"/>
                      <a:pt x="150" y="153"/>
                      <a:pt x="150" y="153"/>
                    </a:cubicBezTo>
                    <a:cubicBezTo>
                      <a:pt x="128" y="154"/>
                      <a:pt x="106" y="155"/>
                      <a:pt x="83" y="154"/>
                    </a:cubicBezTo>
                    <a:cubicBezTo>
                      <a:pt x="72" y="153"/>
                      <a:pt x="61" y="152"/>
                      <a:pt x="49" y="150"/>
                    </a:cubicBezTo>
                    <a:cubicBezTo>
                      <a:pt x="43" y="149"/>
                      <a:pt x="38" y="148"/>
                      <a:pt x="31" y="146"/>
                    </a:cubicBezTo>
                    <a:cubicBezTo>
                      <a:pt x="28" y="146"/>
                      <a:pt x="25" y="145"/>
                      <a:pt x="22" y="143"/>
                    </a:cubicBezTo>
                    <a:cubicBezTo>
                      <a:pt x="18" y="142"/>
                      <a:pt x="15" y="140"/>
                      <a:pt x="11" y="137"/>
                    </a:cubicBezTo>
                    <a:cubicBezTo>
                      <a:pt x="8" y="135"/>
                      <a:pt x="6" y="133"/>
                      <a:pt x="4" y="129"/>
                    </a:cubicBezTo>
                    <a:cubicBezTo>
                      <a:pt x="2" y="125"/>
                      <a:pt x="0" y="120"/>
                      <a:pt x="1" y="115"/>
                    </a:cubicBezTo>
                    <a:cubicBezTo>
                      <a:pt x="1" y="114"/>
                      <a:pt x="1" y="113"/>
                      <a:pt x="1" y="112"/>
                    </a:cubicBezTo>
                    <a:cubicBezTo>
                      <a:pt x="1" y="111"/>
                      <a:pt x="2" y="110"/>
                      <a:pt x="2" y="109"/>
                    </a:cubicBezTo>
                    <a:cubicBezTo>
                      <a:pt x="2" y="108"/>
                      <a:pt x="2" y="108"/>
                      <a:pt x="2" y="108"/>
                    </a:cubicBezTo>
                    <a:cubicBezTo>
                      <a:pt x="3" y="107"/>
                      <a:pt x="3" y="107"/>
                      <a:pt x="3" y="107"/>
                    </a:cubicBezTo>
                    <a:cubicBezTo>
                      <a:pt x="3" y="106"/>
                      <a:pt x="3" y="106"/>
                      <a:pt x="3" y="106"/>
                    </a:cubicBezTo>
                    <a:cubicBezTo>
                      <a:pt x="5" y="102"/>
                      <a:pt x="5" y="102"/>
                      <a:pt x="5" y="102"/>
                    </a:cubicBezTo>
                    <a:cubicBezTo>
                      <a:pt x="7" y="96"/>
                      <a:pt x="9" y="91"/>
                      <a:pt x="12" y="85"/>
                    </a:cubicBezTo>
                    <a:cubicBezTo>
                      <a:pt x="17" y="75"/>
                      <a:pt x="23" y="65"/>
                      <a:pt x="28" y="55"/>
                    </a:cubicBezTo>
                    <a:cubicBezTo>
                      <a:pt x="34" y="46"/>
                      <a:pt x="40" y="36"/>
                      <a:pt x="46" y="27"/>
                    </a:cubicBezTo>
                    <a:cubicBezTo>
                      <a:pt x="53" y="18"/>
                      <a:pt x="59" y="9"/>
                      <a:pt x="66" y="0"/>
                    </a:cubicBezTo>
                    <a:cubicBezTo>
                      <a:pt x="97" y="22"/>
                      <a:pt x="97" y="22"/>
                      <a:pt x="97" y="22"/>
                    </a:cubicBezTo>
                  </a:path>
                </a:pathLst>
              </a:custGeom>
              <a:solidFill>
                <a:srgbClr val="FFB9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540" name="任意多边形 161" descr="42f66c06-e9ed-4c08-8bca-9b1a3bc40138"/>
              <p:cNvSpPr/>
              <p:nvPr/>
            </p:nvSpPr>
            <p:spPr bwMode="auto">
              <a:xfrm>
                <a:off x="9755187" y="3625482"/>
                <a:ext cx="88900" cy="104775"/>
              </a:xfrm>
              <a:custGeom>
                <a:avLst/>
                <a:gdLst>
                  <a:gd name="T0" fmla="*/ 3 w 32"/>
                  <a:gd name="T1" fmla="*/ 14 h 38"/>
                  <a:gd name="T2" fmla="*/ 32 w 32"/>
                  <a:gd name="T3" fmla="*/ 0 h 38"/>
                  <a:gd name="T4" fmla="*/ 31 w 32"/>
                  <a:gd name="T5" fmla="*/ 32 h 38"/>
                  <a:gd name="T6" fmla="*/ 0 w 32"/>
                  <a:gd name="T7" fmla="*/ 28 h 38"/>
                  <a:gd name="T8" fmla="*/ 3 w 32"/>
                  <a:gd name="T9" fmla="*/ 1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8">
                    <a:moveTo>
                      <a:pt x="3" y="14"/>
                    </a:moveTo>
                    <a:cubicBezTo>
                      <a:pt x="32" y="0"/>
                      <a:pt x="32" y="0"/>
                      <a:pt x="32" y="0"/>
                    </a:cubicBezTo>
                    <a:cubicBezTo>
                      <a:pt x="31" y="32"/>
                      <a:pt x="31" y="32"/>
                      <a:pt x="31" y="32"/>
                    </a:cubicBezTo>
                    <a:cubicBezTo>
                      <a:pt x="31" y="32"/>
                      <a:pt x="11" y="38"/>
                      <a:pt x="0" y="28"/>
                    </a:cubicBezTo>
                    <a:lnTo>
                      <a:pt x="3" y="14"/>
                    </a:lnTo>
                    <a:close/>
                  </a:path>
                </a:pathLst>
              </a:custGeom>
              <a:solidFill>
                <a:srgbClr val="FFB9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541" name="任意多边形 162" descr="6f1aa34e-93b3-4d59-a531-084ad73fe5ab"/>
              <p:cNvSpPr/>
              <p:nvPr/>
            </p:nvSpPr>
            <p:spPr bwMode="auto">
              <a:xfrm>
                <a:off x="9840912" y="3625482"/>
                <a:ext cx="49213" cy="88900"/>
              </a:xfrm>
              <a:custGeom>
                <a:avLst/>
                <a:gdLst>
                  <a:gd name="T0" fmla="*/ 31 w 31"/>
                  <a:gd name="T1" fmla="*/ 7 h 56"/>
                  <a:gd name="T2" fmla="*/ 21 w 31"/>
                  <a:gd name="T3" fmla="*/ 56 h 56"/>
                  <a:gd name="T4" fmla="*/ 0 w 31"/>
                  <a:gd name="T5" fmla="*/ 56 h 56"/>
                  <a:gd name="T6" fmla="*/ 2 w 31"/>
                  <a:gd name="T7" fmla="*/ 0 h 56"/>
                  <a:gd name="T8" fmla="*/ 31 w 31"/>
                  <a:gd name="T9" fmla="*/ 7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56">
                    <a:moveTo>
                      <a:pt x="31" y="7"/>
                    </a:moveTo>
                    <a:lnTo>
                      <a:pt x="21" y="56"/>
                    </a:lnTo>
                    <a:lnTo>
                      <a:pt x="0" y="56"/>
                    </a:lnTo>
                    <a:lnTo>
                      <a:pt x="2" y="0"/>
                    </a:lnTo>
                    <a:lnTo>
                      <a:pt x="31" y="7"/>
                    </a:lnTo>
                    <a:close/>
                  </a:path>
                </a:pathLst>
              </a:custGeom>
              <a:solidFill>
                <a:srgbClr val="FFB9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542" name="任意多边形 163" descr="d7548194-1971-4269-8ed3-2b5038663ec6"/>
              <p:cNvSpPr/>
              <p:nvPr/>
            </p:nvSpPr>
            <p:spPr bwMode="auto">
              <a:xfrm>
                <a:off x="9612312" y="3396882"/>
                <a:ext cx="44450" cy="106363"/>
              </a:xfrm>
              <a:custGeom>
                <a:avLst/>
                <a:gdLst>
                  <a:gd name="T0" fmla="*/ 16 w 16"/>
                  <a:gd name="T1" fmla="*/ 0 h 39"/>
                  <a:gd name="T2" fmla="*/ 0 w 16"/>
                  <a:gd name="T3" fmla="*/ 27 h 39"/>
                  <a:gd name="T4" fmla="*/ 0 w 16"/>
                  <a:gd name="T5" fmla="*/ 39 h 39"/>
                  <a:gd name="T6" fmla="*/ 16 w 16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39">
                    <a:moveTo>
                      <a:pt x="16" y="0"/>
                    </a:moveTo>
                    <a:cubicBezTo>
                      <a:pt x="9" y="12"/>
                      <a:pt x="2" y="23"/>
                      <a:pt x="0" y="27"/>
                    </a:cubicBezTo>
                    <a:cubicBezTo>
                      <a:pt x="0" y="31"/>
                      <a:pt x="0" y="35"/>
                      <a:pt x="0" y="39"/>
                    </a:cubicBezTo>
                    <a:cubicBezTo>
                      <a:pt x="8" y="33"/>
                      <a:pt x="14" y="14"/>
                      <a:pt x="16" y="0"/>
                    </a:cubicBezTo>
                  </a:path>
                </a:pathLst>
              </a:custGeom>
              <a:solidFill>
                <a:srgbClr val="6393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543" name="任意多边形 164" descr="7f079815-e862-4ec1-ac8c-4b5ae21d7cfd"/>
              <p:cNvSpPr/>
              <p:nvPr/>
            </p:nvSpPr>
            <p:spPr bwMode="auto">
              <a:xfrm>
                <a:off x="9471025" y="3184157"/>
                <a:ext cx="220663" cy="288925"/>
              </a:xfrm>
              <a:custGeom>
                <a:avLst/>
                <a:gdLst>
                  <a:gd name="T0" fmla="*/ 46 w 80"/>
                  <a:gd name="T1" fmla="*/ 3 h 105"/>
                  <a:gd name="T2" fmla="*/ 0 w 80"/>
                  <a:gd name="T3" fmla="*/ 54 h 105"/>
                  <a:gd name="T4" fmla="*/ 50 w 80"/>
                  <a:gd name="T5" fmla="*/ 105 h 105"/>
                  <a:gd name="T6" fmla="*/ 80 w 80"/>
                  <a:gd name="T7" fmla="*/ 38 h 105"/>
                  <a:gd name="T8" fmla="*/ 46 w 80"/>
                  <a:gd name="T9" fmla="*/ 3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" h="105">
                    <a:moveTo>
                      <a:pt x="46" y="3"/>
                    </a:moveTo>
                    <a:cubicBezTo>
                      <a:pt x="28" y="5"/>
                      <a:pt x="0" y="54"/>
                      <a:pt x="0" y="54"/>
                    </a:cubicBezTo>
                    <a:cubicBezTo>
                      <a:pt x="50" y="105"/>
                      <a:pt x="50" y="105"/>
                      <a:pt x="50" y="105"/>
                    </a:cubicBezTo>
                    <a:cubicBezTo>
                      <a:pt x="50" y="105"/>
                      <a:pt x="80" y="61"/>
                      <a:pt x="80" y="38"/>
                    </a:cubicBezTo>
                    <a:cubicBezTo>
                      <a:pt x="79" y="18"/>
                      <a:pt x="69" y="0"/>
                      <a:pt x="46" y="3"/>
                    </a:cubicBezTo>
                  </a:path>
                </a:pathLst>
              </a:custGeom>
              <a:solidFill>
                <a:srgbClr val="407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544" name="任意多边形 165" descr="2b931625-cbb5-40ee-8537-c9c58ec6bde0"/>
              <p:cNvSpPr/>
              <p:nvPr/>
            </p:nvSpPr>
            <p:spPr bwMode="auto">
              <a:xfrm>
                <a:off x="9471025" y="3188919"/>
                <a:ext cx="220663" cy="284163"/>
              </a:xfrm>
              <a:custGeom>
                <a:avLst/>
                <a:gdLst>
                  <a:gd name="T0" fmla="*/ 50 w 80"/>
                  <a:gd name="T1" fmla="*/ 0 h 103"/>
                  <a:gd name="T2" fmla="*/ 46 w 80"/>
                  <a:gd name="T3" fmla="*/ 1 h 103"/>
                  <a:gd name="T4" fmla="*/ 0 w 80"/>
                  <a:gd name="T5" fmla="*/ 52 h 103"/>
                  <a:gd name="T6" fmla="*/ 50 w 80"/>
                  <a:gd name="T7" fmla="*/ 103 h 103"/>
                  <a:gd name="T8" fmla="*/ 80 w 80"/>
                  <a:gd name="T9" fmla="*/ 36 h 103"/>
                  <a:gd name="T10" fmla="*/ 80 w 80"/>
                  <a:gd name="T11" fmla="*/ 36 h 103"/>
                  <a:gd name="T12" fmla="*/ 51 w 80"/>
                  <a:gd name="T13" fmla="*/ 0 h 103"/>
                  <a:gd name="T14" fmla="*/ 50 w 80"/>
                  <a:gd name="T15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0" h="103">
                    <a:moveTo>
                      <a:pt x="50" y="0"/>
                    </a:moveTo>
                    <a:cubicBezTo>
                      <a:pt x="49" y="0"/>
                      <a:pt x="47" y="1"/>
                      <a:pt x="46" y="1"/>
                    </a:cubicBezTo>
                    <a:cubicBezTo>
                      <a:pt x="28" y="3"/>
                      <a:pt x="0" y="52"/>
                      <a:pt x="0" y="52"/>
                    </a:cubicBezTo>
                    <a:cubicBezTo>
                      <a:pt x="50" y="103"/>
                      <a:pt x="50" y="103"/>
                      <a:pt x="50" y="103"/>
                    </a:cubicBezTo>
                    <a:cubicBezTo>
                      <a:pt x="50" y="103"/>
                      <a:pt x="80" y="60"/>
                      <a:pt x="80" y="36"/>
                    </a:cubicBezTo>
                    <a:cubicBezTo>
                      <a:pt x="80" y="36"/>
                      <a:pt x="80" y="36"/>
                      <a:pt x="80" y="36"/>
                    </a:cubicBezTo>
                    <a:cubicBezTo>
                      <a:pt x="79" y="17"/>
                      <a:pt x="70" y="1"/>
                      <a:pt x="51" y="0"/>
                    </a:cubicBezTo>
                    <a:cubicBezTo>
                      <a:pt x="51" y="0"/>
                      <a:pt x="50" y="0"/>
                      <a:pt x="50" y="0"/>
                    </a:cubicBezTo>
                  </a:path>
                </a:pathLst>
              </a:custGeom>
              <a:solidFill>
                <a:srgbClr val="7AA3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545" name="任意多边形 166" descr="3757fe1a-65e0-4a39-a7a5-1fc0b86ba644"/>
              <p:cNvSpPr/>
              <p:nvPr/>
            </p:nvSpPr>
            <p:spPr bwMode="auto">
              <a:xfrm>
                <a:off x="8902700" y="5549532"/>
                <a:ext cx="36513" cy="41275"/>
              </a:xfrm>
              <a:custGeom>
                <a:avLst/>
                <a:gdLst>
                  <a:gd name="T0" fmla="*/ 9 w 13"/>
                  <a:gd name="T1" fmla="*/ 15 h 15"/>
                  <a:gd name="T2" fmla="*/ 8 w 13"/>
                  <a:gd name="T3" fmla="*/ 15 h 15"/>
                  <a:gd name="T4" fmla="*/ 0 w 13"/>
                  <a:gd name="T5" fmla="*/ 1 h 15"/>
                  <a:gd name="T6" fmla="*/ 0 w 13"/>
                  <a:gd name="T7" fmla="*/ 0 h 15"/>
                  <a:gd name="T8" fmla="*/ 1 w 13"/>
                  <a:gd name="T9" fmla="*/ 0 h 15"/>
                  <a:gd name="T10" fmla="*/ 13 w 13"/>
                  <a:gd name="T11" fmla="*/ 12 h 15"/>
                  <a:gd name="T12" fmla="*/ 12 w 13"/>
                  <a:gd name="T13" fmla="*/ 14 h 15"/>
                  <a:gd name="T14" fmla="*/ 9 w 13"/>
                  <a:gd name="T15" fmla="*/ 15 h 15"/>
                  <a:gd name="T16" fmla="*/ 2 w 13"/>
                  <a:gd name="T17" fmla="*/ 2 h 15"/>
                  <a:gd name="T18" fmla="*/ 8 w 13"/>
                  <a:gd name="T19" fmla="*/ 14 h 15"/>
                  <a:gd name="T20" fmla="*/ 11 w 13"/>
                  <a:gd name="T21" fmla="*/ 13 h 15"/>
                  <a:gd name="T22" fmla="*/ 12 w 13"/>
                  <a:gd name="T23" fmla="*/ 12 h 15"/>
                  <a:gd name="T24" fmla="*/ 2 w 13"/>
                  <a:gd name="T25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" h="15">
                    <a:moveTo>
                      <a:pt x="9" y="15"/>
                    </a:moveTo>
                    <a:cubicBezTo>
                      <a:pt x="8" y="15"/>
                      <a:pt x="8" y="15"/>
                      <a:pt x="8" y="15"/>
                    </a:cubicBezTo>
                    <a:cubicBezTo>
                      <a:pt x="3" y="13"/>
                      <a:pt x="1" y="5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13" y="8"/>
                      <a:pt x="13" y="12"/>
                    </a:cubicBezTo>
                    <a:cubicBezTo>
                      <a:pt x="13" y="13"/>
                      <a:pt x="13" y="14"/>
                      <a:pt x="12" y="14"/>
                    </a:cubicBezTo>
                    <a:cubicBezTo>
                      <a:pt x="11" y="15"/>
                      <a:pt x="10" y="15"/>
                      <a:pt x="9" y="15"/>
                    </a:cubicBezTo>
                    <a:close/>
                    <a:moveTo>
                      <a:pt x="2" y="2"/>
                    </a:moveTo>
                    <a:cubicBezTo>
                      <a:pt x="3" y="8"/>
                      <a:pt x="6" y="13"/>
                      <a:pt x="8" y="14"/>
                    </a:cubicBezTo>
                    <a:cubicBezTo>
                      <a:pt x="9" y="14"/>
                      <a:pt x="10" y="14"/>
                      <a:pt x="11" y="13"/>
                    </a:cubicBezTo>
                    <a:cubicBezTo>
                      <a:pt x="12" y="13"/>
                      <a:pt x="12" y="12"/>
                      <a:pt x="12" y="12"/>
                    </a:cubicBezTo>
                    <a:cubicBezTo>
                      <a:pt x="12" y="9"/>
                      <a:pt x="6" y="5"/>
                      <a:pt x="2" y="2"/>
                    </a:cubicBezTo>
                    <a:close/>
                  </a:path>
                </a:pathLst>
              </a:custGeom>
              <a:solidFill>
                <a:srgbClr val="407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546" name="任意多边形 167" descr="8cdf86ef-522a-49c1-bece-216f9ed41370"/>
              <p:cNvSpPr/>
              <p:nvPr/>
            </p:nvSpPr>
            <p:spPr bwMode="auto">
              <a:xfrm>
                <a:off x="8902700" y="5535244"/>
                <a:ext cx="50800" cy="26988"/>
              </a:xfrm>
              <a:custGeom>
                <a:avLst/>
                <a:gdLst>
                  <a:gd name="T0" fmla="*/ 11 w 18"/>
                  <a:gd name="T1" fmla="*/ 9 h 10"/>
                  <a:gd name="T2" fmla="*/ 0 w 18"/>
                  <a:gd name="T3" fmla="*/ 6 h 10"/>
                  <a:gd name="T4" fmla="*/ 0 w 18"/>
                  <a:gd name="T5" fmla="*/ 5 h 10"/>
                  <a:gd name="T6" fmla="*/ 1 w 18"/>
                  <a:gd name="T7" fmla="*/ 5 h 10"/>
                  <a:gd name="T8" fmla="*/ 15 w 18"/>
                  <a:gd name="T9" fmla="*/ 2 h 10"/>
                  <a:gd name="T10" fmla="*/ 17 w 18"/>
                  <a:gd name="T11" fmla="*/ 5 h 10"/>
                  <a:gd name="T12" fmla="*/ 17 w 18"/>
                  <a:gd name="T13" fmla="*/ 8 h 10"/>
                  <a:gd name="T14" fmla="*/ 11 w 18"/>
                  <a:gd name="T15" fmla="*/ 9 h 10"/>
                  <a:gd name="T16" fmla="*/ 2 w 18"/>
                  <a:gd name="T17" fmla="*/ 6 h 10"/>
                  <a:gd name="T18" fmla="*/ 16 w 18"/>
                  <a:gd name="T19" fmla="*/ 7 h 10"/>
                  <a:gd name="T20" fmla="*/ 16 w 18"/>
                  <a:gd name="T21" fmla="*/ 5 h 10"/>
                  <a:gd name="T22" fmla="*/ 14 w 18"/>
                  <a:gd name="T23" fmla="*/ 4 h 10"/>
                  <a:gd name="T24" fmla="*/ 2 w 18"/>
                  <a:gd name="T25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8" h="10">
                    <a:moveTo>
                      <a:pt x="11" y="9"/>
                    </a:moveTo>
                    <a:cubicBezTo>
                      <a:pt x="7" y="9"/>
                      <a:pt x="2" y="8"/>
                      <a:pt x="0" y="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0" y="0"/>
                      <a:pt x="15" y="2"/>
                    </a:cubicBezTo>
                    <a:cubicBezTo>
                      <a:pt x="16" y="3"/>
                      <a:pt x="17" y="4"/>
                      <a:pt x="17" y="5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5" y="9"/>
                      <a:pt x="14" y="10"/>
                      <a:pt x="11" y="9"/>
                    </a:cubicBezTo>
                    <a:close/>
                    <a:moveTo>
                      <a:pt x="2" y="6"/>
                    </a:moveTo>
                    <a:cubicBezTo>
                      <a:pt x="6" y="8"/>
                      <a:pt x="14" y="9"/>
                      <a:pt x="16" y="7"/>
                    </a:cubicBezTo>
                    <a:cubicBezTo>
                      <a:pt x="16" y="7"/>
                      <a:pt x="16" y="7"/>
                      <a:pt x="16" y="5"/>
                    </a:cubicBezTo>
                    <a:cubicBezTo>
                      <a:pt x="16" y="5"/>
                      <a:pt x="15" y="4"/>
                      <a:pt x="14" y="4"/>
                    </a:cubicBezTo>
                    <a:cubicBezTo>
                      <a:pt x="11" y="2"/>
                      <a:pt x="5" y="5"/>
                      <a:pt x="2" y="6"/>
                    </a:cubicBezTo>
                    <a:close/>
                  </a:path>
                </a:pathLst>
              </a:custGeom>
              <a:solidFill>
                <a:srgbClr val="407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547" name="任意多边形 168" descr="16b01b79-5725-484a-9c28-2991e3eaa84d"/>
              <p:cNvSpPr/>
              <p:nvPr/>
            </p:nvSpPr>
            <p:spPr bwMode="auto">
              <a:xfrm>
                <a:off x="9574212" y="5819407"/>
                <a:ext cx="63500" cy="30163"/>
              </a:xfrm>
              <a:custGeom>
                <a:avLst/>
                <a:gdLst>
                  <a:gd name="T0" fmla="*/ 12 w 23"/>
                  <a:gd name="T1" fmla="*/ 11 h 11"/>
                  <a:gd name="T2" fmla="*/ 0 w 23"/>
                  <a:gd name="T3" fmla="*/ 9 h 11"/>
                  <a:gd name="T4" fmla="*/ 0 w 23"/>
                  <a:gd name="T5" fmla="*/ 9 h 11"/>
                  <a:gd name="T6" fmla="*/ 0 w 23"/>
                  <a:gd name="T7" fmla="*/ 8 h 11"/>
                  <a:gd name="T8" fmla="*/ 21 w 23"/>
                  <a:gd name="T9" fmla="*/ 3 h 11"/>
                  <a:gd name="T10" fmla="*/ 22 w 23"/>
                  <a:gd name="T11" fmla="*/ 5 h 11"/>
                  <a:gd name="T12" fmla="*/ 20 w 23"/>
                  <a:gd name="T13" fmla="*/ 9 h 11"/>
                  <a:gd name="T14" fmla="*/ 12 w 23"/>
                  <a:gd name="T15" fmla="*/ 11 h 11"/>
                  <a:gd name="T16" fmla="*/ 3 w 23"/>
                  <a:gd name="T17" fmla="*/ 8 h 11"/>
                  <a:gd name="T18" fmla="*/ 20 w 23"/>
                  <a:gd name="T19" fmla="*/ 8 h 11"/>
                  <a:gd name="T20" fmla="*/ 21 w 23"/>
                  <a:gd name="T21" fmla="*/ 5 h 11"/>
                  <a:gd name="T22" fmla="*/ 21 w 23"/>
                  <a:gd name="T23" fmla="*/ 4 h 11"/>
                  <a:gd name="T24" fmla="*/ 3 w 23"/>
                  <a:gd name="T25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3" h="11">
                    <a:moveTo>
                      <a:pt x="12" y="11"/>
                    </a:moveTo>
                    <a:cubicBezTo>
                      <a:pt x="8" y="11"/>
                      <a:pt x="4" y="10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2" y="7"/>
                      <a:pt x="18" y="0"/>
                      <a:pt x="21" y="3"/>
                    </a:cubicBezTo>
                    <a:cubicBezTo>
                      <a:pt x="22" y="3"/>
                      <a:pt x="23" y="4"/>
                      <a:pt x="22" y="5"/>
                    </a:cubicBezTo>
                    <a:cubicBezTo>
                      <a:pt x="22" y="7"/>
                      <a:pt x="22" y="8"/>
                      <a:pt x="20" y="9"/>
                    </a:cubicBezTo>
                    <a:cubicBezTo>
                      <a:pt x="18" y="10"/>
                      <a:pt x="15" y="11"/>
                      <a:pt x="12" y="11"/>
                    </a:cubicBezTo>
                    <a:close/>
                    <a:moveTo>
                      <a:pt x="3" y="8"/>
                    </a:moveTo>
                    <a:cubicBezTo>
                      <a:pt x="8" y="9"/>
                      <a:pt x="16" y="10"/>
                      <a:pt x="20" y="8"/>
                    </a:cubicBezTo>
                    <a:cubicBezTo>
                      <a:pt x="20" y="7"/>
                      <a:pt x="21" y="6"/>
                      <a:pt x="21" y="5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18" y="2"/>
                      <a:pt x="9" y="6"/>
                      <a:pt x="3" y="8"/>
                    </a:cubicBezTo>
                    <a:close/>
                  </a:path>
                </a:pathLst>
              </a:custGeom>
              <a:solidFill>
                <a:srgbClr val="407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548" name="任意多边形 169" descr="f65929d3-2dbb-4fb2-b9ea-e5fd2e420db1"/>
              <p:cNvSpPr/>
              <p:nvPr/>
            </p:nvSpPr>
            <p:spPr bwMode="auto">
              <a:xfrm>
                <a:off x="9574212" y="5800357"/>
                <a:ext cx="41275" cy="44450"/>
              </a:xfrm>
              <a:custGeom>
                <a:avLst/>
                <a:gdLst>
                  <a:gd name="T0" fmla="*/ 1 w 15"/>
                  <a:gd name="T1" fmla="*/ 16 h 16"/>
                  <a:gd name="T2" fmla="*/ 0 w 15"/>
                  <a:gd name="T3" fmla="*/ 16 h 16"/>
                  <a:gd name="T4" fmla="*/ 0 w 15"/>
                  <a:gd name="T5" fmla="*/ 16 h 16"/>
                  <a:gd name="T6" fmla="*/ 12 w 15"/>
                  <a:gd name="T7" fmla="*/ 1 h 16"/>
                  <a:gd name="T8" fmla="*/ 15 w 15"/>
                  <a:gd name="T9" fmla="*/ 3 h 16"/>
                  <a:gd name="T10" fmla="*/ 1 w 15"/>
                  <a:gd name="T11" fmla="*/ 16 h 16"/>
                  <a:gd name="T12" fmla="*/ 11 w 15"/>
                  <a:gd name="T13" fmla="*/ 2 h 16"/>
                  <a:gd name="T14" fmla="*/ 2 w 15"/>
                  <a:gd name="T15" fmla="*/ 14 h 16"/>
                  <a:gd name="T16" fmla="*/ 13 w 15"/>
                  <a:gd name="T17" fmla="*/ 3 h 16"/>
                  <a:gd name="T18" fmla="*/ 12 w 15"/>
                  <a:gd name="T19" fmla="*/ 2 h 16"/>
                  <a:gd name="T20" fmla="*/ 11 w 15"/>
                  <a:gd name="T21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" h="16">
                    <a:moveTo>
                      <a:pt x="1" y="16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5"/>
                      <a:pt x="4" y="0"/>
                      <a:pt x="12" y="1"/>
                    </a:cubicBezTo>
                    <a:cubicBezTo>
                      <a:pt x="14" y="1"/>
                      <a:pt x="15" y="2"/>
                      <a:pt x="15" y="3"/>
                    </a:cubicBezTo>
                    <a:cubicBezTo>
                      <a:pt x="15" y="7"/>
                      <a:pt x="6" y="14"/>
                      <a:pt x="1" y="16"/>
                    </a:cubicBezTo>
                    <a:close/>
                    <a:moveTo>
                      <a:pt x="11" y="2"/>
                    </a:moveTo>
                    <a:cubicBezTo>
                      <a:pt x="6" y="2"/>
                      <a:pt x="3" y="11"/>
                      <a:pt x="2" y="14"/>
                    </a:cubicBezTo>
                    <a:cubicBezTo>
                      <a:pt x="7" y="12"/>
                      <a:pt x="14" y="5"/>
                      <a:pt x="13" y="3"/>
                    </a:cubicBezTo>
                    <a:cubicBezTo>
                      <a:pt x="13" y="3"/>
                      <a:pt x="13" y="2"/>
                      <a:pt x="12" y="2"/>
                    </a:cubicBezTo>
                    <a:lnTo>
                      <a:pt x="11" y="2"/>
                    </a:lnTo>
                    <a:close/>
                  </a:path>
                </a:pathLst>
              </a:custGeom>
              <a:solidFill>
                <a:srgbClr val="407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549" name="任意多边形 170" descr="715eea7f-7b40-4027-8268-0ab56d06a995"/>
              <p:cNvSpPr/>
              <p:nvPr/>
            </p:nvSpPr>
            <p:spPr bwMode="auto">
              <a:xfrm>
                <a:off x="9940925" y="2882532"/>
                <a:ext cx="15875" cy="14288"/>
              </a:xfrm>
              <a:custGeom>
                <a:avLst/>
                <a:gdLst>
                  <a:gd name="T0" fmla="*/ 0 w 6"/>
                  <a:gd name="T1" fmla="*/ 2 h 5"/>
                  <a:gd name="T2" fmla="*/ 6 w 6"/>
                  <a:gd name="T3" fmla="*/ 0 h 5"/>
                  <a:gd name="T4" fmla="*/ 0 w 6"/>
                  <a:gd name="T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5">
                    <a:moveTo>
                      <a:pt x="0" y="2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4" y="5"/>
                      <a:pt x="0" y="2"/>
                    </a:cubicBezTo>
                    <a:close/>
                  </a:path>
                </a:pathLst>
              </a:custGeom>
              <a:solidFill>
                <a:srgbClr val="26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550" name="任意多边形 171" descr="4f34e105-a97e-43a4-9bbd-a61b3aedd3f2"/>
              <p:cNvSpPr/>
              <p:nvPr/>
            </p:nvSpPr>
            <p:spPr bwMode="auto">
              <a:xfrm>
                <a:off x="10094912" y="2717432"/>
                <a:ext cx="1724025" cy="3267075"/>
              </a:xfrm>
              <a:custGeom>
                <a:avLst/>
                <a:gdLst>
                  <a:gd name="T0" fmla="*/ 176 w 625"/>
                  <a:gd name="T1" fmla="*/ 1 h 1184"/>
                  <a:gd name="T2" fmla="*/ 610 w 625"/>
                  <a:gd name="T3" fmla="*/ 64 h 1184"/>
                  <a:gd name="T4" fmla="*/ 623 w 625"/>
                  <a:gd name="T5" fmla="*/ 82 h 1184"/>
                  <a:gd name="T6" fmla="*/ 467 w 625"/>
                  <a:gd name="T7" fmla="*/ 1169 h 1184"/>
                  <a:gd name="T8" fmla="*/ 449 w 625"/>
                  <a:gd name="T9" fmla="*/ 1183 h 1184"/>
                  <a:gd name="T10" fmla="*/ 15 w 625"/>
                  <a:gd name="T11" fmla="*/ 1120 h 1184"/>
                  <a:gd name="T12" fmla="*/ 1 w 625"/>
                  <a:gd name="T13" fmla="*/ 1102 h 1184"/>
                  <a:gd name="T14" fmla="*/ 158 w 625"/>
                  <a:gd name="T15" fmla="*/ 15 h 1184"/>
                  <a:gd name="T16" fmla="*/ 176 w 625"/>
                  <a:gd name="T17" fmla="*/ 1 h 1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5" h="1184">
                    <a:moveTo>
                      <a:pt x="176" y="1"/>
                    </a:moveTo>
                    <a:cubicBezTo>
                      <a:pt x="610" y="64"/>
                      <a:pt x="610" y="64"/>
                      <a:pt x="610" y="64"/>
                    </a:cubicBezTo>
                    <a:cubicBezTo>
                      <a:pt x="619" y="65"/>
                      <a:pt x="625" y="73"/>
                      <a:pt x="623" y="82"/>
                    </a:cubicBezTo>
                    <a:cubicBezTo>
                      <a:pt x="467" y="1169"/>
                      <a:pt x="467" y="1169"/>
                      <a:pt x="467" y="1169"/>
                    </a:cubicBezTo>
                    <a:cubicBezTo>
                      <a:pt x="466" y="1178"/>
                      <a:pt x="458" y="1184"/>
                      <a:pt x="449" y="1183"/>
                    </a:cubicBezTo>
                    <a:cubicBezTo>
                      <a:pt x="15" y="1120"/>
                      <a:pt x="15" y="1120"/>
                      <a:pt x="15" y="1120"/>
                    </a:cubicBezTo>
                    <a:cubicBezTo>
                      <a:pt x="6" y="1119"/>
                      <a:pt x="0" y="1111"/>
                      <a:pt x="1" y="1102"/>
                    </a:cubicBezTo>
                    <a:cubicBezTo>
                      <a:pt x="158" y="15"/>
                      <a:pt x="158" y="15"/>
                      <a:pt x="158" y="15"/>
                    </a:cubicBezTo>
                    <a:cubicBezTo>
                      <a:pt x="159" y="6"/>
                      <a:pt x="167" y="0"/>
                      <a:pt x="176" y="1"/>
                    </a:cubicBezTo>
                  </a:path>
                </a:pathLst>
              </a:custGeom>
              <a:solidFill>
                <a:srgbClr val="407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551" name="任意多边形 172" descr="46274275-6cfe-4258-bc5e-5f3268d4997a"/>
              <p:cNvSpPr/>
              <p:nvPr/>
            </p:nvSpPr>
            <p:spPr bwMode="auto">
              <a:xfrm>
                <a:off x="10110787" y="2852369"/>
                <a:ext cx="1704975" cy="3130550"/>
              </a:xfrm>
              <a:custGeom>
                <a:avLst/>
                <a:gdLst>
                  <a:gd name="T0" fmla="*/ 618 w 618"/>
                  <a:gd name="T1" fmla="*/ 31 h 1134"/>
                  <a:gd name="T2" fmla="*/ 617 w 618"/>
                  <a:gd name="T3" fmla="*/ 33 h 1134"/>
                  <a:gd name="T4" fmla="*/ 461 w 618"/>
                  <a:gd name="T5" fmla="*/ 1120 h 1134"/>
                  <a:gd name="T6" fmla="*/ 445 w 618"/>
                  <a:gd name="T7" fmla="*/ 1134 h 1134"/>
                  <a:gd name="T8" fmla="*/ 443 w 618"/>
                  <a:gd name="T9" fmla="*/ 1134 h 1134"/>
                  <a:gd name="T10" fmla="*/ 441 w 618"/>
                  <a:gd name="T11" fmla="*/ 1133 h 1134"/>
                  <a:gd name="T12" fmla="*/ 427 w 618"/>
                  <a:gd name="T13" fmla="*/ 1115 h 1134"/>
                  <a:gd name="T14" fmla="*/ 428 w 618"/>
                  <a:gd name="T15" fmla="*/ 1108 h 1134"/>
                  <a:gd name="T16" fmla="*/ 271 w 618"/>
                  <a:gd name="T17" fmla="*/ 1085 h 1134"/>
                  <a:gd name="T18" fmla="*/ 0 w 618"/>
                  <a:gd name="T19" fmla="*/ 1067 h 1134"/>
                  <a:gd name="T20" fmla="*/ 9 w 618"/>
                  <a:gd name="T21" fmla="*/ 1071 h 1134"/>
                  <a:gd name="T22" fmla="*/ 443 w 618"/>
                  <a:gd name="T23" fmla="*/ 1134 h 1134"/>
                  <a:gd name="T24" fmla="*/ 445 w 618"/>
                  <a:gd name="T25" fmla="*/ 1134 h 1134"/>
                  <a:gd name="T26" fmla="*/ 461 w 618"/>
                  <a:gd name="T27" fmla="*/ 1120 h 1134"/>
                  <a:gd name="T28" fmla="*/ 617 w 618"/>
                  <a:gd name="T29" fmla="*/ 33 h 1134"/>
                  <a:gd name="T30" fmla="*/ 618 w 618"/>
                  <a:gd name="T31" fmla="*/ 31 h 1134"/>
                  <a:gd name="T32" fmla="*/ 618 w 618"/>
                  <a:gd name="T33" fmla="*/ 31 h 1134"/>
                  <a:gd name="T34" fmla="*/ 503 w 618"/>
                  <a:gd name="T35" fmla="*/ 0 h 1134"/>
                  <a:gd name="T36" fmla="*/ 502 w 618"/>
                  <a:gd name="T37" fmla="*/ 6 h 1134"/>
                  <a:gd name="T38" fmla="*/ 512 w 618"/>
                  <a:gd name="T39" fmla="*/ 7 h 1134"/>
                  <a:gd name="T40" fmla="*/ 538 w 618"/>
                  <a:gd name="T41" fmla="*/ 9 h 1134"/>
                  <a:gd name="T42" fmla="*/ 537 w 618"/>
                  <a:gd name="T43" fmla="*/ 12 h 1134"/>
                  <a:gd name="T44" fmla="*/ 550 w 618"/>
                  <a:gd name="T45" fmla="*/ 13 h 1134"/>
                  <a:gd name="T46" fmla="*/ 565 w 618"/>
                  <a:gd name="T47" fmla="*/ 15 h 1134"/>
                  <a:gd name="T48" fmla="*/ 564 w 618"/>
                  <a:gd name="T49" fmla="*/ 20 h 1134"/>
                  <a:gd name="T50" fmla="*/ 569 w 618"/>
                  <a:gd name="T51" fmla="*/ 21 h 1134"/>
                  <a:gd name="T52" fmla="*/ 569 w 618"/>
                  <a:gd name="T53" fmla="*/ 21 h 1134"/>
                  <a:gd name="T54" fmla="*/ 580 w 618"/>
                  <a:gd name="T55" fmla="*/ 22 h 1134"/>
                  <a:gd name="T56" fmla="*/ 578 w 618"/>
                  <a:gd name="T57" fmla="*/ 35 h 1134"/>
                  <a:gd name="T58" fmla="*/ 583 w 618"/>
                  <a:gd name="T59" fmla="*/ 36 h 1134"/>
                  <a:gd name="T60" fmla="*/ 584 w 618"/>
                  <a:gd name="T61" fmla="*/ 28 h 1134"/>
                  <a:gd name="T62" fmla="*/ 599 w 618"/>
                  <a:gd name="T63" fmla="*/ 14 h 1134"/>
                  <a:gd name="T64" fmla="*/ 602 w 618"/>
                  <a:gd name="T65" fmla="*/ 14 h 1134"/>
                  <a:gd name="T66" fmla="*/ 604 w 618"/>
                  <a:gd name="T67" fmla="*/ 15 h 1134"/>
                  <a:gd name="T68" fmla="*/ 513 w 618"/>
                  <a:gd name="T69" fmla="*/ 2 h 1134"/>
                  <a:gd name="T70" fmla="*/ 503 w 618"/>
                  <a:gd name="T71" fmla="*/ 0 h 1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18" h="1134">
                    <a:moveTo>
                      <a:pt x="618" y="31"/>
                    </a:moveTo>
                    <a:cubicBezTo>
                      <a:pt x="618" y="31"/>
                      <a:pt x="617" y="32"/>
                      <a:pt x="617" y="33"/>
                    </a:cubicBezTo>
                    <a:cubicBezTo>
                      <a:pt x="461" y="1120"/>
                      <a:pt x="461" y="1120"/>
                      <a:pt x="461" y="1120"/>
                    </a:cubicBezTo>
                    <a:cubicBezTo>
                      <a:pt x="460" y="1128"/>
                      <a:pt x="453" y="1134"/>
                      <a:pt x="445" y="1134"/>
                    </a:cubicBezTo>
                    <a:cubicBezTo>
                      <a:pt x="444" y="1134"/>
                      <a:pt x="444" y="1134"/>
                      <a:pt x="443" y="1134"/>
                    </a:cubicBezTo>
                    <a:cubicBezTo>
                      <a:pt x="441" y="1133"/>
                      <a:pt x="441" y="1133"/>
                      <a:pt x="441" y="1133"/>
                    </a:cubicBezTo>
                    <a:cubicBezTo>
                      <a:pt x="432" y="1132"/>
                      <a:pt x="426" y="1124"/>
                      <a:pt x="427" y="1115"/>
                    </a:cubicBezTo>
                    <a:cubicBezTo>
                      <a:pt x="428" y="1108"/>
                      <a:pt x="428" y="1108"/>
                      <a:pt x="428" y="1108"/>
                    </a:cubicBezTo>
                    <a:cubicBezTo>
                      <a:pt x="271" y="1085"/>
                      <a:pt x="271" y="1085"/>
                      <a:pt x="271" y="1085"/>
                    </a:cubicBezTo>
                    <a:cubicBezTo>
                      <a:pt x="0" y="1067"/>
                      <a:pt x="0" y="1067"/>
                      <a:pt x="0" y="1067"/>
                    </a:cubicBezTo>
                    <a:cubicBezTo>
                      <a:pt x="2" y="1069"/>
                      <a:pt x="5" y="1071"/>
                      <a:pt x="9" y="1071"/>
                    </a:cubicBezTo>
                    <a:cubicBezTo>
                      <a:pt x="443" y="1134"/>
                      <a:pt x="443" y="1134"/>
                      <a:pt x="443" y="1134"/>
                    </a:cubicBezTo>
                    <a:cubicBezTo>
                      <a:pt x="444" y="1134"/>
                      <a:pt x="444" y="1134"/>
                      <a:pt x="445" y="1134"/>
                    </a:cubicBezTo>
                    <a:cubicBezTo>
                      <a:pt x="453" y="1134"/>
                      <a:pt x="460" y="1128"/>
                      <a:pt x="461" y="1120"/>
                    </a:cubicBezTo>
                    <a:cubicBezTo>
                      <a:pt x="617" y="33"/>
                      <a:pt x="617" y="33"/>
                      <a:pt x="617" y="33"/>
                    </a:cubicBezTo>
                    <a:cubicBezTo>
                      <a:pt x="617" y="32"/>
                      <a:pt x="618" y="31"/>
                      <a:pt x="618" y="31"/>
                    </a:cubicBezTo>
                    <a:cubicBezTo>
                      <a:pt x="618" y="31"/>
                      <a:pt x="618" y="31"/>
                      <a:pt x="618" y="31"/>
                    </a:cubicBezTo>
                    <a:moveTo>
                      <a:pt x="503" y="0"/>
                    </a:moveTo>
                    <a:cubicBezTo>
                      <a:pt x="502" y="6"/>
                      <a:pt x="502" y="6"/>
                      <a:pt x="502" y="6"/>
                    </a:cubicBezTo>
                    <a:cubicBezTo>
                      <a:pt x="512" y="7"/>
                      <a:pt x="512" y="7"/>
                      <a:pt x="512" y="7"/>
                    </a:cubicBezTo>
                    <a:cubicBezTo>
                      <a:pt x="538" y="9"/>
                      <a:pt x="538" y="9"/>
                      <a:pt x="538" y="9"/>
                    </a:cubicBezTo>
                    <a:cubicBezTo>
                      <a:pt x="537" y="12"/>
                      <a:pt x="537" y="12"/>
                      <a:pt x="537" y="12"/>
                    </a:cubicBezTo>
                    <a:cubicBezTo>
                      <a:pt x="550" y="13"/>
                      <a:pt x="550" y="13"/>
                      <a:pt x="550" y="13"/>
                    </a:cubicBezTo>
                    <a:cubicBezTo>
                      <a:pt x="565" y="15"/>
                      <a:pt x="565" y="15"/>
                      <a:pt x="565" y="15"/>
                    </a:cubicBezTo>
                    <a:cubicBezTo>
                      <a:pt x="564" y="20"/>
                      <a:pt x="564" y="20"/>
                      <a:pt x="564" y="20"/>
                    </a:cubicBezTo>
                    <a:cubicBezTo>
                      <a:pt x="569" y="21"/>
                      <a:pt x="569" y="21"/>
                      <a:pt x="569" y="21"/>
                    </a:cubicBezTo>
                    <a:cubicBezTo>
                      <a:pt x="569" y="21"/>
                      <a:pt x="569" y="21"/>
                      <a:pt x="569" y="21"/>
                    </a:cubicBezTo>
                    <a:cubicBezTo>
                      <a:pt x="580" y="22"/>
                      <a:pt x="580" y="22"/>
                      <a:pt x="580" y="22"/>
                    </a:cubicBezTo>
                    <a:cubicBezTo>
                      <a:pt x="578" y="35"/>
                      <a:pt x="578" y="35"/>
                      <a:pt x="578" y="35"/>
                    </a:cubicBezTo>
                    <a:cubicBezTo>
                      <a:pt x="583" y="36"/>
                      <a:pt x="583" y="36"/>
                      <a:pt x="583" y="36"/>
                    </a:cubicBezTo>
                    <a:cubicBezTo>
                      <a:pt x="584" y="28"/>
                      <a:pt x="584" y="28"/>
                      <a:pt x="584" y="28"/>
                    </a:cubicBezTo>
                    <a:cubicBezTo>
                      <a:pt x="585" y="20"/>
                      <a:pt x="592" y="14"/>
                      <a:pt x="599" y="14"/>
                    </a:cubicBezTo>
                    <a:cubicBezTo>
                      <a:pt x="600" y="14"/>
                      <a:pt x="601" y="14"/>
                      <a:pt x="602" y="14"/>
                    </a:cubicBezTo>
                    <a:cubicBezTo>
                      <a:pt x="604" y="15"/>
                      <a:pt x="604" y="15"/>
                      <a:pt x="604" y="15"/>
                    </a:cubicBezTo>
                    <a:cubicBezTo>
                      <a:pt x="513" y="2"/>
                      <a:pt x="513" y="2"/>
                      <a:pt x="513" y="2"/>
                    </a:cubicBezTo>
                    <a:cubicBezTo>
                      <a:pt x="503" y="0"/>
                      <a:pt x="503" y="0"/>
                      <a:pt x="503" y="0"/>
                    </a:cubicBezTo>
                  </a:path>
                </a:pathLst>
              </a:custGeom>
              <a:solidFill>
                <a:srgbClr val="3362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552" name="任意多边形 173" descr="4040d2af-551d-4dca-8565-9ae6bf621122"/>
              <p:cNvSpPr/>
              <p:nvPr/>
            </p:nvSpPr>
            <p:spPr bwMode="auto">
              <a:xfrm>
                <a:off x="11285537" y="2892057"/>
                <a:ext cx="530225" cy="3090863"/>
              </a:xfrm>
              <a:custGeom>
                <a:avLst/>
                <a:gdLst>
                  <a:gd name="T0" fmla="*/ 173 w 192"/>
                  <a:gd name="T1" fmla="*/ 0 h 1120"/>
                  <a:gd name="T2" fmla="*/ 158 w 192"/>
                  <a:gd name="T3" fmla="*/ 14 h 1120"/>
                  <a:gd name="T4" fmla="*/ 157 w 192"/>
                  <a:gd name="T5" fmla="*/ 22 h 1120"/>
                  <a:gd name="T6" fmla="*/ 173 w 192"/>
                  <a:gd name="T7" fmla="*/ 24 h 1120"/>
                  <a:gd name="T8" fmla="*/ 19 w 192"/>
                  <a:gd name="T9" fmla="*/ 1096 h 1120"/>
                  <a:gd name="T10" fmla="*/ 2 w 192"/>
                  <a:gd name="T11" fmla="*/ 1094 h 1120"/>
                  <a:gd name="T12" fmla="*/ 1 w 192"/>
                  <a:gd name="T13" fmla="*/ 1101 h 1120"/>
                  <a:gd name="T14" fmla="*/ 15 w 192"/>
                  <a:gd name="T15" fmla="*/ 1119 h 1120"/>
                  <a:gd name="T16" fmla="*/ 17 w 192"/>
                  <a:gd name="T17" fmla="*/ 1120 h 1120"/>
                  <a:gd name="T18" fmla="*/ 19 w 192"/>
                  <a:gd name="T19" fmla="*/ 1120 h 1120"/>
                  <a:gd name="T20" fmla="*/ 35 w 192"/>
                  <a:gd name="T21" fmla="*/ 1106 h 1120"/>
                  <a:gd name="T22" fmla="*/ 191 w 192"/>
                  <a:gd name="T23" fmla="*/ 19 h 1120"/>
                  <a:gd name="T24" fmla="*/ 192 w 192"/>
                  <a:gd name="T25" fmla="*/ 17 h 1120"/>
                  <a:gd name="T26" fmla="*/ 178 w 192"/>
                  <a:gd name="T27" fmla="*/ 1 h 1120"/>
                  <a:gd name="T28" fmla="*/ 178 w 192"/>
                  <a:gd name="T29" fmla="*/ 1 h 1120"/>
                  <a:gd name="T30" fmla="*/ 176 w 192"/>
                  <a:gd name="T31" fmla="*/ 0 h 1120"/>
                  <a:gd name="T32" fmla="*/ 173 w 192"/>
                  <a:gd name="T33" fmla="*/ 0 h 1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92" h="1120">
                    <a:moveTo>
                      <a:pt x="173" y="0"/>
                    </a:moveTo>
                    <a:cubicBezTo>
                      <a:pt x="166" y="0"/>
                      <a:pt x="159" y="6"/>
                      <a:pt x="158" y="14"/>
                    </a:cubicBezTo>
                    <a:cubicBezTo>
                      <a:pt x="157" y="22"/>
                      <a:pt x="157" y="22"/>
                      <a:pt x="157" y="22"/>
                    </a:cubicBezTo>
                    <a:cubicBezTo>
                      <a:pt x="173" y="24"/>
                      <a:pt x="173" y="24"/>
                      <a:pt x="173" y="24"/>
                    </a:cubicBezTo>
                    <a:cubicBezTo>
                      <a:pt x="19" y="1096"/>
                      <a:pt x="19" y="1096"/>
                      <a:pt x="19" y="1096"/>
                    </a:cubicBezTo>
                    <a:cubicBezTo>
                      <a:pt x="2" y="1094"/>
                      <a:pt x="2" y="1094"/>
                      <a:pt x="2" y="1094"/>
                    </a:cubicBezTo>
                    <a:cubicBezTo>
                      <a:pt x="1" y="1101"/>
                      <a:pt x="1" y="1101"/>
                      <a:pt x="1" y="1101"/>
                    </a:cubicBezTo>
                    <a:cubicBezTo>
                      <a:pt x="0" y="1110"/>
                      <a:pt x="6" y="1118"/>
                      <a:pt x="15" y="1119"/>
                    </a:cubicBezTo>
                    <a:cubicBezTo>
                      <a:pt x="17" y="1120"/>
                      <a:pt x="17" y="1120"/>
                      <a:pt x="17" y="1120"/>
                    </a:cubicBezTo>
                    <a:cubicBezTo>
                      <a:pt x="18" y="1120"/>
                      <a:pt x="18" y="1120"/>
                      <a:pt x="19" y="1120"/>
                    </a:cubicBezTo>
                    <a:cubicBezTo>
                      <a:pt x="27" y="1120"/>
                      <a:pt x="34" y="1114"/>
                      <a:pt x="35" y="1106"/>
                    </a:cubicBezTo>
                    <a:cubicBezTo>
                      <a:pt x="191" y="19"/>
                      <a:pt x="191" y="19"/>
                      <a:pt x="191" y="19"/>
                    </a:cubicBezTo>
                    <a:cubicBezTo>
                      <a:pt x="191" y="18"/>
                      <a:pt x="192" y="17"/>
                      <a:pt x="192" y="17"/>
                    </a:cubicBezTo>
                    <a:cubicBezTo>
                      <a:pt x="192" y="9"/>
                      <a:pt x="186" y="2"/>
                      <a:pt x="178" y="1"/>
                    </a:cubicBezTo>
                    <a:cubicBezTo>
                      <a:pt x="178" y="1"/>
                      <a:pt x="178" y="1"/>
                      <a:pt x="178" y="1"/>
                    </a:cubicBezTo>
                    <a:cubicBezTo>
                      <a:pt x="176" y="0"/>
                      <a:pt x="176" y="0"/>
                      <a:pt x="176" y="0"/>
                    </a:cubicBezTo>
                    <a:cubicBezTo>
                      <a:pt x="175" y="0"/>
                      <a:pt x="174" y="0"/>
                      <a:pt x="173" y="0"/>
                    </a:cubicBezTo>
                  </a:path>
                </a:pathLst>
              </a:custGeom>
              <a:solidFill>
                <a:srgbClr val="2444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553" name="任意多边形 174" descr="7237d531-80b5-4160-be01-393c47b42f25"/>
              <p:cNvSpPr/>
              <p:nvPr/>
            </p:nvSpPr>
            <p:spPr bwMode="auto">
              <a:xfrm>
                <a:off x="10193337" y="2792044"/>
                <a:ext cx="1570038" cy="3124200"/>
              </a:xfrm>
              <a:custGeom>
                <a:avLst/>
                <a:gdLst>
                  <a:gd name="T0" fmla="*/ 268 w 989"/>
                  <a:gd name="T1" fmla="*/ 0 h 1968"/>
                  <a:gd name="T2" fmla="*/ 989 w 989"/>
                  <a:gd name="T3" fmla="*/ 104 h 1968"/>
                  <a:gd name="T4" fmla="*/ 721 w 989"/>
                  <a:gd name="T5" fmla="*/ 1968 h 1968"/>
                  <a:gd name="T6" fmla="*/ 0 w 989"/>
                  <a:gd name="T7" fmla="*/ 1864 h 1968"/>
                  <a:gd name="T8" fmla="*/ 268 w 989"/>
                  <a:gd name="T9" fmla="*/ 0 h 19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9" h="1968">
                    <a:moveTo>
                      <a:pt x="268" y="0"/>
                    </a:moveTo>
                    <a:lnTo>
                      <a:pt x="989" y="104"/>
                    </a:lnTo>
                    <a:lnTo>
                      <a:pt x="721" y="1968"/>
                    </a:lnTo>
                    <a:lnTo>
                      <a:pt x="0" y="1864"/>
                    </a:lnTo>
                    <a:lnTo>
                      <a:pt x="26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554" name="任意多边形 175" descr="4d9def03-e34e-4672-99f9-3f1856e2e20b"/>
              <p:cNvSpPr/>
              <p:nvPr/>
            </p:nvSpPr>
            <p:spPr bwMode="auto">
              <a:xfrm>
                <a:off x="10193337" y="2792044"/>
                <a:ext cx="1570038" cy="3124200"/>
              </a:xfrm>
              <a:custGeom>
                <a:avLst/>
                <a:gdLst>
                  <a:gd name="T0" fmla="*/ 268 w 989"/>
                  <a:gd name="T1" fmla="*/ 0 h 1968"/>
                  <a:gd name="T2" fmla="*/ 989 w 989"/>
                  <a:gd name="T3" fmla="*/ 104 h 1968"/>
                  <a:gd name="T4" fmla="*/ 721 w 989"/>
                  <a:gd name="T5" fmla="*/ 1968 h 1968"/>
                  <a:gd name="T6" fmla="*/ 0 w 989"/>
                  <a:gd name="T7" fmla="*/ 1864 h 1968"/>
                  <a:gd name="T8" fmla="*/ 268 w 989"/>
                  <a:gd name="T9" fmla="*/ 0 h 19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9" h="1968">
                    <a:moveTo>
                      <a:pt x="268" y="0"/>
                    </a:moveTo>
                    <a:lnTo>
                      <a:pt x="989" y="104"/>
                    </a:lnTo>
                    <a:lnTo>
                      <a:pt x="721" y="1968"/>
                    </a:lnTo>
                    <a:lnTo>
                      <a:pt x="0" y="1864"/>
                    </a:lnTo>
                    <a:lnTo>
                      <a:pt x="26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555" name="任意多边形 176" descr="ee6fb31d-c573-4830-92e0-fede849809e8"/>
              <p:cNvSpPr/>
              <p:nvPr/>
            </p:nvSpPr>
            <p:spPr bwMode="auto">
              <a:xfrm>
                <a:off x="11018837" y="2949207"/>
                <a:ext cx="714375" cy="2944813"/>
              </a:xfrm>
              <a:custGeom>
                <a:avLst/>
                <a:gdLst>
                  <a:gd name="T0" fmla="*/ 249 w 259"/>
                  <a:gd name="T1" fmla="*/ 0 h 1067"/>
                  <a:gd name="T2" fmla="*/ 97 w 259"/>
                  <a:gd name="T3" fmla="*/ 1059 h 1067"/>
                  <a:gd name="T4" fmla="*/ 11 w 259"/>
                  <a:gd name="T5" fmla="*/ 1050 h 1067"/>
                  <a:gd name="T6" fmla="*/ 0 w 259"/>
                  <a:gd name="T7" fmla="*/ 1054 h 1067"/>
                  <a:gd name="T8" fmla="*/ 106 w 259"/>
                  <a:gd name="T9" fmla="*/ 1067 h 1067"/>
                  <a:gd name="T10" fmla="*/ 259 w 259"/>
                  <a:gd name="T11" fmla="*/ 1 h 1067"/>
                  <a:gd name="T12" fmla="*/ 249 w 259"/>
                  <a:gd name="T13" fmla="*/ 0 h 10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9" h="1067">
                    <a:moveTo>
                      <a:pt x="249" y="0"/>
                    </a:moveTo>
                    <a:cubicBezTo>
                      <a:pt x="97" y="1059"/>
                      <a:pt x="97" y="1059"/>
                      <a:pt x="97" y="1059"/>
                    </a:cubicBezTo>
                    <a:cubicBezTo>
                      <a:pt x="11" y="1050"/>
                      <a:pt x="11" y="1050"/>
                      <a:pt x="11" y="1050"/>
                    </a:cubicBezTo>
                    <a:cubicBezTo>
                      <a:pt x="8" y="1052"/>
                      <a:pt x="4" y="1053"/>
                      <a:pt x="0" y="1054"/>
                    </a:cubicBezTo>
                    <a:cubicBezTo>
                      <a:pt x="106" y="1067"/>
                      <a:pt x="106" y="1067"/>
                      <a:pt x="106" y="1067"/>
                    </a:cubicBezTo>
                    <a:cubicBezTo>
                      <a:pt x="259" y="1"/>
                      <a:pt x="259" y="1"/>
                      <a:pt x="259" y="1"/>
                    </a:cubicBezTo>
                    <a:cubicBezTo>
                      <a:pt x="249" y="0"/>
                      <a:pt x="249" y="0"/>
                      <a:pt x="249" y="0"/>
                    </a:cubicBezTo>
                  </a:path>
                </a:pathLst>
              </a:custGeom>
              <a:solidFill>
                <a:srgbClr val="D9E5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556" name="任意多边形 177" descr="7d562275-63a7-4331-a5a9-e74b33a30330"/>
              <p:cNvSpPr/>
              <p:nvPr/>
            </p:nvSpPr>
            <p:spPr bwMode="auto">
              <a:xfrm>
                <a:off x="10193337" y="2792044"/>
                <a:ext cx="1517650" cy="3079750"/>
              </a:xfrm>
              <a:custGeom>
                <a:avLst/>
                <a:gdLst>
                  <a:gd name="T0" fmla="*/ 268 w 956"/>
                  <a:gd name="T1" fmla="*/ 0 h 1940"/>
                  <a:gd name="T2" fmla="*/ 956 w 956"/>
                  <a:gd name="T3" fmla="*/ 76 h 1940"/>
                  <a:gd name="T4" fmla="*/ 688 w 956"/>
                  <a:gd name="T5" fmla="*/ 1940 h 1940"/>
                  <a:gd name="T6" fmla="*/ 0 w 956"/>
                  <a:gd name="T7" fmla="*/ 1864 h 1940"/>
                  <a:gd name="T8" fmla="*/ 268 w 956"/>
                  <a:gd name="T9" fmla="*/ 0 h 19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6" h="1940">
                    <a:moveTo>
                      <a:pt x="268" y="0"/>
                    </a:moveTo>
                    <a:lnTo>
                      <a:pt x="956" y="76"/>
                    </a:lnTo>
                    <a:lnTo>
                      <a:pt x="688" y="1940"/>
                    </a:lnTo>
                    <a:lnTo>
                      <a:pt x="0" y="1864"/>
                    </a:lnTo>
                    <a:lnTo>
                      <a:pt x="26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557" name="任意多边形 178" descr="680933c1-a4a5-4b03-a6b2-8393d627f21d"/>
              <p:cNvSpPr/>
              <p:nvPr/>
            </p:nvSpPr>
            <p:spPr bwMode="auto">
              <a:xfrm>
                <a:off x="10193337" y="2792044"/>
                <a:ext cx="1517650" cy="3079750"/>
              </a:xfrm>
              <a:custGeom>
                <a:avLst/>
                <a:gdLst>
                  <a:gd name="T0" fmla="*/ 268 w 956"/>
                  <a:gd name="T1" fmla="*/ 0 h 1940"/>
                  <a:gd name="T2" fmla="*/ 956 w 956"/>
                  <a:gd name="T3" fmla="*/ 76 h 1940"/>
                  <a:gd name="T4" fmla="*/ 688 w 956"/>
                  <a:gd name="T5" fmla="*/ 1940 h 1940"/>
                  <a:gd name="T6" fmla="*/ 0 w 956"/>
                  <a:gd name="T7" fmla="*/ 1864 h 1940"/>
                  <a:gd name="T8" fmla="*/ 268 w 956"/>
                  <a:gd name="T9" fmla="*/ 0 h 19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6" h="1940">
                    <a:moveTo>
                      <a:pt x="268" y="0"/>
                    </a:moveTo>
                    <a:lnTo>
                      <a:pt x="956" y="76"/>
                    </a:lnTo>
                    <a:lnTo>
                      <a:pt x="688" y="1940"/>
                    </a:lnTo>
                    <a:lnTo>
                      <a:pt x="0" y="1864"/>
                    </a:lnTo>
                    <a:lnTo>
                      <a:pt x="26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560" name="任意多边形 181" descr="04c66fd9-00de-44e1-9dd7-bdadfa455f48"/>
              <p:cNvSpPr/>
              <p:nvPr/>
            </p:nvSpPr>
            <p:spPr bwMode="auto">
              <a:xfrm>
                <a:off x="11060112" y="2907932"/>
                <a:ext cx="620713" cy="2944813"/>
              </a:xfrm>
              <a:custGeom>
                <a:avLst/>
                <a:gdLst>
                  <a:gd name="T0" fmla="*/ 220 w 225"/>
                  <a:gd name="T1" fmla="*/ 0 h 1067"/>
                  <a:gd name="T2" fmla="*/ 63 w 225"/>
                  <a:gd name="T3" fmla="*/ 1062 h 1067"/>
                  <a:gd name="T4" fmla="*/ 3 w 225"/>
                  <a:gd name="T5" fmla="*/ 1057 h 1067"/>
                  <a:gd name="T6" fmla="*/ 0 w 225"/>
                  <a:gd name="T7" fmla="*/ 1061 h 1067"/>
                  <a:gd name="T8" fmla="*/ 68 w 225"/>
                  <a:gd name="T9" fmla="*/ 1067 h 1067"/>
                  <a:gd name="T10" fmla="*/ 225 w 225"/>
                  <a:gd name="T11" fmla="*/ 1 h 1067"/>
                  <a:gd name="T12" fmla="*/ 220 w 225"/>
                  <a:gd name="T13" fmla="*/ 0 h 10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5" h="1067">
                    <a:moveTo>
                      <a:pt x="220" y="0"/>
                    </a:moveTo>
                    <a:cubicBezTo>
                      <a:pt x="63" y="1062"/>
                      <a:pt x="63" y="1062"/>
                      <a:pt x="63" y="1062"/>
                    </a:cubicBezTo>
                    <a:cubicBezTo>
                      <a:pt x="3" y="1057"/>
                      <a:pt x="3" y="1057"/>
                      <a:pt x="3" y="1057"/>
                    </a:cubicBezTo>
                    <a:cubicBezTo>
                      <a:pt x="2" y="1058"/>
                      <a:pt x="1" y="1059"/>
                      <a:pt x="0" y="1061"/>
                    </a:cubicBezTo>
                    <a:cubicBezTo>
                      <a:pt x="68" y="1067"/>
                      <a:pt x="68" y="1067"/>
                      <a:pt x="68" y="1067"/>
                    </a:cubicBezTo>
                    <a:cubicBezTo>
                      <a:pt x="225" y="1"/>
                      <a:pt x="225" y="1"/>
                      <a:pt x="225" y="1"/>
                    </a:cubicBezTo>
                    <a:cubicBezTo>
                      <a:pt x="220" y="0"/>
                      <a:pt x="220" y="0"/>
                      <a:pt x="220" y="0"/>
                    </a:cubicBezTo>
                  </a:path>
                </a:pathLst>
              </a:custGeom>
              <a:solidFill>
                <a:srgbClr val="D9E5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561" name="任意多边形 182" descr="ad935ede-365f-4507-93cb-3dffde2e2f92"/>
              <p:cNvSpPr/>
              <p:nvPr/>
            </p:nvSpPr>
            <p:spPr bwMode="auto">
              <a:xfrm>
                <a:off x="10193337" y="2792044"/>
                <a:ext cx="1476375" cy="3046413"/>
              </a:xfrm>
              <a:custGeom>
                <a:avLst/>
                <a:gdLst>
                  <a:gd name="T0" fmla="*/ 268 w 930"/>
                  <a:gd name="T1" fmla="*/ 0 h 1919"/>
                  <a:gd name="T2" fmla="*/ 930 w 930"/>
                  <a:gd name="T3" fmla="*/ 64 h 1919"/>
                  <a:gd name="T4" fmla="*/ 655 w 930"/>
                  <a:gd name="T5" fmla="*/ 1919 h 1919"/>
                  <a:gd name="T6" fmla="*/ 0 w 930"/>
                  <a:gd name="T7" fmla="*/ 1864 h 1919"/>
                  <a:gd name="T8" fmla="*/ 268 w 930"/>
                  <a:gd name="T9" fmla="*/ 0 h 19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0" h="1919">
                    <a:moveTo>
                      <a:pt x="268" y="0"/>
                    </a:moveTo>
                    <a:lnTo>
                      <a:pt x="930" y="64"/>
                    </a:lnTo>
                    <a:lnTo>
                      <a:pt x="655" y="1919"/>
                    </a:lnTo>
                    <a:lnTo>
                      <a:pt x="0" y="1864"/>
                    </a:lnTo>
                    <a:lnTo>
                      <a:pt x="26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562" name="任意多边形 183" descr="2e55cb8c-dcf9-47e4-9090-6e2fdabcc6fb"/>
              <p:cNvSpPr/>
              <p:nvPr/>
            </p:nvSpPr>
            <p:spPr bwMode="auto">
              <a:xfrm>
                <a:off x="10193337" y="2792044"/>
                <a:ext cx="1476375" cy="3046413"/>
              </a:xfrm>
              <a:custGeom>
                <a:avLst/>
                <a:gdLst>
                  <a:gd name="T0" fmla="*/ 268 w 930"/>
                  <a:gd name="T1" fmla="*/ 0 h 1919"/>
                  <a:gd name="T2" fmla="*/ 930 w 930"/>
                  <a:gd name="T3" fmla="*/ 64 h 1919"/>
                  <a:gd name="T4" fmla="*/ 655 w 930"/>
                  <a:gd name="T5" fmla="*/ 1919 h 1919"/>
                  <a:gd name="T6" fmla="*/ 0 w 930"/>
                  <a:gd name="T7" fmla="*/ 1864 h 1919"/>
                  <a:gd name="T8" fmla="*/ 268 w 930"/>
                  <a:gd name="T9" fmla="*/ 0 h 19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0" h="1919">
                    <a:moveTo>
                      <a:pt x="268" y="0"/>
                    </a:moveTo>
                    <a:lnTo>
                      <a:pt x="930" y="64"/>
                    </a:lnTo>
                    <a:lnTo>
                      <a:pt x="655" y="1919"/>
                    </a:lnTo>
                    <a:lnTo>
                      <a:pt x="0" y="1864"/>
                    </a:lnTo>
                    <a:lnTo>
                      <a:pt x="26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565" name="任意多边形 186" descr="2c82ae91-f3fa-4207-a78b-5b02e8ff009d"/>
              <p:cNvSpPr/>
              <p:nvPr/>
            </p:nvSpPr>
            <p:spPr bwMode="auto">
              <a:xfrm>
                <a:off x="11074400" y="2885707"/>
                <a:ext cx="554038" cy="2933700"/>
              </a:xfrm>
              <a:custGeom>
                <a:avLst/>
                <a:gdLst>
                  <a:gd name="T0" fmla="*/ 188 w 201"/>
                  <a:gd name="T1" fmla="*/ 0 h 1063"/>
                  <a:gd name="T2" fmla="*/ 32 w 201"/>
                  <a:gd name="T3" fmla="*/ 1059 h 1063"/>
                  <a:gd name="T4" fmla="*/ 1 w 201"/>
                  <a:gd name="T5" fmla="*/ 1057 h 1063"/>
                  <a:gd name="T6" fmla="*/ 1 w 201"/>
                  <a:gd name="T7" fmla="*/ 1057 h 1063"/>
                  <a:gd name="T8" fmla="*/ 0 w 201"/>
                  <a:gd name="T9" fmla="*/ 1060 h 1063"/>
                  <a:gd name="T10" fmla="*/ 46 w 201"/>
                  <a:gd name="T11" fmla="*/ 1063 h 1063"/>
                  <a:gd name="T12" fmla="*/ 201 w 201"/>
                  <a:gd name="T13" fmla="*/ 1 h 1063"/>
                  <a:gd name="T14" fmla="*/ 188 w 201"/>
                  <a:gd name="T15" fmla="*/ 0 h 10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1" h="1063">
                    <a:moveTo>
                      <a:pt x="188" y="0"/>
                    </a:moveTo>
                    <a:cubicBezTo>
                      <a:pt x="32" y="1059"/>
                      <a:pt x="32" y="1059"/>
                      <a:pt x="32" y="1059"/>
                    </a:cubicBezTo>
                    <a:cubicBezTo>
                      <a:pt x="1" y="1057"/>
                      <a:pt x="1" y="1057"/>
                      <a:pt x="1" y="1057"/>
                    </a:cubicBezTo>
                    <a:cubicBezTo>
                      <a:pt x="1" y="1057"/>
                      <a:pt x="1" y="1057"/>
                      <a:pt x="1" y="1057"/>
                    </a:cubicBezTo>
                    <a:cubicBezTo>
                      <a:pt x="0" y="1058"/>
                      <a:pt x="0" y="1059"/>
                      <a:pt x="0" y="1060"/>
                    </a:cubicBezTo>
                    <a:cubicBezTo>
                      <a:pt x="46" y="1063"/>
                      <a:pt x="46" y="1063"/>
                      <a:pt x="46" y="1063"/>
                    </a:cubicBezTo>
                    <a:cubicBezTo>
                      <a:pt x="201" y="1"/>
                      <a:pt x="201" y="1"/>
                      <a:pt x="201" y="1"/>
                    </a:cubicBezTo>
                    <a:cubicBezTo>
                      <a:pt x="188" y="0"/>
                      <a:pt x="188" y="0"/>
                      <a:pt x="188" y="0"/>
                    </a:cubicBezTo>
                  </a:path>
                </a:pathLst>
              </a:custGeom>
              <a:solidFill>
                <a:srgbClr val="D9E5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566" name="任意多边形 187" descr="08d59326-5607-4ac4-94c9-77886e542d68"/>
              <p:cNvSpPr/>
              <p:nvPr/>
            </p:nvSpPr>
            <p:spPr bwMode="auto">
              <a:xfrm>
                <a:off x="10193337" y="2792044"/>
                <a:ext cx="1401763" cy="3016250"/>
              </a:xfrm>
              <a:custGeom>
                <a:avLst/>
                <a:gdLst>
                  <a:gd name="T0" fmla="*/ 268 w 883"/>
                  <a:gd name="T1" fmla="*/ 0 h 1900"/>
                  <a:gd name="T2" fmla="*/ 883 w 883"/>
                  <a:gd name="T3" fmla="*/ 54 h 1900"/>
                  <a:gd name="T4" fmla="*/ 610 w 883"/>
                  <a:gd name="T5" fmla="*/ 1900 h 1900"/>
                  <a:gd name="T6" fmla="*/ 0 w 883"/>
                  <a:gd name="T7" fmla="*/ 1864 h 1900"/>
                  <a:gd name="T8" fmla="*/ 268 w 883"/>
                  <a:gd name="T9" fmla="*/ 0 h 19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3" h="1900">
                    <a:moveTo>
                      <a:pt x="268" y="0"/>
                    </a:moveTo>
                    <a:lnTo>
                      <a:pt x="883" y="54"/>
                    </a:lnTo>
                    <a:lnTo>
                      <a:pt x="610" y="1900"/>
                    </a:lnTo>
                    <a:lnTo>
                      <a:pt x="0" y="1864"/>
                    </a:lnTo>
                    <a:lnTo>
                      <a:pt x="26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567" name="任意多边形 188" descr="4d722d20-020a-4f1d-a3f8-ee98a09c4b66"/>
              <p:cNvSpPr/>
              <p:nvPr/>
            </p:nvSpPr>
            <p:spPr bwMode="auto">
              <a:xfrm>
                <a:off x="10193337" y="2792044"/>
                <a:ext cx="1401763" cy="3016250"/>
              </a:xfrm>
              <a:custGeom>
                <a:avLst/>
                <a:gdLst>
                  <a:gd name="T0" fmla="*/ 268 w 883"/>
                  <a:gd name="T1" fmla="*/ 0 h 1900"/>
                  <a:gd name="T2" fmla="*/ 883 w 883"/>
                  <a:gd name="T3" fmla="*/ 54 h 1900"/>
                  <a:gd name="T4" fmla="*/ 610 w 883"/>
                  <a:gd name="T5" fmla="*/ 1900 h 1900"/>
                  <a:gd name="T6" fmla="*/ 0 w 883"/>
                  <a:gd name="T7" fmla="*/ 1864 h 1900"/>
                  <a:gd name="T8" fmla="*/ 268 w 883"/>
                  <a:gd name="T9" fmla="*/ 0 h 19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3" h="1900">
                    <a:moveTo>
                      <a:pt x="268" y="0"/>
                    </a:moveTo>
                    <a:lnTo>
                      <a:pt x="883" y="54"/>
                    </a:lnTo>
                    <a:lnTo>
                      <a:pt x="610" y="1900"/>
                    </a:lnTo>
                    <a:lnTo>
                      <a:pt x="0" y="1864"/>
                    </a:lnTo>
                    <a:lnTo>
                      <a:pt x="26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570" name="任意多边形 191" descr="67e7fc3d-3a9a-4c22-9ace-661dca8eb4c2"/>
              <p:cNvSpPr/>
              <p:nvPr/>
            </p:nvSpPr>
            <p:spPr bwMode="auto">
              <a:xfrm>
                <a:off x="11075987" y="2869832"/>
                <a:ext cx="447675" cy="2933700"/>
              </a:xfrm>
              <a:custGeom>
                <a:avLst/>
                <a:gdLst>
                  <a:gd name="T0" fmla="*/ 264 w 282"/>
                  <a:gd name="T1" fmla="*/ 0 h 1848"/>
                  <a:gd name="T2" fmla="*/ 0 w 282"/>
                  <a:gd name="T3" fmla="*/ 1848 h 1848"/>
                  <a:gd name="T4" fmla="*/ 11 w 282"/>
                  <a:gd name="T5" fmla="*/ 1848 h 1848"/>
                  <a:gd name="T6" fmla="*/ 282 w 282"/>
                  <a:gd name="T7" fmla="*/ 1 h 1848"/>
                  <a:gd name="T8" fmla="*/ 264 w 282"/>
                  <a:gd name="T9" fmla="*/ 0 h 18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2" h="1848">
                    <a:moveTo>
                      <a:pt x="264" y="0"/>
                    </a:moveTo>
                    <a:lnTo>
                      <a:pt x="0" y="1848"/>
                    </a:lnTo>
                    <a:lnTo>
                      <a:pt x="11" y="1848"/>
                    </a:lnTo>
                    <a:lnTo>
                      <a:pt x="282" y="1"/>
                    </a:lnTo>
                    <a:lnTo>
                      <a:pt x="264" y="0"/>
                    </a:lnTo>
                    <a:close/>
                  </a:path>
                </a:pathLst>
              </a:custGeom>
              <a:solidFill>
                <a:srgbClr val="D9E5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571" name="任意多边形 192" descr="f85f7c1f-9b59-4d9b-b968-022aca141bd1"/>
              <p:cNvSpPr/>
              <p:nvPr/>
            </p:nvSpPr>
            <p:spPr bwMode="auto">
              <a:xfrm>
                <a:off x="11075987" y="2869832"/>
                <a:ext cx="447675" cy="2933700"/>
              </a:xfrm>
              <a:custGeom>
                <a:avLst/>
                <a:gdLst>
                  <a:gd name="T0" fmla="*/ 264 w 282"/>
                  <a:gd name="T1" fmla="*/ 0 h 1848"/>
                  <a:gd name="T2" fmla="*/ 0 w 282"/>
                  <a:gd name="T3" fmla="*/ 1848 h 1848"/>
                  <a:gd name="T4" fmla="*/ 11 w 282"/>
                  <a:gd name="T5" fmla="*/ 1848 h 1848"/>
                  <a:gd name="T6" fmla="*/ 282 w 282"/>
                  <a:gd name="T7" fmla="*/ 1 h 1848"/>
                  <a:gd name="T8" fmla="*/ 264 w 282"/>
                  <a:gd name="T9" fmla="*/ 0 h 18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2" h="1848">
                    <a:moveTo>
                      <a:pt x="264" y="0"/>
                    </a:moveTo>
                    <a:lnTo>
                      <a:pt x="0" y="1848"/>
                    </a:lnTo>
                    <a:lnTo>
                      <a:pt x="11" y="1848"/>
                    </a:lnTo>
                    <a:lnTo>
                      <a:pt x="282" y="1"/>
                    </a:lnTo>
                    <a:lnTo>
                      <a:pt x="26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574" name="任意多边形 195" descr="67c77b87-d3e4-44f3-adfe-9f7aa49f0390"/>
              <p:cNvSpPr/>
              <p:nvPr/>
            </p:nvSpPr>
            <p:spPr bwMode="auto">
              <a:xfrm>
                <a:off x="9990137" y="2701557"/>
                <a:ext cx="1516063" cy="3159125"/>
              </a:xfrm>
              <a:custGeom>
                <a:avLst/>
                <a:gdLst>
                  <a:gd name="T0" fmla="*/ 527 w 550"/>
                  <a:gd name="T1" fmla="*/ 24 h 1145"/>
                  <a:gd name="T2" fmla="*/ 180 w 550"/>
                  <a:gd name="T3" fmla="*/ 1 h 1145"/>
                  <a:gd name="T4" fmla="*/ 156 w 550"/>
                  <a:gd name="T5" fmla="*/ 20 h 1145"/>
                  <a:gd name="T6" fmla="*/ 2 w 550"/>
                  <a:gd name="T7" fmla="*/ 1094 h 1145"/>
                  <a:gd name="T8" fmla="*/ 23 w 550"/>
                  <a:gd name="T9" fmla="*/ 1120 h 1145"/>
                  <a:gd name="T10" fmla="*/ 369 w 550"/>
                  <a:gd name="T11" fmla="*/ 1144 h 1145"/>
                  <a:gd name="T12" fmla="*/ 394 w 550"/>
                  <a:gd name="T13" fmla="*/ 1124 h 1145"/>
                  <a:gd name="T14" fmla="*/ 548 w 550"/>
                  <a:gd name="T15" fmla="*/ 50 h 1145"/>
                  <a:gd name="T16" fmla="*/ 527 w 550"/>
                  <a:gd name="T17" fmla="*/ 24 h 1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50" h="1145">
                    <a:moveTo>
                      <a:pt x="527" y="24"/>
                    </a:moveTo>
                    <a:cubicBezTo>
                      <a:pt x="180" y="1"/>
                      <a:pt x="180" y="1"/>
                      <a:pt x="180" y="1"/>
                    </a:cubicBezTo>
                    <a:cubicBezTo>
                      <a:pt x="168" y="0"/>
                      <a:pt x="158" y="9"/>
                      <a:pt x="156" y="20"/>
                    </a:cubicBezTo>
                    <a:cubicBezTo>
                      <a:pt x="2" y="1094"/>
                      <a:pt x="2" y="1094"/>
                      <a:pt x="2" y="1094"/>
                    </a:cubicBezTo>
                    <a:cubicBezTo>
                      <a:pt x="0" y="1107"/>
                      <a:pt x="9" y="1119"/>
                      <a:pt x="23" y="1120"/>
                    </a:cubicBezTo>
                    <a:cubicBezTo>
                      <a:pt x="369" y="1144"/>
                      <a:pt x="369" y="1144"/>
                      <a:pt x="369" y="1144"/>
                    </a:cubicBezTo>
                    <a:cubicBezTo>
                      <a:pt x="381" y="1145"/>
                      <a:pt x="392" y="1136"/>
                      <a:pt x="394" y="1124"/>
                    </a:cubicBezTo>
                    <a:cubicBezTo>
                      <a:pt x="548" y="50"/>
                      <a:pt x="548" y="50"/>
                      <a:pt x="548" y="50"/>
                    </a:cubicBezTo>
                    <a:cubicBezTo>
                      <a:pt x="550" y="37"/>
                      <a:pt x="540" y="25"/>
                      <a:pt x="527" y="24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575" name="任意多边形 196" descr="54d783e6-dff2-4891-84c3-40fdcca2ab3b"/>
              <p:cNvSpPr/>
              <p:nvPr/>
            </p:nvSpPr>
            <p:spPr bwMode="auto">
              <a:xfrm>
                <a:off x="10050462" y="2769819"/>
                <a:ext cx="1339850" cy="2997200"/>
              </a:xfrm>
              <a:custGeom>
                <a:avLst/>
                <a:gdLst>
                  <a:gd name="T0" fmla="*/ 323 w 486"/>
                  <a:gd name="T1" fmla="*/ 1081 h 1086"/>
                  <a:gd name="T2" fmla="*/ 322 w 486"/>
                  <a:gd name="T3" fmla="*/ 1081 h 1086"/>
                  <a:gd name="T4" fmla="*/ 14 w 486"/>
                  <a:gd name="T5" fmla="*/ 1060 h 1086"/>
                  <a:gd name="T6" fmla="*/ 7 w 486"/>
                  <a:gd name="T7" fmla="*/ 1057 h 1086"/>
                  <a:gd name="T8" fmla="*/ 4 w 486"/>
                  <a:gd name="T9" fmla="*/ 1049 h 1086"/>
                  <a:gd name="T10" fmla="*/ 153 w 486"/>
                  <a:gd name="T11" fmla="*/ 13 h 1086"/>
                  <a:gd name="T12" fmla="*/ 163 w 486"/>
                  <a:gd name="T13" fmla="*/ 5 h 1086"/>
                  <a:gd name="T14" fmla="*/ 164 w 486"/>
                  <a:gd name="T15" fmla="*/ 5 h 1086"/>
                  <a:gd name="T16" fmla="*/ 472 w 486"/>
                  <a:gd name="T17" fmla="*/ 26 h 1086"/>
                  <a:gd name="T18" fmla="*/ 479 w 486"/>
                  <a:gd name="T19" fmla="*/ 29 h 1086"/>
                  <a:gd name="T20" fmla="*/ 482 w 486"/>
                  <a:gd name="T21" fmla="*/ 37 h 1086"/>
                  <a:gd name="T22" fmla="*/ 333 w 486"/>
                  <a:gd name="T23" fmla="*/ 1073 h 1086"/>
                  <a:gd name="T24" fmla="*/ 323 w 486"/>
                  <a:gd name="T25" fmla="*/ 1081 h 1086"/>
                  <a:gd name="T26" fmla="*/ 163 w 486"/>
                  <a:gd name="T27" fmla="*/ 0 h 1086"/>
                  <a:gd name="T28" fmla="*/ 149 w 486"/>
                  <a:gd name="T29" fmla="*/ 13 h 1086"/>
                  <a:gd name="T30" fmla="*/ 0 w 486"/>
                  <a:gd name="T31" fmla="*/ 1048 h 1086"/>
                  <a:gd name="T32" fmla="*/ 3 w 486"/>
                  <a:gd name="T33" fmla="*/ 1059 h 1086"/>
                  <a:gd name="T34" fmla="*/ 13 w 486"/>
                  <a:gd name="T35" fmla="*/ 1065 h 1086"/>
                  <a:gd name="T36" fmla="*/ 322 w 486"/>
                  <a:gd name="T37" fmla="*/ 1086 h 1086"/>
                  <a:gd name="T38" fmla="*/ 323 w 486"/>
                  <a:gd name="T39" fmla="*/ 1086 h 1086"/>
                  <a:gd name="T40" fmla="*/ 337 w 486"/>
                  <a:gd name="T41" fmla="*/ 1073 h 1086"/>
                  <a:gd name="T42" fmla="*/ 486 w 486"/>
                  <a:gd name="T43" fmla="*/ 38 h 1086"/>
                  <a:gd name="T44" fmla="*/ 483 w 486"/>
                  <a:gd name="T45" fmla="*/ 27 h 1086"/>
                  <a:gd name="T46" fmla="*/ 473 w 486"/>
                  <a:gd name="T47" fmla="*/ 21 h 1086"/>
                  <a:gd name="T48" fmla="*/ 164 w 486"/>
                  <a:gd name="T49" fmla="*/ 0 h 1086"/>
                  <a:gd name="T50" fmla="*/ 163 w 486"/>
                  <a:gd name="T51" fmla="*/ 0 h 10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86" h="1086">
                    <a:moveTo>
                      <a:pt x="323" y="1081"/>
                    </a:moveTo>
                    <a:cubicBezTo>
                      <a:pt x="323" y="1081"/>
                      <a:pt x="322" y="1081"/>
                      <a:pt x="322" y="1081"/>
                    </a:cubicBezTo>
                    <a:cubicBezTo>
                      <a:pt x="14" y="1060"/>
                      <a:pt x="14" y="1060"/>
                      <a:pt x="14" y="1060"/>
                    </a:cubicBezTo>
                    <a:cubicBezTo>
                      <a:pt x="11" y="1060"/>
                      <a:pt x="8" y="1059"/>
                      <a:pt x="7" y="1057"/>
                    </a:cubicBezTo>
                    <a:cubicBezTo>
                      <a:pt x="5" y="1054"/>
                      <a:pt x="4" y="1052"/>
                      <a:pt x="4" y="1049"/>
                    </a:cubicBezTo>
                    <a:cubicBezTo>
                      <a:pt x="153" y="13"/>
                      <a:pt x="153" y="13"/>
                      <a:pt x="153" y="13"/>
                    </a:cubicBezTo>
                    <a:cubicBezTo>
                      <a:pt x="154" y="8"/>
                      <a:pt x="158" y="5"/>
                      <a:pt x="163" y="5"/>
                    </a:cubicBezTo>
                    <a:cubicBezTo>
                      <a:pt x="164" y="5"/>
                      <a:pt x="164" y="5"/>
                      <a:pt x="164" y="5"/>
                    </a:cubicBezTo>
                    <a:cubicBezTo>
                      <a:pt x="472" y="26"/>
                      <a:pt x="472" y="26"/>
                      <a:pt x="472" y="26"/>
                    </a:cubicBezTo>
                    <a:cubicBezTo>
                      <a:pt x="475" y="26"/>
                      <a:pt x="478" y="27"/>
                      <a:pt x="479" y="29"/>
                    </a:cubicBezTo>
                    <a:cubicBezTo>
                      <a:pt x="481" y="31"/>
                      <a:pt x="482" y="34"/>
                      <a:pt x="482" y="37"/>
                    </a:cubicBezTo>
                    <a:cubicBezTo>
                      <a:pt x="333" y="1073"/>
                      <a:pt x="333" y="1073"/>
                      <a:pt x="333" y="1073"/>
                    </a:cubicBezTo>
                    <a:cubicBezTo>
                      <a:pt x="332" y="1078"/>
                      <a:pt x="328" y="1081"/>
                      <a:pt x="323" y="1081"/>
                    </a:cubicBezTo>
                    <a:moveTo>
                      <a:pt x="163" y="0"/>
                    </a:moveTo>
                    <a:cubicBezTo>
                      <a:pt x="156" y="0"/>
                      <a:pt x="150" y="5"/>
                      <a:pt x="149" y="13"/>
                    </a:cubicBezTo>
                    <a:cubicBezTo>
                      <a:pt x="0" y="1048"/>
                      <a:pt x="0" y="1048"/>
                      <a:pt x="0" y="1048"/>
                    </a:cubicBezTo>
                    <a:cubicBezTo>
                      <a:pt x="0" y="1052"/>
                      <a:pt x="1" y="1056"/>
                      <a:pt x="3" y="1059"/>
                    </a:cubicBezTo>
                    <a:cubicBezTo>
                      <a:pt x="6" y="1062"/>
                      <a:pt x="10" y="1064"/>
                      <a:pt x="13" y="1065"/>
                    </a:cubicBezTo>
                    <a:cubicBezTo>
                      <a:pt x="322" y="1086"/>
                      <a:pt x="322" y="1086"/>
                      <a:pt x="322" y="1086"/>
                    </a:cubicBezTo>
                    <a:cubicBezTo>
                      <a:pt x="323" y="1086"/>
                      <a:pt x="323" y="1086"/>
                      <a:pt x="323" y="1086"/>
                    </a:cubicBezTo>
                    <a:cubicBezTo>
                      <a:pt x="330" y="1086"/>
                      <a:pt x="336" y="1080"/>
                      <a:pt x="337" y="1073"/>
                    </a:cubicBezTo>
                    <a:cubicBezTo>
                      <a:pt x="486" y="38"/>
                      <a:pt x="486" y="38"/>
                      <a:pt x="486" y="38"/>
                    </a:cubicBezTo>
                    <a:cubicBezTo>
                      <a:pt x="486" y="34"/>
                      <a:pt x="485" y="30"/>
                      <a:pt x="483" y="27"/>
                    </a:cubicBezTo>
                    <a:cubicBezTo>
                      <a:pt x="480" y="24"/>
                      <a:pt x="477" y="22"/>
                      <a:pt x="473" y="21"/>
                    </a:cubicBezTo>
                    <a:cubicBezTo>
                      <a:pt x="164" y="0"/>
                      <a:pt x="164" y="0"/>
                      <a:pt x="164" y="0"/>
                    </a:cubicBezTo>
                    <a:cubicBezTo>
                      <a:pt x="164" y="0"/>
                      <a:pt x="164" y="0"/>
                      <a:pt x="163" y="0"/>
                    </a:cubicBezTo>
                  </a:path>
                </a:pathLst>
              </a:custGeom>
              <a:solidFill>
                <a:srgbClr val="6695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</p:grpSp>
        <p:sp>
          <p:nvSpPr>
            <p:cNvPr id="91" name="Title" descr="61cf3cf0-7a49-44b6-82b8-d7e7dc6187f8"/>
            <p:cNvSpPr txBox="1"/>
            <p:nvPr/>
          </p:nvSpPr>
          <p:spPr>
            <a:xfrm>
              <a:off x="660399" y="1130299"/>
              <a:ext cx="10858500" cy="589141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pPr algn="ctr"/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解决学前儿童睡眠障碍问题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  <p:grpSp>
          <p:nvGrpSpPr>
            <p:cNvPr id="3" name="组合 2" descr="284367d2-359f-4b76-97e9-861984172945"/>
            <p:cNvGrpSpPr/>
            <p:nvPr/>
          </p:nvGrpSpPr>
          <p:grpSpPr>
            <a:xfrm>
              <a:off x="637540" y="1834758"/>
              <a:ext cx="3806156" cy="1039898"/>
              <a:chOff x="637540" y="1834758"/>
              <a:chExt cx="3806156" cy="1039898"/>
            </a:xfrm>
          </p:grpSpPr>
          <p:sp>
            <p:nvSpPr>
              <p:cNvPr id="104" name="ComponentBackground1" descr="3dd3b203-c272-4d7a-a068-72fc3fd77629"/>
              <p:cNvSpPr/>
              <p:nvPr/>
            </p:nvSpPr>
            <p:spPr>
              <a:xfrm>
                <a:off x="660400" y="1834758"/>
                <a:ext cx="3783296" cy="1039898"/>
              </a:xfrm>
              <a:prstGeom prst="roundRect">
                <a:avLst>
                  <a:gd name="adj" fmla="val 11490"/>
                </a:avLst>
              </a:prstGeom>
              <a:solidFill>
                <a:schemeClr val="tx1">
                  <a:alpha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80000" rIns="180000" rtlCol="0" anchor="ctr"/>
              <a:lstStyle/>
              <a:p>
                <a:pPr algn="l"/>
              </a:p>
            </p:txBody>
          </p:sp>
          <p:sp>
            <p:nvSpPr>
              <p:cNvPr id="105" name="Text1" descr="c0818e54-0806-421d-9909-8d519bba6120"/>
              <p:cNvSpPr txBox="1"/>
              <p:nvPr/>
            </p:nvSpPr>
            <p:spPr>
              <a:xfrm>
                <a:off x="858506" y="2380988"/>
                <a:ext cx="3535693" cy="461050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儿童临睡前不愿上床，睡眠不安，白天精神不振，易发脾气。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106" name="Bullet1" descr="0c2f8ee8-3350-44c5-baf6-ca72845531f3"/>
              <p:cNvSpPr txBox="1"/>
              <p:nvPr/>
            </p:nvSpPr>
            <p:spPr>
              <a:xfrm>
                <a:off x="858506" y="1885950"/>
                <a:ext cx="3535693" cy="461051"/>
              </a:xfrm>
              <a:prstGeom prst="rect">
                <a:avLst/>
              </a:prstGeom>
              <a:noFill/>
            </p:spPr>
            <p:txBody>
              <a:bodyPr wrap="square" rtlCol="0" anchor="b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00000"/>
                  </a:lnSpc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儿童睡眠障碍的常见表现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138" name="Shape1" descr="824304b6-0834-4786-a93e-b94f0bbded26"/>
              <p:cNvSpPr/>
              <p:nvPr/>
            </p:nvSpPr>
            <p:spPr>
              <a:xfrm>
                <a:off x="637540" y="1996631"/>
                <a:ext cx="45719" cy="716152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</a:p>
            </p:txBody>
          </p:sp>
        </p:grpSp>
        <p:grpSp>
          <p:nvGrpSpPr>
            <p:cNvPr id="4" name="组合 3" descr="79bebbae-a196-4e56-9e9f-43625908ab1e"/>
            <p:cNvGrpSpPr/>
            <p:nvPr/>
          </p:nvGrpSpPr>
          <p:grpSpPr>
            <a:xfrm>
              <a:off x="4685665" y="1834758"/>
              <a:ext cx="3806156" cy="1039898"/>
              <a:chOff x="4685665" y="1834758"/>
              <a:chExt cx="3806156" cy="1039898"/>
            </a:xfrm>
          </p:grpSpPr>
          <p:sp>
            <p:nvSpPr>
              <p:cNvPr id="143" name="ComponentBackground2" descr="f315cf9f-2a71-4c66-9725-ede03095b7ab"/>
              <p:cNvSpPr/>
              <p:nvPr/>
            </p:nvSpPr>
            <p:spPr>
              <a:xfrm>
                <a:off x="4708525" y="1834758"/>
                <a:ext cx="3783296" cy="1039898"/>
              </a:xfrm>
              <a:prstGeom prst="roundRect">
                <a:avLst>
                  <a:gd name="adj" fmla="val 11490"/>
                </a:avLst>
              </a:prstGeom>
              <a:solidFill>
                <a:schemeClr val="tx1">
                  <a:alpha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80000" rIns="180000" rtlCol="0" anchor="ctr"/>
              <a:lstStyle/>
              <a:p>
                <a:pPr algn="l"/>
              </a:p>
            </p:txBody>
          </p:sp>
          <p:sp>
            <p:nvSpPr>
              <p:cNvPr id="144" name="Text2" descr="61a45132-e076-40d5-becd-f17ebb242da3"/>
              <p:cNvSpPr txBox="1"/>
              <p:nvPr/>
            </p:nvSpPr>
            <p:spPr>
              <a:xfrm>
                <a:off x="4906631" y="2380988"/>
                <a:ext cx="3535693" cy="461050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儿童做噩梦，伴有呼吸、心跳变化，惊醒后情绪不安、惧怕。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145" name="Bullet2" descr="c219a770-7273-467a-9dd2-baeb26919a7a"/>
              <p:cNvSpPr txBox="1"/>
              <p:nvPr/>
            </p:nvSpPr>
            <p:spPr>
              <a:xfrm>
                <a:off x="4906631" y="1885950"/>
                <a:ext cx="3535693" cy="461051"/>
              </a:xfrm>
              <a:prstGeom prst="rect">
                <a:avLst/>
              </a:prstGeom>
              <a:noFill/>
            </p:spPr>
            <p:txBody>
              <a:bodyPr wrap="square" rtlCol="0" anchor="b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00000"/>
                  </a:lnSpc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梦魇的表现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142" name="Shape2" descr="584626a3-1eda-4984-baf4-8af76e8a1ee4"/>
              <p:cNvSpPr/>
              <p:nvPr/>
            </p:nvSpPr>
            <p:spPr>
              <a:xfrm>
                <a:off x="4685665" y="1996631"/>
                <a:ext cx="45719" cy="716152"/>
              </a:xfrm>
              <a:prstGeom prst="roundRect">
                <a:avLst>
                  <a:gd name="adj" fmla="val 50000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</a:p>
            </p:txBody>
          </p:sp>
        </p:grpSp>
        <p:grpSp>
          <p:nvGrpSpPr>
            <p:cNvPr id="5" name="组合 4" descr="99069699-bf5e-4e34-955a-23c9d10fe542"/>
            <p:cNvGrpSpPr/>
            <p:nvPr/>
          </p:nvGrpSpPr>
          <p:grpSpPr>
            <a:xfrm>
              <a:off x="637540" y="2959089"/>
              <a:ext cx="3806156" cy="1039898"/>
              <a:chOff x="637540" y="2959089"/>
              <a:chExt cx="3806156" cy="1039898"/>
            </a:xfrm>
          </p:grpSpPr>
          <p:sp>
            <p:nvSpPr>
              <p:cNvPr id="149" name="ComponentBackground3" descr="70f73157-ef1e-4f90-b720-1dce6dc89149"/>
              <p:cNvSpPr/>
              <p:nvPr/>
            </p:nvSpPr>
            <p:spPr>
              <a:xfrm>
                <a:off x="660400" y="2959089"/>
                <a:ext cx="3783296" cy="1039898"/>
              </a:xfrm>
              <a:prstGeom prst="roundRect">
                <a:avLst>
                  <a:gd name="adj" fmla="val 11490"/>
                </a:avLst>
              </a:prstGeom>
              <a:solidFill>
                <a:schemeClr val="tx1">
                  <a:alpha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80000" rIns="180000" rtlCol="0" anchor="ctr"/>
              <a:lstStyle/>
              <a:p>
                <a:pPr algn="l"/>
              </a:p>
            </p:txBody>
          </p:sp>
          <p:sp>
            <p:nvSpPr>
              <p:cNvPr id="150" name="Text3" descr="50136cd5-3376-40bb-9be2-7ff3a86472e9"/>
              <p:cNvSpPr txBox="1"/>
              <p:nvPr/>
            </p:nvSpPr>
            <p:spPr>
              <a:xfrm>
                <a:off x="858506" y="3505319"/>
                <a:ext cx="3535693" cy="461050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消除内心矛盾，缓解心理紧张，及时治疗躯体疾病，预防梦魇。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151" name="Bullet3" descr="4cf66a8d-9980-46f5-a776-c7fb29b352c0"/>
              <p:cNvSpPr txBox="1"/>
              <p:nvPr/>
            </p:nvSpPr>
            <p:spPr>
              <a:xfrm>
                <a:off x="858506" y="3010281"/>
                <a:ext cx="3535693" cy="461051"/>
              </a:xfrm>
              <a:prstGeom prst="rect">
                <a:avLst/>
              </a:prstGeom>
              <a:noFill/>
            </p:spPr>
            <p:txBody>
              <a:bodyPr wrap="square" rtlCol="0" anchor="b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00000"/>
                  </a:lnSpc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梦魇的预防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148" name="Shape3" descr="f3623a8b-2673-49d7-8dab-e61b8baa7f3e"/>
              <p:cNvSpPr/>
              <p:nvPr/>
            </p:nvSpPr>
            <p:spPr>
              <a:xfrm>
                <a:off x="637540" y="3120962"/>
                <a:ext cx="45719" cy="716152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</a:p>
            </p:txBody>
          </p:sp>
        </p:grpSp>
        <p:grpSp>
          <p:nvGrpSpPr>
            <p:cNvPr id="6" name="组合 5" descr="65328ba5-1ce8-4888-8e94-c24512aa3b16"/>
            <p:cNvGrpSpPr/>
            <p:nvPr/>
          </p:nvGrpSpPr>
          <p:grpSpPr>
            <a:xfrm>
              <a:off x="4685665" y="2959089"/>
              <a:ext cx="3806156" cy="1039898"/>
              <a:chOff x="4685665" y="2959089"/>
              <a:chExt cx="3806156" cy="1039898"/>
            </a:xfrm>
          </p:grpSpPr>
          <p:sp>
            <p:nvSpPr>
              <p:cNvPr id="155" name="ComponentBackground4" descr="9570ec4e-fe39-45c4-94c9-ac9bdc6e8aa1"/>
              <p:cNvSpPr/>
              <p:nvPr/>
            </p:nvSpPr>
            <p:spPr>
              <a:xfrm>
                <a:off x="4708525" y="2959089"/>
                <a:ext cx="3783296" cy="1039898"/>
              </a:xfrm>
              <a:prstGeom prst="roundRect">
                <a:avLst>
                  <a:gd name="adj" fmla="val 11490"/>
                </a:avLst>
              </a:prstGeom>
              <a:solidFill>
                <a:schemeClr val="tx1">
                  <a:alpha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80000" rIns="180000" rtlCol="0" anchor="ctr"/>
              <a:lstStyle/>
              <a:p>
                <a:pPr algn="l"/>
              </a:p>
            </p:txBody>
          </p:sp>
          <p:sp>
            <p:nvSpPr>
              <p:cNvPr id="156" name="Text4" descr="f23e641c-2b3e-44e8-85bd-0774b81fb557"/>
              <p:cNvSpPr txBox="1"/>
              <p:nvPr/>
            </p:nvSpPr>
            <p:spPr>
              <a:xfrm>
                <a:off x="4906631" y="3505319"/>
                <a:ext cx="3535693" cy="461050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儿童入睡后突然惊醒，表现出惧怕，喊叫，安抚无效，次晨遗忘。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157" name="Bullet4" descr="81c010d3-83c8-47db-9879-08b657d4f026"/>
              <p:cNvSpPr txBox="1"/>
              <p:nvPr/>
            </p:nvSpPr>
            <p:spPr>
              <a:xfrm>
                <a:off x="4906631" y="3010281"/>
                <a:ext cx="3535693" cy="461051"/>
              </a:xfrm>
              <a:prstGeom prst="rect">
                <a:avLst/>
              </a:prstGeom>
              <a:noFill/>
            </p:spPr>
            <p:txBody>
              <a:bodyPr wrap="square" rtlCol="0" anchor="b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00000"/>
                  </a:lnSpc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夜惊的表现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154" name="Shape4" descr="e8eb930c-84f3-446d-9d5c-bdcdd852fdcc"/>
              <p:cNvSpPr/>
              <p:nvPr/>
            </p:nvSpPr>
            <p:spPr>
              <a:xfrm>
                <a:off x="4685665" y="3120962"/>
                <a:ext cx="45719" cy="716152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</a:p>
            </p:txBody>
          </p:sp>
        </p:grpSp>
        <p:grpSp>
          <p:nvGrpSpPr>
            <p:cNvPr id="7" name="组合 6" descr="b67c33e9-2ea8-4de7-b706-57ee9f7cc061"/>
            <p:cNvGrpSpPr/>
            <p:nvPr/>
          </p:nvGrpSpPr>
          <p:grpSpPr>
            <a:xfrm>
              <a:off x="637540" y="4083420"/>
              <a:ext cx="3806156" cy="1039898"/>
              <a:chOff x="637540" y="4083420"/>
              <a:chExt cx="3806156" cy="1039898"/>
            </a:xfrm>
          </p:grpSpPr>
          <p:sp>
            <p:nvSpPr>
              <p:cNvPr id="161" name="ComponentBackground5" descr="efc14452-978d-46b7-b781-3eb59207dabe"/>
              <p:cNvSpPr/>
              <p:nvPr/>
            </p:nvSpPr>
            <p:spPr>
              <a:xfrm>
                <a:off x="660400" y="4083420"/>
                <a:ext cx="3783296" cy="1039898"/>
              </a:xfrm>
              <a:prstGeom prst="roundRect">
                <a:avLst>
                  <a:gd name="adj" fmla="val 11490"/>
                </a:avLst>
              </a:prstGeom>
              <a:solidFill>
                <a:schemeClr val="tx1">
                  <a:alpha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80000" rIns="180000" rtlCol="0" anchor="ctr"/>
              <a:lstStyle/>
              <a:p>
                <a:pPr algn="l"/>
              </a:p>
            </p:txBody>
          </p:sp>
          <p:sp>
            <p:nvSpPr>
              <p:cNvPr id="162" name="Text5" descr="5ffda868-3810-4dc7-b447-22dc0a83a7ee"/>
              <p:cNvSpPr txBox="1"/>
              <p:nvPr/>
            </p:nvSpPr>
            <p:spPr>
              <a:xfrm>
                <a:off x="858506" y="4629650"/>
                <a:ext cx="3535693" cy="461050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排除疾病后，接触心理诱因，改善睡眠环境，减缓儿童心理紧张。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163" name="Bullet5" descr="789ba58d-c530-4eef-bdc3-34016cda51ca"/>
              <p:cNvSpPr txBox="1"/>
              <p:nvPr/>
            </p:nvSpPr>
            <p:spPr>
              <a:xfrm>
                <a:off x="858506" y="4134612"/>
                <a:ext cx="3535693" cy="461051"/>
              </a:xfrm>
              <a:prstGeom prst="rect">
                <a:avLst/>
              </a:prstGeom>
              <a:noFill/>
            </p:spPr>
            <p:txBody>
              <a:bodyPr wrap="square" rtlCol="0" anchor="b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00000"/>
                  </a:lnSpc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夜惊的预防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160" name="Shape5" descr="e1923729-369d-4a01-ae53-f37ecc3d941a"/>
              <p:cNvSpPr/>
              <p:nvPr/>
            </p:nvSpPr>
            <p:spPr>
              <a:xfrm>
                <a:off x="637540" y="4245293"/>
                <a:ext cx="45719" cy="716152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</a:p>
            </p:txBody>
          </p:sp>
        </p:grpSp>
        <p:grpSp>
          <p:nvGrpSpPr>
            <p:cNvPr id="8" name="组合 7" descr="445f1210-8da8-4c68-8e10-da4771372ef7"/>
            <p:cNvGrpSpPr/>
            <p:nvPr/>
          </p:nvGrpSpPr>
          <p:grpSpPr>
            <a:xfrm>
              <a:off x="4685665" y="4083420"/>
              <a:ext cx="3806156" cy="1039898"/>
              <a:chOff x="4685665" y="4083420"/>
              <a:chExt cx="3806156" cy="1039898"/>
            </a:xfrm>
          </p:grpSpPr>
          <p:sp>
            <p:nvSpPr>
              <p:cNvPr id="167" name="ComponentBackground6" descr="5b8e7403-fb66-4811-8993-6a01e3aabf1e"/>
              <p:cNvSpPr/>
              <p:nvPr/>
            </p:nvSpPr>
            <p:spPr>
              <a:xfrm>
                <a:off x="4708525" y="4083420"/>
                <a:ext cx="3783296" cy="1039898"/>
              </a:xfrm>
              <a:prstGeom prst="roundRect">
                <a:avLst>
                  <a:gd name="adj" fmla="val 11490"/>
                </a:avLst>
              </a:prstGeom>
              <a:solidFill>
                <a:schemeClr val="tx1">
                  <a:alpha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80000" rIns="180000" rtlCol="0" anchor="ctr"/>
              <a:lstStyle/>
              <a:p>
                <a:pPr algn="l"/>
              </a:p>
            </p:txBody>
          </p:sp>
          <p:sp>
            <p:nvSpPr>
              <p:cNvPr id="168" name="Text6" descr="c07cb50b-9940-4641-9c45-2d633e7d1faf"/>
              <p:cNvSpPr txBox="1"/>
              <p:nvPr/>
            </p:nvSpPr>
            <p:spPr>
              <a:xfrm>
                <a:off x="4906631" y="4629650"/>
                <a:ext cx="3535693" cy="461050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儿童熟睡后不由自主起来活动，醒后无记忆，方式多样。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169" name="Bullet6" descr="affd594d-7baf-42f6-87dd-3b59fcc8092f"/>
              <p:cNvSpPr txBox="1"/>
              <p:nvPr/>
            </p:nvSpPr>
            <p:spPr>
              <a:xfrm>
                <a:off x="4906631" y="4134612"/>
                <a:ext cx="3535693" cy="461051"/>
              </a:xfrm>
              <a:prstGeom prst="rect">
                <a:avLst/>
              </a:prstGeom>
              <a:noFill/>
            </p:spPr>
            <p:txBody>
              <a:bodyPr wrap="square" rtlCol="0" anchor="b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00000"/>
                  </a:lnSpc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梦游症的表现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166" name="Shape6" descr="4d22d73c-5e8f-46b2-8f0e-9b5fbe7e85e8"/>
              <p:cNvSpPr/>
              <p:nvPr/>
            </p:nvSpPr>
            <p:spPr>
              <a:xfrm>
                <a:off x="4685665" y="4245293"/>
                <a:ext cx="45719" cy="716152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</a:p>
            </p:txBody>
          </p:sp>
        </p:grpSp>
        <p:grpSp>
          <p:nvGrpSpPr>
            <p:cNvPr id="9" name="组合 8" descr="4c499451-9b21-4e95-a9a8-891f73f4a65f"/>
            <p:cNvGrpSpPr/>
            <p:nvPr/>
          </p:nvGrpSpPr>
          <p:grpSpPr>
            <a:xfrm>
              <a:off x="637540" y="5207752"/>
              <a:ext cx="3806156" cy="1039898"/>
              <a:chOff x="637540" y="5207752"/>
              <a:chExt cx="3806156" cy="1039898"/>
            </a:xfrm>
          </p:grpSpPr>
          <p:sp>
            <p:nvSpPr>
              <p:cNvPr id="173" name="ComponentBackground7" descr="f967d9ea-b9b2-4d1e-b1ac-70a176ff8d0d"/>
              <p:cNvSpPr/>
              <p:nvPr/>
            </p:nvSpPr>
            <p:spPr>
              <a:xfrm>
                <a:off x="660400" y="5207752"/>
                <a:ext cx="3783296" cy="1039898"/>
              </a:xfrm>
              <a:prstGeom prst="roundRect">
                <a:avLst>
                  <a:gd name="adj" fmla="val 11490"/>
                </a:avLst>
              </a:prstGeom>
              <a:solidFill>
                <a:schemeClr val="tx1">
                  <a:alpha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80000" rIns="180000" rtlCol="0" anchor="ctr"/>
              <a:lstStyle/>
              <a:p>
                <a:pPr algn="l"/>
              </a:p>
            </p:txBody>
          </p:sp>
          <p:sp>
            <p:nvSpPr>
              <p:cNvPr id="174" name="Text7" descr="d2cc986d-301c-4d56-8f47-2becc6a83c7e"/>
              <p:cNvSpPr txBox="1"/>
              <p:nvPr/>
            </p:nvSpPr>
            <p:spPr>
              <a:xfrm>
                <a:off x="858506" y="5753982"/>
                <a:ext cx="3535693" cy="461050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心理社会、睡眠过深、遗传和发育因素都可能导致梦游症。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175" name="Bullet7" descr="b99eee30-e374-423e-a4d2-8aefafdff54f"/>
              <p:cNvSpPr txBox="1"/>
              <p:nvPr/>
            </p:nvSpPr>
            <p:spPr>
              <a:xfrm>
                <a:off x="858506" y="5258944"/>
                <a:ext cx="3535693" cy="461051"/>
              </a:xfrm>
              <a:prstGeom prst="rect">
                <a:avLst/>
              </a:prstGeom>
              <a:noFill/>
            </p:spPr>
            <p:txBody>
              <a:bodyPr wrap="square" rtlCol="0" anchor="b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00000"/>
                  </a:lnSpc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引发梦游症的因素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172" name="Shape7" descr="9ea2a2ff-0cfb-4fab-9332-115094caf1fd"/>
              <p:cNvSpPr/>
              <p:nvPr/>
            </p:nvSpPr>
            <p:spPr>
              <a:xfrm>
                <a:off x="637540" y="5369625"/>
                <a:ext cx="45719" cy="716152"/>
              </a:xfrm>
              <a:prstGeom prst="roundRect">
                <a:avLst>
                  <a:gd name="adj" fmla="val 50000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</a:p>
            </p:txBody>
          </p:sp>
        </p:grpSp>
        <p:grpSp>
          <p:nvGrpSpPr>
            <p:cNvPr id="10" name="组合 9" descr="1c7cabd2-0834-45bf-9cca-c16daf9493f1"/>
            <p:cNvGrpSpPr/>
            <p:nvPr/>
          </p:nvGrpSpPr>
          <p:grpSpPr>
            <a:xfrm>
              <a:off x="4685665" y="5207752"/>
              <a:ext cx="3806156" cy="1039898"/>
              <a:chOff x="4685665" y="5207752"/>
              <a:chExt cx="3806156" cy="1039898"/>
            </a:xfrm>
          </p:grpSpPr>
          <p:sp>
            <p:nvSpPr>
              <p:cNvPr id="179" name="ComponentBackground8" descr="94e5c838-f934-4898-95e9-edd8d2fba123"/>
              <p:cNvSpPr/>
              <p:nvPr/>
            </p:nvSpPr>
            <p:spPr>
              <a:xfrm>
                <a:off x="4708525" y="5207752"/>
                <a:ext cx="3783296" cy="1039898"/>
              </a:xfrm>
              <a:prstGeom prst="roundRect">
                <a:avLst>
                  <a:gd name="adj" fmla="val 11490"/>
                </a:avLst>
              </a:prstGeom>
              <a:solidFill>
                <a:schemeClr val="tx1">
                  <a:alpha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80000" rIns="180000" rtlCol="0" anchor="ctr"/>
              <a:lstStyle/>
              <a:p>
                <a:pPr algn="l"/>
              </a:p>
            </p:txBody>
          </p:sp>
          <p:sp>
            <p:nvSpPr>
              <p:cNvPr id="180" name="Text8" descr="38cba18a-488f-47fa-9c1b-cf1685796fe6"/>
              <p:cNvSpPr txBox="1"/>
              <p:nvPr/>
            </p:nvSpPr>
            <p:spPr>
              <a:xfrm>
                <a:off x="4906631" y="5753982"/>
                <a:ext cx="3535693" cy="461050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消除紧张、避免劳累，保护婴幼儿，减少其对亲人的思念。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181" name="Bullet8" descr="f8af1394-9f08-4225-a5c4-83bfda3b7918"/>
              <p:cNvSpPr txBox="1"/>
              <p:nvPr/>
            </p:nvSpPr>
            <p:spPr>
              <a:xfrm>
                <a:off x="4906631" y="5258944"/>
                <a:ext cx="3535693" cy="461051"/>
              </a:xfrm>
              <a:prstGeom prst="rect">
                <a:avLst/>
              </a:prstGeom>
              <a:noFill/>
            </p:spPr>
            <p:txBody>
              <a:bodyPr wrap="square" rtlCol="0" anchor="b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00000"/>
                  </a:lnSpc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梦游症的预防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178" name="Shape8" descr="abbb6258-0b51-4d43-a841-9f97246efcd1"/>
              <p:cNvSpPr/>
              <p:nvPr/>
            </p:nvSpPr>
            <p:spPr>
              <a:xfrm>
                <a:off x="4685665" y="5369625"/>
                <a:ext cx="45719" cy="716152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</a:p>
            </p:txBody>
          </p:sp>
        </p:grp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学前儿童饮食障碍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3" name="d183eebc-e3e4-4c1b-b143-63b7885f5f8f.source.8.zh-Hans.pptx" descr="6bc924d2-d3b8-4cc7-874b-25badb06624e"/>
          <p:cNvGrpSpPr/>
          <p:nvPr/>
        </p:nvGrpSpPr>
        <p:grpSpPr>
          <a:xfrm>
            <a:off x="660400" y="1130300"/>
            <a:ext cx="10871200" cy="4913923"/>
            <a:chOff x="660400" y="1309077"/>
            <a:chExt cx="10871200" cy="4913923"/>
          </a:xfrm>
        </p:grpSpPr>
        <p:sp>
          <p:nvSpPr>
            <p:cNvPr id="65" name="ïṩ1ide" descr="bee2a4a6-3dc9-422e-919e-c0a8f9ae1bd3"/>
            <p:cNvSpPr/>
            <p:nvPr/>
          </p:nvSpPr>
          <p:spPr bwMode="auto">
            <a:xfrm>
              <a:off x="4116907" y="1605801"/>
              <a:ext cx="3958186" cy="3963714"/>
            </a:xfrm>
            <a:prstGeom prst="ellipse">
              <a:avLst/>
            </a:prstGeom>
            <a:solidFill>
              <a:schemeClr val="accent1">
                <a:alpha val="15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l"/>
            </a:p>
          </p:txBody>
        </p:sp>
        <p:grpSp>
          <p:nvGrpSpPr>
            <p:cNvPr id="12" name="组合 11" descr="797b5d95-820b-4c9f-b9e2-8d40c5144861"/>
            <p:cNvGrpSpPr/>
            <p:nvPr/>
          </p:nvGrpSpPr>
          <p:grpSpPr>
            <a:xfrm>
              <a:off x="660400" y="1309077"/>
              <a:ext cx="2714281" cy="1155305"/>
              <a:chOff x="699569" y="1634596"/>
              <a:chExt cx="2485271" cy="1611754"/>
            </a:xfrm>
          </p:grpSpPr>
          <p:sp>
            <p:nvSpPr>
              <p:cNvPr id="34" name="Text1" descr="8136c425-307a-4ed2-9135-5c9354b42e7e"/>
              <p:cNvSpPr/>
              <p:nvPr/>
            </p:nvSpPr>
            <p:spPr bwMode="auto">
              <a:xfrm>
                <a:off x="699569" y="2340510"/>
                <a:ext cx="2485271" cy="9058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个体持续食用泥土、纸张等非营养性物质，病因涉及多方面。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35" name="Bullet1" descr="ab835dce-9073-4e43-a4bd-51664d7af8dd"/>
              <p:cNvSpPr txBox="1"/>
              <p:nvPr/>
            </p:nvSpPr>
            <p:spPr bwMode="auto">
              <a:xfrm>
                <a:off x="699569" y="1634596"/>
                <a:ext cx="2485271" cy="643077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80000">
                    <a:schemeClr val="accent1"/>
                  </a:gs>
                </a:gsLst>
                <a:lin ang="2700000" scaled="1"/>
                <a:tileRect/>
              </a:gradFill>
              <a:ln w="12700">
                <a:noFill/>
              </a:ln>
              <a:effectLst>
                <a:outerShdw blurRad="127000" dist="50800" dir="5400000" algn="ctr" rotWithShape="0">
                  <a:schemeClr val="accent1"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 fontScale="92500" lnSpcReduction="10000"/>
              </a:bodyPr>
              <a:lstStyle>
                <a:defPPr>
                  <a:defRPr lang="en-US"/>
                </a:defPPr>
                <a:lvl1pPr algn="ctr">
                  <a:defRPr sz="2800" b="1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r>
                  <a:rPr lang="en-US" sz="1800" b="1" i="0" u="none">
                    <a:solidFill>
                      <a:srgbClr val="FFFFFF"/>
                    </a:solidFill>
                    <a:ea typeface="华康方圆体 Std W7"/>
                  </a:rPr>
                  <a:t>异食癖的表现</a:t>
                </a:r>
                <a:endParaRPr lang="en-US" sz="1800" b="1" i="0" u="none">
                  <a:solidFill>
                    <a:srgbClr val="FFFFFF"/>
                  </a:solidFill>
                  <a:ea typeface="华康方圆体 Std W7"/>
                </a:endParaRPr>
              </a:p>
            </p:txBody>
          </p:sp>
        </p:grpSp>
        <p:grpSp>
          <p:nvGrpSpPr>
            <p:cNvPr id="13" name="组合 12" descr="8b9b0d20-23fe-4852-af0d-67941553963f"/>
            <p:cNvGrpSpPr/>
            <p:nvPr/>
          </p:nvGrpSpPr>
          <p:grpSpPr>
            <a:xfrm>
              <a:off x="660400" y="2561949"/>
              <a:ext cx="2714281" cy="1155305"/>
              <a:chOff x="699569" y="1634596"/>
              <a:chExt cx="2485271" cy="1611754"/>
            </a:xfrm>
          </p:grpSpPr>
          <p:sp>
            <p:nvSpPr>
              <p:cNvPr id="32" name="Text2" descr="c266a817-c9dd-45f4-9176-7e2045158b89"/>
              <p:cNvSpPr/>
              <p:nvPr/>
            </p:nvSpPr>
            <p:spPr bwMode="auto">
              <a:xfrm>
                <a:off x="699569" y="2340510"/>
                <a:ext cx="2485271" cy="9058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提供均衡饮食和心理支持，创造安全环境，预防异食癖。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33" name="Bullet2" descr="425e0376-023c-4d8b-8db9-91c313cf2e34"/>
              <p:cNvSpPr txBox="1"/>
              <p:nvPr/>
            </p:nvSpPr>
            <p:spPr bwMode="auto">
              <a:xfrm>
                <a:off x="699569" y="1634596"/>
                <a:ext cx="2485271" cy="643077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80000">
                    <a:schemeClr val="accent2"/>
                  </a:gs>
                </a:gsLst>
                <a:lin ang="2700000" scaled="1"/>
              </a:gradFill>
              <a:ln w="12700">
                <a:noFill/>
              </a:ln>
              <a:effectLst>
                <a:outerShdw blurRad="127000" dist="50800" dir="5400000" algn="ctr" rotWithShape="0">
                  <a:schemeClr val="accent2"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 fontScale="92500" lnSpcReduction="10000"/>
              </a:bodyPr>
              <a:lstStyle>
                <a:defPPr>
                  <a:defRPr lang="en-US"/>
                </a:defPPr>
                <a:lvl1pPr algn="ctr">
                  <a:defRPr b="1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r>
                  <a:rPr lang="en-US" sz="1800" b="1" i="0" u="none">
                    <a:solidFill>
                      <a:srgbClr val="FFFFFF"/>
                    </a:solidFill>
                    <a:ea typeface="华康方圆体 Std W7"/>
                  </a:rPr>
                  <a:t>异食癖的预防</a:t>
                </a:r>
                <a:endParaRPr lang="en-US" sz="1800" b="1" i="0" u="none">
                  <a:solidFill>
                    <a:srgbClr val="FFFFFF"/>
                  </a:solidFill>
                  <a:ea typeface="华康方圆体 Std W7"/>
                </a:endParaRPr>
              </a:p>
            </p:txBody>
          </p:sp>
        </p:grpSp>
        <p:grpSp>
          <p:nvGrpSpPr>
            <p:cNvPr id="14" name="组合 13" descr="d7545566-5f32-4871-9f5b-848c0b08401b"/>
            <p:cNvGrpSpPr/>
            <p:nvPr/>
          </p:nvGrpSpPr>
          <p:grpSpPr>
            <a:xfrm>
              <a:off x="660400" y="3814823"/>
              <a:ext cx="2714281" cy="1155305"/>
              <a:chOff x="699569" y="1634596"/>
              <a:chExt cx="2485271" cy="1611754"/>
            </a:xfrm>
          </p:grpSpPr>
          <p:sp>
            <p:nvSpPr>
              <p:cNvPr id="30" name="Text3" descr="c36868d1-2a2c-464d-aec6-4c724d30de4d"/>
              <p:cNvSpPr/>
              <p:nvPr/>
            </p:nvSpPr>
            <p:spPr bwMode="auto">
              <a:xfrm>
                <a:off x="699569" y="2340510"/>
                <a:ext cx="2485271" cy="9058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因心理因素反复呕吐，无明显恶心，不影响食欲，体重不减轻。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31" name="Bullet3" descr="ff3e58c3-5213-4cd3-ba99-e2933c12e4b7"/>
              <p:cNvSpPr txBox="1"/>
              <p:nvPr/>
            </p:nvSpPr>
            <p:spPr bwMode="auto">
              <a:xfrm>
                <a:off x="699569" y="1634596"/>
                <a:ext cx="2485271" cy="643077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80000">
                    <a:schemeClr val="accent1"/>
                  </a:gs>
                </a:gsLst>
                <a:lin ang="2700000" scaled="1"/>
                <a:tileRect/>
              </a:gradFill>
              <a:ln w="12700">
                <a:noFill/>
              </a:ln>
              <a:effectLst>
                <a:outerShdw blurRad="127000" dist="50800" dir="5400000" algn="ctr" rotWithShape="0">
                  <a:schemeClr val="accent1"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 fontScale="92500" lnSpcReduction="10000"/>
              </a:bodyPr>
              <a:lstStyle>
                <a:defPPr>
                  <a:defRPr lang="en-US"/>
                </a:defPPr>
                <a:lvl1pPr algn="ctr">
                  <a:defRPr sz="2800" b="1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r>
                  <a:rPr lang="en-US" sz="1800" b="1" i="0" u="none">
                    <a:solidFill>
                      <a:srgbClr val="FFFFFF"/>
                    </a:solidFill>
                    <a:ea typeface="华康方圆体 Std W7"/>
                  </a:rPr>
                  <a:t>神经性呕吐的表现</a:t>
                </a:r>
                <a:endParaRPr lang="en-US" sz="1800" b="1" i="0" u="none">
                  <a:solidFill>
                    <a:srgbClr val="FFFFFF"/>
                  </a:solidFill>
                  <a:ea typeface="华康方圆体 Std W7"/>
                </a:endParaRPr>
              </a:p>
            </p:txBody>
          </p:sp>
        </p:grpSp>
        <p:grpSp>
          <p:nvGrpSpPr>
            <p:cNvPr id="15" name="组合 14" descr="9a46572d-cfb5-4afa-a90b-9d063fef9b0b"/>
            <p:cNvGrpSpPr/>
            <p:nvPr/>
          </p:nvGrpSpPr>
          <p:grpSpPr>
            <a:xfrm>
              <a:off x="660400" y="5067695"/>
              <a:ext cx="2714281" cy="1155305"/>
              <a:chOff x="699569" y="1634596"/>
              <a:chExt cx="2485271" cy="1611754"/>
            </a:xfrm>
          </p:grpSpPr>
          <p:sp>
            <p:nvSpPr>
              <p:cNvPr id="28" name="Text4" descr="7bb65f69-5692-4df7-8eb5-e149ab4c3a57"/>
              <p:cNvSpPr/>
              <p:nvPr/>
            </p:nvSpPr>
            <p:spPr bwMode="auto">
              <a:xfrm>
                <a:off x="699569" y="2340510"/>
                <a:ext cx="2485271" cy="9058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避免心理紧张因素，合理生活制度，补充营养，保持电解质平衡。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29" name="Bullet4" descr="613e64d3-6a31-4e86-8f1e-19725c74453c"/>
              <p:cNvSpPr txBox="1"/>
              <p:nvPr/>
            </p:nvSpPr>
            <p:spPr bwMode="auto">
              <a:xfrm>
                <a:off x="699569" y="1634596"/>
                <a:ext cx="2485271" cy="643077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80000">
                    <a:schemeClr val="accent2"/>
                  </a:gs>
                </a:gsLst>
                <a:lin ang="2700000" scaled="1"/>
              </a:gradFill>
              <a:ln w="12700">
                <a:noFill/>
              </a:ln>
              <a:effectLst>
                <a:outerShdw blurRad="127000" dist="50800" dir="5400000" algn="ctr" rotWithShape="0">
                  <a:schemeClr val="accent2"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 fontScale="92500" lnSpcReduction="10000"/>
              </a:bodyPr>
              <a:lstStyle>
                <a:defPPr>
                  <a:defRPr lang="en-US"/>
                </a:defPPr>
                <a:lvl1pPr algn="ctr">
                  <a:defRPr b="1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r>
                  <a:rPr lang="en-US" sz="1800" b="1" i="0" u="none">
                    <a:solidFill>
                      <a:srgbClr val="FFFFFF"/>
                    </a:solidFill>
                    <a:ea typeface="华康方圆体 Std W7"/>
                  </a:rPr>
                  <a:t>神经性呕吐的预防</a:t>
                </a:r>
                <a:endParaRPr lang="en-US" sz="1800" b="1" i="0" u="none">
                  <a:solidFill>
                    <a:srgbClr val="FFFFFF"/>
                  </a:solidFill>
                  <a:ea typeface="华康方圆体 Std W7"/>
                </a:endParaRPr>
              </a:p>
            </p:txBody>
          </p:sp>
        </p:grpSp>
        <p:grpSp>
          <p:nvGrpSpPr>
            <p:cNvPr id="16" name="组合 15" descr="872a79ed-97bd-4206-abc2-295dfb0863e7"/>
            <p:cNvGrpSpPr/>
            <p:nvPr/>
          </p:nvGrpSpPr>
          <p:grpSpPr>
            <a:xfrm>
              <a:off x="8765451" y="1309077"/>
              <a:ext cx="2766149" cy="1155305"/>
              <a:chOff x="9033629" y="2301585"/>
              <a:chExt cx="2485271" cy="1611754"/>
            </a:xfrm>
          </p:grpSpPr>
          <p:sp>
            <p:nvSpPr>
              <p:cNvPr id="26" name="Text5" descr="3eb494e7-2700-4c15-9a40-5f6f7198f51c"/>
              <p:cNvSpPr/>
              <p:nvPr/>
            </p:nvSpPr>
            <p:spPr bwMode="auto">
              <a:xfrm>
                <a:off x="9033629" y="3007499"/>
                <a:ext cx="2485271" cy="9058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怕胖、心情低落而节食拒食，导致体重下降、营养不良。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27" name="Bullet5" descr="0c9d68e8-23d5-4643-9944-feca281277d9"/>
              <p:cNvSpPr txBox="1"/>
              <p:nvPr/>
            </p:nvSpPr>
            <p:spPr bwMode="auto">
              <a:xfrm>
                <a:off x="9033629" y="2301585"/>
                <a:ext cx="2485271" cy="643077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80000">
                    <a:schemeClr val="accent2"/>
                  </a:gs>
                </a:gsLst>
                <a:lin ang="2700000" scaled="1"/>
              </a:gradFill>
              <a:ln w="12700">
                <a:noFill/>
              </a:ln>
              <a:effectLst>
                <a:outerShdw blurRad="127000" dist="50800" dir="5400000" algn="ctr" rotWithShape="0">
                  <a:schemeClr val="accent2"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 fontScale="92500" lnSpcReduction="10000"/>
              </a:bodyPr>
              <a:lstStyle>
                <a:defPPr>
                  <a:defRPr lang="en-US"/>
                </a:defPPr>
                <a:lvl1pPr algn="ctr">
                  <a:defRPr sz="2800" b="1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r>
                  <a:rPr lang="en-US" sz="1800" b="1" i="0" u="none">
                    <a:solidFill>
                      <a:srgbClr val="FFFFFF"/>
                    </a:solidFill>
                    <a:ea typeface="华康方圆体 Std W7"/>
                  </a:rPr>
                  <a:t>厌食症的表现</a:t>
                </a:r>
                <a:endParaRPr lang="en-US" sz="1800" b="1" i="0" u="none">
                  <a:solidFill>
                    <a:srgbClr val="FFFFFF"/>
                  </a:solidFill>
                  <a:ea typeface="华康方圆体 Std W7"/>
                </a:endParaRPr>
              </a:p>
            </p:txBody>
          </p:sp>
        </p:grpSp>
        <p:grpSp>
          <p:nvGrpSpPr>
            <p:cNvPr id="17" name="组合 16" descr="7587d8a4-b10b-43c7-bec8-f5b4822dd520"/>
            <p:cNvGrpSpPr/>
            <p:nvPr/>
          </p:nvGrpSpPr>
          <p:grpSpPr>
            <a:xfrm>
              <a:off x="8765451" y="2561949"/>
              <a:ext cx="2766149" cy="1155305"/>
              <a:chOff x="9033629" y="2301585"/>
              <a:chExt cx="2485271" cy="1611754"/>
            </a:xfrm>
          </p:grpSpPr>
          <p:sp>
            <p:nvSpPr>
              <p:cNvPr id="24" name="Text6" descr="81581e55-7189-435f-a2b4-380aef95904d"/>
              <p:cNvSpPr/>
              <p:nvPr/>
            </p:nvSpPr>
            <p:spPr bwMode="auto">
              <a:xfrm>
                <a:off x="9033629" y="3007499"/>
                <a:ext cx="2485271" cy="9058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包括小儿、青春期和神经性厌食症，表现和影响各不相同。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25" name="Bullet6" descr="a006fc14-1371-43c1-8189-812eb38f8570"/>
              <p:cNvSpPr txBox="1"/>
              <p:nvPr/>
            </p:nvSpPr>
            <p:spPr bwMode="auto">
              <a:xfrm>
                <a:off x="9033629" y="2301585"/>
                <a:ext cx="2485271" cy="643077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80000">
                    <a:schemeClr val="accent1"/>
                  </a:gs>
                </a:gsLst>
                <a:lin ang="2700000" scaled="1"/>
                <a:tileRect/>
              </a:gradFill>
              <a:ln w="12700">
                <a:noFill/>
              </a:ln>
              <a:effectLst>
                <a:outerShdw blurRad="127000" dist="50800" dir="5400000" algn="ctr" rotWithShape="0">
                  <a:schemeClr val="accent1"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 fontScale="92500" lnSpcReduction="10000"/>
              </a:bodyPr>
              <a:lstStyle>
                <a:defPPr>
                  <a:defRPr lang="en-US"/>
                </a:defPPr>
                <a:lvl1pPr algn="ctr">
                  <a:defRPr b="1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r>
                  <a:rPr lang="en-US" sz="1800" b="1" i="0" u="none">
                    <a:solidFill>
                      <a:srgbClr val="FFFFFF"/>
                    </a:solidFill>
                    <a:ea typeface="华康方圆体 Std W7"/>
                  </a:rPr>
                  <a:t>厌食症的种类</a:t>
                </a:r>
                <a:endParaRPr lang="en-US" sz="1800" b="1" i="0" u="none">
                  <a:solidFill>
                    <a:srgbClr val="FFFFFF"/>
                  </a:solidFill>
                  <a:ea typeface="华康方圆体 Std W7"/>
                </a:endParaRPr>
              </a:p>
            </p:txBody>
          </p:sp>
        </p:grpSp>
        <p:grpSp>
          <p:nvGrpSpPr>
            <p:cNvPr id="18" name="组合 17" descr="b8ff288e-7f02-4afa-b7bd-70114d2eaac1"/>
            <p:cNvGrpSpPr/>
            <p:nvPr/>
          </p:nvGrpSpPr>
          <p:grpSpPr>
            <a:xfrm>
              <a:off x="8765451" y="3814823"/>
              <a:ext cx="2766149" cy="1155305"/>
              <a:chOff x="9033629" y="2301585"/>
              <a:chExt cx="2485271" cy="1611754"/>
            </a:xfrm>
          </p:grpSpPr>
          <p:sp>
            <p:nvSpPr>
              <p:cNvPr id="22" name="Text7" descr="de9e3a68-f4f3-41db-957f-9fa88bb6f585"/>
              <p:cNvSpPr/>
              <p:nvPr/>
            </p:nvSpPr>
            <p:spPr bwMode="auto">
              <a:xfrm>
                <a:off x="9033629" y="3007499"/>
                <a:ext cx="2485271" cy="9058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社会、家庭、疾病、气候情绪和喂养不当等因素可引发厌食症。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23" name="Bullet7" descr="80f36638-7021-40e1-985a-be88955dc1ed"/>
              <p:cNvSpPr txBox="1"/>
              <p:nvPr/>
            </p:nvSpPr>
            <p:spPr bwMode="auto">
              <a:xfrm>
                <a:off x="9033629" y="2301585"/>
                <a:ext cx="2485271" cy="643077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80000">
                    <a:schemeClr val="accent2"/>
                  </a:gs>
                </a:gsLst>
                <a:lin ang="2700000" scaled="1"/>
              </a:gradFill>
              <a:ln w="12700">
                <a:noFill/>
              </a:ln>
              <a:effectLst>
                <a:outerShdw blurRad="127000" dist="50800" dir="5400000" algn="ctr" rotWithShape="0">
                  <a:schemeClr val="accent2"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 fontScale="92500" lnSpcReduction="10000"/>
              </a:bodyPr>
              <a:lstStyle>
                <a:defPPr>
                  <a:defRPr lang="en-US"/>
                </a:defPPr>
                <a:lvl1pPr algn="ctr">
                  <a:defRPr sz="2800" b="1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r>
                  <a:rPr lang="en-US" sz="1800" b="1" i="0" u="none">
                    <a:solidFill>
                      <a:srgbClr val="FFFFFF"/>
                    </a:solidFill>
                    <a:ea typeface="华康方圆体 Std W7"/>
                  </a:rPr>
                  <a:t>厌食症的发病原因</a:t>
                </a:r>
                <a:endParaRPr lang="en-US" sz="1800" b="1" i="0" u="none">
                  <a:solidFill>
                    <a:srgbClr val="FFFFFF"/>
                  </a:solidFill>
                  <a:ea typeface="华康方圆体 Std W7"/>
                </a:endParaRPr>
              </a:p>
            </p:txBody>
          </p:sp>
        </p:grpSp>
        <p:grpSp>
          <p:nvGrpSpPr>
            <p:cNvPr id="19" name="组合 18" descr="e16e6f7c-0728-4d30-960f-a63808297b2e"/>
            <p:cNvGrpSpPr/>
            <p:nvPr/>
          </p:nvGrpSpPr>
          <p:grpSpPr>
            <a:xfrm>
              <a:off x="8765451" y="5067695"/>
              <a:ext cx="2766149" cy="1155305"/>
              <a:chOff x="9033629" y="2301585"/>
              <a:chExt cx="2485271" cy="1611754"/>
            </a:xfrm>
          </p:grpSpPr>
          <p:sp>
            <p:nvSpPr>
              <p:cNvPr id="20" name="Text8" descr="d0828302-185e-4ff4-9b56-acd23c247ada"/>
              <p:cNvSpPr/>
              <p:nvPr/>
            </p:nvSpPr>
            <p:spPr bwMode="auto">
              <a:xfrm>
                <a:off x="9033629" y="3007499"/>
                <a:ext cx="2485271" cy="9058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保持饮食和作息规律，有助于预防学前儿童厌食症。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21" name="Bullet8" descr="59382529-84fe-4463-bd54-df73bbc81124"/>
              <p:cNvSpPr txBox="1"/>
              <p:nvPr/>
            </p:nvSpPr>
            <p:spPr bwMode="auto">
              <a:xfrm>
                <a:off x="9033629" y="2301585"/>
                <a:ext cx="2485271" cy="643077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80000">
                    <a:schemeClr val="accent1"/>
                  </a:gs>
                </a:gsLst>
                <a:lin ang="2700000" scaled="1"/>
                <a:tileRect/>
              </a:gradFill>
              <a:ln w="12700">
                <a:noFill/>
              </a:ln>
              <a:effectLst>
                <a:outerShdw blurRad="127000" dist="50800" dir="5400000" algn="ctr" rotWithShape="0">
                  <a:schemeClr val="accent1"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 fontScale="92500" lnSpcReduction="10000"/>
              </a:bodyPr>
              <a:lstStyle>
                <a:defPPr>
                  <a:defRPr lang="en-US"/>
                </a:defPPr>
                <a:lvl1pPr algn="ctr">
                  <a:defRPr b="1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r>
                  <a:rPr lang="en-US" sz="1800" b="1" i="0" u="none">
                    <a:solidFill>
                      <a:srgbClr val="FFFFFF"/>
                    </a:solidFill>
                    <a:ea typeface="华康方圆体 Std W7"/>
                  </a:rPr>
                  <a:t>厌食症的预防</a:t>
                </a:r>
                <a:endParaRPr lang="en-US" sz="1800" b="1" i="0" u="none">
                  <a:solidFill>
                    <a:srgbClr val="FFFFFF"/>
                  </a:solidFill>
                  <a:ea typeface="华康方圆体 Std W7"/>
                </a:endParaRPr>
              </a:p>
            </p:txBody>
          </p:sp>
        </p:grpSp>
        <p:grpSp>
          <p:nvGrpSpPr>
            <p:cNvPr id="4" name="组合 3" descr="af4f4f11-7cf7-4926-9adb-a82d0738f795"/>
            <p:cNvGrpSpPr/>
            <p:nvPr/>
          </p:nvGrpSpPr>
          <p:grpSpPr>
            <a:xfrm>
              <a:off x="3374681" y="1539555"/>
              <a:ext cx="5390770" cy="3758621"/>
              <a:chOff x="3722788" y="1910929"/>
              <a:chExt cx="4704431" cy="3280083"/>
            </a:xfrm>
          </p:grpSpPr>
          <p:sp>
            <p:nvSpPr>
              <p:cNvPr id="41" name="Title" descr="30d6b695-30eb-4797-8e09-77310f18082b"/>
              <p:cNvSpPr/>
              <p:nvPr/>
            </p:nvSpPr>
            <p:spPr>
              <a:xfrm>
                <a:off x="4655673" y="2245659"/>
                <a:ext cx="2906372" cy="2905230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lumMod val="45000"/>
                      <a:lumOff val="55000"/>
                    </a:schemeClr>
                  </a:gs>
                  <a:gs pos="71000">
                    <a:schemeClr val="accent1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 anchorCtr="0">
                <a:normAutofit/>
              </a:bodyPr>
              <a:lstStyle/>
              <a:p>
                <a:pPr algn="ctr"/>
                <a:r>
                  <a:rPr lang="en-US" sz="2400" b="1" i="0" u="none">
                    <a:solidFill>
                      <a:srgbClr val="FFFFFF"/>
                    </a:solidFill>
                    <a:ea typeface="华康方圆体 Std W7"/>
                  </a:rPr>
                  <a:t>关注学前儿童饮食健康问题</a:t>
                </a:r>
                <a:endParaRPr lang="en-US" sz="2400" b="1" i="0" u="none">
                  <a:solidFill>
                    <a:srgbClr val="FFFFFF"/>
                  </a:solidFill>
                  <a:ea typeface="华康方圆体 Std W7"/>
                </a:endParaRPr>
              </a:p>
            </p:txBody>
          </p:sp>
          <p:cxnSp>
            <p:nvCxnSpPr>
              <p:cNvPr id="42" name="肘形连接符 41" descr="3d476d2a-ca79-4156-9890-cd7016eb9ecf"/>
              <p:cNvCxnSpPr>
                <a:stCxn id="35" idx="3"/>
                <a:endCxn id="41" idx="1"/>
              </p:cNvCxnSpPr>
              <p:nvPr/>
            </p:nvCxnSpPr>
            <p:spPr>
              <a:xfrm>
                <a:off x="3722788" y="1910930"/>
                <a:ext cx="932885" cy="1787344"/>
              </a:xfrm>
              <a:prstGeom prst="bentConnector3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肘形连接符 42" descr="d5af51df-fe80-4569-b352-7b9eff4a1dd6"/>
              <p:cNvCxnSpPr>
                <a:stCxn id="33" idx="3"/>
                <a:endCxn id="41" idx="1"/>
              </p:cNvCxnSpPr>
              <p:nvPr/>
            </p:nvCxnSpPr>
            <p:spPr>
              <a:xfrm>
                <a:off x="3722788" y="3004289"/>
                <a:ext cx="932885" cy="693984"/>
              </a:xfrm>
              <a:prstGeom prst="bentConnector3">
                <a:avLst>
                  <a:gd name="adj1" fmla="val 50000"/>
                </a:avLst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肘形连接符 43" descr="99ac9f80-6ca5-41ca-aa09-a921f7f5fba5"/>
              <p:cNvCxnSpPr>
                <a:stCxn id="31" idx="3"/>
                <a:endCxn id="41" idx="1"/>
              </p:cNvCxnSpPr>
              <p:nvPr/>
            </p:nvCxnSpPr>
            <p:spPr>
              <a:xfrm flipV="1">
                <a:off x="3722788" y="3698274"/>
                <a:ext cx="932885" cy="399377"/>
              </a:xfrm>
              <a:prstGeom prst="bentConnector3">
                <a:avLst>
                  <a:gd name="adj1" fmla="val 50000"/>
                </a:avLst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肘形连接符 44" descr="d604d42e-285c-4508-9963-d3b508f633dc"/>
              <p:cNvCxnSpPr>
                <a:stCxn id="29" idx="3"/>
                <a:endCxn id="41" idx="1"/>
              </p:cNvCxnSpPr>
              <p:nvPr/>
            </p:nvCxnSpPr>
            <p:spPr>
              <a:xfrm flipV="1">
                <a:off x="3722788" y="3698274"/>
                <a:ext cx="932885" cy="1492737"/>
              </a:xfrm>
              <a:prstGeom prst="bentConnector3">
                <a:avLst>
                  <a:gd name="adj1" fmla="val 50000"/>
                </a:avLst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肘形连接符 45" descr="2f8dce7c-0505-49de-a966-08cef1a952c2"/>
              <p:cNvCxnSpPr>
                <a:stCxn id="27" idx="1"/>
                <a:endCxn id="41" idx="3"/>
              </p:cNvCxnSpPr>
              <p:nvPr/>
            </p:nvCxnSpPr>
            <p:spPr>
              <a:xfrm rot="10800000" flipV="1">
                <a:off x="7562045" y="1910929"/>
                <a:ext cx="865174" cy="1787344"/>
              </a:xfrm>
              <a:prstGeom prst="bentConnector3">
                <a:avLst>
                  <a:gd name="adj1" fmla="val 50000"/>
                </a:avLst>
              </a:prstGeom>
              <a:ln w="9525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肘形连接符 46" descr="0868ef18-df62-4362-a874-ed2e63b6d569"/>
              <p:cNvCxnSpPr>
                <a:stCxn id="25" idx="1"/>
                <a:endCxn id="41" idx="3"/>
              </p:cNvCxnSpPr>
              <p:nvPr/>
            </p:nvCxnSpPr>
            <p:spPr>
              <a:xfrm rot="10800000" flipV="1">
                <a:off x="7562045" y="3004289"/>
                <a:ext cx="865174" cy="693984"/>
              </a:xfrm>
              <a:prstGeom prst="bentConnector3">
                <a:avLst>
                  <a:gd name="adj1" fmla="val 50000"/>
                </a:avLst>
              </a:prstGeom>
              <a:ln w="9525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肘形连接符 47" descr="0c5848a2-8881-4317-8635-77626582267c"/>
              <p:cNvCxnSpPr>
                <a:stCxn id="23" idx="1"/>
                <a:endCxn id="41" idx="3"/>
              </p:cNvCxnSpPr>
              <p:nvPr/>
            </p:nvCxnSpPr>
            <p:spPr>
              <a:xfrm rot="10800000">
                <a:off x="7562045" y="3698275"/>
                <a:ext cx="865174" cy="399377"/>
              </a:xfrm>
              <a:prstGeom prst="bentConnector3">
                <a:avLst>
                  <a:gd name="adj1" fmla="val 50000"/>
                </a:avLst>
              </a:prstGeom>
              <a:ln w="9525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肘形连接符 48" descr="7196630d-ccb5-4830-b9ef-f2ccc69dd867"/>
              <p:cNvCxnSpPr>
                <a:stCxn id="21" idx="1"/>
                <a:endCxn id="41" idx="3"/>
              </p:cNvCxnSpPr>
              <p:nvPr/>
            </p:nvCxnSpPr>
            <p:spPr>
              <a:xfrm rot="10800000">
                <a:off x="7562045" y="3698275"/>
                <a:ext cx="865174" cy="1492737"/>
              </a:xfrm>
              <a:prstGeom prst="bentConnector3">
                <a:avLst>
                  <a:gd name="adj1" fmla="val 50000"/>
                </a:avLst>
              </a:prstGeom>
              <a:ln w="9525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学前儿童语言障碍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82" name="2aaea329-2bef-4cea-b14a-35138e3c3843.source.8.zh-Hans.pptx" descr="0e0b80e5-dfe9-4004-8f5a-54f00f93e789"/>
          <p:cNvGrpSpPr/>
          <p:nvPr/>
        </p:nvGrpSpPr>
        <p:grpSpPr>
          <a:xfrm>
            <a:off x="660400" y="1130300"/>
            <a:ext cx="10858500" cy="4916224"/>
            <a:chOff x="660400" y="1130300"/>
            <a:chExt cx="10858500" cy="4916224"/>
          </a:xfrm>
        </p:grpSpPr>
        <p:sp>
          <p:nvSpPr>
            <p:cNvPr id="42" name="iŝľiḑè" descr="a0d57489-2eb2-4993-b6f3-30ea95b6e581"/>
            <p:cNvSpPr/>
            <p:nvPr/>
          </p:nvSpPr>
          <p:spPr bwMode="auto">
            <a:xfrm>
              <a:off x="5531897" y="3379594"/>
              <a:ext cx="1079526" cy="1081702"/>
            </a:xfrm>
            <a:prstGeom prst="ellipse">
              <a:avLst/>
            </a:prstGeom>
            <a:solidFill>
              <a:schemeClr val="tx2">
                <a:alpha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l"/>
            </a:p>
          </p:txBody>
        </p:sp>
        <p:sp>
          <p:nvSpPr>
            <p:cNvPr id="43" name="íSľïḓé" descr="09b036fb-d5f3-4be5-9ff7-81083bf32681"/>
            <p:cNvSpPr/>
            <p:nvPr/>
          </p:nvSpPr>
          <p:spPr bwMode="auto">
            <a:xfrm>
              <a:off x="5303368" y="2347951"/>
              <a:ext cx="911938" cy="1156791"/>
            </a:xfrm>
            <a:custGeom>
              <a:avLst/>
              <a:gdLst>
                <a:gd name="T0" fmla="*/ 109 w 423"/>
                <a:gd name="T1" fmla="*/ 537 h 537"/>
                <a:gd name="T2" fmla="*/ 249 w 423"/>
                <a:gd name="T3" fmla="*/ 0 h 537"/>
                <a:gd name="T4" fmla="*/ 220 w 423"/>
                <a:gd name="T5" fmla="*/ 182 h 537"/>
                <a:gd name="T6" fmla="*/ 420 w 423"/>
                <a:gd name="T7" fmla="*/ 235 h 537"/>
                <a:gd name="T8" fmla="*/ 310 w 423"/>
                <a:gd name="T9" fmla="*/ 419 h 537"/>
                <a:gd name="T10" fmla="*/ 109 w 423"/>
                <a:gd name="T11" fmla="*/ 537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3" h="537">
                  <a:moveTo>
                    <a:pt x="109" y="537"/>
                  </a:moveTo>
                  <a:cubicBezTo>
                    <a:pt x="0" y="350"/>
                    <a:pt x="63" y="110"/>
                    <a:pt x="249" y="0"/>
                  </a:cubicBezTo>
                  <a:cubicBezTo>
                    <a:pt x="198" y="45"/>
                    <a:pt x="184" y="121"/>
                    <a:pt x="220" y="182"/>
                  </a:cubicBezTo>
                  <a:cubicBezTo>
                    <a:pt x="260" y="252"/>
                    <a:pt x="350" y="276"/>
                    <a:pt x="420" y="235"/>
                  </a:cubicBezTo>
                  <a:cubicBezTo>
                    <a:pt x="423" y="234"/>
                    <a:pt x="327" y="360"/>
                    <a:pt x="310" y="419"/>
                  </a:cubicBezTo>
                  <a:cubicBezTo>
                    <a:pt x="231" y="430"/>
                    <a:pt x="157" y="473"/>
                    <a:pt x="109" y="537"/>
                  </a:cubicBezTo>
                  <a:close/>
                </a:path>
              </a:pathLst>
            </a:custGeom>
            <a:solidFill>
              <a:schemeClr val="accent1">
                <a:alpha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algn="l"/>
            </a:p>
          </p:txBody>
        </p:sp>
        <p:sp>
          <p:nvSpPr>
            <p:cNvPr id="44" name="iŝlîḓè" descr="ca8a6b86-850b-4b8f-af1e-a130f6d4a722"/>
            <p:cNvSpPr/>
            <p:nvPr/>
          </p:nvSpPr>
          <p:spPr bwMode="auto">
            <a:xfrm>
              <a:off x="5723425" y="2255451"/>
              <a:ext cx="652939" cy="652939"/>
            </a:xfrm>
            <a:custGeom>
              <a:avLst/>
              <a:gdLst>
                <a:gd name="T0" fmla="*/ 85 w 303"/>
                <a:gd name="T1" fmla="*/ 37 h 303"/>
                <a:gd name="T2" fmla="*/ 266 w 303"/>
                <a:gd name="T3" fmla="*/ 85 h 303"/>
                <a:gd name="T4" fmla="*/ 218 w 303"/>
                <a:gd name="T5" fmla="*/ 267 h 303"/>
                <a:gd name="T6" fmla="*/ 37 w 303"/>
                <a:gd name="T7" fmla="*/ 218 h 303"/>
                <a:gd name="T8" fmla="*/ 85 w 303"/>
                <a:gd name="T9" fmla="*/ 37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" h="303">
                  <a:moveTo>
                    <a:pt x="85" y="37"/>
                  </a:moveTo>
                  <a:cubicBezTo>
                    <a:pt x="149" y="0"/>
                    <a:pt x="230" y="22"/>
                    <a:pt x="266" y="85"/>
                  </a:cubicBezTo>
                  <a:cubicBezTo>
                    <a:pt x="303" y="149"/>
                    <a:pt x="281" y="230"/>
                    <a:pt x="218" y="267"/>
                  </a:cubicBezTo>
                  <a:cubicBezTo>
                    <a:pt x="154" y="303"/>
                    <a:pt x="73" y="282"/>
                    <a:pt x="37" y="218"/>
                  </a:cubicBezTo>
                  <a:cubicBezTo>
                    <a:pt x="0" y="155"/>
                    <a:pt x="22" y="73"/>
                    <a:pt x="85" y="37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l"/>
            </a:p>
          </p:txBody>
        </p:sp>
        <p:sp>
          <p:nvSpPr>
            <p:cNvPr id="45" name="íṩľidé" descr="f943f859-a060-44d0-b798-1d6da857cac7"/>
            <p:cNvSpPr/>
            <p:nvPr/>
          </p:nvSpPr>
          <p:spPr bwMode="auto">
            <a:xfrm>
              <a:off x="6176130" y="2710332"/>
              <a:ext cx="1158966" cy="805291"/>
            </a:xfrm>
            <a:custGeom>
              <a:avLst/>
              <a:gdLst>
                <a:gd name="T0" fmla="*/ 0 w 538"/>
                <a:gd name="T1" fmla="*/ 249 h 374"/>
                <a:gd name="T2" fmla="*/ 538 w 538"/>
                <a:gd name="T3" fmla="*/ 108 h 374"/>
                <a:gd name="T4" fmla="*/ 365 w 538"/>
                <a:gd name="T5" fmla="*/ 172 h 374"/>
                <a:gd name="T6" fmla="*/ 416 w 538"/>
                <a:gd name="T7" fmla="*/ 372 h 374"/>
                <a:gd name="T8" fmla="*/ 202 w 538"/>
                <a:gd name="T9" fmla="*/ 367 h 374"/>
                <a:gd name="T10" fmla="*/ 0 w 538"/>
                <a:gd name="T11" fmla="*/ 249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8" h="374">
                  <a:moveTo>
                    <a:pt x="0" y="249"/>
                  </a:moveTo>
                  <a:cubicBezTo>
                    <a:pt x="111" y="62"/>
                    <a:pt x="351" y="0"/>
                    <a:pt x="538" y="108"/>
                  </a:cubicBezTo>
                  <a:cubicBezTo>
                    <a:pt x="474" y="86"/>
                    <a:pt x="401" y="111"/>
                    <a:pt x="365" y="172"/>
                  </a:cubicBezTo>
                  <a:cubicBezTo>
                    <a:pt x="323" y="241"/>
                    <a:pt x="346" y="331"/>
                    <a:pt x="416" y="372"/>
                  </a:cubicBezTo>
                  <a:cubicBezTo>
                    <a:pt x="419" y="374"/>
                    <a:pt x="262" y="352"/>
                    <a:pt x="202" y="367"/>
                  </a:cubicBezTo>
                  <a:cubicBezTo>
                    <a:pt x="154" y="303"/>
                    <a:pt x="80" y="260"/>
                    <a:pt x="0" y="249"/>
                  </a:cubicBezTo>
                  <a:close/>
                </a:path>
              </a:pathLst>
            </a:custGeom>
            <a:solidFill>
              <a:schemeClr val="accent3">
                <a:alpha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algn="l"/>
            </a:p>
          </p:txBody>
        </p:sp>
        <p:sp>
          <p:nvSpPr>
            <p:cNvPr id="46" name="ïṣḻíḍé" descr="a105ade0-494d-48ce-ba48-8cae1ef747d4"/>
            <p:cNvSpPr/>
            <p:nvPr/>
          </p:nvSpPr>
          <p:spPr bwMode="auto">
            <a:xfrm>
              <a:off x="6906333" y="2914920"/>
              <a:ext cx="652939" cy="651851"/>
            </a:xfrm>
            <a:custGeom>
              <a:avLst/>
              <a:gdLst>
                <a:gd name="T0" fmla="*/ 219 w 303"/>
                <a:gd name="T1" fmla="*/ 37 h 303"/>
                <a:gd name="T2" fmla="*/ 266 w 303"/>
                <a:gd name="T3" fmla="*/ 219 h 303"/>
                <a:gd name="T4" fmla="*/ 84 w 303"/>
                <a:gd name="T5" fmla="*/ 265 h 303"/>
                <a:gd name="T6" fmla="*/ 37 w 303"/>
                <a:gd name="T7" fmla="*/ 83 h 303"/>
                <a:gd name="T8" fmla="*/ 219 w 303"/>
                <a:gd name="T9" fmla="*/ 37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" h="303">
                  <a:moveTo>
                    <a:pt x="219" y="37"/>
                  </a:moveTo>
                  <a:cubicBezTo>
                    <a:pt x="282" y="74"/>
                    <a:pt x="303" y="156"/>
                    <a:pt x="266" y="219"/>
                  </a:cubicBezTo>
                  <a:cubicBezTo>
                    <a:pt x="228" y="282"/>
                    <a:pt x="147" y="303"/>
                    <a:pt x="84" y="265"/>
                  </a:cubicBezTo>
                  <a:cubicBezTo>
                    <a:pt x="21" y="228"/>
                    <a:pt x="0" y="147"/>
                    <a:pt x="37" y="83"/>
                  </a:cubicBezTo>
                  <a:cubicBezTo>
                    <a:pt x="75" y="20"/>
                    <a:pt x="156" y="0"/>
                    <a:pt x="219" y="37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l"/>
            </a:p>
          </p:txBody>
        </p:sp>
        <p:sp>
          <p:nvSpPr>
            <p:cNvPr id="47" name="ïṡľíḋé" descr="6aaef873-9070-488c-a0d1-3aefd50bf4e9"/>
            <p:cNvSpPr/>
            <p:nvPr/>
          </p:nvSpPr>
          <p:spPr bwMode="auto">
            <a:xfrm>
              <a:off x="6708274" y="3667976"/>
              <a:ext cx="850998" cy="913027"/>
            </a:xfrm>
            <a:custGeom>
              <a:avLst/>
              <a:gdLst>
                <a:gd name="T0" fmla="*/ 0 w 395"/>
                <a:gd name="T1" fmla="*/ 0 h 424"/>
                <a:gd name="T2" fmla="*/ 395 w 395"/>
                <a:gd name="T3" fmla="*/ 390 h 424"/>
                <a:gd name="T4" fmla="*/ 252 w 395"/>
                <a:gd name="T5" fmla="*/ 274 h 424"/>
                <a:gd name="T6" fmla="*/ 106 w 395"/>
                <a:gd name="T7" fmla="*/ 420 h 424"/>
                <a:gd name="T8" fmla="*/ 1 w 395"/>
                <a:gd name="T9" fmla="*/ 233 h 424"/>
                <a:gd name="T10" fmla="*/ 0 w 395"/>
                <a:gd name="T11" fmla="*/ 0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424">
                  <a:moveTo>
                    <a:pt x="0" y="0"/>
                  </a:moveTo>
                  <a:cubicBezTo>
                    <a:pt x="217" y="0"/>
                    <a:pt x="393" y="174"/>
                    <a:pt x="395" y="390"/>
                  </a:cubicBezTo>
                  <a:cubicBezTo>
                    <a:pt x="382" y="324"/>
                    <a:pt x="323" y="274"/>
                    <a:pt x="252" y="274"/>
                  </a:cubicBezTo>
                  <a:cubicBezTo>
                    <a:pt x="171" y="274"/>
                    <a:pt x="106" y="339"/>
                    <a:pt x="106" y="420"/>
                  </a:cubicBezTo>
                  <a:cubicBezTo>
                    <a:pt x="106" y="424"/>
                    <a:pt x="44" y="277"/>
                    <a:pt x="1" y="233"/>
                  </a:cubicBezTo>
                  <a:cubicBezTo>
                    <a:pt x="31" y="159"/>
                    <a:pt x="31" y="74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algn="l"/>
            </a:p>
          </p:txBody>
        </p:sp>
        <p:sp>
          <p:nvSpPr>
            <p:cNvPr id="48" name="îsľíḓè" descr="1497d535-7da9-464e-951c-ea3a0d9199aa"/>
            <p:cNvSpPr/>
            <p:nvPr/>
          </p:nvSpPr>
          <p:spPr bwMode="auto">
            <a:xfrm>
              <a:off x="6965098" y="4286092"/>
              <a:ext cx="572410" cy="573499"/>
            </a:xfrm>
            <a:prstGeom prst="ellipse">
              <a:avLst/>
            </a:prstGeom>
            <a:solidFill>
              <a:schemeClr val="accent4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l"/>
            </a:p>
          </p:txBody>
        </p:sp>
        <p:sp>
          <p:nvSpPr>
            <p:cNvPr id="49" name="íSļiďe" descr="c54a13a0-97bb-4b43-a866-2ef1c726b536"/>
            <p:cNvSpPr/>
            <p:nvPr/>
          </p:nvSpPr>
          <p:spPr bwMode="auto">
            <a:xfrm>
              <a:off x="5928013" y="4338327"/>
              <a:ext cx="911938" cy="1157878"/>
            </a:xfrm>
            <a:custGeom>
              <a:avLst/>
              <a:gdLst>
                <a:gd name="T0" fmla="*/ 314 w 423"/>
                <a:gd name="T1" fmla="*/ 0 h 538"/>
                <a:gd name="T2" fmla="*/ 174 w 423"/>
                <a:gd name="T3" fmla="*/ 538 h 538"/>
                <a:gd name="T4" fmla="*/ 203 w 423"/>
                <a:gd name="T5" fmla="*/ 355 h 538"/>
                <a:gd name="T6" fmla="*/ 3 w 423"/>
                <a:gd name="T7" fmla="*/ 302 h 538"/>
                <a:gd name="T8" fmla="*/ 113 w 423"/>
                <a:gd name="T9" fmla="*/ 118 h 538"/>
                <a:gd name="T10" fmla="*/ 314 w 423"/>
                <a:gd name="T11" fmla="*/ 0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3" h="538">
                  <a:moveTo>
                    <a:pt x="314" y="0"/>
                  </a:moveTo>
                  <a:cubicBezTo>
                    <a:pt x="423" y="188"/>
                    <a:pt x="360" y="427"/>
                    <a:pt x="174" y="538"/>
                  </a:cubicBezTo>
                  <a:cubicBezTo>
                    <a:pt x="225" y="492"/>
                    <a:pt x="239" y="416"/>
                    <a:pt x="203" y="355"/>
                  </a:cubicBezTo>
                  <a:cubicBezTo>
                    <a:pt x="163" y="285"/>
                    <a:pt x="73" y="261"/>
                    <a:pt x="3" y="302"/>
                  </a:cubicBezTo>
                  <a:cubicBezTo>
                    <a:pt x="0" y="304"/>
                    <a:pt x="96" y="177"/>
                    <a:pt x="113" y="118"/>
                  </a:cubicBezTo>
                  <a:cubicBezTo>
                    <a:pt x="192" y="107"/>
                    <a:pt x="266" y="64"/>
                    <a:pt x="314" y="0"/>
                  </a:cubicBezTo>
                  <a:close/>
                </a:path>
              </a:pathLst>
            </a:custGeom>
            <a:solidFill>
              <a:schemeClr val="accent3">
                <a:alpha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algn="l"/>
            </a:p>
          </p:txBody>
        </p:sp>
        <p:sp>
          <p:nvSpPr>
            <p:cNvPr id="50" name="îṡḷîde" descr="0daab000-ad07-4cdd-9cc0-7e3a3fdf38fd"/>
            <p:cNvSpPr/>
            <p:nvPr/>
          </p:nvSpPr>
          <p:spPr bwMode="auto">
            <a:xfrm>
              <a:off x="5766955" y="4934677"/>
              <a:ext cx="652939" cy="651851"/>
            </a:xfrm>
            <a:custGeom>
              <a:avLst/>
              <a:gdLst>
                <a:gd name="T0" fmla="*/ 218 w 303"/>
                <a:gd name="T1" fmla="*/ 266 h 303"/>
                <a:gd name="T2" fmla="*/ 37 w 303"/>
                <a:gd name="T3" fmla="*/ 218 h 303"/>
                <a:gd name="T4" fmla="*/ 85 w 303"/>
                <a:gd name="T5" fmla="*/ 36 h 303"/>
                <a:gd name="T6" fmla="*/ 266 w 303"/>
                <a:gd name="T7" fmla="*/ 85 h 303"/>
                <a:gd name="T8" fmla="*/ 218 w 303"/>
                <a:gd name="T9" fmla="*/ 266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" h="303">
                  <a:moveTo>
                    <a:pt x="218" y="266"/>
                  </a:moveTo>
                  <a:cubicBezTo>
                    <a:pt x="154" y="303"/>
                    <a:pt x="73" y="281"/>
                    <a:pt x="37" y="218"/>
                  </a:cubicBezTo>
                  <a:cubicBezTo>
                    <a:pt x="0" y="154"/>
                    <a:pt x="22" y="73"/>
                    <a:pt x="85" y="36"/>
                  </a:cubicBezTo>
                  <a:cubicBezTo>
                    <a:pt x="149" y="0"/>
                    <a:pt x="230" y="22"/>
                    <a:pt x="266" y="85"/>
                  </a:cubicBezTo>
                  <a:cubicBezTo>
                    <a:pt x="303" y="149"/>
                    <a:pt x="281" y="230"/>
                    <a:pt x="218" y="266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l"/>
            </a:p>
          </p:txBody>
        </p:sp>
        <p:sp>
          <p:nvSpPr>
            <p:cNvPr id="51" name="ïSļïḍê" descr="d8adfc20-204b-4fbc-9b74-fd4c8d75d358"/>
            <p:cNvSpPr/>
            <p:nvPr/>
          </p:nvSpPr>
          <p:spPr bwMode="auto">
            <a:xfrm>
              <a:off x="4808222" y="4327444"/>
              <a:ext cx="1158966" cy="805291"/>
            </a:xfrm>
            <a:custGeom>
              <a:avLst/>
              <a:gdLst>
                <a:gd name="T0" fmla="*/ 538 w 538"/>
                <a:gd name="T1" fmla="*/ 125 h 374"/>
                <a:gd name="T2" fmla="*/ 0 w 538"/>
                <a:gd name="T3" fmla="*/ 266 h 374"/>
                <a:gd name="T4" fmla="*/ 173 w 538"/>
                <a:gd name="T5" fmla="*/ 203 h 374"/>
                <a:gd name="T6" fmla="*/ 122 w 538"/>
                <a:gd name="T7" fmla="*/ 2 h 374"/>
                <a:gd name="T8" fmla="*/ 336 w 538"/>
                <a:gd name="T9" fmla="*/ 7 h 374"/>
                <a:gd name="T10" fmla="*/ 538 w 538"/>
                <a:gd name="T11" fmla="*/ 125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8" h="374">
                  <a:moveTo>
                    <a:pt x="538" y="125"/>
                  </a:moveTo>
                  <a:cubicBezTo>
                    <a:pt x="427" y="312"/>
                    <a:pt x="187" y="374"/>
                    <a:pt x="0" y="266"/>
                  </a:cubicBezTo>
                  <a:cubicBezTo>
                    <a:pt x="64" y="289"/>
                    <a:pt x="137" y="263"/>
                    <a:pt x="173" y="203"/>
                  </a:cubicBezTo>
                  <a:cubicBezTo>
                    <a:pt x="215" y="133"/>
                    <a:pt x="192" y="43"/>
                    <a:pt x="122" y="2"/>
                  </a:cubicBezTo>
                  <a:cubicBezTo>
                    <a:pt x="119" y="0"/>
                    <a:pt x="276" y="22"/>
                    <a:pt x="336" y="7"/>
                  </a:cubicBezTo>
                  <a:cubicBezTo>
                    <a:pt x="384" y="71"/>
                    <a:pt x="458" y="114"/>
                    <a:pt x="538" y="125"/>
                  </a:cubicBezTo>
                  <a:close/>
                </a:path>
              </a:pathLst>
            </a:custGeom>
            <a:solidFill>
              <a:schemeClr val="accent1">
                <a:alpha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algn="l"/>
            </a:p>
          </p:txBody>
        </p:sp>
        <p:sp>
          <p:nvSpPr>
            <p:cNvPr id="52" name="îşļîďè" descr="a54b09bc-3fa0-4209-9605-e65eb7ea2a67"/>
            <p:cNvSpPr/>
            <p:nvPr/>
          </p:nvSpPr>
          <p:spPr bwMode="auto">
            <a:xfrm>
              <a:off x="4584047" y="4275209"/>
              <a:ext cx="652939" cy="655116"/>
            </a:xfrm>
            <a:custGeom>
              <a:avLst/>
              <a:gdLst>
                <a:gd name="T0" fmla="*/ 84 w 303"/>
                <a:gd name="T1" fmla="*/ 266 h 304"/>
                <a:gd name="T2" fmla="*/ 37 w 303"/>
                <a:gd name="T3" fmla="*/ 84 h 304"/>
                <a:gd name="T4" fmla="*/ 219 w 303"/>
                <a:gd name="T5" fmla="*/ 38 h 304"/>
                <a:gd name="T6" fmla="*/ 266 w 303"/>
                <a:gd name="T7" fmla="*/ 220 h 304"/>
                <a:gd name="T8" fmla="*/ 84 w 303"/>
                <a:gd name="T9" fmla="*/ 266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" h="304">
                  <a:moveTo>
                    <a:pt x="84" y="266"/>
                  </a:moveTo>
                  <a:cubicBezTo>
                    <a:pt x="21" y="229"/>
                    <a:pt x="0" y="147"/>
                    <a:pt x="37" y="84"/>
                  </a:cubicBezTo>
                  <a:cubicBezTo>
                    <a:pt x="75" y="21"/>
                    <a:pt x="156" y="0"/>
                    <a:pt x="219" y="38"/>
                  </a:cubicBezTo>
                  <a:cubicBezTo>
                    <a:pt x="282" y="75"/>
                    <a:pt x="303" y="157"/>
                    <a:pt x="266" y="220"/>
                  </a:cubicBezTo>
                  <a:cubicBezTo>
                    <a:pt x="228" y="283"/>
                    <a:pt x="147" y="304"/>
                    <a:pt x="84" y="266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l"/>
            </a:p>
          </p:txBody>
        </p:sp>
        <p:sp>
          <p:nvSpPr>
            <p:cNvPr id="53" name="íṣļîdé" descr="69cd1f5c-664d-43f6-8973-fc2c232ef2aa"/>
            <p:cNvSpPr/>
            <p:nvPr/>
          </p:nvSpPr>
          <p:spPr bwMode="auto">
            <a:xfrm>
              <a:off x="4584047" y="3263154"/>
              <a:ext cx="850998" cy="910850"/>
            </a:xfrm>
            <a:custGeom>
              <a:avLst/>
              <a:gdLst>
                <a:gd name="T0" fmla="*/ 395 w 395"/>
                <a:gd name="T1" fmla="*/ 423 h 423"/>
                <a:gd name="T2" fmla="*/ 0 w 395"/>
                <a:gd name="T3" fmla="*/ 33 h 423"/>
                <a:gd name="T4" fmla="*/ 143 w 395"/>
                <a:gd name="T5" fmla="*/ 149 h 423"/>
                <a:gd name="T6" fmla="*/ 289 w 395"/>
                <a:gd name="T7" fmla="*/ 3 h 423"/>
                <a:gd name="T8" fmla="*/ 394 w 395"/>
                <a:gd name="T9" fmla="*/ 190 h 423"/>
                <a:gd name="T10" fmla="*/ 395 w 395"/>
                <a:gd name="T11" fmla="*/ 423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423">
                  <a:moveTo>
                    <a:pt x="395" y="423"/>
                  </a:moveTo>
                  <a:cubicBezTo>
                    <a:pt x="179" y="423"/>
                    <a:pt x="3" y="249"/>
                    <a:pt x="0" y="33"/>
                  </a:cubicBezTo>
                  <a:cubicBezTo>
                    <a:pt x="13" y="100"/>
                    <a:pt x="72" y="149"/>
                    <a:pt x="143" y="149"/>
                  </a:cubicBezTo>
                  <a:cubicBezTo>
                    <a:pt x="224" y="149"/>
                    <a:pt x="289" y="84"/>
                    <a:pt x="289" y="3"/>
                  </a:cubicBezTo>
                  <a:cubicBezTo>
                    <a:pt x="289" y="0"/>
                    <a:pt x="351" y="146"/>
                    <a:pt x="394" y="190"/>
                  </a:cubicBezTo>
                  <a:cubicBezTo>
                    <a:pt x="364" y="264"/>
                    <a:pt x="364" y="349"/>
                    <a:pt x="395" y="423"/>
                  </a:cubicBezTo>
                  <a:close/>
                </a:path>
              </a:pathLst>
            </a:custGeom>
            <a:solidFill>
              <a:schemeClr val="accent3">
                <a:alpha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algn="l"/>
            </a:p>
          </p:txBody>
        </p:sp>
        <p:sp>
          <p:nvSpPr>
            <p:cNvPr id="54" name="ïšḷïḑe" descr="4beb66d4-6a13-4eca-ad82-f7bae4b164d9"/>
            <p:cNvSpPr/>
            <p:nvPr/>
          </p:nvSpPr>
          <p:spPr bwMode="auto">
            <a:xfrm>
              <a:off x="4605811" y="2983478"/>
              <a:ext cx="572410" cy="573499"/>
            </a:xfrm>
            <a:prstGeom prst="ellipse">
              <a:avLst/>
            </a:prstGeom>
            <a:solidFill>
              <a:schemeClr val="accent3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l"/>
            </a:p>
          </p:txBody>
        </p:sp>
        <p:cxnSp>
          <p:nvCxnSpPr>
            <p:cNvPr id="31" name="îsḷiḓé" descr="07d1d78d-47d0-47ca-b50a-7168b9a87d60"/>
            <p:cNvCxnSpPr/>
            <p:nvPr/>
          </p:nvCxnSpPr>
          <p:spPr>
            <a:xfrm>
              <a:off x="1308223" y="2696577"/>
              <a:ext cx="2982594" cy="0"/>
            </a:xfrm>
            <a:prstGeom prst="line">
              <a:avLst/>
            </a:prstGeom>
            <a:ln w="12700" cap="rnd">
              <a:solidFill>
                <a:schemeClr val="tx2">
                  <a:alpha val="5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iṧḷïďé" descr="3016a108-9a43-47d3-96b5-2924531cd859"/>
            <p:cNvCxnSpPr/>
            <p:nvPr/>
          </p:nvCxnSpPr>
          <p:spPr>
            <a:xfrm>
              <a:off x="1308223" y="3855104"/>
              <a:ext cx="2982594" cy="0"/>
            </a:xfrm>
            <a:prstGeom prst="line">
              <a:avLst/>
            </a:prstGeom>
            <a:ln w="12700" cap="rnd">
              <a:solidFill>
                <a:schemeClr val="tx2">
                  <a:alpha val="5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îṥlíďe" descr="56fcc5c0-19ee-4759-81f3-5822a66e25c7"/>
            <p:cNvCxnSpPr/>
            <p:nvPr/>
          </p:nvCxnSpPr>
          <p:spPr>
            <a:xfrm>
              <a:off x="1308223" y="5011482"/>
              <a:ext cx="2982594" cy="0"/>
            </a:xfrm>
            <a:prstGeom prst="line">
              <a:avLst/>
            </a:prstGeom>
            <a:ln w="12700" cap="rnd">
              <a:solidFill>
                <a:schemeClr val="tx2">
                  <a:alpha val="5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iṣļîḓè" descr="dd8ba7df-b6bb-4763-a9c5-94f6d0be1018"/>
            <p:cNvCxnSpPr/>
            <p:nvPr/>
          </p:nvCxnSpPr>
          <p:spPr>
            <a:xfrm>
              <a:off x="7956753" y="2652521"/>
              <a:ext cx="2982594" cy="0"/>
            </a:xfrm>
            <a:prstGeom prst="line">
              <a:avLst/>
            </a:prstGeom>
            <a:ln w="12700" cap="rnd">
              <a:solidFill>
                <a:schemeClr val="tx2">
                  <a:alpha val="5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íšľíḍé" descr="603e5a74-8e92-4946-88a5-30cd187c3a7e"/>
            <p:cNvCxnSpPr/>
            <p:nvPr/>
          </p:nvCxnSpPr>
          <p:spPr>
            <a:xfrm>
              <a:off x="7956753" y="3811048"/>
              <a:ext cx="2982594" cy="0"/>
            </a:xfrm>
            <a:prstGeom prst="line">
              <a:avLst/>
            </a:prstGeom>
            <a:ln w="12700" cap="rnd">
              <a:solidFill>
                <a:schemeClr val="tx2">
                  <a:alpha val="5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íṩliḋê" descr="a4a0c78c-e0a2-486a-ae54-312fd6ea0d52"/>
            <p:cNvCxnSpPr/>
            <p:nvPr/>
          </p:nvCxnSpPr>
          <p:spPr>
            <a:xfrm>
              <a:off x="7956753" y="4967426"/>
              <a:ext cx="2982594" cy="0"/>
            </a:xfrm>
            <a:prstGeom prst="line">
              <a:avLst/>
            </a:prstGeom>
            <a:ln w="12700" cap="rnd">
              <a:solidFill>
                <a:schemeClr val="tx2">
                  <a:alpha val="5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Title" descr="55b24bbc-e78c-4ff0-87d5-c0dbeb3efc61"/>
            <p:cNvSpPr txBox="1"/>
            <p:nvPr/>
          </p:nvSpPr>
          <p:spPr>
            <a:xfrm>
              <a:off x="660400" y="1130300"/>
              <a:ext cx="10858500" cy="461665"/>
            </a:xfrm>
            <a:prstGeom prst="rect">
              <a:avLst/>
            </a:prstGeom>
            <a:noFill/>
          </p:spPr>
          <p:txBody>
            <a:bodyPr vert="horz" wrap="square" rtlCol="0" anchor="t" anchorCtr="1">
              <a:normAutofit/>
            </a:bodyPr>
            <a:lstStyle/>
            <a:p>
              <a:pPr algn="ctr"/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帮助学前儿童克服语言障碍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  <p:grpSp>
          <p:nvGrpSpPr>
            <p:cNvPr id="58" name="组合 57" descr="e0abc5f9-b555-4ffb-a703-2399b0b20e05"/>
            <p:cNvGrpSpPr/>
            <p:nvPr/>
          </p:nvGrpSpPr>
          <p:grpSpPr>
            <a:xfrm>
              <a:off x="1303322" y="1659388"/>
              <a:ext cx="3190619" cy="919996"/>
              <a:chOff x="1303322" y="1659388"/>
              <a:chExt cx="3190619" cy="919996"/>
            </a:xfrm>
          </p:grpSpPr>
          <p:sp>
            <p:nvSpPr>
              <p:cNvPr id="40" name="Text1" descr="8e64ca37-e005-41ac-80d2-63e472e45540"/>
              <p:cNvSpPr/>
              <p:nvPr/>
            </p:nvSpPr>
            <p:spPr bwMode="auto">
              <a:xfrm>
                <a:off x="1303322" y="2026017"/>
                <a:ext cx="3190619" cy="5533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分为接受性和表达性语言障碍，前者需特殊训练，后者或自愈。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41" name="Bullet1" descr="4a1f7e4a-4fe5-459e-937e-a95364851fb1"/>
              <p:cNvSpPr txBox="1"/>
              <p:nvPr/>
            </p:nvSpPr>
            <p:spPr bwMode="auto">
              <a:xfrm>
                <a:off x="1303322" y="1659388"/>
                <a:ext cx="3190564" cy="3666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>
                  <a:spcBef>
                    <a:spcPct val="0"/>
                  </a:spcBef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发育性语言障碍的类型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  <p:grpSp>
          <p:nvGrpSpPr>
            <p:cNvPr id="62" name="组合 61" descr="7b1d4d46-9e82-4b76-8cfa-2a03572d1c83"/>
            <p:cNvGrpSpPr/>
            <p:nvPr/>
          </p:nvGrpSpPr>
          <p:grpSpPr>
            <a:xfrm>
              <a:off x="7692847" y="1635641"/>
              <a:ext cx="3242612" cy="921989"/>
              <a:chOff x="7692847" y="1635641"/>
              <a:chExt cx="3242612" cy="921989"/>
            </a:xfrm>
          </p:grpSpPr>
          <p:sp>
            <p:nvSpPr>
              <p:cNvPr id="25" name="Text2" descr="375a78db-d71c-4bfc-b65a-a6ccc65b099f"/>
              <p:cNvSpPr/>
              <p:nvPr/>
            </p:nvSpPr>
            <p:spPr bwMode="auto">
              <a:xfrm>
                <a:off x="7692908" y="2002270"/>
                <a:ext cx="3242551" cy="5553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针对不同障碍类型进行针对性训练，促进儿童语言能力发展。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26" name="Bullet2" descr="e7c3a939-0d0c-49c6-9703-a8a5953a4e21"/>
              <p:cNvSpPr txBox="1"/>
              <p:nvPr/>
            </p:nvSpPr>
            <p:spPr bwMode="auto">
              <a:xfrm>
                <a:off x="7692847" y="1635641"/>
                <a:ext cx="3242494" cy="3666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spcBef>
                    <a:spcPct val="0"/>
                  </a:spcBef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发育性语言障碍的预防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  <p:grpSp>
          <p:nvGrpSpPr>
            <p:cNvPr id="61" name="组合 60" descr="e1dbdadf-1724-4325-9714-69f2948389ce"/>
            <p:cNvGrpSpPr/>
            <p:nvPr/>
          </p:nvGrpSpPr>
          <p:grpSpPr>
            <a:xfrm>
              <a:off x="1303322" y="2813771"/>
              <a:ext cx="3190619" cy="919996"/>
              <a:chOff x="1303322" y="2813771"/>
              <a:chExt cx="3190619" cy="919996"/>
            </a:xfrm>
          </p:grpSpPr>
          <p:sp>
            <p:nvSpPr>
              <p:cNvPr id="34" name="Text3" descr="c4908414-fe1a-4608-8613-29e1db19a24a"/>
              <p:cNvSpPr/>
              <p:nvPr/>
            </p:nvSpPr>
            <p:spPr bwMode="auto">
              <a:xfrm>
                <a:off x="1303322" y="3180400"/>
                <a:ext cx="3190619" cy="5533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儿童语音不清晰，对某些声母发音困难，重者不知所云。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35" name="Bullet3" descr="3b2564fd-b4d7-4c92-8a55-4094dd37c972"/>
              <p:cNvSpPr txBox="1"/>
              <p:nvPr/>
            </p:nvSpPr>
            <p:spPr bwMode="auto">
              <a:xfrm>
                <a:off x="1303322" y="2813771"/>
                <a:ext cx="3190564" cy="3666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>
                  <a:spcBef>
                    <a:spcPct val="0"/>
                  </a:spcBef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发音性语言障碍的表现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  <p:grpSp>
          <p:nvGrpSpPr>
            <p:cNvPr id="65" name="组合 64" descr="f3388282-af05-4ece-9b69-56ef10d812ed"/>
            <p:cNvGrpSpPr/>
            <p:nvPr/>
          </p:nvGrpSpPr>
          <p:grpSpPr>
            <a:xfrm>
              <a:off x="7692905" y="2769715"/>
              <a:ext cx="3242554" cy="919996"/>
              <a:chOff x="7692905" y="2769715"/>
              <a:chExt cx="3242554" cy="919996"/>
            </a:xfrm>
          </p:grpSpPr>
          <p:sp>
            <p:nvSpPr>
              <p:cNvPr id="19" name="Text4" descr="bdb13600-2370-4d3b-8b23-446815fdcf1d"/>
              <p:cNvSpPr/>
              <p:nvPr/>
            </p:nvSpPr>
            <p:spPr bwMode="auto">
              <a:xfrm>
                <a:off x="7692908" y="3136344"/>
                <a:ext cx="3242551" cy="5533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轻度可能自愈，重度需及早矫正治疗，辅以心理治疗。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20" name="Bullet4" descr="1741bfdd-25f9-45cc-b1f9-f69815bdcc65"/>
              <p:cNvSpPr txBox="1"/>
              <p:nvPr/>
            </p:nvSpPr>
            <p:spPr bwMode="auto">
              <a:xfrm>
                <a:off x="7692905" y="2769715"/>
                <a:ext cx="3242495" cy="3666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spcBef>
                    <a:spcPct val="0"/>
                  </a:spcBef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发音性语言障碍的预防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  <p:grpSp>
          <p:nvGrpSpPr>
            <p:cNvPr id="60" name="组合 59" descr="e62c6c62-4a1e-4a1c-9d36-da6ca7101f38"/>
            <p:cNvGrpSpPr/>
            <p:nvPr/>
          </p:nvGrpSpPr>
          <p:grpSpPr>
            <a:xfrm>
              <a:off x="1303322" y="3976440"/>
              <a:ext cx="3190619" cy="919996"/>
              <a:chOff x="1303322" y="3976440"/>
              <a:chExt cx="3190619" cy="919996"/>
            </a:xfrm>
          </p:grpSpPr>
          <p:sp>
            <p:nvSpPr>
              <p:cNvPr id="36" name="Text5" descr="d67fcf0b-4eac-4ae0-a4ed-3d29884988c5"/>
              <p:cNvSpPr/>
              <p:nvPr/>
            </p:nvSpPr>
            <p:spPr bwMode="auto">
              <a:xfrm>
                <a:off x="1303322" y="4343069"/>
                <a:ext cx="3190619" cy="5533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儿童说话时语音重复、延长或停顿，伴有跺脚等动作，自卑紧张。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37" name="Bullet5" descr="078f57e5-3e07-4541-be48-21ac241fe851"/>
              <p:cNvSpPr txBox="1"/>
              <p:nvPr/>
            </p:nvSpPr>
            <p:spPr bwMode="auto">
              <a:xfrm>
                <a:off x="1303322" y="3976440"/>
                <a:ext cx="3190564" cy="3666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>
                  <a:spcBef>
                    <a:spcPct val="0"/>
                  </a:spcBef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口吃的表现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  <p:grpSp>
          <p:nvGrpSpPr>
            <p:cNvPr id="64" name="组合 63" descr="15d82594-cf92-4a0b-9f13-177481537705"/>
            <p:cNvGrpSpPr/>
            <p:nvPr/>
          </p:nvGrpSpPr>
          <p:grpSpPr>
            <a:xfrm>
              <a:off x="7692905" y="3932384"/>
              <a:ext cx="3242554" cy="919996"/>
              <a:chOff x="7692905" y="3932384"/>
              <a:chExt cx="3242554" cy="919996"/>
            </a:xfrm>
          </p:grpSpPr>
          <p:sp>
            <p:nvSpPr>
              <p:cNvPr id="21" name="Text6" descr="d4ba74d2-0d6b-4a9f-b762-a992964bbc61"/>
              <p:cNvSpPr/>
              <p:nvPr/>
            </p:nvSpPr>
            <p:spPr bwMode="auto">
              <a:xfrm>
                <a:off x="7692908" y="4299013"/>
                <a:ext cx="3242551" cy="5533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消除不良因素，树立信心，鼓励练习，营造和谐家庭氛围。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22" name="Bullet6" descr="71fe3ec5-5ffd-4167-b80e-caaa6179fd04"/>
              <p:cNvSpPr txBox="1"/>
              <p:nvPr/>
            </p:nvSpPr>
            <p:spPr bwMode="auto">
              <a:xfrm>
                <a:off x="7692905" y="3932384"/>
                <a:ext cx="3242495" cy="3666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spcBef>
                    <a:spcPct val="0"/>
                  </a:spcBef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口吃的预防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  <p:grpSp>
          <p:nvGrpSpPr>
            <p:cNvPr id="59" name="组合 58" descr="5cde0af0-6846-475e-ad11-993c27d7ac75"/>
            <p:cNvGrpSpPr/>
            <p:nvPr/>
          </p:nvGrpSpPr>
          <p:grpSpPr>
            <a:xfrm>
              <a:off x="1303322" y="5126528"/>
              <a:ext cx="3190619" cy="919996"/>
              <a:chOff x="1303322" y="5126528"/>
              <a:chExt cx="3190619" cy="919996"/>
            </a:xfrm>
          </p:grpSpPr>
          <p:sp>
            <p:nvSpPr>
              <p:cNvPr id="38" name="Text7" descr="7a7d9651-7f0d-46a3-b0ed-5356931623f8"/>
              <p:cNvSpPr/>
              <p:nvPr/>
            </p:nvSpPr>
            <p:spPr bwMode="auto">
              <a:xfrm>
                <a:off x="1303322" y="5493157"/>
                <a:ext cx="3190619" cy="5533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儿童在某些场合持久拒绝说话，而在其他场合言语正常。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39" name="Bullet7" descr="243edb9d-b8f2-4901-97b9-8d054c7dc068"/>
              <p:cNvSpPr txBox="1"/>
              <p:nvPr/>
            </p:nvSpPr>
            <p:spPr bwMode="auto">
              <a:xfrm>
                <a:off x="1303322" y="5126528"/>
                <a:ext cx="3190564" cy="3666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>
                  <a:spcBef>
                    <a:spcPct val="0"/>
                  </a:spcBef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儿童选择性缄默症的表现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  <p:grpSp>
          <p:nvGrpSpPr>
            <p:cNvPr id="63" name="组合 62" descr="436755c2-bb99-4f94-a4a6-b151eb10d3be"/>
            <p:cNvGrpSpPr/>
            <p:nvPr/>
          </p:nvGrpSpPr>
          <p:grpSpPr>
            <a:xfrm>
              <a:off x="7692905" y="5082472"/>
              <a:ext cx="3242554" cy="919996"/>
              <a:chOff x="7692905" y="5082472"/>
              <a:chExt cx="3242554" cy="919996"/>
            </a:xfrm>
          </p:grpSpPr>
          <p:sp>
            <p:nvSpPr>
              <p:cNvPr id="23" name="Text8" descr="97875598-0d1d-4e5f-b9f2-7e69b2a838d9"/>
              <p:cNvSpPr/>
              <p:nvPr/>
            </p:nvSpPr>
            <p:spPr bwMode="auto">
              <a:xfrm>
                <a:off x="7692908" y="5449101"/>
                <a:ext cx="3242551" cy="5533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以心理治疗为主，避免刺激，消除紧张，转移注意，行为矫正。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24" name="Bullet8" descr="2792f523-857a-4925-9663-d9e4dd8118ef"/>
              <p:cNvSpPr txBox="1"/>
              <p:nvPr/>
            </p:nvSpPr>
            <p:spPr bwMode="auto">
              <a:xfrm>
                <a:off x="7692905" y="5082472"/>
                <a:ext cx="3242495" cy="3666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spcBef>
                    <a:spcPct val="0"/>
                  </a:spcBef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儿童选择性缄默症的预防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学前儿童不良习惯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15" name="300e0c0b-0462-4a6b-95cd-3a67c6baf2bd.source.6.zh-Hans.pptx" descr="6b35661f-1ebc-482d-8a79-826d45c3d2d7"/>
          <p:cNvGrpSpPr/>
          <p:nvPr/>
        </p:nvGrpSpPr>
        <p:grpSpPr>
          <a:xfrm>
            <a:off x="660400" y="1130301"/>
            <a:ext cx="10858500" cy="5003799"/>
            <a:chOff x="660400" y="1130301"/>
            <a:chExt cx="10858500" cy="5003799"/>
          </a:xfrm>
        </p:grpSpPr>
        <p:sp>
          <p:nvSpPr>
            <p:cNvPr id="3" name="Title" descr="e99888bd-fb3b-4c89-8bf2-e986988d8876"/>
            <p:cNvSpPr txBox="1"/>
            <p:nvPr/>
          </p:nvSpPr>
          <p:spPr>
            <a:xfrm>
              <a:off x="660400" y="1130301"/>
              <a:ext cx="2573454" cy="2181612"/>
            </a:xfrm>
            <a:prstGeom prst="roundRect">
              <a:avLst>
                <a:gd name="adj" fmla="val 6882"/>
              </a:avLst>
            </a:prstGeom>
            <a:solidFill>
              <a:schemeClr val="tx1">
                <a:alpha val="5000"/>
              </a:schemeClr>
            </a:solidFill>
          </p:spPr>
          <p:txBody>
            <a:bodyPr wrap="square" lIns="90000" tIns="46800" rIns="90000" bIns="46800" rtlCol="0" anchor="ctr" anchorCtr="0">
              <a:normAutofit/>
            </a:bodyPr>
            <a:lstStyle>
              <a:defPPr>
                <a:defRPr lang="zh-CN"/>
              </a:defPPr>
              <a:lvl1pPr>
                <a:defRPr sz="2400" b="1">
                  <a:cs typeface="+mn-ea"/>
                </a:defRPr>
              </a:lvl1pPr>
            </a:lstStyle>
            <a:p>
              <a:pPr algn="l"/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纠正学前儿童不良习惯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  <p:cxnSp>
          <p:nvCxnSpPr>
            <p:cNvPr id="7" name="直接连接符 6" descr="bd33c845-cccf-41b5-adda-703a6c465d15"/>
            <p:cNvCxnSpPr>
              <a:stCxn id="40" idx="4"/>
              <a:endCxn id="22" idx="0"/>
            </p:cNvCxnSpPr>
            <p:nvPr/>
          </p:nvCxnSpPr>
          <p:spPr>
            <a:xfrm>
              <a:off x="3625852" y="1628097"/>
              <a:ext cx="0" cy="2923707"/>
            </a:xfrm>
            <a:prstGeom prst="line">
              <a:avLst/>
            </a:prstGeom>
            <a:ln>
              <a:solidFill>
                <a:schemeClr val="tx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 descr="bb72a932-bf20-4e8c-bf92-b81c96d6e0d5"/>
            <p:cNvCxnSpPr>
              <a:stCxn id="68" idx="4"/>
              <a:endCxn id="58" idx="0"/>
            </p:cNvCxnSpPr>
            <p:nvPr/>
          </p:nvCxnSpPr>
          <p:spPr>
            <a:xfrm>
              <a:off x="7941064" y="1628097"/>
              <a:ext cx="0" cy="2923707"/>
            </a:xfrm>
            <a:prstGeom prst="line">
              <a:avLst/>
            </a:prstGeom>
            <a:ln>
              <a:solidFill>
                <a:schemeClr val="tx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" name="组合 3" descr="06cd33b7-8d3f-41da-99f2-4387cf008b12"/>
            <p:cNvGrpSpPr/>
            <p:nvPr/>
          </p:nvGrpSpPr>
          <p:grpSpPr>
            <a:xfrm>
              <a:off x="3403298" y="1183481"/>
              <a:ext cx="3800390" cy="1582296"/>
              <a:chOff x="3403298" y="1183481"/>
              <a:chExt cx="3800390" cy="1582296"/>
            </a:xfrm>
          </p:grpSpPr>
          <p:sp>
            <p:nvSpPr>
              <p:cNvPr id="42" name="Text1" descr="24bc054b-e445-427f-9c83-4562cd0b9683"/>
              <p:cNvSpPr txBox="1"/>
              <p:nvPr/>
            </p:nvSpPr>
            <p:spPr>
              <a:xfrm>
                <a:off x="3890498" y="1628096"/>
                <a:ext cx="3313189" cy="1137681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lnSpc>
                    <a:spcPct val="150000"/>
                  </a:lnSpc>
                  <a:defRPr kumimoji="0" sz="1050" i="0" u="none" strike="noStrike" kern="1200" cap="none" spc="0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少数儿童2 - 3岁后仍吮吸手指，受非议会焦虑，还易引发疾病。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43" name="Bullet1" descr="c0b8e4d0-9dc1-4e58-858b-e2cb8df2f358"/>
              <p:cNvSpPr txBox="1"/>
              <p:nvPr/>
            </p:nvSpPr>
            <p:spPr>
              <a:xfrm>
                <a:off x="3890499" y="1183481"/>
                <a:ext cx="3313189" cy="444616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kumimoji="0" sz="1400" b="1" i="0" u="none" strike="noStrike" kern="1200" cap="none" spc="0" normalizeH="0" baseline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吮吸手指的表现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40" name="Number1" descr="48b43ea7-1ce6-47f1-bfb9-84bdc89e0097"/>
              <p:cNvSpPr/>
              <p:nvPr/>
            </p:nvSpPr>
            <p:spPr>
              <a:xfrm>
                <a:off x="3403298" y="1183481"/>
                <a:ext cx="445108" cy="44461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sz="1400" b="1" i="0" u="none">
                    <a:solidFill>
                      <a:srgbClr val="FFFFFF"/>
                    </a:solidFill>
                    <a:latin typeface="Arial" panose="020B0604020202020204"/>
                  </a:rPr>
                  <a:t>1</a:t>
                </a:r>
                <a:endParaRPr lang="en-US" sz="1400" b="1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11" name="组合 10" descr="1b6e5c1e-5a70-4035-806c-cb7703b6350f"/>
            <p:cNvGrpSpPr/>
            <p:nvPr/>
          </p:nvGrpSpPr>
          <p:grpSpPr>
            <a:xfrm>
              <a:off x="3403298" y="2867642"/>
              <a:ext cx="3800390" cy="1582296"/>
              <a:chOff x="3403298" y="2454892"/>
              <a:chExt cx="3800390" cy="1582296"/>
            </a:xfrm>
          </p:grpSpPr>
          <p:sp>
            <p:nvSpPr>
              <p:cNvPr id="10" name="Text2" descr="d373456e-b47b-4ff7-89c8-cd22a6f46642"/>
              <p:cNvSpPr txBox="1"/>
              <p:nvPr/>
            </p:nvSpPr>
            <p:spPr>
              <a:xfrm>
                <a:off x="3890498" y="2899507"/>
                <a:ext cx="3313189" cy="1137681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lnSpc>
                    <a:spcPct val="150000"/>
                  </a:lnSpc>
                  <a:defRPr kumimoji="0" sz="1050" i="0" u="none" strike="noStrike" kern="1200" cap="none" spc="0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培养良好心理社会环境，提供玩具和交往机会，自然消失。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12" name="Bullet2" descr="122ebc3d-7142-4e98-91e4-a4ccf45c2643"/>
              <p:cNvSpPr txBox="1"/>
              <p:nvPr/>
            </p:nvSpPr>
            <p:spPr>
              <a:xfrm>
                <a:off x="3890499" y="2454892"/>
                <a:ext cx="3313189" cy="444616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kumimoji="0" sz="1400" b="1" i="0" u="none" strike="noStrike" kern="1200" cap="none" spc="0" normalizeH="0" baseline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吮吸手指的预防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6" name="Number2" descr="092c42fc-9809-466d-8262-33be58d988b7"/>
              <p:cNvSpPr/>
              <p:nvPr/>
            </p:nvSpPr>
            <p:spPr>
              <a:xfrm>
                <a:off x="3403298" y="2454892"/>
                <a:ext cx="445108" cy="44461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sz="1400" b="1" i="0" u="none">
                    <a:solidFill>
                      <a:srgbClr val="FFFFFF"/>
                    </a:solidFill>
                    <a:latin typeface="Arial" panose="020B0604020202020204"/>
                  </a:rPr>
                  <a:t>2</a:t>
                </a:r>
                <a:endParaRPr lang="en-US" sz="1400" b="1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13" name="组合 12" descr="ff7c6df2-d67b-4ebe-b240-1dc430dd7372"/>
            <p:cNvGrpSpPr/>
            <p:nvPr/>
          </p:nvGrpSpPr>
          <p:grpSpPr>
            <a:xfrm>
              <a:off x="3403298" y="4551804"/>
              <a:ext cx="3800390" cy="1582296"/>
              <a:chOff x="3403298" y="3726303"/>
              <a:chExt cx="3800390" cy="1582296"/>
            </a:xfrm>
          </p:grpSpPr>
          <p:sp>
            <p:nvSpPr>
              <p:cNvPr id="24" name="Text3" descr="92b1fbcc-4d2e-4366-8cc6-5cf54a170662"/>
              <p:cNvSpPr txBox="1"/>
              <p:nvPr/>
            </p:nvSpPr>
            <p:spPr>
              <a:xfrm>
                <a:off x="3890498" y="4170918"/>
                <a:ext cx="3313189" cy="1137681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lnSpc>
                    <a:spcPct val="150000"/>
                  </a:lnSpc>
                  <a:defRPr kumimoji="0" sz="1050" i="0" u="none" strike="noStrike" kern="1200" cap="none" spc="0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儿童心理紧张时咬指甲，严重者咬出血，可能伴有多动等问题。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25" name="Bullet3" descr="ccb03086-48e8-49f7-be3f-8a45eaca50fb"/>
              <p:cNvSpPr txBox="1"/>
              <p:nvPr/>
            </p:nvSpPr>
            <p:spPr>
              <a:xfrm>
                <a:off x="3890499" y="3726303"/>
                <a:ext cx="3313189" cy="444616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kumimoji="0" sz="1400" b="1" i="0" u="none" strike="noStrike" kern="1200" cap="none" spc="0" normalizeH="0" baseline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咬指甲的表现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22" name="Number3" descr="0f380300-4c4b-4485-ba50-c3c304ad86d1"/>
              <p:cNvSpPr/>
              <p:nvPr/>
            </p:nvSpPr>
            <p:spPr>
              <a:xfrm>
                <a:off x="3403298" y="3726303"/>
                <a:ext cx="445108" cy="44461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sz="1400" b="1" i="0" u="none">
                    <a:solidFill>
                      <a:srgbClr val="FFFFFF"/>
                    </a:solidFill>
                    <a:latin typeface="Arial" panose="020B0604020202020204"/>
                  </a:rPr>
                  <a:t>3</a:t>
                </a:r>
                <a:endParaRPr lang="en-US" sz="1400" b="1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16" name="组合 15" descr="e0131a3d-b509-40a5-9641-88b9014e4e20"/>
            <p:cNvGrpSpPr/>
            <p:nvPr/>
          </p:nvGrpSpPr>
          <p:grpSpPr>
            <a:xfrm>
              <a:off x="7718510" y="1183481"/>
              <a:ext cx="3800390" cy="1582296"/>
              <a:chOff x="7718510" y="1183481"/>
              <a:chExt cx="3800390" cy="1582296"/>
            </a:xfrm>
          </p:grpSpPr>
          <p:sp>
            <p:nvSpPr>
              <p:cNvPr id="70" name="Text4" descr="2c61765a-26a4-4684-adad-4d4140bfa336"/>
              <p:cNvSpPr txBox="1"/>
              <p:nvPr/>
            </p:nvSpPr>
            <p:spPr>
              <a:xfrm>
                <a:off x="8205710" y="1628096"/>
                <a:ext cx="3313189" cy="1137681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lnSpc>
                    <a:spcPct val="150000"/>
                  </a:lnSpc>
                  <a:defRPr kumimoji="0" sz="1050" i="0" u="none" strike="noStrike" kern="1200" cap="none" spc="0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消除心理紧张，劝诫责罚无效，苦味剂可助部分儿童克服。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71" name="Bullet4" descr="7e57ef30-264c-4704-8e98-815d8a1c6ffb"/>
              <p:cNvSpPr txBox="1"/>
              <p:nvPr/>
            </p:nvSpPr>
            <p:spPr>
              <a:xfrm>
                <a:off x="8205711" y="1183481"/>
                <a:ext cx="3313189" cy="444616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kumimoji="0" sz="1400" b="1" i="0" u="none" strike="noStrike" kern="1200" cap="none" spc="0" normalizeH="0" baseline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咬指甲的预防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68" name="Number4" descr="73a2943c-1fb3-43fd-867a-e9d7d3e45499"/>
              <p:cNvSpPr/>
              <p:nvPr/>
            </p:nvSpPr>
            <p:spPr>
              <a:xfrm>
                <a:off x="7718510" y="1183481"/>
                <a:ext cx="445108" cy="44461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sz="1400" b="1" i="0" u="none">
                    <a:solidFill>
                      <a:srgbClr val="FFFFFF"/>
                    </a:solidFill>
                    <a:latin typeface="Arial" panose="020B0604020202020204"/>
                  </a:rPr>
                  <a:t>4</a:t>
                </a:r>
                <a:endParaRPr lang="en-US" sz="1400" b="1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17" name="组合 16" descr="0888a130-f348-4e5e-ab46-991ae849d580"/>
            <p:cNvGrpSpPr/>
            <p:nvPr/>
          </p:nvGrpSpPr>
          <p:grpSpPr>
            <a:xfrm>
              <a:off x="7718510" y="2867642"/>
              <a:ext cx="3800390" cy="1582296"/>
              <a:chOff x="7718510" y="2454892"/>
              <a:chExt cx="3800390" cy="1582296"/>
            </a:xfrm>
          </p:grpSpPr>
          <p:sp>
            <p:nvSpPr>
              <p:cNvPr id="65" name="Text5" descr="c59511ee-893e-46bf-8116-3ef0d7742bf3"/>
              <p:cNvSpPr txBox="1"/>
              <p:nvPr/>
            </p:nvSpPr>
            <p:spPr>
              <a:xfrm>
                <a:off x="8205710" y="2899507"/>
                <a:ext cx="3313189" cy="1137681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lnSpc>
                    <a:spcPct val="150000"/>
                  </a:lnSpc>
                  <a:defRPr kumimoji="0" sz="1050" i="0" u="none" strike="noStrike" kern="1200" cap="none" spc="0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儿童用手或其他方式刺激阴部，多在睡前或醒后，伴紧张表现。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66" name="Bullet5" descr="e0bf348e-f40b-48e2-9577-8cdf32f3d416"/>
              <p:cNvSpPr txBox="1"/>
              <p:nvPr/>
            </p:nvSpPr>
            <p:spPr>
              <a:xfrm>
                <a:off x="8205711" y="2454892"/>
                <a:ext cx="3313189" cy="444616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kumimoji="0" sz="1400" b="1" i="0" u="none" strike="noStrike" kern="1200" cap="none" spc="0" normalizeH="0" baseline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习惯性阴部摩擦的表现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63" name="Number5" descr="3ed59203-ee81-4613-9fad-f3f4da7b1898"/>
              <p:cNvSpPr/>
              <p:nvPr/>
            </p:nvSpPr>
            <p:spPr>
              <a:xfrm>
                <a:off x="7718510" y="2454892"/>
                <a:ext cx="445108" cy="44461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sz="1400" b="1" i="0" u="none">
                    <a:solidFill>
                      <a:srgbClr val="FFFFFF"/>
                    </a:solidFill>
                    <a:latin typeface="Arial" panose="020B0604020202020204"/>
                  </a:rPr>
                  <a:t>5</a:t>
                </a:r>
                <a:endParaRPr lang="en-US" sz="1400" b="1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18" name="组合 17" descr="b2e91a57-e482-437f-a57e-3d21dca2c5b8"/>
            <p:cNvGrpSpPr/>
            <p:nvPr/>
          </p:nvGrpSpPr>
          <p:grpSpPr>
            <a:xfrm>
              <a:off x="7718510" y="4551804"/>
              <a:ext cx="3800390" cy="1582296"/>
              <a:chOff x="7718510" y="3726303"/>
              <a:chExt cx="3800390" cy="1582296"/>
            </a:xfrm>
          </p:grpSpPr>
          <p:sp>
            <p:nvSpPr>
              <p:cNvPr id="60" name="Text6" descr="d56cbad3-1d7e-461b-a0f2-da1f433d0bb2"/>
              <p:cNvSpPr txBox="1"/>
              <p:nvPr/>
            </p:nvSpPr>
            <p:spPr>
              <a:xfrm>
                <a:off x="8205710" y="4170918"/>
                <a:ext cx="3313189" cy="1137681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lnSpc>
                    <a:spcPct val="150000"/>
                  </a:lnSpc>
                  <a:defRPr kumimoji="0" sz="1050" i="0" u="none" strike="noStrike" kern="1200" cap="none" spc="0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培养良好习惯，清洗生殖器，纠正睡姿，安排有趣活动转移注意。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61" name="Bullet6" descr="2fbc9ea8-60f2-4095-b1b9-3d96847cff3c"/>
              <p:cNvSpPr txBox="1"/>
              <p:nvPr/>
            </p:nvSpPr>
            <p:spPr>
              <a:xfrm>
                <a:off x="8205711" y="3726303"/>
                <a:ext cx="3313189" cy="444616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kumimoji="0" sz="1400" b="1" i="0" u="none" strike="noStrike" kern="1200" cap="none" spc="0" normalizeH="0" baseline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习惯性阴部摩擦的预防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58" name="Number6" descr="0b3c6f3c-5c14-4b60-9d39-f9ca5aaaec19"/>
              <p:cNvSpPr/>
              <p:nvPr/>
            </p:nvSpPr>
            <p:spPr>
              <a:xfrm>
                <a:off x="7718510" y="3726303"/>
                <a:ext cx="445108" cy="44461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sz="1400" b="1" i="0" u="none">
                    <a:solidFill>
                      <a:srgbClr val="FFFFFF"/>
                    </a:solidFill>
                    <a:latin typeface="Arial" panose="020B0604020202020204"/>
                  </a:rPr>
                  <a:t>6</a:t>
                </a:r>
                <a:endParaRPr lang="en-US" sz="1400" b="1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</p:grp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学前儿童多动症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24" name="720d478c-9421-4f0f-9cb9-00c560b38fe9.source.4.zh-Hans.pptx" descr="bcaf868f-d4f3-495f-8737-05313ae65610"/>
          <p:cNvGrpSpPr/>
          <p:nvPr/>
        </p:nvGrpSpPr>
        <p:grpSpPr>
          <a:xfrm>
            <a:off x="660400" y="1130301"/>
            <a:ext cx="10864850" cy="5003799"/>
            <a:chOff x="660400" y="1130301"/>
            <a:chExt cx="10864850" cy="5003799"/>
          </a:xfrm>
        </p:grpSpPr>
        <p:sp>
          <p:nvSpPr>
            <p:cNvPr id="49" name="Title" descr="b281ac56-607d-484f-a021-eb87d117a4bb"/>
            <p:cNvSpPr>
              <a:spLocks noChangeAspect="1"/>
            </p:cNvSpPr>
            <p:nvPr/>
          </p:nvSpPr>
          <p:spPr>
            <a:xfrm>
              <a:off x="666750" y="1130301"/>
              <a:ext cx="10858500" cy="54609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 anchorCtr="0">
              <a:normAutofit/>
            </a:bodyPr>
            <a:lstStyle/>
            <a:p>
              <a:pPr algn="l"/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应对学前儿童多动症问题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  <p:grpSp>
          <p:nvGrpSpPr>
            <p:cNvPr id="12" name="组合 11" descr="e827f9cc-f6e7-44e4-b3a9-6b2ae3d19329"/>
            <p:cNvGrpSpPr/>
            <p:nvPr/>
          </p:nvGrpSpPr>
          <p:grpSpPr>
            <a:xfrm>
              <a:off x="660400" y="1715072"/>
              <a:ext cx="5381905" cy="2175721"/>
              <a:chOff x="1143981" y="1715072"/>
              <a:chExt cx="5381905" cy="2175721"/>
            </a:xfrm>
          </p:grpSpPr>
          <p:grpSp>
            <p:nvGrpSpPr>
              <p:cNvPr id="10" name="组合 9" descr="15076b71-e016-41e0-a064-0e718ad8f266"/>
              <p:cNvGrpSpPr/>
              <p:nvPr/>
            </p:nvGrpSpPr>
            <p:grpSpPr>
              <a:xfrm>
                <a:off x="1362926" y="1715072"/>
                <a:ext cx="5162960" cy="2175721"/>
                <a:chOff x="660399" y="1715072"/>
                <a:chExt cx="5162960" cy="2175721"/>
              </a:xfrm>
            </p:grpSpPr>
            <p:sp>
              <p:nvSpPr>
                <p:cNvPr id="7" name="ComponentBackground1" descr="6b83bb35-3d40-4dea-ba10-369f98739851"/>
                <p:cNvSpPr/>
                <p:nvPr/>
              </p:nvSpPr>
              <p:spPr>
                <a:xfrm>
                  <a:off x="660399" y="1715072"/>
                  <a:ext cx="5162960" cy="2175721"/>
                </a:xfrm>
                <a:prstGeom prst="roundRect">
                  <a:avLst>
                    <a:gd name="adj" fmla="val 8000"/>
                  </a:avLst>
                </a:prstGeom>
                <a:solidFill>
                  <a:schemeClr val="tx1">
                    <a:alpha val="5000"/>
                  </a:schemeClr>
                </a:solidFill>
                <a:ln w="635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wrap="square" lIns="91440" tIns="45720" rIns="91440" bIns="45720" anchor="ctr" anchorCtr="0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</a:p>
              </p:txBody>
            </p:sp>
            <p:sp>
              <p:nvSpPr>
                <p:cNvPr id="8" name="Text1" descr="201b4eb2-7dfa-4efb-8e06-dec2f2f33648"/>
                <p:cNvSpPr/>
                <p:nvPr/>
              </p:nvSpPr>
              <p:spPr>
                <a:xfrm>
                  <a:off x="942123" y="2195528"/>
                  <a:ext cx="4832341" cy="158898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l">
                    <a:lnSpc>
                      <a:spcPct val="120000"/>
                    </a:lnSpc>
                  </a:pPr>
                  <a:r>
                    <a:rPr lang="en-US" sz="1200" b="0" i="0" u="none">
                      <a:solidFill>
                        <a:srgbClr val="2F2F2F"/>
                      </a:solidFill>
                      <a:ea typeface="思源黑体 CN Normal" panose="020B0400000000000000" charset="-122"/>
                    </a:rPr>
                    <a:t>又称轻微脑功能失调和注意缺陷障碍，有单纯活动注意障碍等类型。</a:t>
                  </a:r>
                  <a:endPara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endParaRPr>
                </a:p>
              </p:txBody>
            </p:sp>
            <p:sp>
              <p:nvSpPr>
                <p:cNvPr id="9" name="Bullet1" descr="98242a11-1f36-47b1-99fc-3b32ecd7331f"/>
                <p:cNvSpPr/>
                <p:nvPr/>
              </p:nvSpPr>
              <p:spPr>
                <a:xfrm>
                  <a:off x="942123" y="1753484"/>
                  <a:ext cx="4832349" cy="442045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 anchorCtr="0">
                  <a:normAutofit/>
                </a:bodyPr>
                <a:lstStyle/>
                <a:p>
                  <a:pPr algn="l">
                    <a:lnSpc>
                      <a:spcPct val="120000"/>
                    </a:lnSpc>
                  </a:pPr>
                  <a:r>
                    <a:rPr lang="en-US" sz="1800" b="1" i="0" u="none">
                      <a:solidFill>
                        <a:srgbClr val="2F2F2F"/>
                      </a:solidFill>
                      <a:ea typeface="华康方圆体 Std W7"/>
                    </a:rPr>
                    <a:t>多动症的别名与类型</a:t>
                  </a:r>
                  <a:endParaRPr lang="en-US" sz="1800" b="1" i="0" u="none">
                    <a:solidFill>
                      <a:srgbClr val="2F2F2F"/>
                    </a:solidFill>
                    <a:ea typeface="华康方圆体 Std W7"/>
                  </a:endParaRPr>
                </a:p>
              </p:txBody>
            </p:sp>
          </p:grpSp>
          <p:sp>
            <p:nvSpPr>
              <p:cNvPr id="11" name="Number1" descr="73eb28ed-ca09-4bee-b7df-a40245065737"/>
              <p:cNvSpPr/>
              <p:nvPr/>
            </p:nvSpPr>
            <p:spPr>
              <a:xfrm>
                <a:off x="1143981" y="1753484"/>
                <a:ext cx="442045" cy="442045"/>
              </a:xfrm>
              <a:prstGeom prst="roundRect">
                <a:avLst/>
              </a:prstGeom>
              <a:solidFill>
                <a:schemeClr val="accent1"/>
              </a:solidFill>
              <a:ln w="12700" cap="flat">
                <a:noFill/>
                <a:prstDash val="solid"/>
                <a:miter/>
              </a:ln>
            </p:spPr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sz="1600" b="0" i="0" u="none">
                    <a:solidFill>
                      <a:srgbClr val="FFFFFF"/>
                    </a:solidFill>
                    <a:latin typeface="Arial" panose="020B0604020202020204"/>
                  </a:rPr>
                  <a:t>1</a:t>
                </a:r>
                <a:endParaRPr lang="en-US" sz="1600" b="0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13" name="组合 12" descr="39b27bd3-d8e5-4185-8a22-431296e32c46"/>
            <p:cNvGrpSpPr/>
            <p:nvPr/>
          </p:nvGrpSpPr>
          <p:grpSpPr>
            <a:xfrm>
              <a:off x="660400" y="3958379"/>
              <a:ext cx="5381905" cy="2175721"/>
              <a:chOff x="1143981" y="1715072"/>
              <a:chExt cx="5381905" cy="2175721"/>
            </a:xfrm>
          </p:grpSpPr>
          <p:grpSp>
            <p:nvGrpSpPr>
              <p:cNvPr id="14" name="组合 13" descr="7a7825d8-3b92-4cf4-9b20-d941a7a02342"/>
              <p:cNvGrpSpPr/>
              <p:nvPr/>
            </p:nvGrpSpPr>
            <p:grpSpPr>
              <a:xfrm>
                <a:off x="1362926" y="1715072"/>
                <a:ext cx="5162960" cy="2175721"/>
                <a:chOff x="660399" y="1715072"/>
                <a:chExt cx="5162960" cy="2175721"/>
              </a:xfrm>
            </p:grpSpPr>
            <p:sp>
              <p:nvSpPr>
                <p:cNvPr id="16" name="ComponentBackground2" descr="c34e1085-e2e6-4ff7-9aac-bf0174922524"/>
                <p:cNvSpPr/>
                <p:nvPr/>
              </p:nvSpPr>
              <p:spPr>
                <a:xfrm>
                  <a:off x="660399" y="1715072"/>
                  <a:ext cx="5162960" cy="2175721"/>
                </a:xfrm>
                <a:prstGeom prst="roundRect">
                  <a:avLst>
                    <a:gd name="adj" fmla="val 8000"/>
                  </a:avLst>
                </a:prstGeom>
                <a:solidFill>
                  <a:schemeClr val="tx1">
                    <a:alpha val="5000"/>
                  </a:schemeClr>
                </a:solidFill>
                <a:ln w="635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wrap="square" lIns="91440" tIns="45720" rIns="91440" bIns="45720" anchor="ctr" anchorCtr="0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</a:p>
              </p:txBody>
            </p:sp>
            <p:sp>
              <p:nvSpPr>
                <p:cNvPr id="17" name="Text2" descr="00a99a56-e074-46b7-b7a6-fdbd721716d7"/>
                <p:cNvSpPr/>
                <p:nvPr/>
              </p:nvSpPr>
              <p:spPr>
                <a:xfrm>
                  <a:off x="942123" y="2195528"/>
                  <a:ext cx="4832341" cy="158898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l">
                    <a:lnSpc>
                      <a:spcPct val="120000"/>
                    </a:lnSpc>
                  </a:pPr>
                  <a:r>
                    <a:rPr lang="en-US" sz="1200" b="0" i="0" u="none">
                      <a:solidFill>
                        <a:srgbClr val="2F2F2F"/>
                      </a:solidFill>
                      <a:ea typeface="思源黑体 CN Normal" panose="020B0400000000000000" charset="-122"/>
                    </a:rPr>
                    <a:t>婴儿期、先学前和学龄期表现不同，学龄期症状最突出。</a:t>
                  </a:r>
                  <a:endPara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endParaRPr>
                </a:p>
              </p:txBody>
            </p:sp>
            <p:sp>
              <p:nvSpPr>
                <p:cNvPr id="18" name="Bullet2" descr="c161ab1c-1854-4560-8e5c-49c7f24d5873"/>
                <p:cNvSpPr/>
                <p:nvPr/>
              </p:nvSpPr>
              <p:spPr>
                <a:xfrm>
                  <a:off x="942123" y="1753484"/>
                  <a:ext cx="4832349" cy="442045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 anchorCtr="0">
                  <a:normAutofit/>
                </a:bodyPr>
                <a:lstStyle/>
                <a:p>
                  <a:pPr algn="l">
                    <a:lnSpc>
                      <a:spcPct val="120000"/>
                    </a:lnSpc>
                  </a:pPr>
                  <a:r>
                    <a:rPr lang="en-US" sz="1800" b="1" i="0" u="none">
                      <a:solidFill>
                        <a:srgbClr val="2F2F2F"/>
                      </a:solidFill>
                      <a:ea typeface="华康方圆体 Std W7"/>
                    </a:rPr>
                    <a:t>不同年龄阶段的表现</a:t>
                  </a:r>
                  <a:endParaRPr lang="en-US" sz="1800" b="1" i="0" u="none">
                    <a:solidFill>
                      <a:srgbClr val="2F2F2F"/>
                    </a:solidFill>
                    <a:ea typeface="华康方圆体 Std W7"/>
                  </a:endParaRPr>
                </a:p>
              </p:txBody>
            </p:sp>
          </p:grpSp>
          <p:sp>
            <p:nvSpPr>
              <p:cNvPr id="15" name="Number2" descr="ec5befbd-b030-48f7-9ed7-d508cf170e59"/>
              <p:cNvSpPr/>
              <p:nvPr/>
            </p:nvSpPr>
            <p:spPr>
              <a:xfrm>
                <a:off x="1143981" y="1753484"/>
                <a:ext cx="442045" cy="442045"/>
              </a:xfrm>
              <a:prstGeom prst="roundRect">
                <a:avLst/>
              </a:prstGeom>
              <a:solidFill>
                <a:schemeClr val="accent1"/>
              </a:solidFill>
              <a:ln w="12700" cap="flat">
                <a:noFill/>
                <a:prstDash val="solid"/>
                <a:miter/>
              </a:ln>
            </p:spPr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sz="1600" b="0" i="0" u="none">
                    <a:solidFill>
                      <a:srgbClr val="FFFFFF"/>
                    </a:solidFill>
                    <a:latin typeface="Arial" panose="020B0604020202020204"/>
                  </a:rPr>
                  <a:t>2</a:t>
                </a:r>
                <a:endParaRPr lang="en-US" sz="1600" b="0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33" name="组合 32" descr="740b7251-7773-458b-a8ec-b23b8bd34e2f"/>
            <p:cNvGrpSpPr/>
            <p:nvPr/>
          </p:nvGrpSpPr>
          <p:grpSpPr>
            <a:xfrm>
              <a:off x="6136995" y="1715072"/>
              <a:ext cx="5381905" cy="2175721"/>
              <a:chOff x="1143981" y="1715072"/>
              <a:chExt cx="5381905" cy="2175721"/>
            </a:xfrm>
          </p:grpSpPr>
          <p:grpSp>
            <p:nvGrpSpPr>
              <p:cNvPr id="34" name="组合 33" descr="8af775ff-4ab4-4d8b-b200-7394d285a81a"/>
              <p:cNvGrpSpPr/>
              <p:nvPr/>
            </p:nvGrpSpPr>
            <p:grpSpPr>
              <a:xfrm>
                <a:off x="1362926" y="1715072"/>
                <a:ext cx="5162960" cy="2175721"/>
                <a:chOff x="660399" y="1715072"/>
                <a:chExt cx="5162960" cy="2175721"/>
              </a:xfrm>
            </p:grpSpPr>
            <p:sp>
              <p:nvSpPr>
                <p:cNvPr id="36" name="ComponentBackground3" descr="1b24d2d8-311f-4e53-a71f-fae5481cc3c0"/>
                <p:cNvSpPr/>
                <p:nvPr/>
              </p:nvSpPr>
              <p:spPr>
                <a:xfrm>
                  <a:off x="660399" y="1715072"/>
                  <a:ext cx="5162960" cy="2175721"/>
                </a:xfrm>
                <a:prstGeom prst="roundRect">
                  <a:avLst>
                    <a:gd name="adj" fmla="val 8000"/>
                  </a:avLst>
                </a:prstGeom>
                <a:solidFill>
                  <a:schemeClr val="tx1">
                    <a:alpha val="5000"/>
                  </a:schemeClr>
                </a:solidFill>
                <a:ln w="635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wrap="square" lIns="91440" tIns="45720" rIns="91440" bIns="45720" anchor="ctr" anchorCtr="0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</a:p>
              </p:txBody>
            </p:sp>
            <p:sp>
              <p:nvSpPr>
                <p:cNvPr id="37" name="Text3" descr="e9d1a4da-4320-430a-8d70-63117c67eb79"/>
                <p:cNvSpPr/>
                <p:nvPr/>
              </p:nvSpPr>
              <p:spPr>
                <a:xfrm>
                  <a:off x="942123" y="2195528"/>
                  <a:ext cx="4832341" cy="158898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l">
                    <a:lnSpc>
                      <a:spcPct val="120000"/>
                    </a:lnSpc>
                  </a:pPr>
                  <a:r>
                    <a:rPr lang="en-US" sz="1200" b="0" i="0" u="none">
                      <a:solidFill>
                        <a:srgbClr val="2F2F2F"/>
                      </a:solidFill>
                      <a:ea typeface="思源黑体 CN Normal" panose="020B0400000000000000" charset="-122"/>
                    </a:rPr>
                    <a:t>培养规律生活，耐心教育训练，不迁就不适宜行为。</a:t>
                  </a:r>
                  <a:endPara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endParaRPr>
                </a:p>
              </p:txBody>
            </p:sp>
            <p:sp>
              <p:nvSpPr>
                <p:cNvPr id="38" name="Bullet3" descr="018ed229-df48-4332-8b83-c6188e6485c8"/>
                <p:cNvSpPr/>
                <p:nvPr/>
              </p:nvSpPr>
              <p:spPr>
                <a:xfrm>
                  <a:off x="942123" y="1753484"/>
                  <a:ext cx="4832349" cy="442045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 anchorCtr="0">
                  <a:normAutofit/>
                </a:bodyPr>
                <a:lstStyle/>
                <a:p>
                  <a:pPr algn="l">
                    <a:lnSpc>
                      <a:spcPct val="120000"/>
                    </a:lnSpc>
                  </a:pPr>
                  <a:r>
                    <a:rPr lang="en-US" sz="1800" b="1" i="0" u="none">
                      <a:solidFill>
                        <a:srgbClr val="2F2F2F"/>
                      </a:solidFill>
                      <a:ea typeface="华康方圆体 Std W7"/>
                    </a:rPr>
                    <a:t>对多动症儿童的教育训练</a:t>
                  </a:r>
                  <a:endParaRPr lang="en-US" sz="1800" b="1" i="0" u="none">
                    <a:solidFill>
                      <a:srgbClr val="2F2F2F"/>
                    </a:solidFill>
                    <a:ea typeface="华康方圆体 Std W7"/>
                  </a:endParaRPr>
                </a:p>
              </p:txBody>
            </p:sp>
          </p:grpSp>
          <p:sp>
            <p:nvSpPr>
              <p:cNvPr id="35" name="Number3" descr="e019effc-f745-470b-b4d0-26a757ebc63c"/>
              <p:cNvSpPr/>
              <p:nvPr/>
            </p:nvSpPr>
            <p:spPr>
              <a:xfrm>
                <a:off x="1143981" y="1753484"/>
                <a:ext cx="442045" cy="442045"/>
              </a:xfrm>
              <a:prstGeom prst="roundRect">
                <a:avLst/>
              </a:prstGeom>
              <a:solidFill>
                <a:schemeClr val="accent1"/>
              </a:solidFill>
              <a:ln w="12700" cap="flat">
                <a:noFill/>
                <a:prstDash val="solid"/>
                <a:miter/>
              </a:ln>
            </p:spPr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sz="1600" b="0" i="0" u="none">
                    <a:solidFill>
                      <a:srgbClr val="FFFFFF"/>
                    </a:solidFill>
                    <a:latin typeface="Arial" panose="020B0604020202020204"/>
                  </a:rPr>
                  <a:t>3</a:t>
                </a:r>
                <a:endParaRPr lang="en-US" sz="1600" b="0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39" name="组合 38" descr="5182a1bb-a90c-41ab-99d6-aac0669956c7"/>
            <p:cNvGrpSpPr/>
            <p:nvPr/>
          </p:nvGrpSpPr>
          <p:grpSpPr>
            <a:xfrm>
              <a:off x="6136995" y="3958379"/>
              <a:ext cx="5381905" cy="2175721"/>
              <a:chOff x="1143981" y="1715072"/>
              <a:chExt cx="5381905" cy="2175721"/>
            </a:xfrm>
          </p:grpSpPr>
          <p:grpSp>
            <p:nvGrpSpPr>
              <p:cNvPr id="40" name="组合 39" descr="1ba279c8-4031-46de-90d3-c6be882cea8d"/>
              <p:cNvGrpSpPr/>
              <p:nvPr/>
            </p:nvGrpSpPr>
            <p:grpSpPr>
              <a:xfrm>
                <a:off x="1362926" y="1715072"/>
                <a:ext cx="5162960" cy="2175721"/>
                <a:chOff x="660399" y="1715072"/>
                <a:chExt cx="5162960" cy="2175721"/>
              </a:xfrm>
            </p:grpSpPr>
            <p:sp>
              <p:nvSpPr>
                <p:cNvPr id="42" name="ComponentBackground4" descr="c76046db-d72d-4da6-b3ef-0e746837fc6d"/>
                <p:cNvSpPr/>
                <p:nvPr/>
              </p:nvSpPr>
              <p:spPr>
                <a:xfrm>
                  <a:off x="660399" y="1715072"/>
                  <a:ext cx="5162960" cy="2175721"/>
                </a:xfrm>
                <a:prstGeom prst="roundRect">
                  <a:avLst>
                    <a:gd name="adj" fmla="val 8000"/>
                  </a:avLst>
                </a:prstGeom>
                <a:solidFill>
                  <a:schemeClr val="tx1">
                    <a:alpha val="5000"/>
                  </a:schemeClr>
                </a:solidFill>
                <a:ln w="635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wrap="square" lIns="91440" tIns="45720" rIns="91440" bIns="45720" anchor="ctr" anchorCtr="0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</a:p>
              </p:txBody>
            </p:sp>
            <p:sp>
              <p:nvSpPr>
                <p:cNvPr id="43" name="Text4" descr="060a5c50-9498-42c3-9d49-e634adc88f5a"/>
                <p:cNvSpPr/>
                <p:nvPr/>
              </p:nvSpPr>
              <p:spPr>
                <a:xfrm>
                  <a:off x="942123" y="2195528"/>
                  <a:ext cx="4832341" cy="158898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l">
                    <a:lnSpc>
                      <a:spcPct val="120000"/>
                    </a:lnSpc>
                  </a:pPr>
                  <a:r>
                    <a:rPr lang="en-US" sz="1200" b="0" i="0" u="none">
                      <a:solidFill>
                        <a:srgbClr val="2F2F2F"/>
                      </a:solidFill>
                      <a:ea typeface="思源黑体 CN Normal" panose="020B0400000000000000" charset="-122"/>
                    </a:rPr>
                    <a:t>治疗能改善症状，多数随年龄增长症状消失，治疗与不治疗差别大。</a:t>
                  </a:r>
                  <a:endPara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endParaRPr>
                </a:p>
              </p:txBody>
            </p:sp>
            <p:sp>
              <p:nvSpPr>
                <p:cNvPr id="44" name="Bullet4" descr="633bae8c-099e-4d0e-9c8f-6b53d837867e"/>
                <p:cNvSpPr/>
                <p:nvPr/>
              </p:nvSpPr>
              <p:spPr>
                <a:xfrm>
                  <a:off x="942123" y="1753484"/>
                  <a:ext cx="4832349" cy="442045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 anchorCtr="0">
                  <a:normAutofit/>
                </a:bodyPr>
                <a:lstStyle/>
                <a:p>
                  <a:pPr algn="l">
                    <a:lnSpc>
                      <a:spcPct val="120000"/>
                    </a:lnSpc>
                  </a:pPr>
                  <a:r>
                    <a:rPr lang="en-US" sz="1800" b="1" i="0" u="none">
                      <a:solidFill>
                        <a:srgbClr val="2F2F2F"/>
                      </a:solidFill>
                      <a:ea typeface="华康方圆体 Std W7"/>
                    </a:rPr>
                    <a:t>行为治疗的疗效</a:t>
                  </a:r>
                  <a:endParaRPr lang="en-US" sz="1800" b="1" i="0" u="none">
                    <a:solidFill>
                      <a:srgbClr val="2F2F2F"/>
                    </a:solidFill>
                    <a:ea typeface="华康方圆体 Std W7"/>
                  </a:endParaRPr>
                </a:p>
              </p:txBody>
            </p:sp>
          </p:grpSp>
          <p:sp>
            <p:nvSpPr>
              <p:cNvPr id="41" name="Number4" descr="316b6603-9f82-4190-8c3d-3bad9ff82491"/>
              <p:cNvSpPr/>
              <p:nvPr/>
            </p:nvSpPr>
            <p:spPr>
              <a:xfrm>
                <a:off x="1143981" y="1753484"/>
                <a:ext cx="442045" cy="442045"/>
              </a:xfrm>
              <a:prstGeom prst="roundRect">
                <a:avLst/>
              </a:prstGeom>
              <a:solidFill>
                <a:schemeClr val="accent1"/>
              </a:solidFill>
              <a:ln w="12700" cap="flat">
                <a:noFill/>
                <a:prstDash val="solid"/>
                <a:miter/>
              </a:ln>
            </p:spPr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sz="1600" b="0" i="0" u="none">
                    <a:solidFill>
                      <a:srgbClr val="FFFFFF"/>
                    </a:solidFill>
                    <a:latin typeface="Arial" panose="020B0604020202020204"/>
                  </a:rPr>
                  <a:t>4</a:t>
                </a:r>
                <a:endParaRPr lang="en-US" sz="1600" b="0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</p:grp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bb3523dd-afd1-4a31-810b-d96559c8cd9a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4800" b="0" i="0" u="none">
                <a:solidFill>
                  <a:srgbClr val="639CEF"/>
                </a:solidFill>
                <a:ea typeface="华康方圆体 Std W7"/>
              </a:rPr>
              <a:t>学前儿童心理疾患及其预防</a:t>
            </a:r>
            <a:endParaRPr lang="en-US" sz="4800" b="0" i="0" u="none">
              <a:solidFill>
                <a:srgbClr val="639CEF"/>
              </a:solidFill>
              <a:ea typeface="华康方圆体 Std W7"/>
            </a:endParaRPr>
          </a:p>
        </p:txBody>
      </p:sp>
      <p:sp>
        <p:nvSpPr>
          <p:cNvPr id="3" name="文本占位符 2" descr="837f6c69-ed63-408e-9ecf-fe4bd514ac8e"/>
          <p:cNvSpPr>
            <a:spLocks noGrp="1"/>
          </p:cNvSpPr>
          <p:nvPr>
            <p:ph type="body" idx="1" hasCustomPrompt="1"/>
          </p:nvPr>
        </p:nvSpPr>
        <p:spPr/>
        <p:txBody>
          <a:bodyPr/>
          <a:lstStyle/>
          <a:p>
            <a:pPr algn="l">
              <a:lnSpc>
                <a:spcPct val="120000"/>
              </a:lnSpc>
              <a:spcBef>
                <a:spcPts val="1000"/>
              </a:spcBef>
            </a:pPr>
            <a:r>
              <a:rPr lang="en-US" sz="2400" b="0" i="0" u="none">
                <a:solidFill>
                  <a:srgbClr val="2F2F2F"/>
                </a:solidFill>
                <a:ea typeface="思源黑体 CN Normal" panose="020B0400000000000000" charset="-122"/>
              </a:rPr>
              <a:t>了解学前儿童心理疾患及预防策略</a:t>
            </a:r>
            <a:endParaRPr lang="en-US" sz="2400" b="0" i="0" u="none">
              <a:solidFill>
                <a:srgbClr val="2F2F2F"/>
              </a:solidFill>
              <a:ea typeface="思源黑体 CN Normal" panose="020B0400000000000000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目录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50" name="11fff807-3411-4c94-9a46-322b152dc184.source.3.zh-Hans.pptx" descr="68c4d5ac-482b-4c42-8ac1-abb6183a07ab"/>
          <p:cNvGrpSpPr/>
          <p:nvPr/>
        </p:nvGrpSpPr>
        <p:grpSpPr>
          <a:xfrm>
            <a:off x="0" y="1130300"/>
            <a:ext cx="12192000" cy="5727700"/>
            <a:chOff x="0" y="1130300"/>
            <a:chExt cx="12192000" cy="5727700"/>
          </a:xfrm>
        </p:grpSpPr>
        <p:sp>
          <p:nvSpPr>
            <p:cNvPr id="35" name="矩形 34" descr="110051ae-d58c-4b8d-8d3b-b8566432bf07"/>
            <p:cNvSpPr/>
            <p:nvPr/>
          </p:nvSpPr>
          <p:spPr>
            <a:xfrm>
              <a:off x="0" y="3354613"/>
              <a:ext cx="12192000" cy="3503387"/>
            </a:xfrm>
            <a:prstGeom prst="rect">
              <a:avLst/>
            </a:prstGeom>
            <a:gradFill flip="none" rotWithShape="1">
              <a:gsLst>
                <a:gs pos="51000">
                  <a:schemeClr val="bg1"/>
                </a:gs>
                <a:gs pos="100000">
                  <a:schemeClr val="accent1">
                    <a:lumMod val="20000"/>
                    <a:lumOff val="80000"/>
                    <a:alpha val="50000"/>
                  </a:schemeClr>
                </a:gs>
              </a:gsLst>
              <a:lin ang="16200000" scaled="1"/>
              <a:tileRect/>
            </a:gradFill>
            <a:ln w="12700"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</a:p>
          </p:txBody>
        </p:sp>
        <p:cxnSp>
          <p:nvCxnSpPr>
            <p:cNvPr id="3" name="直接连接符 2" descr="f30950da-1dce-4748-a7f5-5ef8f7c9ea9a"/>
            <p:cNvCxnSpPr/>
            <p:nvPr/>
          </p:nvCxnSpPr>
          <p:spPr>
            <a:xfrm>
              <a:off x="0" y="3354614"/>
              <a:ext cx="11488758" cy="0"/>
            </a:xfrm>
            <a:prstGeom prst="line">
              <a:avLst/>
            </a:prstGeom>
            <a:ln w="38100" cap="rnd">
              <a:gradFill flip="none" rotWithShape="1">
                <a:gsLst>
                  <a:gs pos="34000">
                    <a:schemeClr val="accent1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 descr="811dc5d7-102b-40d3-89e1-fab02501ec1b"/>
            <p:cNvCxnSpPr/>
            <p:nvPr/>
          </p:nvCxnSpPr>
          <p:spPr>
            <a:xfrm rot="900000">
              <a:off x="11013008" y="3120960"/>
              <a:ext cx="505892" cy="172385"/>
            </a:xfrm>
            <a:prstGeom prst="line">
              <a:avLst/>
            </a:prstGeom>
            <a:ln w="38100" cap="rnd">
              <a:gradFill flip="none" rotWithShape="1">
                <a:gsLst>
                  <a:gs pos="34000">
                    <a:schemeClr val="accent1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组合 10" descr="c6f825a1-af98-43b2-ad61-d10ee316b8d1"/>
            <p:cNvGrpSpPr/>
            <p:nvPr/>
          </p:nvGrpSpPr>
          <p:grpSpPr>
            <a:xfrm>
              <a:off x="901704" y="2999367"/>
              <a:ext cx="3107330" cy="1935853"/>
              <a:chOff x="160849" y="3073753"/>
              <a:chExt cx="3107330" cy="1935853"/>
            </a:xfrm>
          </p:grpSpPr>
          <p:sp>
            <p:nvSpPr>
              <p:cNvPr id="5" name="Number1" descr="808a59dc-b61d-4143-b0d0-ba0837d058ce"/>
              <p:cNvSpPr/>
              <p:nvPr/>
            </p:nvSpPr>
            <p:spPr>
              <a:xfrm>
                <a:off x="1352741" y="3073753"/>
                <a:ext cx="704628" cy="704628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75000">
                    <a:schemeClr val="accent1"/>
                  </a:gs>
                </a:gsLst>
                <a:lin ang="2700000" scaled="1"/>
                <a:tileRect/>
              </a:gradFill>
              <a:ln w="12700">
                <a:solidFill>
                  <a:schemeClr val="bg1"/>
                </a:solidFill>
              </a:ln>
              <a:effectLst>
                <a:outerShdw blurRad="127000" dist="63500" dir="2700000" algn="tl" rotWithShape="0">
                  <a:schemeClr val="accent1"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en-US" sz="2000" b="1" i="0" u="none">
                    <a:solidFill>
                      <a:srgbClr val="FFFFFF"/>
                    </a:solidFill>
                    <a:latin typeface="Arial" panose="020B0604020202020204"/>
                  </a:rPr>
                  <a:t>01</a:t>
                </a:r>
                <a:endParaRPr lang="en-US" sz="2000" b="1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  <p:sp>
            <p:nvSpPr>
              <p:cNvPr id="6" name="Bullet1" descr="15fcb100-a084-4cff-b228-bb8e4a4c37e1"/>
              <p:cNvSpPr txBox="1"/>
              <p:nvPr/>
            </p:nvSpPr>
            <p:spPr>
              <a:xfrm>
                <a:off x="160849" y="4112969"/>
                <a:ext cx="3107330" cy="8966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l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2400" b="1" i="0" u="none" strike="noStrike">
                    <a:solidFill>
                      <a:srgbClr val="2F2F2F"/>
                    </a:solidFill>
                    <a:ea typeface="华康方圆体 Std W7"/>
                  </a:rPr>
                  <a:t>紧张状态与学前儿童适应</a:t>
                </a:r>
                <a:endParaRPr lang="en-US" sz="2400" b="1" i="0" u="none" strike="noStrik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cxnSp>
            <p:nvCxnSpPr>
              <p:cNvPr id="8" name="直接连接符 7" descr="2d87d553-4edc-4bad-8ae2-dd68b6710afa"/>
              <p:cNvCxnSpPr>
                <a:stCxn id="5" idx="4"/>
              </p:cNvCxnSpPr>
              <p:nvPr/>
            </p:nvCxnSpPr>
            <p:spPr>
              <a:xfrm>
                <a:off x="1705055" y="3778381"/>
                <a:ext cx="0" cy="260939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0" scaled="0"/>
                </a:gra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组合 11" descr="74527d59-ab7f-4a12-9f66-932d76a65725"/>
            <p:cNvGrpSpPr/>
            <p:nvPr/>
          </p:nvGrpSpPr>
          <p:grpSpPr>
            <a:xfrm>
              <a:off x="4535985" y="2999367"/>
              <a:ext cx="3107330" cy="1935853"/>
              <a:chOff x="160849" y="3073753"/>
              <a:chExt cx="3107330" cy="1935853"/>
            </a:xfrm>
          </p:grpSpPr>
          <p:sp>
            <p:nvSpPr>
              <p:cNvPr id="13" name="Number2" descr="4363f9ab-fe15-4fa1-9fe9-b39c0b177d98"/>
              <p:cNvSpPr/>
              <p:nvPr/>
            </p:nvSpPr>
            <p:spPr>
              <a:xfrm>
                <a:off x="1352741" y="3073753"/>
                <a:ext cx="704628" cy="704628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75000">
                    <a:schemeClr val="accent2"/>
                  </a:gs>
                </a:gsLst>
                <a:lin ang="2700000" scaled="1"/>
                <a:tileRect/>
              </a:gradFill>
              <a:ln w="12700">
                <a:solidFill>
                  <a:schemeClr val="bg1"/>
                </a:solidFill>
              </a:ln>
              <a:effectLst>
                <a:outerShdw blurRad="127000" dist="63500" dir="2700000" algn="tl" rotWithShape="0">
                  <a:schemeClr val="accent2"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en-US" sz="2000" b="1" i="0" u="none">
                    <a:solidFill>
                      <a:srgbClr val="FFFFFF"/>
                    </a:solidFill>
                    <a:latin typeface="Arial" panose="020B0604020202020204"/>
                  </a:rPr>
                  <a:t>02</a:t>
                </a:r>
                <a:endParaRPr lang="en-US" sz="2000" b="1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  <p:sp>
            <p:nvSpPr>
              <p:cNvPr id="14" name="Bullet2" descr="cdf8aa6b-59c7-4520-bc78-5a2381be093a"/>
              <p:cNvSpPr txBox="1"/>
              <p:nvPr/>
            </p:nvSpPr>
            <p:spPr>
              <a:xfrm>
                <a:off x="160849" y="4112969"/>
                <a:ext cx="3107330" cy="8966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l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2400" b="1" i="0" u="none" strike="noStrike">
                    <a:solidFill>
                      <a:srgbClr val="2F2F2F"/>
                    </a:solidFill>
                    <a:ea typeface="华康方圆体 Std W7"/>
                  </a:rPr>
                  <a:t>学前儿童问题行为及其预防</a:t>
                </a:r>
                <a:endParaRPr lang="en-US" sz="2400" b="1" i="0" u="none" strike="noStrik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cxnSp>
            <p:nvCxnSpPr>
              <p:cNvPr id="16" name="直接连接符 15" descr="369d24fc-a7e0-4898-a32b-99663284037a"/>
              <p:cNvCxnSpPr>
                <a:stCxn id="13" idx="4"/>
              </p:cNvCxnSpPr>
              <p:nvPr/>
            </p:nvCxnSpPr>
            <p:spPr>
              <a:xfrm>
                <a:off x="1705055" y="3778381"/>
                <a:ext cx="0" cy="260939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0" scaled="0"/>
                </a:gra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" name="组合 16" descr="ae4f2afb-5f40-4a43-8570-4ea3c7658c69"/>
            <p:cNvGrpSpPr/>
            <p:nvPr/>
          </p:nvGrpSpPr>
          <p:grpSpPr>
            <a:xfrm>
              <a:off x="8170266" y="2999367"/>
              <a:ext cx="3107330" cy="1935853"/>
              <a:chOff x="160849" y="3073753"/>
              <a:chExt cx="3107330" cy="1935853"/>
            </a:xfrm>
          </p:grpSpPr>
          <p:sp>
            <p:nvSpPr>
              <p:cNvPr id="18" name="Number3" descr="e3eb0eae-c8b5-4289-a577-7ebcca956d40"/>
              <p:cNvSpPr/>
              <p:nvPr/>
            </p:nvSpPr>
            <p:spPr>
              <a:xfrm>
                <a:off x="1352741" y="3073753"/>
                <a:ext cx="704628" cy="704628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75000">
                    <a:schemeClr val="accent1"/>
                  </a:gs>
                </a:gsLst>
                <a:lin ang="2700000" scaled="1"/>
                <a:tileRect/>
              </a:gradFill>
              <a:ln w="12700">
                <a:solidFill>
                  <a:schemeClr val="bg1"/>
                </a:solidFill>
              </a:ln>
              <a:effectLst>
                <a:outerShdw blurRad="127000" dist="63500" dir="2700000" algn="tl" rotWithShape="0">
                  <a:schemeClr val="accent1"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en-US" sz="2000" b="1" i="0" u="none">
                    <a:solidFill>
                      <a:srgbClr val="FFFFFF"/>
                    </a:solidFill>
                    <a:latin typeface="Arial" panose="020B0604020202020204"/>
                  </a:rPr>
                  <a:t>03</a:t>
                </a:r>
                <a:endParaRPr lang="en-US" sz="2000" b="1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  <p:sp>
            <p:nvSpPr>
              <p:cNvPr id="19" name="Bullet3" descr="2b0f3b2c-d0d5-4bc0-9766-6ca8e092a2ef"/>
              <p:cNvSpPr txBox="1"/>
              <p:nvPr/>
            </p:nvSpPr>
            <p:spPr>
              <a:xfrm>
                <a:off x="160849" y="4112969"/>
                <a:ext cx="3107330" cy="8966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l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2400" b="1" i="0" u="none" strike="noStrike">
                    <a:solidFill>
                      <a:srgbClr val="2F2F2F"/>
                    </a:solidFill>
                    <a:ea typeface="华康方圆体 Std W7"/>
                  </a:rPr>
                  <a:t>学前儿童心理疾患及其预防</a:t>
                </a:r>
                <a:endParaRPr lang="en-US" sz="2400" b="1" i="0" u="none" strike="noStrik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cxnSp>
            <p:nvCxnSpPr>
              <p:cNvPr id="21" name="直接连接符 20" descr="295b6ac1-8d44-4084-aa06-a377aa916e53"/>
              <p:cNvCxnSpPr>
                <a:stCxn id="18" idx="4"/>
              </p:cNvCxnSpPr>
              <p:nvPr/>
            </p:nvCxnSpPr>
            <p:spPr>
              <a:xfrm>
                <a:off x="1705055" y="3778381"/>
                <a:ext cx="0" cy="260939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0" scaled="0"/>
                </a:gra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8" name="PictureMisc" descr="656fa8b0-746e-4422-9309-174b34e97946"/>
            <p:cNvSpPr/>
            <p:nvPr/>
          </p:nvSpPr>
          <p:spPr>
            <a:xfrm>
              <a:off x="0" y="5008869"/>
              <a:ext cx="12192000" cy="1849131"/>
            </a:xfrm>
            <a:prstGeom prst="rect">
              <a:avLst/>
            </a:prstGeom>
            <a:blipFill rotWithShape="1">
              <a:blip r:embed="rId1"/>
              <a:srcRect/>
              <a:stretch>
                <a:fillRect t="-209751" b="-67013"/>
              </a:stretch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39" name="Title" descr="a272e159-0562-42c7-b033-f8ff9f1247ca"/>
            <p:cNvSpPr>
              <a:spLocks noChangeAspect="1"/>
            </p:cNvSpPr>
            <p:nvPr/>
          </p:nvSpPr>
          <p:spPr>
            <a:xfrm>
              <a:off x="660400" y="1130300"/>
              <a:ext cx="10858500" cy="124416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 anchorCtr="0">
              <a:normAutofit/>
            </a:bodyPr>
            <a:lstStyle/>
            <a:p>
              <a:pPr algn="ctr"/>
              <a:endParaRPr lang="en-US" sz="5400" b="1" i="0" u="none">
                <a:solidFill>
                  <a:srgbClr val="2F2F2F"/>
                </a:solidFill>
                <a:latin typeface="Lato Black"/>
              </a:endParaRPr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学前儿童神经症性障碍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34" name="62c89df6-cbf5-4a90-8786-273498ae3758.source.5.zh-Hans.pptx" descr="9550c4d4-26fa-4cfb-b0ec-c0b24fe30ff6"/>
          <p:cNvGrpSpPr/>
          <p:nvPr/>
        </p:nvGrpSpPr>
        <p:grpSpPr>
          <a:xfrm>
            <a:off x="669781" y="1235309"/>
            <a:ext cx="10852150" cy="4571365"/>
            <a:chOff x="669781" y="1235309"/>
            <a:chExt cx="10852150" cy="4571365"/>
          </a:xfrm>
        </p:grpSpPr>
        <p:grpSp>
          <p:nvGrpSpPr>
            <p:cNvPr id="33" name="组合 32" descr="d7d03ca3-41a5-42a0-9b62-3a70a36f386f"/>
            <p:cNvGrpSpPr/>
            <p:nvPr/>
          </p:nvGrpSpPr>
          <p:grpSpPr>
            <a:xfrm>
              <a:off x="7024286" y="1235309"/>
              <a:ext cx="4046298" cy="3698763"/>
              <a:chOff x="7024286" y="1281029"/>
              <a:chExt cx="4046298" cy="3698763"/>
            </a:xfrm>
          </p:grpSpPr>
          <p:sp>
            <p:nvSpPr>
              <p:cNvPr id="41" name="íŝḷíḍè" descr="8bedb970-ff51-4781-a1e8-dadc26386e1c"/>
              <p:cNvSpPr/>
              <p:nvPr/>
            </p:nvSpPr>
            <p:spPr bwMode="auto">
              <a:xfrm>
                <a:off x="7445052" y="4334370"/>
                <a:ext cx="640457" cy="361188"/>
              </a:xfrm>
              <a:custGeom>
                <a:avLst/>
                <a:gdLst>
                  <a:gd name="T0" fmla="*/ 4 w 169"/>
                  <a:gd name="T1" fmla="*/ 93 h 95"/>
                  <a:gd name="T2" fmla="*/ 167 w 169"/>
                  <a:gd name="T3" fmla="*/ 92 h 95"/>
                  <a:gd name="T4" fmla="*/ 168 w 169"/>
                  <a:gd name="T5" fmla="*/ 73 h 95"/>
                  <a:gd name="T6" fmla="*/ 153 w 169"/>
                  <a:gd name="T7" fmla="*/ 0 h 95"/>
                  <a:gd name="T8" fmla="*/ 94 w 169"/>
                  <a:gd name="T9" fmla="*/ 3 h 95"/>
                  <a:gd name="T10" fmla="*/ 34 w 169"/>
                  <a:gd name="T11" fmla="*/ 47 h 95"/>
                  <a:gd name="T12" fmla="*/ 5 w 169"/>
                  <a:gd name="T13" fmla="*/ 65 h 95"/>
                  <a:gd name="T14" fmla="*/ 1 w 169"/>
                  <a:gd name="T15" fmla="*/ 76 h 95"/>
                  <a:gd name="T16" fmla="*/ 4 w 169"/>
                  <a:gd name="T17" fmla="*/ 93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9" h="95">
                    <a:moveTo>
                      <a:pt x="4" y="93"/>
                    </a:moveTo>
                    <a:cubicBezTo>
                      <a:pt x="7" y="94"/>
                      <a:pt x="163" y="95"/>
                      <a:pt x="167" y="92"/>
                    </a:cubicBezTo>
                    <a:cubicBezTo>
                      <a:pt x="168" y="91"/>
                      <a:pt x="169" y="83"/>
                      <a:pt x="168" y="73"/>
                    </a:cubicBezTo>
                    <a:cubicBezTo>
                      <a:pt x="167" y="54"/>
                      <a:pt x="158" y="20"/>
                      <a:pt x="153" y="0"/>
                    </a:cubicBezTo>
                    <a:cubicBezTo>
                      <a:pt x="153" y="0"/>
                      <a:pt x="99" y="0"/>
                      <a:pt x="94" y="3"/>
                    </a:cubicBezTo>
                    <a:cubicBezTo>
                      <a:pt x="89" y="6"/>
                      <a:pt x="34" y="47"/>
                      <a:pt x="34" y="47"/>
                    </a:cubicBezTo>
                    <a:cubicBezTo>
                      <a:pt x="34" y="47"/>
                      <a:pt x="13" y="54"/>
                      <a:pt x="5" y="65"/>
                    </a:cubicBezTo>
                    <a:cubicBezTo>
                      <a:pt x="3" y="69"/>
                      <a:pt x="2" y="72"/>
                      <a:pt x="1" y="76"/>
                    </a:cubicBezTo>
                    <a:cubicBezTo>
                      <a:pt x="0" y="84"/>
                      <a:pt x="3" y="92"/>
                      <a:pt x="4" y="93"/>
                    </a:cubicBezTo>
                    <a:close/>
                  </a:path>
                </a:pathLst>
              </a:custGeom>
              <a:solidFill>
                <a:srgbClr val="4751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42" name="íṡḷídè" descr="30f24e65-4d89-43e0-9419-fad68bdc5ca0"/>
              <p:cNvSpPr/>
              <p:nvPr/>
            </p:nvSpPr>
            <p:spPr bwMode="auto">
              <a:xfrm>
                <a:off x="7445052" y="4611157"/>
                <a:ext cx="640457" cy="84401"/>
              </a:xfrm>
              <a:custGeom>
                <a:avLst/>
                <a:gdLst>
                  <a:gd name="T0" fmla="*/ 4 w 169"/>
                  <a:gd name="T1" fmla="*/ 20 h 22"/>
                  <a:gd name="T2" fmla="*/ 167 w 169"/>
                  <a:gd name="T3" fmla="*/ 19 h 22"/>
                  <a:gd name="T4" fmla="*/ 168 w 169"/>
                  <a:gd name="T5" fmla="*/ 0 h 22"/>
                  <a:gd name="T6" fmla="*/ 1 w 169"/>
                  <a:gd name="T7" fmla="*/ 3 h 22"/>
                  <a:gd name="T8" fmla="*/ 4 w 169"/>
                  <a:gd name="T9" fmla="*/ 2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9" h="22">
                    <a:moveTo>
                      <a:pt x="4" y="20"/>
                    </a:moveTo>
                    <a:cubicBezTo>
                      <a:pt x="7" y="21"/>
                      <a:pt x="163" y="22"/>
                      <a:pt x="167" y="19"/>
                    </a:cubicBezTo>
                    <a:cubicBezTo>
                      <a:pt x="168" y="18"/>
                      <a:pt x="169" y="10"/>
                      <a:pt x="168" y="0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11"/>
                      <a:pt x="3" y="19"/>
                      <a:pt x="4" y="2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43" name="ïşļïḑé" descr="1ca49990-1145-4b26-95b4-faa5af0809e2"/>
              <p:cNvSpPr/>
              <p:nvPr/>
            </p:nvSpPr>
            <p:spPr bwMode="auto">
              <a:xfrm>
                <a:off x="7627508" y="4402636"/>
                <a:ext cx="181215" cy="71989"/>
              </a:xfrm>
              <a:custGeom>
                <a:avLst/>
                <a:gdLst>
                  <a:gd name="T0" fmla="*/ 47 w 48"/>
                  <a:gd name="T1" fmla="*/ 18 h 19"/>
                  <a:gd name="T2" fmla="*/ 48 w 48"/>
                  <a:gd name="T3" fmla="*/ 17 h 19"/>
                  <a:gd name="T4" fmla="*/ 47 w 48"/>
                  <a:gd name="T5" fmla="*/ 16 h 19"/>
                  <a:gd name="T6" fmla="*/ 26 w 48"/>
                  <a:gd name="T7" fmla="*/ 0 h 19"/>
                  <a:gd name="T8" fmla="*/ 24 w 48"/>
                  <a:gd name="T9" fmla="*/ 1 h 19"/>
                  <a:gd name="T10" fmla="*/ 25 w 48"/>
                  <a:gd name="T11" fmla="*/ 2 h 19"/>
                  <a:gd name="T12" fmla="*/ 44 w 48"/>
                  <a:gd name="T13" fmla="*/ 16 h 19"/>
                  <a:gd name="T14" fmla="*/ 1 w 48"/>
                  <a:gd name="T15" fmla="*/ 17 h 19"/>
                  <a:gd name="T16" fmla="*/ 0 w 48"/>
                  <a:gd name="T17" fmla="*/ 18 h 19"/>
                  <a:gd name="T18" fmla="*/ 1 w 48"/>
                  <a:gd name="T19" fmla="*/ 19 h 19"/>
                  <a:gd name="T20" fmla="*/ 47 w 48"/>
                  <a:gd name="T21" fmla="*/ 18 h 19"/>
                  <a:gd name="T22" fmla="*/ 47 w 48"/>
                  <a:gd name="T23" fmla="*/ 1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8" h="19">
                    <a:moveTo>
                      <a:pt x="47" y="18"/>
                    </a:moveTo>
                    <a:cubicBezTo>
                      <a:pt x="47" y="18"/>
                      <a:pt x="48" y="17"/>
                      <a:pt x="48" y="17"/>
                    </a:cubicBezTo>
                    <a:cubicBezTo>
                      <a:pt x="48" y="17"/>
                      <a:pt x="48" y="16"/>
                      <a:pt x="47" y="16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5" y="0"/>
                      <a:pt x="25" y="0"/>
                      <a:pt x="24" y="1"/>
                    </a:cubicBezTo>
                    <a:cubicBezTo>
                      <a:pt x="24" y="1"/>
                      <a:pt x="24" y="2"/>
                      <a:pt x="25" y="2"/>
                    </a:cubicBezTo>
                    <a:cubicBezTo>
                      <a:pt x="44" y="16"/>
                      <a:pt x="44" y="16"/>
                      <a:pt x="44" y="16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" y="17"/>
                      <a:pt x="0" y="18"/>
                      <a:pt x="0" y="18"/>
                    </a:cubicBezTo>
                    <a:cubicBezTo>
                      <a:pt x="0" y="19"/>
                      <a:pt x="1" y="19"/>
                      <a:pt x="1" y="19"/>
                    </a:cubicBezTo>
                    <a:cubicBezTo>
                      <a:pt x="47" y="18"/>
                      <a:pt x="47" y="18"/>
                      <a:pt x="47" y="18"/>
                    </a:cubicBezTo>
                    <a:cubicBezTo>
                      <a:pt x="47" y="18"/>
                      <a:pt x="47" y="18"/>
                      <a:pt x="47" y="1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44" name="ïṧ1îḍê" descr="bb333bfe-b7d9-44e8-a90e-3b306444f780"/>
              <p:cNvSpPr/>
              <p:nvPr/>
            </p:nvSpPr>
            <p:spPr bwMode="auto">
              <a:xfrm>
                <a:off x="7024286" y="3469257"/>
                <a:ext cx="500202" cy="459242"/>
              </a:xfrm>
              <a:custGeom>
                <a:avLst/>
                <a:gdLst>
                  <a:gd name="T0" fmla="*/ 0 w 132"/>
                  <a:gd name="T1" fmla="*/ 12 h 121"/>
                  <a:gd name="T2" fmla="*/ 77 w 132"/>
                  <a:gd name="T3" fmla="*/ 121 h 121"/>
                  <a:gd name="T4" fmla="*/ 90 w 132"/>
                  <a:gd name="T5" fmla="*/ 113 h 121"/>
                  <a:gd name="T6" fmla="*/ 132 w 132"/>
                  <a:gd name="T7" fmla="*/ 69 h 121"/>
                  <a:gd name="T8" fmla="*/ 102 w 132"/>
                  <a:gd name="T9" fmla="*/ 30 h 121"/>
                  <a:gd name="T10" fmla="*/ 44 w 132"/>
                  <a:gd name="T11" fmla="*/ 11 h 121"/>
                  <a:gd name="T12" fmla="*/ 19 w 132"/>
                  <a:gd name="T13" fmla="*/ 0 h 121"/>
                  <a:gd name="T14" fmla="*/ 10 w 132"/>
                  <a:gd name="T15" fmla="*/ 2 h 121"/>
                  <a:gd name="T16" fmla="*/ 0 w 132"/>
                  <a:gd name="T17" fmla="*/ 12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2" h="121">
                    <a:moveTo>
                      <a:pt x="0" y="12"/>
                    </a:moveTo>
                    <a:cubicBezTo>
                      <a:pt x="0" y="15"/>
                      <a:pt x="73" y="120"/>
                      <a:pt x="77" y="121"/>
                    </a:cubicBezTo>
                    <a:cubicBezTo>
                      <a:pt x="78" y="121"/>
                      <a:pt x="83" y="118"/>
                      <a:pt x="90" y="113"/>
                    </a:cubicBezTo>
                    <a:cubicBezTo>
                      <a:pt x="102" y="103"/>
                      <a:pt x="121" y="82"/>
                      <a:pt x="132" y="69"/>
                    </a:cubicBezTo>
                    <a:cubicBezTo>
                      <a:pt x="132" y="69"/>
                      <a:pt x="106" y="32"/>
                      <a:pt x="102" y="30"/>
                    </a:cubicBezTo>
                    <a:cubicBezTo>
                      <a:pt x="98" y="28"/>
                      <a:pt x="44" y="11"/>
                      <a:pt x="44" y="11"/>
                    </a:cubicBezTo>
                    <a:cubicBezTo>
                      <a:pt x="44" y="11"/>
                      <a:pt x="30" y="0"/>
                      <a:pt x="19" y="0"/>
                    </a:cubicBezTo>
                    <a:cubicBezTo>
                      <a:pt x="16" y="0"/>
                      <a:pt x="13" y="1"/>
                      <a:pt x="10" y="2"/>
                    </a:cubicBezTo>
                    <a:cubicBezTo>
                      <a:pt x="4" y="5"/>
                      <a:pt x="0" y="11"/>
                      <a:pt x="0" y="12"/>
                    </a:cubicBezTo>
                    <a:close/>
                  </a:path>
                </a:pathLst>
              </a:custGeom>
              <a:solidFill>
                <a:srgbClr val="4751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45" name="í$ľídè" descr="4aa057df-75ba-4377-ae49-3b62c5fc6979"/>
              <p:cNvSpPr/>
              <p:nvPr/>
            </p:nvSpPr>
            <p:spPr bwMode="auto">
              <a:xfrm>
                <a:off x="7024286" y="3476704"/>
                <a:ext cx="341329" cy="451795"/>
              </a:xfrm>
              <a:custGeom>
                <a:avLst/>
                <a:gdLst>
                  <a:gd name="T0" fmla="*/ 0 w 90"/>
                  <a:gd name="T1" fmla="*/ 10 h 119"/>
                  <a:gd name="T2" fmla="*/ 77 w 90"/>
                  <a:gd name="T3" fmla="*/ 119 h 119"/>
                  <a:gd name="T4" fmla="*/ 90 w 90"/>
                  <a:gd name="T5" fmla="*/ 111 h 119"/>
                  <a:gd name="T6" fmla="*/ 10 w 90"/>
                  <a:gd name="T7" fmla="*/ 0 h 119"/>
                  <a:gd name="T8" fmla="*/ 0 w 90"/>
                  <a:gd name="T9" fmla="*/ 1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" h="119">
                    <a:moveTo>
                      <a:pt x="0" y="10"/>
                    </a:moveTo>
                    <a:cubicBezTo>
                      <a:pt x="0" y="13"/>
                      <a:pt x="73" y="118"/>
                      <a:pt x="77" y="119"/>
                    </a:cubicBezTo>
                    <a:cubicBezTo>
                      <a:pt x="78" y="119"/>
                      <a:pt x="83" y="116"/>
                      <a:pt x="90" y="111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4" y="3"/>
                      <a:pt x="0" y="9"/>
                      <a:pt x="0" y="1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46" name="îŝľîḋê" descr="56b59791-fac1-408b-a850-0ad7103c91b5"/>
              <p:cNvSpPr/>
              <p:nvPr/>
            </p:nvSpPr>
            <p:spPr bwMode="auto">
              <a:xfrm>
                <a:off x="7243978" y="3526352"/>
                <a:ext cx="90608" cy="121637"/>
              </a:xfrm>
              <a:custGeom>
                <a:avLst/>
                <a:gdLst>
                  <a:gd name="T0" fmla="*/ 23 w 24"/>
                  <a:gd name="T1" fmla="*/ 32 h 32"/>
                  <a:gd name="T2" fmla="*/ 23 w 24"/>
                  <a:gd name="T3" fmla="*/ 32 h 32"/>
                  <a:gd name="T4" fmla="*/ 24 w 24"/>
                  <a:gd name="T5" fmla="*/ 31 h 32"/>
                  <a:gd name="T6" fmla="*/ 24 w 24"/>
                  <a:gd name="T7" fmla="*/ 9 h 32"/>
                  <a:gd name="T8" fmla="*/ 24 w 24"/>
                  <a:gd name="T9" fmla="*/ 8 h 32"/>
                  <a:gd name="T10" fmla="*/ 23 w 24"/>
                  <a:gd name="T11" fmla="*/ 9 h 32"/>
                  <a:gd name="T12" fmla="*/ 22 w 24"/>
                  <a:gd name="T13" fmla="*/ 29 h 32"/>
                  <a:gd name="T14" fmla="*/ 2 w 24"/>
                  <a:gd name="T15" fmla="*/ 0 h 32"/>
                  <a:gd name="T16" fmla="*/ 0 w 24"/>
                  <a:gd name="T17" fmla="*/ 0 h 32"/>
                  <a:gd name="T18" fmla="*/ 0 w 24"/>
                  <a:gd name="T19" fmla="*/ 1 h 32"/>
                  <a:gd name="T20" fmla="*/ 22 w 24"/>
                  <a:gd name="T21" fmla="*/ 31 h 32"/>
                  <a:gd name="T22" fmla="*/ 23 w 24"/>
                  <a:gd name="T2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" h="32">
                    <a:moveTo>
                      <a:pt x="23" y="32"/>
                    </a:moveTo>
                    <a:cubicBezTo>
                      <a:pt x="23" y="32"/>
                      <a:pt x="23" y="32"/>
                      <a:pt x="23" y="32"/>
                    </a:cubicBezTo>
                    <a:cubicBezTo>
                      <a:pt x="24" y="32"/>
                      <a:pt x="24" y="31"/>
                      <a:pt x="24" y="31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4" y="9"/>
                      <a:pt x="24" y="8"/>
                      <a:pt x="24" y="8"/>
                    </a:cubicBezTo>
                    <a:cubicBezTo>
                      <a:pt x="23" y="8"/>
                      <a:pt x="23" y="9"/>
                      <a:pt x="23" y="9"/>
                    </a:cubicBezTo>
                    <a:cubicBezTo>
                      <a:pt x="22" y="29"/>
                      <a:pt x="22" y="29"/>
                      <a:pt x="22" y="29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22" y="31"/>
                      <a:pt x="22" y="31"/>
                      <a:pt x="22" y="31"/>
                    </a:cubicBezTo>
                    <a:cubicBezTo>
                      <a:pt x="22" y="31"/>
                      <a:pt x="23" y="32"/>
                      <a:pt x="23" y="3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47" name="îṩ1ïḋê" descr="d6ddbf38-c4b3-4939-843c-6b4e9dfe7e04"/>
              <p:cNvSpPr/>
              <p:nvPr/>
            </p:nvSpPr>
            <p:spPr bwMode="auto">
              <a:xfrm>
                <a:off x="7459946" y="1281029"/>
                <a:ext cx="3610638" cy="2947840"/>
              </a:xfrm>
              <a:custGeom>
                <a:avLst/>
                <a:gdLst>
                  <a:gd name="T0" fmla="*/ 876 w 952"/>
                  <a:gd name="T1" fmla="*/ 93 h 777"/>
                  <a:gd name="T2" fmla="*/ 928 w 952"/>
                  <a:gd name="T3" fmla="*/ 434 h 777"/>
                  <a:gd name="T4" fmla="*/ 877 w 952"/>
                  <a:gd name="T5" fmla="*/ 560 h 777"/>
                  <a:gd name="T6" fmla="*/ 777 w 952"/>
                  <a:gd name="T7" fmla="*/ 652 h 777"/>
                  <a:gd name="T8" fmla="*/ 461 w 952"/>
                  <a:gd name="T9" fmla="*/ 768 h 777"/>
                  <a:gd name="T10" fmla="*/ 230 w 952"/>
                  <a:gd name="T11" fmla="*/ 747 h 777"/>
                  <a:gd name="T12" fmla="*/ 56 w 952"/>
                  <a:gd name="T13" fmla="*/ 599 h 777"/>
                  <a:gd name="T14" fmla="*/ 123 w 952"/>
                  <a:gd name="T15" fmla="*/ 251 h 777"/>
                  <a:gd name="T16" fmla="*/ 271 w 952"/>
                  <a:gd name="T17" fmla="*/ 143 h 777"/>
                  <a:gd name="T18" fmla="*/ 410 w 952"/>
                  <a:gd name="T19" fmla="*/ 75 h 777"/>
                  <a:gd name="T20" fmla="*/ 668 w 952"/>
                  <a:gd name="T21" fmla="*/ 0 h 777"/>
                  <a:gd name="T22" fmla="*/ 833 w 952"/>
                  <a:gd name="T23" fmla="*/ 51 h 777"/>
                  <a:gd name="T24" fmla="*/ 876 w 952"/>
                  <a:gd name="T25" fmla="*/ 93 h 7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52" h="777">
                    <a:moveTo>
                      <a:pt x="876" y="93"/>
                    </a:moveTo>
                    <a:cubicBezTo>
                      <a:pt x="948" y="185"/>
                      <a:pt x="952" y="327"/>
                      <a:pt x="928" y="434"/>
                    </a:cubicBezTo>
                    <a:cubicBezTo>
                      <a:pt x="918" y="478"/>
                      <a:pt x="903" y="522"/>
                      <a:pt x="877" y="560"/>
                    </a:cubicBezTo>
                    <a:cubicBezTo>
                      <a:pt x="851" y="598"/>
                      <a:pt x="815" y="627"/>
                      <a:pt x="777" y="652"/>
                    </a:cubicBezTo>
                    <a:cubicBezTo>
                      <a:pt x="683" y="715"/>
                      <a:pt x="574" y="755"/>
                      <a:pt x="461" y="768"/>
                    </a:cubicBezTo>
                    <a:cubicBezTo>
                      <a:pt x="384" y="777"/>
                      <a:pt x="304" y="773"/>
                      <a:pt x="230" y="747"/>
                    </a:cubicBezTo>
                    <a:cubicBezTo>
                      <a:pt x="157" y="720"/>
                      <a:pt x="91" y="668"/>
                      <a:pt x="56" y="599"/>
                    </a:cubicBezTo>
                    <a:cubicBezTo>
                      <a:pt x="0" y="486"/>
                      <a:pt x="36" y="342"/>
                      <a:pt x="123" y="251"/>
                    </a:cubicBezTo>
                    <a:cubicBezTo>
                      <a:pt x="165" y="207"/>
                      <a:pt x="217" y="173"/>
                      <a:pt x="271" y="143"/>
                    </a:cubicBezTo>
                    <a:cubicBezTo>
                      <a:pt x="316" y="119"/>
                      <a:pt x="363" y="96"/>
                      <a:pt x="410" y="75"/>
                    </a:cubicBezTo>
                    <a:cubicBezTo>
                      <a:pt x="492" y="37"/>
                      <a:pt x="578" y="1"/>
                      <a:pt x="668" y="0"/>
                    </a:cubicBezTo>
                    <a:cubicBezTo>
                      <a:pt x="726" y="0"/>
                      <a:pt x="786" y="16"/>
                      <a:pt x="833" y="51"/>
                    </a:cubicBezTo>
                    <a:cubicBezTo>
                      <a:pt x="849" y="63"/>
                      <a:pt x="863" y="78"/>
                      <a:pt x="876" y="93"/>
                    </a:cubicBezTo>
                    <a:close/>
                  </a:path>
                </a:pathLst>
              </a:custGeom>
              <a:solidFill>
                <a:srgbClr val="F84D4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48" name="íšlíḑe" descr="d844de5f-fed4-4b95-a158-07b44fbe6ddb"/>
              <p:cNvSpPr/>
              <p:nvPr/>
            </p:nvSpPr>
            <p:spPr bwMode="auto">
              <a:xfrm flipH="1">
                <a:off x="9079706" y="3314107"/>
                <a:ext cx="140255" cy="1433581"/>
              </a:xfrm>
              <a:prstGeom prst="line">
                <a:avLst/>
              </a:prstGeom>
              <a:noFill/>
              <a:ln w="58738" cap="flat">
                <a:solidFill>
                  <a:srgbClr val="222221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49" name="í$ļíḋè" descr="4cc85693-ca8e-4506-99b8-8b44d056b8d8"/>
              <p:cNvSpPr/>
              <p:nvPr/>
            </p:nvSpPr>
            <p:spPr bwMode="auto">
              <a:xfrm>
                <a:off x="9653139" y="3321555"/>
                <a:ext cx="249481" cy="1418687"/>
              </a:xfrm>
              <a:prstGeom prst="line">
                <a:avLst/>
              </a:prstGeom>
              <a:noFill/>
              <a:ln w="58738" cap="flat">
                <a:solidFill>
                  <a:srgbClr val="222221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50" name="íŝlïde" descr="94341c4a-bcd7-474a-bb1e-97aaf671db78"/>
              <p:cNvSpPr/>
              <p:nvPr/>
            </p:nvSpPr>
            <p:spPr bwMode="auto">
              <a:xfrm>
                <a:off x="9664309" y="4979792"/>
                <a:ext cx="0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51" name="işľíḑè" descr="4edf1468-3b32-4824-bbd9-47aeea7a33f5"/>
              <p:cNvSpPr/>
              <p:nvPr/>
            </p:nvSpPr>
            <p:spPr bwMode="auto">
              <a:xfrm>
                <a:off x="9664309" y="4979792"/>
                <a:ext cx="0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52" name="ïṩḷîḋe" descr="7a0c9b6f-73f4-4c55-a80d-76c5df2e0832"/>
              <p:cNvSpPr/>
              <p:nvPr/>
            </p:nvSpPr>
            <p:spPr bwMode="auto">
              <a:xfrm>
                <a:off x="8234452" y="1747719"/>
                <a:ext cx="2404196" cy="2139821"/>
              </a:xfrm>
              <a:custGeom>
                <a:avLst/>
                <a:gdLst>
                  <a:gd name="T0" fmla="*/ 35 w 634"/>
                  <a:gd name="T1" fmla="*/ 451 h 564"/>
                  <a:gd name="T2" fmla="*/ 34 w 634"/>
                  <a:gd name="T3" fmla="*/ 451 h 564"/>
                  <a:gd name="T4" fmla="*/ 0 w 634"/>
                  <a:gd name="T5" fmla="*/ 380 h 564"/>
                  <a:gd name="T6" fmla="*/ 42 w 634"/>
                  <a:gd name="T7" fmla="*/ 300 h 564"/>
                  <a:gd name="T8" fmla="*/ 136 w 634"/>
                  <a:gd name="T9" fmla="*/ 245 h 564"/>
                  <a:gd name="T10" fmla="*/ 255 w 634"/>
                  <a:gd name="T11" fmla="*/ 223 h 564"/>
                  <a:gd name="T12" fmla="*/ 387 w 634"/>
                  <a:gd name="T13" fmla="*/ 119 h 564"/>
                  <a:gd name="T14" fmla="*/ 502 w 634"/>
                  <a:gd name="T15" fmla="*/ 5 h 564"/>
                  <a:gd name="T16" fmla="*/ 559 w 634"/>
                  <a:gd name="T17" fmla="*/ 9 h 564"/>
                  <a:gd name="T18" fmla="*/ 613 w 634"/>
                  <a:gd name="T19" fmla="*/ 86 h 564"/>
                  <a:gd name="T20" fmla="*/ 606 w 634"/>
                  <a:gd name="T21" fmla="*/ 298 h 564"/>
                  <a:gd name="T22" fmla="*/ 103 w 634"/>
                  <a:gd name="T23" fmla="*/ 491 h 564"/>
                  <a:gd name="T24" fmla="*/ 35 w 634"/>
                  <a:gd name="T25" fmla="*/ 451 h 5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34" h="564">
                    <a:moveTo>
                      <a:pt x="35" y="451"/>
                    </a:moveTo>
                    <a:cubicBezTo>
                      <a:pt x="34" y="451"/>
                      <a:pt x="34" y="451"/>
                      <a:pt x="34" y="451"/>
                    </a:cubicBezTo>
                    <a:cubicBezTo>
                      <a:pt x="15" y="432"/>
                      <a:pt x="1" y="406"/>
                      <a:pt x="0" y="380"/>
                    </a:cubicBezTo>
                    <a:cubicBezTo>
                      <a:pt x="0" y="349"/>
                      <a:pt x="18" y="320"/>
                      <a:pt x="42" y="300"/>
                    </a:cubicBezTo>
                    <a:cubicBezTo>
                      <a:pt x="67" y="278"/>
                      <a:pt x="105" y="256"/>
                      <a:pt x="136" y="245"/>
                    </a:cubicBezTo>
                    <a:cubicBezTo>
                      <a:pt x="174" y="231"/>
                      <a:pt x="217" y="238"/>
                      <a:pt x="255" y="223"/>
                    </a:cubicBezTo>
                    <a:cubicBezTo>
                      <a:pt x="308" y="202"/>
                      <a:pt x="351" y="163"/>
                      <a:pt x="387" y="119"/>
                    </a:cubicBezTo>
                    <a:cubicBezTo>
                      <a:pt x="421" y="79"/>
                      <a:pt x="446" y="19"/>
                      <a:pt x="502" y="5"/>
                    </a:cubicBezTo>
                    <a:cubicBezTo>
                      <a:pt x="521" y="0"/>
                      <a:pt x="542" y="1"/>
                      <a:pt x="559" y="9"/>
                    </a:cubicBezTo>
                    <a:cubicBezTo>
                      <a:pt x="588" y="23"/>
                      <a:pt x="604" y="55"/>
                      <a:pt x="613" y="86"/>
                    </a:cubicBezTo>
                    <a:cubicBezTo>
                      <a:pt x="634" y="155"/>
                      <a:pt x="631" y="230"/>
                      <a:pt x="606" y="298"/>
                    </a:cubicBezTo>
                    <a:cubicBezTo>
                      <a:pt x="533" y="494"/>
                      <a:pt x="289" y="564"/>
                      <a:pt x="103" y="491"/>
                    </a:cubicBezTo>
                    <a:cubicBezTo>
                      <a:pt x="78" y="482"/>
                      <a:pt x="54" y="469"/>
                      <a:pt x="35" y="451"/>
                    </a:cubicBezTo>
                    <a:close/>
                  </a:path>
                </a:pathLst>
              </a:custGeom>
              <a:solidFill>
                <a:srgbClr val="F8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53" name="îsļiḋé" descr="40520e9e-6896-478c-bf54-89e41cdd2b26"/>
              <p:cNvSpPr/>
              <p:nvPr/>
            </p:nvSpPr>
            <p:spPr bwMode="auto">
              <a:xfrm>
                <a:off x="7406575" y="2354663"/>
                <a:ext cx="2147268" cy="1376486"/>
              </a:xfrm>
              <a:custGeom>
                <a:avLst/>
                <a:gdLst>
                  <a:gd name="T0" fmla="*/ 561 w 566"/>
                  <a:gd name="T1" fmla="*/ 138 h 363"/>
                  <a:gd name="T2" fmla="*/ 488 w 566"/>
                  <a:gd name="T3" fmla="*/ 76 h 363"/>
                  <a:gd name="T4" fmla="*/ 359 w 566"/>
                  <a:gd name="T5" fmla="*/ 35 h 363"/>
                  <a:gd name="T6" fmla="*/ 329 w 566"/>
                  <a:gd name="T7" fmla="*/ 22 h 363"/>
                  <a:gd name="T8" fmla="*/ 305 w 566"/>
                  <a:gd name="T9" fmla="*/ 14 h 363"/>
                  <a:gd name="T10" fmla="*/ 166 w 566"/>
                  <a:gd name="T11" fmla="*/ 81 h 363"/>
                  <a:gd name="T12" fmla="*/ 97 w 566"/>
                  <a:gd name="T13" fmla="*/ 179 h 363"/>
                  <a:gd name="T14" fmla="*/ 22 w 566"/>
                  <a:gd name="T15" fmla="*/ 296 h 363"/>
                  <a:gd name="T16" fmla="*/ 0 w 566"/>
                  <a:gd name="T17" fmla="*/ 325 h 363"/>
                  <a:gd name="T18" fmla="*/ 28 w 566"/>
                  <a:gd name="T19" fmla="*/ 363 h 363"/>
                  <a:gd name="T20" fmla="*/ 47 w 566"/>
                  <a:gd name="T21" fmla="*/ 347 h 363"/>
                  <a:gd name="T22" fmla="*/ 249 w 566"/>
                  <a:gd name="T23" fmla="*/ 193 h 363"/>
                  <a:gd name="T24" fmla="*/ 265 w 566"/>
                  <a:gd name="T25" fmla="*/ 185 h 363"/>
                  <a:gd name="T26" fmla="*/ 288 w 566"/>
                  <a:gd name="T27" fmla="*/ 189 h 363"/>
                  <a:gd name="T28" fmla="*/ 398 w 566"/>
                  <a:gd name="T29" fmla="*/ 216 h 363"/>
                  <a:gd name="T30" fmla="*/ 500 w 566"/>
                  <a:gd name="T31" fmla="*/ 220 h 363"/>
                  <a:gd name="T32" fmla="*/ 561 w 566"/>
                  <a:gd name="T33" fmla="*/ 138 h 3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66" h="363">
                    <a:moveTo>
                      <a:pt x="561" y="138"/>
                    </a:moveTo>
                    <a:cubicBezTo>
                      <a:pt x="557" y="102"/>
                      <a:pt x="520" y="83"/>
                      <a:pt x="488" y="76"/>
                    </a:cubicBezTo>
                    <a:cubicBezTo>
                      <a:pt x="443" y="68"/>
                      <a:pt x="400" y="54"/>
                      <a:pt x="359" y="35"/>
                    </a:cubicBezTo>
                    <a:cubicBezTo>
                      <a:pt x="349" y="31"/>
                      <a:pt x="339" y="26"/>
                      <a:pt x="329" y="22"/>
                    </a:cubicBezTo>
                    <a:cubicBezTo>
                      <a:pt x="321" y="19"/>
                      <a:pt x="313" y="16"/>
                      <a:pt x="305" y="14"/>
                    </a:cubicBezTo>
                    <a:cubicBezTo>
                      <a:pt x="243" y="0"/>
                      <a:pt x="201" y="36"/>
                      <a:pt x="166" y="81"/>
                    </a:cubicBezTo>
                    <a:cubicBezTo>
                      <a:pt x="142" y="112"/>
                      <a:pt x="118" y="145"/>
                      <a:pt x="97" y="179"/>
                    </a:cubicBezTo>
                    <a:cubicBezTo>
                      <a:pt x="72" y="218"/>
                      <a:pt x="48" y="258"/>
                      <a:pt x="22" y="296"/>
                    </a:cubicBezTo>
                    <a:cubicBezTo>
                      <a:pt x="15" y="305"/>
                      <a:pt x="8" y="316"/>
                      <a:pt x="0" y="325"/>
                    </a:cubicBezTo>
                    <a:cubicBezTo>
                      <a:pt x="9" y="338"/>
                      <a:pt x="19" y="351"/>
                      <a:pt x="28" y="363"/>
                    </a:cubicBezTo>
                    <a:cubicBezTo>
                      <a:pt x="35" y="358"/>
                      <a:pt x="40" y="353"/>
                      <a:pt x="47" y="347"/>
                    </a:cubicBezTo>
                    <a:cubicBezTo>
                      <a:pt x="111" y="292"/>
                      <a:pt x="178" y="240"/>
                      <a:pt x="249" y="193"/>
                    </a:cubicBezTo>
                    <a:cubicBezTo>
                      <a:pt x="254" y="190"/>
                      <a:pt x="259" y="186"/>
                      <a:pt x="265" y="185"/>
                    </a:cubicBezTo>
                    <a:cubicBezTo>
                      <a:pt x="273" y="184"/>
                      <a:pt x="281" y="186"/>
                      <a:pt x="288" y="189"/>
                    </a:cubicBezTo>
                    <a:cubicBezTo>
                      <a:pt x="324" y="200"/>
                      <a:pt x="361" y="210"/>
                      <a:pt x="398" y="216"/>
                    </a:cubicBezTo>
                    <a:cubicBezTo>
                      <a:pt x="431" y="222"/>
                      <a:pt x="467" y="227"/>
                      <a:pt x="500" y="220"/>
                    </a:cubicBezTo>
                    <a:cubicBezTo>
                      <a:pt x="535" y="212"/>
                      <a:pt x="566" y="177"/>
                      <a:pt x="561" y="138"/>
                    </a:cubicBezTo>
                    <a:close/>
                  </a:path>
                </a:pathLst>
              </a:custGeom>
              <a:solidFill>
                <a:srgbClr val="8CC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54" name="îşļídê" descr="2891d519-1a80-43ec-8211-2beb9ce07447"/>
              <p:cNvSpPr/>
              <p:nvPr/>
            </p:nvSpPr>
            <p:spPr bwMode="auto">
              <a:xfrm>
                <a:off x="7688326" y="2692268"/>
                <a:ext cx="2081485" cy="1688026"/>
              </a:xfrm>
              <a:custGeom>
                <a:avLst/>
                <a:gdLst>
                  <a:gd name="T0" fmla="*/ 0 w 549"/>
                  <a:gd name="T1" fmla="*/ 436 h 445"/>
                  <a:gd name="T2" fmla="*/ 119 w 549"/>
                  <a:gd name="T3" fmla="*/ 445 h 445"/>
                  <a:gd name="T4" fmla="*/ 164 w 549"/>
                  <a:gd name="T5" fmla="*/ 193 h 445"/>
                  <a:gd name="T6" fmla="*/ 403 w 549"/>
                  <a:gd name="T7" fmla="*/ 194 h 445"/>
                  <a:gd name="T8" fmla="*/ 486 w 549"/>
                  <a:gd name="T9" fmla="*/ 176 h 445"/>
                  <a:gd name="T10" fmla="*/ 536 w 549"/>
                  <a:gd name="T11" fmla="*/ 56 h 445"/>
                  <a:gd name="T12" fmla="*/ 523 w 549"/>
                  <a:gd name="T13" fmla="*/ 29 h 445"/>
                  <a:gd name="T14" fmla="*/ 483 w 549"/>
                  <a:gd name="T15" fmla="*/ 7 h 445"/>
                  <a:gd name="T16" fmla="*/ 395 w 549"/>
                  <a:gd name="T17" fmla="*/ 10 h 445"/>
                  <a:gd name="T18" fmla="*/ 279 w 549"/>
                  <a:gd name="T19" fmla="*/ 20 h 445"/>
                  <a:gd name="T20" fmla="*/ 68 w 549"/>
                  <a:gd name="T21" fmla="*/ 93 h 445"/>
                  <a:gd name="T22" fmla="*/ 25 w 549"/>
                  <a:gd name="T23" fmla="*/ 173 h 445"/>
                  <a:gd name="T24" fmla="*/ 0 w 549"/>
                  <a:gd name="T25" fmla="*/ 436 h 4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9" h="445">
                    <a:moveTo>
                      <a:pt x="0" y="436"/>
                    </a:moveTo>
                    <a:cubicBezTo>
                      <a:pt x="39" y="441"/>
                      <a:pt x="79" y="444"/>
                      <a:pt x="119" y="445"/>
                    </a:cubicBezTo>
                    <a:cubicBezTo>
                      <a:pt x="134" y="361"/>
                      <a:pt x="149" y="277"/>
                      <a:pt x="164" y="193"/>
                    </a:cubicBezTo>
                    <a:cubicBezTo>
                      <a:pt x="243" y="203"/>
                      <a:pt x="323" y="202"/>
                      <a:pt x="403" y="194"/>
                    </a:cubicBezTo>
                    <a:cubicBezTo>
                      <a:pt x="431" y="192"/>
                      <a:pt x="460" y="188"/>
                      <a:pt x="486" y="176"/>
                    </a:cubicBezTo>
                    <a:cubicBezTo>
                      <a:pt x="534" y="153"/>
                      <a:pt x="549" y="106"/>
                      <a:pt x="536" y="56"/>
                    </a:cubicBezTo>
                    <a:cubicBezTo>
                      <a:pt x="534" y="46"/>
                      <a:pt x="530" y="37"/>
                      <a:pt x="523" y="29"/>
                    </a:cubicBezTo>
                    <a:cubicBezTo>
                      <a:pt x="513" y="17"/>
                      <a:pt x="498" y="10"/>
                      <a:pt x="483" y="7"/>
                    </a:cubicBezTo>
                    <a:cubicBezTo>
                      <a:pt x="453" y="0"/>
                      <a:pt x="425" y="9"/>
                      <a:pt x="395" y="10"/>
                    </a:cubicBezTo>
                    <a:cubicBezTo>
                      <a:pt x="356" y="10"/>
                      <a:pt x="317" y="15"/>
                      <a:pt x="279" y="20"/>
                    </a:cubicBezTo>
                    <a:cubicBezTo>
                      <a:pt x="204" y="30"/>
                      <a:pt x="127" y="46"/>
                      <a:pt x="68" y="93"/>
                    </a:cubicBezTo>
                    <a:cubicBezTo>
                      <a:pt x="40" y="115"/>
                      <a:pt x="33" y="140"/>
                      <a:pt x="25" y="173"/>
                    </a:cubicBezTo>
                    <a:cubicBezTo>
                      <a:pt x="5" y="258"/>
                      <a:pt x="6" y="349"/>
                      <a:pt x="0" y="436"/>
                    </a:cubicBezTo>
                    <a:close/>
                  </a:path>
                </a:pathLst>
              </a:custGeom>
              <a:solidFill>
                <a:srgbClr val="8CC9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55" name="î$ľïḋé" descr="dee5345b-df42-4c9a-bb72-c032a8b4cf31"/>
              <p:cNvSpPr/>
              <p:nvPr/>
            </p:nvSpPr>
            <p:spPr bwMode="auto">
              <a:xfrm>
                <a:off x="9064812" y="2028229"/>
                <a:ext cx="603221" cy="588327"/>
              </a:xfrm>
              <a:custGeom>
                <a:avLst/>
                <a:gdLst>
                  <a:gd name="T0" fmla="*/ 109 w 159"/>
                  <a:gd name="T1" fmla="*/ 23 h 155"/>
                  <a:gd name="T2" fmla="*/ 110 w 159"/>
                  <a:gd name="T3" fmla="*/ 21 h 155"/>
                  <a:gd name="T4" fmla="*/ 141 w 159"/>
                  <a:gd name="T5" fmla="*/ 2 h 155"/>
                  <a:gd name="T6" fmla="*/ 157 w 159"/>
                  <a:gd name="T7" fmla="*/ 19 h 155"/>
                  <a:gd name="T8" fmla="*/ 155 w 159"/>
                  <a:gd name="T9" fmla="*/ 43 h 155"/>
                  <a:gd name="T10" fmla="*/ 110 w 159"/>
                  <a:gd name="T11" fmla="*/ 109 h 155"/>
                  <a:gd name="T12" fmla="*/ 37 w 159"/>
                  <a:gd name="T13" fmla="*/ 154 h 155"/>
                  <a:gd name="T14" fmla="*/ 1 w 159"/>
                  <a:gd name="T15" fmla="*/ 135 h 155"/>
                  <a:gd name="T16" fmla="*/ 9 w 159"/>
                  <a:gd name="T17" fmla="*/ 112 h 155"/>
                  <a:gd name="T18" fmla="*/ 28 w 159"/>
                  <a:gd name="T19" fmla="*/ 97 h 155"/>
                  <a:gd name="T20" fmla="*/ 109 w 159"/>
                  <a:gd name="T21" fmla="*/ 23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9" h="155">
                    <a:moveTo>
                      <a:pt x="109" y="23"/>
                    </a:moveTo>
                    <a:cubicBezTo>
                      <a:pt x="109" y="22"/>
                      <a:pt x="110" y="22"/>
                      <a:pt x="110" y="21"/>
                    </a:cubicBezTo>
                    <a:cubicBezTo>
                      <a:pt x="118" y="11"/>
                      <a:pt x="128" y="0"/>
                      <a:pt x="141" y="2"/>
                    </a:cubicBezTo>
                    <a:cubicBezTo>
                      <a:pt x="149" y="3"/>
                      <a:pt x="155" y="11"/>
                      <a:pt x="157" y="19"/>
                    </a:cubicBezTo>
                    <a:cubicBezTo>
                      <a:pt x="159" y="27"/>
                      <a:pt x="157" y="35"/>
                      <a:pt x="155" y="43"/>
                    </a:cubicBezTo>
                    <a:cubicBezTo>
                      <a:pt x="147" y="70"/>
                      <a:pt x="128" y="88"/>
                      <a:pt x="110" y="109"/>
                    </a:cubicBezTo>
                    <a:cubicBezTo>
                      <a:pt x="92" y="130"/>
                      <a:pt x="67" y="152"/>
                      <a:pt x="37" y="154"/>
                    </a:cubicBezTo>
                    <a:cubicBezTo>
                      <a:pt x="23" y="155"/>
                      <a:pt x="5" y="149"/>
                      <a:pt x="1" y="135"/>
                    </a:cubicBezTo>
                    <a:cubicBezTo>
                      <a:pt x="0" y="127"/>
                      <a:pt x="3" y="118"/>
                      <a:pt x="9" y="112"/>
                    </a:cubicBezTo>
                    <a:cubicBezTo>
                      <a:pt x="14" y="106"/>
                      <a:pt x="21" y="102"/>
                      <a:pt x="28" y="97"/>
                    </a:cubicBezTo>
                    <a:cubicBezTo>
                      <a:pt x="58" y="77"/>
                      <a:pt x="86" y="51"/>
                      <a:pt x="109" y="2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56" name="ïṧlïḓe" descr="6e73db9f-73e4-4791-ba8e-95f9a6f751fd"/>
              <p:cNvSpPr/>
              <p:nvPr/>
            </p:nvSpPr>
            <p:spPr bwMode="auto">
              <a:xfrm>
                <a:off x="9110736" y="1978581"/>
                <a:ext cx="1156794" cy="1361592"/>
              </a:xfrm>
              <a:custGeom>
                <a:avLst/>
                <a:gdLst>
                  <a:gd name="T0" fmla="*/ 201 w 305"/>
                  <a:gd name="T1" fmla="*/ 290 h 359"/>
                  <a:gd name="T2" fmla="*/ 278 w 305"/>
                  <a:gd name="T3" fmla="*/ 168 h 359"/>
                  <a:gd name="T4" fmla="*/ 305 w 305"/>
                  <a:gd name="T5" fmla="*/ 100 h 359"/>
                  <a:gd name="T6" fmla="*/ 290 w 305"/>
                  <a:gd name="T7" fmla="*/ 60 h 359"/>
                  <a:gd name="T8" fmla="*/ 243 w 305"/>
                  <a:gd name="T9" fmla="*/ 42 h 359"/>
                  <a:gd name="T10" fmla="*/ 154 w 305"/>
                  <a:gd name="T11" fmla="*/ 1 h 359"/>
                  <a:gd name="T12" fmla="*/ 104 w 305"/>
                  <a:gd name="T13" fmla="*/ 19 h 359"/>
                  <a:gd name="T14" fmla="*/ 68 w 305"/>
                  <a:gd name="T15" fmla="*/ 57 h 359"/>
                  <a:gd name="T16" fmla="*/ 65 w 305"/>
                  <a:gd name="T17" fmla="*/ 67 h 359"/>
                  <a:gd name="T18" fmla="*/ 71 w 305"/>
                  <a:gd name="T19" fmla="*/ 75 h 359"/>
                  <a:gd name="T20" fmla="*/ 89 w 305"/>
                  <a:gd name="T21" fmla="*/ 91 h 359"/>
                  <a:gd name="T22" fmla="*/ 91 w 305"/>
                  <a:gd name="T23" fmla="*/ 94 h 359"/>
                  <a:gd name="T24" fmla="*/ 90 w 305"/>
                  <a:gd name="T25" fmla="*/ 96 h 359"/>
                  <a:gd name="T26" fmla="*/ 44 w 305"/>
                  <a:gd name="T27" fmla="*/ 142 h 359"/>
                  <a:gd name="T28" fmla="*/ 0 w 305"/>
                  <a:gd name="T29" fmla="*/ 162 h 359"/>
                  <a:gd name="T30" fmla="*/ 50 w 305"/>
                  <a:gd name="T31" fmla="*/ 238 h 359"/>
                  <a:gd name="T32" fmla="*/ 148 w 305"/>
                  <a:gd name="T33" fmla="*/ 359 h 359"/>
                  <a:gd name="T34" fmla="*/ 201 w 305"/>
                  <a:gd name="T35" fmla="*/ 290 h 3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05" h="359">
                    <a:moveTo>
                      <a:pt x="201" y="290"/>
                    </a:moveTo>
                    <a:cubicBezTo>
                      <a:pt x="229" y="251"/>
                      <a:pt x="253" y="209"/>
                      <a:pt x="278" y="168"/>
                    </a:cubicBezTo>
                    <a:cubicBezTo>
                      <a:pt x="290" y="148"/>
                      <a:pt x="304" y="124"/>
                      <a:pt x="305" y="100"/>
                    </a:cubicBezTo>
                    <a:cubicBezTo>
                      <a:pt x="305" y="88"/>
                      <a:pt x="299" y="68"/>
                      <a:pt x="290" y="60"/>
                    </a:cubicBezTo>
                    <a:cubicBezTo>
                      <a:pt x="279" y="48"/>
                      <a:pt x="258" y="50"/>
                      <a:pt x="243" y="42"/>
                    </a:cubicBezTo>
                    <a:cubicBezTo>
                      <a:pt x="214" y="24"/>
                      <a:pt x="191" y="0"/>
                      <a:pt x="154" y="1"/>
                    </a:cubicBezTo>
                    <a:cubicBezTo>
                      <a:pt x="136" y="2"/>
                      <a:pt x="119" y="8"/>
                      <a:pt x="104" y="19"/>
                    </a:cubicBezTo>
                    <a:cubicBezTo>
                      <a:pt x="90" y="29"/>
                      <a:pt x="79" y="43"/>
                      <a:pt x="68" y="57"/>
                    </a:cubicBezTo>
                    <a:cubicBezTo>
                      <a:pt x="64" y="62"/>
                      <a:pt x="62" y="62"/>
                      <a:pt x="65" y="67"/>
                    </a:cubicBezTo>
                    <a:cubicBezTo>
                      <a:pt x="66" y="69"/>
                      <a:pt x="69" y="72"/>
                      <a:pt x="71" y="75"/>
                    </a:cubicBezTo>
                    <a:cubicBezTo>
                      <a:pt x="76" y="81"/>
                      <a:pt x="82" y="87"/>
                      <a:pt x="89" y="91"/>
                    </a:cubicBezTo>
                    <a:cubicBezTo>
                      <a:pt x="90" y="92"/>
                      <a:pt x="91" y="93"/>
                      <a:pt x="91" y="94"/>
                    </a:cubicBezTo>
                    <a:cubicBezTo>
                      <a:pt x="91" y="95"/>
                      <a:pt x="90" y="96"/>
                      <a:pt x="90" y="96"/>
                    </a:cubicBezTo>
                    <a:cubicBezTo>
                      <a:pt x="77" y="114"/>
                      <a:pt x="63" y="130"/>
                      <a:pt x="44" y="142"/>
                    </a:cubicBezTo>
                    <a:cubicBezTo>
                      <a:pt x="39" y="145"/>
                      <a:pt x="6" y="171"/>
                      <a:pt x="0" y="162"/>
                    </a:cubicBezTo>
                    <a:cubicBezTo>
                      <a:pt x="16" y="188"/>
                      <a:pt x="33" y="213"/>
                      <a:pt x="50" y="238"/>
                    </a:cubicBezTo>
                    <a:cubicBezTo>
                      <a:pt x="79" y="281"/>
                      <a:pt x="110" y="323"/>
                      <a:pt x="148" y="359"/>
                    </a:cubicBezTo>
                    <a:cubicBezTo>
                      <a:pt x="167" y="337"/>
                      <a:pt x="185" y="314"/>
                      <a:pt x="201" y="290"/>
                    </a:cubicBezTo>
                    <a:close/>
                  </a:path>
                </a:pathLst>
              </a:custGeom>
              <a:solidFill>
                <a:srgbClr val="4764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57" name="íşlïḍe" descr="571c897a-bea8-4545-8b17-980d4ea23a34"/>
              <p:cNvSpPr/>
              <p:nvPr/>
            </p:nvSpPr>
            <p:spPr bwMode="auto">
              <a:xfrm>
                <a:off x="8636599" y="2399346"/>
                <a:ext cx="1081082" cy="337605"/>
              </a:xfrm>
              <a:custGeom>
                <a:avLst/>
                <a:gdLst>
                  <a:gd name="T0" fmla="*/ 164 w 285"/>
                  <a:gd name="T1" fmla="*/ 89 h 89"/>
                  <a:gd name="T2" fmla="*/ 2 w 285"/>
                  <a:gd name="T3" fmla="*/ 14 h 89"/>
                  <a:gd name="T4" fmla="*/ 2 w 285"/>
                  <a:gd name="T5" fmla="*/ 10 h 89"/>
                  <a:gd name="T6" fmla="*/ 115 w 285"/>
                  <a:gd name="T7" fmla="*/ 0 h 89"/>
                  <a:gd name="T8" fmla="*/ 285 w 285"/>
                  <a:gd name="T9" fmla="*/ 79 h 89"/>
                  <a:gd name="T10" fmla="*/ 164 w 285"/>
                  <a:gd name="T11" fmla="*/ 8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5" h="89">
                    <a:moveTo>
                      <a:pt x="164" y="89"/>
                    </a:moveTo>
                    <a:cubicBezTo>
                      <a:pt x="2" y="14"/>
                      <a:pt x="2" y="14"/>
                      <a:pt x="2" y="14"/>
                    </a:cubicBezTo>
                    <a:cubicBezTo>
                      <a:pt x="0" y="13"/>
                      <a:pt x="0" y="10"/>
                      <a:pt x="2" y="10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285" y="79"/>
                      <a:pt x="285" y="79"/>
                      <a:pt x="285" y="79"/>
                    </a:cubicBezTo>
                    <a:lnTo>
                      <a:pt x="164" y="89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solidFill>
                  <a:srgbClr val="222221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58" name="íŝḻíďe" descr="87ba46cb-6a1e-40db-b3df-77478983d118"/>
              <p:cNvSpPr/>
              <p:nvPr/>
            </p:nvSpPr>
            <p:spPr bwMode="auto">
              <a:xfrm>
                <a:off x="8920833" y="2517260"/>
                <a:ext cx="564744" cy="163838"/>
              </a:xfrm>
              <a:custGeom>
                <a:avLst/>
                <a:gdLst>
                  <a:gd name="T0" fmla="*/ 266 w 455"/>
                  <a:gd name="T1" fmla="*/ 132 h 132"/>
                  <a:gd name="T2" fmla="*/ 0 w 455"/>
                  <a:gd name="T3" fmla="*/ 6 h 132"/>
                  <a:gd name="T4" fmla="*/ 186 w 455"/>
                  <a:gd name="T5" fmla="*/ 0 h 132"/>
                  <a:gd name="T6" fmla="*/ 455 w 455"/>
                  <a:gd name="T7" fmla="*/ 126 h 132"/>
                  <a:gd name="T8" fmla="*/ 266 w 455"/>
                  <a:gd name="T9" fmla="*/ 132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" h="132">
                    <a:moveTo>
                      <a:pt x="266" y="132"/>
                    </a:moveTo>
                    <a:lnTo>
                      <a:pt x="0" y="6"/>
                    </a:lnTo>
                    <a:lnTo>
                      <a:pt x="186" y="0"/>
                    </a:lnTo>
                    <a:lnTo>
                      <a:pt x="455" y="126"/>
                    </a:lnTo>
                    <a:lnTo>
                      <a:pt x="266" y="132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solidFill>
                  <a:srgbClr val="222221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59" name="ïsľîḋe" descr="3e5322cf-afff-44a7-96e5-0678d845508e"/>
              <p:cNvSpPr/>
              <p:nvPr/>
            </p:nvSpPr>
            <p:spPr bwMode="auto">
              <a:xfrm>
                <a:off x="9022611" y="2369557"/>
                <a:ext cx="1357868" cy="671487"/>
              </a:xfrm>
              <a:custGeom>
                <a:avLst/>
                <a:gdLst>
                  <a:gd name="T0" fmla="*/ 252 w 358"/>
                  <a:gd name="T1" fmla="*/ 53 h 177"/>
                  <a:gd name="T2" fmla="*/ 231 w 358"/>
                  <a:gd name="T3" fmla="*/ 80 h 177"/>
                  <a:gd name="T4" fmla="*/ 191 w 358"/>
                  <a:gd name="T5" fmla="*/ 77 h 177"/>
                  <a:gd name="T6" fmla="*/ 151 w 358"/>
                  <a:gd name="T7" fmla="*/ 67 h 177"/>
                  <a:gd name="T8" fmla="*/ 77 w 358"/>
                  <a:gd name="T9" fmla="*/ 39 h 177"/>
                  <a:gd name="T10" fmla="*/ 25 w 358"/>
                  <a:gd name="T11" fmla="*/ 27 h 177"/>
                  <a:gd name="T12" fmla="*/ 3 w 358"/>
                  <a:gd name="T13" fmla="*/ 39 h 177"/>
                  <a:gd name="T14" fmla="*/ 13 w 358"/>
                  <a:gd name="T15" fmla="*/ 60 h 177"/>
                  <a:gd name="T16" fmla="*/ 38 w 358"/>
                  <a:gd name="T17" fmla="*/ 67 h 177"/>
                  <a:gd name="T18" fmla="*/ 56 w 358"/>
                  <a:gd name="T19" fmla="*/ 80 h 177"/>
                  <a:gd name="T20" fmla="*/ 220 w 358"/>
                  <a:gd name="T21" fmla="*/ 175 h 177"/>
                  <a:gd name="T22" fmla="*/ 267 w 358"/>
                  <a:gd name="T23" fmla="*/ 167 h 177"/>
                  <a:gd name="T24" fmla="*/ 295 w 358"/>
                  <a:gd name="T25" fmla="*/ 141 h 177"/>
                  <a:gd name="T26" fmla="*/ 348 w 358"/>
                  <a:gd name="T27" fmla="*/ 21 h 177"/>
                  <a:gd name="T28" fmla="*/ 340 w 358"/>
                  <a:gd name="T29" fmla="*/ 6 h 177"/>
                  <a:gd name="T30" fmla="*/ 321 w 358"/>
                  <a:gd name="T31" fmla="*/ 0 h 177"/>
                  <a:gd name="T32" fmla="*/ 258 w 358"/>
                  <a:gd name="T33" fmla="*/ 45 h 177"/>
                  <a:gd name="T34" fmla="*/ 252 w 358"/>
                  <a:gd name="T35" fmla="*/ 53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58" h="177">
                    <a:moveTo>
                      <a:pt x="252" y="53"/>
                    </a:moveTo>
                    <a:cubicBezTo>
                      <a:pt x="245" y="62"/>
                      <a:pt x="238" y="71"/>
                      <a:pt x="231" y="80"/>
                    </a:cubicBezTo>
                    <a:cubicBezTo>
                      <a:pt x="227" y="84"/>
                      <a:pt x="196" y="77"/>
                      <a:pt x="191" y="77"/>
                    </a:cubicBezTo>
                    <a:cubicBezTo>
                      <a:pt x="178" y="75"/>
                      <a:pt x="164" y="72"/>
                      <a:pt x="151" y="67"/>
                    </a:cubicBezTo>
                    <a:cubicBezTo>
                      <a:pt x="125" y="59"/>
                      <a:pt x="102" y="50"/>
                      <a:pt x="77" y="39"/>
                    </a:cubicBezTo>
                    <a:cubicBezTo>
                      <a:pt x="61" y="32"/>
                      <a:pt x="43" y="26"/>
                      <a:pt x="25" y="27"/>
                    </a:cubicBezTo>
                    <a:cubicBezTo>
                      <a:pt x="16" y="28"/>
                      <a:pt x="6" y="31"/>
                      <a:pt x="3" y="39"/>
                    </a:cubicBezTo>
                    <a:cubicBezTo>
                      <a:pt x="0" y="47"/>
                      <a:pt x="6" y="56"/>
                      <a:pt x="13" y="60"/>
                    </a:cubicBezTo>
                    <a:cubicBezTo>
                      <a:pt x="21" y="64"/>
                      <a:pt x="31" y="63"/>
                      <a:pt x="38" y="67"/>
                    </a:cubicBezTo>
                    <a:cubicBezTo>
                      <a:pt x="45" y="71"/>
                      <a:pt x="50" y="77"/>
                      <a:pt x="56" y="80"/>
                    </a:cubicBezTo>
                    <a:cubicBezTo>
                      <a:pt x="112" y="111"/>
                      <a:pt x="155" y="166"/>
                      <a:pt x="220" y="175"/>
                    </a:cubicBezTo>
                    <a:cubicBezTo>
                      <a:pt x="236" y="177"/>
                      <a:pt x="253" y="175"/>
                      <a:pt x="267" y="167"/>
                    </a:cubicBezTo>
                    <a:cubicBezTo>
                      <a:pt x="278" y="161"/>
                      <a:pt x="287" y="151"/>
                      <a:pt x="295" y="141"/>
                    </a:cubicBezTo>
                    <a:cubicBezTo>
                      <a:pt x="322" y="109"/>
                      <a:pt x="358" y="67"/>
                      <a:pt x="348" y="21"/>
                    </a:cubicBezTo>
                    <a:cubicBezTo>
                      <a:pt x="347" y="15"/>
                      <a:pt x="344" y="10"/>
                      <a:pt x="340" y="6"/>
                    </a:cubicBezTo>
                    <a:cubicBezTo>
                      <a:pt x="335" y="2"/>
                      <a:pt x="327" y="0"/>
                      <a:pt x="321" y="0"/>
                    </a:cubicBezTo>
                    <a:cubicBezTo>
                      <a:pt x="294" y="2"/>
                      <a:pt x="275" y="24"/>
                      <a:pt x="258" y="45"/>
                    </a:cubicBezTo>
                    <a:cubicBezTo>
                      <a:pt x="256" y="48"/>
                      <a:pt x="254" y="50"/>
                      <a:pt x="252" y="5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solidFill>
                  <a:srgbClr val="222221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60" name="îŝḻîḓè" descr="9d49b966-204a-44d9-91d9-aeaea9b78d11"/>
              <p:cNvSpPr/>
              <p:nvPr/>
            </p:nvSpPr>
            <p:spPr bwMode="auto">
              <a:xfrm>
                <a:off x="8579504" y="2002163"/>
                <a:ext cx="678934" cy="734788"/>
              </a:xfrm>
              <a:custGeom>
                <a:avLst/>
                <a:gdLst>
                  <a:gd name="T0" fmla="*/ 9 w 179"/>
                  <a:gd name="T1" fmla="*/ 114 h 194"/>
                  <a:gd name="T2" fmla="*/ 0 w 179"/>
                  <a:gd name="T3" fmla="*/ 0 h 194"/>
                  <a:gd name="T4" fmla="*/ 176 w 179"/>
                  <a:gd name="T5" fmla="*/ 80 h 194"/>
                  <a:gd name="T6" fmla="*/ 179 w 179"/>
                  <a:gd name="T7" fmla="*/ 194 h 194"/>
                  <a:gd name="T8" fmla="*/ 13 w 179"/>
                  <a:gd name="T9" fmla="*/ 119 h 194"/>
                  <a:gd name="T10" fmla="*/ 9 w 179"/>
                  <a:gd name="T11" fmla="*/ 11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9" h="194">
                    <a:moveTo>
                      <a:pt x="9" y="114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76" y="80"/>
                      <a:pt x="176" y="80"/>
                      <a:pt x="176" y="80"/>
                    </a:cubicBezTo>
                    <a:cubicBezTo>
                      <a:pt x="179" y="194"/>
                      <a:pt x="179" y="194"/>
                      <a:pt x="179" y="194"/>
                    </a:cubicBezTo>
                    <a:cubicBezTo>
                      <a:pt x="13" y="119"/>
                      <a:pt x="13" y="119"/>
                      <a:pt x="13" y="119"/>
                    </a:cubicBezTo>
                    <a:cubicBezTo>
                      <a:pt x="11" y="118"/>
                      <a:pt x="9" y="116"/>
                      <a:pt x="9" y="114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FFFFFF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61" name="işliḓé" descr="5ddaa89d-a5dc-4c11-812f-fce24c085ee6"/>
              <p:cNvSpPr/>
              <p:nvPr/>
            </p:nvSpPr>
            <p:spPr bwMode="auto">
              <a:xfrm>
                <a:off x="8681282" y="2282673"/>
                <a:ext cx="243274" cy="321470"/>
              </a:xfrm>
              <a:custGeom>
                <a:avLst/>
                <a:gdLst>
                  <a:gd name="T0" fmla="*/ 57 w 64"/>
                  <a:gd name="T1" fmla="*/ 73 h 85"/>
                  <a:gd name="T2" fmla="*/ 46 w 64"/>
                  <a:gd name="T3" fmla="*/ 41 h 85"/>
                  <a:gd name="T4" fmla="*/ 42 w 64"/>
                  <a:gd name="T5" fmla="*/ 14 h 85"/>
                  <a:gd name="T6" fmla="*/ 40 w 64"/>
                  <a:gd name="T7" fmla="*/ 7 h 85"/>
                  <a:gd name="T8" fmla="*/ 33 w 64"/>
                  <a:gd name="T9" fmla="*/ 5 h 85"/>
                  <a:gd name="T10" fmla="*/ 32 w 64"/>
                  <a:gd name="T11" fmla="*/ 3 h 85"/>
                  <a:gd name="T12" fmla="*/ 25 w 64"/>
                  <a:gd name="T13" fmla="*/ 0 h 85"/>
                  <a:gd name="T14" fmla="*/ 20 w 64"/>
                  <a:gd name="T15" fmla="*/ 5 h 85"/>
                  <a:gd name="T16" fmla="*/ 19 w 64"/>
                  <a:gd name="T17" fmla="*/ 4 h 85"/>
                  <a:gd name="T18" fmla="*/ 11 w 64"/>
                  <a:gd name="T19" fmla="*/ 5 h 85"/>
                  <a:gd name="T20" fmla="*/ 9 w 64"/>
                  <a:gd name="T21" fmla="*/ 11 h 85"/>
                  <a:gd name="T22" fmla="*/ 3 w 64"/>
                  <a:gd name="T23" fmla="*/ 10 h 85"/>
                  <a:gd name="T24" fmla="*/ 1 w 64"/>
                  <a:gd name="T25" fmla="*/ 16 h 85"/>
                  <a:gd name="T26" fmla="*/ 1 w 64"/>
                  <a:gd name="T27" fmla="*/ 44 h 85"/>
                  <a:gd name="T28" fmla="*/ 7 w 64"/>
                  <a:gd name="T29" fmla="*/ 63 h 85"/>
                  <a:gd name="T30" fmla="*/ 15 w 64"/>
                  <a:gd name="T31" fmla="*/ 72 h 85"/>
                  <a:gd name="T32" fmla="*/ 26 w 64"/>
                  <a:gd name="T33" fmla="*/ 75 h 85"/>
                  <a:gd name="T34" fmla="*/ 36 w 64"/>
                  <a:gd name="T35" fmla="*/ 79 h 85"/>
                  <a:gd name="T36" fmla="*/ 62 w 64"/>
                  <a:gd name="T37" fmla="*/ 83 h 85"/>
                  <a:gd name="T38" fmla="*/ 64 w 64"/>
                  <a:gd name="T39" fmla="*/ 81 h 85"/>
                  <a:gd name="T40" fmla="*/ 62 w 64"/>
                  <a:gd name="T41" fmla="*/ 78 h 85"/>
                  <a:gd name="T42" fmla="*/ 57 w 64"/>
                  <a:gd name="T43" fmla="*/ 73 h 85"/>
                  <a:gd name="T44" fmla="*/ 57 w 64"/>
                  <a:gd name="T45" fmla="*/ 73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4" h="85">
                    <a:moveTo>
                      <a:pt x="57" y="73"/>
                    </a:moveTo>
                    <a:cubicBezTo>
                      <a:pt x="50" y="64"/>
                      <a:pt x="48" y="52"/>
                      <a:pt x="46" y="41"/>
                    </a:cubicBezTo>
                    <a:cubicBezTo>
                      <a:pt x="45" y="32"/>
                      <a:pt x="44" y="23"/>
                      <a:pt x="42" y="14"/>
                    </a:cubicBezTo>
                    <a:cubicBezTo>
                      <a:pt x="42" y="12"/>
                      <a:pt x="42" y="9"/>
                      <a:pt x="40" y="7"/>
                    </a:cubicBezTo>
                    <a:cubicBezTo>
                      <a:pt x="38" y="5"/>
                      <a:pt x="35" y="4"/>
                      <a:pt x="33" y="5"/>
                    </a:cubicBezTo>
                    <a:cubicBezTo>
                      <a:pt x="33" y="4"/>
                      <a:pt x="32" y="4"/>
                      <a:pt x="32" y="3"/>
                    </a:cubicBezTo>
                    <a:cubicBezTo>
                      <a:pt x="30" y="1"/>
                      <a:pt x="28" y="0"/>
                      <a:pt x="25" y="0"/>
                    </a:cubicBezTo>
                    <a:cubicBezTo>
                      <a:pt x="23" y="1"/>
                      <a:pt x="21" y="3"/>
                      <a:pt x="20" y="5"/>
                    </a:cubicBezTo>
                    <a:cubicBezTo>
                      <a:pt x="20" y="5"/>
                      <a:pt x="20" y="4"/>
                      <a:pt x="19" y="4"/>
                    </a:cubicBezTo>
                    <a:cubicBezTo>
                      <a:pt x="17" y="2"/>
                      <a:pt x="13" y="3"/>
                      <a:pt x="11" y="5"/>
                    </a:cubicBezTo>
                    <a:cubicBezTo>
                      <a:pt x="9" y="7"/>
                      <a:pt x="9" y="9"/>
                      <a:pt x="9" y="11"/>
                    </a:cubicBezTo>
                    <a:cubicBezTo>
                      <a:pt x="9" y="9"/>
                      <a:pt x="4" y="9"/>
                      <a:pt x="3" y="10"/>
                    </a:cubicBezTo>
                    <a:cubicBezTo>
                      <a:pt x="2" y="11"/>
                      <a:pt x="1" y="14"/>
                      <a:pt x="1" y="16"/>
                    </a:cubicBezTo>
                    <a:cubicBezTo>
                      <a:pt x="0" y="25"/>
                      <a:pt x="0" y="35"/>
                      <a:pt x="1" y="44"/>
                    </a:cubicBezTo>
                    <a:cubicBezTo>
                      <a:pt x="2" y="51"/>
                      <a:pt x="3" y="57"/>
                      <a:pt x="7" y="63"/>
                    </a:cubicBezTo>
                    <a:cubicBezTo>
                      <a:pt x="9" y="67"/>
                      <a:pt x="12" y="69"/>
                      <a:pt x="15" y="72"/>
                    </a:cubicBezTo>
                    <a:cubicBezTo>
                      <a:pt x="19" y="74"/>
                      <a:pt x="22" y="75"/>
                      <a:pt x="26" y="75"/>
                    </a:cubicBezTo>
                    <a:cubicBezTo>
                      <a:pt x="29" y="76"/>
                      <a:pt x="33" y="77"/>
                      <a:pt x="36" y="79"/>
                    </a:cubicBezTo>
                    <a:cubicBezTo>
                      <a:pt x="44" y="81"/>
                      <a:pt x="53" y="85"/>
                      <a:pt x="62" y="83"/>
                    </a:cubicBezTo>
                    <a:cubicBezTo>
                      <a:pt x="63" y="82"/>
                      <a:pt x="64" y="82"/>
                      <a:pt x="64" y="81"/>
                    </a:cubicBezTo>
                    <a:cubicBezTo>
                      <a:pt x="64" y="80"/>
                      <a:pt x="63" y="79"/>
                      <a:pt x="62" y="78"/>
                    </a:cubicBezTo>
                    <a:cubicBezTo>
                      <a:pt x="59" y="77"/>
                      <a:pt x="59" y="75"/>
                      <a:pt x="57" y="73"/>
                    </a:cubicBezTo>
                    <a:cubicBezTo>
                      <a:pt x="57" y="73"/>
                      <a:pt x="57" y="73"/>
                      <a:pt x="57" y="7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62" name="ïṥľíḓè" descr="21660f9f-f649-4b4c-8a45-98ee096a5f9f"/>
              <p:cNvSpPr/>
              <p:nvPr/>
            </p:nvSpPr>
            <p:spPr bwMode="auto">
              <a:xfrm>
                <a:off x="8806643" y="2297568"/>
                <a:ext cx="18618" cy="189903"/>
              </a:xfrm>
              <a:custGeom>
                <a:avLst/>
                <a:gdLst>
                  <a:gd name="T0" fmla="*/ 0 w 5"/>
                  <a:gd name="T1" fmla="*/ 0 h 50"/>
                  <a:gd name="T2" fmla="*/ 2 w 5"/>
                  <a:gd name="T3" fmla="*/ 26 h 50"/>
                  <a:gd name="T4" fmla="*/ 5 w 5"/>
                  <a:gd name="T5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50">
                    <a:moveTo>
                      <a:pt x="0" y="0"/>
                    </a:moveTo>
                    <a:cubicBezTo>
                      <a:pt x="0" y="9"/>
                      <a:pt x="1" y="18"/>
                      <a:pt x="2" y="26"/>
                    </a:cubicBezTo>
                    <a:cubicBezTo>
                      <a:pt x="3" y="34"/>
                      <a:pt x="2" y="43"/>
                      <a:pt x="5" y="50"/>
                    </a:cubicBezTo>
                  </a:path>
                </a:pathLst>
              </a:cu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63" name="íṣļîďè" descr="63604c15-2005-4846-b73f-c62258df4f62"/>
              <p:cNvSpPr/>
              <p:nvPr/>
            </p:nvSpPr>
            <p:spPr bwMode="auto">
              <a:xfrm>
                <a:off x="8806643" y="2297568"/>
                <a:ext cx="18618" cy="189903"/>
              </a:xfrm>
              <a:custGeom>
                <a:avLst/>
                <a:gdLst>
                  <a:gd name="T0" fmla="*/ 0 w 5"/>
                  <a:gd name="T1" fmla="*/ 0 h 50"/>
                  <a:gd name="T2" fmla="*/ 2 w 5"/>
                  <a:gd name="T3" fmla="*/ 26 h 50"/>
                  <a:gd name="T4" fmla="*/ 5 w 5"/>
                  <a:gd name="T5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50">
                    <a:moveTo>
                      <a:pt x="0" y="0"/>
                    </a:moveTo>
                    <a:cubicBezTo>
                      <a:pt x="0" y="9"/>
                      <a:pt x="1" y="18"/>
                      <a:pt x="2" y="26"/>
                    </a:cubicBezTo>
                    <a:cubicBezTo>
                      <a:pt x="3" y="34"/>
                      <a:pt x="2" y="43"/>
                      <a:pt x="5" y="50"/>
                    </a:cubicBezTo>
                  </a:path>
                </a:pathLst>
              </a:custGeom>
              <a:noFill/>
              <a:ln w="9525" cap="flat">
                <a:solidFill>
                  <a:srgbClr val="000000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64" name="ïślide" descr="78027522-a902-4c6d-b1e2-651084614bf1"/>
              <p:cNvSpPr/>
              <p:nvPr/>
            </p:nvSpPr>
            <p:spPr bwMode="auto">
              <a:xfrm>
                <a:off x="8756996" y="2293845"/>
                <a:ext cx="23583" cy="186179"/>
              </a:xfrm>
              <a:custGeom>
                <a:avLst/>
                <a:gdLst>
                  <a:gd name="T0" fmla="*/ 1 w 6"/>
                  <a:gd name="T1" fmla="*/ 0 h 49"/>
                  <a:gd name="T2" fmla="*/ 6 w 6"/>
                  <a:gd name="T3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6" h="49">
                    <a:moveTo>
                      <a:pt x="1" y="0"/>
                    </a:moveTo>
                    <a:cubicBezTo>
                      <a:pt x="0" y="14"/>
                      <a:pt x="3" y="36"/>
                      <a:pt x="6" y="49"/>
                    </a:cubicBezTo>
                  </a:path>
                </a:pathLst>
              </a:cu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65" name="isļiḍe" descr="f67f0629-9ddc-4d03-bd49-cdff4a68af3a"/>
              <p:cNvSpPr/>
              <p:nvPr/>
            </p:nvSpPr>
            <p:spPr bwMode="auto">
              <a:xfrm>
                <a:off x="8756996" y="2293845"/>
                <a:ext cx="23583" cy="186179"/>
              </a:xfrm>
              <a:custGeom>
                <a:avLst/>
                <a:gdLst>
                  <a:gd name="T0" fmla="*/ 1 w 6"/>
                  <a:gd name="T1" fmla="*/ 0 h 49"/>
                  <a:gd name="T2" fmla="*/ 6 w 6"/>
                  <a:gd name="T3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6" h="49">
                    <a:moveTo>
                      <a:pt x="1" y="0"/>
                    </a:moveTo>
                    <a:cubicBezTo>
                      <a:pt x="0" y="14"/>
                      <a:pt x="3" y="36"/>
                      <a:pt x="6" y="49"/>
                    </a:cubicBezTo>
                  </a:path>
                </a:pathLst>
              </a:custGeom>
              <a:noFill/>
              <a:ln w="9525" cap="flat">
                <a:solidFill>
                  <a:srgbClr val="000000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66" name="íšlïďè" descr="d6e0ce72-4a50-4a01-93df-932a39b30e48"/>
              <p:cNvSpPr/>
              <p:nvPr/>
            </p:nvSpPr>
            <p:spPr bwMode="auto">
              <a:xfrm>
                <a:off x="8716036" y="2286397"/>
                <a:ext cx="18618" cy="186179"/>
              </a:xfrm>
              <a:custGeom>
                <a:avLst/>
                <a:gdLst>
                  <a:gd name="T0" fmla="*/ 1 w 5"/>
                  <a:gd name="T1" fmla="*/ 0 h 49"/>
                  <a:gd name="T2" fmla="*/ 1 w 5"/>
                  <a:gd name="T3" fmla="*/ 5 h 49"/>
                  <a:gd name="T4" fmla="*/ 5 w 5"/>
                  <a:gd name="T5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49">
                    <a:moveTo>
                      <a:pt x="1" y="0"/>
                    </a:moveTo>
                    <a:cubicBezTo>
                      <a:pt x="1" y="1"/>
                      <a:pt x="1" y="3"/>
                      <a:pt x="1" y="5"/>
                    </a:cubicBezTo>
                    <a:cubicBezTo>
                      <a:pt x="0" y="18"/>
                      <a:pt x="1" y="36"/>
                      <a:pt x="5" y="49"/>
                    </a:cubicBezTo>
                  </a:path>
                </a:pathLst>
              </a:cu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67" name="ïsḻíḑè" descr="05182138-f427-4933-8ceb-8305e83113aa"/>
              <p:cNvSpPr/>
              <p:nvPr/>
            </p:nvSpPr>
            <p:spPr bwMode="auto">
              <a:xfrm>
                <a:off x="8716036" y="2286397"/>
                <a:ext cx="18618" cy="186179"/>
              </a:xfrm>
              <a:custGeom>
                <a:avLst/>
                <a:gdLst>
                  <a:gd name="T0" fmla="*/ 1 w 5"/>
                  <a:gd name="T1" fmla="*/ 0 h 49"/>
                  <a:gd name="T2" fmla="*/ 1 w 5"/>
                  <a:gd name="T3" fmla="*/ 5 h 49"/>
                  <a:gd name="T4" fmla="*/ 5 w 5"/>
                  <a:gd name="T5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49">
                    <a:moveTo>
                      <a:pt x="1" y="0"/>
                    </a:moveTo>
                    <a:cubicBezTo>
                      <a:pt x="1" y="1"/>
                      <a:pt x="1" y="3"/>
                      <a:pt x="1" y="5"/>
                    </a:cubicBezTo>
                    <a:cubicBezTo>
                      <a:pt x="0" y="18"/>
                      <a:pt x="1" y="36"/>
                      <a:pt x="5" y="49"/>
                    </a:cubicBezTo>
                  </a:path>
                </a:pathLst>
              </a:custGeom>
              <a:noFill/>
              <a:ln w="9525" cap="flat">
                <a:solidFill>
                  <a:srgbClr val="000000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68" name="ïṩľiḋé" descr="4ae5a5de-c0f2-4ed5-8ce8-cae2bdfc7843"/>
              <p:cNvSpPr/>
              <p:nvPr/>
            </p:nvSpPr>
            <p:spPr bwMode="auto">
              <a:xfrm>
                <a:off x="9898895" y="2118836"/>
                <a:ext cx="565985" cy="739753"/>
              </a:xfrm>
              <a:custGeom>
                <a:avLst/>
                <a:gdLst>
                  <a:gd name="T0" fmla="*/ 39 w 149"/>
                  <a:gd name="T1" fmla="*/ 5 h 195"/>
                  <a:gd name="T2" fmla="*/ 92 w 149"/>
                  <a:gd name="T3" fmla="*/ 4 h 195"/>
                  <a:gd name="T4" fmla="*/ 143 w 149"/>
                  <a:gd name="T5" fmla="*/ 101 h 195"/>
                  <a:gd name="T6" fmla="*/ 96 w 149"/>
                  <a:gd name="T7" fmla="*/ 195 h 195"/>
                  <a:gd name="T8" fmla="*/ 2 w 149"/>
                  <a:gd name="T9" fmla="*/ 125 h 195"/>
                  <a:gd name="T10" fmla="*/ 24 w 149"/>
                  <a:gd name="T11" fmla="*/ 85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9" h="195">
                    <a:moveTo>
                      <a:pt x="39" y="5"/>
                    </a:moveTo>
                    <a:cubicBezTo>
                      <a:pt x="57" y="2"/>
                      <a:pt x="75" y="0"/>
                      <a:pt x="92" y="4"/>
                    </a:cubicBezTo>
                    <a:cubicBezTo>
                      <a:pt x="136" y="13"/>
                      <a:pt x="149" y="62"/>
                      <a:pt x="143" y="101"/>
                    </a:cubicBezTo>
                    <a:cubicBezTo>
                      <a:pt x="137" y="136"/>
                      <a:pt x="118" y="167"/>
                      <a:pt x="96" y="195"/>
                    </a:cubicBezTo>
                    <a:cubicBezTo>
                      <a:pt x="64" y="173"/>
                      <a:pt x="34" y="147"/>
                      <a:pt x="2" y="125"/>
                    </a:cubicBezTo>
                    <a:cubicBezTo>
                      <a:pt x="0" y="124"/>
                      <a:pt x="11" y="115"/>
                      <a:pt x="24" y="85"/>
                    </a:cubicBezTo>
                  </a:path>
                </a:pathLst>
              </a:custGeom>
              <a:solidFill>
                <a:srgbClr val="4764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69" name="îSḷîḓè" descr="975964cd-39d0-4255-a23f-4497987593d7"/>
              <p:cNvSpPr/>
              <p:nvPr/>
            </p:nvSpPr>
            <p:spPr bwMode="auto">
              <a:xfrm>
                <a:off x="9865383" y="1470932"/>
                <a:ext cx="507649" cy="716170"/>
              </a:xfrm>
              <a:custGeom>
                <a:avLst/>
                <a:gdLst>
                  <a:gd name="T0" fmla="*/ 37 w 134"/>
                  <a:gd name="T1" fmla="*/ 185 h 189"/>
                  <a:gd name="T2" fmla="*/ 20 w 134"/>
                  <a:gd name="T3" fmla="*/ 177 h 189"/>
                  <a:gd name="T4" fmla="*/ 6 w 134"/>
                  <a:gd name="T5" fmla="*/ 161 h 189"/>
                  <a:gd name="T6" fmla="*/ 0 w 134"/>
                  <a:gd name="T7" fmla="*/ 147 h 189"/>
                  <a:gd name="T8" fmla="*/ 17 w 134"/>
                  <a:gd name="T9" fmla="*/ 150 h 189"/>
                  <a:gd name="T10" fmla="*/ 27 w 134"/>
                  <a:gd name="T11" fmla="*/ 139 h 189"/>
                  <a:gd name="T12" fmla="*/ 36 w 134"/>
                  <a:gd name="T13" fmla="*/ 122 h 189"/>
                  <a:gd name="T14" fmla="*/ 36 w 134"/>
                  <a:gd name="T15" fmla="*/ 121 h 189"/>
                  <a:gd name="T16" fmla="*/ 32 w 134"/>
                  <a:gd name="T17" fmla="*/ 118 h 189"/>
                  <a:gd name="T18" fmla="*/ 26 w 134"/>
                  <a:gd name="T19" fmla="*/ 115 h 189"/>
                  <a:gd name="T20" fmla="*/ 15 w 134"/>
                  <a:gd name="T21" fmla="*/ 103 h 189"/>
                  <a:gd name="T22" fmla="*/ 11 w 134"/>
                  <a:gd name="T23" fmla="*/ 84 h 189"/>
                  <a:gd name="T24" fmla="*/ 39 w 134"/>
                  <a:gd name="T25" fmla="*/ 6 h 189"/>
                  <a:gd name="T26" fmla="*/ 45 w 134"/>
                  <a:gd name="T27" fmla="*/ 3 h 189"/>
                  <a:gd name="T28" fmla="*/ 67 w 134"/>
                  <a:gd name="T29" fmla="*/ 9 h 189"/>
                  <a:gd name="T30" fmla="*/ 88 w 134"/>
                  <a:gd name="T31" fmla="*/ 16 h 189"/>
                  <a:gd name="T32" fmla="*/ 114 w 134"/>
                  <a:gd name="T33" fmla="*/ 24 h 189"/>
                  <a:gd name="T34" fmla="*/ 132 w 134"/>
                  <a:gd name="T35" fmla="*/ 36 h 189"/>
                  <a:gd name="T36" fmla="*/ 126 w 134"/>
                  <a:gd name="T37" fmla="*/ 55 h 189"/>
                  <a:gd name="T38" fmla="*/ 119 w 134"/>
                  <a:gd name="T39" fmla="*/ 75 h 189"/>
                  <a:gd name="T40" fmla="*/ 104 w 134"/>
                  <a:gd name="T41" fmla="*/ 120 h 189"/>
                  <a:gd name="T42" fmla="*/ 95 w 134"/>
                  <a:gd name="T43" fmla="*/ 154 h 189"/>
                  <a:gd name="T44" fmla="*/ 95 w 134"/>
                  <a:gd name="T45" fmla="*/ 168 h 189"/>
                  <a:gd name="T46" fmla="*/ 99 w 134"/>
                  <a:gd name="T47" fmla="*/ 173 h 189"/>
                  <a:gd name="T48" fmla="*/ 104 w 134"/>
                  <a:gd name="T49" fmla="*/ 176 h 189"/>
                  <a:gd name="T50" fmla="*/ 92 w 134"/>
                  <a:gd name="T51" fmla="*/ 182 h 189"/>
                  <a:gd name="T52" fmla="*/ 82 w 134"/>
                  <a:gd name="T53" fmla="*/ 185 h 189"/>
                  <a:gd name="T54" fmla="*/ 37 w 134"/>
                  <a:gd name="T55" fmla="*/ 185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34" h="189">
                    <a:moveTo>
                      <a:pt x="37" y="185"/>
                    </a:moveTo>
                    <a:cubicBezTo>
                      <a:pt x="31" y="183"/>
                      <a:pt x="25" y="181"/>
                      <a:pt x="20" y="177"/>
                    </a:cubicBezTo>
                    <a:cubicBezTo>
                      <a:pt x="14" y="173"/>
                      <a:pt x="9" y="167"/>
                      <a:pt x="6" y="161"/>
                    </a:cubicBezTo>
                    <a:cubicBezTo>
                      <a:pt x="4" y="157"/>
                      <a:pt x="4" y="148"/>
                      <a:pt x="0" y="147"/>
                    </a:cubicBezTo>
                    <a:cubicBezTo>
                      <a:pt x="4" y="150"/>
                      <a:pt x="12" y="151"/>
                      <a:pt x="17" y="150"/>
                    </a:cubicBezTo>
                    <a:cubicBezTo>
                      <a:pt x="22" y="148"/>
                      <a:pt x="25" y="143"/>
                      <a:pt x="27" y="139"/>
                    </a:cubicBezTo>
                    <a:cubicBezTo>
                      <a:pt x="31" y="133"/>
                      <a:pt x="34" y="128"/>
                      <a:pt x="36" y="122"/>
                    </a:cubicBezTo>
                    <a:cubicBezTo>
                      <a:pt x="36" y="122"/>
                      <a:pt x="36" y="122"/>
                      <a:pt x="36" y="121"/>
                    </a:cubicBezTo>
                    <a:cubicBezTo>
                      <a:pt x="36" y="120"/>
                      <a:pt x="33" y="118"/>
                      <a:pt x="32" y="118"/>
                    </a:cubicBezTo>
                    <a:cubicBezTo>
                      <a:pt x="30" y="117"/>
                      <a:pt x="28" y="116"/>
                      <a:pt x="26" y="115"/>
                    </a:cubicBezTo>
                    <a:cubicBezTo>
                      <a:pt x="22" y="112"/>
                      <a:pt x="18" y="108"/>
                      <a:pt x="15" y="103"/>
                    </a:cubicBezTo>
                    <a:cubicBezTo>
                      <a:pt x="12" y="97"/>
                      <a:pt x="11" y="91"/>
                      <a:pt x="11" y="84"/>
                    </a:cubicBezTo>
                    <a:cubicBezTo>
                      <a:pt x="8" y="55"/>
                      <a:pt x="18" y="26"/>
                      <a:pt x="39" y="6"/>
                    </a:cubicBezTo>
                    <a:cubicBezTo>
                      <a:pt x="41" y="5"/>
                      <a:pt x="43" y="3"/>
                      <a:pt x="45" y="3"/>
                    </a:cubicBezTo>
                    <a:cubicBezTo>
                      <a:pt x="53" y="0"/>
                      <a:pt x="60" y="8"/>
                      <a:pt x="67" y="9"/>
                    </a:cubicBezTo>
                    <a:cubicBezTo>
                      <a:pt x="74" y="11"/>
                      <a:pt x="81" y="13"/>
                      <a:pt x="88" y="16"/>
                    </a:cubicBezTo>
                    <a:cubicBezTo>
                      <a:pt x="97" y="19"/>
                      <a:pt x="105" y="21"/>
                      <a:pt x="114" y="24"/>
                    </a:cubicBezTo>
                    <a:cubicBezTo>
                      <a:pt x="119" y="27"/>
                      <a:pt x="130" y="30"/>
                      <a:pt x="132" y="36"/>
                    </a:cubicBezTo>
                    <a:cubicBezTo>
                      <a:pt x="134" y="42"/>
                      <a:pt x="128" y="49"/>
                      <a:pt x="126" y="55"/>
                    </a:cubicBezTo>
                    <a:cubicBezTo>
                      <a:pt x="124" y="62"/>
                      <a:pt x="122" y="68"/>
                      <a:pt x="119" y="75"/>
                    </a:cubicBezTo>
                    <a:cubicBezTo>
                      <a:pt x="113" y="90"/>
                      <a:pt x="108" y="105"/>
                      <a:pt x="104" y="120"/>
                    </a:cubicBezTo>
                    <a:cubicBezTo>
                      <a:pt x="100" y="131"/>
                      <a:pt x="97" y="142"/>
                      <a:pt x="95" y="154"/>
                    </a:cubicBezTo>
                    <a:cubicBezTo>
                      <a:pt x="94" y="159"/>
                      <a:pt x="94" y="164"/>
                      <a:pt x="95" y="168"/>
                    </a:cubicBezTo>
                    <a:cubicBezTo>
                      <a:pt x="96" y="170"/>
                      <a:pt x="97" y="172"/>
                      <a:pt x="99" y="173"/>
                    </a:cubicBezTo>
                    <a:cubicBezTo>
                      <a:pt x="100" y="174"/>
                      <a:pt x="103" y="176"/>
                      <a:pt x="104" y="176"/>
                    </a:cubicBezTo>
                    <a:cubicBezTo>
                      <a:pt x="101" y="178"/>
                      <a:pt x="96" y="181"/>
                      <a:pt x="92" y="182"/>
                    </a:cubicBezTo>
                    <a:cubicBezTo>
                      <a:pt x="89" y="183"/>
                      <a:pt x="85" y="184"/>
                      <a:pt x="82" y="185"/>
                    </a:cubicBezTo>
                    <a:cubicBezTo>
                      <a:pt x="67" y="188"/>
                      <a:pt x="52" y="189"/>
                      <a:pt x="37" y="18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solidFill>
                  <a:srgbClr val="222221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70" name="išḷidé" descr="3210f90d-4959-4a42-bab9-5525356cb83d"/>
              <p:cNvSpPr/>
              <p:nvPr/>
            </p:nvSpPr>
            <p:spPr bwMode="auto">
              <a:xfrm>
                <a:off x="9913789" y="1341847"/>
                <a:ext cx="542403" cy="481585"/>
              </a:xfrm>
              <a:custGeom>
                <a:avLst/>
                <a:gdLst>
                  <a:gd name="T0" fmla="*/ 98 w 143"/>
                  <a:gd name="T1" fmla="*/ 118 h 127"/>
                  <a:gd name="T2" fmla="*/ 108 w 143"/>
                  <a:gd name="T3" fmla="*/ 112 h 127"/>
                  <a:gd name="T4" fmla="*/ 137 w 143"/>
                  <a:gd name="T5" fmla="*/ 106 h 127"/>
                  <a:gd name="T6" fmla="*/ 126 w 143"/>
                  <a:gd name="T7" fmla="*/ 92 h 127"/>
                  <a:gd name="T8" fmla="*/ 138 w 143"/>
                  <a:gd name="T9" fmla="*/ 86 h 127"/>
                  <a:gd name="T10" fmla="*/ 142 w 143"/>
                  <a:gd name="T11" fmla="*/ 74 h 127"/>
                  <a:gd name="T12" fmla="*/ 126 w 143"/>
                  <a:gd name="T13" fmla="*/ 66 h 127"/>
                  <a:gd name="T14" fmla="*/ 133 w 143"/>
                  <a:gd name="T15" fmla="*/ 46 h 127"/>
                  <a:gd name="T16" fmla="*/ 121 w 143"/>
                  <a:gd name="T17" fmla="*/ 40 h 127"/>
                  <a:gd name="T18" fmla="*/ 110 w 143"/>
                  <a:gd name="T19" fmla="*/ 42 h 127"/>
                  <a:gd name="T20" fmla="*/ 103 w 143"/>
                  <a:gd name="T21" fmla="*/ 20 h 127"/>
                  <a:gd name="T22" fmla="*/ 80 w 143"/>
                  <a:gd name="T23" fmla="*/ 25 h 127"/>
                  <a:gd name="T24" fmla="*/ 65 w 143"/>
                  <a:gd name="T25" fmla="*/ 2 h 127"/>
                  <a:gd name="T26" fmla="*/ 41 w 143"/>
                  <a:gd name="T27" fmla="*/ 17 h 127"/>
                  <a:gd name="T28" fmla="*/ 25 w 143"/>
                  <a:gd name="T29" fmla="*/ 12 h 127"/>
                  <a:gd name="T30" fmla="*/ 11 w 143"/>
                  <a:gd name="T31" fmla="*/ 20 h 127"/>
                  <a:gd name="T32" fmla="*/ 18 w 143"/>
                  <a:gd name="T33" fmla="*/ 34 h 127"/>
                  <a:gd name="T34" fmla="*/ 6 w 143"/>
                  <a:gd name="T35" fmla="*/ 37 h 127"/>
                  <a:gd name="T36" fmla="*/ 0 w 143"/>
                  <a:gd name="T37" fmla="*/ 47 h 127"/>
                  <a:gd name="T38" fmla="*/ 3 w 143"/>
                  <a:gd name="T39" fmla="*/ 54 h 127"/>
                  <a:gd name="T40" fmla="*/ 13 w 143"/>
                  <a:gd name="T41" fmla="*/ 59 h 127"/>
                  <a:gd name="T42" fmla="*/ 29 w 143"/>
                  <a:gd name="T43" fmla="*/ 57 h 127"/>
                  <a:gd name="T44" fmla="*/ 30 w 143"/>
                  <a:gd name="T45" fmla="*/ 73 h 127"/>
                  <a:gd name="T46" fmla="*/ 47 w 143"/>
                  <a:gd name="T47" fmla="*/ 77 h 127"/>
                  <a:gd name="T48" fmla="*/ 63 w 143"/>
                  <a:gd name="T49" fmla="*/ 70 h 127"/>
                  <a:gd name="T50" fmla="*/ 67 w 143"/>
                  <a:gd name="T51" fmla="*/ 86 h 127"/>
                  <a:gd name="T52" fmla="*/ 85 w 143"/>
                  <a:gd name="T53" fmla="*/ 87 h 127"/>
                  <a:gd name="T54" fmla="*/ 82 w 143"/>
                  <a:gd name="T55" fmla="*/ 110 h 127"/>
                  <a:gd name="T56" fmla="*/ 88 w 143"/>
                  <a:gd name="T57" fmla="*/ 116 h 127"/>
                  <a:gd name="T58" fmla="*/ 97 w 143"/>
                  <a:gd name="T59" fmla="*/ 118 h 127"/>
                  <a:gd name="T60" fmla="*/ 98 w 143"/>
                  <a:gd name="T61" fmla="*/ 118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43" h="127">
                    <a:moveTo>
                      <a:pt x="98" y="118"/>
                    </a:moveTo>
                    <a:cubicBezTo>
                      <a:pt x="102" y="117"/>
                      <a:pt x="106" y="116"/>
                      <a:pt x="108" y="112"/>
                    </a:cubicBezTo>
                    <a:cubicBezTo>
                      <a:pt x="113" y="127"/>
                      <a:pt x="136" y="120"/>
                      <a:pt x="137" y="106"/>
                    </a:cubicBezTo>
                    <a:cubicBezTo>
                      <a:pt x="137" y="100"/>
                      <a:pt x="132" y="93"/>
                      <a:pt x="126" y="92"/>
                    </a:cubicBezTo>
                    <a:cubicBezTo>
                      <a:pt x="130" y="91"/>
                      <a:pt x="135" y="89"/>
                      <a:pt x="138" y="86"/>
                    </a:cubicBezTo>
                    <a:cubicBezTo>
                      <a:pt x="141" y="83"/>
                      <a:pt x="143" y="79"/>
                      <a:pt x="142" y="74"/>
                    </a:cubicBezTo>
                    <a:cubicBezTo>
                      <a:pt x="141" y="68"/>
                      <a:pt x="132" y="65"/>
                      <a:pt x="126" y="66"/>
                    </a:cubicBezTo>
                    <a:cubicBezTo>
                      <a:pt x="132" y="63"/>
                      <a:pt x="136" y="52"/>
                      <a:pt x="133" y="46"/>
                    </a:cubicBezTo>
                    <a:cubicBezTo>
                      <a:pt x="130" y="42"/>
                      <a:pt x="126" y="40"/>
                      <a:pt x="121" y="40"/>
                    </a:cubicBezTo>
                    <a:cubicBezTo>
                      <a:pt x="119" y="40"/>
                      <a:pt x="111" y="40"/>
                      <a:pt x="110" y="42"/>
                    </a:cubicBezTo>
                    <a:cubicBezTo>
                      <a:pt x="113" y="34"/>
                      <a:pt x="110" y="24"/>
                      <a:pt x="103" y="20"/>
                    </a:cubicBezTo>
                    <a:cubicBezTo>
                      <a:pt x="95" y="16"/>
                      <a:pt x="84" y="18"/>
                      <a:pt x="80" y="25"/>
                    </a:cubicBezTo>
                    <a:cubicBezTo>
                      <a:pt x="80" y="15"/>
                      <a:pt x="74" y="5"/>
                      <a:pt x="65" y="2"/>
                    </a:cubicBezTo>
                    <a:cubicBezTo>
                      <a:pt x="57" y="0"/>
                      <a:pt x="39" y="6"/>
                      <a:pt x="41" y="17"/>
                    </a:cubicBezTo>
                    <a:cubicBezTo>
                      <a:pt x="36" y="14"/>
                      <a:pt x="31" y="12"/>
                      <a:pt x="25" y="12"/>
                    </a:cubicBezTo>
                    <a:cubicBezTo>
                      <a:pt x="19" y="12"/>
                      <a:pt x="13" y="15"/>
                      <a:pt x="11" y="20"/>
                    </a:cubicBezTo>
                    <a:cubicBezTo>
                      <a:pt x="9" y="26"/>
                      <a:pt x="12" y="33"/>
                      <a:pt x="18" y="34"/>
                    </a:cubicBezTo>
                    <a:cubicBezTo>
                      <a:pt x="14" y="34"/>
                      <a:pt x="10" y="35"/>
                      <a:pt x="6" y="37"/>
                    </a:cubicBezTo>
                    <a:cubicBezTo>
                      <a:pt x="2" y="39"/>
                      <a:pt x="0" y="43"/>
                      <a:pt x="0" y="47"/>
                    </a:cubicBezTo>
                    <a:cubicBezTo>
                      <a:pt x="0" y="50"/>
                      <a:pt x="1" y="52"/>
                      <a:pt x="3" y="54"/>
                    </a:cubicBezTo>
                    <a:cubicBezTo>
                      <a:pt x="5" y="57"/>
                      <a:pt x="9" y="59"/>
                      <a:pt x="13" y="59"/>
                    </a:cubicBezTo>
                    <a:cubicBezTo>
                      <a:pt x="19" y="60"/>
                      <a:pt x="24" y="59"/>
                      <a:pt x="29" y="57"/>
                    </a:cubicBezTo>
                    <a:cubicBezTo>
                      <a:pt x="25" y="62"/>
                      <a:pt x="26" y="69"/>
                      <a:pt x="30" y="73"/>
                    </a:cubicBezTo>
                    <a:cubicBezTo>
                      <a:pt x="35" y="77"/>
                      <a:pt x="41" y="78"/>
                      <a:pt x="47" y="77"/>
                    </a:cubicBezTo>
                    <a:cubicBezTo>
                      <a:pt x="53" y="76"/>
                      <a:pt x="58" y="73"/>
                      <a:pt x="63" y="70"/>
                    </a:cubicBezTo>
                    <a:cubicBezTo>
                      <a:pt x="59" y="75"/>
                      <a:pt x="62" y="83"/>
                      <a:pt x="67" y="86"/>
                    </a:cubicBezTo>
                    <a:cubicBezTo>
                      <a:pt x="73" y="90"/>
                      <a:pt x="80" y="89"/>
                      <a:pt x="85" y="87"/>
                    </a:cubicBezTo>
                    <a:cubicBezTo>
                      <a:pt x="79" y="89"/>
                      <a:pt x="81" y="105"/>
                      <a:pt x="82" y="110"/>
                    </a:cubicBezTo>
                    <a:cubicBezTo>
                      <a:pt x="83" y="112"/>
                      <a:pt x="85" y="115"/>
                      <a:pt x="88" y="116"/>
                    </a:cubicBezTo>
                    <a:cubicBezTo>
                      <a:pt x="91" y="118"/>
                      <a:pt x="94" y="118"/>
                      <a:pt x="97" y="118"/>
                    </a:cubicBezTo>
                    <a:cubicBezTo>
                      <a:pt x="97" y="118"/>
                      <a:pt x="98" y="118"/>
                      <a:pt x="98" y="118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FFFFFF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71" name="iṧ1íďê" descr="d5358e5f-8ac7-446d-a296-3bd7054168a5"/>
              <p:cNvSpPr/>
              <p:nvPr/>
            </p:nvSpPr>
            <p:spPr bwMode="auto">
              <a:xfrm>
                <a:off x="9982055" y="1925209"/>
                <a:ext cx="103020" cy="49648"/>
              </a:xfrm>
              <a:custGeom>
                <a:avLst/>
                <a:gdLst>
                  <a:gd name="T0" fmla="*/ 5 w 27"/>
                  <a:gd name="T1" fmla="*/ 0 h 13"/>
                  <a:gd name="T2" fmla="*/ 5 w 27"/>
                  <a:gd name="T3" fmla="*/ 2 h 13"/>
                  <a:gd name="T4" fmla="*/ 4 w 27"/>
                  <a:gd name="T5" fmla="*/ 4 h 13"/>
                  <a:gd name="T6" fmla="*/ 4 w 27"/>
                  <a:gd name="T7" fmla="*/ 4 h 13"/>
                  <a:gd name="T8" fmla="*/ 2 w 27"/>
                  <a:gd name="T9" fmla="*/ 8 h 13"/>
                  <a:gd name="T10" fmla="*/ 2 w 27"/>
                  <a:gd name="T11" fmla="*/ 9 h 13"/>
                  <a:gd name="T12" fmla="*/ 0 w 27"/>
                  <a:gd name="T13" fmla="*/ 13 h 13"/>
                  <a:gd name="T14" fmla="*/ 22 w 27"/>
                  <a:gd name="T15" fmla="*/ 7 h 13"/>
                  <a:gd name="T16" fmla="*/ 27 w 27"/>
                  <a:gd name="T17" fmla="*/ 1 h 13"/>
                  <a:gd name="T18" fmla="*/ 5 w 27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" h="13">
                    <a:moveTo>
                      <a:pt x="5" y="0"/>
                    </a:moveTo>
                    <a:cubicBezTo>
                      <a:pt x="5" y="1"/>
                      <a:pt x="5" y="2"/>
                      <a:pt x="5" y="2"/>
                    </a:cubicBezTo>
                    <a:cubicBezTo>
                      <a:pt x="4" y="3"/>
                      <a:pt x="4" y="3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6"/>
                      <a:pt x="3" y="7"/>
                      <a:pt x="2" y="8"/>
                    </a:cubicBezTo>
                    <a:cubicBezTo>
                      <a:pt x="2" y="8"/>
                      <a:pt x="2" y="9"/>
                      <a:pt x="2" y="9"/>
                    </a:cubicBezTo>
                    <a:cubicBezTo>
                      <a:pt x="2" y="10"/>
                      <a:pt x="1" y="12"/>
                      <a:pt x="0" y="13"/>
                    </a:cubicBezTo>
                    <a:cubicBezTo>
                      <a:pt x="7" y="13"/>
                      <a:pt x="16" y="13"/>
                      <a:pt x="22" y="7"/>
                    </a:cubicBezTo>
                    <a:cubicBezTo>
                      <a:pt x="24" y="5"/>
                      <a:pt x="26" y="3"/>
                      <a:pt x="27" y="1"/>
                    </a:cubicBezTo>
                    <a:cubicBezTo>
                      <a:pt x="20" y="3"/>
                      <a:pt x="13" y="3"/>
                      <a:pt x="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72" name="iṡḷiḑê" descr="0bf35f8e-bbae-46b6-8835-0870108224e1"/>
              <p:cNvSpPr/>
              <p:nvPr/>
            </p:nvSpPr>
            <p:spPr bwMode="auto">
              <a:xfrm>
                <a:off x="9937372" y="1781230"/>
                <a:ext cx="79437" cy="49648"/>
              </a:xfrm>
              <a:custGeom>
                <a:avLst/>
                <a:gdLst>
                  <a:gd name="T0" fmla="*/ 0 w 21"/>
                  <a:gd name="T1" fmla="*/ 0 h 13"/>
                  <a:gd name="T2" fmla="*/ 8 w 21"/>
                  <a:gd name="T3" fmla="*/ 11 h 13"/>
                  <a:gd name="T4" fmla="*/ 21 w 21"/>
                  <a:gd name="T5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" h="13">
                    <a:moveTo>
                      <a:pt x="0" y="0"/>
                    </a:moveTo>
                    <a:cubicBezTo>
                      <a:pt x="0" y="5"/>
                      <a:pt x="3" y="10"/>
                      <a:pt x="8" y="11"/>
                    </a:cubicBezTo>
                    <a:cubicBezTo>
                      <a:pt x="13" y="13"/>
                      <a:pt x="18" y="11"/>
                      <a:pt x="21" y="7"/>
                    </a:cubicBezTo>
                  </a:path>
                </a:pathLst>
              </a:custGeom>
              <a:noFill/>
              <a:ln w="9525" cap="flat">
                <a:solidFill>
                  <a:srgbClr val="222221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73" name="íṥḷïḍé" descr="bec4c3bb-aa14-452f-90f0-f5767b549f17"/>
              <p:cNvSpPr/>
              <p:nvPr/>
            </p:nvSpPr>
            <p:spPr bwMode="auto">
              <a:xfrm>
                <a:off x="10206712" y="1731583"/>
                <a:ext cx="121637" cy="121637"/>
              </a:xfrm>
              <a:custGeom>
                <a:avLst/>
                <a:gdLst>
                  <a:gd name="T0" fmla="*/ 0 w 32"/>
                  <a:gd name="T1" fmla="*/ 6 h 32"/>
                  <a:gd name="T2" fmla="*/ 16 w 32"/>
                  <a:gd name="T3" fmla="*/ 0 h 32"/>
                  <a:gd name="T4" fmla="*/ 30 w 32"/>
                  <a:gd name="T5" fmla="*/ 9 h 32"/>
                  <a:gd name="T6" fmla="*/ 28 w 32"/>
                  <a:gd name="T7" fmla="*/ 24 h 32"/>
                  <a:gd name="T8" fmla="*/ 16 w 32"/>
                  <a:gd name="T9" fmla="*/ 31 h 32"/>
                  <a:gd name="T10" fmla="*/ 4 w 32"/>
                  <a:gd name="T11" fmla="*/ 2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32">
                    <a:moveTo>
                      <a:pt x="0" y="6"/>
                    </a:moveTo>
                    <a:cubicBezTo>
                      <a:pt x="5" y="2"/>
                      <a:pt x="10" y="0"/>
                      <a:pt x="16" y="0"/>
                    </a:cubicBezTo>
                    <a:cubicBezTo>
                      <a:pt x="22" y="1"/>
                      <a:pt x="28" y="4"/>
                      <a:pt x="30" y="9"/>
                    </a:cubicBezTo>
                    <a:cubicBezTo>
                      <a:pt x="32" y="14"/>
                      <a:pt x="31" y="19"/>
                      <a:pt x="28" y="24"/>
                    </a:cubicBezTo>
                    <a:cubicBezTo>
                      <a:pt x="26" y="28"/>
                      <a:pt x="21" y="31"/>
                      <a:pt x="16" y="31"/>
                    </a:cubicBezTo>
                    <a:cubicBezTo>
                      <a:pt x="11" y="32"/>
                      <a:pt x="7" y="31"/>
                      <a:pt x="4" y="28"/>
                    </a:cubicBezTo>
                  </a:path>
                </a:pathLst>
              </a:custGeom>
              <a:solidFill>
                <a:srgbClr val="FFFFFF"/>
              </a:solidFill>
              <a:ln w="9525" cap="flat">
                <a:solidFill>
                  <a:srgbClr val="222221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74" name="îSḻïḍè" descr="44ae6393-771d-4f74-b35b-5b3209fe2a57"/>
              <p:cNvSpPr/>
              <p:nvPr/>
            </p:nvSpPr>
            <p:spPr bwMode="auto">
              <a:xfrm>
                <a:off x="10206712" y="1731583"/>
                <a:ext cx="121637" cy="121637"/>
              </a:xfrm>
              <a:custGeom>
                <a:avLst/>
                <a:gdLst>
                  <a:gd name="T0" fmla="*/ 0 w 32"/>
                  <a:gd name="T1" fmla="*/ 6 h 32"/>
                  <a:gd name="T2" fmla="*/ 16 w 32"/>
                  <a:gd name="T3" fmla="*/ 0 h 32"/>
                  <a:gd name="T4" fmla="*/ 30 w 32"/>
                  <a:gd name="T5" fmla="*/ 9 h 32"/>
                  <a:gd name="T6" fmla="*/ 28 w 32"/>
                  <a:gd name="T7" fmla="*/ 24 h 32"/>
                  <a:gd name="T8" fmla="*/ 16 w 32"/>
                  <a:gd name="T9" fmla="*/ 31 h 32"/>
                  <a:gd name="T10" fmla="*/ 4 w 32"/>
                  <a:gd name="T11" fmla="*/ 2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32">
                    <a:moveTo>
                      <a:pt x="0" y="6"/>
                    </a:moveTo>
                    <a:cubicBezTo>
                      <a:pt x="5" y="2"/>
                      <a:pt x="10" y="0"/>
                      <a:pt x="16" y="0"/>
                    </a:cubicBezTo>
                    <a:cubicBezTo>
                      <a:pt x="22" y="1"/>
                      <a:pt x="28" y="4"/>
                      <a:pt x="30" y="9"/>
                    </a:cubicBezTo>
                    <a:cubicBezTo>
                      <a:pt x="32" y="14"/>
                      <a:pt x="31" y="19"/>
                      <a:pt x="28" y="24"/>
                    </a:cubicBezTo>
                    <a:cubicBezTo>
                      <a:pt x="26" y="28"/>
                      <a:pt x="21" y="31"/>
                      <a:pt x="16" y="31"/>
                    </a:cubicBezTo>
                    <a:cubicBezTo>
                      <a:pt x="11" y="32"/>
                      <a:pt x="7" y="31"/>
                      <a:pt x="4" y="28"/>
                    </a:cubicBezTo>
                  </a:path>
                </a:pathLst>
              </a:custGeom>
              <a:noFill/>
              <a:ln w="9525" cap="flat">
                <a:solidFill>
                  <a:srgbClr val="222221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75" name="iš1ïďe" descr="d70f4bc1-b87f-43c4-b669-f32d50774cc2"/>
              <p:cNvSpPr/>
              <p:nvPr/>
            </p:nvSpPr>
            <p:spPr bwMode="auto">
              <a:xfrm>
                <a:off x="10221606" y="1755166"/>
                <a:ext cx="57095" cy="26065"/>
              </a:xfrm>
              <a:custGeom>
                <a:avLst/>
                <a:gdLst>
                  <a:gd name="T0" fmla="*/ 15 w 15"/>
                  <a:gd name="T1" fmla="*/ 0 h 7"/>
                  <a:gd name="T2" fmla="*/ 7 w 15"/>
                  <a:gd name="T3" fmla="*/ 2 h 7"/>
                  <a:gd name="T4" fmla="*/ 0 w 15"/>
                  <a:gd name="T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7">
                    <a:moveTo>
                      <a:pt x="15" y="0"/>
                    </a:moveTo>
                    <a:cubicBezTo>
                      <a:pt x="12" y="0"/>
                      <a:pt x="10" y="1"/>
                      <a:pt x="7" y="2"/>
                    </a:cubicBezTo>
                    <a:cubicBezTo>
                      <a:pt x="4" y="4"/>
                      <a:pt x="2" y="5"/>
                      <a:pt x="0" y="7"/>
                    </a:cubicBezTo>
                  </a:path>
                </a:pathLst>
              </a:custGeom>
              <a:solidFill>
                <a:srgbClr val="FFFFFF"/>
              </a:solidFill>
              <a:ln w="9525" cap="flat">
                <a:solidFill>
                  <a:srgbClr val="222221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76" name="îš1iḋé" descr="f64d82ce-b60e-439f-a62e-31643a654cfe"/>
              <p:cNvSpPr/>
              <p:nvPr/>
            </p:nvSpPr>
            <p:spPr bwMode="auto">
              <a:xfrm>
                <a:off x="10221606" y="1755166"/>
                <a:ext cx="57095" cy="26065"/>
              </a:xfrm>
              <a:custGeom>
                <a:avLst/>
                <a:gdLst>
                  <a:gd name="T0" fmla="*/ 15 w 15"/>
                  <a:gd name="T1" fmla="*/ 0 h 7"/>
                  <a:gd name="T2" fmla="*/ 7 w 15"/>
                  <a:gd name="T3" fmla="*/ 2 h 7"/>
                  <a:gd name="T4" fmla="*/ 0 w 15"/>
                  <a:gd name="T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7">
                    <a:moveTo>
                      <a:pt x="15" y="0"/>
                    </a:moveTo>
                    <a:cubicBezTo>
                      <a:pt x="12" y="0"/>
                      <a:pt x="10" y="1"/>
                      <a:pt x="7" y="2"/>
                    </a:cubicBezTo>
                    <a:cubicBezTo>
                      <a:pt x="4" y="4"/>
                      <a:pt x="2" y="5"/>
                      <a:pt x="0" y="7"/>
                    </a:cubicBezTo>
                  </a:path>
                </a:pathLst>
              </a:custGeom>
              <a:noFill/>
              <a:ln w="9525" cap="flat">
                <a:solidFill>
                  <a:srgbClr val="222221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77" name="íṡľîďê" descr="07a9f3aa-5d40-4684-afda-23c48248fe56"/>
              <p:cNvSpPr/>
              <p:nvPr/>
            </p:nvSpPr>
            <p:spPr bwMode="auto">
              <a:xfrm>
                <a:off x="9448341" y="2244197"/>
                <a:ext cx="86884" cy="110467"/>
              </a:xfrm>
              <a:custGeom>
                <a:avLst/>
                <a:gdLst>
                  <a:gd name="T0" fmla="*/ 0 w 23"/>
                  <a:gd name="T1" fmla="*/ 29 h 29"/>
                  <a:gd name="T2" fmla="*/ 16 w 23"/>
                  <a:gd name="T3" fmla="*/ 10 h 29"/>
                  <a:gd name="T4" fmla="*/ 23 w 23"/>
                  <a:gd name="T5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" h="29">
                    <a:moveTo>
                      <a:pt x="0" y="29"/>
                    </a:moveTo>
                    <a:cubicBezTo>
                      <a:pt x="5" y="23"/>
                      <a:pt x="10" y="16"/>
                      <a:pt x="16" y="10"/>
                    </a:cubicBezTo>
                    <a:cubicBezTo>
                      <a:pt x="18" y="7"/>
                      <a:pt x="21" y="3"/>
                      <a:pt x="23" y="0"/>
                    </a:cubicBezTo>
                  </a:path>
                </a:pathLst>
              </a:custGeom>
              <a:solidFill>
                <a:srgbClr val="7696EA"/>
              </a:solidFill>
              <a:ln w="9525" cap="flat">
                <a:solidFill>
                  <a:srgbClr val="000000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78" name="ïṩľïde" descr="b1fb9eaa-378d-42a6-8430-1c7e24e71f83"/>
              <p:cNvSpPr/>
              <p:nvPr/>
            </p:nvSpPr>
            <p:spPr bwMode="auto">
              <a:xfrm>
                <a:off x="9448341" y="2244197"/>
                <a:ext cx="86884" cy="110467"/>
              </a:xfrm>
              <a:custGeom>
                <a:avLst/>
                <a:gdLst>
                  <a:gd name="T0" fmla="*/ 0 w 23"/>
                  <a:gd name="T1" fmla="*/ 29 h 29"/>
                  <a:gd name="T2" fmla="*/ 16 w 23"/>
                  <a:gd name="T3" fmla="*/ 10 h 29"/>
                  <a:gd name="T4" fmla="*/ 23 w 23"/>
                  <a:gd name="T5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" h="29">
                    <a:moveTo>
                      <a:pt x="0" y="29"/>
                    </a:moveTo>
                    <a:cubicBezTo>
                      <a:pt x="5" y="23"/>
                      <a:pt x="10" y="16"/>
                      <a:pt x="16" y="10"/>
                    </a:cubicBezTo>
                    <a:cubicBezTo>
                      <a:pt x="18" y="7"/>
                      <a:pt x="21" y="3"/>
                      <a:pt x="23" y="0"/>
                    </a:cubicBezTo>
                  </a:path>
                </a:pathLst>
              </a:custGeom>
              <a:noFill/>
              <a:ln w="9525" cap="flat">
                <a:solidFill>
                  <a:srgbClr val="000000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79" name="î$ľiḋê" descr="095a8ea1-09ea-4bee-ac5f-fd12409e5020"/>
              <p:cNvSpPr/>
              <p:nvPr/>
            </p:nvSpPr>
            <p:spPr bwMode="auto">
              <a:xfrm>
                <a:off x="7736733" y="2745640"/>
                <a:ext cx="1370280" cy="780712"/>
              </a:xfrm>
              <a:custGeom>
                <a:avLst/>
                <a:gdLst>
                  <a:gd name="T0" fmla="*/ 361 w 361"/>
                  <a:gd name="T1" fmla="*/ 40 h 206"/>
                  <a:gd name="T2" fmla="*/ 163 w 361"/>
                  <a:gd name="T3" fmla="*/ 7 h 206"/>
                  <a:gd name="T4" fmla="*/ 69 w 361"/>
                  <a:gd name="T5" fmla="*/ 38 h 206"/>
                  <a:gd name="T6" fmla="*/ 23 w 361"/>
                  <a:gd name="T7" fmla="*/ 128 h 206"/>
                  <a:gd name="T8" fmla="*/ 0 w 361"/>
                  <a:gd name="T9" fmla="*/ 206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1" h="206">
                    <a:moveTo>
                      <a:pt x="361" y="40"/>
                    </a:moveTo>
                    <a:cubicBezTo>
                      <a:pt x="286" y="26"/>
                      <a:pt x="238" y="21"/>
                      <a:pt x="163" y="7"/>
                    </a:cubicBezTo>
                    <a:cubicBezTo>
                      <a:pt x="130" y="0"/>
                      <a:pt x="92" y="13"/>
                      <a:pt x="69" y="38"/>
                    </a:cubicBezTo>
                    <a:cubicBezTo>
                      <a:pt x="46" y="63"/>
                      <a:pt x="34" y="95"/>
                      <a:pt x="23" y="128"/>
                    </a:cubicBezTo>
                    <a:cubicBezTo>
                      <a:pt x="15" y="153"/>
                      <a:pt x="7" y="179"/>
                      <a:pt x="0" y="206"/>
                    </a:cubicBezTo>
                  </a:path>
                </a:pathLst>
              </a:custGeom>
              <a:noFill/>
              <a:ln w="9525" cap="flat">
                <a:solidFill>
                  <a:srgbClr val="222221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80" name="ïsľîde" descr="cedd7497-61cd-44cf-ba85-4f4e0e24b743"/>
              <p:cNvSpPr/>
              <p:nvPr/>
            </p:nvSpPr>
            <p:spPr bwMode="auto">
              <a:xfrm>
                <a:off x="8267965" y="3271907"/>
                <a:ext cx="38477" cy="167562"/>
              </a:xfrm>
              <a:custGeom>
                <a:avLst/>
                <a:gdLst>
                  <a:gd name="T0" fmla="*/ 10 w 10"/>
                  <a:gd name="T1" fmla="*/ 44 h 44"/>
                  <a:gd name="T2" fmla="*/ 0 w 10"/>
                  <a:gd name="T3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0" h="44">
                    <a:moveTo>
                      <a:pt x="10" y="44"/>
                    </a:moveTo>
                    <a:cubicBezTo>
                      <a:pt x="7" y="29"/>
                      <a:pt x="4" y="14"/>
                      <a:pt x="0" y="0"/>
                    </a:cubicBezTo>
                  </a:path>
                </a:pathLst>
              </a:custGeom>
              <a:noFill/>
              <a:ln w="9525" cap="flat">
                <a:solidFill>
                  <a:srgbClr val="222221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81" name="îṩļîḑé" descr="6184a225-b0fa-4485-8967-ab184e0f7027"/>
              <p:cNvSpPr/>
              <p:nvPr/>
            </p:nvSpPr>
            <p:spPr bwMode="auto">
              <a:xfrm>
                <a:off x="9910066" y="2380728"/>
                <a:ext cx="167562" cy="239551"/>
              </a:xfrm>
              <a:custGeom>
                <a:avLst/>
                <a:gdLst>
                  <a:gd name="T0" fmla="*/ 8 w 44"/>
                  <a:gd name="T1" fmla="*/ 63 h 63"/>
                  <a:gd name="T2" fmla="*/ 0 w 44"/>
                  <a:gd name="T3" fmla="*/ 58 h 63"/>
                  <a:gd name="T4" fmla="*/ 40 w 44"/>
                  <a:gd name="T5" fmla="*/ 9 h 63"/>
                  <a:gd name="T6" fmla="*/ 44 w 44"/>
                  <a:gd name="T7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63">
                    <a:moveTo>
                      <a:pt x="8" y="63"/>
                    </a:moveTo>
                    <a:cubicBezTo>
                      <a:pt x="5" y="61"/>
                      <a:pt x="3" y="60"/>
                      <a:pt x="0" y="58"/>
                    </a:cubicBezTo>
                    <a:cubicBezTo>
                      <a:pt x="14" y="42"/>
                      <a:pt x="27" y="26"/>
                      <a:pt x="40" y="9"/>
                    </a:cubicBezTo>
                    <a:cubicBezTo>
                      <a:pt x="42" y="7"/>
                      <a:pt x="44" y="4"/>
                      <a:pt x="44" y="0"/>
                    </a:cubicBezTo>
                  </a:path>
                </a:pathLst>
              </a:custGeom>
              <a:noFill/>
              <a:ln w="9525" cap="flat">
                <a:solidFill>
                  <a:srgbClr val="222221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82" name="î$liḍe" descr="26d4f0d6-ecd9-4a93-9e9d-f2d0ff4afce9"/>
              <p:cNvSpPr/>
              <p:nvPr/>
            </p:nvSpPr>
            <p:spPr bwMode="auto">
              <a:xfrm>
                <a:off x="9435929" y="2251644"/>
                <a:ext cx="95572" cy="91848"/>
              </a:xfrm>
              <a:custGeom>
                <a:avLst/>
                <a:gdLst>
                  <a:gd name="T0" fmla="*/ 0 w 25"/>
                  <a:gd name="T1" fmla="*/ 14 h 24"/>
                  <a:gd name="T2" fmla="*/ 1 w 25"/>
                  <a:gd name="T3" fmla="*/ 12 h 24"/>
                  <a:gd name="T4" fmla="*/ 6 w 25"/>
                  <a:gd name="T5" fmla="*/ 8 h 24"/>
                  <a:gd name="T6" fmla="*/ 12 w 25"/>
                  <a:gd name="T7" fmla="*/ 6 h 24"/>
                  <a:gd name="T8" fmla="*/ 18 w 25"/>
                  <a:gd name="T9" fmla="*/ 1 h 24"/>
                  <a:gd name="T10" fmla="*/ 21 w 25"/>
                  <a:gd name="T11" fmla="*/ 1 h 24"/>
                  <a:gd name="T12" fmla="*/ 24 w 25"/>
                  <a:gd name="T13" fmla="*/ 0 h 24"/>
                  <a:gd name="T14" fmla="*/ 22 w 25"/>
                  <a:gd name="T15" fmla="*/ 4 h 24"/>
                  <a:gd name="T16" fmla="*/ 17 w 25"/>
                  <a:gd name="T17" fmla="*/ 12 h 24"/>
                  <a:gd name="T18" fmla="*/ 12 w 25"/>
                  <a:gd name="T19" fmla="*/ 18 h 24"/>
                  <a:gd name="T20" fmla="*/ 6 w 25"/>
                  <a:gd name="T21" fmla="*/ 24 h 24"/>
                  <a:gd name="T22" fmla="*/ 1 w 25"/>
                  <a:gd name="T23" fmla="*/ 19 h 24"/>
                  <a:gd name="T24" fmla="*/ 0 w 25"/>
                  <a:gd name="T25" fmla="*/ 1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" h="24">
                    <a:moveTo>
                      <a:pt x="0" y="14"/>
                    </a:moveTo>
                    <a:cubicBezTo>
                      <a:pt x="1" y="14"/>
                      <a:pt x="1" y="13"/>
                      <a:pt x="1" y="12"/>
                    </a:cubicBezTo>
                    <a:cubicBezTo>
                      <a:pt x="2" y="11"/>
                      <a:pt x="4" y="9"/>
                      <a:pt x="6" y="8"/>
                    </a:cubicBezTo>
                    <a:cubicBezTo>
                      <a:pt x="9" y="8"/>
                      <a:pt x="11" y="9"/>
                      <a:pt x="12" y="6"/>
                    </a:cubicBezTo>
                    <a:cubicBezTo>
                      <a:pt x="13" y="3"/>
                      <a:pt x="15" y="1"/>
                      <a:pt x="18" y="1"/>
                    </a:cubicBezTo>
                    <a:cubicBezTo>
                      <a:pt x="19" y="1"/>
                      <a:pt x="20" y="1"/>
                      <a:pt x="21" y="1"/>
                    </a:cubicBezTo>
                    <a:cubicBezTo>
                      <a:pt x="22" y="1"/>
                      <a:pt x="23" y="0"/>
                      <a:pt x="24" y="0"/>
                    </a:cubicBezTo>
                    <a:cubicBezTo>
                      <a:pt x="25" y="1"/>
                      <a:pt x="23" y="3"/>
                      <a:pt x="22" y="4"/>
                    </a:cubicBezTo>
                    <a:cubicBezTo>
                      <a:pt x="21" y="7"/>
                      <a:pt x="19" y="9"/>
                      <a:pt x="17" y="12"/>
                    </a:cubicBezTo>
                    <a:cubicBezTo>
                      <a:pt x="16" y="14"/>
                      <a:pt x="14" y="16"/>
                      <a:pt x="12" y="18"/>
                    </a:cubicBezTo>
                    <a:cubicBezTo>
                      <a:pt x="11" y="19"/>
                      <a:pt x="6" y="24"/>
                      <a:pt x="6" y="24"/>
                    </a:cubicBezTo>
                    <a:cubicBezTo>
                      <a:pt x="5" y="22"/>
                      <a:pt x="3" y="21"/>
                      <a:pt x="1" y="19"/>
                    </a:cubicBezTo>
                    <a:cubicBezTo>
                      <a:pt x="0" y="18"/>
                      <a:pt x="0" y="16"/>
                      <a:pt x="0" y="1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83" name="islïdê" descr="8725e018-f4d5-4d9f-bd89-302389acab69"/>
              <p:cNvSpPr/>
              <p:nvPr/>
            </p:nvSpPr>
            <p:spPr bwMode="auto">
              <a:xfrm>
                <a:off x="9865383" y="2976502"/>
                <a:ext cx="132808" cy="26065"/>
              </a:xfrm>
              <a:custGeom>
                <a:avLst/>
                <a:gdLst>
                  <a:gd name="T0" fmla="*/ 0 w 35"/>
                  <a:gd name="T1" fmla="*/ 5 h 7"/>
                  <a:gd name="T2" fmla="*/ 19 w 35"/>
                  <a:gd name="T3" fmla="*/ 7 h 7"/>
                  <a:gd name="T4" fmla="*/ 35 w 35"/>
                  <a:gd name="T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5" h="7">
                    <a:moveTo>
                      <a:pt x="0" y="5"/>
                    </a:moveTo>
                    <a:cubicBezTo>
                      <a:pt x="6" y="7"/>
                      <a:pt x="12" y="7"/>
                      <a:pt x="19" y="7"/>
                    </a:cubicBezTo>
                    <a:cubicBezTo>
                      <a:pt x="25" y="6"/>
                      <a:pt x="31" y="4"/>
                      <a:pt x="35" y="0"/>
                    </a:cubicBezTo>
                  </a:path>
                </a:pathLst>
              </a:custGeom>
              <a:noFill/>
              <a:ln w="9525" cap="flat">
                <a:solidFill>
                  <a:srgbClr val="222221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84" name="iśḷïdé" descr="14e7af0d-2a54-4469-952f-1009b4f9457d"/>
              <p:cNvSpPr/>
              <p:nvPr/>
            </p:nvSpPr>
            <p:spPr bwMode="auto">
              <a:xfrm>
                <a:off x="10016809" y="2934302"/>
                <a:ext cx="29789" cy="31030"/>
              </a:xfrm>
              <a:custGeom>
                <a:avLst/>
                <a:gdLst>
                  <a:gd name="T0" fmla="*/ 0 w 8"/>
                  <a:gd name="T1" fmla="*/ 8 h 8"/>
                  <a:gd name="T2" fmla="*/ 8 w 8"/>
                  <a:gd name="T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8" h="8">
                    <a:moveTo>
                      <a:pt x="0" y="8"/>
                    </a:moveTo>
                    <a:cubicBezTo>
                      <a:pt x="3" y="6"/>
                      <a:pt x="6" y="3"/>
                      <a:pt x="8" y="0"/>
                    </a:cubicBezTo>
                  </a:path>
                </a:pathLst>
              </a:custGeom>
              <a:noFill/>
              <a:ln w="9525" cap="flat">
                <a:solidFill>
                  <a:srgbClr val="222221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85" name="îṩļiḍe" descr="803f6384-9f1f-4ad4-9414-ccab1e27c9ac"/>
              <p:cNvSpPr/>
              <p:nvPr/>
            </p:nvSpPr>
            <p:spPr bwMode="auto">
              <a:xfrm>
                <a:off x="9887724" y="2677374"/>
                <a:ext cx="34753" cy="0"/>
              </a:xfrm>
              <a:custGeom>
                <a:avLst/>
                <a:gdLst>
                  <a:gd name="T0" fmla="*/ 0 w 9"/>
                  <a:gd name="T1" fmla="*/ 9 w 9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</a:cxnLst>
                <a:rect l="0" t="0" r="r" b="b"/>
                <a:pathLst>
                  <a:path w="9">
                    <a:moveTo>
                      <a:pt x="0" y="0"/>
                    </a:moveTo>
                    <a:cubicBezTo>
                      <a:pt x="3" y="0"/>
                      <a:pt x="6" y="0"/>
                      <a:pt x="9" y="0"/>
                    </a:cubicBezTo>
                  </a:path>
                </a:pathLst>
              </a:custGeom>
              <a:noFill/>
              <a:ln w="9525" cap="flat">
                <a:solidFill>
                  <a:srgbClr val="222221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86" name="íŝlíďè" descr="d9cf4f3b-6e34-4080-9c81-5b6349031477"/>
              <p:cNvSpPr/>
              <p:nvPr/>
            </p:nvSpPr>
            <p:spPr bwMode="auto">
              <a:xfrm>
                <a:off x="9291951" y="3321555"/>
                <a:ext cx="224657" cy="57095"/>
              </a:xfrm>
              <a:custGeom>
                <a:avLst/>
                <a:gdLst>
                  <a:gd name="T0" fmla="*/ 0 w 59"/>
                  <a:gd name="T1" fmla="*/ 15 h 15"/>
                  <a:gd name="T2" fmla="*/ 34 w 59"/>
                  <a:gd name="T3" fmla="*/ 9 h 15"/>
                  <a:gd name="T4" fmla="*/ 59 w 59"/>
                  <a:gd name="T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9" h="15">
                    <a:moveTo>
                      <a:pt x="0" y="15"/>
                    </a:moveTo>
                    <a:cubicBezTo>
                      <a:pt x="12" y="14"/>
                      <a:pt x="23" y="12"/>
                      <a:pt x="34" y="9"/>
                    </a:cubicBezTo>
                    <a:cubicBezTo>
                      <a:pt x="40" y="7"/>
                      <a:pt x="54" y="2"/>
                      <a:pt x="59" y="0"/>
                    </a:cubicBezTo>
                  </a:path>
                </a:pathLst>
              </a:custGeom>
              <a:noFill/>
              <a:ln w="9525" cap="flat">
                <a:solidFill>
                  <a:srgbClr val="222221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87" name="íSḻîḋê" descr="3d59289b-b47e-40d5-b730-fa5ef0aaefa7"/>
              <p:cNvSpPr/>
              <p:nvPr/>
            </p:nvSpPr>
            <p:spPr bwMode="auto">
              <a:xfrm>
                <a:off x="9732575" y="3135375"/>
                <a:ext cx="57095" cy="64542"/>
              </a:xfrm>
              <a:custGeom>
                <a:avLst/>
                <a:gdLst>
                  <a:gd name="T0" fmla="*/ 15 w 15"/>
                  <a:gd name="T1" fmla="*/ 0 h 17"/>
                  <a:gd name="T2" fmla="*/ 0 w 15"/>
                  <a:gd name="T3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5" h="17">
                    <a:moveTo>
                      <a:pt x="15" y="0"/>
                    </a:moveTo>
                    <a:cubicBezTo>
                      <a:pt x="10" y="6"/>
                      <a:pt x="5" y="12"/>
                      <a:pt x="0" y="17"/>
                    </a:cubicBezTo>
                  </a:path>
                </a:pathLst>
              </a:custGeom>
              <a:noFill/>
              <a:ln w="9525" cap="flat">
                <a:solidFill>
                  <a:srgbClr val="222221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88" name="ïṣḷíďe" descr="617a12ff-9e7a-4e3d-8582-68bfea2f82e2"/>
              <p:cNvSpPr/>
              <p:nvPr/>
            </p:nvSpPr>
            <p:spPr bwMode="auto">
              <a:xfrm>
                <a:off x="8291547" y="3253288"/>
                <a:ext cx="3724" cy="49648"/>
              </a:xfrm>
              <a:custGeom>
                <a:avLst/>
                <a:gdLst>
                  <a:gd name="T0" fmla="*/ 0 w 1"/>
                  <a:gd name="T1" fmla="*/ 0 h 13"/>
                  <a:gd name="T2" fmla="*/ 1 w 1"/>
                  <a:gd name="T3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3">
                    <a:moveTo>
                      <a:pt x="0" y="0"/>
                    </a:moveTo>
                    <a:cubicBezTo>
                      <a:pt x="0" y="4"/>
                      <a:pt x="1" y="8"/>
                      <a:pt x="1" y="13"/>
                    </a:cubicBezTo>
                  </a:path>
                </a:pathLst>
              </a:custGeom>
              <a:noFill/>
              <a:ln w="9525" cap="flat">
                <a:solidFill>
                  <a:srgbClr val="222221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89" name="ïš1íḑê" descr="733a8747-fa1a-47ba-8b8c-709889f2b41f"/>
              <p:cNvSpPr/>
              <p:nvPr/>
            </p:nvSpPr>
            <p:spPr bwMode="auto">
              <a:xfrm>
                <a:off x="9330428" y="3336449"/>
                <a:ext cx="53372" cy="12412"/>
              </a:xfrm>
              <a:custGeom>
                <a:avLst/>
                <a:gdLst>
                  <a:gd name="T0" fmla="*/ 0 w 14"/>
                  <a:gd name="T1" fmla="*/ 3 h 3"/>
                  <a:gd name="T2" fmla="*/ 14 w 14"/>
                  <a:gd name="T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4" h="3">
                    <a:moveTo>
                      <a:pt x="0" y="3"/>
                    </a:moveTo>
                    <a:cubicBezTo>
                      <a:pt x="5" y="2"/>
                      <a:pt x="10" y="1"/>
                      <a:pt x="14" y="0"/>
                    </a:cubicBezTo>
                  </a:path>
                </a:pathLst>
              </a:custGeom>
              <a:noFill/>
              <a:ln w="9525" cap="flat">
                <a:solidFill>
                  <a:srgbClr val="222221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90" name="íŝľïde" descr="3450ed50-3f3f-4321-aba7-51b3e4611158"/>
              <p:cNvSpPr/>
              <p:nvPr/>
            </p:nvSpPr>
            <p:spPr bwMode="auto">
              <a:xfrm>
                <a:off x="8081785" y="2858588"/>
                <a:ext cx="57095" cy="27306"/>
              </a:xfrm>
              <a:custGeom>
                <a:avLst/>
                <a:gdLst>
                  <a:gd name="T0" fmla="*/ 15 w 15"/>
                  <a:gd name="T1" fmla="*/ 0 h 7"/>
                  <a:gd name="T2" fmla="*/ 0 w 15"/>
                  <a:gd name="T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5" h="7">
                    <a:moveTo>
                      <a:pt x="15" y="0"/>
                    </a:moveTo>
                    <a:cubicBezTo>
                      <a:pt x="10" y="1"/>
                      <a:pt x="4" y="4"/>
                      <a:pt x="0" y="7"/>
                    </a:cubicBezTo>
                  </a:path>
                </a:pathLst>
              </a:custGeom>
              <a:noFill/>
              <a:ln w="9525" cap="flat">
                <a:solidFill>
                  <a:srgbClr val="222221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91" name="iṣḷiḑê" descr="c9fb3318-5435-4966-bcc7-03026099adc6"/>
              <p:cNvSpPr/>
              <p:nvPr/>
            </p:nvSpPr>
            <p:spPr bwMode="auto">
              <a:xfrm>
                <a:off x="8267965" y="2456441"/>
                <a:ext cx="64542" cy="34753"/>
              </a:xfrm>
              <a:custGeom>
                <a:avLst/>
                <a:gdLst>
                  <a:gd name="T0" fmla="*/ 17 w 17"/>
                  <a:gd name="T1" fmla="*/ 0 h 9"/>
                  <a:gd name="T2" fmla="*/ 0 w 17"/>
                  <a:gd name="T3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7" h="9">
                    <a:moveTo>
                      <a:pt x="17" y="0"/>
                    </a:moveTo>
                    <a:cubicBezTo>
                      <a:pt x="11" y="2"/>
                      <a:pt x="5" y="5"/>
                      <a:pt x="0" y="9"/>
                    </a:cubicBezTo>
                  </a:path>
                </a:pathLst>
              </a:custGeom>
              <a:noFill/>
              <a:ln w="9525" cap="flat">
                <a:solidFill>
                  <a:srgbClr val="222221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92" name="ïš1îḑê" descr="531e4a77-4015-4a9f-b660-0e1b3f679b72"/>
              <p:cNvSpPr/>
              <p:nvPr/>
            </p:nvSpPr>
            <p:spPr bwMode="auto">
              <a:xfrm>
                <a:off x="8048273" y="2904513"/>
                <a:ext cx="14894" cy="18618"/>
              </a:xfrm>
              <a:custGeom>
                <a:avLst/>
                <a:gdLst>
                  <a:gd name="T0" fmla="*/ 4 w 4"/>
                  <a:gd name="T1" fmla="*/ 0 h 5"/>
                  <a:gd name="T2" fmla="*/ 0 w 4"/>
                  <a:gd name="T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" h="5">
                    <a:moveTo>
                      <a:pt x="4" y="0"/>
                    </a:moveTo>
                    <a:cubicBezTo>
                      <a:pt x="3" y="2"/>
                      <a:pt x="2" y="4"/>
                      <a:pt x="0" y="5"/>
                    </a:cubicBezTo>
                  </a:path>
                </a:pathLst>
              </a:custGeom>
              <a:noFill/>
              <a:ln w="9525" cap="flat">
                <a:solidFill>
                  <a:srgbClr val="222221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</p:grpSp>
        <p:grpSp>
          <p:nvGrpSpPr>
            <p:cNvPr id="3" name="组合 2" descr="f0127bf5-c169-4c50-b666-98449731f5ba"/>
            <p:cNvGrpSpPr/>
            <p:nvPr/>
          </p:nvGrpSpPr>
          <p:grpSpPr>
            <a:xfrm>
              <a:off x="669781" y="1470932"/>
              <a:ext cx="5114276" cy="782634"/>
              <a:chOff x="669781" y="1470932"/>
              <a:chExt cx="5114276" cy="782634"/>
            </a:xfrm>
          </p:grpSpPr>
          <p:sp>
            <p:nvSpPr>
              <p:cNvPr id="4" name="ComponentBackground1" descr="4bc39e8d-582d-400e-9a8a-1ab2cfcbc993"/>
              <p:cNvSpPr/>
              <p:nvPr/>
            </p:nvSpPr>
            <p:spPr>
              <a:xfrm>
                <a:off x="939783" y="1470932"/>
                <a:ext cx="4844274" cy="782634"/>
              </a:xfrm>
              <a:prstGeom prst="snip2DiagRect">
                <a:avLst/>
              </a:prstGeom>
              <a:solidFill>
                <a:schemeClr val="accent1">
                  <a:alpha val="15000"/>
                </a:schemeClr>
              </a:solidFill>
              <a:ln w="12700" cap="flat">
                <a:solidFill>
                  <a:schemeClr val="accent1"/>
                </a:solidFill>
                <a:prstDash val="solid"/>
                <a:miter/>
              </a:ln>
              <a:effectLst/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7" name="Bullet1" descr="51495048-deaf-43ab-868f-385e5894597c"/>
              <p:cNvSpPr/>
              <p:nvPr/>
            </p:nvSpPr>
            <p:spPr>
              <a:xfrm>
                <a:off x="1317552" y="1494614"/>
                <a:ext cx="4266534" cy="39732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108000" tIns="108000" rIns="108000" bIns="108000" rtlCol="0" anchor="b" anchorCtr="0">
                <a:normAutofit fontScale="77500" lnSpcReduction="20000"/>
              </a:bodyPr>
              <a:lstStyle/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儿童恐惧症的表现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8" name="Text1" descr="f96ffcce-04b1-4aa7-951b-773b3b4b15d1"/>
              <p:cNvSpPr/>
              <p:nvPr/>
            </p:nvSpPr>
            <p:spPr>
              <a:xfrm>
                <a:off x="1317554" y="1891941"/>
                <a:ext cx="4266533" cy="33794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108000" tIns="108000" rIns="108000" bIns="108000" rtlCol="0" anchor="t" anchorCtr="0">
                <a:normAutofit fontScale="70000" lnSpcReduction="20000"/>
              </a:bodyPr>
              <a:lstStyle/>
              <a:p>
                <a:pPr algn="l">
                  <a:lnSpc>
                    <a:spcPct val="96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儿童对特定事物过度恐惧，伴有腹痛、恶心等躯体症状。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6" name="Number1" descr="a07db5a3-4b19-434d-b281-dc7b1a108be3"/>
              <p:cNvSpPr txBox="1"/>
              <p:nvPr/>
            </p:nvSpPr>
            <p:spPr>
              <a:xfrm>
                <a:off x="669781" y="1592249"/>
                <a:ext cx="540000" cy="540000"/>
              </a:xfrm>
              <a:prstGeom prst="rect">
                <a:avLst/>
              </a:prstGeo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50000">
                    <a:schemeClr val="accent1"/>
                  </a:gs>
                </a:gsLst>
                <a:lin ang="2700000" scaled="0"/>
              </a:gradFill>
            </p:spPr>
            <p:txBody>
              <a:bodyPr wrap="none" lIns="108000" tIns="108000" rIns="108000" bIns="108000" rtlCol="0" anchor="ctr" anchorCtr="0">
                <a:noAutofit/>
              </a:bodyPr>
              <a:lstStyle>
                <a:defPPr>
                  <a:defRPr lang="zh-CN"/>
                </a:defPPr>
                <a:lvl1pPr algn="ctr">
                  <a:defRPr kumimoji="1" sz="1200" b="1">
                    <a:solidFill>
                      <a:srgbClr val="FFFFFF"/>
                    </a:solidFill>
                  </a:defRPr>
                </a:lvl1pPr>
              </a:lstStyle>
              <a:p>
                <a:pPr algn="ctr"/>
                <a:r>
                  <a:rPr lang="en-US" sz="1800" b="1" i="0" u="none">
                    <a:solidFill>
                      <a:srgbClr val="FFFFFF"/>
                    </a:solidFill>
                    <a:latin typeface="Arial" panose="020B0604020202020204"/>
                  </a:rPr>
                  <a:t>01</a:t>
                </a:r>
                <a:endParaRPr lang="en-US" sz="1800" b="1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9" name="组合 8" descr="4757ceab-3ecd-4b0d-a026-2505c6217d3a"/>
            <p:cNvGrpSpPr/>
            <p:nvPr/>
          </p:nvGrpSpPr>
          <p:grpSpPr>
            <a:xfrm>
              <a:off x="669781" y="2335523"/>
              <a:ext cx="5114276" cy="782634"/>
              <a:chOff x="669781" y="2335523"/>
              <a:chExt cx="5114276" cy="782634"/>
            </a:xfrm>
          </p:grpSpPr>
          <p:sp>
            <p:nvSpPr>
              <p:cNvPr id="10" name="ComponentBackground2" descr="e851d30a-3b5d-467d-b340-8a24b1eeeacf"/>
              <p:cNvSpPr/>
              <p:nvPr/>
            </p:nvSpPr>
            <p:spPr>
              <a:xfrm>
                <a:off x="939783" y="2335523"/>
                <a:ext cx="4844274" cy="782634"/>
              </a:xfrm>
              <a:prstGeom prst="snip2DiagRect">
                <a:avLst/>
              </a:prstGeom>
              <a:solidFill>
                <a:schemeClr val="accent2">
                  <a:alpha val="15000"/>
                </a:schemeClr>
              </a:solidFill>
              <a:ln w="12700" cap="flat">
                <a:solidFill>
                  <a:schemeClr val="accent2"/>
                </a:solidFill>
                <a:prstDash val="solid"/>
                <a:miter/>
              </a:ln>
              <a:effectLst/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3" name="Bullet2" descr="83e963b5-dbcc-4b86-b157-f3d6b9485181"/>
              <p:cNvSpPr/>
              <p:nvPr/>
            </p:nvSpPr>
            <p:spPr>
              <a:xfrm>
                <a:off x="1317552" y="2359205"/>
                <a:ext cx="4266534" cy="39732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108000" tIns="108000" rIns="108000" bIns="108000" rtlCol="0" anchor="b" anchorCtr="0">
                <a:normAutofit fontScale="77500" lnSpcReduction="20000"/>
              </a:bodyPr>
              <a:lstStyle/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儿童恐惧症的治疗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14" name="Text2" descr="923afb39-86a0-431a-87c6-a668aa252e0f"/>
              <p:cNvSpPr/>
              <p:nvPr/>
            </p:nvSpPr>
            <p:spPr>
              <a:xfrm>
                <a:off x="1317554" y="2756532"/>
                <a:ext cx="4266533" cy="33794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108000" tIns="108000" rIns="108000" bIns="108000" rtlCol="0" anchor="t" anchorCtr="0">
                <a:normAutofit fontScale="70000" lnSpcReduction="20000"/>
              </a:bodyPr>
              <a:lstStyle/>
              <a:p>
                <a:pPr algn="l">
                  <a:lnSpc>
                    <a:spcPct val="96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可采用精神分析疗法或行为疗法，如实践脱敏法等效果较好。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12" name="Number2" descr="78a83718-1244-4fe9-ad94-cebb725d3e15"/>
              <p:cNvSpPr txBox="1"/>
              <p:nvPr/>
            </p:nvSpPr>
            <p:spPr>
              <a:xfrm>
                <a:off x="669781" y="2456840"/>
                <a:ext cx="540000" cy="540000"/>
              </a:xfrm>
              <a:prstGeom prst="rect">
                <a:avLst/>
              </a:prstGeom>
              <a:gradFill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50000">
                    <a:schemeClr val="accent2"/>
                  </a:gs>
                </a:gsLst>
                <a:lin ang="2700000" scaled="0"/>
              </a:gradFill>
            </p:spPr>
            <p:txBody>
              <a:bodyPr wrap="none" lIns="108000" tIns="108000" rIns="108000" bIns="108000" rtlCol="0" anchor="ctr" anchorCtr="0">
                <a:noAutofit/>
              </a:bodyPr>
              <a:lstStyle>
                <a:defPPr>
                  <a:defRPr lang="zh-CN"/>
                </a:defPPr>
                <a:lvl1pPr algn="ctr">
                  <a:defRPr kumimoji="1" sz="1200" b="1">
                    <a:solidFill>
                      <a:srgbClr val="FFFFFF"/>
                    </a:solidFill>
                  </a:defRPr>
                </a:lvl1pPr>
              </a:lstStyle>
              <a:p>
                <a:pPr algn="ctr"/>
                <a:r>
                  <a:rPr lang="en-US" sz="1800" b="1" i="0" u="none">
                    <a:solidFill>
                      <a:srgbClr val="FFFFFF"/>
                    </a:solidFill>
                    <a:latin typeface="Arial" panose="020B0604020202020204"/>
                  </a:rPr>
                  <a:t>02</a:t>
                </a:r>
                <a:endParaRPr lang="en-US" sz="1800" b="1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15" name="组合 14" descr="d71658eb-01a1-47d3-86e8-6dca99ba6fff"/>
            <p:cNvGrpSpPr/>
            <p:nvPr/>
          </p:nvGrpSpPr>
          <p:grpSpPr>
            <a:xfrm>
              <a:off x="669781" y="3200114"/>
              <a:ext cx="5114276" cy="782634"/>
              <a:chOff x="669781" y="3200114"/>
              <a:chExt cx="5114276" cy="782634"/>
            </a:xfrm>
          </p:grpSpPr>
          <p:sp>
            <p:nvSpPr>
              <p:cNvPr id="16" name="ComponentBackground3" descr="c4bb9796-e667-4e70-8200-c78f8f9e3c95"/>
              <p:cNvSpPr/>
              <p:nvPr/>
            </p:nvSpPr>
            <p:spPr>
              <a:xfrm>
                <a:off x="939783" y="3200114"/>
                <a:ext cx="4844274" cy="782634"/>
              </a:xfrm>
              <a:prstGeom prst="snip2DiagRect">
                <a:avLst/>
              </a:prstGeom>
              <a:solidFill>
                <a:schemeClr val="accent3">
                  <a:alpha val="15000"/>
                </a:schemeClr>
              </a:solidFill>
              <a:ln w="12700" cap="flat">
                <a:solidFill>
                  <a:schemeClr val="accent3"/>
                </a:solidFill>
                <a:prstDash val="solid"/>
                <a:miter/>
              </a:ln>
              <a:effectLst/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9" name="Bullet3" descr="5309a41a-e295-4fb2-ae99-81f54c55fdd5"/>
              <p:cNvSpPr/>
              <p:nvPr/>
            </p:nvSpPr>
            <p:spPr>
              <a:xfrm>
                <a:off x="1317552" y="3223796"/>
                <a:ext cx="4266534" cy="39732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108000" tIns="108000" rIns="108000" bIns="108000" rtlCol="0" anchor="b" anchorCtr="0">
                <a:normAutofit fontScale="77500" lnSpcReduction="20000"/>
              </a:bodyPr>
              <a:lstStyle/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儿童强迫症的表现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20" name="Text3" descr="38fa976f-abd0-4f60-8dec-1fdca2f14688"/>
              <p:cNvSpPr/>
              <p:nvPr/>
            </p:nvSpPr>
            <p:spPr>
              <a:xfrm>
                <a:off x="1317554" y="3621123"/>
                <a:ext cx="4266533" cy="33794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108000" tIns="108000" rIns="108000" bIns="108000" rtlCol="0" anchor="t" anchorCtr="0">
                <a:normAutofit fontScale="70000" lnSpcReduction="20000"/>
              </a:bodyPr>
              <a:lstStyle/>
              <a:p>
                <a:pPr algn="l">
                  <a:lnSpc>
                    <a:spcPct val="96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儿童出现强迫观念和行为，明知不必要但无法控制。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18" name="Number3" descr="a82c1003-2e1c-435f-81c1-b62ce6550add"/>
              <p:cNvSpPr txBox="1"/>
              <p:nvPr/>
            </p:nvSpPr>
            <p:spPr>
              <a:xfrm>
                <a:off x="669781" y="3321431"/>
                <a:ext cx="540000" cy="540000"/>
              </a:xfrm>
              <a:prstGeom prst="rect">
                <a:avLst/>
              </a:prstGeom>
              <a:gradFill>
                <a:gsLst>
                  <a:gs pos="0">
                    <a:schemeClr val="accent3">
                      <a:lumMod val="60000"/>
                      <a:lumOff val="40000"/>
                    </a:schemeClr>
                  </a:gs>
                  <a:gs pos="50000">
                    <a:schemeClr val="accent3"/>
                  </a:gs>
                </a:gsLst>
                <a:lin ang="2700000" scaled="0"/>
              </a:gradFill>
            </p:spPr>
            <p:txBody>
              <a:bodyPr wrap="none" lIns="108000" tIns="108000" rIns="108000" bIns="108000" rtlCol="0" anchor="ctr" anchorCtr="0">
                <a:noAutofit/>
              </a:bodyPr>
              <a:lstStyle>
                <a:defPPr>
                  <a:defRPr lang="zh-CN"/>
                </a:defPPr>
                <a:lvl1pPr algn="ctr">
                  <a:defRPr kumimoji="1" b="1">
                    <a:solidFill>
                      <a:srgbClr val="FFFFFF"/>
                    </a:solidFill>
                  </a:defRPr>
                </a:lvl1pPr>
              </a:lstStyle>
              <a:p>
                <a:pPr algn="ctr"/>
                <a:r>
                  <a:rPr lang="en-US" sz="1800" b="1" i="0" u="none">
                    <a:solidFill>
                      <a:srgbClr val="FFFFFF"/>
                    </a:solidFill>
                    <a:latin typeface="Arial" panose="020B0604020202020204"/>
                  </a:rPr>
                  <a:t>03</a:t>
                </a:r>
                <a:endParaRPr lang="en-US" sz="1800" b="1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21" name="组合 20" descr="8fcc1af9-ab29-4472-a532-043a2ab056e7"/>
            <p:cNvGrpSpPr/>
            <p:nvPr/>
          </p:nvGrpSpPr>
          <p:grpSpPr>
            <a:xfrm>
              <a:off x="669781" y="4064705"/>
              <a:ext cx="5114276" cy="782634"/>
              <a:chOff x="669781" y="4064705"/>
              <a:chExt cx="5114276" cy="782634"/>
            </a:xfrm>
          </p:grpSpPr>
          <p:sp>
            <p:nvSpPr>
              <p:cNvPr id="22" name="ComponentBackground4" descr="787e665a-1ab3-4982-8580-67de4dc37aa0"/>
              <p:cNvSpPr/>
              <p:nvPr/>
            </p:nvSpPr>
            <p:spPr>
              <a:xfrm>
                <a:off x="939783" y="4064705"/>
                <a:ext cx="4844274" cy="782634"/>
              </a:xfrm>
              <a:prstGeom prst="snip2DiagRect">
                <a:avLst/>
              </a:prstGeom>
              <a:solidFill>
                <a:schemeClr val="accent4">
                  <a:alpha val="15000"/>
                </a:schemeClr>
              </a:solidFill>
              <a:ln w="12700" cap="flat">
                <a:solidFill>
                  <a:schemeClr val="accent4"/>
                </a:solidFill>
                <a:prstDash val="solid"/>
                <a:miter/>
              </a:ln>
              <a:effectLst/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5" name="Bullet4" descr="464eb52b-88d9-4bea-8b2c-53ea0dbfdeb9"/>
              <p:cNvSpPr/>
              <p:nvPr/>
            </p:nvSpPr>
            <p:spPr>
              <a:xfrm>
                <a:off x="1317552" y="4088387"/>
                <a:ext cx="4266534" cy="39732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108000" tIns="108000" rIns="108000" bIns="108000" rtlCol="0" anchor="b" anchorCtr="0">
                <a:normAutofit fontScale="77500" lnSpcReduction="20000"/>
              </a:bodyPr>
              <a:lstStyle/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儿童强迫症的诱因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26" name="Text4" descr="efb417ff-a429-4ba0-b206-4a10dd39c1de"/>
              <p:cNvSpPr/>
              <p:nvPr/>
            </p:nvSpPr>
            <p:spPr>
              <a:xfrm>
                <a:off x="1317554" y="4485714"/>
                <a:ext cx="4266533" cy="33794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108000" tIns="108000" rIns="108000" bIns="108000" rtlCol="0" anchor="t" anchorCtr="0">
                <a:normAutofit fontScale="70000" lnSpcReduction="20000"/>
              </a:bodyPr>
              <a:lstStyle/>
              <a:p>
                <a:pPr algn="l">
                  <a:lnSpc>
                    <a:spcPct val="96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先天素质、性格、教养方式不当等都可能诱发儿童强迫症。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24" name="Number4" descr="c1b89719-57b8-49b2-94d5-9d890a761888"/>
              <p:cNvSpPr txBox="1"/>
              <p:nvPr/>
            </p:nvSpPr>
            <p:spPr>
              <a:xfrm>
                <a:off x="669781" y="4186022"/>
                <a:ext cx="540000" cy="540000"/>
              </a:xfrm>
              <a:prstGeom prst="rect">
                <a:avLst/>
              </a:prstGeom>
              <a:gradFill>
                <a:gsLst>
                  <a:gs pos="0">
                    <a:schemeClr val="accent4">
                      <a:lumMod val="60000"/>
                      <a:lumOff val="40000"/>
                    </a:schemeClr>
                  </a:gs>
                  <a:gs pos="50000">
                    <a:schemeClr val="accent4"/>
                  </a:gs>
                </a:gsLst>
                <a:lin ang="2700000" scaled="0"/>
              </a:gradFill>
            </p:spPr>
            <p:txBody>
              <a:bodyPr wrap="none" lIns="108000" tIns="108000" rIns="108000" bIns="108000" rtlCol="0" anchor="ctr" anchorCtr="0">
                <a:noAutofit/>
              </a:bodyPr>
              <a:lstStyle>
                <a:defPPr>
                  <a:defRPr lang="zh-CN"/>
                </a:defPPr>
                <a:lvl1pPr algn="ctr">
                  <a:defRPr kumimoji="1" sz="1200" b="1">
                    <a:solidFill>
                      <a:srgbClr val="FFFFFF"/>
                    </a:solidFill>
                  </a:defRPr>
                </a:lvl1pPr>
              </a:lstStyle>
              <a:p>
                <a:pPr algn="ctr"/>
                <a:r>
                  <a:rPr lang="en-US" sz="1800" b="1" i="0" u="none">
                    <a:solidFill>
                      <a:srgbClr val="FFFFFF"/>
                    </a:solidFill>
                    <a:latin typeface="Arial" panose="020B0604020202020204"/>
                  </a:rPr>
                  <a:t>04</a:t>
                </a:r>
                <a:endParaRPr lang="en-US" sz="1800" b="1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27" name="组合 26" descr="a3b1fee1-84e1-4944-82e1-ec027d6415d8"/>
            <p:cNvGrpSpPr/>
            <p:nvPr/>
          </p:nvGrpSpPr>
          <p:grpSpPr>
            <a:xfrm>
              <a:off x="669781" y="4929296"/>
              <a:ext cx="5114276" cy="782634"/>
              <a:chOff x="669781" y="4929296"/>
              <a:chExt cx="5114276" cy="782634"/>
            </a:xfrm>
          </p:grpSpPr>
          <p:sp>
            <p:nvSpPr>
              <p:cNvPr id="28" name="ComponentBackground5" descr="725514b7-7881-4fc5-a748-e5e9a1999ebd"/>
              <p:cNvSpPr/>
              <p:nvPr/>
            </p:nvSpPr>
            <p:spPr>
              <a:xfrm>
                <a:off x="939783" y="4929296"/>
                <a:ext cx="4844274" cy="782634"/>
              </a:xfrm>
              <a:prstGeom prst="snip2DiagRect">
                <a:avLst/>
              </a:prstGeom>
              <a:solidFill>
                <a:schemeClr val="accent5">
                  <a:alpha val="15000"/>
                </a:schemeClr>
              </a:solidFill>
              <a:ln w="12700" cap="flat">
                <a:solidFill>
                  <a:schemeClr val="accent5"/>
                </a:solidFill>
                <a:prstDash val="solid"/>
                <a:miter/>
              </a:ln>
              <a:effectLst/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31" name="Bullet5" descr="19f2010a-36c2-4ddd-a90f-0a31d9bb8a69"/>
              <p:cNvSpPr/>
              <p:nvPr/>
            </p:nvSpPr>
            <p:spPr>
              <a:xfrm>
                <a:off x="1317552" y="4952978"/>
                <a:ext cx="4266534" cy="39732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108000" tIns="108000" rIns="108000" bIns="108000" rtlCol="0" anchor="b" anchorCtr="0">
                <a:normAutofit fontScale="77500" lnSpcReduction="20000"/>
              </a:bodyPr>
              <a:lstStyle/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儿童强迫症的治疗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32" name="Text5" descr="faa083e5-957a-4125-a3ce-6229fb4cd593"/>
              <p:cNvSpPr/>
              <p:nvPr/>
            </p:nvSpPr>
            <p:spPr>
              <a:xfrm>
                <a:off x="1317554" y="5350305"/>
                <a:ext cx="4266533" cy="33794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108000" tIns="108000" rIns="108000" bIns="108000" rtlCol="0" anchor="t" anchorCtr="0">
                <a:normAutofit fontScale="70000" lnSpcReduction="20000"/>
              </a:bodyPr>
              <a:lstStyle/>
              <a:p>
                <a:pPr algn="l">
                  <a:lnSpc>
                    <a:spcPct val="96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可用脱敏法、暴露疗法等行为治疗，预防需培养良好性格。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30" name="Number5" descr="3012c3c5-eb49-419e-a089-27c4381d4de1"/>
              <p:cNvSpPr txBox="1"/>
              <p:nvPr/>
            </p:nvSpPr>
            <p:spPr>
              <a:xfrm>
                <a:off x="669781" y="5050613"/>
                <a:ext cx="540000" cy="540000"/>
              </a:xfrm>
              <a:prstGeom prst="rect">
                <a:avLst/>
              </a:prstGeom>
              <a:gradFill>
                <a:gsLst>
                  <a:gs pos="0">
                    <a:schemeClr val="accent5">
                      <a:lumMod val="60000"/>
                      <a:lumOff val="40000"/>
                    </a:schemeClr>
                  </a:gs>
                  <a:gs pos="50000">
                    <a:schemeClr val="accent5"/>
                  </a:gs>
                </a:gsLst>
                <a:lin ang="2700000" scaled="0"/>
              </a:gradFill>
            </p:spPr>
            <p:txBody>
              <a:bodyPr wrap="none" lIns="108000" tIns="108000" rIns="108000" bIns="108000" rtlCol="0" anchor="ctr" anchorCtr="0">
                <a:noAutofit/>
              </a:bodyPr>
              <a:lstStyle>
                <a:defPPr>
                  <a:defRPr lang="zh-CN"/>
                </a:defPPr>
                <a:lvl1pPr algn="ctr">
                  <a:defRPr kumimoji="1" sz="1200" b="1">
                    <a:solidFill>
                      <a:srgbClr val="FFFFFF"/>
                    </a:solidFill>
                  </a:defRPr>
                </a:lvl1pPr>
              </a:lstStyle>
              <a:p>
                <a:pPr algn="ctr"/>
                <a:r>
                  <a:rPr lang="en-US" sz="1800" b="1" i="0" u="none">
                    <a:solidFill>
                      <a:srgbClr val="FFFFFF"/>
                    </a:solidFill>
                    <a:latin typeface="Arial" panose="020B0604020202020204"/>
                  </a:rPr>
                  <a:t>05</a:t>
                </a:r>
                <a:endParaRPr lang="en-US" sz="1800" b="1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</p:grpSp>
        <p:sp>
          <p:nvSpPr>
            <p:cNvPr id="93" name="Title" descr="819cd429-7b02-4721-8c95-f77c1919ac71"/>
            <p:cNvSpPr/>
            <p:nvPr/>
          </p:nvSpPr>
          <p:spPr>
            <a:xfrm>
              <a:off x="6748001" y="5212949"/>
              <a:ext cx="4773930" cy="593725"/>
            </a:xfrm>
            <a:prstGeom prst="rect">
              <a:avLst/>
            </a:prstGeom>
          </p:spPr>
          <p:txBody>
            <a:bodyPr wrap="square" anchor="b" anchorCtr="1">
              <a:normAutofit/>
            </a:bodyPr>
            <a:lstStyle/>
            <a:p>
              <a:pPr algn="ctr"/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认识学前儿童神经症性障碍及处理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精神发育不全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32" name="483ed3a7-4e60-4845-9d3d-c494da1a0eeb.source.4.zh-Hans.pptx" descr="b0c16dde-4cad-4892-bab4-684211da78b2"/>
          <p:cNvGrpSpPr/>
          <p:nvPr/>
        </p:nvGrpSpPr>
        <p:grpSpPr>
          <a:xfrm>
            <a:off x="660400" y="1130300"/>
            <a:ext cx="10858500" cy="4983705"/>
            <a:chOff x="660400" y="1130300"/>
            <a:chExt cx="10858500" cy="4983705"/>
          </a:xfrm>
        </p:grpSpPr>
        <p:grpSp>
          <p:nvGrpSpPr>
            <p:cNvPr id="27" name="组合 26" descr="5865c23e-1028-42eb-9eb4-f4df94fa20a9"/>
            <p:cNvGrpSpPr/>
            <p:nvPr/>
          </p:nvGrpSpPr>
          <p:grpSpPr>
            <a:xfrm>
              <a:off x="1524000" y="2047887"/>
              <a:ext cx="3972016" cy="1927213"/>
              <a:chOff x="1524000" y="2047887"/>
              <a:chExt cx="3972016" cy="1927213"/>
            </a:xfrm>
          </p:grpSpPr>
          <p:sp>
            <p:nvSpPr>
              <p:cNvPr id="5" name="Bullet1" descr="d7d399b9-0f7e-4cc8-9f23-bed0e998d023"/>
              <p:cNvSpPr txBox="1"/>
              <p:nvPr/>
            </p:nvSpPr>
            <p:spPr bwMode="auto">
              <a:xfrm>
                <a:off x="1524000" y="2540000"/>
                <a:ext cx="3972016" cy="5037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>
                  <a:spcBef>
                    <a:spcPct val="0"/>
                  </a:spcBef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精神发育不全的定义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7" name="Text1" descr="2912fb41-6fb0-4913-ac00-34940217c8d3"/>
              <p:cNvSpPr/>
              <p:nvPr/>
            </p:nvSpPr>
            <p:spPr bwMode="auto">
              <a:xfrm>
                <a:off x="1524000" y="3043791"/>
                <a:ext cx="3972016" cy="931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因先天或早期后天原因引起的精神发育障碍，以智能低下为主要特征。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9" name="Number1" descr="411b136a-3260-4d9c-9d96-5b3248a26902"/>
              <p:cNvSpPr txBox="1"/>
              <p:nvPr/>
            </p:nvSpPr>
            <p:spPr>
              <a:xfrm>
                <a:off x="1524000" y="2047887"/>
                <a:ext cx="1292440" cy="374625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b" anchorCtr="0">
                <a:normAutofit/>
              </a:bodyPr>
              <a:lstStyle/>
              <a:p>
                <a:pPr algn="l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800" b="1" i="0" u="none" strike="noStrike">
                    <a:solidFill>
                      <a:srgbClr val="639CEF"/>
                    </a:solidFill>
                    <a:latin typeface="Aptos"/>
                  </a:rPr>
                  <a:t>6,000K</a:t>
                </a:r>
                <a:endParaRPr lang="en-US" sz="1800" b="1" i="0" u="none" strike="noStrike">
                  <a:solidFill>
                    <a:srgbClr val="639CEF"/>
                  </a:solidFill>
                  <a:latin typeface="Aptos"/>
                </a:endParaRPr>
              </a:p>
            </p:txBody>
          </p:sp>
        </p:grpSp>
        <p:grpSp>
          <p:nvGrpSpPr>
            <p:cNvPr id="28" name="组合 27" descr="d25a07b0-eda5-4cec-997f-5f7a5e1fc0f0"/>
            <p:cNvGrpSpPr/>
            <p:nvPr/>
          </p:nvGrpSpPr>
          <p:grpSpPr>
            <a:xfrm>
              <a:off x="6734084" y="2047886"/>
              <a:ext cx="3972016" cy="1927214"/>
              <a:chOff x="6734084" y="2047886"/>
              <a:chExt cx="3972016" cy="1927214"/>
            </a:xfrm>
          </p:grpSpPr>
          <p:sp>
            <p:nvSpPr>
              <p:cNvPr id="6" name="Bullet2" descr="c5b8dd6a-4122-4915-bd38-ccca883e2ed3"/>
              <p:cNvSpPr txBox="1"/>
              <p:nvPr/>
            </p:nvSpPr>
            <p:spPr bwMode="auto">
              <a:xfrm>
                <a:off x="6734084" y="2540000"/>
                <a:ext cx="3972016" cy="5037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>
                  <a:spcBef>
                    <a:spcPct val="0"/>
                  </a:spcBef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对患儿的治疗措施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8" name="Text2" descr="871dccfd-696b-4dd9-9309-0c59637c28b9"/>
              <p:cNvSpPr/>
              <p:nvPr/>
            </p:nvSpPr>
            <p:spPr bwMode="auto">
              <a:xfrm>
                <a:off x="6734084" y="3043791"/>
                <a:ext cx="3972016" cy="931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心理治疗解决情感和社会适应问题，早期干预发挥潜力。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10" name="Number2" descr="a1659960-cfe0-4c31-82bb-56946fb8bdb2"/>
              <p:cNvSpPr txBox="1"/>
              <p:nvPr/>
            </p:nvSpPr>
            <p:spPr>
              <a:xfrm>
                <a:off x="6734084" y="2047886"/>
                <a:ext cx="1292440" cy="374625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b" anchorCtr="0">
                <a:normAutofit/>
              </a:bodyPr>
              <a:lstStyle/>
              <a:p>
                <a:pPr algn="l"/>
                <a:r>
                  <a:rPr lang="en-US" sz="1800" b="1" i="0" u="none">
                    <a:solidFill>
                      <a:srgbClr val="639CEF"/>
                    </a:solidFill>
                    <a:latin typeface="Aptos"/>
                  </a:rPr>
                  <a:t>8,000K</a:t>
                </a:r>
                <a:endParaRPr lang="en-US" sz="1800" b="1" i="0" u="none">
                  <a:solidFill>
                    <a:srgbClr val="639CEF"/>
                  </a:solidFill>
                  <a:latin typeface="Aptos"/>
                </a:endParaRPr>
              </a:p>
            </p:txBody>
          </p:sp>
        </p:grpSp>
        <p:grpSp>
          <p:nvGrpSpPr>
            <p:cNvPr id="29" name="组合 28" descr="b4c41bc4-6d63-4a15-81d2-e7df715582db"/>
            <p:cNvGrpSpPr/>
            <p:nvPr/>
          </p:nvGrpSpPr>
          <p:grpSpPr>
            <a:xfrm>
              <a:off x="1524000" y="4186792"/>
              <a:ext cx="3972016" cy="1927213"/>
              <a:chOff x="1524000" y="4186792"/>
              <a:chExt cx="3972016" cy="1927213"/>
            </a:xfrm>
          </p:grpSpPr>
          <p:sp>
            <p:nvSpPr>
              <p:cNvPr id="19" name="Bullet3" descr="cd495da8-3e85-4484-98d3-c4fba401f777"/>
              <p:cNvSpPr txBox="1"/>
              <p:nvPr/>
            </p:nvSpPr>
            <p:spPr bwMode="auto">
              <a:xfrm>
                <a:off x="1524000" y="4678905"/>
                <a:ext cx="3972016" cy="5037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>
                  <a:spcBef>
                    <a:spcPct val="0"/>
                  </a:spcBef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不同严重程度患儿的训练重点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21" name="Text3" descr="d2b3c5df-c6dd-4723-b01d-e6ed439e885d"/>
              <p:cNvSpPr/>
              <p:nvPr/>
            </p:nvSpPr>
            <p:spPr bwMode="auto">
              <a:xfrm>
                <a:off x="1524000" y="5182696"/>
                <a:ext cx="3972016" cy="931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临界和轻度注重文化技能，中度培养生活自理，重度加强监护。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23" name="Number3" descr="4f11f1c7-aa69-492c-a72f-da5650ea5225"/>
              <p:cNvSpPr txBox="1"/>
              <p:nvPr/>
            </p:nvSpPr>
            <p:spPr>
              <a:xfrm>
                <a:off x="1524000" y="4186792"/>
                <a:ext cx="1292440" cy="374625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b" anchorCtr="0">
                <a:normAutofit/>
              </a:bodyPr>
              <a:lstStyle/>
              <a:p>
                <a:pPr algn="l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800" b="1" i="0" u="none" strike="noStrike">
                    <a:solidFill>
                      <a:srgbClr val="778495">
                        <a:alpha val="70196"/>
                      </a:srgbClr>
                    </a:solidFill>
                    <a:latin typeface="Aptos"/>
                  </a:rPr>
                  <a:t>6,000K</a:t>
                </a:r>
                <a:endParaRPr lang="en-US" sz="1800" b="1" i="0" u="none" strike="noStrike">
                  <a:solidFill>
                    <a:srgbClr val="778495">
                      <a:alpha val="70196"/>
                    </a:srgbClr>
                  </a:solidFill>
                  <a:latin typeface="Aptos"/>
                </a:endParaRPr>
              </a:p>
            </p:txBody>
          </p:sp>
        </p:grpSp>
        <p:grpSp>
          <p:nvGrpSpPr>
            <p:cNvPr id="30" name="组合 29" descr="f74da79b-08bb-485d-b3d8-7b46a1f741b6"/>
            <p:cNvGrpSpPr/>
            <p:nvPr/>
          </p:nvGrpSpPr>
          <p:grpSpPr>
            <a:xfrm>
              <a:off x="6734084" y="4186791"/>
              <a:ext cx="3972016" cy="1927214"/>
              <a:chOff x="6734084" y="4186791"/>
              <a:chExt cx="3972016" cy="1927214"/>
            </a:xfrm>
          </p:grpSpPr>
          <p:sp>
            <p:nvSpPr>
              <p:cNvPr id="20" name="Bullet4" descr="df710efd-62ad-455c-afd8-67e3717f4be9"/>
              <p:cNvSpPr txBox="1"/>
              <p:nvPr/>
            </p:nvSpPr>
            <p:spPr bwMode="auto">
              <a:xfrm>
                <a:off x="6734084" y="4678905"/>
                <a:ext cx="3972016" cy="5037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>
                  <a:spcBef>
                    <a:spcPct val="0"/>
                  </a:spcBef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精神发育不全的预防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22" name="Text4" descr="ef13de8d-2eee-477e-98bb-16e4549b0c5f"/>
              <p:cNvSpPr/>
              <p:nvPr/>
            </p:nvSpPr>
            <p:spPr bwMode="auto">
              <a:xfrm>
                <a:off x="6734084" y="5182696"/>
                <a:ext cx="3972016" cy="931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注意遗传咨询、妊娠期和婴幼儿期保健等多方面问题。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24" name="Number4" descr="b57e8fef-3b6b-4ccb-b835-ec30cabfa61c"/>
              <p:cNvSpPr txBox="1"/>
              <p:nvPr/>
            </p:nvSpPr>
            <p:spPr>
              <a:xfrm>
                <a:off x="6734084" y="4186791"/>
                <a:ext cx="1292440" cy="374625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b" anchorCtr="0">
                <a:normAutofit/>
              </a:bodyPr>
              <a:lstStyle/>
              <a:p>
                <a:pPr algn="l"/>
                <a:r>
                  <a:rPr lang="en-US" sz="1800" b="1" i="0" u="none">
                    <a:solidFill>
                      <a:srgbClr val="778495">
                        <a:alpha val="70196"/>
                      </a:srgbClr>
                    </a:solidFill>
                    <a:latin typeface="Aptos"/>
                  </a:rPr>
                  <a:t>8,000K</a:t>
                </a:r>
                <a:endParaRPr lang="en-US" sz="1800" b="1" i="0" u="none">
                  <a:solidFill>
                    <a:srgbClr val="778495">
                      <a:alpha val="70196"/>
                    </a:srgbClr>
                  </a:solidFill>
                  <a:latin typeface="Aptos"/>
                </a:endParaRPr>
              </a:p>
            </p:txBody>
          </p:sp>
        </p:grpSp>
        <p:sp>
          <p:nvSpPr>
            <p:cNvPr id="25" name="Title" descr="63c06b84-d9dd-45fd-ab32-b7dc74ac2193"/>
            <p:cNvSpPr txBox="1"/>
            <p:nvPr/>
          </p:nvSpPr>
          <p:spPr>
            <a:xfrm>
              <a:off x="660400" y="1130300"/>
              <a:ext cx="10858500" cy="705894"/>
            </a:xfrm>
            <a:prstGeom prst="rect">
              <a:avLst/>
            </a:prstGeom>
            <a:noFill/>
          </p:spPr>
          <p:txBody>
            <a:bodyPr vert="horz" wrap="square" rtlCol="0" anchor="t" anchorCtr="1">
              <a:normAutofit/>
            </a:bodyPr>
            <a:lstStyle/>
            <a:p>
              <a:pPr algn="ctr"/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关注精神发育不全儿童的治疗与预防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儿童精神病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35" name="bc2a76d0-2272-459a-a527-34c6743d6e61.source.4.zh-Hans.pptx" descr="91189465-3e75-4384-9f28-30ad30cc84bf"/>
          <p:cNvGrpSpPr/>
          <p:nvPr/>
        </p:nvGrpSpPr>
        <p:grpSpPr>
          <a:xfrm>
            <a:off x="1174603" y="1189645"/>
            <a:ext cx="9842794" cy="4877780"/>
            <a:chOff x="1174603" y="1189645"/>
            <a:chExt cx="9842794" cy="4877780"/>
          </a:xfrm>
        </p:grpSpPr>
        <p:sp>
          <p:nvSpPr>
            <p:cNvPr id="9" name="Title" descr="5571ff9d-7ab9-4c4b-b0db-3f6b69d89e93"/>
            <p:cNvSpPr/>
            <p:nvPr/>
          </p:nvSpPr>
          <p:spPr bwMode="auto">
            <a:xfrm>
              <a:off x="1174603" y="2249440"/>
              <a:ext cx="3263194" cy="2864079"/>
            </a:xfrm>
            <a:custGeom>
              <a:avLst/>
              <a:gdLst>
                <a:gd name="T0" fmla="*/ 786 w 1094"/>
                <a:gd name="T1" fmla="*/ 0 h 960"/>
                <a:gd name="T2" fmla="*/ 308 w 1094"/>
                <a:gd name="T3" fmla="*/ 0 h 960"/>
                <a:gd name="T4" fmla="*/ 251 w 1094"/>
                <a:gd name="T5" fmla="*/ 33 h 960"/>
                <a:gd name="T6" fmla="*/ 12 w 1094"/>
                <a:gd name="T7" fmla="*/ 447 h 960"/>
                <a:gd name="T8" fmla="*/ 12 w 1094"/>
                <a:gd name="T9" fmla="*/ 513 h 960"/>
                <a:gd name="T10" fmla="*/ 251 w 1094"/>
                <a:gd name="T11" fmla="*/ 927 h 960"/>
                <a:gd name="T12" fmla="*/ 308 w 1094"/>
                <a:gd name="T13" fmla="*/ 960 h 960"/>
                <a:gd name="T14" fmla="*/ 786 w 1094"/>
                <a:gd name="T15" fmla="*/ 960 h 960"/>
                <a:gd name="T16" fmla="*/ 843 w 1094"/>
                <a:gd name="T17" fmla="*/ 927 h 960"/>
                <a:gd name="T18" fmla="*/ 1082 w 1094"/>
                <a:gd name="T19" fmla="*/ 513 h 960"/>
                <a:gd name="T20" fmla="*/ 1082 w 1094"/>
                <a:gd name="T21" fmla="*/ 447 h 960"/>
                <a:gd name="T22" fmla="*/ 843 w 1094"/>
                <a:gd name="T23" fmla="*/ 33 h 960"/>
                <a:gd name="T24" fmla="*/ 786 w 1094"/>
                <a:gd name="T25" fmla="*/ 0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94" h="960">
                  <a:moveTo>
                    <a:pt x="786" y="0"/>
                  </a:moveTo>
                  <a:cubicBezTo>
                    <a:pt x="308" y="0"/>
                    <a:pt x="308" y="0"/>
                    <a:pt x="308" y="0"/>
                  </a:cubicBezTo>
                  <a:cubicBezTo>
                    <a:pt x="285" y="0"/>
                    <a:pt x="263" y="13"/>
                    <a:pt x="251" y="33"/>
                  </a:cubicBezTo>
                  <a:cubicBezTo>
                    <a:pt x="12" y="447"/>
                    <a:pt x="12" y="447"/>
                    <a:pt x="12" y="447"/>
                  </a:cubicBezTo>
                  <a:cubicBezTo>
                    <a:pt x="0" y="467"/>
                    <a:pt x="0" y="493"/>
                    <a:pt x="12" y="513"/>
                  </a:cubicBezTo>
                  <a:cubicBezTo>
                    <a:pt x="251" y="927"/>
                    <a:pt x="251" y="927"/>
                    <a:pt x="251" y="927"/>
                  </a:cubicBezTo>
                  <a:cubicBezTo>
                    <a:pt x="263" y="947"/>
                    <a:pt x="285" y="960"/>
                    <a:pt x="308" y="960"/>
                  </a:cubicBezTo>
                  <a:cubicBezTo>
                    <a:pt x="786" y="960"/>
                    <a:pt x="786" y="960"/>
                    <a:pt x="786" y="960"/>
                  </a:cubicBezTo>
                  <a:cubicBezTo>
                    <a:pt x="809" y="960"/>
                    <a:pt x="831" y="947"/>
                    <a:pt x="843" y="927"/>
                  </a:cubicBezTo>
                  <a:cubicBezTo>
                    <a:pt x="1082" y="513"/>
                    <a:pt x="1082" y="513"/>
                    <a:pt x="1082" y="513"/>
                  </a:cubicBezTo>
                  <a:cubicBezTo>
                    <a:pt x="1094" y="493"/>
                    <a:pt x="1094" y="467"/>
                    <a:pt x="1082" y="447"/>
                  </a:cubicBezTo>
                  <a:cubicBezTo>
                    <a:pt x="843" y="33"/>
                    <a:pt x="843" y="33"/>
                    <a:pt x="843" y="33"/>
                  </a:cubicBezTo>
                  <a:cubicBezTo>
                    <a:pt x="831" y="13"/>
                    <a:pt x="809" y="0"/>
                    <a:pt x="786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60000">
                  <a:schemeClr val="accent1"/>
                </a:gs>
              </a:gsLst>
              <a:lin ang="2700000" scaled="0"/>
            </a:gradFill>
            <a:ln w="57150" cap="rnd">
              <a:noFill/>
              <a:prstDash val="solid"/>
              <a:round/>
            </a:ln>
            <a:effectLst>
              <a:outerShdw blurRad="50800" dist="50800" dir="5400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1" forceAA="0" compatLnSpc="1">
              <a:normAutofit/>
            </a:bodyPr>
            <a:lstStyle/>
            <a:p>
              <a:pPr algn="ctr"/>
              <a:r>
                <a:rPr lang="en-US" sz="2400" b="1" i="0" u="none">
                  <a:solidFill>
                    <a:srgbClr val="FFFFFF"/>
                  </a:solidFill>
                  <a:ea typeface="华康方圆体 Std W7"/>
                </a:rPr>
                <a:t>了解儿童精神病及防治方法</a:t>
              </a:r>
              <a:endParaRPr lang="en-US" sz="2400" b="1" i="0" u="none">
                <a:solidFill>
                  <a:srgbClr val="FFFFFF"/>
                </a:solidFill>
                <a:ea typeface="华康方圆体 Std W7"/>
              </a:endParaRPr>
            </a:p>
          </p:txBody>
        </p:sp>
        <p:grpSp>
          <p:nvGrpSpPr>
            <p:cNvPr id="3" name="组合 2" descr="eb943958-9e63-4b1e-9d66-657fcbfca734"/>
            <p:cNvGrpSpPr/>
            <p:nvPr/>
          </p:nvGrpSpPr>
          <p:grpSpPr>
            <a:xfrm>
              <a:off x="3675926" y="1189645"/>
              <a:ext cx="7341471" cy="1204059"/>
              <a:chOff x="3675926" y="1189645"/>
              <a:chExt cx="7341471" cy="1204059"/>
            </a:xfrm>
          </p:grpSpPr>
          <p:sp>
            <p:nvSpPr>
              <p:cNvPr id="4" name="ComponentBackground1" descr="104b9905-67f5-49b5-a9d8-86fbab56d16a"/>
              <p:cNvSpPr/>
              <p:nvPr/>
            </p:nvSpPr>
            <p:spPr>
              <a:xfrm>
                <a:off x="4172861" y="1316605"/>
                <a:ext cx="6844536" cy="950138"/>
              </a:xfrm>
              <a:prstGeom prst="roundRect">
                <a:avLst>
                  <a:gd name="adj" fmla="val 14261"/>
                </a:avLst>
              </a:prstGeom>
              <a:solidFill>
                <a:schemeClr val="accent2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</a:p>
            </p:txBody>
          </p:sp>
          <p:sp>
            <p:nvSpPr>
              <p:cNvPr id="13" name="IconBackground1" descr="4317937b-d6e0-4ee1-86cf-9ca8d29ebf3a"/>
              <p:cNvSpPr/>
              <p:nvPr/>
            </p:nvSpPr>
            <p:spPr bwMode="auto">
              <a:xfrm>
                <a:off x="3675926" y="1189645"/>
                <a:ext cx="1371847" cy="1204059"/>
              </a:xfrm>
              <a:custGeom>
                <a:avLst/>
                <a:gdLst>
                  <a:gd name="T0" fmla="*/ 786 w 1094"/>
                  <a:gd name="T1" fmla="*/ 0 h 960"/>
                  <a:gd name="T2" fmla="*/ 308 w 1094"/>
                  <a:gd name="T3" fmla="*/ 0 h 960"/>
                  <a:gd name="T4" fmla="*/ 251 w 1094"/>
                  <a:gd name="T5" fmla="*/ 33 h 960"/>
                  <a:gd name="T6" fmla="*/ 12 w 1094"/>
                  <a:gd name="T7" fmla="*/ 447 h 960"/>
                  <a:gd name="T8" fmla="*/ 12 w 1094"/>
                  <a:gd name="T9" fmla="*/ 513 h 960"/>
                  <a:gd name="T10" fmla="*/ 251 w 1094"/>
                  <a:gd name="T11" fmla="*/ 927 h 960"/>
                  <a:gd name="T12" fmla="*/ 308 w 1094"/>
                  <a:gd name="T13" fmla="*/ 960 h 960"/>
                  <a:gd name="T14" fmla="*/ 786 w 1094"/>
                  <a:gd name="T15" fmla="*/ 960 h 960"/>
                  <a:gd name="T16" fmla="*/ 843 w 1094"/>
                  <a:gd name="T17" fmla="*/ 927 h 960"/>
                  <a:gd name="T18" fmla="*/ 1082 w 1094"/>
                  <a:gd name="T19" fmla="*/ 513 h 960"/>
                  <a:gd name="T20" fmla="*/ 1082 w 1094"/>
                  <a:gd name="T21" fmla="*/ 447 h 960"/>
                  <a:gd name="T22" fmla="*/ 843 w 1094"/>
                  <a:gd name="T23" fmla="*/ 33 h 960"/>
                  <a:gd name="T24" fmla="*/ 786 w 1094"/>
                  <a:gd name="T25" fmla="*/ 0 h 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94" h="960">
                    <a:moveTo>
                      <a:pt x="786" y="0"/>
                    </a:moveTo>
                    <a:cubicBezTo>
                      <a:pt x="308" y="0"/>
                      <a:pt x="308" y="0"/>
                      <a:pt x="308" y="0"/>
                    </a:cubicBezTo>
                    <a:cubicBezTo>
                      <a:pt x="285" y="0"/>
                      <a:pt x="263" y="13"/>
                      <a:pt x="251" y="33"/>
                    </a:cubicBezTo>
                    <a:cubicBezTo>
                      <a:pt x="12" y="447"/>
                      <a:pt x="12" y="447"/>
                      <a:pt x="12" y="447"/>
                    </a:cubicBezTo>
                    <a:cubicBezTo>
                      <a:pt x="0" y="467"/>
                      <a:pt x="0" y="493"/>
                      <a:pt x="12" y="513"/>
                    </a:cubicBezTo>
                    <a:cubicBezTo>
                      <a:pt x="251" y="927"/>
                      <a:pt x="251" y="927"/>
                      <a:pt x="251" y="927"/>
                    </a:cubicBezTo>
                    <a:cubicBezTo>
                      <a:pt x="263" y="947"/>
                      <a:pt x="285" y="960"/>
                      <a:pt x="308" y="960"/>
                    </a:cubicBezTo>
                    <a:cubicBezTo>
                      <a:pt x="786" y="960"/>
                      <a:pt x="786" y="960"/>
                      <a:pt x="786" y="960"/>
                    </a:cubicBezTo>
                    <a:cubicBezTo>
                      <a:pt x="809" y="960"/>
                      <a:pt x="831" y="947"/>
                      <a:pt x="843" y="927"/>
                    </a:cubicBezTo>
                    <a:cubicBezTo>
                      <a:pt x="1082" y="513"/>
                      <a:pt x="1082" y="513"/>
                      <a:pt x="1082" y="513"/>
                    </a:cubicBezTo>
                    <a:cubicBezTo>
                      <a:pt x="1094" y="493"/>
                      <a:pt x="1094" y="467"/>
                      <a:pt x="1082" y="447"/>
                    </a:cubicBezTo>
                    <a:cubicBezTo>
                      <a:pt x="843" y="33"/>
                      <a:pt x="843" y="33"/>
                      <a:pt x="843" y="33"/>
                    </a:cubicBezTo>
                    <a:cubicBezTo>
                      <a:pt x="831" y="13"/>
                      <a:pt x="809" y="0"/>
                      <a:pt x="786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60000">
                    <a:schemeClr val="accent2"/>
                  </a:gs>
                </a:gsLst>
                <a:lin ang="2700000" scaled="0"/>
              </a:gradFill>
              <a:ln w="57150" cap="rnd">
                <a:noFill/>
                <a:prstDash val="solid"/>
                <a:round/>
              </a:ln>
              <a:effectLst>
                <a:outerShdw blurRad="50800" dist="50800" dir="5400000" algn="ctr" rotWithShape="0">
                  <a:schemeClr val="accent2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algn="ctr"/>
                <a:r>
                  <a:rPr lang="en-US" sz="1200" b="1" i="0" u="none">
                    <a:solidFill>
                      <a:srgbClr val="2F2F2F"/>
                    </a:solidFill>
                    <a:latin typeface="Arial" panose="020B0604020202020204"/>
                  </a:rPr>
                  <a:t> </a:t>
                </a:r>
                <a:endParaRPr lang="en-US" sz="1200" b="1" i="0" u="none">
                  <a:solidFill>
                    <a:srgbClr val="2F2F2F"/>
                  </a:solidFill>
                  <a:latin typeface="Arial" panose="020B0604020202020204"/>
                </a:endParaRPr>
              </a:p>
            </p:txBody>
          </p:sp>
          <p:sp>
            <p:nvSpPr>
              <p:cNvPr id="14" name="Icon1" descr="c9a88657-7fc1-490c-9d78-d853620d2b78"/>
              <p:cNvSpPr/>
              <p:nvPr/>
            </p:nvSpPr>
            <p:spPr>
              <a:xfrm>
                <a:off x="4177213" y="1570484"/>
                <a:ext cx="369274" cy="390578"/>
              </a:xfrm>
              <a:custGeom>
                <a:avLst/>
                <a:gdLst>
                  <a:gd name="connsiteX0" fmla="*/ 371955 w 495300"/>
                  <a:gd name="connsiteY0" fmla="*/ 621 h 523875"/>
                  <a:gd name="connsiteX1" fmla="*/ 400530 w 495300"/>
                  <a:gd name="connsiteY1" fmla="*/ 29196 h 523875"/>
                  <a:gd name="connsiteX2" fmla="*/ 400530 w 495300"/>
                  <a:gd name="connsiteY2" fmla="*/ 133971 h 523875"/>
                  <a:gd name="connsiteX3" fmla="*/ 371955 w 495300"/>
                  <a:gd name="connsiteY3" fmla="*/ 162546 h 523875"/>
                  <a:gd name="connsiteX4" fmla="*/ 257655 w 495300"/>
                  <a:gd name="connsiteY4" fmla="*/ 162546 h 523875"/>
                  <a:gd name="connsiteX5" fmla="*/ 257655 w 495300"/>
                  <a:gd name="connsiteY5" fmla="*/ 286371 h 523875"/>
                  <a:gd name="connsiteX6" fmla="*/ 419580 w 495300"/>
                  <a:gd name="connsiteY6" fmla="*/ 286371 h 523875"/>
                  <a:gd name="connsiteX7" fmla="*/ 457680 w 495300"/>
                  <a:gd name="connsiteY7" fmla="*/ 322566 h 523875"/>
                  <a:gd name="connsiteX8" fmla="*/ 457680 w 495300"/>
                  <a:gd name="connsiteY8" fmla="*/ 324471 h 523875"/>
                  <a:gd name="connsiteX9" fmla="*/ 457680 w 495300"/>
                  <a:gd name="connsiteY9" fmla="*/ 429246 h 523875"/>
                  <a:gd name="connsiteX10" fmla="*/ 476730 w 495300"/>
                  <a:gd name="connsiteY10" fmla="*/ 429246 h 523875"/>
                  <a:gd name="connsiteX11" fmla="*/ 495780 w 495300"/>
                  <a:gd name="connsiteY11" fmla="*/ 448296 h 523875"/>
                  <a:gd name="connsiteX12" fmla="*/ 495780 w 495300"/>
                  <a:gd name="connsiteY12" fmla="*/ 505446 h 523875"/>
                  <a:gd name="connsiteX13" fmla="*/ 476730 w 495300"/>
                  <a:gd name="connsiteY13" fmla="*/ 524496 h 523875"/>
                  <a:gd name="connsiteX14" fmla="*/ 419580 w 495300"/>
                  <a:gd name="connsiteY14" fmla="*/ 524496 h 523875"/>
                  <a:gd name="connsiteX15" fmla="*/ 400530 w 495300"/>
                  <a:gd name="connsiteY15" fmla="*/ 505446 h 523875"/>
                  <a:gd name="connsiteX16" fmla="*/ 400530 w 495300"/>
                  <a:gd name="connsiteY16" fmla="*/ 448296 h 523875"/>
                  <a:gd name="connsiteX17" fmla="*/ 419580 w 495300"/>
                  <a:gd name="connsiteY17" fmla="*/ 429246 h 523875"/>
                  <a:gd name="connsiteX18" fmla="*/ 438630 w 495300"/>
                  <a:gd name="connsiteY18" fmla="*/ 429246 h 523875"/>
                  <a:gd name="connsiteX19" fmla="*/ 438630 w 495300"/>
                  <a:gd name="connsiteY19" fmla="*/ 324471 h 523875"/>
                  <a:gd name="connsiteX20" fmla="*/ 420533 w 495300"/>
                  <a:gd name="connsiteY20" fmla="*/ 305421 h 523875"/>
                  <a:gd name="connsiteX21" fmla="*/ 419580 w 495300"/>
                  <a:gd name="connsiteY21" fmla="*/ 305421 h 523875"/>
                  <a:gd name="connsiteX22" fmla="*/ 257655 w 495300"/>
                  <a:gd name="connsiteY22" fmla="*/ 305421 h 523875"/>
                  <a:gd name="connsiteX23" fmla="*/ 257655 w 495300"/>
                  <a:gd name="connsiteY23" fmla="*/ 429246 h 523875"/>
                  <a:gd name="connsiteX24" fmla="*/ 276705 w 495300"/>
                  <a:gd name="connsiteY24" fmla="*/ 429246 h 523875"/>
                  <a:gd name="connsiteX25" fmla="*/ 295755 w 495300"/>
                  <a:gd name="connsiteY25" fmla="*/ 448296 h 523875"/>
                  <a:gd name="connsiteX26" fmla="*/ 295755 w 495300"/>
                  <a:gd name="connsiteY26" fmla="*/ 505446 h 523875"/>
                  <a:gd name="connsiteX27" fmla="*/ 276705 w 495300"/>
                  <a:gd name="connsiteY27" fmla="*/ 524496 h 523875"/>
                  <a:gd name="connsiteX28" fmla="*/ 219555 w 495300"/>
                  <a:gd name="connsiteY28" fmla="*/ 524496 h 523875"/>
                  <a:gd name="connsiteX29" fmla="*/ 200505 w 495300"/>
                  <a:gd name="connsiteY29" fmla="*/ 505446 h 523875"/>
                  <a:gd name="connsiteX30" fmla="*/ 200505 w 495300"/>
                  <a:gd name="connsiteY30" fmla="*/ 448296 h 523875"/>
                  <a:gd name="connsiteX31" fmla="*/ 219555 w 495300"/>
                  <a:gd name="connsiteY31" fmla="*/ 429246 h 523875"/>
                  <a:gd name="connsiteX32" fmla="*/ 238605 w 495300"/>
                  <a:gd name="connsiteY32" fmla="*/ 429246 h 523875"/>
                  <a:gd name="connsiteX33" fmla="*/ 238605 w 495300"/>
                  <a:gd name="connsiteY33" fmla="*/ 305421 h 523875"/>
                  <a:gd name="connsiteX34" fmla="*/ 76680 w 495300"/>
                  <a:gd name="connsiteY34" fmla="*/ 305421 h 523875"/>
                  <a:gd name="connsiteX35" fmla="*/ 57630 w 495300"/>
                  <a:gd name="connsiteY35" fmla="*/ 323519 h 523875"/>
                  <a:gd name="connsiteX36" fmla="*/ 57630 w 495300"/>
                  <a:gd name="connsiteY36" fmla="*/ 324471 h 523875"/>
                  <a:gd name="connsiteX37" fmla="*/ 57630 w 495300"/>
                  <a:gd name="connsiteY37" fmla="*/ 429246 h 523875"/>
                  <a:gd name="connsiteX38" fmla="*/ 76680 w 495300"/>
                  <a:gd name="connsiteY38" fmla="*/ 429246 h 523875"/>
                  <a:gd name="connsiteX39" fmla="*/ 95730 w 495300"/>
                  <a:gd name="connsiteY39" fmla="*/ 448296 h 523875"/>
                  <a:gd name="connsiteX40" fmla="*/ 95730 w 495300"/>
                  <a:gd name="connsiteY40" fmla="*/ 505446 h 523875"/>
                  <a:gd name="connsiteX41" fmla="*/ 76680 w 495300"/>
                  <a:gd name="connsiteY41" fmla="*/ 524496 h 523875"/>
                  <a:gd name="connsiteX42" fmla="*/ 19530 w 495300"/>
                  <a:gd name="connsiteY42" fmla="*/ 524496 h 523875"/>
                  <a:gd name="connsiteX43" fmla="*/ 480 w 495300"/>
                  <a:gd name="connsiteY43" fmla="*/ 505446 h 523875"/>
                  <a:gd name="connsiteX44" fmla="*/ 480 w 495300"/>
                  <a:gd name="connsiteY44" fmla="*/ 448296 h 523875"/>
                  <a:gd name="connsiteX45" fmla="*/ 19530 w 495300"/>
                  <a:gd name="connsiteY45" fmla="*/ 429246 h 523875"/>
                  <a:gd name="connsiteX46" fmla="*/ 38580 w 495300"/>
                  <a:gd name="connsiteY46" fmla="*/ 429246 h 523875"/>
                  <a:gd name="connsiteX47" fmla="*/ 38580 w 495300"/>
                  <a:gd name="connsiteY47" fmla="*/ 324471 h 523875"/>
                  <a:gd name="connsiteX48" fmla="*/ 74775 w 495300"/>
                  <a:gd name="connsiteY48" fmla="*/ 286371 h 523875"/>
                  <a:gd name="connsiteX49" fmla="*/ 76680 w 495300"/>
                  <a:gd name="connsiteY49" fmla="*/ 286371 h 523875"/>
                  <a:gd name="connsiteX50" fmla="*/ 238605 w 495300"/>
                  <a:gd name="connsiteY50" fmla="*/ 286371 h 523875"/>
                  <a:gd name="connsiteX51" fmla="*/ 238605 w 495300"/>
                  <a:gd name="connsiteY51" fmla="*/ 162546 h 523875"/>
                  <a:gd name="connsiteX52" fmla="*/ 124305 w 495300"/>
                  <a:gd name="connsiteY52" fmla="*/ 162546 h 523875"/>
                  <a:gd name="connsiteX53" fmla="*/ 95730 w 495300"/>
                  <a:gd name="connsiteY53" fmla="*/ 133971 h 523875"/>
                  <a:gd name="connsiteX54" fmla="*/ 95730 w 495300"/>
                  <a:gd name="connsiteY54" fmla="*/ 29196 h 523875"/>
                  <a:gd name="connsiteX55" fmla="*/ 124305 w 495300"/>
                  <a:gd name="connsiteY55" fmla="*/ 621 h 523875"/>
                  <a:gd name="connsiteX56" fmla="*/ 371955 w 495300"/>
                  <a:gd name="connsiteY56" fmla="*/ 621 h 523875"/>
                  <a:gd name="connsiteX57" fmla="*/ 148118 w 495300"/>
                  <a:gd name="connsiteY57" fmla="*/ 95871 h 523875"/>
                  <a:gd name="connsiteX58" fmla="*/ 133830 w 495300"/>
                  <a:gd name="connsiteY58" fmla="*/ 110159 h 523875"/>
                  <a:gd name="connsiteX59" fmla="*/ 148118 w 495300"/>
                  <a:gd name="connsiteY59" fmla="*/ 124446 h 523875"/>
                  <a:gd name="connsiteX60" fmla="*/ 162405 w 495300"/>
                  <a:gd name="connsiteY60" fmla="*/ 110159 h 523875"/>
                  <a:gd name="connsiteX61" fmla="*/ 148118 w 495300"/>
                  <a:gd name="connsiteY61" fmla="*/ 95871 h 523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495300" h="523875">
                    <a:moveTo>
                      <a:pt x="371955" y="621"/>
                    </a:moveTo>
                    <a:cubicBezTo>
                      <a:pt x="388148" y="621"/>
                      <a:pt x="400530" y="13004"/>
                      <a:pt x="400530" y="29196"/>
                    </a:cubicBezTo>
                    <a:lnTo>
                      <a:pt x="400530" y="133971"/>
                    </a:lnTo>
                    <a:cubicBezTo>
                      <a:pt x="400530" y="150164"/>
                      <a:pt x="388148" y="162546"/>
                      <a:pt x="371955" y="162546"/>
                    </a:cubicBezTo>
                    <a:lnTo>
                      <a:pt x="257655" y="162546"/>
                    </a:lnTo>
                    <a:lnTo>
                      <a:pt x="257655" y="286371"/>
                    </a:lnTo>
                    <a:lnTo>
                      <a:pt x="419580" y="286371"/>
                    </a:lnTo>
                    <a:cubicBezTo>
                      <a:pt x="439583" y="286371"/>
                      <a:pt x="456727" y="302564"/>
                      <a:pt x="457680" y="322566"/>
                    </a:cubicBezTo>
                    <a:lnTo>
                      <a:pt x="457680" y="324471"/>
                    </a:lnTo>
                    <a:lnTo>
                      <a:pt x="457680" y="429246"/>
                    </a:lnTo>
                    <a:lnTo>
                      <a:pt x="476730" y="429246"/>
                    </a:lnTo>
                    <a:cubicBezTo>
                      <a:pt x="487208" y="429246"/>
                      <a:pt x="495780" y="437819"/>
                      <a:pt x="495780" y="448296"/>
                    </a:cubicBezTo>
                    <a:lnTo>
                      <a:pt x="495780" y="505446"/>
                    </a:lnTo>
                    <a:cubicBezTo>
                      <a:pt x="495780" y="515924"/>
                      <a:pt x="487208" y="524496"/>
                      <a:pt x="476730" y="524496"/>
                    </a:cubicBezTo>
                    <a:lnTo>
                      <a:pt x="419580" y="524496"/>
                    </a:lnTo>
                    <a:cubicBezTo>
                      <a:pt x="409102" y="524496"/>
                      <a:pt x="400530" y="515924"/>
                      <a:pt x="400530" y="505446"/>
                    </a:cubicBezTo>
                    <a:lnTo>
                      <a:pt x="400530" y="448296"/>
                    </a:lnTo>
                    <a:cubicBezTo>
                      <a:pt x="400530" y="437819"/>
                      <a:pt x="409102" y="429246"/>
                      <a:pt x="419580" y="429246"/>
                    </a:cubicBezTo>
                    <a:lnTo>
                      <a:pt x="438630" y="429246"/>
                    </a:lnTo>
                    <a:lnTo>
                      <a:pt x="438630" y="324471"/>
                    </a:lnTo>
                    <a:cubicBezTo>
                      <a:pt x="438630" y="313994"/>
                      <a:pt x="431010" y="306374"/>
                      <a:pt x="420533" y="305421"/>
                    </a:cubicBezTo>
                    <a:lnTo>
                      <a:pt x="419580" y="305421"/>
                    </a:lnTo>
                    <a:lnTo>
                      <a:pt x="257655" y="305421"/>
                    </a:lnTo>
                    <a:lnTo>
                      <a:pt x="257655" y="429246"/>
                    </a:lnTo>
                    <a:lnTo>
                      <a:pt x="276705" y="429246"/>
                    </a:lnTo>
                    <a:cubicBezTo>
                      <a:pt x="287183" y="429246"/>
                      <a:pt x="295755" y="437819"/>
                      <a:pt x="295755" y="448296"/>
                    </a:cubicBezTo>
                    <a:lnTo>
                      <a:pt x="295755" y="505446"/>
                    </a:lnTo>
                    <a:cubicBezTo>
                      <a:pt x="295755" y="515924"/>
                      <a:pt x="287183" y="524496"/>
                      <a:pt x="276705" y="524496"/>
                    </a:cubicBezTo>
                    <a:lnTo>
                      <a:pt x="219555" y="524496"/>
                    </a:lnTo>
                    <a:cubicBezTo>
                      <a:pt x="209077" y="524496"/>
                      <a:pt x="200505" y="515924"/>
                      <a:pt x="200505" y="505446"/>
                    </a:cubicBezTo>
                    <a:lnTo>
                      <a:pt x="200505" y="448296"/>
                    </a:lnTo>
                    <a:cubicBezTo>
                      <a:pt x="200505" y="437819"/>
                      <a:pt x="209077" y="429246"/>
                      <a:pt x="219555" y="429246"/>
                    </a:cubicBezTo>
                    <a:lnTo>
                      <a:pt x="238605" y="429246"/>
                    </a:lnTo>
                    <a:lnTo>
                      <a:pt x="238605" y="305421"/>
                    </a:lnTo>
                    <a:lnTo>
                      <a:pt x="76680" y="305421"/>
                    </a:lnTo>
                    <a:cubicBezTo>
                      <a:pt x="66202" y="305421"/>
                      <a:pt x="58583" y="313041"/>
                      <a:pt x="57630" y="323519"/>
                    </a:cubicBezTo>
                    <a:lnTo>
                      <a:pt x="57630" y="324471"/>
                    </a:lnTo>
                    <a:lnTo>
                      <a:pt x="57630" y="429246"/>
                    </a:lnTo>
                    <a:lnTo>
                      <a:pt x="76680" y="429246"/>
                    </a:lnTo>
                    <a:cubicBezTo>
                      <a:pt x="87158" y="429246"/>
                      <a:pt x="95730" y="437819"/>
                      <a:pt x="95730" y="448296"/>
                    </a:cubicBezTo>
                    <a:lnTo>
                      <a:pt x="95730" y="505446"/>
                    </a:lnTo>
                    <a:cubicBezTo>
                      <a:pt x="95730" y="515924"/>
                      <a:pt x="87158" y="524496"/>
                      <a:pt x="76680" y="524496"/>
                    </a:cubicBezTo>
                    <a:lnTo>
                      <a:pt x="19530" y="524496"/>
                    </a:lnTo>
                    <a:cubicBezTo>
                      <a:pt x="9052" y="524496"/>
                      <a:pt x="480" y="515924"/>
                      <a:pt x="480" y="505446"/>
                    </a:cubicBezTo>
                    <a:lnTo>
                      <a:pt x="480" y="448296"/>
                    </a:lnTo>
                    <a:cubicBezTo>
                      <a:pt x="480" y="437819"/>
                      <a:pt x="9052" y="429246"/>
                      <a:pt x="19530" y="429246"/>
                    </a:cubicBezTo>
                    <a:lnTo>
                      <a:pt x="38580" y="429246"/>
                    </a:lnTo>
                    <a:lnTo>
                      <a:pt x="38580" y="324471"/>
                    </a:lnTo>
                    <a:cubicBezTo>
                      <a:pt x="38580" y="304469"/>
                      <a:pt x="54773" y="287324"/>
                      <a:pt x="74775" y="286371"/>
                    </a:cubicBezTo>
                    <a:lnTo>
                      <a:pt x="76680" y="286371"/>
                    </a:lnTo>
                    <a:lnTo>
                      <a:pt x="238605" y="286371"/>
                    </a:lnTo>
                    <a:lnTo>
                      <a:pt x="238605" y="162546"/>
                    </a:lnTo>
                    <a:lnTo>
                      <a:pt x="124305" y="162546"/>
                    </a:lnTo>
                    <a:cubicBezTo>
                      <a:pt x="108112" y="162546"/>
                      <a:pt x="95730" y="150164"/>
                      <a:pt x="95730" y="133971"/>
                    </a:cubicBezTo>
                    <a:lnTo>
                      <a:pt x="95730" y="29196"/>
                    </a:lnTo>
                    <a:cubicBezTo>
                      <a:pt x="95730" y="13004"/>
                      <a:pt x="108112" y="621"/>
                      <a:pt x="124305" y="621"/>
                    </a:cubicBezTo>
                    <a:lnTo>
                      <a:pt x="371955" y="621"/>
                    </a:lnTo>
                    <a:close/>
                    <a:moveTo>
                      <a:pt x="148118" y="95871"/>
                    </a:moveTo>
                    <a:cubicBezTo>
                      <a:pt x="140498" y="95871"/>
                      <a:pt x="133830" y="102539"/>
                      <a:pt x="133830" y="110159"/>
                    </a:cubicBezTo>
                    <a:cubicBezTo>
                      <a:pt x="133830" y="117779"/>
                      <a:pt x="140498" y="124446"/>
                      <a:pt x="148118" y="124446"/>
                    </a:cubicBezTo>
                    <a:cubicBezTo>
                      <a:pt x="155737" y="124446"/>
                      <a:pt x="162405" y="117779"/>
                      <a:pt x="162405" y="110159"/>
                    </a:cubicBezTo>
                    <a:cubicBezTo>
                      <a:pt x="162405" y="102539"/>
                      <a:pt x="155737" y="95871"/>
                      <a:pt x="148118" y="9587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/>
              </a:p>
            </p:txBody>
          </p:sp>
          <p:sp>
            <p:nvSpPr>
              <p:cNvPr id="15" name="Bullet1" descr="6f6c1909-cdd6-4c14-abe3-b9db9aeefc4c"/>
              <p:cNvSpPr/>
              <p:nvPr/>
            </p:nvSpPr>
            <p:spPr>
              <a:xfrm>
                <a:off x="5155627" y="1316605"/>
                <a:ext cx="5692509" cy="34230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精神病的定义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28" name="Text1" descr="1e8d34fc-1ff6-420c-aa1c-4dc8fb616ba6"/>
              <p:cNvSpPr txBox="1"/>
              <p:nvPr/>
            </p:nvSpPr>
            <p:spPr>
              <a:xfrm>
                <a:off x="5155627" y="1678205"/>
                <a:ext cx="5692509" cy="506438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大脑功能紊乱，在语言、情感、行为和思维方面出现反常现象。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</p:grpSp>
        <p:grpSp>
          <p:nvGrpSpPr>
            <p:cNvPr id="5" name="组合 4" descr="31761a0e-ccaf-4c2f-a307-206c07f2ea39"/>
            <p:cNvGrpSpPr/>
            <p:nvPr/>
          </p:nvGrpSpPr>
          <p:grpSpPr>
            <a:xfrm>
              <a:off x="4545652" y="2389552"/>
              <a:ext cx="6471745" cy="1204059"/>
              <a:chOff x="4545652" y="2389552"/>
              <a:chExt cx="6471745" cy="1204059"/>
            </a:xfrm>
          </p:grpSpPr>
          <p:sp>
            <p:nvSpPr>
              <p:cNvPr id="6" name="ComponentBackground2" descr="6a6f8da6-ae9b-410a-b61a-e7d73f5577d3"/>
              <p:cNvSpPr/>
              <p:nvPr/>
            </p:nvSpPr>
            <p:spPr>
              <a:xfrm>
                <a:off x="5116099" y="2516512"/>
                <a:ext cx="5901298" cy="950138"/>
              </a:xfrm>
              <a:prstGeom prst="roundRect">
                <a:avLst>
                  <a:gd name="adj" fmla="val 14261"/>
                </a:avLst>
              </a:prstGeom>
              <a:solidFill>
                <a:schemeClr val="accent4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</a:p>
            </p:txBody>
          </p:sp>
          <p:sp>
            <p:nvSpPr>
              <p:cNvPr id="17" name="IconBackground2" descr="41d77ffc-d412-4cfd-b798-d286d5eb4700"/>
              <p:cNvSpPr/>
              <p:nvPr/>
            </p:nvSpPr>
            <p:spPr bwMode="auto">
              <a:xfrm>
                <a:off x="4545652" y="2389552"/>
                <a:ext cx="1371847" cy="1204059"/>
              </a:xfrm>
              <a:custGeom>
                <a:avLst/>
                <a:gdLst>
                  <a:gd name="T0" fmla="*/ 786 w 1094"/>
                  <a:gd name="T1" fmla="*/ 0 h 960"/>
                  <a:gd name="T2" fmla="*/ 308 w 1094"/>
                  <a:gd name="T3" fmla="*/ 0 h 960"/>
                  <a:gd name="T4" fmla="*/ 251 w 1094"/>
                  <a:gd name="T5" fmla="*/ 33 h 960"/>
                  <a:gd name="T6" fmla="*/ 12 w 1094"/>
                  <a:gd name="T7" fmla="*/ 447 h 960"/>
                  <a:gd name="T8" fmla="*/ 12 w 1094"/>
                  <a:gd name="T9" fmla="*/ 513 h 960"/>
                  <a:gd name="T10" fmla="*/ 251 w 1094"/>
                  <a:gd name="T11" fmla="*/ 927 h 960"/>
                  <a:gd name="T12" fmla="*/ 308 w 1094"/>
                  <a:gd name="T13" fmla="*/ 960 h 960"/>
                  <a:gd name="T14" fmla="*/ 786 w 1094"/>
                  <a:gd name="T15" fmla="*/ 960 h 960"/>
                  <a:gd name="T16" fmla="*/ 843 w 1094"/>
                  <a:gd name="T17" fmla="*/ 927 h 960"/>
                  <a:gd name="T18" fmla="*/ 1082 w 1094"/>
                  <a:gd name="T19" fmla="*/ 513 h 960"/>
                  <a:gd name="T20" fmla="*/ 1082 w 1094"/>
                  <a:gd name="T21" fmla="*/ 447 h 960"/>
                  <a:gd name="T22" fmla="*/ 843 w 1094"/>
                  <a:gd name="T23" fmla="*/ 33 h 960"/>
                  <a:gd name="T24" fmla="*/ 786 w 1094"/>
                  <a:gd name="T25" fmla="*/ 0 h 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94" h="960">
                    <a:moveTo>
                      <a:pt x="786" y="0"/>
                    </a:moveTo>
                    <a:cubicBezTo>
                      <a:pt x="308" y="0"/>
                      <a:pt x="308" y="0"/>
                      <a:pt x="308" y="0"/>
                    </a:cubicBezTo>
                    <a:cubicBezTo>
                      <a:pt x="285" y="0"/>
                      <a:pt x="263" y="13"/>
                      <a:pt x="251" y="33"/>
                    </a:cubicBezTo>
                    <a:cubicBezTo>
                      <a:pt x="12" y="447"/>
                      <a:pt x="12" y="447"/>
                      <a:pt x="12" y="447"/>
                    </a:cubicBezTo>
                    <a:cubicBezTo>
                      <a:pt x="0" y="467"/>
                      <a:pt x="0" y="493"/>
                      <a:pt x="12" y="513"/>
                    </a:cubicBezTo>
                    <a:cubicBezTo>
                      <a:pt x="251" y="927"/>
                      <a:pt x="251" y="927"/>
                      <a:pt x="251" y="927"/>
                    </a:cubicBezTo>
                    <a:cubicBezTo>
                      <a:pt x="263" y="947"/>
                      <a:pt x="285" y="960"/>
                      <a:pt x="308" y="960"/>
                    </a:cubicBezTo>
                    <a:cubicBezTo>
                      <a:pt x="786" y="960"/>
                      <a:pt x="786" y="960"/>
                      <a:pt x="786" y="960"/>
                    </a:cubicBezTo>
                    <a:cubicBezTo>
                      <a:pt x="809" y="960"/>
                      <a:pt x="831" y="947"/>
                      <a:pt x="843" y="927"/>
                    </a:cubicBezTo>
                    <a:cubicBezTo>
                      <a:pt x="1082" y="513"/>
                      <a:pt x="1082" y="513"/>
                      <a:pt x="1082" y="513"/>
                    </a:cubicBezTo>
                    <a:cubicBezTo>
                      <a:pt x="1094" y="493"/>
                      <a:pt x="1094" y="467"/>
                      <a:pt x="1082" y="447"/>
                    </a:cubicBezTo>
                    <a:cubicBezTo>
                      <a:pt x="843" y="33"/>
                      <a:pt x="843" y="33"/>
                      <a:pt x="843" y="33"/>
                    </a:cubicBezTo>
                    <a:cubicBezTo>
                      <a:pt x="831" y="13"/>
                      <a:pt x="809" y="0"/>
                      <a:pt x="786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4">
                      <a:lumMod val="60000"/>
                      <a:lumOff val="40000"/>
                    </a:schemeClr>
                  </a:gs>
                  <a:gs pos="60000">
                    <a:schemeClr val="accent4"/>
                  </a:gs>
                </a:gsLst>
                <a:lin ang="2700000" scaled="0"/>
              </a:gradFill>
              <a:ln w="57150" cap="rnd">
                <a:noFill/>
                <a:prstDash val="solid"/>
                <a:round/>
              </a:ln>
              <a:effectLst>
                <a:outerShdw blurRad="50800" dist="50800" dir="5400000" algn="ctr" rotWithShape="0">
                  <a:schemeClr val="accent4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algn="ctr"/>
                <a:r>
                  <a:rPr lang="en-US" sz="1200" b="1" i="0" u="none">
                    <a:solidFill>
                      <a:srgbClr val="2F2F2F"/>
                    </a:solidFill>
                    <a:latin typeface="Arial" panose="020B0604020202020204"/>
                  </a:rPr>
                  <a:t>  </a:t>
                </a:r>
                <a:endParaRPr lang="en-US" sz="1200" b="1" i="0" u="none">
                  <a:solidFill>
                    <a:srgbClr val="2F2F2F"/>
                  </a:solidFill>
                  <a:latin typeface="Arial" panose="020B0604020202020204"/>
                </a:endParaRPr>
              </a:p>
            </p:txBody>
          </p:sp>
          <p:sp>
            <p:nvSpPr>
              <p:cNvPr id="18" name="Icon2" descr="52166fd7-39aa-431a-89c9-d3e22b6bae1a"/>
              <p:cNvSpPr/>
              <p:nvPr/>
            </p:nvSpPr>
            <p:spPr>
              <a:xfrm>
                <a:off x="5032736" y="2837255"/>
                <a:ext cx="397680" cy="298258"/>
              </a:xfrm>
              <a:custGeom>
                <a:avLst/>
                <a:gdLst>
                  <a:gd name="connsiteX0" fmla="*/ 505433 w 533400"/>
                  <a:gd name="connsiteY0" fmla="*/ 621 h 400050"/>
                  <a:gd name="connsiteX1" fmla="*/ 534008 w 533400"/>
                  <a:gd name="connsiteY1" fmla="*/ 29196 h 400050"/>
                  <a:gd name="connsiteX2" fmla="*/ 534008 w 533400"/>
                  <a:gd name="connsiteY2" fmla="*/ 372096 h 400050"/>
                  <a:gd name="connsiteX3" fmla="*/ 505433 w 533400"/>
                  <a:gd name="connsiteY3" fmla="*/ 400671 h 400050"/>
                  <a:gd name="connsiteX4" fmla="*/ 29183 w 533400"/>
                  <a:gd name="connsiteY4" fmla="*/ 400671 h 400050"/>
                  <a:gd name="connsiteX5" fmla="*/ 608 w 533400"/>
                  <a:gd name="connsiteY5" fmla="*/ 372096 h 400050"/>
                  <a:gd name="connsiteX6" fmla="*/ 608 w 533400"/>
                  <a:gd name="connsiteY6" fmla="*/ 29196 h 400050"/>
                  <a:gd name="connsiteX7" fmla="*/ 29183 w 533400"/>
                  <a:gd name="connsiteY7" fmla="*/ 621 h 400050"/>
                  <a:gd name="connsiteX8" fmla="*/ 505433 w 533400"/>
                  <a:gd name="connsiteY8" fmla="*/ 621 h 400050"/>
                  <a:gd name="connsiteX9" fmla="*/ 391133 w 533400"/>
                  <a:gd name="connsiteY9" fmla="*/ 198741 h 400050"/>
                  <a:gd name="connsiteX10" fmla="*/ 351128 w 533400"/>
                  <a:gd name="connsiteY10" fmla="*/ 204456 h 400050"/>
                  <a:gd name="connsiteX11" fmla="*/ 351128 w 533400"/>
                  <a:gd name="connsiteY11" fmla="*/ 204456 h 400050"/>
                  <a:gd name="connsiteX12" fmla="*/ 267308 w 533400"/>
                  <a:gd name="connsiteY12" fmla="*/ 315899 h 400050"/>
                  <a:gd name="connsiteX13" fmla="*/ 264451 w 533400"/>
                  <a:gd name="connsiteY13" fmla="*/ 318756 h 400050"/>
                  <a:gd name="connsiteX14" fmla="*/ 224446 w 533400"/>
                  <a:gd name="connsiteY14" fmla="*/ 318756 h 400050"/>
                  <a:gd name="connsiteX15" fmla="*/ 224446 w 533400"/>
                  <a:gd name="connsiteY15" fmla="*/ 318756 h 400050"/>
                  <a:gd name="connsiteX16" fmla="*/ 162533 w 533400"/>
                  <a:gd name="connsiteY16" fmla="*/ 257796 h 400050"/>
                  <a:gd name="connsiteX17" fmla="*/ 160628 w 533400"/>
                  <a:gd name="connsiteY17" fmla="*/ 255891 h 400050"/>
                  <a:gd name="connsiteX18" fmla="*/ 120623 w 533400"/>
                  <a:gd name="connsiteY18" fmla="*/ 259701 h 400050"/>
                  <a:gd name="connsiteX19" fmla="*/ 120623 w 533400"/>
                  <a:gd name="connsiteY19" fmla="*/ 259701 h 400050"/>
                  <a:gd name="connsiteX20" fmla="*/ 32993 w 533400"/>
                  <a:gd name="connsiteY20" fmla="*/ 366381 h 400050"/>
                  <a:gd name="connsiteX21" fmla="*/ 31088 w 533400"/>
                  <a:gd name="connsiteY21" fmla="*/ 372096 h 400050"/>
                  <a:gd name="connsiteX22" fmla="*/ 40613 w 533400"/>
                  <a:gd name="connsiteY22" fmla="*/ 381621 h 400050"/>
                  <a:gd name="connsiteX23" fmla="*/ 40613 w 533400"/>
                  <a:gd name="connsiteY23" fmla="*/ 381621 h 400050"/>
                  <a:gd name="connsiteX24" fmla="*/ 497813 w 533400"/>
                  <a:gd name="connsiteY24" fmla="*/ 381621 h 400050"/>
                  <a:gd name="connsiteX25" fmla="*/ 503528 w 533400"/>
                  <a:gd name="connsiteY25" fmla="*/ 379716 h 400050"/>
                  <a:gd name="connsiteX26" fmla="*/ 506386 w 533400"/>
                  <a:gd name="connsiteY26" fmla="*/ 366381 h 400050"/>
                  <a:gd name="connsiteX27" fmla="*/ 506386 w 533400"/>
                  <a:gd name="connsiteY27" fmla="*/ 366381 h 400050"/>
                  <a:gd name="connsiteX28" fmla="*/ 398753 w 533400"/>
                  <a:gd name="connsiteY28" fmla="*/ 205409 h 400050"/>
                  <a:gd name="connsiteX29" fmla="*/ 391133 w 533400"/>
                  <a:gd name="connsiteY29" fmla="*/ 198741 h 400050"/>
                  <a:gd name="connsiteX30" fmla="*/ 95858 w 533400"/>
                  <a:gd name="connsiteY30" fmla="*/ 57771 h 400050"/>
                  <a:gd name="connsiteX31" fmla="*/ 57758 w 533400"/>
                  <a:gd name="connsiteY31" fmla="*/ 95871 h 400050"/>
                  <a:gd name="connsiteX32" fmla="*/ 95858 w 533400"/>
                  <a:gd name="connsiteY32" fmla="*/ 133971 h 400050"/>
                  <a:gd name="connsiteX33" fmla="*/ 133958 w 533400"/>
                  <a:gd name="connsiteY33" fmla="*/ 95871 h 400050"/>
                  <a:gd name="connsiteX34" fmla="*/ 95858 w 533400"/>
                  <a:gd name="connsiteY34" fmla="*/ 57771 h 400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533400" h="400050">
                    <a:moveTo>
                      <a:pt x="505433" y="621"/>
                    </a:moveTo>
                    <a:cubicBezTo>
                      <a:pt x="521626" y="621"/>
                      <a:pt x="534008" y="13004"/>
                      <a:pt x="534008" y="29196"/>
                    </a:cubicBezTo>
                    <a:lnTo>
                      <a:pt x="534008" y="372096"/>
                    </a:lnTo>
                    <a:cubicBezTo>
                      <a:pt x="534008" y="388289"/>
                      <a:pt x="521626" y="400671"/>
                      <a:pt x="505433" y="400671"/>
                    </a:cubicBezTo>
                    <a:lnTo>
                      <a:pt x="29183" y="400671"/>
                    </a:lnTo>
                    <a:cubicBezTo>
                      <a:pt x="12990" y="400671"/>
                      <a:pt x="608" y="388289"/>
                      <a:pt x="608" y="372096"/>
                    </a:cubicBezTo>
                    <a:lnTo>
                      <a:pt x="608" y="29196"/>
                    </a:lnTo>
                    <a:cubicBezTo>
                      <a:pt x="608" y="13004"/>
                      <a:pt x="12990" y="621"/>
                      <a:pt x="29183" y="621"/>
                    </a:cubicBezTo>
                    <a:lnTo>
                      <a:pt x="505433" y="621"/>
                    </a:lnTo>
                    <a:close/>
                    <a:moveTo>
                      <a:pt x="391133" y="198741"/>
                    </a:moveTo>
                    <a:cubicBezTo>
                      <a:pt x="378751" y="189216"/>
                      <a:pt x="360653" y="192074"/>
                      <a:pt x="351128" y="204456"/>
                    </a:cubicBezTo>
                    <a:lnTo>
                      <a:pt x="351128" y="204456"/>
                    </a:lnTo>
                    <a:lnTo>
                      <a:pt x="267308" y="315899"/>
                    </a:lnTo>
                    <a:cubicBezTo>
                      <a:pt x="266355" y="316851"/>
                      <a:pt x="265403" y="317804"/>
                      <a:pt x="264451" y="318756"/>
                    </a:cubicBezTo>
                    <a:cubicBezTo>
                      <a:pt x="253021" y="330186"/>
                      <a:pt x="234923" y="330186"/>
                      <a:pt x="224446" y="318756"/>
                    </a:cubicBezTo>
                    <a:lnTo>
                      <a:pt x="224446" y="318756"/>
                    </a:lnTo>
                    <a:lnTo>
                      <a:pt x="162533" y="257796"/>
                    </a:lnTo>
                    <a:cubicBezTo>
                      <a:pt x="161580" y="256844"/>
                      <a:pt x="161580" y="256844"/>
                      <a:pt x="160628" y="255891"/>
                    </a:cubicBezTo>
                    <a:cubicBezTo>
                      <a:pt x="148246" y="245414"/>
                      <a:pt x="130148" y="247319"/>
                      <a:pt x="120623" y="259701"/>
                    </a:cubicBezTo>
                    <a:lnTo>
                      <a:pt x="120623" y="259701"/>
                    </a:lnTo>
                    <a:lnTo>
                      <a:pt x="32993" y="366381"/>
                    </a:lnTo>
                    <a:cubicBezTo>
                      <a:pt x="32040" y="368286"/>
                      <a:pt x="31088" y="370191"/>
                      <a:pt x="31088" y="372096"/>
                    </a:cubicBezTo>
                    <a:cubicBezTo>
                      <a:pt x="31088" y="377811"/>
                      <a:pt x="34898" y="381621"/>
                      <a:pt x="40613" y="381621"/>
                    </a:cubicBezTo>
                    <a:lnTo>
                      <a:pt x="40613" y="381621"/>
                    </a:lnTo>
                    <a:lnTo>
                      <a:pt x="497813" y="381621"/>
                    </a:lnTo>
                    <a:cubicBezTo>
                      <a:pt x="499718" y="381621"/>
                      <a:pt x="501623" y="380669"/>
                      <a:pt x="503528" y="379716"/>
                    </a:cubicBezTo>
                    <a:cubicBezTo>
                      <a:pt x="508290" y="376859"/>
                      <a:pt x="509243" y="371144"/>
                      <a:pt x="506386" y="366381"/>
                    </a:cubicBezTo>
                    <a:lnTo>
                      <a:pt x="506386" y="366381"/>
                    </a:lnTo>
                    <a:lnTo>
                      <a:pt x="398753" y="205409"/>
                    </a:lnTo>
                    <a:cubicBezTo>
                      <a:pt x="395896" y="202551"/>
                      <a:pt x="393990" y="200646"/>
                      <a:pt x="391133" y="198741"/>
                    </a:cubicBezTo>
                    <a:close/>
                    <a:moveTo>
                      <a:pt x="95858" y="57771"/>
                    </a:moveTo>
                    <a:cubicBezTo>
                      <a:pt x="74903" y="57771"/>
                      <a:pt x="57758" y="74916"/>
                      <a:pt x="57758" y="95871"/>
                    </a:cubicBezTo>
                    <a:cubicBezTo>
                      <a:pt x="57758" y="116826"/>
                      <a:pt x="74903" y="133971"/>
                      <a:pt x="95858" y="133971"/>
                    </a:cubicBezTo>
                    <a:cubicBezTo>
                      <a:pt x="116813" y="133971"/>
                      <a:pt x="133958" y="116826"/>
                      <a:pt x="133958" y="95871"/>
                    </a:cubicBezTo>
                    <a:cubicBezTo>
                      <a:pt x="133958" y="74916"/>
                      <a:pt x="116813" y="57771"/>
                      <a:pt x="95858" y="5777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/>
              </a:p>
            </p:txBody>
          </p:sp>
          <p:sp>
            <p:nvSpPr>
              <p:cNvPr id="19" name="Bullet2" descr="b7220d63-293b-426f-89d9-a61a18e23447"/>
              <p:cNvSpPr/>
              <p:nvPr/>
            </p:nvSpPr>
            <p:spPr>
              <a:xfrm>
                <a:off x="6002495" y="2535805"/>
                <a:ext cx="4845641" cy="34230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儿童精神病的类型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29" name="Text2" descr="fc532abc-85d0-4fec-a40b-1e399ee29c83"/>
              <p:cNvSpPr txBox="1"/>
              <p:nvPr/>
            </p:nvSpPr>
            <p:spPr>
              <a:xfrm>
                <a:off x="6002495" y="2878112"/>
                <a:ext cx="4845641" cy="506438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有儿童特有和成人也可见的类型，带有儿童年龄特征。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</p:grpSp>
        <p:grpSp>
          <p:nvGrpSpPr>
            <p:cNvPr id="32" name="组合 31" descr="7f95e867-783f-4c55-9127-7da57e0188c3"/>
            <p:cNvGrpSpPr/>
            <p:nvPr/>
          </p:nvGrpSpPr>
          <p:grpSpPr>
            <a:xfrm>
              <a:off x="4545652" y="3685023"/>
              <a:ext cx="6471745" cy="1204059"/>
              <a:chOff x="4545652" y="3685023"/>
              <a:chExt cx="6471745" cy="1204059"/>
            </a:xfrm>
          </p:grpSpPr>
          <p:sp>
            <p:nvSpPr>
              <p:cNvPr id="7" name="ComponentBackground3" descr="943b6ea4-2a95-471b-a531-1f4661f01d05"/>
              <p:cNvSpPr/>
              <p:nvPr/>
            </p:nvSpPr>
            <p:spPr>
              <a:xfrm>
                <a:off x="5116099" y="3811983"/>
                <a:ext cx="5901298" cy="950138"/>
              </a:xfrm>
              <a:prstGeom prst="roundRect">
                <a:avLst>
                  <a:gd name="adj" fmla="val 14261"/>
                </a:avLst>
              </a:prstGeom>
              <a:solidFill>
                <a:schemeClr val="accent3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</a:p>
            </p:txBody>
          </p:sp>
          <p:sp>
            <p:nvSpPr>
              <p:cNvPr id="21" name="IconBackground3" descr="6bfb0bac-e93a-47b6-9bff-97d43179bfc5"/>
              <p:cNvSpPr/>
              <p:nvPr/>
            </p:nvSpPr>
            <p:spPr bwMode="auto">
              <a:xfrm>
                <a:off x="4545652" y="3685023"/>
                <a:ext cx="1371847" cy="1204059"/>
              </a:xfrm>
              <a:custGeom>
                <a:avLst/>
                <a:gdLst>
                  <a:gd name="T0" fmla="*/ 786 w 1094"/>
                  <a:gd name="T1" fmla="*/ 0 h 960"/>
                  <a:gd name="T2" fmla="*/ 308 w 1094"/>
                  <a:gd name="T3" fmla="*/ 0 h 960"/>
                  <a:gd name="T4" fmla="*/ 251 w 1094"/>
                  <a:gd name="T5" fmla="*/ 33 h 960"/>
                  <a:gd name="T6" fmla="*/ 12 w 1094"/>
                  <a:gd name="T7" fmla="*/ 447 h 960"/>
                  <a:gd name="T8" fmla="*/ 12 w 1094"/>
                  <a:gd name="T9" fmla="*/ 513 h 960"/>
                  <a:gd name="T10" fmla="*/ 251 w 1094"/>
                  <a:gd name="T11" fmla="*/ 927 h 960"/>
                  <a:gd name="T12" fmla="*/ 308 w 1094"/>
                  <a:gd name="T13" fmla="*/ 960 h 960"/>
                  <a:gd name="T14" fmla="*/ 786 w 1094"/>
                  <a:gd name="T15" fmla="*/ 960 h 960"/>
                  <a:gd name="T16" fmla="*/ 843 w 1094"/>
                  <a:gd name="T17" fmla="*/ 927 h 960"/>
                  <a:gd name="T18" fmla="*/ 1082 w 1094"/>
                  <a:gd name="T19" fmla="*/ 513 h 960"/>
                  <a:gd name="T20" fmla="*/ 1082 w 1094"/>
                  <a:gd name="T21" fmla="*/ 447 h 960"/>
                  <a:gd name="T22" fmla="*/ 843 w 1094"/>
                  <a:gd name="T23" fmla="*/ 33 h 960"/>
                  <a:gd name="T24" fmla="*/ 786 w 1094"/>
                  <a:gd name="T25" fmla="*/ 0 h 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94" h="960">
                    <a:moveTo>
                      <a:pt x="786" y="0"/>
                    </a:moveTo>
                    <a:cubicBezTo>
                      <a:pt x="308" y="0"/>
                      <a:pt x="308" y="0"/>
                      <a:pt x="308" y="0"/>
                    </a:cubicBezTo>
                    <a:cubicBezTo>
                      <a:pt x="285" y="0"/>
                      <a:pt x="263" y="13"/>
                      <a:pt x="251" y="33"/>
                    </a:cubicBezTo>
                    <a:cubicBezTo>
                      <a:pt x="12" y="447"/>
                      <a:pt x="12" y="447"/>
                      <a:pt x="12" y="447"/>
                    </a:cubicBezTo>
                    <a:cubicBezTo>
                      <a:pt x="0" y="467"/>
                      <a:pt x="0" y="493"/>
                      <a:pt x="12" y="513"/>
                    </a:cubicBezTo>
                    <a:cubicBezTo>
                      <a:pt x="251" y="927"/>
                      <a:pt x="251" y="927"/>
                      <a:pt x="251" y="927"/>
                    </a:cubicBezTo>
                    <a:cubicBezTo>
                      <a:pt x="263" y="947"/>
                      <a:pt x="285" y="960"/>
                      <a:pt x="308" y="960"/>
                    </a:cubicBezTo>
                    <a:cubicBezTo>
                      <a:pt x="786" y="960"/>
                      <a:pt x="786" y="960"/>
                      <a:pt x="786" y="960"/>
                    </a:cubicBezTo>
                    <a:cubicBezTo>
                      <a:pt x="809" y="960"/>
                      <a:pt x="831" y="947"/>
                      <a:pt x="843" y="927"/>
                    </a:cubicBezTo>
                    <a:cubicBezTo>
                      <a:pt x="1082" y="513"/>
                      <a:pt x="1082" y="513"/>
                      <a:pt x="1082" y="513"/>
                    </a:cubicBezTo>
                    <a:cubicBezTo>
                      <a:pt x="1094" y="493"/>
                      <a:pt x="1094" y="467"/>
                      <a:pt x="1082" y="447"/>
                    </a:cubicBezTo>
                    <a:cubicBezTo>
                      <a:pt x="843" y="33"/>
                      <a:pt x="843" y="33"/>
                      <a:pt x="843" y="33"/>
                    </a:cubicBezTo>
                    <a:cubicBezTo>
                      <a:pt x="831" y="13"/>
                      <a:pt x="809" y="0"/>
                      <a:pt x="786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3">
                      <a:lumMod val="60000"/>
                      <a:lumOff val="40000"/>
                    </a:schemeClr>
                  </a:gs>
                  <a:gs pos="60000">
                    <a:schemeClr val="accent3"/>
                  </a:gs>
                </a:gsLst>
                <a:lin ang="2700000" scaled="0"/>
              </a:gradFill>
              <a:ln w="57150" cap="rnd">
                <a:noFill/>
                <a:prstDash val="solid"/>
                <a:round/>
              </a:ln>
              <a:effectLst>
                <a:outerShdw blurRad="50800" dist="50800" dir="5400000" algn="ctr" rotWithShape="0">
                  <a:schemeClr val="accent3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algn="ctr"/>
                <a:r>
                  <a:rPr lang="en-US" sz="1200" b="1" i="0" u="none">
                    <a:solidFill>
                      <a:srgbClr val="2F2F2F"/>
                    </a:solidFill>
                    <a:latin typeface="Arial" panose="020B0604020202020204"/>
                  </a:rPr>
                  <a:t>  </a:t>
                </a:r>
                <a:endParaRPr lang="en-US" sz="1200" b="1" i="0" u="none">
                  <a:solidFill>
                    <a:srgbClr val="2F2F2F"/>
                  </a:solidFill>
                  <a:latin typeface="Arial" panose="020B0604020202020204"/>
                </a:endParaRPr>
              </a:p>
            </p:txBody>
          </p:sp>
          <p:sp>
            <p:nvSpPr>
              <p:cNvPr id="22" name="Icon3" descr="4b54b815-4955-49f2-aca8-56b77d5d1f5e"/>
              <p:cNvSpPr/>
              <p:nvPr/>
            </p:nvSpPr>
            <p:spPr>
              <a:xfrm>
                <a:off x="5049855" y="4065007"/>
                <a:ext cx="363440" cy="389866"/>
              </a:xfrm>
              <a:custGeom>
                <a:avLst/>
                <a:gdLst>
                  <a:gd name="connsiteX0" fmla="*/ 8356 w 487477"/>
                  <a:gd name="connsiteY0" fmla="*/ 512114 h 522922"/>
                  <a:gd name="connsiteX1" fmla="*/ 8356 w 487477"/>
                  <a:gd name="connsiteY1" fmla="*/ 512114 h 522922"/>
                  <a:gd name="connsiteX2" fmla="*/ 8356 w 487477"/>
                  <a:gd name="connsiteY2" fmla="*/ 512114 h 522922"/>
                  <a:gd name="connsiteX3" fmla="*/ 7404 w 487477"/>
                  <a:gd name="connsiteY3" fmla="*/ 511161 h 522922"/>
                  <a:gd name="connsiteX4" fmla="*/ 5499 w 487477"/>
                  <a:gd name="connsiteY4" fmla="*/ 508303 h 522922"/>
                  <a:gd name="connsiteX5" fmla="*/ 5499 w 487477"/>
                  <a:gd name="connsiteY5" fmla="*/ 508303 h 522922"/>
                  <a:gd name="connsiteX6" fmla="*/ 5499 w 487477"/>
                  <a:gd name="connsiteY6" fmla="*/ 507351 h 522922"/>
                  <a:gd name="connsiteX7" fmla="*/ 4546 w 487477"/>
                  <a:gd name="connsiteY7" fmla="*/ 505446 h 522922"/>
                  <a:gd name="connsiteX8" fmla="*/ 3593 w 487477"/>
                  <a:gd name="connsiteY8" fmla="*/ 503541 h 522922"/>
                  <a:gd name="connsiteX9" fmla="*/ 3593 w 487477"/>
                  <a:gd name="connsiteY9" fmla="*/ 503541 h 522922"/>
                  <a:gd name="connsiteX10" fmla="*/ 3593 w 487477"/>
                  <a:gd name="connsiteY10" fmla="*/ 503541 h 522922"/>
                  <a:gd name="connsiteX11" fmla="*/ 3593 w 487477"/>
                  <a:gd name="connsiteY11" fmla="*/ 503541 h 522922"/>
                  <a:gd name="connsiteX12" fmla="*/ 2641 w 487477"/>
                  <a:gd name="connsiteY12" fmla="*/ 501636 h 522922"/>
                  <a:gd name="connsiteX13" fmla="*/ 2641 w 487477"/>
                  <a:gd name="connsiteY13" fmla="*/ 500684 h 522922"/>
                  <a:gd name="connsiteX14" fmla="*/ 1689 w 487477"/>
                  <a:gd name="connsiteY14" fmla="*/ 498778 h 522922"/>
                  <a:gd name="connsiteX15" fmla="*/ 736 w 487477"/>
                  <a:gd name="connsiteY15" fmla="*/ 494968 h 522922"/>
                  <a:gd name="connsiteX16" fmla="*/ 736 w 487477"/>
                  <a:gd name="connsiteY16" fmla="*/ 492111 h 522922"/>
                  <a:gd name="connsiteX17" fmla="*/ 736 w 487477"/>
                  <a:gd name="connsiteY17" fmla="*/ 485443 h 522922"/>
                  <a:gd name="connsiteX18" fmla="*/ 5499 w 487477"/>
                  <a:gd name="connsiteY18" fmla="*/ 467346 h 522922"/>
                  <a:gd name="connsiteX19" fmla="*/ 155041 w 487477"/>
                  <a:gd name="connsiteY19" fmla="*/ 151116 h 522922"/>
                  <a:gd name="connsiteX20" fmla="*/ 158851 w 487477"/>
                  <a:gd name="connsiteY20" fmla="*/ 134924 h 522922"/>
                  <a:gd name="connsiteX21" fmla="*/ 158851 w 487477"/>
                  <a:gd name="connsiteY21" fmla="*/ 19671 h 522922"/>
                  <a:gd name="connsiteX22" fmla="*/ 120751 w 487477"/>
                  <a:gd name="connsiteY22" fmla="*/ 19671 h 522922"/>
                  <a:gd name="connsiteX23" fmla="*/ 120751 w 487477"/>
                  <a:gd name="connsiteY23" fmla="*/ 621 h 522922"/>
                  <a:gd name="connsiteX24" fmla="*/ 368401 w 487477"/>
                  <a:gd name="connsiteY24" fmla="*/ 621 h 522922"/>
                  <a:gd name="connsiteX25" fmla="*/ 368401 w 487477"/>
                  <a:gd name="connsiteY25" fmla="*/ 19671 h 522922"/>
                  <a:gd name="connsiteX26" fmla="*/ 330301 w 487477"/>
                  <a:gd name="connsiteY26" fmla="*/ 19671 h 522922"/>
                  <a:gd name="connsiteX27" fmla="*/ 330301 w 487477"/>
                  <a:gd name="connsiteY27" fmla="*/ 134924 h 522922"/>
                  <a:gd name="connsiteX28" fmla="*/ 334111 w 487477"/>
                  <a:gd name="connsiteY28" fmla="*/ 151116 h 522922"/>
                  <a:gd name="connsiteX29" fmla="*/ 483654 w 487477"/>
                  <a:gd name="connsiteY29" fmla="*/ 467346 h 522922"/>
                  <a:gd name="connsiteX30" fmla="*/ 485558 w 487477"/>
                  <a:gd name="connsiteY30" fmla="*/ 504493 h 522922"/>
                  <a:gd name="connsiteX31" fmla="*/ 485558 w 487477"/>
                  <a:gd name="connsiteY31" fmla="*/ 504493 h 522922"/>
                  <a:gd name="connsiteX32" fmla="*/ 484606 w 487477"/>
                  <a:gd name="connsiteY32" fmla="*/ 506399 h 522922"/>
                  <a:gd name="connsiteX33" fmla="*/ 459841 w 487477"/>
                  <a:gd name="connsiteY33" fmla="*/ 523543 h 522922"/>
                  <a:gd name="connsiteX34" fmla="*/ 457936 w 487477"/>
                  <a:gd name="connsiteY34" fmla="*/ 523543 h 522922"/>
                  <a:gd name="connsiteX35" fmla="*/ 32168 w 487477"/>
                  <a:gd name="connsiteY35" fmla="*/ 523543 h 522922"/>
                  <a:gd name="connsiteX36" fmla="*/ 30264 w 487477"/>
                  <a:gd name="connsiteY36" fmla="*/ 523543 h 522922"/>
                  <a:gd name="connsiteX37" fmla="*/ 27406 w 487477"/>
                  <a:gd name="connsiteY37" fmla="*/ 523543 h 522922"/>
                  <a:gd name="connsiteX38" fmla="*/ 23596 w 487477"/>
                  <a:gd name="connsiteY38" fmla="*/ 522591 h 522922"/>
                  <a:gd name="connsiteX39" fmla="*/ 23596 w 487477"/>
                  <a:gd name="connsiteY39" fmla="*/ 522591 h 522922"/>
                  <a:gd name="connsiteX40" fmla="*/ 17881 w 487477"/>
                  <a:gd name="connsiteY40" fmla="*/ 520686 h 522922"/>
                  <a:gd name="connsiteX41" fmla="*/ 15976 w 487477"/>
                  <a:gd name="connsiteY41" fmla="*/ 519734 h 522922"/>
                  <a:gd name="connsiteX42" fmla="*/ 15024 w 487477"/>
                  <a:gd name="connsiteY42" fmla="*/ 518781 h 522922"/>
                  <a:gd name="connsiteX43" fmla="*/ 10261 w 487477"/>
                  <a:gd name="connsiteY43" fmla="*/ 514971 h 522922"/>
                  <a:gd name="connsiteX44" fmla="*/ 8356 w 487477"/>
                  <a:gd name="connsiteY44" fmla="*/ 512114 h 522922"/>
                  <a:gd name="connsiteX45" fmla="*/ 8356 w 487477"/>
                  <a:gd name="connsiteY45" fmla="*/ 512114 h 522922"/>
                  <a:gd name="connsiteX46" fmla="*/ 255054 w 487477"/>
                  <a:gd name="connsiteY46" fmla="*/ 402576 h 522922"/>
                  <a:gd name="connsiteX47" fmla="*/ 252196 w 487477"/>
                  <a:gd name="connsiteY47" fmla="*/ 404481 h 522922"/>
                  <a:gd name="connsiteX48" fmla="*/ 246481 w 487477"/>
                  <a:gd name="connsiteY48" fmla="*/ 408291 h 522922"/>
                  <a:gd name="connsiteX49" fmla="*/ 55029 w 487477"/>
                  <a:gd name="connsiteY49" fmla="*/ 414959 h 522922"/>
                  <a:gd name="connsiteX50" fmla="*/ 51218 w 487477"/>
                  <a:gd name="connsiteY50" fmla="*/ 413053 h 522922"/>
                  <a:gd name="connsiteX51" fmla="*/ 22643 w 487477"/>
                  <a:gd name="connsiteY51" fmla="*/ 474014 h 522922"/>
                  <a:gd name="connsiteX52" fmla="*/ 21691 w 487477"/>
                  <a:gd name="connsiteY52" fmla="*/ 475918 h 522922"/>
                  <a:gd name="connsiteX53" fmla="*/ 21691 w 487477"/>
                  <a:gd name="connsiteY53" fmla="*/ 495921 h 522922"/>
                  <a:gd name="connsiteX54" fmla="*/ 29311 w 487477"/>
                  <a:gd name="connsiteY54" fmla="*/ 502589 h 522922"/>
                  <a:gd name="connsiteX55" fmla="*/ 30264 w 487477"/>
                  <a:gd name="connsiteY55" fmla="*/ 502589 h 522922"/>
                  <a:gd name="connsiteX56" fmla="*/ 31216 w 487477"/>
                  <a:gd name="connsiteY56" fmla="*/ 502589 h 522922"/>
                  <a:gd name="connsiteX57" fmla="*/ 456983 w 487477"/>
                  <a:gd name="connsiteY57" fmla="*/ 502589 h 522922"/>
                  <a:gd name="connsiteX58" fmla="*/ 457936 w 487477"/>
                  <a:gd name="connsiteY58" fmla="*/ 502589 h 522922"/>
                  <a:gd name="connsiteX59" fmla="*/ 466508 w 487477"/>
                  <a:gd name="connsiteY59" fmla="*/ 495921 h 522922"/>
                  <a:gd name="connsiteX60" fmla="*/ 467461 w 487477"/>
                  <a:gd name="connsiteY60" fmla="*/ 477824 h 522922"/>
                  <a:gd name="connsiteX61" fmla="*/ 466508 w 487477"/>
                  <a:gd name="connsiteY61" fmla="*/ 475918 h 522922"/>
                  <a:gd name="connsiteX62" fmla="*/ 465556 w 487477"/>
                  <a:gd name="connsiteY62" fmla="*/ 474014 h 522922"/>
                  <a:gd name="connsiteX63" fmla="*/ 423646 w 487477"/>
                  <a:gd name="connsiteY63" fmla="*/ 385431 h 522922"/>
                  <a:gd name="connsiteX64" fmla="*/ 255054 w 487477"/>
                  <a:gd name="connsiteY64" fmla="*/ 402576 h 522922"/>
                  <a:gd name="connsiteX65" fmla="*/ 305536 w 487477"/>
                  <a:gd name="connsiteY65" fmla="*/ 255891 h 522922"/>
                  <a:gd name="connsiteX66" fmla="*/ 272199 w 487477"/>
                  <a:gd name="connsiteY66" fmla="*/ 289228 h 522922"/>
                  <a:gd name="connsiteX67" fmla="*/ 305536 w 487477"/>
                  <a:gd name="connsiteY67" fmla="*/ 322566 h 522922"/>
                  <a:gd name="connsiteX68" fmla="*/ 338874 w 487477"/>
                  <a:gd name="connsiteY68" fmla="*/ 289228 h 522922"/>
                  <a:gd name="connsiteX69" fmla="*/ 305536 w 487477"/>
                  <a:gd name="connsiteY69" fmla="*/ 255891 h 5229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</a:cxnLst>
                <a:rect l="l" t="t" r="r" b="b"/>
                <a:pathLst>
                  <a:path w="487477" h="522922">
                    <a:moveTo>
                      <a:pt x="8356" y="512114"/>
                    </a:moveTo>
                    <a:lnTo>
                      <a:pt x="8356" y="512114"/>
                    </a:lnTo>
                    <a:lnTo>
                      <a:pt x="8356" y="512114"/>
                    </a:lnTo>
                    <a:lnTo>
                      <a:pt x="7404" y="511161"/>
                    </a:lnTo>
                    <a:cubicBezTo>
                      <a:pt x="6451" y="510209"/>
                      <a:pt x="6451" y="509256"/>
                      <a:pt x="5499" y="508303"/>
                    </a:cubicBezTo>
                    <a:lnTo>
                      <a:pt x="5499" y="508303"/>
                    </a:lnTo>
                    <a:lnTo>
                      <a:pt x="5499" y="507351"/>
                    </a:lnTo>
                    <a:lnTo>
                      <a:pt x="4546" y="505446"/>
                    </a:lnTo>
                    <a:lnTo>
                      <a:pt x="3593" y="503541"/>
                    </a:lnTo>
                    <a:lnTo>
                      <a:pt x="3593" y="503541"/>
                    </a:lnTo>
                    <a:lnTo>
                      <a:pt x="3593" y="503541"/>
                    </a:lnTo>
                    <a:lnTo>
                      <a:pt x="3593" y="503541"/>
                    </a:lnTo>
                    <a:lnTo>
                      <a:pt x="2641" y="501636"/>
                    </a:lnTo>
                    <a:cubicBezTo>
                      <a:pt x="2641" y="501636"/>
                      <a:pt x="2641" y="500684"/>
                      <a:pt x="2641" y="500684"/>
                    </a:cubicBezTo>
                    <a:cubicBezTo>
                      <a:pt x="2641" y="499731"/>
                      <a:pt x="2641" y="499731"/>
                      <a:pt x="1689" y="498778"/>
                    </a:cubicBezTo>
                    <a:cubicBezTo>
                      <a:pt x="1689" y="497826"/>
                      <a:pt x="736" y="495921"/>
                      <a:pt x="736" y="494968"/>
                    </a:cubicBezTo>
                    <a:lnTo>
                      <a:pt x="736" y="492111"/>
                    </a:lnTo>
                    <a:cubicBezTo>
                      <a:pt x="736" y="490206"/>
                      <a:pt x="736" y="487349"/>
                      <a:pt x="736" y="485443"/>
                    </a:cubicBezTo>
                    <a:cubicBezTo>
                      <a:pt x="736" y="478776"/>
                      <a:pt x="2641" y="473061"/>
                      <a:pt x="5499" y="467346"/>
                    </a:cubicBezTo>
                    <a:lnTo>
                      <a:pt x="155041" y="151116"/>
                    </a:lnTo>
                    <a:cubicBezTo>
                      <a:pt x="157899" y="146353"/>
                      <a:pt x="158851" y="140639"/>
                      <a:pt x="158851" y="134924"/>
                    </a:cubicBezTo>
                    <a:lnTo>
                      <a:pt x="158851" y="19671"/>
                    </a:lnTo>
                    <a:lnTo>
                      <a:pt x="120751" y="19671"/>
                    </a:lnTo>
                    <a:lnTo>
                      <a:pt x="120751" y="621"/>
                    </a:lnTo>
                    <a:lnTo>
                      <a:pt x="368401" y="621"/>
                    </a:lnTo>
                    <a:lnTo>
                      <a:pt x="368401" y="19671"/>
                    </a:lnTo>
                    <a:lnTo>
                      <a:pt x="330301" y="19671"/>
                    </a:lnTo>
                    <a:lnTo>
                      <a:pt x="330301" y="134924"/>
                    </a:lnTo>
                    <a:cubicBezTo>
                      <a:pt x="330301" y="140639"/>
                      <a:pt x="331254" y="146353"/>
                      <a:pt x="334111" y="151116"/>
                    </a:cubicBezTo>
                    <a:lnTo>
                      <a:pt x="483654" y="467346"/>
                    </a:lnTo>
                    <a:cubicBezTo>
                      <a:pt x="489368" y="478776"/>
                      <a:pt x="489368" y="492111"/>
                      <a:pt x="485558" y="504493"/>
                    </a:cubicBezTo>
                    <a:lnTo>
                      <a:pt x="485558" y="504493"/>
                    </a:lnTo>
                    <a:lnTo>
                      <a:pt x="484606" y="506399"/>
                    </a:lnTo>
                    <a:cubicBezTo>
                      <a:pt x="479843" y="515924"/>
                      <a:pt x="470318" y="522591"/>
                      <a:pt x="459841" y="523543"/>
                    </a:cubicBezTo>
                    <a:lnTo>
                      <a:pt x="457936" y="523543"/>
                    </a:lnTo>
                    <a:lnTo>
                      <a:pt x="32168" y="523543"/>
                    </a:lnTo>
                    <a:lnTo>
                      <a:pt x="30264" y="523543"/>
                    </a:lnTo>
                    <a:cubicBezTo>
                      <a:pt x="29311" y="523543"/>
                      <a:pt x="28358" y="523543"/>
                      <a:pt x="27406" y="523543"/>
                    </a:cubicBezTo>
                    <a:cubicBezTo>
                      <a:pt x="26454" y="523543"/>
                      <a:pt x="24549" y="523543"/>
                      <a:pt x="23596" y="522591"/>
                    </a:cubicBezTo>
                    <a:lnTo>
                      <a:pt x="23596" y="522591"/>
                    </a:lnTo>
                    <a:cubicBezTo>
                      <a:pt x="21691" y="521639"/>
                      <a:pt x="19786" y="521639"/>
                      <a:pt x="17881" y="520686"/>
                    </a:cubicBezTo>
                    <a:lnTo>
                      <a:pt x="15976" y="519734"/>
                    </a:lnTo>
                    <a:cubicBezTo>
                      <a:pt x="15976" y="519734"/>
                      <a:pt x="15024" y="519734"/>
                      <a:pt x="15024" y="518781"/>
                    </a:cubicBezTo>
                    <a:cubicBezTo>
                      <a:pt x="13118" y="517828"/>
                      <a:pt x="11214" y="515924"/>
                      <a:pt x="10261" y="514971"/>
                    </a:cubicBezTo>
                    <a:lnTo>
                      <a:pt x="8356" y="512114"/>
                    </a:lnTo>
                    <a:lnTo>
                      <a:pt x="8356" y="512114"/>
                    </a:lnTo>
                    <a:close/>
                    <a:moveTo>
                      <a:pt x="255054" y="402576"/>
                    </a:moveTo>
                    <a:lnTo>
                      <a:pt x="252196" y="404481"/>
                    </a:lnTo>
                    <a:lnTo>
                      <a:pt x="246481" y="408291"/>
                    </a:lnTo>
                    <a:cubicBezTo>
                      <a:pt x="198856" y="439724"/>
                      <a:pt x="119799" y="440676"/>
                      <a:pt x="55029" y="414959"/>
                    </a:cubicBezTo>
                    <a:lnTo>
                      <a:pt x="51218" y="413053"/>
                    </a:lnTo>
                    <a:lnTo>
                      <a:pt x="22643" y="474014"/>
                    </a:lnTo>
                    <a:lnTo>
                      <a:pt x="21691" y="475918"/>
                    </a:lnTo>
                    <a:cubicBezTo>
                      <a:pt x="18833" y="482586"/>
                      <a:pt x="18833" y="490206"/>
                      <a:pt x="21691" y="495921"/>
                    </a:cubicBezTo>
                    <a:cubicBezTo>
                      <a:pt x="22643" y="498778"/>
                      <a:pt x="25501" y="501636"/>
                      <a:pt x="29311" y="502589"/>
                    </a:cubicBezTo>
                    <a:lnTo>
                      <a:pt x="30264" y="502589"/>
                    </a:lnTo>
                    <a:lnTo>
                      <a:pt x="31216" y="502589"/>
                    </a:lnTo>
                    <a:lnTo>
                      <a:pt x="456983" y="502589"/>
                    </a:lnTo>
                    <a:lnTo>
                      <a:pt x="457936" y="502589"/>
                    </a:lnTo>
                    <a:cubicBezTo>
                      <a:pt x="461746" y="502589"/>
                      <a:pt x="464604" y="499731"/>
                      <a:pt x="466508" y="495921"/>
                    </a:cubicBezTo>
                    <a:cubicBezTo>
                      <a:pt x="468414" y="490206"/>
                      <a:pt x="469366" y="483539"/>
                      <a:pt x="467461" y="477824"/>
                    </a:cubicBezTo>
                    <a:lnTo>
                      <a:pt x="466508" y="475918"/>
                    </a:lnTo>
                    <a:lnTo>
                      <a:pt x="465556" y="474014"/>
                    </a:lnTo>
                    <a:lnTo>
                      <a:pt x="423646" y="385431"/>
                    </a:lnTo>
                    <a:cubicBezTo>
                      <a:pt x="365543" y="372096"/>
                      <a:pt x="296011" y="376859"/>
                      <a:pt x="255054" y="402576"/>
                    </a:cubicBezTo>
                    <a:close/>
                    <a:moveTo>
                      <a:pt x="305536" y="255891"/>
                    </a:moveTo>
                    <a:cubicBezTo>
                      <a:pt x="287439" y="255891"/>
                      <a:pt x="272199" y="271131"/>
                      <a:pt x="272199" y="289228"/>
                    </a:cubicBezTo>
                    <a:cubicBezTo>
                      <a:pt x="272199" y="307326"/>
                      <a:pt x="287439" y="322566"/>
                      <a:pt x="305536" y="322566"/>
                    </a:cubicBezTo>
                    <a:cubicBezTo>
                      <a:pt x="323633" y="322566"/>
                      <a:pt x="338874" y="307326"/>
                      <a:pt x="338874" y="289228"/>
                    </a:cubicBezTo>
                    <a:cubicBezTo>
                      <a:pt x="338874" y="270178"/>
                      <a:pt x="323633" y="255891"/>
                      <a:pt x="305536" y="25589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/>
              </a:p>
            </p:txBody>
          </p:sp>
          <p:sp>
            <p:nvSpPr>
              <p:cNvPr id="23" name="Bullet3" descr="3cb0b50a-45ec-4801-a0ff-1418bd08586e"/>
              <p:cNvSpPr/>
              <p:nvPr/>
            </p:nvSpPr>
            <p:spPr>
              <a:xfrm>
                <a:off x="6002495" y="3842090"/>
                <a:ext cx="4845641" cy="34230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儿童精神病的预防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30" name="Text3" descr="fed96fc7-06a3-4c5d-9178-ec92fd9b89d1"/>
              <p:cNvSpPr txBox="1"/>
              <p:nvPr/>
            </p:nvSpPr>
            <p:spPr>
              <a:xfrm>
                <a:off x="6002495" y="4173583"/>
                <a:ext cx="4845641" cy="506438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注重个性发展、人际交往、合理期望等多方面预防精神病。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</p:grpSp>
        <p:grpSp>
          <p:nvGrpSpPr>
            <p:cNvPr id="33" name="组合 32" descr="3b8ca85e-2ef1-4d2d-8423-449140e7d730"/>
            <p:cNvGrpSpPr/>
            <p:nvPr/>
          </p:nvGrpSpPr>
          <p:grpSpPr>
            <a:xfrm>
              <a:off x="3675926" y="4863366"/>
              <a:ext cx="7341471" cy="1204059"/>
              <a:chOff x="3675926" y="4863366"/>
              <a:chExt cx="7341471" cy="1204059"/>
            </a:xfrm>
          </p:grpSpPr>
          <p:sp>
            <p:nvSpPr>
              <p:cNvPr id="8" name="ComponentBackground4" descr="1d40765b-2ed7-4cc3-85bf-b2dda11bdb24"/>
              <p:cNvSpPr/>
              <p:nvPr/>
            </p:nvSpPr>
            <p:spPr>
              <a:xfrm>
                <a:off x="4172861" y="4990326"/>
                <a:ext cx="6844536" cy="950138"/>
              </a:xfrm>
              <a:prstGeom prst="roundRect">
                <a:avLst>
                  <a:gd name="adj" fmla="val 14261"/>
                </a:avLst>
              </a:prstGeom>
              <a:solidFill>
                <a:schemeClr val="accent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</a:p>
            </p:txBody>
          </p:sp>
          <p:sp>
            <p:nvSpPr>
              <p:cNvPr id="25" name="IconBackground4" descr="5df561b5-53cf-445a-ad6c-02db7db42b57"/>
              <p:cNvSpPr/>
              <p:nvPr/>
            </p:nvSpPr>
            <p:spPr bwMode="auto">
              <a:xfrm>
                <a:off x="3675926" y="4863366"/>
                <a:ext cx="1371847" cy="1204059"/>
              </a:xfrm>
              <a:custGeom>
                <a:avLst/>
                <a:gdLst>
                  <a:gd name="T0" fmla="*/ 786 w 1094"/>
                  <a:gd name="T1" fmla="*/ 0 h 960"/>
                  <a:gd name="T2" fmla="*/ 308 w 1094"/>
                  <a:gd name="T3" fmla="*/ 0 h 960"/>
                  <a:gd name="T4" fmla="*/ 251 w 1094"/>
                  <a:gd name="T5" fmla="*/ 33 h 960"/>
                  <a:gd name="T6" fmla="*/ 12 w 1094"/>
                  <a:gd name="T7" fmla="*/ 447 h 960"/>
                  <a:gd name="T8" fmla="*/ 12 w 1094"/>
                  <a:gd name="T9" fmla="*/ 513 h 960"/>
                  <a:gd name="T10" fmla="*/ 251 w 1094"/>
                  <a:gd name="T11" fmla="*/ 927 h 960"/>
                  <a:gd name="T12" fmla="*/ 308 w 1094"/>
                  <a:gd name="T13" fmla="*/ 960 h 960"/>
                  <a:gd name="T14" fmla="*/ 786 w 1094"/>
                  <a:gd name="T15" fmla="*/ 960 h 960"/>
                  <a:gd name="T16" fmla="*/ 843 w 1094"/>
                  <a:gd name="T17" fmla="*/ 927 h 960"/>
                  <a:gd name="T18" fmla="*/ 1082 w 1094"/>
                  <a:gd name="T19" fmla="*/ 513 h 960"/>
                  <a:gd name="T20" fmla="*/ 1082 w 1094"/>
                  <a:gd name="T21" fmla="*/ 447 h 960"/>
                  <a:gd name="T22" fmla="*/ 843 w 1094"/>
                  <a:gd name="T23" fmla="*/ 33 h 960"/>
                  <a:gd name="T24" fmla="*/ 786 w 1094"/>
                  <a:gd name="T25" fmla="*/ 0 h 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94" h="960">
                    <a:moveTo>
                      <a:pt x="786" y="0"/>
                    </a:moveTo>
                    <a:cubicBezTo>
                      <a:pt x="308" y="0"/>
                      <a:pt x="308" y="0"/>
                      <a:pt x="308" y="0"/>
                    </a:cubicBezTo>
                    <a:cubicBezTo>
                      <a:pt x="285" y="0"/>
                      <a:pt x="263" y="13"/>
                      <a:pt x="251" y="33"/>
                    </a:cubicBezTo>
                    <a:cubicBezTo>
                      <a:pt x="12" y="447"/>
                      <a:pt x="12" y="447"/>
                      <a:pt x="12" y="447"/>
                    </a:cubicBezTo>
                    <a:cubicBezTo>
                      <a:pt x="0" y="467"/>
                      <a:pt x="0" y="493"/>
                      <a:pt x="12" y="513"/>
                    </a:cubicBezTo>
                    <a:cubicBezTo>
                      <a:pt x="251" y="927"/>
                      <a:pt x="251" y="927"/>
                      <a:pt x="251" y="927"/>
                    </a:cubicBezTo>
                    <a:cubicBezTo>
                      <a:pt x="263" y="947"/>
                      <a:pt x="285" y="960"/>
                      <a:pt x="308" y="960"/>
                    </a:cubicBezTo>
                    <a:cubicBezTo>
                      <a:pt x="786" y="960"/>
                      <a:pt x="786" y="960"/>
                      <a:pt x="786" y="960"/>
                    </a:cubicBezTo>
                    <a:cubicBezTo>
                      <a:pt x="809" y="960"/>
                      <a:pt x="831" y="947"/>
                      <a:pt x="843" y="927"/>
                    </a:cubicBezTo>
                    <a:cubicBezTo>
                      <a:pt x="1082" y="513"/>
                      <a:pt x="1082" y="513"/>
                      <a:pt x="1082" y="513"/>
                    </a:cubicBezTo>
                    <a:cubicBezTo>
                      <a:pt x="1094" y="493"/>
                      <a:pt x="1094" y="467"/>
                      <a:pt x="1082" y="447"/>
                    </a:cubicBezTo>
                    <a:cubicBezTo>
                      <a:pt x="843" y="33"/>
                      <a:pt x="843" y="33"/>
                      <a:pt x="843" y="33"/>
                    </a:cubicBezTo>
                    <a:cubicBezTo>
                      <a:pt x="831" y="13"/>
                      <a:pt x="809" y="0"/>
                      <a:pt x="786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60000">
                    <a:schemeClr val="accent1"/>
                  </a:gs>
                </a:gsLst>
                <a:lin ang="2700000" scaled="0"/>
              </a:gradFill>
              <a:ln w="57150" cap="rnd">
                <a:noFill/>
                <a:prstDash val="solid"/>
                <a:round/>
              </a:ln>
              <a:effectLst>
                <a:outerShdw blurRad="50800" dist="50800" dir="5400000" algn="ctr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algn="ctr"/>
                <a:r>
                  <a:rPr lang="en-US" sz="1200" b="1" i="0" u="none">
                    <a:solidFill>
                      <a:srgbClr val="2F2F2F"/>
                    </a:solidFill>
                    <a:latin typeface="Arial" panose="020B0604020202020204"/>
                  </a:rPr>
                  <a:t> </a:t>
                </a:r>
                <a:endParaRPr lang="en-US" sz="1200" b="1" i="0" u="none">
                  <a:solidFill>
                    <a:srgbClr val="2F2F2F"/>
                  </a:solidFill>
                  <a:latin typeface="Arial" panose="020B0604020202020204"/>
                </a:endParaRPr>
              </a:p>
            </p:txBody>
          </p:sp>
          <p:sp>
            <p:nvSpPr>
              <p:cNvPr id="26" name="Icon4" descr="a853dfe7-42d2-45a9-a4aa-5bc48f1be0ce"/>
              <p:cNvSpPr/>
              <p:nvPr/>
            </p:nvSpPr>
            <p:spPr>
              <a:xfrm>
                <a:off x="4163010" y="5251693"/>
                <a:ext cx="397680" cy="390578"/>
              </a:xfrm>
              <a:custGeom>
                <a:avLst/>
                <a:gdLst>
                  <a:gd name="connsiteX0" fmla="*/ 343764 w 533400"/>
                  <a:gd name="connsiteY0" fmla="*/ 276846 h 523875"/>
                  <a:gd name="connsiteX1" fmla="*/ 372339 w 533400"/>
                  <a:gd name="connsiteY1" fmla="*/ 305421 h 523875"/>
                  <a:gd name="connsiteX2" fmla="*/ 372339 w 533400"/>
                  <a:gd name="connsiteY2" fmla="*/ 495921 h 523875"/>
                  <a:gd name="connsiteX3" fmla="*/ 343764 w 533400"/>
                  <a:gd name="connsiteY3" fmla="*/ 524496 h 523875"/>
                  <a:gd name="connsiteX4" fmla="*/ 191364 w 533400"/>
                  <a:gd name="connsiteY4" fmla="*/ 524496 h 523875"/>
                  <a:gd name="connsiteX5" fmla="*/ 162789 w 533400"/>
                  <a:gd name="connsiteY5" fmla="*/ 495921 h 523875"/>
                  <a:gd name="connsiteX6" fmla="*/ 162789 w 533400"/>
                  <a:gd name="connsiteY6" fmla="*/ 305421 h 523875"/>
                  <a:gd name="connsiteX7" fmla="*/ 191364 w 533400"/>
                  <a:gd name="connsiteY7" fmla="*/ 276846 h 523875"/>
                  <a:gd name="connsiteX8" fmla="*/ 343764 w 533400"/>
                  <a:gd name="connsiteY8" fmla="*/ 276846 h 523875"/>
                  <a:gd name="connsiteX9" fmla="*/ 143739 w 533400"/>
                  <a:gd name="connsiteY9" fmla="*/ 114921 h 523875"/>
                  <a:gd name="connsiteX10" fmla="*/ 179934 w 533400"/>
                  <a:gd name="connsiteY10" fmla="*/ 153021 h 523875"/>
                  <a:gd name="connsiteX11" fmla="*/ 181839 w 533400"/>
                  <a:gd name="connsiteY11" fmla="*/ 153021 h 523875"/>
                  <a:gd name="connsiteX12" fmla="*/ 353289 w 533400"/>
                  <a:gd name="connsiteY12" fmla="*/ 153021 h 523875"/>
                  <a:gd name="connsiteX13" fmla="*/ 391389 w 533400"/>
                  <a:gd name="connsiteY13" fmla="*/ 116826 h 523875"/>
                  <a:gd name="connsiteX14" fmla="*/ 391389 w 533400"/>
                  <a:gd name="connsiteY14" fmla="*/ 114921 h 523875"/>
                  <a:gd name="connsiteX15" fmla="*/ 505689 w 533400"/>
                  <a:gd name="connsiteY15" fmla="*/ 114921 h 523875"/>
                  <a:gd name="connsiteX16" fmla="*/ 534264 w 533400"/>
                  <a:gd name="connsiteY16" fmla="*/ 143496 h 523875"/>
                  <a:gd name="connsiteX17" fmla="*/ 534264 w 533400"/>
                  <a:gd name="connsiteY17" fmla="*/ 381621 h 523875"/>
                  <a:gd name="connsiteX18" fmla="*/ 505689 w 533400"/>
                  <a:gd name="connsiteY18" fmla="*/ 410196 h 523875"/>
                  <a:gd name="connsiteX19" fmla="*/ 391389 w 533400"/>
                  <a:gd name="connsiteY19" fmla="*/ 410196 h 523875"/>
                  <a:gd name="connsiteX20" fmla="*/ 391389 w 533400"/>
                  <a:gd name="connsiteY20" fmla="*/ 295896 h 523875"/>
                  <a:gd name="connsiteX21" fmla="*/ 355194 w 533400"/>
                  <a:gd name="connsiteY21" fmla="*/ 257796 h 523875"/>
                  <a:gd name="connsiteX22" fmla="*/ 353289 w 533400"/>
                  <a:gd name="connsiteY22" fmla="*/ 257796 h 523875"/>
                  <a:gd name="connsiteX23" fmla="*/ 181839 w 533400"/>
                  <a:gd name="connsiteY23" fmla="*/ 257796 h 523875"/>
                  <a:gd name="connsiteX24" fmla="*/ 143739 w 533400"/>
                  <a:gd name="connsiteY24" fmla="*/ 293991 h 523875"/>
                  <a:gd name="connsiteX25" fmla="*/ 143739 w 533400"/>
                  <a:gd name="connsiteY25" fmla="*/ 295896 h 523875"/>
                  <a:gd name="connsiteX26" fmla="*/ 143739 w 533400"/>
                  <a:gd name="connsiteY26" fmla="*/ 410196 h 523875"/>
                  <a:gd name="connsiteX27" fmla="*/ 29439 w 533400"/>
                  <a:gd name="connsiteY27" fmla="*/ 410196 h 523875"/>
                  <a:gd name="connsiteX28" fmla="*/ 864 w 533400"/>
                  <a:gd name="connsiteY28" fmla="*/ 381621 h 523875"/>
                  <a:gd name="connsiteX29" fmla="*/ 864 w 533400"/>
                  <a:gd name="connsiteY29" fmla="*/ 201599 h 523875"/>
                  <a:gd name="connsiteX30" fmla="*/ 11342 w 533400"/>
                  <a:gd name="connsiteY30" fmla="*/ 175881 h 523875"/>
                  <a:gd name="connsiteX31" fmla="*/ 56109 w 533400"/>
                  <a:gd name="connsiteY31" fmla="*/ 127304 h 523875"/>
                  <a:gd name="connsiteX32" fmla="*/ 83732 w 533400"/>
                  <a:gd name="connsiteY32" fmla="*/ 114921 h 523875"/>
                  <a:gd name="connsiteX33" fmla="*/ 143739 w 533400"/>
                  <a:gd name="connsiteY33" fmla="*/ 114921 h 523875"/>
                  <a:gd name="connsiteX34" fmla="*/ 462827 w 533400"/>
                  <a:gd name="connsiteY34" fmla="*/ 172071 h 523875"/>
                  <a:gd name="connsiteX35" fmla="*/ 448539 w 533400"/>
                  <a:gd name="connsiteY35" fmla="*/ 186359 h 523875"/>
                  <a:gd name="connsiteX36" fmla="*/ 462827 w 533400"/>
                  <a:gd name="connsiteY36" fmla="*/ 200646 h 523875"/>
                  <a:gd name="connsiteX37" fmla="*/ 477114 w 533400"/>
                  <a:gd name="connsiteY37" fmla="*/ 186359 h 523875"/>
                  <a:gd name="connsiteX38" fmla="*/ 462827 w 533400"/>
                  <a:gd name="connsiteY38" fmla="*/ 172071 h 523875"/>
                  <a:gd name="connsiteX39" fmla="*/ 343764 w 533400"/>
                  <a:gd name="connsiteY39" fmla="*/ 621 h 523875"/>
                  <a:gd name="connsiteX40" fmla="*/ 372339 w 533400"/>
                  <a:gd name="connsiteY40" fmla="*/ 29196 h 523875"/>
                  <a:gd name="connsiteX41" fmla="*/ 372339 w 533400"/>
                  <a:gd name="connsiteY41" fmla="*/ 105396 h 523875"/>
                  <a:gd name="connsiteX42" fmla="*/ 343764 w 533400"/>
                  <a:gd name="connsiteY42" fmla="*/ 133971 h 523875"/>
                  <a:gd name="connsiteX43" fmla="*/ 191364 w 533400"/>
                  <a:gd name="connsiteY43" fmla="*/ 133971 h 523875"/>
                  <a:gd name="connsiteX44" fmla="*/ 162789 w 533400"/>
                  <a:gd name="connsiteY44" fmla="*/ 105396 h 523875"/>
                  <a:gd name="connsiteX45" fmla="*/ 162789 w 533400"/>
                  <a:gd name="connsiteY45" fmla="*/ 29196 h 523875"/>
                  <a:gd name="connsiteX46" fmla="*/ 191364 w 533400"/>
                  <a:gd name="connsiteY46" fmla="*/ 621 h 523875"/>
                  <a:gd name="connsiteX47" fmla="*/ 343764 w 533400"/>
                  <a:gd name="connsiteY47" fmla="*/ 621 h 523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533400" h="523875">
                    <a:moveTo>
                      <a:pt x="343764" y="276846"/>
                    </a:moveTo>
                    <a:cubicBezTo>
                      <a:pt x="359957" y="276846"/>
                      <a:pt x="372339" y="289229"/>
                      <a:pt x="372339" y="305421"/>
                    </a:cubicBezTo>
                    <a:lnTo>
                      <a:pt x="372339" y="495921"/>
                    </a:lnTo>
                    <a:cubicBezTo>
                      <a:pt x="372339" y="512114"/>
                      <a:pt x="359957" y="524496"/>
                      <a:pt x="343764" y="524496"/>
                    </a:cubicBezTo>
                    <a:lnTo>
                      <a:pt x="191364" y="524496"/>
                    </a:lnTo>
                    <a:cubicBezTo>
                      <a:pt x="175171" y="524496"/>
                      <a:pt x="162789" y="512114"/>
                      <a:pt x="162789" y="495921"/>
                    </a:cubicBezTo>
                    <a:lnTo>
                      <a:pt x="162789" y="305421"/>
                    </a:lnTo>
                    <a:cubicBezTo>
                      <a:pt x="162789" y="289229"/>
                      <a:pt x="175171" y="276846"/>
                      <a:pt x="191364" y="276846"/>
                    </a:cubicBezTo>
                    <a:lnTo>
                      <a:pt x="343764" y="276846"/>
                    </a:lnTo>
                    <a:close/>
                    <a:moveTo>
                      <a:pt x="143739" y="114921"/>
                    </a:moveTo>
                    <a:cubicBezTo>
                      <a:pt x="143739" y="134924"/>
                      <a:pt x="159932" y="152069"/>
                      <a:pt x="179934" y="153021"/>
                    </a:cubicBezTo>
                    <a:lnTo>
                      <a:pt x="181839" y="153021"/>
                    </a:lnTo>
                    <a:lnTo>
                      <a:pt x="353289" y="153021"/>
                    </a:lnTo>
                    <a:cubicBezTo>
                      <a:pt x="373292" y="153021"/>
                      <a:pt x="390436" y="136829"/>
                      <a:pt x="391389" y="116826"/>
                    </a:cubicBezTo>
                    <a:lnTo>
                      <a:pt x="391389" y="114921"/>
                    </a:lnTo>
                    <a:lnTo>
                      <a:pt x="505689" y="114921"/>
                    </a:lnTo>
                    <a:cubicBezTo>
                      <a:pt x="521882" y="114921"/>
                      <a:pt x="534264" y="127304"/>
                      <a:pt x="534264" y="143496"/>
                    </a:cubicBezTo>
                    <a:lnTo>
                      <a:pt x="534264" y="381621"/>
                    </a:lnTo>
                    <a:cubicBezTo>
                      <a:pt x="534264" y="397814"/>
                      <a:pt x="521882" y="410196"/>
                      <a:pt x="505689" y="410196"/>
                    </a:cubicBezTo>
                    <a:lnTo>
                      <a:pt x="391389" y="410196"/>
                    </a:lnTo>
                    <a:lnTo>
                      <a:pt x="391389" y="295896"/>
                    </a:lnTo>
                    <a:cubicBezTo>
                      <a:pt x="391389" y="275894"/>
                      <a:pt x="375196" y="258749"/>
                      <a:pt x="355194" y="257796"/>
                    </a:cubicBezTo>
                    <a:lnTo>
                      <a:pt x="353289" y="257796"/>
                    </a:lnTo>
                    <a:lnTo>
                      <a:pt x="181839" y="257796"/>
                    </a:lnTo>
                    <a:cubicBezTo>
                      <a:pt x="161836" y="257796"/>
                      <a:pt x="144692" y="273989"/>
                      <a:pt x="143739" y="293991"/>
                    </a:cubicBezTo>
                    <a:lnTo>
                      <a:pt x="143739" y="295896"/>
                    </a:lnTo>
                    <a:lnTo>
                      <a:pt x="143739" y="410196"/>
                    </a:lnTo>
                    <a:lnTo>
                      <a:pt x="29439" y="410196"/>
                    </a:lnTo>
                    <a:cubicBezTo>
                      <a:pt x="13246" y="410196"/>
                      <a:pt x="864" y="397814"/>
                      <a:pt x="864" y="381621"/>
                    </a:cubicBezTo>
                    <a:lnTo>
                      <a:pt x="864" y="201599"/>
                    </a:lnTo>
                    <a:cubicBezTo>
                      <a:pt x="864" y="192074"/>
                      <a:pt x="4674" y="182549"/>
                      <a:pt x="11342" y="175881"/>
                    </a:cubicBezTo>
                    <a:lnTo>
                      <a:pt x="56109" y="127304"/>
                    </a:lnTo>
                    <a:cubicBezTo>
                      <a:pt x="63729" y="119684"/>
                      <a:pt x="73254" y="114921"/>
                      <a:pt x="83732" y="114921"/>
                    </a:cubicBezTo>
                    <a:lnTo>
                      <a:pt x="143739" y="114921"/>
                    </a:lnTo>
                    <a:close/>
                    <a:moveTo>
                      <a:pt x="462827" y="172071"/>
                    </a:moveTo>
                    <a:cubicBezTo>
                      <a:pt x="455207" y="172071"/>
                      <a:pt x="448539" y="178739"/>
                      <a:pt x="448539" y="186359"/>
                    </a:cubicBezTo>
                    <a:cubicBezTo>
                      <a:pt x="448539" y="193979"/>
                      <a:pt x="455207" y="200646"/>
                      <a:pt x="462827" y="200646"/>
                    </a:cubicBezTo>
                    <a:cubicBezTo>
                      <a:pt x="470446" y="200646"/>
                      <a:pt x="477114" y="193979"/>
                      <a:pt x="477114" y="186359"/>
                    </a:cubicBezTo>
                    <a:cubicBezTo>
                      <a:pt x="477114" y="178739"/>
                      <a:pt x="470446" y="172071"/>
                      <a:pt x="462827" y="172071"/>
                    </a:cubicBezTo>
                    <a:close/>
                    <a:moveTo>
                      <a:pt x="343764" y="621"/>
                    </a:moveTo>
                    <a:cubicBezTo>
                      <a:pt x="359957" y="621"/>
                      <a:pt x="372339" y="13004"/>
                      <a:pt x="372339" y="29196"/>
                    </a:cubicBezTo>
                    <a:lnTo>
                      <a:pt x="372339" y="105396"/>
                    </a:lnTo>
                    <a:cubicBezTo>
                      <a:pt x="372339" y="121589"/>
                      <a:pt x="359957" y="133971"/>
                      <a:pt x="343764" y="133971"/>
                    </a:cubicBezTo>
                    <a:lnTo>
                      <a:pt x="191364" y="133971"/>
                    </a:lnTo>
                    <a:cubicBezTo>
                      <a:pt x="175171" y="133971"/>
                      <a:pt x="162789" y="121589"/>
                      <a:pt x="162789" y="105396"/>
                    </a:cubicBezTo>
                    <a:lnTo>
                      <a:pt x="162789" y="29196"/>
                    </a:lnTo>
                    <a:cubicBezTo>
                      <a:pt x="162789" y="13004"/>
                      <a:pt x="175171" y="621"/>
                      <a:pt x="191364" y="621"/>
                    </a:cubicBezTo>
                    <a:lnTo>
                      <a:pt x="343764" y="621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/>
              </a:p>
            </p:txBody>
          </p:sp>
          <p:sp>
            <p:nvSpPr>
              <p:cNvPr id="27" name="Bullet4" descr="16d18696-11fd-4ae7-975a-56e05db5bc49"/>
              <p:cNvSpPr/>
              <p:nvPr/>
            </p:nvSpPr>
            <p:spPr>
              <a:xfrm>
                <a:off x="5155627" y="5017747"/>
                <a:ext cx="5692509" cy="34230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儿童精神病的治疗措施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31" name="Text4" descr="2547688a-e1b4-4332-817b-d5bbff6b6fc4"/>
              <p:cNvSpPr txBox="1"/>
              <p:nvPr/>
            </p:nvSpPr>
            <p:spPr>
              <a:xfrm>
                <a:off x="5155627" y="5351926"/>
                <a:ext cx="5692509" cy="506438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理解儿童心理，创造良好家庭环境，有问题及时就医，配合治疗。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</p:grp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20db2814-1486-4107-ba4f-1d5d5803115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ctr">
              <a:lnSpc>
                <a:spcPct val="100000"/>
              </a:lnSpc>
              <a:spcBef>
                <a:spcPct val="0"/>
              </a:spcBef>
            </a:pPr>
            <a:r>
              <a:rPr lang="en-US" sz="7200" b="0" i="0" u="none">
                <a:solidFill>
                  <a:srgbClr val="639CEF"/>
                </a:solidFill>
                <a:ea typeface="华康方圆体 Std W7"/>
              </a:rPr>
              <a:t>谢谢观看</a:t>
            </a:r>
            <a:endParaRPr lang="en-US" sz="7200" b="0" i="0" u="none">
              <a:solidFill>
                <a:srgbClr val="639CEF"/>
              </a:solidFill>
              <a:ea typeface="华康方圆体 Std W7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bb3523dd-afd1-4a31-810b-d96559c8cd9a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4800" b="0" i="0" u="none">
                <a:solidFill>
                  <a:srgbClr val="639CEF"/>
                </a:solidFill>
                <a:ea typeface="华康方圆体 Std W7"/>
              </a:rPr>
              <a:t>紧张状态与学前儿童适应</a:t>
            </a:r>
            <a:endParaRPr lang="en-US" sz="4800" b="0" i="0" u="none">
              <a:solidFill>
                <a:srgbClr val="639CEF"/>
              </a:solidFill>
              <a:ea typeface="华康方圆体 Std W7"/>
            </a:endParaRPr>
          </a:p>
        </p:txBody>
      </p:sp>
      <p:sp>
        <p:nvSpPr>
          <p:cNvPr id="3" name="文本占位符 2" descr="837f6c69-ed63-408e-9ecf-fe4bd514ac8e"/>
          <p:cNvSpPr>
            <a:spLocks noGrp="1"/>
          </p:cNvSpPr>
          <p:nvPr>
            <p:ph type="body" idx="1" hasCustomPrompt="1"/>
          </p:nvPr>
        </p:nvSpPr>
        <p:spPr/>
        <p:txBody>
          <a:bodyPr/>
          <a:lstStyle/>
          <a:p>
            <a:pPr algn="l">
              <a:lnSpc>
                <a:spcPct val="120000"/>
              </a:lnSpc>
              <a:spcBef>
                <a:spcPts val="1000"/>
              </a:spcBef>
            </a:pPr>
            <a:r>
              <a:rPr lang="en-US" sz="2400" b="0" i="0" u="none">
                <a:solidFill>
                  <a:srgbClr val="2F2F2F"/>
                </a:solidFill>
                <a:ea typeface="思源黑体 CN Normal" panose="020B0400000000000000" charset="-122"/>
              </a:rPr>
              <a:t>了解紧张对学前儿童的影响及应对</a:t>
            </a:r>
            <a:endParaRPr lang="en-US" sz="2400" b="0" i="0" u="none">
              <a:solidFill>
                <a:srgbClr val="2F2F2F"/>
              </a:solidFill>
              <a:ea typeface="思源黑体 CN Normal" panose="020B0400000000000000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紧张的概念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3" name="bbd810c6-20c5-443e-9ef4-d7c324cfce00.source.2.zh-Hans.pptx" descr="50cfa42c-63a2-417b-9900-6ba8b9383c50"/>
          <p:cNvGrpSpPr/>
          <p:nvPr/>
        </p:nvGrpSpPr>
        <p:grpSpPr>
          <a:xfrm>
            <a:off x="660400" y="1172340"/>
            <a:ext cx="10858500" cy="4682337"/>
            <a:chOff x="660400" y="1172340"/>
            <a:chExt cx="10858500" cy="4682337"/>
          </a:xfrm>
        </p:grpSpPr>
        <p:sp>
          <p:nvSpPr>
            <p:cNvPr id="18" name="任意多边形: 形状 17" descr="05ce41db-7c36-43fb-a239-b667e04096f7"/>
            <p:cNvSpPr/>
            <p:nvPr/>
          </p:nvSpPr>
          <p:spPr>
            <a:xfrm>
              <a:off x="4297377" y="2263249"/>
              <a:ext cx="3597244" cy="3591428"/>
            </a:xfrm>
            <a:custGeom>
              <a:avLst/>
              <a:gdLst>
                <a:gd name="connsiteX0" fmla="*/ 2598467 w 3597244"/>
                <a:gd name="connsiteY0" fmla="*/ 2388420 h 3591428"/>
                <a:gd name="connsiteX1" fmla="*/ 3321343 w 3597244"/>
                <a:gd name="connsiteY1" fmla="*/ 2749859 h 3591428"/>
                <a:gd name="connsiteX2" fmla="*/ 3290067 w 3597244"/>
                <a:gd name="connsiteY2" fmla="*/ 2801342 h 3591428"/>
                <a:gd name="connsiteX3" fmla="*/ 1982520 w 3597244"/>
                <a:gd name="connsiteY3" fmla="*/ 3585052 h 3591428"/>
                <a:gd name="connsiteX4" fmla="*/ 1859286 w 3597244"/>
                <a:gd name="connsiteY4" fmla="*/ 3591274 h 3591428"/>
                <a:gd name="connsiteX5" fmla="*/ 1859286 w 3597244"/>
                <a:gd name="connsiteY5" fmla="*/ 2758012 h 3591428"/>
                <a:gd name="connsiteX6" fmla="*/ 1001835 w 3597244"/>
                <a:gd name="connsiteY6" fmla="*/ 2388420 h 3591428"/>
                <a:gd name="connsiteX7" fmla="*/ 1741016 w 3597244"/>
                <a:gd name="connsiteY7" fmla="*/ 2758012 h 3591428"/>
                <a:gd name="connsiteX8" fmla="*/ 1741016 w 3597244"/>
                <a:gd name="connsiteY8" fmla="*/ 3591428 h 3591428"/>
                <a:gd name="connsiteX9" fmla="*/ 1614724 w 3597244"/>
                <a:gd name="connsiteY9" fmla="*/ 3585051 h 3591428"/>
                <a:gd name="connsiteX10" fmla="*/ 307177 w 3597244"/>
                <a:gd name="connsiteY10" fmla="*/ 2801341 h 3591428"/>
                <a:gd name="connsiteX11" fmla="*/ 276613 w 3597244"/>
                <a:gd name="connsiteY11" fmla="*/ 2751032 h 3591428"/>
                <a:gd name="connsiteX12" fmla="*/ 3385782 w 3597244"/>
                <a:gd name="connsiteY12" fmla="*/ 950052 h 3591428"/>
                <a:gd name="connsiteX13" fmla="*/ 3455900 w 3597244"/>
                <a:gd name="connsiteY13" fmla="*/ 1095609 h 3591428"/>
                <a:gd name="connsiteX14" fmla="*/ 3597244 w 3597244"/>
                <a:gd name="connsiteY14" fmla="*/ 1795714 h 3591428"/>
                <a:gd name="connsiteX15" fmla="*/ 3455900 w 3597244"/>
                <a:gd name="connsiteY15" fmla="*/ 2495819 h 3591428"/>
                <a:gd name="connsiteX16" fmla="*/ 3385781 w 3597244"/>
                <a:gd name="connsiteY16" fmla="*/ 2641377 h 3591428"/>
                <a:gd name="connsiteX17" fmla="*/ 2654545 w 3597244"/>
                <a:gd name="connsiteY17" fmla="*/ 2275759 h 3591428"/>
                <a:gd name="connsiteX18" fmla="*/ 2654545 w 3597244"/>
                <a:gd name="connsiteY18" fmla="*/ 1315671 h 3591428"/>
                <a:gd name="connsiteX19" fmla="*/ 211463 w 3597244"/>
                <a:gd name="connsiteY19" fmla="*/ 950052 h 3591428"/>
                <a:gd name="connsiteX20" fmla="*/ 942699 w 3597244"/>
                <a:gd name="connsiteY20" fmla="*/ 1315671 h 3591428"/>
                <a:gd name="connsiteX21" fmla="*/ 942699 w 3597244"/>
                <a:gd name="connsiteY21" fmla="*/ 2275759 h 3591428"/>
                <a:gd name="connsiteX22" fmla="*/ 211464 w 3597244"/>
                <a:gd name="connsiteY22" fmla="*/ 2641377 h 3591428"/>
                <a:gd name="connsiteX23" fmla="*/ 141344 w 3597244"/>
                <a:gd name="connsiteY23" fmla="*/ 2495819 h 3591428"/>
                <a:gd name="connsiteX24" fmla="*/ 0 w 3597244"/>
                <a:gd name="connsiteY24" fmla="*/ 1795714 h 3591428"/>
                <a:gd name="connsiteX25" fmla="*/ 141344 w 3597244"/>
                <a:gd name="connsiteY25" fmla="*/ 1095609 h 3591428"/>
                <a:gd name="connsiteX26" fmla="*/ 1859286 w 3597244"/>
                <a:gd name="connsiteY26" fmla="*/ 78 h 3591428"/>
                <a:gd name="connsiteX27" fmla="*/ 1982520 w 3597244"/>
                <a:gd name="connsiteY27" fmla="*/ 6301 h 3591428"/>
                <a:gd name="connsiteX28" fmla="*/ 3290066 w 3597244"/>
                <a:gd name="connsiteY28" fmla="*/ 790010 h 3591428"/>
                <a:gd name="connsiteX29" fmla="*/ 3321343 w 3597244"/>
                <a:gd name="connsiteY29" fmla="*/ 841494 h 3591428"/>
                <a:gd name="connsiteX30" fmla="*/ 2598467 w 3597244"/>
                <a:gd name="connsiteY30" fmla="*/ 1202932 h 3591428"/>
                <a:gd name="connsiteX31" fmla="*/ 1859286 w 3597244"/>
                <a:gd name="connsiteY31" fmla="*/ 833341 h 3591428"/>
                <a:gd name="connsiteX32" fmla="*/ 1741016 w 3597244"/>
                <a:gd name="connsiteY32" fmla="*/ 0 h 3591428"/>
                <a:gd name="connsiteX33" fmla="*/ 1741016 w 3597244"/>
                <a:gd name="connsiteY33" fmla="*/ 833417 h 3591428"/>
                <a:gd name="connsiteX34" fmla="*/ 1001835 w 3597244"/>
                <a:gd name="connsiteY34" fmla="*/ 1203008 h 3591428"/>
                <a:gd name="connsiteX35" fmla="*/ 276613 w 3597244"/>
                <a:gd name="connsiteY35" fmla="*/ 840397 h 3591428"/>
                <a:gd name="connsiteX36" fmla="*/ 307178 w 3597244"/>
                <a:gd name="connsiteY36" fmla="*/ 790086 h 3591428"/>
                <a:gd name="connsiteX37" fmla="*/ 1614724 w 3597244"/>
                <a:gd name="connsiteY37" fmla="*/ 6377 h 3591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597244" h="3591428">
                  <a:moveTo>
                    <a:pt x="2598467" y="2388420"/>
                  </a:moveTo>
                  <a:lnTo>
                    <a:pt x="3321343" y="2749859"/>
                  </a:lnTo>
                  <a:lnTo>
                    <a:pt x="3290067" y="2801342"/>
                  </a:lnTo>
                  <a:cubicBezTo>
                    <a:pt x="2999164" y="3231935"/>
                    <a:pt x="2526700" y="3529787"/>
                    <a:pt x="1982520" y="3585052"/>
                  </a:cubicBezTo>
                  <a:lnTo>
                    <a:pt x="1859286" y="3591274"/>
                  </a:lnTo>
                  <a:lnTo>
                    <a:pt x="1859286" y="2758012"/>
                  </a:lnTo>
                  <a:close/>
                  <a:moveTo>
                    <a:pt x="1001835" y="2388420"/>
                  </a:moveTo>
                  <a:lnTo>
                    <a:pt x="1741016" y="2758012"/>
                  </a:lnTo>
                  <a:lnTo>
                    <a:pt x="1741016" y="3591428"/>
                  </a:lnTo>
                  <a:lnTo>
                    <a:pt x="1614724" y="3585051"/>
                  </a:lnTo>
                  <a:cubicBezTo>
                    <a:pt x="1070545" y="3529786"/>
                    <a:pt x="598080" y="3231934"/>
                    <a:pt x="307177" y="2801341"/>
                  </a:cubicBezTo>
                  <a:lnTo>
                    <a:pt x="276613" y="2751032"/>
                  </a:lnTo>
                  <a:close/>
                  <a:moveTo>
                    <a:pt x="3385782" y="950052"/>
                  </a:moveTo>
                  <a:lnTo>
                    <a:pt x="3455900" y="1095609"/>
                  </a:lnTo>
                  <a:cubicBezTo>
                    <a:pt x="3546915" y="1310793"/>
                    <a:pt x="3597244" y="1547376"/>
                    <a:pt x="3597244" y="1795714"/>
                  </a:cubicBezTo>
                  <a:cubicBezTo>
                    <a:pt x="3597244" y="2044052"/>
                    <a:pt x="3546915" y="2280635"/>
                    <a:pt x="3455900" y="2495819"/>
                  </a:cubicBezTo>
                  <a:lnTo>
                    <a:pt x="3385781" y="2641377"/>
                  </a:lnTo>
                  <a:lnTo>
                    <a:pt x="2654545" y="2275759"/>
                  </a:lnTo>
                  <a:lnTo>
                    <a:pt x="2654545" y="1315671"/>
                  </a:lnTo>
                  <a:close/>
                  <a:moveTo>
                    <a:pt x="211463" y="950052"/>
                  </a:moveTo>
                  <a:lnTo>
                    <a:pt x="942699" y="1315671"/>
                  </a:lnTo>
                  <a:lnTo>
                    <a:pt x="942699" y="2275759"/>
                  </a:lnTo>
                  <a:lnTo>
                    <a:pt x="211464" y="2641377"/>
                  </a:lnTo>
                  <a:lnTo>
                    <a:pt x="141344" y="2495819"/>
                  </a:lnTo>
                  <a:cubicBezTo>
                    <a:pt x="50329" y="2280635"/>
                    <a:pt x="0" y="2044052"/>
                    <a:pt x="0" y="1795714"/>
                  </a:cubicBezTo>
                  <a:cubicBezTo>
                    <a:pt x="0" y="1547376"/>
                    <a:pt x="50329" y="1310793"/>
                    <a:pt x="141344" y="1095609"/>
                  </a:cubicBezTo>
                  <a:close/>
                  <a:moveTo>
                    <a:pt x="1859286" y="78"/>
                  </a:moveTo>
                  <a:lnTo>
                    <a:pt x="1982520" y="6301"/>
                  </a:lnTo>
                  <a:cubicBezTo>
                    <a:pt x="2526700" y="61565"/>
                    <a:pt x="2999163" y="359417"/>
                    <a:pt x="3290066" y="790010"/>
                  </a:cubicBezTo>
                  <a:lnTo>
                    <a:pt x="3321343" y="841494"/>
                  </a:lnTo>
                  <a:lnTo>
                    <a:pt x="2598467" y="1202932"/>
                  </a:lnTo>
                  <a:lnTo>
                    <a:pt x="1859286" y="833341"/>
                  </a:lnTo>
                  <a:close/>
                  <a:moveTo>
                    <a:pt x="1741016" y="0"/>
                  </a:moveTo>
                  <a:lnTo>
                    <a:pt x="1741016" y="833417"/>
                  </a:lnTo>
                  <a:lnTo>
                    <a:pt x="1001835" y="1203008"/>
                  </a:lnTo>
                  <a:lnTo>
                    <a:pt x="276613" y="840397"/>
                  </a:lnTo>
                  <a:lnTo>
                    <a:pt x="307178" y="790086"/>
                  </a:lnTo>
                  <a:cubicBezTo>
                    <a:pt x="598081" y="359493"/>
                    <a:pt x="1070545" y="61641"/>
                    <a:pt x="1614724" y="6377"/>
                  </a:cubicBez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Autofit/>
            </a:bodyPr>
            <a:lstStyle/>
            <a:p>
              <a:pPr algn="ctr"/>
            </a:p>
          </p:txBody>
        </p:sp>
        <p:grpSp>
          <p:nvGrpSpPr>
            <p:cNvPr id="20" name="组合 19" descr="bb3a3b9c-bb17-4be4-a83c-d99b23df9c9a"/>
            <p:cNvGrpSpPr/>
            <p:nvPr/>
          </p:nvGrpSpPr>
          <p:grpSpPr>
            <a:xfrm>
              <a:off x="673100" y="3138214"/>
              <a:ext cx="4308978" cy="1866899"/>
              <a:chOff x="673100" y="2717801"/>
              <a:chExt cx="4308978" cy="1866899"/>
            </a:xfrm>
          </p:grpSpPr>
          <p:sp>
            <p:nvSpPr>
              <p:cNvPr id="17" name="Icon1" descr="c953027f-7f89-42d8-85e8-66b0483cb18e"/>
              <p:cNvSpPr/>
              <p:nvPr/>
            </p:nvSpPr>
            <p:spPr bwMode="auto">
              <a:xfrm>
                <a:off x="4561316" y="3431421"/>
                <a:ext cx="420762" cy="420192"/>
              </a:xfrm>
              <a:custGeom>
                <a:avLst/>
                <a:gdLst>
                  <a:gd name="T0" fmla="*/ 118 w 236"/>
                  <a:gd name="T1" fmla="*/ 0 h 236"/>
                  <a:gd name="T2" fmla="*/ 0 w 236"/>
                  <a:gd name="T3" fmla="*/ 118 h 236"/>
                  <a:gd name="T4" fmla="*/ 118 w 236"/>
                  <a:gd name="T5" fmla="*/ 236 h 236"/>
                  <a:gd name="T6" fmla="*/ 236 w 236"/>
                  <a:gd name="T7" fmla="*/ 118 h 236"/>
                  <a:gd name="T8" fmla="*/ 118 w 236"/>
                  <a:gd name="T9" fmla="*/ 0 h 236"/>
                  <a:gd name="T10" fmla="*/ 106 w 236"/>
                  <a:gd name="T11" fmla="*/ 171 h 236"/>
                  <a:gd name="T12" fmla="*/ 54 w 236"/>
                  <a:gd name="T13" fmla="*/ 163 h 236"/>
                  <a:gd name="T14" fmla="*/ 54 w 236"/>
                  <a:gd name="T15" fmla="*/ 121 h 236"/>
                  <a:gd name="T16" fmla="*/ 106 w 236"/>
                  <a:gd name="T17" fmla="*/ 121 h 236"/>
                  <a:gd name="T18" fmla="*/ 106 w 236"/>
                  <a:gd name="T19" fmla="*/ 171 h 236"/>
                  <a:gd name="T20" fmla="*/ 106 w 236"/>
                  <a:gd name="T21" fmla="*/ 114 h 236"/>
                  <a:gd name="T22" fmla="*/ 54 w 236"/>
                  <a:gd name="T23" fmla="*/ 114 h 236"/>
                  <a:gd name="T24" fmla="*/ 54 w 236"/>
                  <a:gd name="T25" fmla="*/ 72 h 236"/>
                  <a:gd name="T26" fmla="*/ 106 w 236"/>
                  <a:gd name="T27" fmla="*/ 64 h 236"/>
                  <a:gd name="T28" fmla="*/ 106 w 236"/>
                  <a:gd name="T29" fmla="*/ 114 h 236"/>
                  <a:gd name="T30" fmla="*/ 182 w 236"/>
                  <a:gd name="T31" fmla="*/ 182 h 236"/>
                  <a:gd name="T32" fmla="*/ 113 w 236"/>
                  <a:gd name="T33" fmla="*/ 172 h 236"/>
                  <a:gd name="T34" fmla="*/ 113 w 236"/>
                  <a:gd name="T35" fmla="*/ 121 h 236"/>
                  <a:gd name="T36" fmla="*/ 182 w 236"/>
                  <a:gd name="T37" fmla="*/ 121 h 236"/>
                  <a:gd name="T38" fmla="*/ 182 w 236"/>
                  <a:gd name="T39" fmla="*/ 182 h 236"/>
                  <a:gd name="T40" fmla="*/ 182 w 236"/>
                  <a:gd name="T41" fmla="*/ 114 h 236"/>
                  <a:gd name="T42" fmla="*/ 113 w 236"/>
                  <a:gd name="T43" fmla="*/ 114 h 236"/>
                  <a:gd name="T44" fmla="*/ 113 w 236"/>
                  <a:gd name="T45" fmla="*/ 63 h 236"/>
                  <a:gd name="T46" fmla="*/ 182 w 236"/>
                  <a:gd name="T47" fmla="*/ 53 h 236"/>
                  <a:gd name="T48" fmla="*/ 182 w 236"/>
                  <a:gd name="T49" fmla="*/ 114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36" h="236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cubicBezTo>
                      <a:pt x="0" y="183"/>
                      <a:pt x="53" y="236"/>
                      <a:pt x="118" y="236"/>
                    </a:cubicBezTo>
                    <a:cubicBezTo>
                      <a:pt x="183" y="236"/>
                      <a:pt x="236" y="183"/>
                      <a:pt x="236" y="118"/>
                    </a:cubicBezTo>
                    <a:cubicBezTo>
                      <a:pt x="236" y="53"/>
                      <a:pt x="183" y="0"/>
                      <a:pt x="118" y="0"/>
                    </a:cubicBezTo>
                    <a:close/>
                    <a:moveTo>
                      <a:pt x="106" y="171"/>
                    </a:moveTo>
                    <a:cubicBezTo>
                      <a:pt x="54" y="163"/>
                      <a:pt x="54" y="163"/>
                      <a:pt x="54" y="163"/>
                    </a:cubicBezTo>
                    <a:cubicBezTo>
                      <a:pt x="54" y="121"/>
                      <a:pt x="54" y="121"/>
                      <a:pt x="54" y="121"/>
                    </a:cubicBezTo>
                    <a:cubicBezTo>
                      <a:pt x="106" y="121"/>
                      <a:pt x="106" y="121"/>
                      <a:pt x="106" y="121"/>
                    </a:cubicBezTo>
                    <a:lnTo>
                      <a:pt x="106" y="171"/>
                    </a:lnTo>
                    <a:close/>
                    <a:moveTo>
                      <a:pt x="106" y="114"/>
                    </a:moveTo>
                    <a:cubicBezTo>
                      <a:pt x="54" y="114"/>
                      <a:pt x="54" y="114"/>
                      <a:pt x="54" y="114"/>
                    </a:cubicBezTo>
                    <a:cubicBezTo>
                      <a:pt x="54" y="72"/>
                      <a:pt x="54" y="72"/>
                      <a:pt x="54" y="72"/>
                    </a:cubicBezTo>
                    <a:cubicBezTo>
                      <a:pt x="106" y="64"/>
                      <a:pt x="106" y="64"/>
                      <a:pt x="106" y="64"/>
                    </a:cubicBezTo>
                    <a:lnTo>
                      <a:pt x="106" y="114"/>
                    </a:lnTo>
                    <a:close/>
                    <a:moveTo>
                      <a:pt x="182" y="182"/>
                    </a:moveTo>
                    <a:cubicBezTo>
                      <a:pt x="113" y="172"/>
                      <a:pt x="113" y="172"/>
                      <a:pt x="113" y="172"/>
                    </a:cubicBezTo>
                    <a:cubicBezTo>
                      <a:pt x="113" y="121"/>
                      <a:pt x="113" y="121"/>
                      <a:pt x="113" y="121"/>
                    </a:cubicBezTo>
                    <a:cubicBezTo>
                      <a:pt x="182" y="121"/>
                      <a:pt x="182" y="121"/>
                      <a:pt x="182" y="121"/>
                    </a:cubicBezTo>
                    <a:lnTo>
                      <a:pt x="182" y="182"/>
                    </a:lnTo>
                    <a:close/>
                    <a:moveTo>
                      <a:pt x="182" y="114"/>
                    </a:moveTo>
                    <a:cubicBezTo>
                      <a:pt x="113" y="114"/>
                      <a:pt x="113" y="114"/>
                      <a:pt x="113" y="114"/>
                    </a:cubicBezTo>
                    <a:cubicBezTo>
                      <a:pt x="113" y="63"/>
                      <a:pt x="113" y="63"/>
                      <a:pt x="113" y="63"/>
                    </a:cubicBezTo>
                    <a:cubicBezTo>
                      <a:pt x="182" y="53"/>
                      <a:pt x="182" y="53"/>
                      <a:pt x="182" y="53"/>
                    </a:cubicBezTo>
                    <a:lnTo>
                      <a:pt x="182" y="11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grpSp>
            <p:nvGrpSpPr>
              <p:cNvPr id="4" name="组合 3" descr="9913e8e9-6ac0-4ca9-b5dc-97f79d4ea114"/>
              <p:cNvGrpSpPr/>
              <p:nvPr/>
            </p:nvGrpSpPr>
            <p:grpSpPr>
              <a:xfrm>
                <a:off x="673100" y="2717801"/>
                <a:ext cx="3196874" cy="1866899"/>
                <a:chOff x="673100" y="2508251"/>
                <a:chExt cx="3196874" cy="1866899"/>
              </a:xfrm>
            </p:grpSpPr>
            <p:sp>
              <p:nvSpPr>
                <p:cNvPr id="8" name="Text1" descr="38bda237-6f37-4c2c-b80c-0c013a9969b7"/>
                <p:cNvSpPr txBox="1"/>
                <p:nvPr/>
              </p:nvSpPr>
              <p:spPr>
                <a:xfrm>
                  <a:off x="673100" y="3304134"/>
                  <a:ext cx="3196874" cy="1071016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algn="r">
                    <a:lnSpc>
                      <a:spcPct val="150000"/>
                    </a:lnSpc>
                    <a:defRPr sz="1100"/>
                  </a:lvl1pPr>
                </a:lstStyle>
                <a:p>
                  <a:pPr algn="r">
                    <a:lnSpc>
                      <a:spcPct val="120000"/>
                    </a:lnSpc>
                  </a:pPr>
                  <a:r>
                    <a:rPr lang="en-US" sz="1200" b="0" i="0" u="none">
                      <a:solidFill>
                        <a:srgbClr val="2F2F2F"/>
                      </a:solidFill>
                      <a:ea typeface="思源黑体 CN Normal" panose="020B0400000000000000" charset="-122"/>
                    </a:rPr>
                    <a:t>紧张是一种情绪状态，由个体感知威胁且资源不足时引发的心理和生理反应。</a:t>
                  </a:r>
                  <a:endPara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endParaRPr>
                </a:p>
              </p:txBody>
            </p:sp>
            <p:sp>
              <p:nvSpPr>
                <p:cNvPr id="9" name="Bullet1" descr="72c42aae-8545-410a-b0ce-f95a4a862653"/>
                <p:cNvSpPr txBox="1"/>
                <p:nvPr/>
              </p:nvSpPr>
              <p:spPr>
                <a:xfrm>
                  <a:off x="673100" y="2508251"/>
                  <a:ext cx="3196874" cy="795884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b" anchorCtr="0">
                  <a:normAutofit/>
                </a:bodyPr>
                <a:lstStyle>
                  <a:defPPr>
                    <a:defRPr lang="zh-CN"/>
                  </a:defPPr>
                  <a:lvl1pPr algn="r">
                    <a:defRPr sz="1600" b="1"/>
                  </a:lvl1pPr>
                </a:lstStyle>
                <a:p>
                  <a:pPr algn="r"/>
                  <a:r>
                    <a:rPr lang="en-US" sz="1800" b="1" i="0" u="none">
                      <a:solidFill>
                        <a:srgbClr val="2F2F2F"/>
                      </a:solidFill>
                      <a:ea typeface="华康方圆体 Std W7"/>
                    </a:rPr>
                    <a:t>拉扎鲁斯对紧张的定义</a:t>
                  </a:r>
                  <a:endParaRPr lang="en-US" sz="1800" b="1" i="0" u="none">
                    <a:solidFill>
                      <a:srgbClr val="2F2F2F"/>
                    </a:solidFill>
                    <a:ea typeface="华康方圆体 Std W7"/>
                  </a:endParaRPr>
                </a:p>
              </p:txBody>
            </p:sp>
          </p:grpSp>
        </p:grpSp>
        <p:grpSp>
          <p:nvGrpSpPr>
            <p:cNvPr id="19" name="组合 18" descr="303174d9-b830-4aa3-adbb-ff8d70d95ff4"/>
            <p:cNvGrpSpPr/>
            <p:nvPr/>
          </p:nvGrpSpPr>
          <p:grpSpPr>
            <a:xfrm>
              <a:off x="7212892" y="3138214"/>
              <a:ext cx="4306007" cy="1866899"/>
              <a:chOff x="7212892" y="2717801"/>
              <a:chExt cx="4306007" cy="1866899"/>
            </a:xfrm>
          </p:grpSpPr>
          <p:sp>
            <p:nvSpPr>
              <p:cNvPr id="16" name="Icon2" descr="f6081c42-1593-4ca8-b4ec-7570bb3eee7b"/>
              <p:cNvSpPr/>
              <p:nvPr/>
            </p:nvSpPr>
            <p:spPr bwMode="auto">
              <a:xfrm>
                <a:off x="7212892" y="3428455"/>
                <a:ext cx="420762" cy="420192"/>
              </a:xfrm>
              <a:custGeom>
                <a:avLst/>
                <a:gdLst>
                  <a:gd name="T0" fmla="*/ 118 w 236"/>
                  <a:gd name="T1" fmla="*/ 142 h 236"/>
                  <a:gd name="T2" fmla="*/ 142 w 236"/>
                  <a:gd name="T3" fmla="*/ 118 h 236"/>
                  <a:gd name="T4" fmla="*/ 137 w 236"/>
                  <a:gd name="T5" fmla="*/ 105 h 236"/>
                  <a:gd name="T6" fmla="*/ 118 w 236"/>
                  <a:gd name="T7" fmla="*/ 95 h 236"/>
                  <a:gd name="T8" fmla="*/ 99 w 236"/>
                  <a:gd name="T9" fmla="*/ 105 h 236"/>
                  <a:gd name="T10" fmla="*/ 94 w 236"/>
                  <a:gd name="T11" fmla="*/ 118 h 236"/>
                  <a:gd name="T12" fmla="*/ 118 w 236"/>
                  <a:gd name="T13" fmla="*/ 142 h 236"/>
                  <a:gd name="T14" fmla="*/ 170 w 236"/>
                  <a:gd name="T15" fmla="*/ 89 h 236"/>
                  <a:gd name="T16" fmla="*/ 170 w 236"/>
                  <a:gd name="T17" fmla="*/ 70 h 236"/>
                  <a:gd name="T18" fmla="*/ 170 w 236"/>
                  <a:gd name="T19" fmla="*/ 67 h 236"/>
                  <a:gd name="T20" fmla="*/ 167 w 236"/>
                  <a:gd name="T21" fmla="*/ 67 h 236"/>
                  <a:gd name="T22" fmla="*/ 147 w 236"/>
                  <a:gd name="T23" fmla="*/ 67 h 236"/>
                  <a:gd name="T24" fmla="*/ 147 w 236"/>
                  <a:gd name="T25" fmla="*/ 90 h 236"/>
                  <a:gd name="T26" fmla="*/ 170 w 236"/>
                  <a:gd name="T27" fmla="*/ 89 h 236"/>
                  <a:gd name="T28" fmla="*/ 118 w 236"/>
                  <a:gd name="T29" fmla="*/ 0 h 236"/>
                  <a:gd name="T30" fmla="*/ 0 w 236"/>
                  <a:gd name="T31" fmla="*/ 118 h 236"/>
                  <a:gd name="T32" fmla="*/ 118 w 236"/>
                  <a:gd name="T33" fmla="*/ 236 h 236"/>
                  <a:gd name="T34" fmla="*/ 236 w 236"/>
                  <a:gd name="T35" fmla="*/ 118 h 236"/>
                  <a:gd name="T36" fmla="*/ 118 w 236"/>
                  <a:gd name="T37" fmla="*/ 0 h 236"/>
                  <a:gd name="T38" fmla="*/ 185 w 236"/>
                  <a:gd name="T39" fmla="*/ 105 h 236"/>
                  <a:gd name="T40" fmla="*/ 185 w 236"/>
                  <a:gd name="T41" fmla="*/ 160 h 236"/>
                  <a:gd name="T42" fmla="*/ 159 w 236"/>
                  <a:gd name="T43" fmla="*/ 186 h 236"/>
                  <a:gd name="T44" fmla="*/ 77 w 236"/>
                  <a:gd name="T45" fmla="*/ 186 h 236"/>
                  <a:gd name="T46" fmla="*/ 51 w 236"/>
                  <a:gd name="T47" fmla="*/ 160 h 236"/>
                  <a:gd name="T48" fmla="*/ 51 w 236"/>
                  <a:gd name="T49" fmla="*/ 105 h 236"/>
                  <a:gd name="T50" fmla="*/ 51 w 236"/>
                  <a:gd name="T51" fmla="*/ 77 h 236"/>
                  <a:gd name="T52" fmla="*/ 77 w 236"/>
                  <a:gd name="T53" fmla="*/ 51 h 236"/>
                  <a:gd name="T54" fmla="*/ 159 w 236"/>
                  <a:gd name="T55" fmla="*/ 51 h 236"/>
                  <a:gd name="T56" fmla="*/ 185 w 236"/>
                  <a:gd name="T57" fmla="*/ 77 h 236"/>
                  <a:gd name="T58" fmla="*/ 185 w 236"/>
                  <a:gd name="T59" fmla="*/ 105 h 236"/>
                  <a:gd name="T60" fmla="*/ 155 w 236"/>
                  <a:gd name="T61" fmla="*/ 118 h 236"/>
                  <a:gd name="T62" fmla="*/ 118 w 236"/>
                  <a:gd name="T63" fmla="*/ 155 h 236"/>
                  <a:gd name="T64" fmla="*/ 81 w 236"/>
                  <a:gd name="T65" fmla="*/ 118 h 236"/>
                  <a:gd name="T66" fmla="*/ 84 w 236"/>
                  <a:gd name="T67" fmla="*/ 105 h 236"/>
                  <a:gd name="T68" fmla="*/ 64 w 236"/>
                  <a:gd name="T69" fmla="*/ 105 h 236"/>
                  <a:gd name="T70" fmla="*/ 64 w 236"/>
                  <a:gd name="T71" fmla="*/ 160 h 236"/>
                  <a:gd name="T72" fmla="*/ 77 w 236"/>
                  <a:gd name="T73" fmla="*/ 172 h 236"/>
                  <a:gd name="T74" fmla="*/ 159 w 236"/>
                  <a:gd name="T75" fmla="*/ 172 h 236"/>
                  <a:gd name="T76" fmla="*/ 172 w 236"/>
                  <a:gd name="T77" fmla="*/ 160 h 236"/>
                  <a:gd name="T78" fmla="*/ 172 w 236"/>
                  <a:gd name="T79" fmla="*/ 105 h 236"/>
                  <a:gd name="T80" fmla="*/ 152 w 236"/>
                  <a:gd name="T81" fmla="*/ 105 h 236"/>
                  <a:gd name="T82" fmla="*/ 155 w 236"/>
                  <a:gd name="T83" fmla="*/ 118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36" h="236">
                    <a:moveTo>
                      <a:pt x="118" y="142"/>
                    </a:moveTo>
                    <a:cubicBezTo>
                      <a:pt x="131" y="142"/>
                      <a:pt x="142" y="131"/>
                      <a:pt x="142" y="118"/>
                    </a:cubicBezTo>
                    <a:cubicBezTo>
                      <a:pt x="142" y="113"/>
                      <a:pt x="140" y="108"/>
                      <a:pt x="137" y="105"/>
                    </a:cubicBezTo>
                    <a:cubicBezTo>
                      <a:pt x="133" y="99"/>
                      <a:pt x="126" y="95"/>
                      <a:pt x="118" y="95"/>
                    </a:cubicBezTo>
                    <a:cubicBezTo>
                      <a:pt x="110" y="95"/>
                      <a:pt x="103" y="99"/>
                      <a:pt x="99" y="105"/>
                    </a:cubicBezTo>
                    <a:cubicBezTo>
                      <a:pt x="96" y="108"/>
                      <a:pt x="94" y="113"/>
                      <a:pt x="94" y="118"/>
                    </a:cubicBezTo>
                    <a:cubicBezTo>
                      <a:pt x="94" y="131"/>
                      <a:pt x="105" y="142"/>
                      <a:pt x="118" y="142"/>
                    </a:cubicBezTo>
                    <a:close/>
                    <a:moveTo>
                      <a:pt x="170" y="89"/>
                    </a:moveTo>
                    <a:cubicBezTo>
                      <a:pt x="170" y="70"/>
                      <a:pt x="170" y="70"/>
                      <a:pt x="170" y="70"/>
                    </a:cubicBezTo>
                    <a:cubicBezTo>
                      <a:pt x="170" y="67"/>
                      <a:pt x="170" y="67"/>
                      <a:pt x="170" y="67"/>
                    </a:cubicBezTo>
                    <a:cubicBezTo>
                      <a:pt x="167" y="67"/>
                      <a:pt x="167" y="67"/>
                      <a:pt x="167" y="67"/>
                    </a:cubicBezTo>
                    <a:cubicBezTo>
                      <a:pt x="147" y="67"/>
                      <a:pt x="147" y="67"/>
                      <a:pt x="147" y="67"/>
                    </a:cubicBezTo>
                    <a:cubicBezTo>
                      <a:pt x="147" y="90"/>
                      <a:pt x="147" y="90"/>
                      <a:pt x="147" y="90"/>
                    </a:cubicBezTo>
                    <a:lnTo>
                      <a:pt x="170" y="89"/>
                    </a:lnTo>
                    <a:close/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cubicBezTo>
                      <a:pt x="0" y="183"/>
                      <a:pt x="53" y="236"/>
                      <a:pt x="118" y="236"/>
                    </a:cubicBezTo>
                    <a:cubicBezTo>
                      <a:pt x="183" y="236"/>
                      <a:pt x="236" y="183"/>
                      <a:pt x="236" y="118"/>
                    </a:cubicBezTo>
                    <a:cubicBezTo>
                      <a:pt x="236" y="53"/>
                      <a:pt x="183" y="0"/>
                      <a:pt x="118" y="0"/>
                    </a:cubicBezTo>
                    <a:close/>
                    <a:moveTo>
                      <a:pt x="185" y="105"/>
                    </a:moveTo>
                    <a:cubicBezTo>
                      <a:pt x="185" y="160"/>
                      <a:pt x="185" y="160"/>
                      <a:pt x="185" y="160"/>
                    </a:cubicBezTo>
                    <a:cubicBezTo>
                      <a:pt x="185" y="174"/>
                      <a:pt x="173" y="186"/>
                      <a:pt x="159" y="186"/>
                    </a:cubicBezTo>
                    <a:cubicBezTo>
                      <a:pt x="77" y="186"/>
                      <a:pt x="77" y="186"/>
                      <a:pt x="77" y="186"/>
                    </a:cubicBezTo>
                    <a:cubicBezTo>
                      <a:pt x="62" y="186"/>
                      <a:pt x="51" y="174"/>
                      <a:pt x="51" y="160"/>
                    </a:cubicBezTo>
                    <a:cubicBezTo>
                      <a:pt x="51" y="105"/>
                      <a:pt x="51" y="105"/>
                      <a:pt x="51" y="105"/>
                    </a:cubicBezTo>
                    <a:cubicBezTo>
                      <a:pt x="51" y="77"/>
                      <a:pt x="51" y="77"/>
                      <a:pt x="51" y="77"/>
                    </a:cubicBezTo>
                    <a:cubicBezTo>
                      <a:pt x="51" y="63"/>
                      <a:pt x="62" y="51"/>
                      <a:pt x="77" y="51"/>
                    </a:cubicBezTo>
                    <a:cubicBezTo>
                      <a:pt x="159" y="51"/>
                      <a:pt x="159" y="51"/>
                      <a:pt x="159" y="51"/>
                    </a:cubicBezTo>
                    <a:cubicBezTo>
                      <a:pt x="173" y="51"/>
                      <a:pt x="185" y="63"/>
                      <a:pt x="185" y="77"/>
                    </a:cubicBezTo>
                    <a:lnTo>
                      <a:pt x="185" y="105"/>
                    </a:lnTo>
                    <a:close/>
                    <a:moveTo>
                      <a:pt x="155" y="118"/>
                    </a:moveTo>
                    <a:cubicBezTo>
                      <a:pt x="155" y="139"/>
                      <a:pt x="138" y="155"/>
                      <a:pt x="118" y="155"/>
                    </a:cubicBezTo>
                    <a:cubicBezTo>
                      <a:pt x="98" y="155"/>
                      <a:pt x="81" y="139"/>
                      <a:pt x="81" y="118"/>
                    </a:cubicBezTo>
                    <a:cubicBezTo>
                      <a:pt x="81" y="114"/>
                      <a:pt x="82" y="109"/>
                      <a:pt x="84" y="105"/>
                    </a:cubicBezTo>
                    <a:cubicBezTo>
                      <a:pt x="64" y="105"/>
                      <a:pt x="64" y="105"/>
                      <a:pt x="64" y="105"/>
                    </a:cubicBezTo>
                    <a:cubicBezTo>
                      <a:pt x="64" y="160"/>
                      <a:pt x="64" y="160"/>
                      <a:pt x="64" y="160"/>
                    </a:cubicBezTo>
                    <a:cubicBezTo>
                      <a:pt x="64" y="167"/>
                      <a:pt x="70" y="172"/>
                      <a:pt x="77" y="172"/>
                    </a:cubicBezTo>
                    <a:cubicBezTo>
                      <a:pt x="159" y="172"/>
                      <a:pt x="159" y="172"/>
                      <a:pt x="159" y="172"/>
                    </a:cubicBezTo>
                    <a:cubicBezTo>
                      <a:pt x="166" y="172"/>
                      <a:pt x="172" y="167"/>
                      <a:pt x="172" y="160"/>
                    </a:cubicBezTo>
                    <a:cubicBezTo>
                      <a:pt x="172" y="105"/>
                      <a:pt x="172" y="105"/>
                      <a:pt x="172" y="105"/>
                    </a:cubicBezTo>
                    <a:cubicBezTo>
                      <a:pt x="152" y="105"/>
                      <a:pt x="152" y="105"/>
                      <a:pt x="152" y="105"/>
                    </a:cubicBezTo>
                    <a:cubicBezTo>
                      <a:pt x="154" y="109"/>
                      <a:pt x="155" y="114"/>
                      <a:pt x="155" y="118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grpSp>
            <p:nvGrpSpPr>
              <p:cNvPr id="5" name="组合 4" descr="8a8f38c4-b26b-47ab-9183-17d39b295a1d"/>
              <p:cNvGrpSpPr/>
              <p:nvPr/>
            </p:nvGrpSpPr>
            <p:grpSpPr>
              <a:xfrm>
                <a:off x="8322025" y="2717801"/>
                <a:ext cx="3196874" cy="1866899"/>
                <a:chOff x="673100" y="2508251"/>
                <a:chExt cx="3196874" cy="1866899"/>
              </a:xfrm>
            </p:grpSpPr>
            <p:sp>
              <p:nvSpPr>
                <p:cNvPr id="6" name="Text2" descr="0ee79e90-025b-46fc-a58a-becf7222d2eb"/>
                <p:cNvSpPr txBox="1"/>
                <p:nvPr/>
              </p:nvSpPr>
              <p:spPr>
                <a:xfrm>
                  <a:off x="673100" y="3304134"/>
                  <a:ext cx="3196874" cy="1071016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algn="r">
                    <a:lnSpc>
                      <a:spcPct val="150000"/>
                    </a:lnSpc>
                    <a:defRPr sz="1100"/>
                  </a:lvl1pPr>
                </a:lstStyle>
                <a:p>
                  <a:pPr algn="l">
                    <a:lnSpc>
                      <a:spcPct val="120000"/>
                    </a:lnSpc>
                  </a:pPr>
                  <a:r>
                    <a:rPr lang="en-US" sz="1200" b="0" i="0" u="none">
                      <a:solidFill>
                        <a:srgbClr val="2F2F2F"/>
                      </a:solidFill>
                      <a:ea typeface="思源黑体 CN Normal" panose="020B0400000000000000" charset="-122"/>
                    </a:rPr>
                    <a:t>紧张不仅是对事件的直接反应，还涉及个体对情况的解释和理解过程。</a:t>
                  </a:r>
                  <a:endPara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endParaRPr>
                </a:p>
              </p:txBody>
            </p:sp>
            <p:sp>
              <p:nvSpPr>
                <p:cNvPr id="7" name="Bullet2" descr="af620749-1a10-4a1e-bc09-4c4672090c32"/>
                <p:cNvSpPr txBox="1"/>
                <p:nvPr/>
              </p:nvSpPr>
              <p:spPr>
                <a:xfrm>
                  <a:off x="673100" y="2508251"/>
                  <a:ext cx="3196874" cy="795884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b" anchorCtr="0">
                  <a:normAutofit/>
                </a:bodyPr>
                <a:lstStyle>
                  <a:defPPr>
                    <a:defRPr lang="zh-CN"/>
                  </a:defPPr>
                  <a:lvl1pPr algn="r">
                    <a:defRPr sz="1600" b="1"/>
                  </a:lvl1pPr>
                </a:lstStyle>
                <a:p>
                  <a:pPr algn="l"/>
                  <a:r>
                    <a:rPr lang="en-US" sz="1800" b="1" i="0" u="none">
                      <a:solidFill>
                        <a:srgbClr val="2F2F2F"/>
                      </a:solidFill>
                      <a:ea typeface="华康方圆体 Std W7"/>
                    </a:rPr>
                    <a:t>紧张包含的认知评价</a:t>
                  </a:r>
                  <a:endParaRPr lang="en-US" sz="1800" b="1" i="0" u="none">
                    <a:solidFill>
                      <a:srgbClr val="2F2F2F"/>
                    </a:solidFill>
                    <a:ea typeface="华康方圆体 Std W7"/>
                  </a:endParaRPr>
                </a:p>
              </p:txBody>
            </p:sp>
          </p:grpSp>
        </p:grpSp>
        <p:sp>
          <p:nvSpPr>
            <p:cNvPr id="10" name="Title" descr="76bca330-1bf9-4e33-aaa5-c1928027ce3f"/>
            <p:cNvSpPr txBox="1"/>
            <p:nvPr/>
          </p:nvSpPr>
          <p:spPr>
            <a:xfrm>
              <a:off x="660400" y="1172340"/>
              <a:ext cx="10858500" cy="593211"/>
            </a:xfrm>
            <a:prstGeom prst="rect">
              <a:avLst/>
            </a:prstGeom>
            <a:noFill/>
          </p:spPr>
          <p:txBody>
            <a:bodyPr vert="horz" wrap="square" rtlCol="0" anchor="t" anchorCtr="1">
              <a:normAutofit/>
            </a:bodyPr>
            <a:lstStyle/>
            <a:p>
              <a:pPr algn="ctr"/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认识紧张的定义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紧张与学前儿童健康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66" name="ab033617-7062-42ef-846e-9d79e4cdf512.source.4.zh-Hans.pptx" descr="7bf6b02b-84c5-4506-8922-2a0c3a7b2e18"/>
          <p:cNvGrpSpPr/>
          <p:nvPr/>
        </p:nvGrpSpPr>
        <p:grpSpPr>
          <a:xfrm>
            <a:off x="673100" y="1130300"/>
            <a:ext cx="10845800" cy="4510239"/>
            <a:chOff x="673100" y="1130300"/>
            <a:chExt cx="10845800" cy="4510239"/>
          </a:xfrm>
        </p:grpSpPr>
        <p:grpSp>
          <p:nvGrpSpPr>
            <p:cNvPr id="62" name="组合 61" descr="f1f6f0c1-58f6-4bb5-94d9-249ff800ebf4"/>
            <p:cNvGrpSpPr/>
            <p:nvPr/>
          </p:nvGrpSpPr>
          <p:grpSpPr>
            <a:xfrm>
              <a:off x="1254808" y="2619541"/>
              <a:ext cx="4841193" cy="1005903"/>
              <a:chOff x="1254808" y="2619541"/>
              <a:chExt cx="4841193" cy="1005903"/>
            </a:xfrm>
          </p:grpSpPr>
          <p:sp>
            <p:nvSpPr>
              <p:cNvPr id="55" name="IconBackground1" descr="0a57ea2f-060a-4aaa-ad01-31a716d56fc9"/>
              <p:cNvSpPr/>
              <p:nvPr/>
            </p:nvSpPr>
            <p:spPr bwMode="gray">
              <a:xfrm>
                <a:off x="4932586" y="2619541"/>
                <a:ext cx="1163415" cy="1005903"/>
              </a:xfrm>
              <a:prstGeom prst="hexagon">
                <a:avLst>
                  <a:gd name="adj" fmla="val 28896"/>
                  <a:gd name="vf" fmla="val 115470"/>
                </a:avLst>
              </a:prstGeom>
              <a:solidFill>
                <a:schemeClr val="accent1"/>
              </a:solidFill>
              <a:ln w="19050">
                <a:noFill/>
                <a:miter lim="800000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56" name="Icon1" descr="0a808411-9f24-41ce-a189-93cbf382b05c"/>
              <p:cNvSpPr/>
              <p:nvPr/>
            </p:nvSpPr>
            <p:spPr bwMode="gray">
              <a:xfrm>
                <a:off x="5352191" y="2903627"/>
                <a:ext cx="324204" cy="437730"/>
              </a:xfrm>
              <a:custGeom>
                <a:avLst/>
                <a:gdLst>
                  <a:gd name="T0" fmla="*/ 416 w 2252"/>
                  <a:gd name="T1" fmla="*/ 1938 h 3045"/>
                  <a:gd name="T2" fmla="*/ 1837 w 2252"/>
                  <a:gd name="T3" fmla="*/ 1938 h 3045"/>
                  <a:gd name="T4" fmla="*/ 1837 w 2252"/>
                  <a:gd name="T5" fmla="*/ 2643 h 3045"/>
                  <a:gd name="T6" fmla="*/ 416 w 2252"/>
                  <a:gd name="T7" fmla="*/ 2643 h 3045"/>
                  <a:gd name="T8" fmla="*/ 416 w 2252"/>
                  <a:gd name="T9" fmla="*/ 1938 h 3045"/>
                  <a:gd name="T10" fmla="*/ 2252 w 2252"/>
                  <a:gd name="T11" fmla="*/ 2833 h 3045"/>
                  <a:gd name="T12" fmla="*/ 2252 w 2252"/>
                  <a:gd name="T13" fmla="*/ 2874 h 3045"/>
                  <a:gd name="T14" fmla="*/ 2081 w 2252"/>
                  <a:gd name="T15" fmla="*/ 3045 h 3045"/>
                  <a:gd name="T16" fmla="*/ 171 w 2252"/>
                  <a:gd name="T17" fmla="*/ 3045 h 3045"/>
                  <a:gd name="T18" fmla="*/ 0 w 2252"/>
                  <a:gd name="T19" fmla="*/ 2874 h 3045"/>
                  <a:gd name="T20" fmla="*/ 0 w 2252"/>
                  <a:gd name="T21" fmla="*/ 2833 h 3045"/>
                  <a:gd name="T22" fmla="*/ 67 w 2252"/>
                  <a:gd name="T23" fmla="*/ 2766 h 3045"/>
                  <a:gd name="T24" fmla="*/ 159 w 2252"/>
                  <a:gd name="T25" fmla="*/ 2766 h 3045"/>
                  <a:gd name="T26" fmla="*/ 159 w 2252"/>
                  <a:gd name="T27" fmla="*/ 1745 h 3045"/>
                  <a:gd name="T28" fmla="*/ 225 w 2252"/>
                  <a:gd name="T29" fmla="*/ 1679 h 3045"/>
                  <a:gd name="T30" fmla="*/ 2027 w 2252"/>
                  <a:gd name="T31" fmla="*/ 1679 h 3045"/>
                  <a:gd name="T32" fmla="*/ 2094 w 2252"/>
                  <a:gd name="T33" fmla="*/ 1745 h 3045"/>
                  <a:gd name="T34" fmla="*/ 2094 w 2252"/>
                  <a:gd name="T35" fmla="*/ 2766 h 3045"/>
                  <a:gd name="T36" fmla="*/ 2186 w 2252"/>
                  <a:gd name="T37" fmla="*/ 2766 h 3045"/>
                  <a:gd name="T38" fmla="*/ 2252 w 2252"/>
                  <a:gd name="T39" fmla="*/ 2833 h 3045"/>
                  <a:gd name="T40" fmla="*/ 1970 w 2252"/>
                  <a:gd name="T41" fmla="*/ 1872 h 3045"/>
                  <a:gd name="T42" fmla="*/ 1903 w 2252"/>
                  <a:gd name="T43" fmla="*/ 1805 h 3045"/>
                  <a:gd name="T44" fmla="*/ 349 w 2252"/>
                  <a:gd name="T45" fmla="*/ 1805 h 3045"/>
                  <a:gd name="T46" fmla="*/ 282 w 2252"/>
                  <a:gd name="T47" fmla="*/ 1872 h 3045"/>
                  <a:gd name="T48" fmla="*/ 282 w 2252"/>
                  <a:gd name="T49" fmla="*/ 2709 h 3045"/>
                  <a:gd name="T50" fmla="*/ 349 w 2252"/>
                  <a:gd name="T51" fmla="*/ 2776 h 3045"/>
                  <a:gd name="T52" fmla="*/ 1903 w 2252"/>
                  <a:gd name="T53" fmla="*/ 2776 h 3045"/>
                  <a:gd name="T54" fmla="*/ 1970 w 2252"/>
                  <a:gd name="T55" fmla="*/ 2709 h 3045"/>
                  <a:gd name="T56" fmla="*/ 1970 w 2252"/>
                  <a:gd name="T57" fmla="*/ 1872 h 3045"/>
                  <a:gd name="T58" fmla="*/ 1689 w 2252"/>
                  <a:gd name="T59" fmla="*/ 255 h 3045"/>
                  <a:gd name="T60" fmla="*/ 1600 w 2252"/>
                  <a:gd name="T61" fmla="*/ 263 h 3045"/>
                  <a:gd name="T62" fmla="*/ 1112 w 2252"/>
                  <a:gd name="T63" fmla="*/ 0 h 3045"/>
                  <a:gd name="T64" fmla="*/ 533 w 2252"/>
                  <a:gd name="T65" fmla="*/ 493 h 3045"/>
                  <a:gd name="T66" fmla="*/ 449 w 2252"/>
                  <a:gd name="T67" fmla="*/ 483 h 3045"/>
                  <a:gd name="T68" fmla="*/ 105 w 2252"/>
                  <a:gd name="T69" fmla="*/ 827 h 3045"/>
                  <a:gd name="T70" fmla="*/ 449 w 2252"/>
                  <a:gd name="T71" fmla="*/ 1171 h 3045"/>
                  <a:gd name="T72" fmla="*/ 1060 w 2252"/>
                  <a:gd name="T73" fmla="*/ 1171 h 3045"/>
                  <a:gd name="T74" fmla="*/ 1060 w 2252"/>
                  <a:gd name="T75" fmla="*/ 1414 h 3045"/>
                  <a:gd name="T76" fmla="*/ 909 w 2252"/>
                  <a:gd name="T77" fmla="*/ 1263 h 3045"/>
                  <a:gd name="T78" fmla="*/ 815 w 2252"/>
                  <a:gd name="T79" fmla="*/ 1263 h 3045"/>
                  <a:gd name="T80" fmla="*/ 815 w 2252"/>
                  <a:gd name="T81" fmla="*/ 1357 h 3045"/>
                  <a:gd name="T82" fmla="*/ 1079 w 2252"/>
                  <a:gd name="T83" fmla="*/ 1622 h 3045"/>
                  <a:gd name="T84" fmla="*/ 1089 w 2252"/>
                  <a:gd name="T85" fmla="*/ 1630 h 3045"/>
                  <a:gd name="T86" fmla="*/ 1094 w 2252"/>
                  <a:gd name="T87" fmla="*/ 1633 h 3045"/>
                  <a:gd name="T88" fmla="*/ 1101 w 2252"/>
                  <a:gd name="T89" fmla="*/ 1636 h 3045"/>
                  <a:gd name="T90" fmla="*/ 1107 w 2252"/>
                  <a:gd name="T91" fmla="*/ 1638 h 3045"/>
                  <a:gd name="T92" fmla="*/ 1113 w 2252"/>
                  <a:gd name="T93" fmla="*/ 1640 h 3045"/>
                  <a:gd name="T94" fmla="*/ 1126 w 2252"/>
                  <a:gd name="T95" fmla="*/ 1641 h 3045"/>
                  <a:gd name="T96" fmla="*/ 1139 w 2252"/>
                  <a:gd name="T97" fmla="*/ 1640 h 3045"/>
                  <a:gd name="T98" fmla="*/ 1145 w 2252"/>
                  <a:gd name="T99" fmla="*/ 1638 h 3045"/>
                  <a:gd name="T100" fmla="*/ 1152 w 2252"/>
                  <a:gd name="T101" fmla="*/ 1636 h 3045"/>
                  <a:gd name="T102" fmla="*/ 1158 w 2252"/>
                  <a:gd name="T103" fmla="*/ 1633 h 3045"/>
                  <a:gd name="T104" fmla="*/ 1163 w 2252"/>
                  <a:gd name="T105" fmla="*/ 1630 h 3045"/>
                  <a:gd name="T106" fmla="*/ 1173 w 2252"/>
                  <a:gd name="T107" fmla="*/ 1622 h 3045"/>
                  <a:gd name="T108" fmla="*/ 1438 w 2252"/>
                  <a:gd name="T109" fmla="*/ 1357 h 3045"/>
                  <a:gd name="T110" fmla="*/ 1438 w 2252"/>
                  <a:gd name="T111" fmla="*/ 1263 h 3045"/>
                  <a:gd name="T112" fmla="*/ 1343 w 2252"/>
                  <a:gd name="T113" fmla="*/ 1263 h 3045"/>
                  <a:gd name="T114" fmla="*/ 1193 w 2252"/>
                  <a:gd name="T115" fmla="*/ 1414 h 3045"/>
                  <a:gd name="T116" fmla="*/ 1193 w 2252"/>
                  <a:gd name="T117" fmla="*/ 1171 h 3045"/>
                  <a:gd name="T118" fmla="*/ 1689 w 2252"/>
                  <a:gd name="T119" fmla="*/ 1171 h 3045"/>
                  <a:gd name="T120" fmla="*/ 2148 w 2252"/>
                  <a:gd name="T121" fmla="*/ 713 h 3045"/>
                  <a:gd name="T122" fmla="*/ 1689 w 2252"/>
                  <a:gd name="T123" fmla="*/ 255 h 30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52" h="3045">
                    <a:moveTo>
                      <a:pt x="416" y="1938"/>
                    </a:moveTo>
                    <a:lnTo>
                      <a:pt x="1837" y="1938"/>
                    </a:lnTo>
                    <a:lnTo>
                      <a:pt x="1837" y="2643"/>
                    </a:lnTo>
                    <a:lnTo>
                      <a:pt x="416" y="2643"/>
                    </a:lnTo>
                    <a:lnTo>
                      <a:pt x="416" y="1938"/>
                    </a:lnTo>
                    <a:close/>
                    <a:moveTo>
                      <a:pt x="2252" y="2833"/>
                    </a:moveTo>
                    <a:lnTo>
                      <a:pt x="2252" y="2874"/>
                    </a:lnTo>
                    <a:cubicBezTo>
                      <a:pt x="2252" y="2968"/>
                      <a:pt x="2176" y="3045"/>
                      <a:pt x="2081" y="3045"/>
                    </a:cubicBezTo>
                    <a:lnTo>
                      <a:pt x="171" y="3045"/>
                    </a:lnTo>
                    <a:cubicBezTo>
                      <a:pt x="77" y="3045"/>
                      <a:pt x="0" y="2968"/>
                      <a:pt x="0" y="2874"/>
                    </a:cubicBezTo>
                    <a:lnTo>
                      <a:pt x="0" y="2833"/>
                    </a:lnTo>
                    <a:cubicBezTo>
                      <a:pt x="0" y="2796"/>
                      <a:pt x="30" y="2766"/>
                      <a:pt x="67" y="2766"/>
                    </a:cubicBezTo>
                    <a:lnTo>
                      <a:pt x="159" y="2766"/>
                    </a:lnTo>
                    <a:lnTo>
                      <a:pt x="159" y="1745"/>
                    </a:lnTo>
                    <a:cubicBezTo>
                      <a:pt x="159" y="1708"/>
                      <a:pt x="189" y="1679"/>
                      <a:pt x="225" y="1679"/>
                    </a:cubicBezTo>
                    <a:lnTo>
                      <a:pt x="2027" y="1679"/>
                    </a:lnTo>
                    <a:cubicBezTo>
                      <a:pt x="2064" y="1679"/>
                      <a:pt x="2094" y="1708"/>
                      <a:pt x="2094" y="1745"/>
                    </a:cubicBezTo>
                    <a:lnTo>
                      <a:pt x="2094" y="2766"/>
                    </a:lnTo>
                    <a:lnTo>
                      <a:pt x="2186" y="2766"/>
                    </a:lnTo>
                    <a:cubicBezTo>
                      <a:pt x="2222" y="2766"/>
                      <a:pt x="2252" y="2796"/>
                      <a:pt x="2252" y="2833"/>
                    </a:cubicBezTo>
                    <a:close/>
                    <a:moveTo>
                      <a:pt x="1970" y="1872"/>
                    </a:moveTo>
                    <a:cubicBezTo>
                      <a:pt x="1970" y="1835"/>
                      <a:pt x="1940" y="1805"/>
                      <a:pt x="1903" y="1805"/>
                    </a:cubicBezTo>
                    <a:lnTo>
                      <a:pt x="349" y="1805"/>
                    </a:lnTo>
                    <a:cubicBezTo>
                      <a:pt x="312" y="1805"/>
                      <a:pt x="282" y="1835"/>
                      <a:pt x="282" y="1872"/>
                    </a:cubicBezTo>
                    <a:lnTo>
                      <a:pt x="282" y="2709"/>
                    </a:lnTo>
                    <a:cubicBezTo>
                      <a:pt x="282" y="2746"/>
                      <a:pt x="312" y="2776"/>
                      <a:pt x="349" y="2776"/>
                    </a:cubicBezTo>
                    <a:lnTo>
                      <a:pt x="1903" y="2776"/>
                    </a:lnTo>
                    <a:cubicBezTo>
                      <a:pt x="1940" y="2776"/>
                      <a:pt x="1970" y="2746"/>
                      <a:pt x="1970" y="2709"/>
                    </a:cubicBezTo>
                    <a:lnTo>
                      <a:pt x="1970" y="1872"/>
                    </a:lnTo>
                    <a:close/>
                    <a:moveTo>
                      <a:pt x="1689" y="255"/>
                    </a:moveTo>
                    <a:cubicBezTo>
                      <a:pt x="1659" y="255"/>
                      <a:pt x="1630" y="257"/>
                      <a:pt x="1600" y="263"/>
                    </a:cubicBezTo>
                    <a:cubicBezTo>
                      <a:pt x="1493" y="100"/>
                      <a:pt x="1310" y="0"/>
                      <a:pt x="1112" y="0"/>
                    </a:cubicBezTo>
                    <a:cubicBezTo>
                      <a:pt x="820" y="0"/>
                      <a:pt x="578" y="214"/>
                      <a:pt x="533" y="493"/>
                    </a:cubicBezTo>
                    <a:cubicBezTo>
                      <a:pt x="506" y="487"/>
                      <a:pt x="478" y="483"/>
                      <a:pt x="449" y="483"/>
                    </a:cubicBezTo>
                    <a:cubicBezTo>
                      <a:pt x="259" y="483"/>
                      <a:pt x="105" y="637"/>
                      <a:pt x="105" y="827"/>
                    </a:cubicBezTo>
                    <a:cubicBezTo>
                      <a:pt x="105" y="1017"/>
                      <a:pt x="259" y="1171"/>
                      <a:pt x="449" y="1171"/>
                    </a:cubicBezTo>
                    <a:lnTo>
                      <a:pt x="1060" y="1171"/>
                    </a:lnTo>
                    <a:lnTo>
                      <a:pt x="1060" y="1414"/>
                    </a:lnTo>
                    <a:lnTo>
                      <a:pt x="909" y="1263"/>
                    </a:lnTo>
                    <a:cubicBezTo>
                      <a:pt x="883" y="1237"/>
                      <a:pt x="841" y="1237"/>
                      <a:pt x="815" y="1263"/>
                    </a:cubicBezTo>
                    <a:cubicBezTo>
                      <a:pt x="789" y="1289"/>
                      <a:pt x="789" y="1331"/>
                      <a:pt x="815" y="1357"/>
                    </a:cubicBezTo>
                    <a:lnTo>
                      <a:pt x="1079" y="1622"/>
                    </a:lnTo>
                    <a:cubicBezTo>
                      <a:pt x="1082" y="1625"/>
                      <a:pt x="1086" y="1628"/>
                      <a:pt x="1089" y="1630"/>
                    </a:cubicBezTo>
                    <a:cubicBezTo>
                      <a:pt x="1091" y="1631"/>
                      <a:pt x="1093" y="1632"/>
                      <a:pt x="1094" y="1633"/>
                    </a:cubicBezTo>
                    <a:cubicBezTo>
                      <a:pt x="1096" y="1634"/>
                      <a:pt x="1098" y="1635"/>
                      <a:pt x="1101" y="1636"/>
                    </a:cubicBezTo>
                    <a:cubicBezTo>
                      <a:pt x="1103" y="1637"/>
                      <a:pt x="1105" y="1638"/>
                      <a:pt x="1107" y="1638"/>
                    </a:cubicBezTo>
                    <a:cubicBezTo>
                      <a:pt x="1109" y="1639"/>
                      <a:pt x="1111" y="1639"/>
                      <a:pt x="1113" y="1640"/>
                    </a:cubicBezTo>
                    <a:cubicBezTo>
                      <a:pt x="1118" y="1641"/>
                      <a:pt x="1122" y="1641"/>
                      <a:pt x="1126" y="1641"/>
                    </a:cubicBezTo>
                    <a:cubicBezTo>
                      <a:pt x="1131" y="1641"/>
                      <a:pt x="1135" y="1641"/>
                      <a:pt x="1139" y="1640"/>
                    </a:cubicBezTo>
                    <a:cubicBezTo>
                      <a:pt x="1141" y="1639"/>
                      <a:pt x="1143" y="1639"/>
                      <a:pt x="1145" y="1638"/>
                    </a:cubicBezTo>
                    <a:cubicBezTo>
                      <a:pt x="1147" y="1637"/>
                      <a:pt x="1150" y="1637"/>
                      <a:pt x="1152" y="1636"/>
                    </a:cubicBezTo>
                    <a:cubicBezTo>
                      <a:pt x="1154" y="1635"/>
                      <a:pt x="1156" y="1634"/>
                      <a:pt x="1158" y="1633"/>
                    </a:cubicBezTo>
                    <a:cubicBezTo>
                      <a:pt x="1160" y="1632"/>
                      <a:pt x="1162" y="1631"/>
                      <a:pt x="1163" y="1630"/>
                    </a:cubicBezTo>
                    <a:cubicBezTo>
                      <a:pt x="1167" y="1628"/>
                      <a:pt x="1170" y="1625"/>
                      <a:pt x="1173" y="1622"/>
                    </a:cubicBezTo>
                    <a:lnTo>
                      <a:pt x="1438" y="1357"/>
                    </a:lnTo>
                    <a:cubicBezTo>
                      <a:pt x="1464" y="1331"/>
                      <a:pt x="1464" y="1289"/>
                      <a:pt x="1438" y="1263"/>
                    </a:cubicBezTo>
                    <a:cubicBezTo>
                      <a:pt x="1412" y="1237"/>
                      <a:pt x="1370" y="1237"/>
                      <a:pt x="1343" y="1263"/>
                    </a:cubicBezTo>
                    <a:lnTo>
                      <a:pt x="1193" y="1414"/>
                    </a:lnTo>
                    <a:lnTo>
                      <a:pt x="1193" y="1171"/>
                    </a:lnTo>
                    <a:lnTo>
                      <a:pt x="1689" y="1171"/>
                    </a:lnTo>
                    <a:cubicBezTo>
                      <a:pt x="1942" y="1171"/>
                      <a:pt x="2148" y="966"/>
                      <a:pt x="2148" y="713"/>
                    </a:cubicBezTo>
                    <a:cubicBezTo>
                      <a:pt x="2148" y="460"/>
                      <a:pt x="1942" y="255"/>
                      <a:pt x="1689" y="255"/>
                    </a:cubicBezTo>
                    <a:close/>
                  </a:path>
                </a:pathLst>
              </a:custGeom>
              <a:solidFill>
                <a:srgbClr val="FFFFFF"/>
              </a:solidFill>
              <a:ln w="19050">
                <a:noFill/>
                <a:miter lim="800000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57" name="Text1" descr="53beec13-9c2f-4e83-9d21-b578385ecb5b"/>
              <p:cNvSpPr txBox="1"/>
              <p:nvPr/>
            </p:nvSpPr>
            <p:spPr>
              <a:xfrm>
                <a:off x="1254808" y="3012676"/>
                <a:ext cx="3437261" cy="56586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紧张会扰乱肌体平衡，可能导致各种躯体疾病，影响学前儿童身体健康。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58" name="Bullet1" descr="9052f50b-0fde-4e45-a179-57d5921ebce1"/>
              <p:cNvSpPr txBox="1"/>
              <p:nvPr/>
            </p:nvSpPr>
            <p:spPr>
              <a:xfrm flipH="1">
                <a:off x="1254808" y="2666445"/>
                <a:ext cx="3437261" cy="34623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紧张对身体平衡的影响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  <p:grpSp>
          <p:nvGrpSpPr>
            <p:cNvPr id="63" name="组合 62" descr="d0876d26-b074-48e6-b758-413bc8b2b120"/>
            <p:cNvGrpSpPr/>
            <p:nvPr/>
          </p:nvGrpSpPr>
          <p:grpSpPr>
            <a:xfrm>
              <a:off x="6096002" y="2619541"/>
              <a:ext cx="4841190" cy="1005903"/>
              <a:chOff x="6096002" y="2619541"/>
              <a:chExt cx="4841190" cy="1005903"/>
            </a:xfrm>
          </p:grpSpPr>
          <p:sp>
            <p:nvSpPr>
              <p:cNvPr id="51" name="IconBackground2" descr="c7b28622-c9c0-4ff8-97b9-0f9ca98e00de"/>
              <p:cNvSpPr/>
              <p:nvPr/>
            </p:nvSpPr>
            <p:spPr bwMode="gray">
              <a:xfrm>
                <a:off x="6096002" y="2619541"/>
                <a:ext cx="1163415" cy="1005903"/>
              </a:xfrm>
              <a:prstGeom prst="hexagon">
                <a:avLst>
                  <a:gd name="adj" fmla="val 28896"/>
                  <a:gd name="vf" fmla="val 115470"/>
                </a:avLst>
              </a:prstGeom>
              <a:solidFill>
                <a:schemeClr val="tx2">
                  <a:alpha val="80000"/>
                </a:schemeClr>
              </a:solidFill>
              <a:ln w="19050">
                <a:noFill/>
                <a:miter lim="800000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52" name="Icon2" descr="5176e97a-7493-4dc2-a1a6-ddef1f69036e"/>
              <p:cNvSpPr/>
              <p:nvPr/>
            </p:nvSpPr>
            <p:spPr bwMode="gray">
              <a:xfrm>
                <a:off x="6515608" y="2903628"/>
                <a:ext cx="324204" cy="437730"/>
              </a:xfrm>
              <a:custGeom>
                <a:avLst/>
                <a:gdLst>
                  <a:gd name="T0" fmla="*/ 416 w 2252"/>
                  <a:gd name="T1" fmla="*/ 1938 h 3045"/>
                  <a:gd name="T2" fmla="*/ 1837 w 2252"/>
                  <a:gd name="T3" fmla="*/ 1938 h 3045"/>
                  <a:gd name="T4" fmla="*/ 1837 w 2252"/>
                  <a:gd name="T5" fmla="*/ 2643 h 3045"/>
                  <a:gd name="T6" fmla="*/ 416 w 2252"/>
                  <a:gd name="T7" fmla="*/ 2643 h 3045"/>
                  <a:gd name="T8" fmla="*/ 416 w 2252"/>
                  <a:gd name="T9" fmla="*/ 1938 h 3045"/>
                  <a:gd name="T10" fmla="*/ 2252 w 2252"/>
                  <a:gd name="T11" fmla="*/ 2833 h 3045"/>
                  <a:gd name="T12" fmla="*/ 2252 w 2252"/>
                  <a:gd name="T13" fmla="*/ 2874 h 3045"/>
                  <a:gd name="T14" fmla="*/ 2081 w 2252"/>
                  <a:gd name="T15" fmla="*/ 3045 h 3045"/>
                  <a:gd name="T16" fmla="*/ 171 w 2252"/>
                  <a:gd name="T17" fmla="*/ 3045 h 3045"/>
                  <a:gd name="T18" fmla="*/ 0 w 2252"/>
                  <a:gd name="T19" fmla="*/ 2874 h 3045"/>
                  <a:gd name="T20" fmla="*/ 0 w 2252"/>
                  <a:gd name="T21" fmla="*/ 2833 h 3045"/>
                  <a:gd name="T22" fmla="*/ 67 w 2252"/>
                  <a:gd name="T23" fmla="*/ 2766 h 3045"/>
                  <a:gd name="T24" fmla="*/ 159 w 2252"/>
                  <a:gd name="T25" fmla="*/ 2766 h 3045"/>
                  <a:gd name="T26" fmla="*/ 159 w 2252"/>
                  <a:gd name="T27" fmla="*/ 1745 h 3045"/>
                  <a:gd name="T28" fmla="*/ 225 w 2252"/>
                  <a:gd name="T29" fmla="*/ 1679 h 3045"/>
                  <a:gd name="T30" fmla="*/ 2027 w 2252"/>
                  <a:gd name="T31" fmla="*/ 1679 h 3045"/>
                  <a:gd name="T32" fmla="*/ 2094 w 2252"/>
                  <a:gd name="T33" fmla="*/ 1745 h 3045"/>
                  <a:gd name="T34" fmla="*/ 2094 w 2252"/>
                  <a:gd name="T35" fmla="*/ 2766 h 3045"/>
                  <a:gd name="T36" fmla="*/ 2186 w 2252"/>
                  <a:gd name="T37" fmla="*/ 2766 h 3045"/>
                  <a:gd name="T38" fmla="*/ 2252 w 2252"/>
                  <a:gd name="T39" fmla="*/ 2833 h 3045"/>
                  <a:gd name="T40" fmla="*/ 1970 w 2252"/>
                  <a:gd name="T41" fmla="*/ 1872 h 3045"/>
                  <a:gd name="T42" fmla="*/ 1903 w 2252"/>
                  <a:gd name="T43" fmla="*/ 1805 h 3045"/>
                  <a:gd name="T44" fmla="*/ 349 w 2252"/>
                  <a:gd name="T45" fmla="*/ 1805 h 3045"/>
                  <a:gd name="T46" fmla="*/ 282 w 2252"/>
                  <a:gd name="T47" fmla="*/ 1872 h 3045"/>
                  <a:gd name="T48" fmla="*/ 282 w 2252"/>
                  <a:gd name="T49" fmla="*/ 2709 h 3045"/>
                  <a:gd name="T50" fmla="*/ 349 w 2252"/>
                  <a:gd name="T51" fmla="*/ 2776 h 3045"/>
                  <a:gd name="T52" fmla="*/ 1903 w 2252"/>
                  <a:gd name="T53" fmla="*/ 2776 h 3045"/>
                  <a:gd name="T54" fmla="*/ 1970 w 2252"/>
                  <a:gd name="T55" fmla="*/ 2709 h 3045"/>
                  <a:gd name="T56" fmla="*/ 1970 w 2252"/>
                  <a:gd name="T57" fmla="*/ 1872 h 3045"/>
                  <a:gd name="T58" fmla="*/ 1689 w 2252"/>
                  <a:gd name="T59" fmla="*/ 255 h 3045"/>
                  <a:gd name="T60" fmla="*/ 1600 w 2252"/>
                  <a:gd name="T61" fmla="*/ 263 h 3045"/>
                  <a:gd name="T62" fmla="*/ 1112 w 2252"/>
                  <a:gd name="T63" fmla="*/ 0 h 3045"/>
                  <a:gd name="T64" fmla="*/ 533 w 2252"/>
                  <a:gd name="T65" fmla="*/ 493 h 3045"/>
                  <a:gd name="T66" fmla="*/ 449 w 2252"/>
                  <a:gd name="T67" fmla="*/ 483 h 3045"/>
                  <a:gd name="T68" fmla="*/ 105 w 2252"/>
                  <a:gd name="T69" fmla="*/ 827 h 3045"/>
                  <a:gd name="T70" fmla="*/ 449 w 2252"/>
                  <a:gd name="T71" fmla="*/ 1171 h 3045"/>
                  <a:gd name="T72" fmla="*/ 1060 w 2252"/>
                  <a:gd name="T73" fmla="*/ 1171 h 3045"/>
                  <a:gd name="T74" fmla="*/ 1060 w 2252"/>
                  <a:gd name="T75" fmla="*/ 1414 h 3045"/>
                  <a:gd name="T76" fmla="*/ 909 w 2252"/>
                  <a:gd name="T77" fmla="*/ 1263 h 3045"/>
                  <a:gd name="T78" fmla="*/ 815 w 2252"/>
                  <a:gd name="T79" fmla="*/ 1263 h 3045"/>
                  <a:gd name="T80" fmla="*/ 815 w 2252"/>
                  <a:gd name="T81" fmla="*/ 1357 h 3045"/>
                  <a:gd name="T82" fmla="*/ 1079 w 2252"/>
                  <a:gd name="T83" fmla="*/ 1622 h 3045"/>
                  <a:gd name="T84" fmla="*/ 1089 w 2252"/>
                  <a:gd name="T85" fmla="*/ 1630 h 3045"/>
                  <a:gd name="T86" fmla="*/ 1094 w 2252"/>
                  <a:gd name="T87" fmla="*/ 1633 h 3045"/>
                  <a:gd name="T88" fmla="*/ 1101 w 2252"/>
                  <a:gd name="T89" fmla="*/ 1636 h 3045"/>
                  <a:gd name="T90" fmla="*/ 1107 w 2252"/>
                  <a:gd name="T91" fmla="*/ 1638 h 3045"/>
                  <a:gd name="T92" fmla="*/ 1113 w 2252"/>
                  <a:gd name="T93" fmla="*/ 1640 h 3045"/>
                  <a:gd name="T94" fmla="*/ 1126 w 2252"/>
                  <a:gd name="T95" fmla="*/ 1641 h 3045"/>
                  <a:gd name="T96" fmla="*/ 1139 w 2252"/>
                  <a:gd name="T97" fmla="*/ 1640 h 3045"/>
                  <a:gd name="T98" fmla="*/ 1145 w 2252"/>
                  <a:gd name="T99" fmla="*/ 1638 h 3045"/>
                  <a:gd name="T100" fmla="*/ 1152 w 2252"/>
                  <a:gd name="T101" fmla="*/ 1636 h 3045"/>
                  <a:gd name="T102" fmla="*/ 1158 w 2252"/>
                  <a:gd name="T103" fmla="*/ 1633 h 3045"/>
                  <a:gd name="T104" fmla="*/ 1163 w 2252"/>
                  <a:gd name="T105" fmla="*/ 1630 h 3045"/>
                  <a:gd name="T106" fmla="*/ 1173 w 2252"/>
                  <a:gd name="T107" fmla="*/ 1622 h 3045"/>
                  <a:gd name="T108" fmla="*/ 1438 w 2252"/>
                  <a:gd name="T109" fmla="*/ 1357 h 3045"/>
                  <a:gd name="T110" fmla="*/ 1438 w 2252"/>
                  <a:gd name="T111" fmla="*/ 1263 h 3045"/>
                  <a:gd name="T112" fmla="*/ 1343 w 2252"/>
                  <a:gd name="T113" fmla="*/ 1263 h 3045"/>
                  <a:gd name="T114" fmla="*/ 1193 w 2252"/>
                  <a:gd name="T115" fmla="*/ 1414 h 3045"/>
                  <a:gd name="T116" fmla="*/ 1193 w 2252"/>
                  <a:gd name="T117" fmla="*/ 1171 h 3045"/>
                  <a:gd name="T118" fmla="*/ 1689 w 2252"/>
                  <a:gd name="T119" fmla="*/ 1171 h 3045"/>
                  <a:gd name="T120" fmla="*/ 2148 w 2252"/>
                  <a:gd name="T121" fmla="*/ 713 h 3045"/>
                  <a:gd name="T122" fmla="*/ 1689 w 2252"/>
                  <a:gd name="T123" fmla="*/ 255 h 30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52" h="3045">
                    <a:moveTo>
                      <a:pt x="416" y="1938"/>
                    </a:moveTo>
                    <a:lnTo>
                      <a:pt x="1837" y="1938"/>
                    </a:lnTo>
                    <a:lnTo>
                      <a:pt x="1837" y="2643"/>
                    </a:lnTo>
                    <a:lnTo>
                      <a:pt x="416" y="2643"/>
                    </a:lnTo>
                    <a:lnTo>
                      <a:pt x="416" y="1938"/>
                    </a:lnTo>
                    <a:close/>
                    <a:moveTo>
                      <a:pt x="2252" y="2833"/>
                    </a:moveTo>
                    <a:lnTo>
                      <a:pt x="2252" y="2874"/>
                    </a:lnTo>
                    <a:cubicBezTo>
                      <a:pt x="2252" y="2968"/>
                      <a:pt x="2176" y="3045"/>
                      <a:pt x="2081" y="3045"/>
                    </a:cubicBezTo>
                    <a:lnTo>
                      <a:pt x="171" y="3045"/>
                    </a:lnTo>
                    <a:cubicBezTo>
                      <a:pt x="77" y="3045"/>
                      <a:pt x="0" y="2968"/>
                      <a:pt x="0" y="2874"/>
                    </a:cubicBezTo>
                    <a:lnTo>
                      <a:pt x="0" y="2833"/>
                    </a:lnTo>
                    <a:cubicBezTo>
                      <a:pt x="0" y="2796"/>
                      <a:pt x="30" y="2766"/>
                      <a:pt x="67" y="2766"/>
                    </a:cubicBezTo>
                    <a:lnTo>
                      <a:pt x="159" y="2766"/>
                    </a:lnTo>
                    <a:lnTo>
                      <a:pt x="159" y="1745"/>
                    </a:lnTo>
                    <a:cubicBezTo>
                      <a:pt x="159" y="1708"/>
                      <a:pt x="189" y="1679"/>
                      <a:pt x="225" y="1679"/>
                    </a:cubicBezTo>
                    <a:lnTo>
                      <a:pt x="2027" y="1679"/>
                    </a:lnTo>
                    <a:cubicBezTo>
                      <a:pt x="2064" y="1679"/>
                      <a:pt x="2094" y="1708"/>
                      <a:pt x="2094" y="1745"/>
                    </a:cubicBezTo>
                    <a:lnTo>
                      <a:pt x="2094" y="2766"/>
                    </a:lnTo>
                    <a:lnTo>
                      <a:pt x="2186" y="2766"/>
                    </a:lnTo>
                    <a:cubicBezTo>
                      <a:pt x="2222" y="2766"/>
                      <a:pt x="2252" y="2796"/>
                      <a:pt x="2252" y="2833"/>
                    </a:cubicBezTo>
                    <a:close/>
                    <a:moveTo>
                      <a:pt x="1970" y="1872"/>
                    </a:moveTo>
                    <a:cubicBezTo>
                      <a:pt x="1970" y="1835"/>
                      <a:pt x="1940" y="1805"/>
                      <a:pt x="1903" y="1805"/>
                    </a:cubicBezTo>
                    <a:lnTo>
                      <a:pt x="349" y="1805"/>
                    </a:lnTo>
                    <a:cubicBezTo>
                      <a:pt x="312" y="1805"/>
                      <a:pt x="282" y="1835"/>
                      <a:pt x="282" y="1872"/>
                    </a:cubicBezTo>
                    <a:lnTo>
                      <a:pt x="282" y="2709"/>
                    </a:lnTo>
                    <a:cubicBezTo>
                      <a:pt x="282" y="2746"/>
                      <a:pt x="312" y="2776"/>
                      <a:pt x="349" y="2776"/>
                    </a:cubicBezTo>
                    <a:lnTo>
                      <a:pt x="1903" y="2776"/>
                    </a:lnTo>
                    <a:cubicBezTo>
                      <a:pt x="1940" y="2776"/>
                      <a:pt x="1970" y="2746"/>
                      <a:pt x="1970" y="2709"/>
                    </a:cubicBezTo>
                    <a:lnTo>
                      <a:pt x="1970" y="1872"/>
                    </a:lnTo>
                    <a:close/>
                    <a:moveTo>
                      <a:pt x="1689" y="255"/>
                    </a:moveTo>
                    <a:cubicBezTo>
                      <a:pt x="1659" y="255"/>
                      <a:pt x="1630" y="257"/>
                      <a:pt x="1600" y="263"/>
                    </a:cubicBezTo>
                    <a:cubicBezTo>
                      <a:pt x="1493" y="100"/>
                      <a:pt x="1310" y="0"/>
                      <a:pt x="1112" y="0"/>
                    </a:cubicBezTo>
                    <a:cubicBezTo>
                      <a:pt x="820" y="0"/>
                      <a:pt x="578" y="214"/>
                      <a:pt x="533" y="493"/>
                    </a:cubicBezTo>
                    <a:cubicBezTo>
                      <a:pt x="506" y="487"/>
                      <a:pt x="478" y="483"/>
                      <a:pt x="449" y="483"/>
                    </a:cubicBezTo>
                    <a:cubicBezTo>
                      <a:pt x="259" y="483"/>
                      <a:pt x="105" y="637"/>
                      <a:pt x="105" y="827"/>
                    </a:cubicBezTo>
                    <a:cubicBezTo>
                      <a:pt x="105" y="1017"/>
                      <a:pt x="259" y="1171"/>
                      <a:pt x="449" y="1171"/>
                    </a:cubicBezTo>
                    <a:lnTo>
                      <a:pt x="1060" y="1171"/>
                    </a:lnTo>
                    <a:lnTo>
                      <a:pt x="1060" y="1414"/>
                    </a:lnTo>
                    <a:lnTo>
                      <a:pt x="909" y="1263"/>
                    </a:lnTo>
                    <a:cubicBezTo>
                      <a:pt x="883" y="1237"/>
                      <a:pt x="841" y="1237"/>
                      <a:pt x="815" y="1263"/>
                    </a:cubicBezTo>
                    <a:cubicBezTo>
                      <a:pt x="789" y="1289"/>
                      <a:pt x="789" y="1331"/>
                      <a:pt x="815" y="1357"/>
                    </a:cubicBezTo>
                    <a:lnTo>
                      <a:pt x="1079" y="1622"/>
                    </a:lnTo>
                    <a:cubicBezTo>
                      <a:pt x="1082" y="1625"/>
                      <a:pt x="1086" y="1628"/>
                      <a:pt x="1089" y="1630"/>
                    </a:cubicBezTo>
                    <a:cubicBezTo>
                      <a:pt x="1091" y="1631"/>
                      <a:pt x="1093" y="1632"/>
                      <a:pt x="1094" y="1633"/>
                    </a:cubicBezTo>
                    <a:cubicBezTo>
                      <a:pt x="1096" y="1634"/>
                      <a:pt x="1098" y="1635"/>
                      <a:pt x="1101" y="1636"/>
                    </a:cubicBezTo>
                    <a:cubicBezTo>
                      <a:pt x="1103" y="1637"/>
                      <a:pt x="1105" y="1638"/>
                      <a:pt x="1107" y="1638"/>
                    </a:cubicBezTo>
                    <a:cubicBezTo>
                      <a:pt x="1109" y="1639"/>
                      <a:pt x="1111" y="1639"/>
                      <a:pt x="1113" y="1640"/>
                    </a:cubicBezTo>
                    <a:cubicBezTo>
                      <a:pt x="1118" y="1641"/>
                      <a:pt x="1122" y="1641"/>
                      <a:pt x="1126" y="1641"/>
                    </a:cubicBezTo>
                    <a:cubicBezTo>
                      <a:pt x="1131" y="1641"/>
                      <a:pt x="1135" y="1641"/>
                      <a:pt x="1139" y="1640"/>
                    </a:cubicBezTo>
                    <a:cubicBezTo>
                      <a:pt x="1141" y="1639"/>
                      <a:pt x="1143" y="1639"/>
                      <a:pt x="1145" y="1638"/>
                    </a:cubicBezTo>
                    <a:cubicBezTo>
                      <a:pt x="1147" y="1637"/>
                      <a:pt x="1150" y="1637"/>
                      <a:pt x="1152" y="1636"/>
                    </a:cubicBezTo>
                    <a:cubicBezTo>
                      <a:pt x="1154" y="1635"/>
                      <a:pt x="1156" y="1634"/>
                      <a:pt x="1158" y="1633"/>
                    </a:cubicBezTo>
                    <a:cubicBezTo>
                      <a:pt x="1160" y="1632"/>
                      <a:pt x="1162" y="1631"/>
                      <a:pt x="1163" y="1630"/>
                    </a:cubicBezTo>
                    <a:cubicBezTo>
                      <a:pt x="1167" y="1628"/>
                      <a:pt x="1170" y="1625"/>
                      <a:pt x="1173" y="1622"/>
                    </a:cubicBezTo>
                    <a:lnTo>
                      <a:pt x="1438" y="1357"/>
                    </a:lnTo>
                    <a:cubicBezTo>
                      <a:pt x="1464" y="1331"/>
                      <a:pt x="1464" y="1289"/>
                      <a:pt x="1438" y="1263"/>
                    </a:cubicBezTo>
                    <a:cubicBezTo>
                      <a:pt x="1412" y="1237"/>
                      <a:pt x="1370" y="1237"/>
                      <a:pt x="1343" y="1263"/>
                    </a:cubicBezTo>
                    <a:lnTo>
                      <a:pt x="1193" y="1414"/>
                    </a:lnTo>
                    <a:lnTo>
                      <a:pt x="1193" y="1171"/>
                    </a:lnTo>
                    <a:lnTo>
                      <a:pt x="1689" y="1171"/>
                    </a:lnTo>
                    <a:cubicBezTo>
                      <a:pt x="1942" y="1171"/>
                      <a:pt x="2148" y="966"/>
                      <a:pt x="2148" y="713"/>
                    </a:cubicBezTo>
                    <a:cubicBezTo>
                      <a:pt x="2148" y="460"/>
                      <a:pt x="1942" y="255"/>
                      <a:pt x="1689" y="255"/>
                    </a:cubicBezTo>
                    <a:close/>
                  </a:path>
                </a:pathLst>
              </a:custGeom>
              <a:solidFill>
                <a:srgbClr val="FFFFFF"/>
              </a:solidFill>
              <a:ln w="19050">
                <a:noFill/>
                <a:miter lim="800000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53" name="Text2" descr="749d8256-abef-42e2-bf2b-7dc4216a4ba3"/>
              <p:cNvSpPr txBox="1"/>
              <p:nvPr/>
            </p:nvSpPr>
            <p:spPr>
              <a:xfrm>
                <a:off x="7499931" y="3012677"/>
                <a:ext cx="3437261" cy="56586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紧张常伴随情绪体验，使植物神经功能改变，引起心率等生理变化。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54" name="Bullet2" descr="6af9ea19-ee11-4255-bd79-d232e6f45c04"/>
              <p:cNvSpPr txBox="1"/>
              <p:nvPr/>
            </p:nvSpPr>
            <p:spPr>
              <a:xfrm flipH="1">
                <a:off x="7499931" y="2666446"/>
                <a:ext cx="3437261" cy="34623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紧张引发的情绪反应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  <p:sp>
          <p:nvSpPr>
            <p:cNvPr id="47" name="1" descr="a679c0d2-38c2-4f4f-801c-572fb22abad8"/>
            <p:cNvSpPr/>
            <p:nvPr/>
          </p:nvSpPr>
          <p:spPr bwMode="gray">
            <a:xfrm>
              <a:off x="4350878" y="3627088"/>
              <a:ext cx="1163415" cy="1005903"/>
            </a:xfrm>
            <a:prstGeom prst="hexagon">
              <a:avLst>
                <a:gd name="adj" fmla="val 28896"/>
                <a:gd name="vf" fmla="val 115470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19050">
              <a:noFill/>
              <a:miter lim="8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sp>
          <p:nvSpPr>
            <p:cNvPr id="43" name="2" descr="4021b2f8-79f1-4307-881e-83002f0b1cfa"/>
            <p:cNvSpPr/>
            <p:nvPr/>
          </p:nvSpPr>
          <p:spPr bwMode="gray">
            <a:xfrm>
              <a:off x="6677707" y="3627088"/>
              <a:ext cx="1163415" cy="1005903"/>
            </a:xfrm>
            <a:prstGeom prst="hexagon">
              <a:avLst>
                <a:gd name="adj" fmla="val 28896"/>
                <a:gd name="vf" fmla="val 115470"/>
              </a:avLst>
            </a:prstGeom>
            <a:solidFill>
              <a:schemeClr val="tx2">
                <a:lumMod val="20000"/>
                <a:lumOff val="80000"/>
                <a:alpha val="80000"/>
              </a:schemeClr>
            </a:solidFill>
            <a:ln w="19050">
              <a:noFill/>
              <a:miter lim="8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grpSp>
          <p:nvGrpSpPr>
            <p:cNvPr id="64" name="组合 63" descr="d8bb3f63-1389-44a4-a1bb-8fb2e46cecf4"/>
            <p:cNvGrpSpPr/>
            <p:nvPr/>
          </p:nvGrpSpPr>
          <p:grpSpPr>
            <a:xfrm>
              <a:off x="1254808" y="4634636"/>
              <a:ext cx="4841193" cy="1005903"/>
              <a:chOff x="1254808" y="4634636"/>
              <a:chExt cx="4841193" cy="1005903"/>
            </a:xfrm>
          </p:grpSpPr>
          <p:sp>
            <p:nvSpPr>
              <p:cNvPr id="39" name="IconBackground3" descr="0bdc80b7-719c-41ff-be98-af0cfe21f9da"/>
              <p:cNvSpPr/>
              <p:nvPr/>
            </p:nvSpPr>
            <p:spPr bwMode="gray">
              <a:xfrm>
                <a:off x="4932586" y="4634636"/>
                <a:ext cx="1163415" cy="1005903"/>
              </a:xfrm>
              <a:prstGeom prst="hexagon">
                <a:avLst>
                  <a:gd name="adj" fmla="val 28896"/>
                  <a:gd name="vf" fmla="val 115470"/>
                </a:avLst>
              </a:prstGeom>
              <a:solidFill>
                <a:schemeClr val="accent1"/>
              </a:solidFill>
              <a:ln w="19050">
                <a:noFill/>
                <a:miter lim="800000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40" name="Icon3" descr="187597ab-9cc3-4e98-a7c3-83c1348ccb0a"/>
              <p:cNvSpPr/>
              <p:nvPr/>
            </p:nvSpPr>
            <p:spPr bwMode="gray">
              <a:xfrm>
                <a:off x="5352192" y="4918723"/>
                <a:ext cx="324204" cy="437730"/>
              </a:xfrm>
              <a:custGeom>
                <a:avLst/>
                <a:gdLst>
                  <a:gd name="T0" fmla="*/ 416 w 2252"/>
                  <a:gd name="T1" fmla="*/ 1938 h 3045"/>
                  <a:gd name="T2" fmla="*/ 1837 w 2252"/>
                  <a:gd name="T3" fmla="*/ 1938 h 3045"/>
                  <a:gd name="T4" fmla="*/ 1837 w 2252"/>
                  <a:gd name="T5" fmla="*/ 2643 h 3045"/>
                  <a:gd name="T6" fmla="*/ 416 w 2252"/>
                  <a:gd name="T7" fmla="*/ 2643 h 3045"/>
                  <a:gd name="T8" fmla="*/ 416 w 2252"/>
                  <a:gd name="T9" fmla="*/ 1938 h 3045"/>
                  <a:gd name="T10" fmla="*/ 2252 w 2252"/>
                  <a:gd name="T11" fmla="*/ 2833 h 3045"/>
                  <a:gd name="T12" fmla="*/ 2252 w 2252"/>
                  <a:gd name="T13" fmla="*/ 2874 h 3045"/>
                  <a:gd name="T14" fmla="*/ 2081 w 2252"/>
                  <a:gd name="T15" fmla="*/ 3045 h 3045"/>
                  <a:gd name="T16" fmla="*/ 171 w 2252"/>
                  <a:gd name="T17" fmla="*/ 3045 h 3045"/>
                  <a:gd name="T18" fmla="*/ 0 w 2252"/>
                  <a:gd name="T19" fmla="*/ 2874 h 3045"/>
                  <a:gd name="T20" fmla="*/ 0 w 2252"/>
                  <a:gd name="T21" fmla="*/ 2833 h 3045"/>
                  <a:gd name="T22" fmla="*/ 67 w 2252"/>
                  <a:gd name="T23" fmla="*/ 2766 h 3045"/>
                  <a:gd name="T24" fmla="*/ 159 w 2252"/>
                  <a:gd name="T25" fmla="*/ 2766 h 3045"/>
                  <a:gd name="T26" fmla="*/ 159 w 2252"/>
                  <a:gd name="T27" fmla="*/ 1745 h 3045"/>
                  <a:gd name="T28" fmla="*/ 225 w 2252"/>
                  <a:gd name="T29" fmla="*/ 1679 h 3045"/>
                  <a:gd name="T30" fmla="*/ 2027 w 2252"/>
                  <a:gd name="T31" fmla="*/ 1679 h 3045"/>
                  <a:gd name="T32" fmla="*/ 2094 w 2252"/>
                  <a:gd name="T33" fmla="*/ 1745 h 3045"/>
                  <a:gd name="T34" fmla="*/ 2094 w 2252"/>
                  <a:gd name="T35" fmla="*/ 2766 h 3045"/>
                  <a:gd name="T36" fmla="*/ 2186 w 2252"/>
                  <a:gd name="T37" fmla="*/ 2766 h 3045"/>
                  <a:gd name="T38" fmla="*/ 2252 w 2252"/>
                  <a:gd name="T39" fmla="*/ 2833 h 3045"/>
                  <a:gd name="T40" fmla="*/ 1970 w 2252"/>
                  <a:gd name="T41" fmla="*/ 1872 h 3045"/>
                  <a:gd name="T42" fmla="*/ 1903 w 2252"/>
                  <a:gd name="T43" fmla="*/ 1805 h 3045"/>
                  <a:gd name="T44" fmla="*/ 349 w 2252"/>
                  <a:gd name="T45" fmla="*/ 1805 h 3045"/>
                  <a:gd name="T46" fmla="*/ 282 w 2252"/>
                  <a:gd name="T47" fmla="*/ 1872 h 3045"/>
                  <a:gd name="T48" fmla="*/ 282 w 2252"/>
                  <a:gd name="T49" fmla="*/ 2709 h 3045"/>
                  <a:gd name="T50" fmla="*/ 349 w 2252"/>
                  <a:gd name="T51" fmla="*/ 2776 h 3045"/>
                  <a:gd name="T52" fmla="*/ 1903 w 2252"/>
                  <a:gd name="T53" fmla="*/ 2776 h 3045"/>
                  <a:gd name="T54" fmla="*/ 1970 w 2252"/>
                  <a:gd name="T55" fmla="*/ 2709 h 3045"/>
                  <a:gd name="T56" fmla="*/ 1970 w 2252"/>
                  <a:gd name="T57" fmla="*/ 1872 h 3045"/>
                  <a:gd name="T58" fmla="*/ 1689 w 2252"/>
                  <a:gd name="T59" fmla="*/ 255 h 3045"/>
                  <a:gd name="T60" fmla="*/ 1600 w 2252"/>
                  <a:gd name="T61" fmla="*/ 263 h 3045"/>
                  <a:gd name="T62" fmla="*/ 1112 w 2252"/>
                  <a:gd name="T63" fmla="*/ 0 h 3045"/>
                  <a:gd name="T64" fmla="*/ 533 w 2252"/>
                  <a:gd name="T65" fmla="*/ 493 h 3045"/>
                  <a:gd name="T66" fmla="*/ 449 w 2252"/>
                  <a:gd name="T67" fmla="*/ 483 h 3045"/>
                  <a:gd name="T68" fmla="*/ 105 w 2252"/>
                  <a:gd name="T69" fmla="*/ 827 h 3045"/>
                  <a:gd name="T70" fmla="*/ 449 w 2252"/>
                  <a:gd name="T71" fmla="*/ 1171 h 3045"/>
                  <a:gd name="T72" fmla="*/ 1060 w 2252"/>
                  <a:gd name="T73" fmla="*/ 1171 h 3045"/>
                  <a:gd name="T74" fmla="*/ 1060 w 2252"/>
                  <a:gd name="T75" fmla="*/ 1414 h 3045"/>
                  <a:gd name="T76" fmla="*/ 909 w 2252"/>
                  <a:gd name="T77" fmla="*/ 1263 h 3045"/>
                  <a:gd name="T78" fmla="*/ 815 w 2252"/>
                  <a:gd name="T79" fmla="*/ 1263 h 3045"/>
                  <a:gd name="T80" fmla="*/ 815 w 2252"/>
                  <a:gd name="T81" fmla="*/ 1357 h 3045"/>
                  <a:gd name="T82" fmla="*/ 1079 w 2252"/>
                  <a:gd name="T83" fmla="*/ 1622 h 3045"/>
                  <a:gd name="T84" fmla="*/ 1089 w 2252"/>
                  <a:gd name="T85" fmla="*/ 1630 h 3045"/>
                  <a:gd name="T86" fmla="*/ 1094 w 2252"/>
                  <a:gd name="T87" fmla="*/ 1633 h 3045"/>
                  <a:gd name="T88" fmla="*/ 1101 w 2252"/>
                  <a:gd name="T89" fmla="*/ 1636 h 3045"/>
                  <a:gd name="T90" fmla="*/ 1107 w 2252"/>
                  <a:gd name="T91" fmla="*/ 1638 h 3045"/>
                  <a:gd name="T92" fmla="*/ 1113 w 2252"/>
                  <a:gd name="T93" fmla="*/ 1640 h 3045"/>
                  <a:gd name="T94" fmla="*/ 1126 w 2252"/>
                  <a:gd name="T95" fmla="*/ 1641 h 3045"/>
                  <a:gd name="T96" fmla="*/ 1139 w 2252"/>
                  <a:gd name="T97" fmla="*/ 1640 h 3045"/>
                  <a:gd name="T98" fmla="*/ 1145 w 2252"/>
                  <a:gd name="T99" fmla="*/ 1638 h 3045"/>
                  <a:gd name="T100" fmla="*/ 1152 w 2252"/>
                  <a:gd name="T101" fmla="*/ 1636 h 3045"/>
                  <a:gd name="T102" fmla="*/ 1158 w 2252"/>
                  <a:gd name="T103" fmla="*/ 1633 h 3045"/>
                  <a:gd name="T104" fmla="*/ 1163 w 2252"/>
                  <a:gd name="T105" fmla="*/ 1630 h 3045"/>
                  <a:gd name="T106" fmla="*/ 1173 w 2252"/>
                  <a:gd name="T107" fmla="*/ 1622 h 3045"/>
                  <a:gd name="T108" fmla="*/ 1438 w 2252"/>
                  <a:gd name="T109" fmla="*/ 1357 h 3045"/>
                  <a:gd name="T110" fmla="*/ 1438 w 2252"/>
                  <a:gd name="T111" fmla="*/ 1263 h 3045"/>
                  <a:gd name="T112" fmla="*/ 1343 w 2252"/>
                  <a:gd name="T113" fmla="*/ 1263 h 3045"/>
                  <a:gd name="T114" fmla="*/ 1193 w 2252"/>
                  <a:gd name="T115" fmla="*/ 1414 h 3045"/>
                  <a:gd name="T116" fmla="*/ 1193 w 2252"/>
                  <a:gd name="T117" fmla="*/ 1171 h 3045"/>
                  <a:gd name="T118" fmla="*/ 1689 w 2252"/>
                  <a:gd name="T119" fmla="*/ 1171 h 3045"/>
                  <a:gd name="T120" fmla="*/ 2148 w 2252"/>
                  <a:gd name="T121" fmla="*/ 713 h 3045"/>
                  <a:gd name="T122" fmla="*/ 1689 w 2252"/>
                  <a:gd name="T123" fmla="*/ 255 h 30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52" h="3045">
                    <a:moveTo>
                      <a:pt x="416" y="1938"/>
                    </a:moveTo>
                    <a:lnTo>
                      <a:pt x="1837" y="1938"/>
                    </a:lnTo>
                    <a:lnTo>
                      <a:pt x="1837" y="2643"/>
                    </a:lnTo>
                    <a:lnTo>
                      <a:pt x="416" y="2643"/>
                    </a:lnTo>
                    <a:lnTo>
                      <a:pt x="416" y="1938"/>
                    </a:lnTo>
                    <a:close/>
                    <a:moveTo>
                      <a:pt x="2252" y="2833"/>
                    </a:moveTo>
                    <a:lnTo>
                      <a:pt x="2252" y="2874"/>
                    </a:lnTo>
                    <a:cubicBezTo>
                      <a:pt x="2252" y="2968"/>
                      <a:pt x="2176" y="3045"/>
                      <a:pt x="2081" y="3045"/>
                    </a:cubicBezTo>
                    <a:lnTo>
                      <a:pt x="171" y="3045"/>
                    </a:lnTo>
                    <a:cubicBezTo>
                      <a:pt x="77" y="3045"/>
                      <a:pt x="0" y="2968"/>
                      <a:pt x="0" y="2874"/>
                    </a:cubicBezTo>
                    <a:lnTo>
                      <a:pt x="0" y="2833"/>
                    </a:lnTo>
                    <a:cubicBezTo>
                      <a:pt x="0" y="2796"/>
                      <a:pt x="30" y="2766"/>
                      <a:pt x="67" y="2766"/>
                    </a:cubicBezTo>
                    <a:lnTo>
                      <a:pt x="159" y="2766"/>
                    </a:lnTo>
                    <a:lnTo>
                      <a:pt x="159" y="1745"/>
                    </a:lnTo>
                    <a:cubicBezTo>
                      <a:pt x="159" y="1708"/>
                      <a:pt x="189" y="1679"/>
                      <a:pt x="225" y="1679"/>
                    </a:cubicBezTo>
                    <a:lnTo>
                      <a:pt x="2027" y="1679"/>
                    </a:lnTo>
                    <a:cubicBezTo>
                      <a:pt x="2064" y="1679"/>
                      <a:pt x="2094" y="1708"/>
                      <a:pt x="2094" y="1745"/>
                    </a:cubicBezTo>
                    <a:lnTo>
                      <a:pt x="2094" y="2766"/>
                    </a:lnTo>
                    <a:lnTo>
                      <a:pt x="2186" y="2766"/>
                    </a:lnTo>
                    <a:cubicBezTo>
                      <a:pt x="2222" y="2766"/>
                      <a:pt x="2252" y="2796"/>
                      <a:pt x="2252" y="2833"/>
                    </a:cubicBezTo>
                    <a:close/>
                    <a:moveTo>
                      <a:pt x="1970" y="1872"/>
                    </a:moveTo>
                    <a:cubicBezTo>
                      <a:pt x="1970" y="1835"/>
                      <a:pt x="1940" y="1805"/>
                      <a:pt x="1903" y="1805"/>
                    </a:cubicBezTo>
                    <a:lnTo>
                      <a:pt x="349" y="1805"/>
                    </a:lnTo>
                    <a:cubicBezTo>
                      <a:pt x="312" y="1805"/>
                      <a:pt x="282" y="1835"/>
                      <a:pt x="282" y="1872"/>
                    </a:cubicBezTo>
                    <a:lnTo>
                      <a:pt x="282" y="2709"/>
                    </a:lnTo>
                    <a:cubicBezTo>
                      <a:pt x="282" y="2746"/>
                      <a:pt x="312" y="2776"/>
                      <a:pt x="349" y="2776"/>
                    </a:cubicBezTo>
                    <a:lnTo>
                      <a:pt x="1903" y="2776"/>
                    </a:lnTo>
                    <a:cubicBezTo>
                      <a:pt x="1940" y="2776"/>
                      <a:pt x="1970" y="2746"/>
                      <a:pt x="1970" y="2709"/>
                    </a:cubicBezTo>
                    <a:lnTo>
                      <a:pt x="1970" y="1872"/>
                    </a:lnTo>
                    <a:close/>
                    <a:moveTo>
                      <a:pt x="1689" y="255"/>
                    </a:moveTo>
                    <a:cubicBezTo>
                      <a:pt x="1659" y="255"/>
                      <a:pt x="1630" y="257"/>
                      <a:pt x="1600" y="263"/>
                    </a:cubicBezTo>
                    <a:cubicBezTo>
                      <a:pt x="1493" y="100"/>
                      <a:pt x="1310" y="0"/>
                      <a:pt x="1112" y="0"/>
                    </a:cubicBezTo>
                    <a:cubicBezTo>
                      <a:pt x="820" y="0"/>
                      <a:pt x="578" y="214"/>
                      <a:pt x="533" y="493"/>
                    </a:cubicBezTo>
                    <a:cubicBezTo>
                      <a:pt x="506" y="487"/>
                      <a:pt x="478" y="483"/>
                      <a:pt x="449" y="483"/>
                    </a:cubicBezTo>
                    <a:cubicBezTo>
                      <a:pt x="259" y="483"/>
                      <a:pt x="105" y="637"/>
                      <a:pt x="105" y="827"/>
                    </a:cubicBezTo>
                    <a:cubicBezTo>
                      <a:pt x="105" y="1017"/>
                      <a:pt x="259" y="1171"/>
                      <a:pt x="449" y="1171"/>
                    </a:cubicBezTo>
                    <a:lnTo>
                      <a:pt x="1060" y="1171"/>
                    </a:lnTo>
                    <a:lnTo>
                      <a:pt x="1060" y="1414"/>
                    </a:lnTo>
                    <a:lnTo>
                      <a:pt x="909" y="1263"/>
                    </a:lnTo>
                    <a:cubicBezTo>
                      <a:pt x="883" y="1237"/>
                      <a:pt x="841" y="1237"/>
                      <a:pt x="815" y="1263"/>
                    </a:cubicBezTo>
                    <a:cubicBezTo>
                      <a:pt x="789" y="1289"/>
                      <a:pt x="789" y="1331"/>
                      <a:pt x="815" y="1357"/>
                    </a:cubicBezTo>
                    <a:lnTo>
                      <a:pt x="1079" y="1622"/>
                    </a:lnTo>
                    <a:cubicBezTo>
                      <a:pt x="1082" y="1625"/>
                      <a:pt x="1086" y="1628"/>
                      <a:pt x="1089" y="1630"/>
                    </a:cubicBezTo>
                    <a:cubicBezTo>
                      <a:pt x="1091" y="1631"/>
                      <a:pt x="1093" y="1632"/>
                      <a:pt x="1094" y="1633"/>
                    </a:cubicBezTo>
                    <a:cubicBezTo>
                      <a:pt x="1096" y="1634"/>
                      <a:pt x="1098" y="1635"/>
                      <a:pt x="1101" y="1636"/>
                    </a:cubicBezTo>
                    <a:cubicBezTo>
                      <a:pt x="1103" y="1637"/>
                      <a:pt x="1105" y="1638"/>
                      <a:pt x="1107" y="1638"/>
                    </a:cubicBezTo>
                    <a:cubicBezTo>
                      <a:pt x="1109" y="1639"/>
                      <a:pt x="1111" y="1639"/>
                      <a:pt x="1113" y="1640"/>
                    </a:cubicBezTo>
                    <a:cubicBezTo>
                      <a:pt x="1118" y="1641"/>
                      <a:pt x="1122" y="1641"/>
                      <a:pt x="1126" y="1641"/>
                    </a:cubicBezTo>
                    <a:cubicBezTo>
                      <a:pt x="1131" y="1641"/>
                      <a:pt x="1135" y="1641"/>
                      <a:pt x="1139" y="1640"/>
                    </a:cubicBezTo>
                    <a:cubicBezTo>
                      <a:pt x="1141" y="1639"/>
                      <a:pt x="1143" y="1639"/>
                      <a:pt x="1145" y="1638"/>
                    </a:cubicBezTo>
                    <a:cubicBezTo>
                      <a:pt x="1147" y="1637"/>
                      <a:pt x="1150" y="1637"/>
                      <a:pt x="1152" y="1636"/>
                    </a:cubicBezTo>
                    <a:cubicBezTo>
                      <a:pt x="1154" y="1635"/>
                      <a:pt x="1156" y="1634"/>
                      <a:pt x="1158" y="1633"/>
                    </a:cubicBezTo>
                    <a:cubicBezTo>
                      <a:pt x="1160" y="1632"/>
                      <a:pt x="1162" y="1631"/>
                      <a:pt x="1163" y="1630"/>
                    </a:cubicBezTo>
                    <a:cubicBezTo>
                      <a:pt x="1167" y="1628"/>
                      <a:pt x="1170" y="1625"/>
                      <a:pt x="1173" y="1622"/>
                    </a:cubicBezTo>
                    <a:lnTo>
                      <a:pt x="1438" y="1357"/>
                    </a:lnTo>
                    <a:cubicBezTo>
                      <a:pt x="1464" y="1331"/>
                      <a:pt x="1464" y="1289"/>
                      <a:pt x="1438" y="1263"/>
                    </a:cubicBezTo>
                    <a:cubicBezTo>
                      <a:pt x="1412" y="1237"/>
                      <a:pt x="1370" y="1237"/>
                      <a:pt x="1343" y="1263"/>
                    </a:cubicBezTo>
                    <a:lnTo>
                      <a:pt x="1193" y="1414"/>
                    </a:lnTo>
                    <a:lnTo>
                      <a:pt x="1193" y="1171"/>
                    </a:lnTo>
                    <a:lnTo>
                      <a:pt x="1689" y="1171"/>
                    </a:lnTo>
                    <a:cubicBezTo>
                      <a:pt x="1942" y="1171"/>
                      <a:pt x="2148" y="966"/>
                      <a:pt x="2148" y="713"/>
                    </a:cubicBezTo>
                    <a:cubicBezTo>
                      <a:pt x="2148" y="460"/>
                      <a:pt x="1942" y="255"/>
                      <a:pt x="1689" y="255"/>
                    </a:cubicBezTo>
                    <a:close/>
                  </a:path>
                </a:pathLst>
              </a:custGeom>
              <a:solidFill>
                <a:srgbClr val="FFFFFF"/>
              </a:solidFill>
              <a:ln w="19050">
                <a:noFill/>
                <a:miter lim="800000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41" name="Text3" descr="01637a09-6437-44de-9b19-bcf42f834a15"/>
              <p:cNvSpPr txBox="1"/>
              <p:nvPr/>
            </p:nvSpPr>
            <p:spPr>
              <a:xfrm>
                <a:off x="1254808" y="5027771"/>
                <a:ext cx="3437261" cy="56586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紧张通过下丘脑和激素影响免疫功能，降低儿童对病毒等的抵抗力。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42" name="Bullet3" descr="400fe51b-3760-4247-a21d-e417efc9f2df"/>
              <p:cNvSpPr txBox="1"/>
              <p:nvPr/>
            </p:nvSpPr>
            <p:spPr>
              <a:xfrm flipH="1">
                <a:off x="1254808" y="4681540"/>
                <a:ext cx="3437261" cy="34623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紧张对免疫功能的干扰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  <p:grpSp>
          <p:nvGrpSpPr>
            <p:cNvPr id="65" name="组合 64" descr="d40d25dd-58ba-4c71-a2f6-8f1507b1df11"/>
            <p:cNvGrpSpPr/>
            <p:nvPr/>
          </p:nvGrpSpPr>
          <p:grpSpPr>
            <a:xfrm>
              <a:off x="6096002" y="4634636"/>
              <a:ext cx="4841190" cy="1005903"/>
              <a:chOff x="6096002" y="4634636"/>
              <a:chExt cx="4841190" cy="1005903"/>
            </a:xfrm>
          </p:grpSpPr>
          <p:sp>
            <p:nvSpPr>
              <p:cNvPr id="35" name="IconBackground4" descr="1b157b40-cb73-4cba-a2f5-30ffbbd4510c"/>
              <p:cNvSpPr/>
              <p:nvPr/>
            </p:nvSpPr>
            <p:spPr bwMode="gray">
              <a:xfrm>
                <a:off x="6096002" y="4634636"/>
                <a:ext cx="1163415" cy="1005903"/>
              </a:xfrm>
              <a:prstGeom prst="hexagon">
                <a:avLst>
                  <a:gd name="adj" fmla="val 28896"/>
                  <a:gd name="vf" fmla="val 115470"/>
                </a:avLst>
              </a:prstGeom>
              <a:solidFill>
                <a:schemeClr val="tx2">
                  <a:alpha val="80000"/>
                </a:schemeClr>
              </a:solidFill>
              <a:ln w="19050">
                <a:noFill/>
                <a:miter lim="800000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36" name="Icon4" descr="e4cca2ca-744f-46e0-9ba8-9ba9a97f349c"/>
              <p:cNvSpPr/>
              <p:nvPr/>
            </p:nvSpPr>
            <p:spPr bwMode="gray">
              <a:xfrm>
                <a:off x="6515608" y="4918723"/>
                <a:ext cx="324204" cy="437730"/>
              </a:xfrm>
              <a:custGeom>
                <a:avLst/>
                <a:gdLst>
                  <a:gd name="T0" fmla="*/ 416 w 2252"/>
                  <a:gd name="T1" fmla="*/ 1938 h 3045"/>
                  <a:gd name="T2" fmla="*/ 1837 w 2252"/>
                  <a:gd name="T3" fmla="*/ 1938 h 3045"/>
                  <a:gd name="T4" fmla="*/ 1837 w 2252"/>
                  <a:gd name="T5" fmla="*/ 2643 h 3045"/>
                  <a:gd name="T6" fmla="*/ 416 w 2252"/>
                  <a:gd name="T7" fmla="*/ 2643 h 3045"/>
                  <a:gd name="T8" fmla="*/ 416 w 2252"/>
                  <a:gd name="T9" fmla="*/ 1938 h 3045"/>
                  <a:gd name="T10" fmla="*/ 2252 w 2252"/>
                  <a:gd name="T11" fmla="*/ 2833 h 3045"/>
                  <a:gd name="T12" fmla="*/ 2252 w 2252"/>
                  <a:gd name="T13" fmla="*/ 2874 h 3045"/>
                  <a:gd name="T14" fmla="*/ 2081 w 2252"/>
                  <a:gd name="T15" fmla="*/ 3045 h 3045"/>
                  <a:gd name="T16" fmla="*/ 171 w 2252"/>
                  <a:gd name="T17" fmla="*/ 3045 h 3045"/>
                  <a:gd name="T18" fmla="*/ 0 w 2252"/>
                  <a:gd name="T19" fmla="*/ 2874 h 3045"/>
                  <a:gd name="T20" fmla="*/ 0 w 2252"/>
                  <a:gd name="T21" fmla="*/ 2833 h 3045"/>
                  <a:gd name="T22" fmla="*/ 67 w 2252"/>
                  <a:gd name="T23" fmla="*/ 2766 h 3045"/>
                  <a:gd name="T24" fmla="*/ 159 w 2252"/>
                  <a:gd name="T25" fmla="*/ 2766 h 3045"/>
                  <a:gd name="T26" fmla="*/ 159 w 2252"/>
                  <a:gd name="T27" fmla="*/ 1745 h 3045"/>
                  <a:gd name="T28" fmla="*/ 225 w 2252"/>
                  <a:gd name="T29" fmla="*/ 1679 h 3045"/>
                  <a:gd name="T30" fmla="*/ 2027 w 2252"/>
                  <a:gd name="T31" fmla="*/ 1679 h 3045"/>
                  <a:gd name="T32" fmla="*/ 2094 w 2252"/>
                  <a:gd name="T33" fmla="*/ 1745 h 3045"/>
                  <a:gd name="T34" fmla="*/ 2094 w 2252"/>
                  <a:gd name="T35" fmla="*/ 2766 h 3045"/>
                  <a:gd name="T36" fmla="*/ 2186 w 2252"/>
                  <a:gd name="T37" fmla="*/ 2766 h 3045"/>
                  <a:gd name="T38" fmla="*/ 2252 w 2252"/>
                  <a:gd name="T39" fmla="*/ 2833 h 3045"/>
                  <a:gd name="T40" fmla="*/ 1970 w 2252"/>
                  <a:gd name="T41" fmla="*/ 1872 h 3045"/>
                  <a:gd name="T42" fmla="*/ 1903 w 2252"/>
                  <a:gd name="T43" fmla="*/ 1805 h 3045"/>
                  <a:gd name="T44" fmla="*/ 349 w 2252"/>
                  <a:gd name="T45" fmla="*/ 1805 h 3045"/>
                  <a:gd name="T46" fmla="*/ 282 w 2252"/>
                  <a:gd name="T47" fmla="*/ 1872 h 3045"/>
                  <a:gd name="T48" fmla="*/ 282 w 2252"/>
                  <a:gd name="T49" fmla="*/ 2709 h 3045"/>
                  <a:gd name="T50" fmla="*/ 349 w 2252"/>
                  <a:gd name="T51" fmla="*/ 2776 h 3045"/>
                  <a:gd name="T52" fmla="*/ 1903 w 2252"/>
                  <a:gd name="T53" fmla="*/ 2776 h 3045"/>
                  <a:gd name="T54" fmla="*/ 1970 w 2252"/>
                  <a:gd name="T55" fmla="*/ 2709 h 3045"/>
                  <a:gd name="T56" fmla="*/ 1970 w 2252"/>
                  <a:gd name="T57" fmla="*/ 1872 h 3045"/>
                  <a:gd name="T58" fmla="*/ 1689 w 2252"/>
                  <a:gd name="T59" fmla="*/ 255 h 3045"/>
                  <a:gd name="T60" fmla="*/ 1600 w 2252"/>
                  <a:gd name="T61" fmla="*/ 263 h 3045"/>
                  <a:gd name="T62" fmla="*/ 1112 w 2252"/>
                  <a:gd name="T63" fmla="*/ 0 h 3045"/>
                  <a:gd name="T64" fmla="*/ 533 w 2252"/>
                  <a:gd name="T65" fmla="*/ 493 h 3045"/>
                  <a:gd name="T66" fmla="*/ 449 w 2252"/>
                  <a:gd name="T67" fmla="*/ 483 h 3045"/>
                  <a:gd name="T68" fmla="*/ 105 w 2252"/>
                  <a:gd name="T69" fmla="*/ 827 h 3045"/>
                  <a:gd name="T70" fmla="*/ 449 w 2252"/>
                  <a:gd name="T71" fmla="*/ 1171 h 3045"/>
                  <a:gd name="T72" fmla="*/ 1060 w 2252"/>
                  <a:gd name="T73" fmla="*/ 1171 h 3045"/>
                  <a:gd name="T74" fmla="*/ 1060 w 2252"/>
                  <a:gd name="T75" fmla="*/ 1414 h 3045"/>
                  <a:gd name="T76" fmla="*/ 909 w 2252"/>
                  <a:gd name="T77" fmla="*/ 1263 h 3045"/>
                  <a:gd name="T78" fmla="*/ 815 w 2252"/>
                  <a:gd name="T79" fmla="*/ 1263 h 3045"/>
                  <a:gd name="T80" fmla="*/ 815 w 2252"/>
                  <a:gd name="T81" fmla="*/ 1357 h 3045"/>
                  <a:gd name="T82" fmla="*/ 1079 w 2252"/>
                  <a:gd name="T83" fmla="*/ 1622 h 3045"/>
                  <a:gd name="T84" fmla="*/ 1089 w 2252"/>
                  <a:gd name="T85" fmla="*/ 1630 h 3045"/>
                  <a:gd name="T86" fmla="*/ 1094 w 2252"/>
                  <a:gd name="T87" fmla="*/ 1633 h 3045"/>
                  <a:gd name="T88" fmla="*/ 1101 w 2252"/>
                  <a:gd name="T89" fmla="*/ 1636 h 3045"/>
                  <a:gd name="T90" fmla="*/ 1107 w 2252"/>
                  <a:gd name="T91" fmla="*/ 1638 h 3045"/>
                  <a:gd name="T92" fmla="*/ 1113 w 2252"/>
                  <a:gd name="T93" fmla="*/ 1640 h 3045"/>
                  <a:gd name="T94" fmla="*/ 1126 w 2252"/>
                  <a:gd name="T95" fmla="*/ 1641 h 3045"/>
                  <a:gd name="T96" fmla="*/ 1139 w 2252"/>
                  <a:gd name="T97" fmla="*/ 1640 h 3045"/>
                  <a:gd name="T98" fmla="*/ 1145 w 2252"/>
                  <a:gd name="T99" fmla="*/ 1638 h 3045"/>
                  <a:gd name="T100" fmla="*/ 1152 w 2252"/>
                  <a:gd name="T101" fmla="*/ 1636 h 3045"/>
                  <a:gd name="T102" fmla="*/ 1158 w 2252"/>
                  <a:gd name="T103" fmla="*/ 1633 h 3045"/>
                  <a:gd name="T104" fmla="*/ 1163 w 2252"/>
                  <a:gd name="T105" fmla="*/ 1630 h 3045"/>
                  <a:gd name="T106" fmla="*/ 1173 w 2252"/>
                  <a:gd name="T107" fmla="*/ 1622 h 3045"/>
                  <a:gd name="T108" fmla="*/ 1438 w 2252"/>
                  <a:gd name="T109" fmla="*/ 1357 h 3045"/>
                  <a:gd name="T110" fmla="*/ 1438 w 2252"/>
                  <a:gd name="T111" fmla="*/ 1263 h 3045"/>
                  <a:gd name="T112" fmla="*/ 1343 w 2252"/>
                  <a:gd name="T113" fmla="*/ 1263 h 3045"/>
                  <a:gd name="T114" fmla="*/ 1193 w 2252"/>
                  <a:gd name="T115" fmla="*/ 1414 h 3045"/>
                  <a:gd name="T116" fmla="*/ 1193 w 2252"/>
                  <a:gd name="T117" fmla="*/ 1171 h 3045"/>
                  <a:gd name="T118" fmla="*/ 1689 w 2252"/>
                  <a:gd name="T119" fmla="*/ 1171 h 3045"/>
                  <a:gd name="T120" fmla="*/ 2148 w 2252"/>
                  <a:gd name="T121" fmla="*/ 713 h 3045"/>
                  <a:gd name="T122" fmla="*/ 1689 w 2252"/>
                  <a:gd name="T123" fmla="*/ 255 h 30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52" h="3045">
                    <a:moveTo>
                      <a:pt x="416" y="1938"/>
                    </a:moveTo>
                    <a:lnTo>
                      <a:pt x="1837" y="1938"/>
                    </a:lnTo>
                    <a:lnTo>
                      <a:pt x="1837" y="2643"/>
                    </a:lnTo>
                    <a:lnTo>
                      <a:pt x="416" y="2643"/>
                    </a:lnTo>
                    <a:lnTo>
                      <a:pt x="416" y="1938"/>
                    </a:lnTo>
                    <a:close/>
                    <a:moveTo>
                      <a:pt x="2252" y="2833"/>
                    </a:moveTo>
                    <a:lnTo>
                      <a:pt x="2252" y="2874"/>
                    </a:lnTo>
                    <a:cubicBezTo>
                      <a:pt x="2252" y="2968"/>
                      <a:pt x="2176" y="3045"/>
                      <a:pt x="2081" y="3045"/>
                    </a:cubicBezTo>
                    <a:lnTo>
                      <a:pt x="171" y="3045"/>
                    </a:lnTo>
                    <a:cubicBezTo>
                      <a:pt x="77" y="3045"/>
                      <a:pt x="0" y="2968"/>
                      <a:pt x="0" y="2874"/>
                    </a:cubicBezTo>
                    <a:lnTo>
                      <a:pt x="0" y="2833"/>
                    </a:lnTo>
                    <a:cubicBezTo>
                      <a:pt x="0" y="2796"/>
                      <a:pt x="30" y="2766"/>
                      <a:pt x="67" y="2766"/>
                    </a:cubicBezTo>
                    <a:lnTo>
                      <a:pt x="159" y="2766"/>
                    </a:lnTo>
                    <a:lnTo>
                      <a:pt x="159" y="1745"/>
                    </a:lnTo>
                    <a:cubicBezTo>
                      <a:pt x="159" y="1708"/>
                      <a:pt x="189" y="1679"/>
                      <a:pt x="225" y="1679"/>
                    </a:cubicBezTo>
                    <a:lnTo>
                      <a:pt x="2027" y="1679"/>
                    </a:lnTo>
                    <a:cubicBezTo>
                      <a:pt x="2064" y="1679"/>
                      <a:pt x="2094" y="1708"/>
                      <a:pt x="2094" y="1745"/>
                    </a:cubicBezTo>
                    <a:lnTo>
                      <a:pt x="2094" y="2766"/>
                    </a:lnTo>
                    <a:lnTo>
                      <a:pt x="2186" y="2766"/>
                    </a:lnTo>
                    <a:cubicBezTo>
                      <a:pt x="2222" y="2766"/>
                      <a:pt x="2252" y="2796"/>
                      <a:pt x="2252" y="2833"/>
                    </a:cubicBezTo>
                    <a:close/>
                    <a:moveTo>
                      <a:pt x="1970" y="1872"/>
                    </a:moveTo>
                    <a:cubicBezTo>
                      <a:pt x="1970" y="1835"/>
                      <a:pt x="1940" y="1805"/>
                      <a:pt x="1903" y="1805"/>
                    </a:cubicBezTo>
                    <a:lnTo>
                      <a:pt x="349" y="1805"/>
                    </a:lnTo>
                    <a:cubicBezTo>
                      <a:pt x="312" y="1805"/>
                      <a:pt x="282" y="1835"/>
                      <a:pt x="282" y="1872"/>
                    </a:cubicBezTo>
                    <a:lnTo>
                      <a:pt x="282" y="2709"/>
                    </a:lnTo>
                    <a:cubicBezTo>
                      <a:pt x="282" y="2746"/>
                      <a:pt x="312" y="2776"/>
                      <a:pt x="349" y="2776"/>
                    </a:cubicBezTo>
                    <a:lnTo>
                      <a:pt x="1903" y="2776"/>
                    </a:lnTo>
                    <a:cubicBezTo>
                      <a:pt x="1940" y="2776"/>
                      <a:pt x="1970" y="2746"/>
                      <a:pt x="1970" y="2709"/>
                    </a:cubicBezTo>
                    <a:lnTo>
                      <a:pt x="1970" y="1872"/>
                    </a:lnTo>
                    <a:close/>
                    <a:moveTo>
                      <a:pt x="1689" y="255"/>
                    </a:moveTo>
                    <a:cubicBezTo>
                      <a:pt x="1659" y="255"/>
                      <a:pt x="1630" y="257"/>
                      <a:pt x="1600" y="263"/>
                    </a:cubicBezTo>
                    <a:cubicBezTo>
                      <a:pt x="1493" y="100"/>
                      <a:pt x="1310" y="0"/>
                      <a:pt x="1112" y="0"/>
                    </a:cubicBezTo>
                    <a:cubicBezTo>
                      <a:pt x="820" y="0"/>
                      <a:pt x="578" y="214"/>
                      <a:pt x="533" y="493"/>
                    </a:cubicBezTo>
                    <a:cubicBezTo>
                      <a:pt x="506" y="487"/>
                      <a:pt x="478" y="483"/>
                      <a:pt x="449" y="483"/>
                    </a:cubicBezTo>
                    <a:cubicBezTo>
                      <a:pt x="259" y="483"/>
                      <a:pt x="105" y="637"/>
                      <a:pt x="105" y="827"/>
                    </a:cubicBezTo>
                    <a:cubicBezTo>
                      <a:pt x="105" y="1017"/>
                      <a:pt x="259" y="1171"/>
                      <a:pt x="449" y="1171"/>
                    </a:cubicBezTo>
                    <a:lnTo>
                      <a:pt x="1060" y="1171"/>
                    </a:lnTo>
                    <a:lnTo>
                      <a:pt x="1060" y="1414"/>
                    </a:lnTo>
                    <a:lnTo>
                      <a:pt x="909" y="1263"/>
                    </a:lnTo>
                    <a:cubicBezTo>
                      <a:pt x="883" y="1237"/>
                      <a:pt x="841" y="1237"/>
                      <a:pt x="815" y="1263"/>
                    </a:cubicBezTo>
                    <a:cubicBezTo>
                      <a:pt x="789" y="1289"/>
                      <a:pt x="789" y="1331"/>
                      <a:pt x="815" y="1357"/>
                    </a:cubicBezTo>
                    <a:lnTo>
                      <a:pt x="1079" y="1622"/>
                    </a:lnTo>
                    <a:cubicBezTo>
                      <a:pt x="1082" y="1625"/>
                      <a:pt x="1086" y="1628"/>
                      <a:pt x="1089" y="1630"/>
                    </a:cubicBezTo>
                    <a:cubicBezTo>
                      <a:pt x="1091" y="1631"/>
                      <a:pt x="1093" y="1632"/>
                      <a:pt x="1094" y="1633"/>
                    </a:cubicBezTo>
                    <a:cubicBezTo>
                      <a:pt x="1096" y="1634"/>
                      <a:pt x="1098" y="1635"/>
                      <a:pt x="1101" y="1636"/>
                    </a:cubicBezTo>
                    <a:cubicBezTo>
                      <a:pt x="1103" y="1637"/>
                      <a:pt x="1105" y="1638"/>
                      <a:pt x="1107" y="1638"/>
                    </a:cubicBezTo>
                    <a:cubicBezTo>
                      <a:pt x="1109" y="1639"/>
                      <a:pt x="1111" y="1639"/>
                      <a:pt x="1113" y="1640"/>
                    </a:cubicBezTo>
                    <a:cubicBezTo>
                      <a:pt x="1118" y="1641"/>
                      <a:pt x="1122" y="1641"/>
                      <a:pt x="1126" y="1641"/>
                    </a:cubicBezTo>
                    <a:cubicBezTo>
                      <a:pt x="1131" y="1641"/>
                      <a:pt x="1135" y="1641"/>
                      <a:pt x="1139" y="1640"/>
                    </a:cubicBezTo>
                    <a:cubicBezTo>
                      <a:pt x="1141" y="1639"/>
                      <a:pt x="1143" y="1639"/>
                      <a:pt x="1145" y="1638"/>
                    </a:cubicBezTo>
                    <a:cubicBezTo>
                      <a:pt x="1147" y="1637"/>
                      <a:pt x="1150" y="1637"/>
                      <a:pt x="1152" y="1636"/>
                    </a:cubicBezTo>
                    <a:cubicBezTo>
                      <a:pt x="1154" y="1635"/>
                      <a:pt x="1156" y="1634"/>
                      <a:pt x="1158" y="1633"/>
                    </a:cubicBezTo>
                    <a:cubicBezTo>
                      <a:pt x="1160" y="1632"/>
                      <a:pt x="1162" y="1631"/>
                      <a:pt x="1163" y="1630"/>
                    </a:cubicBezTo>
                    <a:cubicBezTo>
                      <a:pt x="1167" y="1628"/>
                      <a:pt x="1170" y="1625"/>
                      <a:pt x="1173" y="1622"/>
                    </a:cubicBezTo>
                    <a:lnTo>
                      <a:pt x="1438" y="1357"/>
                    </a:lnTo>
                    <a:cubicBezTo>
                      <a:pt x="1464" y="1331"/>
                      <a:pt x="1464" y="1289"/>
                      <a:pt x="1438" y="1263"/>
                    </a:cubicBezTo>
                    <a:cubicBezTo>
                      <a:pt x="1412" y="1237"/>
                      <a:pt x="1370" y="1237"/>
                      <a:pt x="1343" y="1263"/>
                    </a:cubicBezTo>
                    <a:lnTo>
                      <a:pt x="1193" y="1414"/>
                    </a:lnTo>
                    <a:lnTo>
                      <a:pt x="1193" y="1171"/>
                    </a:lnTo>
                    <a:lnTo>
                      <a:pt x="1689" y="1171"/>
                    </a:lnTo>
                    <a:cubicBezTo>
                      <a:pt x="1942" y="1171"/>
                      <a:pt x="2148" y="966"/>
                      <a:pt x="2148" y="713"/>
                    </a:cubicBezTo>
                    <a:cubicBezTo>
                      <a:pt x="2148" y="460"/>
                      <a:pt x="1942" y="255"/>
                      <a:pt x="1689" y="255"/>
                    </a:cubicBezTo>
                    <a:close/>
                  </a:path>
                </a:pathLst>
              </a:custGeom>
              <a:solidFill>
                <a:srgbClr val="FFFFFF"/>
              </a:solidFill>
              <a:ln w="19050">
                <a:noFill/>
                <a:miter lim="800000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37" name="Text4" descr="27a552ab-f375-4b2a-938e-319bddf34539"/>
              <p:cNvSpPr txBox="1"/>
              <p:nvPr/>
            </p:nvSpPr>
            <p:spPr>
              <a:xfrm>
                <a:off x="7499931" y="5027772"/>
                <a:ext cx="3437261" cy="56586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学前儿童常见心身疾病有哮喘、便秘等，紧张会影响其产生和发展。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38" name="Bullet4" descr="7a1a718a-89b5-4e77-8445-1b6c8ae172cb"/>
              <p:cNvSpPr txBox="1"/>
              <p:nvPr/>
            </p:nvSpPr>
            <p:spPr>
              <a:xfrm flipH="1">
                <a:off x="7499931" y="4681541"/>
                <a:ext cx="3437261" cy="34623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常见的心身疾病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  <p:sp>
          <p:nvSpPr>
            <p:cNvPr id="34" name="Title" descr="d30b23aa-9794-42f9-acb0-780989fad32c"/>
            <p:cNvSpPr txBox="1"/>
            <p:nvPr/>
          </p:nvSpPr>
          <p:spPr>
            <a:xfrm>
              <a:off x="673100" y="1130300"/>
              <a:ext cx="10845800" cy="1205154"/>
            </a:xfrm>
            <a:prstGeom prst="rect">
              <a:avLst/>
            </a:prstGeom>
            <a:noFill/>
          </p:spPr>
          <p:txBody>
            <a:bodyPr vert="horz" wrap="square" rtlCol="0" anchor="t" anchorCtr="1">
              <a:normAutofit/>
            </a:bodyPr>
            <a:lstStyle/>
            <a:p>
              <a:pPr algn="ctr"/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紧张对学前儿童身体和心理的影响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紧张与学前儿童心理适应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3" name="c22b79f7-9a2d-42a5-9e34-77b70f1ad8ac.source.3.zh-Hans.pptx" descr="efbe97db-f4b3-43e8-8421-3ea396bd427a"/>
          <p:cNvGrpSpPr/>
          <p:nvPr/>
        </p:nvGrpSpPr>
        <p:grpSpPr>
          <a:xfrm>
            <a:off x="660400" y="1130300"/>
            <a:ext cx="10858500" cy="5003800"/>
            <a:chOff x="660400" y="1130300"/>
            <a:chExt cx="10858500" cy="5003800"/>
          </a:xfrm>
        </p:grpSpPr>
        <p:grpSp>
          <p:nvGrpSpPr>
            <p:cNvPr id="35" name="组合 34" descr="63a0d667-ec22-473a-b8b2-2deacf8aedf9"/>
            <p:cNvGrpSpPr/>
            <p:nvPr/>
          </p:nvGrpSpPr>
          <p:grpSpPr>
            <a:xfrm>
              <a:off x="941276" y="2601998"/>
              <a:ext cx="2690924" cy="3385621"/>
              <a:chOff x="4979876" y="2096852"/>
              <a:chExt cx="3082326" cy="3878068"/>
            </a:xfrm>
          </p:grpSpPr>
          <p:grpSp>
            <p:nvGrpSpPr>
              <p:cNvPr id="4" name="íṩlíḓè" descr="8ad51dbd-0c02-44b9-9688-0a328fa0617d"/>
              <p:cNvGrpSpPr/>
              <p:nvPr/>
            </p:nvGrpSpPr>
            <p:grpSpPr>
              <a:xfrm>
                <a:off x="4979876" y="2096852"/>
                <a:ext cx="3082326" cy="3878068"/>
                <a:chOff x="4899258" y="1913651"/>
                <a:chExt cx="2945594" cy="3706037"/>
              </a:xfrm>
            </p:grpSpPr>
            <p:grpSp>
              <p:nvGrpSpPr>
                <p:cNvPr id="18" name="îšḻîḍe" descr="03daa6f8-6bac-42a4-808d-ab7ce68b6587"/>
                <p:cNvGrpSpPr/>
                <p:nvPr/>
              </p:nvGrpSpPr>
              <p:grpSpPr>
                <a:xfrm>
                  <a:off x="4899258" y="3081120"/>
                  <a:ext cx="2945594" cy="2538568"/>
                  <a:chOff x="3386138" y="2149475"/>
                  <a:chExt cx="2368550" cy="1484313"/>
                </a:xfrm>
                <a:effectLst/>
              </p:grpSpPr>
              <p:sp>
                <p:nvSpPr>
                  <p:cNvPr id="22" name="iṩ1ïdê" descr="4c9b44ed-c693-4431-9499-951152c20f36"/>
                  <p:cNvSpPr/>
                  <p:nvPr/>
                </p:nvSpPr>
                <p:spPr bwMode="auto">
                  <a:xfrm>
                    <a:off x="3386138" y="2579688"/>
                    <a:ext cx="1184275" cy="1054100"/>
                  </a:xfrm>
                  <a:custGeom>
                    <a:avLst/>
                    <a:gdLst/>
                    <a:ahLst/>
                    <a:cxnLst>
                      <a:cxn ang="0">
                        <a:pos x="746" y="266"/>
                      </a:cxn>
                      <a:cxn ang="0">
                        <a:pos x="743" y="664"/>
                      </a:cxn>
                      <a:cxn ang="0">
                        <a:pos x="0" y="266"/>
                      </a:cxn>
                      <a:cxn ang="0">
                        <a:pos x="190" y="0"/>
                      </a:cxn>
                      <a:cxn ang="0">
                        <a:pos x="746" y="266"/>
                      </a:cxn>
                      <a:cxn ang="0">
                        <a:pos x="746" y="266"/>
                      </a:cxn>
                      <a:cxn ang="0">
                        <a:pos x="746" y="266"/>
                      </a:cxn>
                    </a:cxnLst>
                    <a:rect l="0" t="0" r="r" b="b"/>
                    <a:pathLst>
                      <a:path w="746" h="664">
                        <a:moveTo>
                          <a:pt x="746" y="266"/>
                        </a:moveTo>
                        <a:lnTo>
                          <a:pt x="743" y="664"/>
                        </a:lnTo>
                        <a:lnTo>
                          <a:pt x="0" y="266"/>
                        </a:lnTo>
                        <a:lnTo>
                          <a:pt x="190" y="0"/>
                        </a:lnTo>
                        <a:lnTo>
                          <a:pt x="746" y="266"/>
                        </a:lnTo>
                        <a:lnTo>
                          <a:pt x="746" y="266"/>
                        </a:lnTo>
                        <a:lnTo>
                          <a:pt x="746" y="266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40000"/>
                      <a:lumOff val="60000"/>
                    </a:schemeClr>
                  </a:solidFill>
                  <a:ln w="9525">
                    <a:noFill/>
                    <a:round/>
                  </a:ln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23" name="íṩḷiḓé" descr="ebfc5107-af7c-4a26-9f15-50c9f861ba06"/>
                  <p:cNvSpPr/>
                  <p:nvPr/>
                </p:nvSpPr>
                <p:spPr bwMode="auto">
                  <a:xfrm>
                    <a:off x="4570413" y="2579688"/>
                    <a:ext cx="1184275" cy="1054100"/>
                  </a:xfrm>
                  <a:custGeom>
                    <a:avLst/>
                    <a:gdLst/>
                    <a:ahLst/>
                    <a:cxnLst>
                      <a:cxn ang="0">
                        <a:pos x="3" y="266"/>
                      </a:cxn>
                      <a:cxn ang="0">
                        <a:pos x="0" y="664"/>
                      </a:cxn>
                      <a:cxn ang="0">
                        <a:pos x="746" y="266"/>
                      </a:cxn>
                      <a:cxn ang="0">
                        <a:pos x="555" y="0"/>
                      </a:cxn>
                      <a:cxn ang="0">
                        <a:pos x="3" y="266"/>
                      </a:cxn>
                      <a:cxn ang="0">
                        <a:pos x="3" y="266"/>
                      </a:cxn>
                      <a:cxn ang="0">
                        <a:pos x="3" y="266"/>
                      </a:cxn>
                    </a:cxnLst>
                    <a:rect l="0" t="0" r="r" b="b"/>
                    <a:pathLst>
                      <a:path w="746" h="664">
                        <a:moveTo>
                          <a:pt x="3" y="266"/>
                        </a:moveTo>
                        <a:lnTo>
                          <a:pt x="0" y="664"/>
                        </a:lnTo>
                        <a:lnTo>
                          <a:pt x="746" y="266"/>
                        </a:lnTo>
                        <a:lnTo>
                          <a:pt x="555" y="0"/>
                        </a:lnTo>
                        <a:lnTo>
                          <a:pt x="3" y="266"/>
                        </a:lnTo>
                        <a:lnTo>
                          <a:pt x="3" y="266"/>
                        </a:lnTo>
                        <a:lnTo>
                          <a:pt x="3" y="266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>
                    <a:noFill/>
                    <a:round/>
                  </a:ln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24" name="i$ľïḑé" descr="408e33d4-508f-477a-89b3-6baf7cefa0a6"/>
                  <p:cNvSpPr/>
                  <p:nvPr/>
                </p:nvSpPr>
                <p:spPr bwMode="auto">
                  <a:xfrm>
                    <a:off x="3687763" y="2149475"/>
                    <a:ext cx="1766888" cy="852488"/>
                  </a:xfrm>
                  <a:custGeom>
                    <a:avLst/>
                    <a:gdLst/>
                    <a:ahLst/>
                    <a:cxnLst>
                      <a:cxn ang="0">
                        <a:pos x="0" y="268"/>
                      </a:cxn>
                      <a:cxn ang="0">
                        <a:pos x="556" y="0"/>
                      </a:cxn>
                      <a:cxn ang="0">
                        <a:pos x="1113" y="268"/>
                      </a:cxn>
                      <a:cxn ang="0">
                        <a:pos x="556" y="537"/>
                      </a:cxn>
                      <a:cxn ang="0">
                        <a:pos x="0" y="268"/>
                      </a:cxn>
                      <a:cxn ang="0">
                        <a:pos x="0" y="268"/>
                      </a:cxn>
                    </a:cxnLst>
                    <a:rect l="0" t="0" r="r" b="b"/>
                    <a:pathLst>
                      <a:path w="1113" h="537">
                        <a:moveTo>
                          <a:pt x="0" y="268"/>
                        </a:moveTo>
                        <a:lnTo>
                          <a:pt x="556" y="0"/>
                        </a:lnTo>
                        <a:lnTo>
                          <a:pt x="1113" y="268"/>
                        </a:lnTo>
                        <a:lnTo>
                          <a:pt x="556" y="537"/>
                        </a:lnTo>
                        <a:lnTo>
                          <a:pt x="0" y="268"/>
                        </a:lnTo>
                        <a:lnTo>
                          <a:pt x="0" y="268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60000"/>
                      <a:lumOff val="40000"/>
                    </a:schemeClr>
                  </a:solidFill>
                  <a:ln w="9525">
                    <a:noFill/>
                    <a:round/>
                  </a:ln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</p:grpSp>
            <p:grpSp>
              <p:nvGrpSpPr>
                <p:cNvPr id="19" name="íṩḷidè" descr="0ec7bd1d-28ba-4ecf-ae40-6a3c9be1736a"/>
                <p:cNvGrpSpPr/>
                <p:nvPr/>
              </p:nvGrpSpPr>
              <p:grpSpPr>
                <a:xfrm>
                  <a:off x="5373081" y="1913651"/>
                  <a:ext cx="1997949" cy="2315934"/>
                  <a:chOff x="3767139" y="1466850"/>
                  <a:chExt cx="1606550" cy="1354138"/>
                </a:xfrm>
                <a:effectLst/>
              </p:grpSpPr>
              <p:sp>
                <p:nvSpPr>
                  <p:cNvPr id="20" name="isliďê" descr="ad13aaf7-a32b-49fb-9e94-992bed273b0b"/>
                  <p:cNvSpPr/>
                  <p:nvPr/>
                </p:nvSpPr>
                <p:spPr bwMode="auto">
                  <a:xfrm>
                    <a:off x="3767139" y="1466850"/>
                    <a:ext cx="823913" cy="1354138"/>
                  </a:xfrm>
                  <a:custGeom>
                    <a:avLst/>
                    <a:gdLst/>
                    <a:ahLst/>
                    <a:cxnLst>
                      <a:cxn ang="0">
                        <a:pos x="519" y="853"/>
                      </a:cxn>
                      <a:cxn ang="0">
                        <a:pos x="0" y="621"/>
                      </a:cxn>
                      <a:cxn ang="0">
                        <a:pos x="516" y="0"/>
                      </a:cxn>
                      <a:cxn ang="0">
                        <a:pos x="519" y="853"/>
                      </a:cxn>
                      <a:cxn ang="0">
                        <a:pos x="519" y="853"/>
                      </a:cxn>
                      <a:cxn ang="0">
                        <a:pos x="519" y="853"/>
                      </a:cxn>
                    </a:cxnLst>
                    <a:rect l="0" t="0" r="r" b="b"/>
                    <a:pathLst>
                      <a:path w="519" h="853">
                        <a:moveTo>
                          <a:pt x="519" y="853"/>
                        </a:moveTo>
                        <a:lnTo>
                          <a:pt x="0" y="621"/>
                        </a:lnTo>
                        <a:lnTo>
                          <a:pt x="516" y="0"/>
                        </a:lnTo>
                        <a:lnTo>
                          <a:pt x="519" y="853"/>
                        </a:lnTo>
                        <a:lnTo>
                          <a:pt x="519" y="853"/>
                        </a:lnTo>
                        <a:lnTo>
                          <a:pt x="519" y="853"/>
                        </a:lnTo>
                        <a:close/>
                      </a:path>
                    </a:pathLst>
                  </a:custGeom>
                  <a:solidFill>
                    <a:schemeClr val="tx2">
                      <a:lumMod val="20000"/>
                      <a:lumOff val="80000"/>
                    </a:schemeClr>
                  </a:solidFill>
                  <a:ln w="9525">
                    <a:noFill/>
                    <a:round/>
                  </a:ln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21" name="îṡḷïdé" descr="68f80450-ce55-4f3b-b367-918cb9c2fcba"/>
                  <p:cNvSpPr/>
                  <p:nvPr/>
                </p:nvSpPr>
                <p:spPr bwMode="auto">
                  <a:xfrm>
                    <a:off x="4581526" y="1466850"/>
                    <a:ext cx="792163" cy="1354138"/>
                  </a:xfrm>
                  <a:custGeom>
                    <a:avLst/>
                    <a:gdLst/>
                    <a:ahLst/>
                    <a:cxnLst>
                      <a:cxn ang="0">
                        <a:pos x="1" y="853"/>
                      </a:cxn>
                      <a:cxn ang="0">
                        <a:pos x="499" y="632"/>
                      </a:cxn>
                      <a:cxn ang="0">
                        <a:pos x="0" y="0"/>
                      </a:cxn>
                      <a:cxn ang="0">
                        <a:pos x="1" y="853"/>
                      </a:cxn>
                      <a:cxn ang="0">
                        <a:pos x="1" y="853"/>
                      </a:cxn>
                      <a:cxn ang="0">
                        <a:pos x="1" y="853"/>
                      </a:cxn>
                    </a:cxnLst>
                    <a:rect l="0" t="0" r="r" b="b"/>
                    <a:pathLst>
                      <a:path w="499" h="853">
                        <a:moveTo>
                          <a:pt x="1" y="853"/>
                        </a:moveTo>
                        <a:lnTo>
                          <a:pt x="499" y="632"/>
                        </a:lnTo>
                        <a:lnTo>
                          <a:pt x="0" y="0"/>
                        </a:lnTo>
                        <a:lnTo>
                          <a:pt x="1" y="853"/>
                        </a:lnTo>
                        <a:lnTo>
                          <a:pt x="1" y="853"/>
                        </a:lnTo>
                        <a:lnTo>
                          <a:pt x="1" y="853"/>
                        </a:lnTo>
                        <a:close/>
                      </a:path>
                    </a:pathLst>
                  </a:custGeom>
                  <a:solidFill>
                    <a:schemeClr val="tx2">
                      <a:lumMod val="60000"/>
                      <a:lumOff val="40000"/>
                    </a:schemeClr>
                  </a:solidFill>
                  <a:ln w="9525">
                    <a:noFill/>
                    <a:round/>
                  </a:ln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</p:grpSp>
          </p:grpSp>
          <p:grpSp>
            <p:nvGrpSpPr>
              <p:cNvPr id="5" name="îṡľîdê" descr="db37daa9-554c-4a39-8afc-ddde343f9b1b"/>
              <p:cNvGrpSpPr/>
              <p:nvPr/>
            </p:nvGrpSpPr>
            <p:grpSpPr>
              <a:xfrm>
                <a:off x="6869123" y="2632426"/>
                <a:ext cx="736567" cy="736472"/>
                <a:chOff x="2350182" y="2175671"/>
                <a:chExt cx="740664" cy="740570"/>
              </a:xfrm>
            </p:grpSpPr>
            <p:sp>
              <p:nvSpPr>
                <p:cNvPr id="16" name="íṥlïḍê" descr="57b62878-c562-46f6-a8e1-2971539a5455"/>
                <p:cNvSpPr/>
                <p:nvPr/>
              </p:nvSpPr>
              <p:spPr>
                <a:xfrm>
                  <a:off x="2350182" y="2175671"/>
                  <a:ext cx="740664" cy="740570"/>
                </a:xfrm>
                <a:prstGeom prst="ellipse">
                  <a:avLst/>
                </a:prstGeom>
                <a:solidFill>
                  <a:schemeClr val="accent1"/>
                </a:solidFill>
                <a:ln w="6350">
                  <a:solidFill>
                    <a:srgbClr val="FFFF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7" name="îšlíḍé" descr="0eae345a-03ef-4b8e-a15a-abbcf38f685c"/>
                <p:cNvSpPr/>
                <p:nvPr/>
              </p:nvSpPr>
              <p:spPr bwMode="auto">
                <a:xfrm>
                  <a:off x="2518499" y="2358005"/>
                  <a:ext cx="404030" cy="375902"/>
                </a:xfrm>
                <a:custGeom>
                  <a:avLst/>
                  <a:gdLst/>
                  <a:ahLst/>
                  <a:cxnLst>
                    <a:cxn ang="0">
                      <a:pos x="13" y="39"/>
                    </a:cxn>
                    <a:cxn ang="0">
                      <a:pos x="8" y="39"/>
                    </a:cxn>
                    <a:cxn ang="0">
                      <a:pos x="0" y="33"/>
                    </a:cxn>
                    <a:cxn ang="0">
                      <a:pos x="5" y="19"/>
                    </a:cxn>
                    <a:cxn ang="0">
                      <a:pos x="15" y="22"/>
                    </a:cxn>
                    <a:cxn ang="0">
                      <a:pos x="20" y="21"/>
                    </a:cxn>
                    <a:cxn ang="0">
                      <a:pos x="20" y="24"/>
                    </a:cxn>
                    <a:cxn ang="0">
                      <a:pos x="23" y="34"/>
                    </a:cxn>
                    <a:cxn ang="0">
                      <a:pos x="13" y="39"/>
                    </a:cxn>
                    <a:cxn ang="0">
                      <a:pos x="15" y="19"/>
                    </a:cxn>
                    <a:cxn ang="0">
                      <a:pos x="5" y="9"/>
                    </a:cxn>
                    <a:cxn ang="0">
                      <a:pos x="15" y="0"/>
                    </a:cxn>
                    <a:cxn ang="0">
                      <a:pos x="25" y="9"/>
                    </a:cxn>
                    <a:cxn ang="0">
                      <a:pos x="15" y="19"/>
                    </a:cxn>
                    <a:cxn ang="0">
                      <a:pos x="53" y="68"/>
                    </a:cxn>
                    <a:cxn ang="0">
                      <a:pos x="20" y="68"/>
                    </a:cxn>
                    <a:cxn ang="0">
                      <a:pos x="10" y="58"/>
                    </a:cxn>
                    <a:cxn ang="0">
                      <a:pos x="23" y="36"/>
                    </a:cxn>
                    <a:cxn ang="0">
                      <a:pos x="37" y="41"/>
                    </a:cxn>
                    <a:cxn ang="0">
                      <a:pos x="50" y="36"/>
                    </a:cxn>
                    <a:cxn ang="0">
                      <a:pos x="64" y="58"/>
                    </a:cxn>
                    <a:cxn ang="0">
                      <a:pos x="53" y="68"/>
                    </a:cxn>
                    <a:cxn ang="0">
                      <a:pos x="37" y="39"/>
                    </a:cxn>
                    <a:cxn ang="0">
                      <a:pos x="22" y="24"/>
                    </a:cxn>
                    <a:cxn ang="0">
                      <a:pos x="37" y="9"/>
                    </a:cxn>
                    <a:cxn ang="0">
                      <a:pos x="51" y="24"/>
                    </a:cxn>
                    <a:cxn ang="0">
                      <a:pos x="37" y="39"/>
                    </a:cxn>
                    <a:cxn ang="0">
                      <a:pos x="59" y="19"/>
                    </a:cxn>
                    <a:cxn ang="0">
                      <a:pos x="49" y="9"/>
                    </a:cxn>
                    <a:cxn ang="0">
                      <a:pos x="59" y="0"/>
                    </a:cxn>
                    <a:cxn ang="0">
                      <a:pos x="68" y="9"/>
                    </a:cxn>
                    <a:cxn ang="0">
                      <a:pos x="59" y="19"/>
                    </a:cxn>
                    <a:cxn ang="0">
                      <a:pos x="66" y="39"/>
                    </a:cxn>
                    <a:cxn ang="0">
                      <a:pos x="61" y="39"/>
                    </a:cxn>
                    <a:cxn ang="0">
                      <a:pos x="51" y="34"/>
                    </a:cxn>
                    <a:cxn ang="0">
                      <a:pos x="54" y="24"/>
                    </a:cxn>
                    <a:cxn ang="0">
                      <a:pos x="54" y="21"/>
                    </a:cxn>
                    <a:cxn ang="0">
                      <a:pos x="59" y="22"/>
                    </a:cxn>
                    <a:cxn ang="0">
                      <a:pos x="69" y="19"/>
                    </a:cxn>
                    <a:cxn ang="0">
                      <a:pos x="73" y="33"/>
                    </a:cxn>
                    <a:cxn ang="0">
                      <a:pos x="66" y="39"/>
                    </a:cxn>
                  </a:cxnLst>
                  <a:rect l="0" t="0" r="r" b="b"/>
                  <a:pathLst>
                    <a:path w="73" h="68">
                      <a:moveTo>
                        <a:pt x="13" y="39"/>
                      </a:moveTo>
                      <a:cubicBezTo>
                        <a:pt x="8" y="39"/>
                        <a:pt x="8" y="39"/>
                        <a:pt x="8" y="39"/>
                      </a:cubicBezTo>
                      <a:cubicBezTo>
                        <a:pt x="4" y="39"/>
                        <a:pt x="0" y="37"/>
                        <a:pt x="0" y="33"/>
                      </a:cubicBezTo>
                      <a:cubicBezTo>
                        <a:pt x="0" y="29"/>
                        <a:pt x="0" y="19"/>
                        <a:pt x="5" y="19"/>
                      </a:cubicBezTo>
                      <a:cubicBezTo>
                        <a:pt x="6" y="19"/>
                        <a:pt x="10" y="22"/>
                        <a:pt x="15" y="22"/>
                      </a:cubicBezTo>
                      <a:cubicBezTo>
                        <a:pt x="17" y="22"/>
                        <a:pt x="18" y="22"/>
                        <a:pt x="20" y="21"/>
                      </a:cubicBezTo>
                      <a:cubicBezTo>
                        <a:pt x="20" y="22"/>
                        <a:pt x="20" y="23"/>
                        <a:pt x="20" y="24"/>
                      </a:cubicBezTo>
                      <a:cubicBezTo>
                        <a:pt x="20" y="27"/>
                        <a:pt x="21" y="31"/>
                        <a:pt x="23" y="34"/>
                      </a:cubicBezTo>
                      <a:cubicBezTo>
                        <a:pt x="19" y="34"/>
                        <a:pt x="15" y="36"/>
                        <a:pt x="13" y="39"/>
                      </a:cubicBezTo>
                      <a:close/>
                      <a:moveTo>
                        <a:pt x="15" y="19"/>
                      </a:moveTo>
                      <a:cubicBezTo>
                        <a:pt x="10" y="19"/>
                        <a:pt x="5" y="15"/>
                        <a:pt x="5" y="9"/>
                      </a:cubicBezTo>
                      <a:cubicBezTo>
                        <a:pt x="5" y="4"/>
                        <a:pt x="10" y="0"/>
                        <a:pt x="15" y="0"/>
                      </a:cubicBezTo>
                      <a:cubicBezTo>
                        <a:pt x="20" y="0"/>
                        <a:pt x="25" y="4"/>
                        <a:pt x="25" y="9"/>
                      </a:cubicBezTo>
                      <a:cubicBezTo>
                        <a:pt x="25" y="15"/>
                        <a:pt x="20" y="19"/>
                        <a:pt x="15" y="19"/>
                      </a:cubicBezTo>
                      <a:close/>
                      <a:moveTo>
                        <a:pt x="53" y="68"/>
                      </a:moveTo>
                      <a:cubicBezTo>
                        <a:pt x="20" y="68"/>
                        <a:pt x="20" y="68"/>
                        <a:pt x="20" y="68"/>
                      </a:cubicBezTo>
                      <a:cubicBezTo>
                        <a:pt x="14" y="68"/>
                        <a:pt x="10" y="64"/>
                        <a:pt x="10" y="58"/>
                      </a:cubicBezTo>
                      <a:cubicBezTo>
                        <a:pt x="10" y="49"/>
                        <a:pt x="12" y="36"/>
                        <a:pt x="23" y="36"/>
                      </a:cubicBezTo>
                      <a:cubicBezTo>
                        <a:pt x="25" y="36"/>
                        <a:pt x="29" y="41"/>
                        <a:pt x="37" y="41"/>
                      </a:cubicBezTo>
                      <a:cubicBezTo>
                        <a:pt x="44" y="41"/>
                        <a:pt x="49" y="36"/>
                        <a:pt x="50" y="36"/>
                      </a:cubicBezTo>
                      <a:cubicBezTo>
                        <a:pt x="62" y="36"/>
                        <a:pt x="64" y="49"/>
                        <a:pt x="64" y="58"/>
                      </a:cubicBezTo>
                      <a:cubicBezTo>
                        <a:pt x="64" y="64"/>
                        <a:pt x="60" y="68"/>
                        <a:pt x="53" y="68"/>
                      </a:cubicBezTo>
                      <a:close/>
                      <a:moveTo>
                        <a:pt x="37" y="39"/>
                      </a:moveTo>
                      <a:cubicBezTo>
                        <a:pt x="29" y="39"/>
                        <a:pt x="22" y="32"/>
                        <a:pt x="22" y="24"/>
                      </a:cubicBezTo>
                      <a:cubicBezTo>
                        <a:pt x="22" y="16"/>
                        <a:pt x="29" y="9"/>
                        <a:pt x="37" y="9"/>
                      </a:cubicBezTo>
                      <a:cubicBezTo>
                        <a:pt x="45" y="9"/>
                        <a:pt x="51" y="16"/>
                        <a:pt x="51" y="24"/>
                      </a:cubicBezTo>
                      <a:cubicBezTo>
                        <a:pt x="51" y="32"/>
                        <a:pt x="45" y="39"/>
                        <a:pt x="37" y="39"/>
                      </a:cubicBezTo>
                      <a:close/>
                      <a:moveTo>
                        <a:pt x="59" y="19"/>
                      </a:moveTo>
                      <a:cubicBezTo>
                        <a:pt x="53" y="19"/>
                        <a:pt x="49" y="15"/>
                        <a:pt x="49" y="9"/>
                      </a:cubicBezTo>
                      <a:cubicBezTo>
                        <a:pt x="49" y="4"/>
                        <a:pt x="53" y="0"/>
                        <a:pt x="59" y="0"/>
                      </a:cubicBezTo>
                      <a:cubicBezTo>
                        <a:pt x="64" y="0"/>
                        <a:pt x="68" y="4"/>
                        <a:pt x="68" y="9"/>
                      </a:cubicBezTo>
                      <a:cubicBezTo>
                        <a:pt x="68" y="15"/>
                        <a:pt x="64" y="19"/>
                        <a:pt x="59" y="19"/>
                      </a:cubicBezTo>
                      <a:close/>
                      <a:moveTo>
                        <a:pt x="66" y="39"/>
                      </a:moveTo>
                      <a:cubicBezTo>
                        <a:pt x="61" y="39"/>
                        <a:pt x="61" y="39"/>
                        <a:pt x="61" y="39"/>
                      </a:cubicBezTo>
                      <a:cubicBezTo>
                        <a:pt x="58" y="36"/>
                        <a:pt x="55" y="34"/>
                        <a:pt x="51" y="34"/>
                      </a:cubicBezTo>
                      <a:cubicBezTo>
                        <a:pt x="53" y="31"/>
                        <a:pt x="54" y="27"/>
                        <a:pt x="54" y="24"/>
                      </a:cubicBezTo>
                      <a:cubicBezTo>
                        <a:pt x="54" y="23"/>
                        <a:pt x="54" y="22"/>
                        <a:pt x="54" y="21"/>
                      </a:cubicBezTo>
                      <a:cubicBezTo>
                        <a:pt x="55" y="22"/>
                        <a:pt x="57" y="22"/>
                        <a:pt x="59" y="22"/>
                      </a:cubicBezTo>
                      <a:cubicBezTo>
                        <a:pt x="64" y="22"/>
                        <a:pt x="68" y="19"/>
                        <a:pt x="69" y="19"/>
                      </a:cubicBezTo>
                      <a:cubicBezTo>
                        <a:pt x="73" y="19"/>
                        <a:pt x="73" y="29"/>
                        <a:pt x="73" y="33"/>
                      </a:cubicBezTo>
                      <a:cubicBezTo>
                        <a:pt x="73" y="37"/>
                        <a:pt x="70" y="39"/>
                        <a:pt x="66" y="3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</p:grpSp>
          <p:grpSp>
            <p:nvGrpSpPr>
              <p:cNvPr id="6" name="îŝlîdè" descr="f090172a-b969-4f60-af5f-1f7baaeaab47"/>
              <p:cNvGrpSpPr/>
              <p:nvPr/>
            </p:nvGrpSpPr>
            <p:grpSpPr>
              <a:xfrm>
                <a:off x="5053760" y="3592267"/>
                <a:ext cx="736567" cy="736472"/>
                <a:chOff x="4036332" y="2175671"/>
                <a:chExt cx="740664" cy="740570"/>
              </a:xfrm>
            </p:grpSpPr>
            <p:sp>
              <p:nvSpPr>
                <p:cNvPr id="14" name="íSḻíḓé" descr="46527c8d-c339-4354-8667-25d2b4076c34"/>
                <p:cNvSpPr/>
                <p:nvPr/>
              </p:nvSpPr>
              <p:spPr>
                <a:xfrm>
                  <a:off x="4036332" y="2175671"/>
                  <a:ext cx="740664" cy="740570"/>
                </a:xfrm>
                <a:prstGeom prst="ellipse">
                  <a:avLst/>
                </a:prstGeom>
                <a:solidFill>
                  <a:schemeClr val="accent1"/>
                </a:solidFill>
                <a:ln w="6350">
                  <a:solidFill>
                    <a:srgbClr val="FFFF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5" name="íṡļîḍé" descr="621cc928-ab19-46e6-8499-2743ac7a79c8"/>
                <p:cNvSpPr/>
                <p:nvPr/>
              </p:nvSpPr>
              <p:spPr bwMode="auto">
                <a:xfrm>
                  <a:off x="4209814" y="2351959"/>
                  <a:ext cx="393700" cy="387995"/>
                </a:xfrm>
                <a:custGeom>
                  <a:avLst/>
                  <a:gdLst/>
                  <a:ahLst/>
                  <a:cxnLst>
                    <a:cxn ang="0">
                      <a:pos x="59" y="63"/>
                    </a:cxn>
                    <a:cxn ang="0">
                      <a:pos x="55" y="61"/>
                    </a:cxn>
                    <a:cxn ang="0">
                      <a:pos x="42" y="48"/>
                    </a:cxn>
                    <a:cxn ang="0">
                      <a:pos x="27" y="53"/>
                    </a:cxn>
                    <a:cxn ang="0">
                      <a:pos x="0" y="26"/>
                    </a:cxn>
                    <a:cxn ang="0">
                      <a:pos x="27" y="0"/>
                    </a:cxn>
                    <a:cxn ang="0">
                      <a:pos x="54" y="26"/>
                    </a:cxn>
                    <a:cxn ang="0">
                      <a:pos x="49" y="41"/>
                    </a:cxn>
                    <a:cxn ang="0">
                      <a:pos x="62" y="54"/>
                    </a:cxn>
                    <a:cxn ang="0">
                      <a:pos x="64" y="58"/>
                    </a:cxn>
                    <a:cxn ang="0">
                      <a:pos x="59" y="63"/>
                    </a:cxn>
                    <a:cxn ang="0">
                      <a:pos x="27" y="9"/>
                    </a:cxn>
                    <a:cxn ang="0">
                      <a:pos x="10" y="26"/>
                    </a:cxn>
                    <a:cxn ang="0">
                      <a:pos x="27" y="43"/>
                    </a:cxn>
                    <a:cxn ang="0">
                      <a:pos x="44" y="26"/>
                    </a:cxn>
                    <a:cxn ang="0">
                      <a:pos x="27" y="9"/>
                    </a:cxn>
                  </a:cxnLst>
                  <a:rect l="0" t="0" r="r" b="b"/>
                  <a:pathLst>
                    <a:path w="64" h="63">
                      <a:moveTo>
                        <a:pt x="59" y="63"/>
                      </a:moveTo>
                      <a:cubicBezTo>
                        <a:pt x="57" y="63"/>
                        <a:pt x="56" y="62"/>
                        <a:pt x="55" y="61"/>
                      </a:cubicBezTo>
                      <a:cubicBezTo>
                        <a:pt x="42" y="48"/>
                        <a:pt x="42" y="48"/>
                        <a:pt x="42" y="48"/>
                      </a:cubicBezTo>
                      <a:cubicBezTo>
                        <a:pt x="38" y="51"/>
                        <a:pt x="33" y="53"/>
                        <a:pt x="27" y="53"/>
                      </a:cubicBezTo>
                      <a:cubicBezTo>
                        <a:pt x="12" y="53"/>
                        <a:pt x="0" y="41"/>
                        <a:pt x="0" y="26"/>
                      </a:cubicBezTo>
                      <a:cubicBezTo>
                        <a:pt x="0" y="12"/>
                        <a:pt x="12" y="0"/>
                        <a:pt x="27" y="0"/>
                      </a:cubicBezTo>
                      <a:cubicBezTo>
                        <a:pt x="42" y="0"/>
                        <a:pt x="54" y="12"/>
                        <a:pt x="54" y="26"/>
                      </a:cubicBezTo>
                      <a:cubicBezTo>
                        <a:pt x="54" y="32"/>
                        <a:pt x="52" y="37"/>
                        <a:pt x="49" y="41"/>
                      </a:cubicBezTo>
                      <a:cubicBezTo>
                        <a:pt x="62" y="54"/>
                        <a:pt x="62" y="54"/>
                        <a:pt x="62" y="54"/>
                      </a:cubicBezTo>
                      <a:cubicBezTo>
                        <a:pt x="63" y="55"/>
                        <a:pt x="64" y="57"/>
                        <a:pt x="64" y="58"/>
                      </a:cubicBezTo>
                      <a:cubicBezTo>
                        <a:pt x="64" y="61"/>
                        <a:pt x="61" y="63"/>
                        <a:pt x="59" y="63"/>
                      </a:cubicBezTo>
                      <a:close/>
                      <a:moveTo>
                        <a:pt x="27" y="9"/>
                      </a:moveTo>
                      <a:cubicBezTo>
                        <a:pt x="18" y="9"/>
                        <a:pt x="10" y="17"/>
                        <a:pt x="10" y="26"/>
                      </a:cubicBezTo>
                      <a:cubicBezTo>
                        <a:pt x="10" y="36"/>
                        <a:pt x="18" y="43"/>
                        <a:pt x="27" y="43"/>
                      </a:cubicBezTo>
                      <a:cubicBezTo>
                        <a:pt x="37" y="43"/>
                        <a:pt x="44" y="36"/>
                        <a:pt x="44" y="26"/>
                      </a:cubicBezTo>
                      <a:cubicBezTo>
                        <a:pt x="44" y="17"/>
                        <a:pt x="37" y="9"/>
                        <a:pt x="27" y="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</p:grpSp>
        </p:grpSp>
        <p:sp>
          <p:nvSpPr>
            <p:cNvPr id="25" name="Title" descr="5ffbfdb9-6245-45d8-8465-55f5d246b15f"/>
            <p:cNvSpPr txBox="1"/>
            <p:nvPr/>
          </p:nvSpPr>
          <p:spPr>
            <a:xfrm>
              <a:off x="660400" y="1130300"/>
              <a:ext cx="3441700" cy="1206500"/>
            </a:xfrm>
            <a:prstGeom prst="rect">
              <a:avLst/>
            </a:prstGeom>
            <a:noFill/>
          </p:spPr>
          <p:txBody>
            <a:bodyPr vert="horz" wrap="square" rtlCol="0" anchor="t" anchorCtr="0">
              <a:normAutofit/>
            </a:bodyPr>
            <a:lstStyle/>
            <a:p>
              <a:pPr algn="l"/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紧张与学前儿童心理适应的关系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  <p:grpSp>
          <p:nvGrpSpPr>
            <p:cNvPr id="36" name="组合 35" descr="f626dfdf-19bf-4f82-b93d-b817b84ba1e2"/>
            <p:cNvGrpSpPr/>
            <p:nvPr/>
          </p:nvGrpSpPr>
          <p:grpSpPr>
            <a:xfrm>
              <a:off x="4235450" y="1130300"/>
              <a:ext cx="7283450" cy="1574800"/>
              <a:chOff x="660400" y="1753484"/>
              <a:chExt cx="7283450" cy="1574800"/>
            </a:xfrm>
          </p:grpSpPr>
          <p:sp>
            <p:nvSpPr>
              <p:cNvPr id="37" name="Text1" descr="9323a4d4-feb6-4f48-8ba3-7e547cbe0680"/>
              <p:cNvSpPr/>
              <p:nvPr/>
            </p:nvSpPr>
            <p:spPr>
              <a:xfrm>
                <a:off x="1161068" y="2195528"/>
                <a:ext cx="6782767" cy="113275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学前儿童面临压力源时易产生紧张情绪，影响心理适应。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38" name="Bullet1" descr="44a8b038-ec6b-4484-b341-8ef0657a913a"/>
              <p:cNvSpPr/>
              <p:nvPr/>
            </p:nvSpPr>
            <p:spPr>
              <a:xfrm>
                <a:off x="1161070" y="1753484"/>
                <a:ext cx="6782780" cy="44204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紧张与心理适应的关联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39" name="Number1" descr="c721b73f-e4b8-4eef-90ea-a1caaf96136b"/>
              <p:cNvSpPr/>
              <p:nvPr/>
            </p:nvSpPr>
            <p:spPr>
              <a:xfrm>
                <a:off x="660400" y="1753484"/>
                <a:ext cx="442045" cy="442045"/>
              </a:xfrm>
              <a:prstGeom prst="ellipse">
                <a:avLst/>
              </a:prstGeom>
              <a:solidFill>
                <a:schemeClr val="accent1"/>
              </a:solidFill>
              <a:ln w="12700" cap="flat">
                <a:noFill/>
                <a:prstDash val="solid"/>
                <a:miter/>
              </a:ln>
            </p:spPr>
            <p:txBody>
              <a:bodyPr wrap="none" rtlCol="0" anchor="ctr">
                <a:normAutofit lnSpcReduction="10000"/>
              </a:bodyPr>
              <a:lstStyle/>
              <a:p>
                <a:pPr algn="ctr"/>
                <a:r>
                  <a:rPr lang="en-US" sz="1600" b="0" i="0" u="none">
                    <a:solidFill>
                      <a:srgbClr val="FFFFFF"/>
                    </a:solidFill>
                    <a:latin typeface="Arial" panose="020B0604020202020204"/>
                  </a:rPr>
                  <a:t>1</a:t>
                </a:r>
                <a:endParaRPr lang="en-US" sz="1600" b="0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40" name="组合 39" descr="63f37d28-2b19-4312-9a92-f7a746d6f134"/>
            <p:cNvGrpSpPr/>
            <p:nvPr/>
          </p:nvGrpSpPr>
          <p:grpSpPr>
            <a:xfrm>
              <a:off x="4235450" y="2844800"/>
              <a:ext cx="7283450" cy="1574800"/>
              <a:chOff x="660400" y="1753484"/>
              <a:chExt cx="7283450" cy="1574800"/>
            </a:xfrm>
          </p:grpSpPr>
          <p:sp>
            <p:nvSpPr>
              <p:cNvPr id="41" name="Text2" descr="e83971bf-d717-4350-b31d-fd63164f1e11"/>
              <p:cNvSpPr/>
              <p:nvPr/>
            </p:nvSpPr>
            <p:spPr>
              <a:xfrm>
                <a:off x="1161068" y="2195528"/>
                <a:ext cx="6782767" cy="113275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适应力强儿童能利用策略减轻紧张，适应力弱儿童可能出现逃避或失调。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42" name="Bullet2" descr="6c5e2dc7-09dd-46e4-8e0b-0b2b65536aa1"/>
              <p:cNvSpPr/>
              <p:nvPr/>
            </p:nvSpPr>
            <p:spPr>
              <a:xfrm>
                <a:off x="1161070" y="1753484"/>
                <a:ext cx="6782780" cy="44204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不同适应能力的儿童表现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43" name="Number2" descr="2ce6994c-50fd-4afd-9699-eb22268a4f60"/>
              <p:cNvSpPr/>
              <p:nvPr/>
            </p:nvSpPr>
            <p:spPr>
              <a:xfrm>
                <a:off x="660400" y="1753484"/>
                <a:ext cx="442045" cy="442045"/>
              </a:xfrm>
              <a:prstGeom prst="ellipse">
                <a:avLst/>
              </a:prstGeom>
              <a:solidFill>
                <a:schemeClr val="accent1"/>
              </a:solidFill>
              <a:ln w="12700" cap="flat">
                <a:noFill/>
                <a:prstDash val="solid"/>
                <a:miter/>
              </a:ln>
            </p:spPr>
            <p:txBody>
              <a:bodyPr wrap="none" rtlCol="0" anchor="ctr">
                <a:normAutofit lnSpcReduction="10000"/>
              </a:bodyPr>
              <a:lstStyle/>
              <a:p>
                <a:pPr algn="ctr"/>
                <a:r>
                  <a:rPr lang="en-US" sz="1600" b="0" i="0" u="none">
                    <a:solidFill>
                      <a:srgbClr val="FFFFFF"/>
                    </a:solidFill>
                    <a:latin typeface="Arial" panose="020B0604020202020204"/>
                  </a:rPr>
                  <a:t>2</a:t>
                </a:r>
                <a:endParaRPr lang="en-US" sz="1600" b="0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44" name="组合 43" descr="14f437d7-c802-42f1-b428-9ef07b8ea686"/>
            <p:cNvGrpSpPr/>
            <p:nvPr/>
          </p:nvGrpSpPr>
          <p:grpSpPr>
            <a:xfrm>
              <a:off x="4235450" y="4559300"/>
              <a:ext cx="7283450" cy="1574800"/>
              <a:chOff x="660400" y="1753484"/>
              <a:chExt cx="7283450" cy="1574800"/>
            </a:xfrm>
          </p:grpSpPr>
          <p:sp>
            <p:nvSpPr>
              <p:cNvPr id="45" name="Text3" descr="2049f6dd-c2d0-40e3-8148-155ecc716dd8"/>
              <p:cNvSpPr/>
              <p:nvPr/>
            </p:nvSpPr>
            <p:spPr>
              <a:xfrm>
                <a:off x="1161068" y="2195528"/>
                <a:ext cx="6782767" cy="113275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教育者和家长可教授应对策略、建立支持网络，增强儿童心理适应能力。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46" name="Bullet3" descr="90115fcb-04f0-4294-bf17-29ae9559f5d4"/>
              <p:cNvSpPr/>
              <p:nvPr/>
            </p:nvSpPr>
            <p:spPr>
              <a:xfrm>
                <a:off x="1161070" y="1753484"/>
                <a:ext cx="6782780" cy="44204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帮助儿童增强适应能力的途径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47" name="Number3" descr="acaa4ffd-21ef-42e9-87a2-f07deca51326"/>
              <p:cNvSpPr/>
              <p:nvPr/>
            </p:nvSpPr>
            <p:spPr>
              <a:xfrm>
                <a:off x="660400" y="1753484"/>
                <a:ext cx="442045" cy="442045"/>
              </a:xfrm>
              <a:prstGeom prst="ellipse">
                <a:avLst/>
              </a:prstGeom>
              <a:solidFill>
                <a:schemeClr val="accent1"/>
              </a:solidFill>
              <a:ln w="12700" cap="flat">
                <a:noFill/>
                <a:prstDash val="solid"/>
                <a:miter/>
              </a:ln>
            </p:spPr>
            <p:txBody>
              <a:bodyPr wrap="none" rtlCol="0" anchor="ctr">
                <a:normAutofit lnSpcReduction="10000"/>
              </a:bodyPr>
              <a:lstStyle/>
              <a:p>
                <a:pPr algn="ctr"/>
                <a:r>
                  <a:rPr lang="en-US" sz="1600" b="0" i="0" u="none">
                    <a:solidFill>
                      <a:srgbClr val="FFFFFF"/>
                    </a:solidFill>
                    <a:latin typeface="Arial" panose="020B0604020202020204"/>
                  </a:rPr>
                  <a:t>3</a:t>
                </a:r>
                <a:endParaRPr lang="en-US" sz="1600" b="0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</p:grp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学前儿童生活紧张状态评估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78" name="af93ecb7-d98c-486d-91d4-e62be4dab7a6.source.2.zh-Hans.pptx" descr="cd30b32a-6d1d-440b-a495-334d0b5da394"/>
          <p:cNvGrpSpPr/>
          <p:nvPr/>
        </p:nvGrpSpPr>
        <p:grpSpPr>
          <a:xfrm>
            <a:off x="658812" y="1130300"/>
            <a:ext cx="10874376" cy="4597400"/>
            <a:chOff x="658812" y="1130300"/>
            <a:chExt cx="10874376" cy="4597400"/>
          </a:xfrm>
        </p:grpSpPr>
        <p:grpSp>
          <p:nvGrpSpPr>
            <p:cNvPr id="75" name="组合 74" descr="a2b86fc3-fa2d-4efd-ab27-813d30a9c8de"/>
            <p:cNvGrpSpPr/>
            <p:nvPr/>
          </p:nvGrpSpPr>
          <p:grpSpPr>
            <a:xfrm>
              <a:off x="1777767" y="2410906"/>
              <a:ext cx="3072605" cy="1389149"/>
              <a:chOff x="1777767" y="2410906"/>
              <a:chExt cx="3072605" cy="1389149"/>
            </a:xfrm>
          </p:grpSpPr>
          <p:sp>
            <p:nvSpPr>
              <p:cNvPr id="73" name="Text1" descr="e057cf89-f6c3-4e2b-983f-644db4b33928"/>
              <p:cNvSpPr/>
              <p:nvPr/>
            </p:nvSpPr>
            <p:spPr>
              <a:xfrm>
                <a:off x="1777767" y="2836193"/>
                <a:ext cx="3002299" cy="963862"/>
              </a:xfrm>
              <a:prstGeom prst="rect">
                <a:avLst/>
              </a:prstGeom>
            </p:spPr>
            <p:txBody>
              <a:bodyPr wrap="square" lIns="91440" tIns="45720" rIns="91440" bIns="45720" anchor="t" anchorCtr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短期经历越多生活紧张事件，学前儿童越可能产生健康问题和障碍。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74" name="Bullet1" descr="9e40da3d-2c1b-428f-ae2b-cb02269c533c"/>
              <p:cNvSpPr/>
              <p:nvPr/>
            </p:nvSpPr>
            <p:spPr>
              <a:xfrm>
                <a:off x="1777767" y="2410906"/>
                <a:ext cx="3072605" cy="431088"/>
              </a:xfrm>
              <a:prstGeom prst="roundRect">
                <a:avLst>
                  <a:gd name="adj" fmla="val 50000"/>
                </a:avLst>
              </a:prstGeom>
              <a:solidFill>
                <a:schemeClr val="tx2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 anchorCtr="1">
                <a:normAutofit fontScale="92500" lnSpcReduction="20000"/>
              </a:bodyPr>
              <a:lstStyle/>
              <a:p>
                <a:pPr algn="ctr"/>
                <a:r>
                  <a:rPr lang="en-US" sz="1800" b="1" i="1" u="none">
                    <a:solidFill>
                      <a:srgbClr val="2F2F2F"/>
                    </a:solidFill>
                    <a:ea typeface="华康方圆体 Std W7"/>
                  </a:rPr>
                  <a:t>生活紧张事件与健康的关系</a:t>
                </a:r>
                <a:endParaRPr lang="en-US" sz="1800" b="1" i="1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  <p:grpSp>
          <p:nvGrpSpPr>
            <p:cNvPr id="76" name="组合 75" descr="df0a9b92-1351-46ad-aab0-cf8918c44f45"/>
            <p:cNvGrpSpPr/>
            <p:nvPr/>
          </p:nvGrpSpPr>
          <p:grpSpPr>
            <a:xfrm>
              <a:off x="7689060" y="4051018"/>
              <a:ext cx="3072604" cy="1340646"/>
              <a:chOff x="7689060" y="4051018"/>
              <a:chExt cx="3072604" cy="1340646"/>
            </a:xfrm>
          </p:grpSpPr>
          <p:sp>
            <p:nvSpPr>
              <p:cNvPr id="71" name="Text2" descr="cf1d019e-906e-4886-a564-c5b4b703dbfb"/>
              <p:cNvSpPr/>
              <p:nvPr/>
            </p:nvSpPr>
            <p:spPr>
              <a:xfrm>
                <a:off x="7689060" y="4476303"/>
                <a:ext cx="3002299" cy="915361"/>
              </a:xfrm>
              <a:prstGeom prst="rect">
                <a:avLst/>
              </a:prstGeom>
            </p:spPr>
            <p:txBody>
              <a:bodyPr wrap="square" lIns="91440" tIns="45720" rIns="91440" bIns="45720" anchor="t" anchorCtr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如霍姆斯等人的“社会性重新调整计量表”，用于评估学前儿童生活紧张。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72" name="Bullet2" descr="673efc92-0c6c-41f9-86e6-c11a9a079513"/>
              <p:cNvSpPr/>
              <p:nvPr/>
            </p:nvSpPr>
            <p:spPr>
              <a:xfrm>
                <a:off x="7689060" y="4051018"/>
                <a:ext cx="3072604" cy="431087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 anchorCtr="1">
                <a:normAutofit fontScale="92500" lnSpcReduction="20000"/>
              </a:bodyPr>
              <a:lstStyle/>
              <a:p>
                <a:pPr algn="ctr"/>
                <a:r>
                  <a:rPr lang="en-US" sz="1800" b="1" i="1" u="none">
                    <a:solidFill>
                      <a:srgbClr val="FFFFFF"/>
                    </a:solidFill>
                    <a:ea typeface="华康方圆体 Std W7"/>
                  </a:rPr>
                  <a:t>常见的评估方法</a:t>
                </a:r>
                <a:endParaRPr lang="en-US" sz="1800" b="1" i="1" u="none">
                  <a:solidFill>
                    <a:srgbClr val="FFFFFF"/>
                  </a:solidFill>
                  <a:ea typeface="华康方圆体 Std W7"/>
                </a:endParaRPr>
              </a:p>
            </p:txBody>
          </p:sp>
        </p:grpSp>
        <p:grpSp>
          <p:nvGrpSpPr>
            <p:cNvPr id="77" name="组合 76" descr="1f033ff0-5d83-44b6-bbf7-8231d839a970"/>
            <p:cNvGrpSpPr/>
            <p:nvPr/>
          </p:nvGrpSpPr>
          <p:grpSpPr>
            <a:xfrm>
              <a:off x="4033813" y="2055295"/>
              <a:ext cx="3655247" cy="3672405"/>
              <a:chOff x="4033813" y="2055295"/>
              <a:chExt cx="3655247" cy="3672405"/>
            </a:xfrm>
          </p:grpSpPr>
          <p:sp>
            <p:nvSpPr>
              <p:cNvPr id="42" name="îş1idê" descr="de27e2a7-db38-4449-9679-fa784d302213"/>
              <p:cNvSpPr/>
              <p:nvPr/>
            </p:nvSpPr>
            <p:spPr bwMode="auto">
              <a:xfrm>
                <a:off x="4033813" y="4572208"/>
                <a:ext cx="1152632" cy="1155492"/>
              </a:xfrm>
              <a:custGeom>
                <a:avLst/>
                <a:gdLst>
                  <a:gd name="T0" fmla="*/ 200 w 200"/>
                  <a:gd name="T1" fmla="*/ 88 h 200"/>
                  <a:gd name="T2" fmla="*/ 177 w 200"/>
                  <a:gd name="T3" fmla="*/ 24 h 200"/>
                  <a:gd name="T4" fmla="*/ 111 w 200"/>
                  <a:gd name="T5" fmla="*/ 0 h 200"/>
                  <a:gd name="T6" fmla="*/ 8 w 200"/>
                  <a:gd name="T7" fmla="*/ 103 h 200"/>
                  <a:gd name="T8" fmla="*/ 41 w 200"/>
                  <a:gd name="T9" fmla="*/ 81 h 200"/>
                  <a:gd name="T10" fmla="*/ 8 w 200"/>
                  <a:gd name="T11" fmla="*/ 193 h 200"/>
                  <a:gd name="T12" fmla="*/ 119 w 200"/>
                  <a:gd name="T13" fmla="*/ 159 h 200"/>
                  <a:gd name="T14" fmla="*/ 96 w 200"/>
                  <a:gd name="T15" fmla="*/ 192 h 200"/>
                  <a:gd name="T16" fmla="*/ 200 w 200"/>
                  <a:gd name="T17" fmla="*/ 88 h 200"/>
                  <a:gd name="T18" fmla="*/ 122 w 200"/>
                  <a:gd name="T19" fmla="*/ 135 h 200"/>
                  <a:gd name="T20" fmla="*/ 137 w 200"/>
                  <a:gd name="T21" fmla="*/ 114 h 200"/>
                  <a:gd name="T22" fmla="*/ 65 w 200"/>
                  <a:gd name="T23" fmla="*/ 136 h 200"/>
                  <a:gd name="T24" fmla="*/ 86 w 200"/>
                  <a:gd name="T25" fmla="*/ 64 h 200"/>
                  <a:gd name="T26" fmla="*/ 65 w 200"/>
                  <a:gd name="T27" fmla="*/ 78 h 200"/>
                  <a:gd name="T28" fmla="*/ 132 w 200"/>
                  <a:gd name="T29" fmla="*/ 11 h 200"/>
                  <a:gd name="T30" fmla="*/ 174 w 200"/>
                  <a:gd name="T31" fmla="*/ 27 h 200"/>
                  <a:gd name="T32" fmla="*/ 189 w 200"/>
                  <a:gd name="T33" fmla="*/ 68 h 200"/>
                  <a:gd name="T34" fmla="*/ 122 w 200"/>
                  <a:gd name="T35" fmla="*/ 135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0" h="200">
                    <a:moveTo>
                      <a:pt x="200" y="88"/>
                    </a:moveTo>
                    <a:cubicBezTo>
                      <a:pt x="177" y="24"/>
                      <a:pt x="177" y="24"/>
                      <a:pt x="177" y="24"/>
                    </a:cubicBezTo>
                    <a:cubicBezTo>
                      <a:pt x="111" y="0"/>
                      <a:pt x="111" y="0"/>
                      <a:pt x="111" y="0"/>
                    </a:cubicBezTo>
                    <a:cubicBezTo>
                      <a:pt x="111" y="0"/>
                      <a:pt x="38" y="4"/>
                      <a:pt x="8" y="103"/>
                    </a:cubicBezTo>
                    <a:cubicBezTo>
                      <a:pt x="8" y="103"/>
                      <a:pt x="27" y="87"/>
                      <a:pt x="41" y="81"/>
                    </a:cubicBezTo>
                    <a:cubicBezTo>
                      <a:pt x="41" y="81"/>
                      <a:pt x="0" y="146"/>
                      <a:pt x="8" y="193"/>
                    </a:cubicBezTo>
                    <a:cubicBezTo>
                      <a:pt x="54" y="200"/>
                      <a:pt x="119" y="159"/>
                      <a:pt x="119" y="159"/>
                    </a:cubicBezTo>
                    <a:cubicBezTo>
                      <a:pt x="113" y="173"/>
                      <a:pt x="96" y="192"/>
                      <a:pt x="96" y="192"/>
                    </a:cubicBezTo>
                    <a:cubicBezTo>
                      <a:pt x="195" y="162"/>
                      <a:pt x="200" y="88"/>
                      <a:pt x="200" y="88"/>
                    </a:cubicBezTo>
                    <a:moveTo>
                      <a:pt x="122" y="135"/>
                    </a:moveTo>
                    <a:cubicBezTo>
                      <a:pt x="122" y="135"/>
                      <a:pt x="132" y="123"/>
                      <a:pt x="137" y="114"/>
                    </a:cubicBezTo>
                    <a:cubicBezTo>
                      <a:pt x="137" y="114"/>
                      <a:pt x="94" y="140"/>
                      <a:pt x="65" y="136"/>
                    </a:cubicBezTo>
                    <a:cubicBezTo>
                      <a:pt x="59" y="105"/>
                      <a:pt x="86" y="64"/>
                      <a:pt x="86" y="64"/>
                    </a:cubicBezTo>
                    <a:cubicBezTo>
                      <a:pt x="77" y="68"/>
                      <a:pt x="65" y="78"/>
                      <a:pt x="65" y="78"/>
                    </a:cubicBezTo>
                    <a:cubicBezTo>
                      <a:pt x="84" y="14"/>
                      <a:pt x="132" y="11"/>
                      <a:pt x="132" y="11"/>
                    </a:cubicBezTo>
                    <a:cubicBezTo>
                      <a:pt x="174" y="27"/>
                      <a:pt x="174" y="27"/>
                      <a:pt x="174" y="27"/>
                    </a:cubicBezTo>
                    <a:cubicBezTo>
                      <a:pt x="189" y="68"/>
                      <a:pt x="189" y="68"/>
                      <a:pt x="189" y="68"/>
                    </a:cubicBezTo>
                    <a:cubicBezTo>
                      <a:pt x="189" y="68"/>
                      <a:pt x="186" y="116"/>
                      <a:pt x="122" y="135"/>
                    </a:cubicBezTo>
                  </a:path>
                </a:pathLst>
              </a:custGeom>
              <a:solidFill>
                <a:srgbClr val="FF6400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43" name="îṣļîḋé" descr="2acfc13f-2ee3-4d3f-a322-044333aefcd8"/>
              <p:cNvSpPr/>
              <p:nvPr/>
            </p:nvSpPr>
            <p:spPr bwMode="auto">
              <a:xfrm>
                <a:off x="4374170" y="4635131"/>
                <a:ext cx="749354" cy="746493"/>
              </a:xfrm>
              <a:custGeom>
                <a:avLst/>
                <a:gdLst>
                  <a:gd name="T0" fmla="*/ 115 w 130"/>
                  <a:gd name="T1" fmla="*/ 16 h 129"/>
                  <a:gd name="T2" fmla="*/ 73 w 130"/>
                  <a:gd name="T3" fmla="*/ 0 h 129"/>
                  <a:gd name="T4" fmla="*/ 6 w 130"/>
                  <a:gd name="T5" fmla="*/ 67 h 129"/>
                  <a:gd name="T6" fmla="*/ 27 w 130"/>
                  <a:gd name="T7" fmla="*/ 53 h 129"/>
                  <a:gd name="T8" fmla="*/ 6 w 130"/>
                  <a:gd name="T9" fmla="*/ 125 h 129"/>
                  <a:gd name="T10" fmla="*/ 78 w 130"/>
                  <a:gd name="T11" fmla="*/ 103 h 129"/>
                  <a:gd name="T12" fmla="*/ 63 w 130"/>
                  <a:gd name="T13" fmla="*/ 124 h 129"/>
                  <a:gd name="T14" fmla="*/ 130 w 130"/>
                  <a:gd name="T15" fmla="*/ 57 h 129"/>
                  <a:gd name="T16" fmla="*/ 115 w 130"/>
                  <a:gd name="T17" fmla="*/ 16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0" h="129">
                    <a:moveTo>
                      <a:pt x="115" y="16"/>
                    </a:moveTo>
                    <a:cubicBezTo>
                      <a:pt x="73" y="0"/>
                      <a:pt x="73" y="0"/>
                      <a:pt x="73" y="0"/>
                    </a:cubicBezTo>
                    <a:cubicBezTo>
                      <a:pt x="73" y="0"/>
                      <a:pt x="25" y="3"/>
                      <a:pt x="6" y="67"/>
                    </a:cubicBezTo>
                    <a:cubicBezTo>
                      <a:pt x="6" y="67"/>
                      <a:pt x="18" y="57"/>
                      <a:pt x="27" y="53"/>
                    </a:cubicBezTo>
                    <a:cubicBezTo>
                      <a:pt x="27" y="53"/>
                      <a:pt x="0" y="94"/>
                      <a:pt x="6" y="125"/>
                    </a:cubicBezTo>
                    <a:cubicBezTo>
                      <a:pt x="35" y="129"/>
                      <a:pt x="78" y="103"/>
                      <a:pt x="78" y="103"/>
                    </a:cubicBezTo>
                    <a:cubicBezTo>
                      <a:pt x="73" y="112"/>
                      <a:pt x="63" y="124"/>
                      <a:pt x="63" y="124"/>
                    </a:cubicBezTo>
                    <a:cubicBezTo>
                      <a:pt x="127" y="105"/>
                      <a:pt x="130" y="57"/>
                      <a:pt x="130" y="57"/>
                    </a:cubicBezTo>
                    <a:cubicBezTo>
                      <a:pt x="115" y="16"/>
                      <a:pt x="115" y="16"/>
                      <a:pt x="115" y="16"/>
                    </a:cubicBezTo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44" name="iṡļîďe" descr="b3416327-7896-4f3e-ab1e-e8d557c2b5f3"/>
              <p:cNvSpPr/>
              <p:nvPr/>
            </p:nvSpPr>
            <p:spPr bwMode="auto">
              <a:xfrm>
                <a:off x="5152125" y="4174651"/>
                <a:ext cx="946704" cy="1264177"/>
              </a:xfrm>
              <a:custGeom>
                <a:avLst/>
                <a:gdLst>
                  <a:gd name="T0" fmla="*/ 164 w 164"/>
                  <a:gd name="T1" fmla="*/ 55 h 219"/>
                  <a:gd name="T2" fmla="*/ 133 w 164"/>
                  <a:gd name="T3" fmla="*/ 180 h 219"/>
                  <a:gd name="T4" fmla="*/ 0 w 164"/>
                  <a:gd name="T5" fmla="*/ 219 h 219"/>
                  <a:gd name="T6" fmla="*/ 27 w 164"/>
                  <a:gd name="T7" fmla="*/ 82 h 219"/>
                  <a:gd name="T8" fmla="*/ 109 w 164"/>
                  <a:gd name="T9" fmla="*/ 0 h 219"/>
                  <a:gd name="T10" fmla="*/ 164 w 164"/>
                  <a:gd name="T11" fmla="*/ 55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4" h="219">
                    <a:moveTo>
                      <a:pt x="164" y="55"/>
                    </a:moveTo>
                    <a:cubicBezTo>
                      <a:pt x="133" y="180"/>
                      <a:pt x="133" y="180"/>
                      <a:pt x="133" y="180"/>
                    </a:cubicBezTo>
                    <a:cubicBezTo>
                      <a:pt x="0" y="219"/>
                      <a:pt x="0" y="219"/>
                      <a:pt x="0" y="219"/>
                    </a:cubicBezTo>
                    <a:cubicBezTo>
                      <a:pt x="0" y="219"/>
                      <a:pt x="93" y="147"/>
                      <a:pt x="27" y="82"/>
                    </a:cubicBezTo>
                    <a:cubicBezTo>
                      <a:pt x="109" y="0"/>
                      <a:pt x="109" y="0"/>
                      <a:pt x="109" y="0"/>
                    </a:cubicBezTo>
                    <a:cubicBezTo>
                      <a:pt x="164" y="55"/>
                      <a:pt x="164" y="55"/>
                      <a:pt x="164" y="55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45" name="íṥ1ïdê" descr="512391ef-b935-4ca2-bc64-206698650040"/>
              <p:cNvSpPr/>
              <p:nvPr/>
            </p:nvSpPr>
            <p:spPr bwMode="auto">
              <a:xfrm>
                <a:off x="4305526" y="3636946"/>
                <a:ext cx="1261317" cy="952423"/>
              </a:xfrm>
              <a:custGeom>
                <a:avLst/>
                <a:gdLst>
                  <a:gd name="T0" fmla="*/ 164 w 219"/>
                  <a:gd name="T1" fmla="*/ 0 h 165"/>
                  <a:gd name="T2" fmla="*/ 38 w 219"/>
                  <a:gd name="T3" fmla="*/ 32 h 165"/>
                  <a:gd name="T4" fmla="*/ 0 w 219"/>
                  <a:gd name="T5" fmla="*/ 165 h 165"/>
                  <a:gd name="T6" fmla="*/ 137 w 219"/>
                  <a:gd name="T7" fmla="*/ 137 h 165"/>
                  <a:gd name="T8" fmla="*/ 219 w 219"/>
                  <a:gd name="T9" fmla="*/ 55 h 165"/>
                  <a:gd name="T10" fmla="*/ 164 w 219"/>
                  <a:gd name="T11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9" h="165">
                    <a:moveTo>
                      <a:pt x="164" y="0"/>
                    </a:moveTo>
                    <a:cubicBezTo>
                      <a:pt x="38" y="32"/>
                      <a:pt x="38" y="32"/>
                      <a:pt x="38" y="32"/>
                    </a:cubicBezTo>
                    <a:cubicBezTo>
                      <a:pt x="0" y="165"/>
                      <a:pt x="0" y="165"/>
                      <a:pt x="0" y="165"/>
                    </a:cubicBezTo>
                    <a:cubicBezTo>
                      <a:pt x="0" y="165"/>
                      <a:pt x="71" y="72"/>
                      <a:pt x="137" y="137"/>
                    </a:cubicBezTo>
                    <a:cubicBezTo>
                      <a:pt x="219" y="55"/>
                      <a:pt x="219" y="55"/>
                      <a:pt x="219" y="55"/>
                    </a:cubicBezTo>
                    <a:lnTo>
                      <a:pt x="164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46" name="islïḋê" descr="a5ea6ad0-801d-4a63-b0ef-a65720ea0f80"/>
              <p:cNvSpPr/>
              <p:nvPr/>
            </p:nvSpPr>
            <p:spPr bwMode="auto">
              <a:xfrm>
                <a:off x="5515362" y="2621600"/>
                <a:ext cx="1610253" cy="1610253"/>
              </a:xfrm>
              <a:custGeom>
                <a:avLst/>
                <a:gdLst>
                  <a:gd name="T0" fmla="*/ 61 w 279"/>
                  <a:gd name="T1" fmla="*/ 221 h 279"/>
                  <a:gd name="T2" fmla="*/ 148 w 279"/>
                  <a:gd name="T3" fmla="*/ 279 h 279"/>
                  <a:gd name="T4" fmla="*/ 279 w 279"/>
                  <a:gd name="T5" fmla="*/ 78 h 279"/>
                  <a:gd name="T6" fmla="*/ 233 w 279"/>
                  <a:gd name="T7" fmla="*/ 48 h 279"/>
                  <a:gd name="T8" fmla="*/ 204 w 279"/>
                  <a:gd name="T9" fmla="*/ 7 h 279"/>
                  <a:gd name="T10" fmla="*/ 202 w 279"/>
                  <a:gd name="T11" fmla="*/ 0 h 279"/>
                  <a:gd name="T12" fmla="*/ 0 w 279"/>
                  <a:gd name="T13" fmla="*/ 131 h 279"/>
                  <a:gd name="T14" fmla="*/ 8 w 279"/>
                  <a:gd name="T15" fmla="*/ 147 h 279"/>
                  <a:gd name="T16" fmla="*/ 61 w 279"/>
                  <a:gd name="T17" fmla="*/ 221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9" h="279">
                    <a:moveTo>
                      <a:pt x="61" y="221"/>
                    </a:moveTo>
                    <a:cubicBezTo>
                      <a:pt x="83" y="243"/>
                      <a:pt x="111" y="264"/>
                      <a:pt x="148" y="279"/>
                    </a:cubicBezTo>
                    <a:cubicBezTo>
                      <a:pt x="207" y="212"/>
                      <a:pt x="249" y="138"/>
                      <a:pt x="279" y="78"/>
                    </a:cubicBezTo>
                    <a:cubicBezTo>
                      <a:pt x="259" y="70"/>
                      <a:pt x="244" y="60"/>
                      <a:pt x="233" y="48"/>
                    </a:cubicBezTo>
                    <a:cubicBezTo>
                      <a:pt x="218" y="34"/>
                      <a:pt x="210" y="19"/>
                      <a:pt x="204" y="7"/>
                    </a:cubicBezTo>
                    <a:cubicBezTo>
                      <a:pt x="203" y="4"/>
                      <a:pt x="202" y="2"/>
                      <a:pt x="202" y="0"/>
                    </a:cubicBezTo>
                    <a:cubicBezTo>
                      <a:pt x="141" y="29"/>
                      <a:pt x="67" y="72"/>
                      <a:pt x="0" y="131"/>
                    </a:cubicBezTo>
                    <a:cubicBezTo>
                      <a:pt x="2" y="136"/>
                      <a:pt x="5" y="141"/>
                      <a:pt x="8" y="147"/>
                    </a:cubicBezTo>
                    <a:cubicBezTo>
                      <a:pt x="18" y="168"/>
                      <a:pt x="35" y="196"/>
                      <a:pt x="61" y="221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47" name="ï$1iḓè" descr="5606182b-fdac-4dc1-82da-29570ecc8d3c"/>
              <p:cNvSpPr/>
              <p:nvPr/>
            </p:nvSpPr>
            <p:spPr bwMode="auto">
              <a:xfrm>
                <a:off x="6739498" y="2327008"/>
                <a:ext cx="680712" cy="680712"/>
              </a:xfrm>
              <a:custGeom>
                <a:avLst/>
                <a:gdLst>
                  <a:gd name="T0" fmla="*/ 29 w 118"/>
                  <a:gd name="T1" fmla="*/ 91 h 118"/>
                  <a:gd name="T2" fmla="*/ 72 w 118"/>
                  <a:gd name="T3" fmla="*/ 118 h 118"/>
                  <a:gd name="T4" fmla="*/ 118 w 118"/>
                  <a:gd name="T5" fmla="*/ 0 h 118"/>
                  <a:gd name="T6" fmla="*/ 0 w 118"/>
                  <a:gd name="T7" fmla="*/ 46 h 118"/>
                  <a:gd name="T8" fmla="*/ 3 w 118"/>
                  <a:gd name="T9" fmla="*/ 53 h 118"/>
                  <a:gd name="T10" fmla="*/ 29 w 118"/>
                  <a:gd name="T11" fmla="*/ 91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8" h="118">
                    <a:moveTo>
                      <a:pt x="29" y="91"/>
                    </a:moveTo>
                    <a:cubicBezTo>
                      <a:pt x="40" y="102"/>
                      <a:pt x="54" y="111"/>
                      <a:pt x="72" y="118"/>
                    </a:cubicBezTo>
                    <a:cubicBezTo>
                      <a:pt x="104" y="50"/>
                      <a:pt x="118" y="0"/>
                      <a:pt x="118" y="0"/>
                    </a:cubicBezTo>
                    <a:cubicBezTo>
                      <a:pt x="118" y="0"/>
                      <a:pt x="69" y="14"/>
                      <a:pt x="0" y="46"/>
                    </a:cubicBezTo>
                    <a:cubicBezTo>
                      <a:pt x="1" y="48"/>
                      <a:pt x="2" y="50"/>
                      <a:pt x="3" y="53"/>
                    </a:cubicBezTo>
                    <a:cubicBezTo>
                      <a:pt x="8" y="64"/>
                      <a:pt x="16" y="78"/>
                      <a:pt x="29" y="91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48" name="iśḷíḓè" descr="fd97ec15-e8f3-4992-879d-c7a1ffafdce5"/>
              <p:cNvSpPr/>
              <p:nvPr/>
            </p:nvSpPr>
            <p:spPr bwMode="auto">
              <a:xfrm>
                <a:off x="4634441" y="3422437"/>
                <a:ext cx="1681757" cy="1693197"/>
              </a:xfrm>
              <a:custGeom>
                <a:avLst/>
                <a:gdLst>
                  <a:gd name="T0" fmla="*/ 206 w 292"/>
                  <a:gd name="T1" fmla="*/ 91 h 293"/>
                  <a:gd name="T2" fmla="*/ 150 w 292"/>
                  <a:gd name="T3" fmla="*/ 14 h 293"/>
                  <a:gd name="T4" fmla="*/ 144 w 292"/>
                  <a:gd name="T5" fmla="*/ 0 h 293"/>
                  <a:gd name="T6" fmla="*/ 0 w 292"/>
                  <a:gd name="T7" fmla="*/ 197 h 293"/>
                  <a:gd name="T8" fmla="*/ 37 w 292"/>
                  <a:gd name="T9" fmla="*/ 253 h 293"/>
                  <a:gd name="T10" fmla="*/ 96 w 292"/>
                  <a:gd name="T11" fmla="*/ 293 h 293"/>
                  <a:gd name="T12" fmla="*/ 292 w 292"/>
                  <a:gd name="T13" fmla="*/ 149 h 293"/>
                  <a:gd name="T14" fmla="*/ 206 w 292"/>
                  <a:gd name="T15" fmla="*/ 91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2" h="293">
                    <a:moveTo>
                      <a:pt x="206" y="91"/>
                    </a:moveTo>
                    <a:cubicBezTo>
                      <a:pt x="179" y="64"/>
                      <a:pt x="161" y="35"/>
                      <a:pt x="150" y="14"/>
                    </a:cubicBezTo>
                    <a:cubicBezTo>
                      <a:pt x="148" y="9"/>
                      <a:pt x="146" y="4"/>
                      <a:pt x="144" y="0"/>
                    </a:cubicBezTo>
                    <a:cubicBezTo>
                      <a:pt x="86" y="53"/>
                      <a:pt x="34" y="118"/>
                      <a:pt x="0" y="197"/>
                    </a:cubicBezTo>
                    <a:cubicBezTo>
                      <a:pt x="0" y="197"/>
                      <a:pt x="11" y="228"/>
                      <a:pt x="37" y="253"/>
                    </a:cubicBezTo>
                    <a:cubicBezTo>
                      <a:pt x="63" y="279"/>
                      <a:pt x="96" y="293"/>
                      <a:pt x="96" y="293"/>
                    </a:cubicBezTo>
                    <a:cubicBezTo>
                      <a:pt x="175" y="260"/>
                      <a:pt x="240" y="207"/>
                      <a:pt x="292" y="149"/>
                    </a:cubicBezTo>
                    <a:cubicBezTo>
                      <a:pt x="256" y="134"/>
                      <a:pt x="228" y="113"/>
                      <a:pt x="206" y="91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49" name="ï$1iḑè" descr="cf1eb108-ddd6-436b-aa0c-20ff624a97ce"/>
              <p:cNvSpPr/>
              <p:nvPr/>
            </p:nvSpPr>
            <p:spPr bwMode="auto">
              <a:xfrm>
                <a:off x="6682294" y="2593000"/>
                <a:ext cx="471921" cy="477642"/>
              </a:xfrm>
              <a:custGeom>
                <a:avLst/>
                <a:gdLst>
                  <a:gd name="T0" fmla="*/ 31 w 82"/>
                  <a:gd name="T1" fmla="*/ 53 h 83"/>
                  <a:gd name="T2" fmla="*/ 77 w 82"/>
                  <a:gd name="T3" fmla="*/ 83 h 83"/>
                  <a:gd name="T4" fmla="*/ 82 w 82"/>
                  <a:gd name="T5" fmla="*/ 72 h 83"/>
                  <a:gd name="T6" fmla="*/ 39 w 82"/>
                  <a:gd name="T7" fmla="*/ 45 h 83"/>
                  <a:gd name="T8" fmla="*/ 13 w 82"/>
                  <a:gd name="T9" fmla="*/ 7 h 83"/>
                  <a:gd name="T10" fmla="*/ 10 w 82"/>
                  <a:gd name="T11" fmla="*/ 0 h 83"/>
                  <a:gd name="T12" fmla="*/ 0 w 82"/>
                  <a:gd name="T13" fmla="*/ 5 h 83"/>
                  <a:gd name="T14" fmla="*/ 2 w 82"/>
                  <a:gd name="T15" fmla="*/ 12 h 83"/>
                  <a:gd name="T16" fmla="*/ 31 w 82"/>
                  <a:gd name="T17" fmla="*/ 5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2" h="83">
                    <a:moveTo>
                      <a:pt x="31" y="53"/>
                    </a:moveTo>
                    <a:cubicBezTo>
                      <a:pt x="42" y="65"/>
                      <a:pt x="57" y="75"/>
                      <a:pt x="77" y="83"/>
                    </a:cubicBezTo>
                    <a:cubicBezTo>
                      <a:pt x="78" y="79"/>
                      <a:pt x="80" y="76"/>
                      <a:pt x="82" y="72"/>
                    </a:cubicBezTo>
                    <a:cubicBezTo>
                      <a:pt x="64" y="65"/>
                      <a:pt x="50" y="56"/>
                      <a:pt x="39" y="45"/>
                    </a:cubicBezTo>
                    <a:cubicBezTo>
                      <a:pt x="26" y="32"/>
                      <a:pt x="18" y="18"/>
                      <a:pt x="13" y="7"/>
                    </a:cubicBezTo>
                    <a:cubicBezTo>
                      <a:pt x="12" y="4"/>
                      <a:pt x="11" y="2"/>
                      <a:pt x="10" y="0"/>
                    </a:cubicBezTo>
                    <a:cubicBezTo>
                      <a:pt x="7" y="2"/>
                      <a:pt x="3" y="3"/>
                      <a:pt x="0" y="5"/>
                    </a:cubicBezTo>
                    <a:cubicBezTo>
                      <a:pt x="0" y="7"/>
                      <a:pt x="1" y="9"/>
                      <a:pt x="2" y="12"/>
                    </a:cubicBezTo>
                    <a:cubicBezTo>
                      <a:pt x="8" y="24"/>
                      <a:pt x="16" y="39"/>
                      <a:pt x="31" y="53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50" name="îṩliḋe" descr="70da35b8-4ba7-44a0-a864-6c2ccabb7567"/>
              <p:cNvSpPr/>
              <p:nvPr/>
            </p:nvSpPr>
            <p:spPr bwMode="auto">
              <a:xfrm>
                <a:off x="5463878" y="3376675"/>
                <a:ext cx="906661" cy="906661"/>
              </a:xfrm>
              <a:custGeom>
                <a:avLst/>
                <a:gdLst>
                  <a:gd name="T0" fmla="*/ 62 w 157"/>
                  <a:gd name="T1" fmla="*/ 99 h 157"/>
                  <a:gd name="T2" fmla="*/ 148 w 157"/>
                  <a:gd name="T3" fmla="*/ 157 h 157"/>
                  <a:gd name="T4" fmla="*/ 157 w 157"/>
                  <a:gd name="T5" fmla="*/ 148 h 157"/>
                  <a:gd name="T6" fmla="*/ 70 w 157"/>
                  <a:gd name="T7" fmla="*/ 90 h 157"/>
                  <a:gd name="T8" fmla="*/ 17 w 157"/>
                  <a:gd name="T9" fmla="*/ 16 h 157"/>
                  <a:gd name="T10" fmla="*/ 9 w 157"/>
                  <a:gd name="T11" fmla="*/ 0 h 157"/>
                  <a:gd name="T12" fmla="*/ 0 w 157"/>
                  <a:gd name="T13" fmla="*/ 8 h 157"/>
                  <a:gd name="T14" fmla="*/ 6 w 157"/>
                  <a:gd name="T15" fmla="*/ 22 h 157"/>
                  <a:gd name="T16" fmla="*/ 62 w 157"/>
                  <a:gd name="T17" fmla="*/ 99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7" h="157">
                    <a:moveTo>
                      <a:pt x="62" y="99"/>
                    </a:moveTo>
                    <a:cubicBezTo>
                      <a:pt x="84" y="121"/>
                      <a:pt x="112" y="142"/>
                      <a:pt x="148" y="157"/>
                    </a:cubicBezTo>
                    <a:cubicBezTo>
                      <a:pt x="151" y="154"/>
                      <a:pt x="154" y="151"/>
                      <a:pt x="157" y="148"/>
                    </a:cubicBezTo>
                    <a:cubicBezTo>
                      <a:pt x="120" y="133"/>
                      <a:pt x="92" y="112"/>
                      <a:pt x="70" y="90"/>
                    </a:cubicBezTo>
                    <a:cubicBezTo>
                      <a:pt x="44" y="65"/>
                      <a:pt x="27" y="37"/>
                      <a:pt x="17" y="16"/>
                    </a:cubicBezTo>
                    <a:cubicBezTo>
                      <a:pt x="14" y="10"/>
                      <a:pt x="11" y="5"/>
                      <a:pt x="9" y="0"/>
                    </a:cubicBezTo>
                    <a:cubicBezTo>
                      <a:pt x="6" y="3"/>
                      <a:pt x="3" y="6"/>
                      <a:pt x="0" y="8"/>
                    </a:cubicBezTo>
                    <a:cubicBezTo>
                      <a:pt x="2" y="12"/>
                      <a:pt x="4" y="17"/>
                      <a:pt x="6" y="22"/>
                    </a:cubicBezTo>
                    <a:cubicBezTo>
                      <a:pt x="17" y="43"/>
                      <a:pt x="35" y="72"/>
                      <a:pt x="62" y="99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51" name="îSlîḋê" descr="c6c17c93-8634-425a-bb90-ac67c8da9316"/>
              <p:cNvSpPr/>
              <p:nvPr/>
            </p:nvSpPr>
            <p:spPr bwMode="auto">
              <a:xfrm>
                <a:off x="4725965" y="3977301"/>
                <a:ext cx="1032507" cy="1035367"/>
              </a:xfrm>
              <a:custGeom>
                <a:avLst/>
                <a:gdLst>
                  <a:gd name="T0" fmla="*/ 302 w 361"/>
                  <a:gd name="T1" fmla="*/ 0 h 362"/>
                  <a:gd name="T2" fmla="*/ 361 w 361"/>
                  <a:gd name="T3" fmla="*/ 61 h 362"/>
                  <a:gd name="T4" fmla="*/ 0 w 361"/>
                  <a:gd name="T5" fmla="*/ 362 h 362"/>
                  <a:gd name="T6" fmla="*/ 302 w 361"/>
                  <a:gd name="T7" fmla="*/ 0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1" h="362">
                    <a:moveTo>
                      <a:pt x="302" y="0"/>
                    </a:moveTo>
                    <a:lnTo>
                      <a:pt x="361" y="61"/>
                    </a:lnTo>
                    <a:lnTo>
                      <a:pt x="0" y="362"/>
                    </a:lnTo>
                    <a:lnTo>
                      <a:pt x="302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52" name="ïṩḻiḓê" descr="b564bcb4-d87d-482a-b009-fa58af1aa091"/>
              <p:cNvSpPr/>
              <p:nvPr/>
            </p:nvSpPr>
            <p:spPr bwMode="auto">
              <a:xfrm>
                <a:off x="7251461" y="2055295"/>
                <a:ext cx="437599" cy="437599"/>
              </a:xfrm>
              <a:custGeom>
                <a:avLst/>
                <a:gdLst>
                  <a:gd name="T0" fmla="*/ 153 w 153"/>
                  <a:gd name="T1" fmla="*/ 0 h 153"/>
                  <a:gd name="T2" fmla="*/ 10 w 153"/>
                  <a:gd name="T3" fmla="*/ 111 h 153"/>
                  <a:gd name="T4" fmla="*/ 0 w 153"/>
                  <a:gd name="T5" fmla="*/ 153 h 153"/>
                  <a:gd name="T6" fmla="*/ 43 w 153"/>
                  <a:gd name="T7" fmla="*/ 145 h 153"/>
                  <a:gd name="T8" fmla="*/ 153 w 153"/>
                  <a:gd name="T9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3" h="153">
                    <a:moveTo>
                      <a:pt x="153" y="0"/>
                    </a:moveTo>
                    <a:lnTo>
                      <a:pt x="10" y="111"/>
                    </a:lnTo>
                    <a:lnTo>
                      <a:pt x="0" y="153"/>
                    </a:lnTo>
                    <a:lnTo>
                      <a:pt x="43" y="145"/>
                    </a:lnTo>
                    <a:lnTo>
                      <a:pt x="153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53" name="íS1íḋê" descr="f0b4146a-7131-4952-b0eb-8fcb93538420"/>
              <p:cNvSpPr/>
              <p:nvPr/>
            </p:nvSpPr>
            <p:spPr bwMode="auto">
              <a:xfrm>
                <a:off x="7251461" y="2055295"/>
                <a:ext cx="437599" cy="437599"/>
              </a:xfrm>
              <a:custGeom>
                <a:avLst/>
                <a:gdLst>
                  <a:gd name="T0" fmla="*/ 153 w 153"/>
                  <a:gd name="T1" fmla="*/ 0 h 153"/>
                  <a:gd name="T2" fmla="*/ 10 w 153"/>
                  <a:gd name="T3" fmla="*/ 111 h 153"/>
                  <a:gd name="T4" fmla="*/ 0 w 153"/>
                  <a:gd name="T5" fmla="*/ 153 h 153"/>
                  <a:gd name="T6" fmla="*/ 43 w 153"/>
                  <a:gd name="T7" fmla="*/ 145 h 153"/>
                  <a:gd name="T8" fmla="*/ 153 w 153"/>
                  <a:gd name="T9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3" h="153">
                    <a:moveTo>
                      <a:pt x="153" y="0"/>
                    </a:moveTo>
                    <a:lnTo>
                      <a:pt x="10" y="111"/>
                    </a:lnTo>
                    <a:lnTo>
                      <a:pt x="0" y="153"/>
                    </a:lnTo>
                    <a:lnTo>
                      <a:pt x="43" y="145"/>
                    </a:lnTo>
                    <a:lnTo>
                      <a:pt x="153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54" name="îṣlídé" descr="a8bb320a-81dd-4f4c-82de-a96be017c00b"/>
              <p:cNvSpPr/>
              <p:nvPr/>
            </p:nvSpPr>
            <p:spPr bwMode="auto">
              <a:xfrm>
                <a:off x="6173192" y="3019158"/>
                <a:ext cx="554866" cy="554866"/>
              </a:xfrm>
              <a:custGeom>
                <a:avLst/>
                <a:gdLst>
                  <a:gd name="T0" fmla="*/ 79 w 96"/>
                  <a:gd name="T1" fmla="*/ 79 h 96"/>
                  <a:gd name="T2" fmla="*/ 17 w 96"/>
                  <a:gd name="T3" fmla="*/ 79 h 96"/>
                  <a:gd name="T4" fmla="*/ 17 w 96"/>
                  <a:gd name="T5" fmla="*/ 17 h 96"/>
                  <a:gd name="T6" fmla="*/ 79 w 96"/>
                  <a:gd name="T7" fmla="*/ 17 h 96"/>
                  <a:gd name="T8" fmla="*/ 79 w 96"/>
                  <a:gd name="T9" fmla="*/ 79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96">
                    <a:moveTo>
                      <a:pt x="79" y="79"/>
                    </a:moveTo>
                    <a:cubicBezTo>
                      <a:pt x="62" y="96"/>
                      <a:pt x="34" y="96"/>
                      <a:pt x="17" y="79"/>
                    </a:cubicBezTo>
                    <a:cubicBezTo>
                      <a:pt x="0" y="62"/>
                      <a:pt x="0" y="34"/>
                      <a:pt x="17" y="17"/>
                    </a:cubicBezTo>
                    <a:cubicBezTo>
                      <a:pt x="34" y="0"/>
                      <a:pt x="62" y="0"/>
                      <a:pt x="79" y="17"/>
                    </a:cubicBezTo>
                    <a:cubicBezTo>
                      <a:pt x="96" y="34"/>
                      <a:pt x="96" y="62"/>
                      <a:pt x="79" y="79"/>
                    </a:cubicBezTo>
                  </a:path>
                </a:pathLst>
              </a:custGeom>
              <a:solidFill>
                <a:schemeClr val="bg2"/>
              </a:solidFill>
              <a:ln w="9525">
                <a:solidFill>
                  <a:srgbClr val="000000"/>
                </a:solidFill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55" name="ïşlíḑe" descr="b95e106c-b34c-4fe2-9b1b-f26335e31d4b"/>
              <p:cNvSpPr/>
              <p:nvPr/>
            </p:nvSpPr>
            <p:spPr bwMode="auto">
              <a:xfrm>
                <a:off x="6173192" y="3019158"/>
                <a:ext cx="554866" cy="554866"/>
              </a:xfrm>
              <a:custGeom>
                <a:avLst/>
                <a:gdLst>
                  <a:gd name="T0" fmla="*/ 48 w 96"/>
                  <a:gd name="T1" fmla="*/ 96 h 96"/>
                  <a:gd name="T2" fmla="*/ 14 w 96"/>
                  <a:gd name="T3" fmla="*/ 82 h 96"/>
                  <a:gd name="T4" fmla="*/ 0 w 96"/>
                  <a:gd name="T5" fmla="*/ 48 h 96"/>
                  <a:gd name="T6" fmla="*/ 14 w 96"/>
                  <a:gd name="T7" fmla="*/ 14 h 96"/>
                  <a:gd name="T8" fmla="*/ 48 w 96"/>
                  <a:gd name="T9" fmla="*/ 0 h 96"/>
                  <a:gd name="T10" fmla="*/ 82 w 96"/>
                  <a:gd name="T11" fmla="*/ 14 h 96"/>
                  <a:gd name="T12" fmla="*/ 96 w 96"/>
                  <a:gd name="T13" fmla="*/ 48 h 96"/>
                  <a:gd name="T14" fmla="*/ 82 w 96"/>
                  <a:gd name="T15" fmla="*/ 82 h 96"/>
                  <a:gd name="T16" fmla="*/ 48 w 96"/>
                  <a:gd name="T17" fmla="*/ 96 h 96"/>
                  <a:gd name="T18" fmla="*/ 48 w 96"/>
                  <a:gd name="T19" fmla="*/ 10 h 96"/>
                  <a:gd name="T20" fmla="*/ 21 w 96"/>
                  <a:gd name="T21" fmla="*/ 21 h 96"/>
                  <a:gd name="T22" fmla="*/ 10 w 96"/>
                  <a:gd name="T23" fmla="*/ 48 h 96"/>
                  <a:gd name="T24" fmla="*/ 21 w 96"/>
                  <a:gd name="T25" fmla="*/ 75 h 96"/>
                  <a:gd name="T26" fmla="*/ 48 w 96"/>
                  <a:gd name="T27" fmla="*/ 86 h 96"/>
                  <a:gd name="T28" fmla="*/ 75 w 96"/>
                  <a:gd name="T29" fmla="*/ 75 h 96"/>
                  <a:gd name="T30" fmla="*/ 86 w 96"/>
                  <a:gd name="T31" fmla="*/ 48 h 96"/>
                  <a:gd name="T32" fmla="*/ 75 w 96"/>
                  <a:gd name="T33" fmla="*/ 21 h 96"/>
                  <a:gd name="T34" fmla="*/ 48 w 96"/>
                  <a:gd name="T35" fmla="*/ 1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6" h="96">
                    <a:moveTo>
                      <a:pt x="48" y="96"/>
                    </a:moveTo>
                    <a:cubicBezTo>
                      <a:pt x="35" y="96"/>
                      <a:pt x="23" y="91"/>
                      <a:pt x="14" y="82"/>
                    </a:cubicBezTo>
                    <a:cubicBezTo>
                      <a:pt x="5" y="73"/>
                      <a:pt x="0" y="61"/>
                      <a:pt x="0" y="48"/>
                    </a:cubicBezTo>
                    <a:cubicBezTo>
                      <a:pt x="0" y="35"/>
                      <a:pt x="5" y="23"/>
                      <a:pt x="14" y="14"/>
                    </a:cubicBezTo>
                    <a:cubicBezTo>
                      <a:pt x="23" y="5"/>
                      <a:pt x="35" y="0"/>
                      <a:pt x="48" y="0"/>
                    </a:cubicBezTo>
                    <a:cubicBezTo>
                      <a:pt x="61" y="0"/>
                      <a:pt x="73" y="5"/>
                      <a:pt x="82" y="14"/>
                    </a:cubicBezTo>
                    <a:cubicBezTo>
                      <a:pt x="91" y="23"/>
                      <a:pt x="96" y="35"/>
                      <a:pt x="96" y="48"/>
                    </a:cubicBezTo>
                    <a:cubicBezTo>
                      <a:pt x="96" y="61"/>
                      <a:pt x="91" y="73"/>
                      <a:pt x="82" y="82"/>
                    </a:cubicBezTo>
                    <a:cubicBezTo>
                      <a:pt x="73" y="91"/>
                      <a:pt x="61" y="96"/>
                      <a:pt x="48" y="96"/>
                    </a:cubicBezTo>
                    <a:moveTo>
                      <a:pt x="48" y="10"/>
                    </a:moveTo>
                    <a:cubicBezTo>
                      <a:pt x="38" y="10"/>
                      <a:pt x="28" y="14"/>
                      <a:pt x="21" y="21"/>
                    </a:cubicBezTo>
                    <a:cubicBezTo>
                      <a:pt x="14" y="28"/>
                      <a:pt x="10" y="38"/>
                      <a:pt x="10" y="48"/>
                    </a:cubicBezTo>
                    <a:cubicBezTo>
                      <a:pt x="10" y="58"/>
                      <a:pt x="14" y="68"/>
                      <a:pt x="21" y="75"/>
                    </a:cubicBezTo>
                    <a:cubicBezTo>
                      <a:pt x="28" y="82"/>
                      <a:pt x="38" y="86"/>
                      <a:pt x="48" y="86"/>
                    </a:cubicBezTo>
                    <a:cubicBezTo>
                      <a:pt x="58" y="86"/>
                      <a:pt x="68" y="82"/>
                      <a:pt x="75" y="75"/>
                    </a:cubicBezTo>
                    <a:cubicBezTo>
                      <a:pt x="82" y="68"/>
                      <a:pt x="86" y="58"/>
                      <a:pt x="86" y="48"/>
                    </a:cubicBezTo>
                    <a:cubicBezTo>
                      <a:pt x="86" y="38"/>
                      <a:pt x="82" y="28"/>
                      <a:pt x="75" y="21"/>
                    </a:cubicBezTo>
                    <a:cubicBezTo>
                      <a:pt x="68" y="14"/>
                      <a:pt x="58" y="10"/>
                      <a:pt x="48" y="10"/>
                    </a:cubicBezTo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56" name="ïṡ1íḋe" descr="8e7766a2-be9b-487e-8f4b-fc9c69b77a7e"/>
              <p:cNvSpPr/>
              <p:nvPr/>
            </p:nvSpPr>
            <p:spPr bwMode="auto">
              <a:xfrm>
                <a:off x="7420207" y="2327008"/>
                <a:ext cx="0" cy="5721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264D62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57" name="ïşliḓé" descr="9211057a-08b7-43c7-a95e-74cafd7abda1"/>
              <p:cNvSpPr/>
              <p:nvPr/>
            </p:nvSpPr>
            <p:spPr bwMode="auto">
              <a:xfrm>
                <a:off x="5180725" y="4406321"/>
                <a:ext cx="1026786" cy="715032"/>
              </a:xfrm>
              <a:custGeom>
                <a:avLst/>
                <a:gdLst>
                  <a:gd name="T0" fmla="*/ 45 w 178"/>
                  <a:gd name="T1" fmla="*/ 102 h 124"/>
                  <a:gd name="T2" fmla="*/ 1 w 178"/>
                  <a:gd name="T3" fmla="*/ 123 h 124"/>
                  <a:gd name="T4" fmla="*/ 0 w 178"/>
                  <a:gd name="T5" fmla="*/ 123 h 124"/>
                  <a:gd name="T6" fmla="*/ 0 w 178"/>
                  <a:gd name="T7" fmla="*/ 123 h 124"/>
                  <a:gd name="T8" fmla="*/ 1 w 178"/>
                  <a:gd name="T9" fmla="*/ 124 h 124"/>
                  <a:gd name="T10" fmla="*/ 45 w 178"/>
                  <a:gd name="T11" fmla="*/ 102 h 124"/>
                  <a:gd name="T12" fmla="*/ 45 w 178"/>
                  <a:gd name="T13" fmla="*/ 102 h 124"/>
                  <a:gd name="T14" fmla="*/ 178 w 178"/>
                  <a:gd name="T15" fmla="*/ 0 h 124"/>
                  <a:gd name="T16" fmla="*/ 158 w 178"/>
                  <a:gd name="T17" fmla="*/ 19 h 124"/>
                  <a:gd name="T18" fmla="*/ 158 w 178"/>
                  <a:gd name="T19" fmla="*/ 19 h 124"/>
                  <a:gd name="T20" fmla="*/ 178 w 178"/>
                  <a:gd name="T21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8" h="124">
                    <a:moveTo>
                      <a:pt x="45" y="102"/>
                    </a:moveTo>
                    <a:cubicBezTo>
                      <a:pt x="31" y="110"/>
                      <a:pt x="16" y="117"/>
                      <a:pt x="1" y="123"/>
                    </a:cubicBezTo>
                    <a:cubicBezTo>
                      <a:pt x="1" y="123"/>
                      <a:pt x="1" y="123"/>
                      <a:pt x="0" y="123"/>
                    </a:cubicBezTo>
                    <a:cubicBezTo>
                      <a:pt x="0" y="123"/>
                      <a:pt x="0" y="123"/>
                      <a:pt x="0" y="123"/>
                    </a:cubicBezTo>
                    <a:cubicBezTo>
                      <a:pt x="1" y="124"/>
                      <a:pt x="1" y="124"/>
                      <a:pt x="1" y="124"/>
                    </a:cubicBezTo>
                    <a:cubicBezTo>
                      <a:pt x="16" y="117"/>
                      <a:pt x="31" y="110"/>
                      <a:pt x="45" y="102"/>
                    </a:cubicBezTo>
                    <a:cubicBezTo>
                      <a:pt x="45" y="102"/>
                      <a:pt x="45" y="102"/>
                      <a:pt x="45" y="102"/>
                    </a:cubicBezTo>
                    <a:moveTo>
                      <a:pt x="178" y="0"/>
                    </a:moveTo>
                    <a:cubicBezTo>
                      <a:pt x="172" y="6"/>
                      <a:pt x="165" y="13"/>
                      <a:pt x="158" y="19"/>
                    </a:cubicBezTo>
                    <a:cubicBezTo>
                      <a:pt x="158" y="19"/>
                      <a:pt x="158" y="19"/>
                      <a:pt x="158" y="19"/>
                    </a:cubicBezTo>
                    <a:cubicBezTo>
                      <a:pt x="165" y="13"/>
                      <a:pt x="172" y="6"/>
                      <a:pt x="178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58" name="iṥḷïḍè" descr="8531ad2f-19df-4316-8d5a-fd851477265e"/>
              <p:cNvSpPr/>
              <p:nvPr/>
            </p:nvSpPr>
            <p:spPr bwMode="auto">
              <a:xfrm>
                <a:off x="5152125" y="5104192"/>
                <a:ext cx="28600" cy="11440"/>
              </a:xfrm>
              <a:custGeom>
                <a:avLst/>
                <a:gdLst>
                  <a:gd name="T0" fmla="*/ 0 w 5"/>
                  <a:gd name="T1" fmla="*/ 0 h 2"/>
                  <a:gd name="T2" fmla="*/ 5 w 5"/>
                  <a:gd name="T3" fmla="*/ 2 h 2"/>
                  <a:gd name="T4" fmla="*/ 5 w 5"/>
                  <a:gd name="T5" fmla="*/ 2 h 2"/>
                  <a:gd name="T6" fmla="*/ 0 w 5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1"/>
                      <a:pt x="3" y="1"/>
                      <a:pt x="0" y="0"/>
                    </a:cubicBezTo>
                  </a:path>
                </a:pathLst>
              </a:custGeom>
              <a:solidFill>
                <a:srgbClr val="E5C062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59" name="íślidè" descr="9ce11fe0-9c87-423a-8f55-25c519c3b88a"/>
              <p:cNvSpPr/>
              <p:nvPr/>
            </p:nvSpPr>
            <p:spPr bwMode="auto">
              <a:xfrm>
                <a:off x="5440997" y="4515006"/>
                <a:ext cx="652109" cy="477642"/>
              </a:xfrm>
              <a:custGeom>
                <a:avLst/>
                <a:gdLst>
                  <a:gd name="T0" fmla="*/ 113 w 113"/>
                  <a:gd name="T1" fmla="*/ 0 h 83"/>
                  <a:gd name="T2" fmla="*/ 0 w 113"/>
                  <a:gd name="T3" fmla="*/ 83 h 83"/>
                  <a:gd name="T4" fmla="*/ 0 w 113"/>
                  <a:gd name="T5" fmla="*/ 83 h 83"/>
                  <a:gd name="T6" fmla="*/ 113 w 113"/>
                  <a:gd name="T7" fmla="*/ 0 h 83"/>
                  <a:gd name="T8" fmla="*/ 113 w 113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3" h="83">
                    <a:moveTo>
                      <a:pt x="113" y="0"/>
                    </a:moveTo>
                    <a:cubicBezTo>
                      <a:pt x="80" y="31"/>
                      <a:pt x="42" y="60"/>
                      <a:pt x="0" y="83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42" y="60"/>
                      <a:pt x="80" y="31"/>
                      <a:pt x="113" y="0"/>
                    </a:cubicBezTo>
                    <a:cubicBezTo>
                      <a:pt x="113" y="0"/>
                      <a:pt x="113" y="0"/>
                      <a:pt x="113" y="0"/>
                    </a:cubicBezTo>
                  </a:path>
                </a:pathLst>
              </a:custGeom>
              <a:solidFill>
                <a:srgbClr val="264D62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60" name="ïṩľîḓé" descr="823ce3c2-e91e-4aa9-a85b-4c6e54bb9113"/>
              <p:cNvSpPr/>
              <p:nvPr/>
            </p:nvSpPr>
            <p:spPr bwMode="auto">
              <a:xfrm>
                <a:off x="6115988" y="3007718"/>
                <a:ext cx="1003905" cy="1224135"/>
              </a:xfrm>
              <a:custGeom>
                <a:avLst/>
                <a:gdLst>
                  <a:gd name="T0" fmla="*/ 153 w 174"/>
                  <a:gd name="T1" fmla="*/ 0 h 212"/>
                  <a:gd name="T2" fmla="*/ 101 w 174"/>
                  <a:gd name="T3" fmla="*/ 71 h 212"/>
                  <a:gd name="T4" fmla="*/ 92 w 174"/>
                  <a:gd name="T5" fmla="*/ 84 h 212"/>
                  <a:gd name="T6" fmla="*/ 89 w 174"/>
                  <a:gd name="T7" fmla="*/ 87 h 212"/>
                  <a:gd name="T8" fmla="*/ 0 w 174"/>
                  <a:gd name="T9" fmla="*/ 189 h 212"/>
                  <a:gd name="T10" fmla="*/ 44 w 174"/>
                  <a:gd name="T11" fmla="*/ 212 h 212"/>
                  <a:gd name="T12" fmla="*/ 174 w 174"/>
                  <a:gd name="T13" fmla="*/ 11 h 212"/>
                  <a:gd name="T14" fmla="*/ 153 w 174"/>
                  <a:gd name="T15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4" h="212">
                    <a:moveTo>
                      <a:pt x="153" y="0"/>
                    </a:moveTo>
                    <a:cubicBezTo>
                      <a:pt x="138" y="22"/>
                      <a:pt x="121" y="46"/>
                      <a:pt x="101" y="71"/>
                    </a:cubicBezTo>
                    <a:cubicBezTo>
                      <a:pt x="99" y="76"/>
                      <a:pt x="96" y="80"/>
                      <a:pt x="92" y="84"/>
                    </a:cubicBezTo>
                    <a:cubicBezTo>
                      <a:pt x="91" y="85"/>
                      <a:pt x="90" y="86"/>
                      <a:pt x="89" y="87"/>
                    </a:cubicBezTo>
                    <a:cubicBezTo>
                      <a:pt x="63" y="120"/>
                      <a:pt x="33" y="155"/>
                      <a:pt x="0" y="189"/>
                    </a:cubicBezTo>
                    <a:cubicBezTo>
                      <a:pt x="13" y="198"/>
                      <a:pt x="28" y="206"/>
                      <a:pt x="44" y="212"/>
                    </a:cubicBezTo>
                    <a:cubicBezTo>
                      <a:pt x="103" y="145"/>
                      <a:pt x="145" y="71"/>
                      <a:pt x="174" y="11"/>
                    </a:cubicBezTo>
                    <a:cubicBezTo>
                      <a:pt x="166" y="8"/>
                      <a:pt x="159" y="4"/>
                      <a:pt x="153" y="0"/>
                    </a:cubicBezTo>
                  </a:path>
                </a:pathLst>
              </a:custGeom>
              <a:solidFill>
                <a:schemeClr val="bg2">
                  <a:lumMod val="25000"/>
                  <a:alpha val="32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61" name="iS1îďé" descr="7f5013dd-e9e9-4acc-80e7-6382df0ecaaf"/>
              <p:cNvSpPr/>
              <p:nvPr/>
            </p:nvSpPr>
            <p:spPr bwMode="auto">
              <a:xfrm>
                <a:off x="7034091" y="2470015"/>
                <a:ext cx="334636" cy="537705"/>
              </a:xfrm>
              <a:custGeom>
                <a:avLst/>
                <a:gdLst>
                  <a:gd name="T0" fmla="*/ 58 w 58"/>
                  <a:gd name="T1" fmla="*/ 0 h 93"/>
                  <a:gd name="T2" fmla="*/ 52 w 58"/>
                  <a:gd name="T3" fmla="*/ 1 h 93"/>
                  <a:gd name="T4" fmla="*/ 0 w 58"/>
                  <a:gd name="T5" fmla="*/ 83 h 93"/>
                  <a:gd name="T6" fmla="*/ 20 w 58"/>
                  <a:gd name="T7" fmla="*/ 93 h 93"/>
                  <a:gd name="T8" fmla="*/ 58 w 58"/>
                  <a:gd name="T9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93">
                    <a:moveTo>
                      <a:pt x="58" y="0"/>
                    </a:moveTo>
                    <a:cubicBezTo>
                      <a:pt x="52" y="1"/>
                      <a:pt x="52" y="1"/>
                      <a:pt x="52" y="1"/>
                    </a:cubicBezTo>
                    <a:cubicBezTo>
                      <a:pt x="41" y="20"/>
                      <a:pt x="24" y="49"/>
                      <a:pt x="0" y="83"/>
                    </a:cubicBezTo>
                    <a:cubicBezTo>
                      <a:pt x="6" y="87"/>
                      <a:pt x="13" y="90"/>
                      <a:pt x="20" y="93"/>
                    </a:cubicBezTo>
                    <a:cubicBezTo>
                      <a:pt x="39" y="53"/>
                      <a:pt x="51" y="20"/>
                      <a:pt x="58" y="0"/>
                    </a:cubicBezTo>
                  </a:path>
                </a:pathLst>
              </a:custGeom>
              <a:solidFill>
                <a:schemeClr val="bg2">
                  <a:lumMod val="25000"/>
                  <a:alpha val="32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62" name="îSḻîḑé" descr="dd4f0b4d-dad7-460e-a9e9-6c6f95f98237"/>
              <p:cNvSpPr/>
              <p:nvPr/>
            </p:nvSpPr>
            <p:spPr bwMode="auto">
              <a:xfrm>
                <a:off x="4986236" y="4151769"/>
                <a:ext cx="1329960" cy="963863"/>
              </a:xfrm>
              <a:custGeom>
                <a:avLst/>
                <a:gdLst>
                  <a:gd name="T0" fmla="*/ 188 w 231"/>
                  <a:gd name="T1" fmla="*/ 0 h 167"/>
                  <a:gd name="T2" fmla="*/ 0 w 231"/>
                  <a:gd name="T3" fmla="*/ 147 h 167"/>
                  <a:gd name="T4" fmla="*/ 29 w 231"/>
                  <a:gd name="T5" fmla="*/ 165 h 167"/>
                  <a:gd name="T6" fmla="*/ 34 w 231"/>
                  <a:gd name="T7" fmla="*/ 167 h 167"/>
                  <a:gd name="T8" fmla="*/ 35 w 231"/>
                  <a:gd name="T9" fmla="*/ 167 h 167"/>
                  <a:gd name="T10" fmla="*/ 79 w 231"/>
                  <a:gd name="T11" fmla="*/ 146 h 167"/>
                  <a:gd name="T12" fmla="*/ 192 w 231"/>
                  <a:gd name="T13" fmla="*/ 63 h 167"/>
                  <a:gd name="T14" fmla="*/ 212 w 231"/>
                  <a:gd name="T15" fmla="*/ 44 h 167"/>
                  <a:gd name="T16" fmla="*/ 231 w 231"/>
                  <a:gd name="T17" fmla="*/ 23 h 167"/>
                  <a:gd name="T18" fmla="*/ 188 w 231"/>
                  <a:gd name="T19" fmla="*/ 0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1" h="167">
                    <a:moveTo>
                      <a:pt x="188" y="0"/>
                    </a:moveTo>
                    <a:cubicBezTo>
                      <a:pt x="133" y="55"/>
                      <a:pt x="70" y="108"/>
                      <a:pt x="0" y="147"/>
                    </a:cubicBezTo>
                    <a:cubicBezTo>
                      <a:pt x="29" y="165"/>
                      <a:pt x="29" y="165"/>
                      <a:pt x="29" y="165"/>
                    </a:cubicBezTo>
                    <a:cubicBezTo>
                      <a:pt x="32" y="166"/>
                      <a:pt x="33" y="166"/>
                      <a:pt x="34" y="167"/>
                    </a:cubicBezTo>
                    <a:cubicBezTo>
                      <a:pt x="35" y="167"/>
                      <a:pt x="35" y="167"/>
                      <a:pt x="35" y="167"/>
                    </a:cubicBezTo>
                    <a:cubicBezTo>
                      <a:pt x="50" y="161"/>
                      <a:pt x="65" y="154"/>
                      <a:pt x="79" y="146"/>
                    </a:cubicBezTo>
                    <a:cubicBezTo>
                      <a:pt x="121" y="123"/>
                      <a:pt x="159" y="94"/>
                      <a:pt x="192" y="63"/>
                    </a:cubicBezTo>
                    <a:cubicBezTo>
                      <a:pt x="199" y="57"/>
                      <a:pt x="206" y="50"/>
                      <a:pt x="212" y="44"/>
                    </a:cubicBezTo>
                    <a:cubicBezTo>
                      <a:pt x="219" y="37"/>
                      <a:pt x="225" y="30"/>
                      <a:pt x="231" y="23"/>
                    </a:cubicBezTo>
                    <a:cubicBezTo>
                      <a:pt x="215" y="17"/>
                      <a:pt x="201" y="9"/>
                      <a:pt x="188" y="0"/>
                    </a:cubicBezTo>
                  </a:path>
                </a:pathLst>
              </a:custGeom>
              <a:solidFill>
                <a:schemeClr val="bg2">
                  <a:lumMod val="25000"/>
                  <a:alpha val="32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63" name="ísḻîḋe" descr="a21c19fa-5664-400c-bca6-65e025d55fca"/>
              <p:cNvSpPr/>
              <p:nvPr/>
            </p:nvSpPr>
            <p:spPr bwMode="auto">
              <a:xfrm>
                <a:off x="6996908" y="2950516"/>
                <a:ext cx="151586" cy="120125"/>
              </a:xfrm>
              <a:custGeom>
                <a:avLst/>
                <a:gdLst>
                  <a:gd name="T0" fmla="*/ 6 w 26"/>
                  <a:gd name="T1" fmla="*/ 0 h 21"/>
                  <a:gd name="T2" fmla="*/ 0 w 26"/>
                  <a:gd name="T3" fmla="*/ 10 h 21"/>
                  <a:gd name="T4" fmla="*/ 21 w 26"/>
                  <a:gd name="T5" fmla="*/ 21 h 21"/>
                  <a:gd name="T6" fmla="*/ 26 w 26"/>
                  <a:gd name="T7" fmla="*/ 10 h 21"/>
                  <a:gd name="T8" fmla="*/ 6 w 26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1">
                    <a:moveTo>
                      <a:pt x="6" y="0"/>
                    </a:moveTo>
                    <a:cubicBezTo>
                      <a:pt x="4" y="4"/>
                      <a:pt x="2" y="7"/>
                      <a:pt x="0" y="10"/>
                    </a:cubicBezTo>
                    <a:cubicBezTo>
                      <a:pt x="6" y="14"/>
                      <a:pt x="13" y="18"/>
                      <a:pt x="21" y="21"/>
                    </a:cubicBezTo>
                    <a:cubicBezTo>
                      <a:pt x="23" y="17"/>
                      <a:pt x="25" y="13"/>
                      <a:pt x="26" y="10"/>
                    </a:cubicBezTo>
                    <a:cubicBezTo>
                      <a:pt x="19" y="7"/>
                      <a:pt x="12" y="4"/>
                      <a:pt x="6" y="0"/>
                    </a:cubicBezTo>
                  </a:path>
                </a:pathLst>
              </a:custGeom>
              <a:solidFill>
                <a:srgbClr val="BCDBE0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64" name="îSḻïḓè" descr="73dbdcc3-cbf8-4df9-96db-fffc6fd1759b"/>
              <p:cNvSpPr/>
              <p:nvPr/>
            </p:nvSpPr>
            <p:spPr bwMode="auto">
              <a:xfrm>
                <a:off x="6070225" y="4100286"/>
                <a:ext cx="300314" cy="183048"/>
              </a:xfrm>
              <a:custGeom>
                <a:avLst/>
                <a:gdLst>
                  <a:gd name="T0" fmla="*/ 8 w 52"/>
                  <a:gd name="T1" fmla="*/ 0 h 32"/>
                  <a:gd name="T2" fmla="*/ 0 w 52"/>
                  <a:gd name="T3" fmla="*/ 9 h 32"/>
                  <a:gd name="T4" fmla="*/ 43 w 52"/>
                  <a:gd name="T5" fmla="*/ 32 h 32"/>
                  <a:gd name="T6" fmla="*/ 52 w 52"/>
                  <a:gd name="T7" fmla="*/ 23 h 32"/>
                  <a:gd name="T8" fmla="*/ 8 w 52"/>
                  <a:gd name="T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32">
                    <a:moveTo>
                      <a:pt x="8" y="0"/>
                    </a:moveTo>
                    <a:cubicBezTo>
                      <a:pt x="5" y="3"/>
                      <a:pt x="2" y="6"/>
                      <a:pt x="0" y="9"/>
                    </a:cubicBezTo>
                    <a:cubicBezTo>
                      <a:pt x="13" y="18"/>
                      <a:pt x="27" y="26"/>
                      <a:pt x="43" y="32"/>
                    </a:cubicBezTo>
                    <a:cubicBezTo>
                      <a:pt x="46" y="29"/>
                      <a:pt x="49" y="26"/>
                      <a:pt x="52" y="23"/>
                    </a:cubicBezTo>
                    <a:cubicBezTo>
                      <a:pt x="36" y="17"/>
                      <a:pt x="21" y="9"/>
                      <a:pt x="8" y="0"/>
                    </a:cubicBezTo>
                  </a:path>
                </a:pathLst>
              </a:custGeom>
              <a:solidFill>
                <a:srgbClr val="BCDBE0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</a:p>
            </p:txBody>
          </p:sp>
          <p:sp>
            <p:nvSpPr>
              <p:cNvPr id="65" name="ísḷíde" descr="40e52e5b-6285-448c-ba8f-23693cb69e92"/>
              <p:cNvSpPr/>
              <p:nvPr/>
            </p:nvSpPr>
            <p:spPr bwMode="auto">
              <a:xfrm>
                <a:off x="7331544" y="2338448"/>
                <a:ext cx="82944" cy="137285"/>
              </a:xfrm>
              <a:custGeom>
                <a:avLst/>
                <a:gdLst>
                  <a:gd name="T0" fmla="*/ 14 w 14"/>
                  <a:gd name="T1" fmla="*/ 0 h 24"/>
                  <a:gd name="T2" fmla="*/ 13 w 14"/>
                  <a:gd name="T3" fmla="*/ 0 h 24"/>
                  <a:gd name="T4" fmla="*/ 0 w 14"/>
                  <a:gd name="T5" fmla="*/ 24 h 24"/>
                  <a:gd name="T6" fmla="*/ 6 w 14"/>
                  <a:gd name="T7" fmla="*/ 23 h 24"/>
                  <a:gd name="T8" fmla="*/ 14 w 14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24">
                    <a:moveTo>
                      <a:pt x="14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9" y="9"/>
                      <a:pt x="0" y="24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10" y="10"/>
                      <a:pt x="13" y="2"/>
                      <a:pt x="14" y="0"/>
                    </a:cubicBezTo>
                  </a:path>
                </a:pathLst>
              </a:custGeom>
              <a:solidFill>
                <a:srgbClr val="264D62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sp>
            <p:nvSpPr>
              <p:cNvPr id="66" name="iśḷíḑé" descr="e316c6c8-e0fd-4619-a736-c20b3d123ebe"/>
              <p:cNvSpPr/>
              <p:nvPr/>
            </p:nvSpPr>
            <p:spPr bwMode="auto">
              <a:xfrm>
                <a:off x="6627952" y="3416717"/>
                <a:ext cx="71503" cy="94385"/>
              </a:xfrm>
              <a:custGeom>
                <a:avLst/>
                <a:gdLst>
                  <a:gd name="T0" fmla="*/ 12 w 12"/>
                  <a:gd name="T1" fmla="*/ 0 h 16"/>
                  <a:gd name="T2" fmla="*/ 0 w 12"/>
                  <a:gd name="T3" fmla="*/ 16 h 16"/>
                  <a:gd name="T4" fmla="*/ 3 w 12"/>
                  <a:gd name="T5" fmla="*/ 13 h 16"/>
                  <a:gd name="T6" fmla="*/ 12 w 12"/>
                  <a:gd name="T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6">
                    <a:moveTo>
                      <a:pt x="12" y="0"/>
                    </a:moveTo>
                    <a:cubicBezTo>
                      <a:pt x="8" y="5"/>
                      <a:pt x="5" y="11"/>
                      <a:pt x="0" y="16"/>
                    </a:cubicBezTo>
                    <a:cubicBezTo>
                      <a:pt x="1" y="15"/>
                      <a:pt x="2" y="14"/>
                      <a:pt x="3" y="13"/>
                    </a:cubicBezTo>
                    <a:cubicBezTo>
                      <a:pt x="7" y="9"/>
                      <a:pt x="10" y="5"/>
                      <a:pt x="12" y="0"/>
                    </a:cubicBezTo>
                  </a:path>
                </a:pathLst>
              </a:custGeom>
              <a:solidFill>
                <a:srgbClr val="14333D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</p:grpSp>
        <p:sp>
          <p:nvSpPr>
            <p:cNvPr id="41" name="Title" descr="6ad3b77f-ea2e-4bf9-817d-35837c69409f"/>
            <p:cNvSpPr txBox="1"/>
            <p:nvPr/>
          </p:nvSpPr>
          <p:spPr bwMode="auto">
            <a:xfrm>
              <a:off x="658812" y="1130300"/>
              <a:ext cx="10874376" cy="957412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 anchorCtr="1">
              <a:normAutofit/>
            </a:bodyPr>
            <a:lstStyle/>
            <a:p>
              <a:pPr algn="ctr"/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了解评估学前儿童生活紧张的方法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学前儿童紧张的根源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34" name="24456e52-dd43-4a58-bd24-6bdce3c9834c.source.4.zh-Hans.pptx" descr="9a414324-6e5e-420e-81ee-bb50b364d373"/>
          <p:cNvGrpSpPr/>
          <p:nvPr/>
        </p:nvGrpSpPr>
        <p:grpSpPr>
          <a:xfrm>
            <a:off x="888815" y="2030717"/>
            <a:ext cx="10401828" cy="3202966"/>
            <a:chOff x="888815" y="2143606"/>
            <a:chExt cx="10401828" cy="3202966"/>
          </a:xfrm>
        </p:grpSpPr>
        <p:sp>
          <p:nvSpPr>
            <p:cNvPr id="19" name="íṩľíḓê" descr="1963cd33-2fab-4b91-819f-e6bcfe394ccf"/>
            <p:cNvSpPr/>
            <p:nvPr/>
          </p:nvSpPr>
          <p:spPr>
            <a:xfrm flipH="1" flipV="1">
              <a:off x="4494517" y="2143606"/>
              <a:ext cx="3202968" cy="3202966"/>
            </a:xfrm>
            <a:prstGeom prst="arc">
              <a:avLst>
                <a:gd name="adj1" fmla="val 16608523"/>
                <a:gd name="adj2" fmla="val 4913873"/>
              </a:avLst>
            </a:prstGeom>
            <a:ln w="3175" cap="rnd">
              <a:solidFill>
                <a:schemeClr val="bg1">
                  <a:lumMod val="85000"/>
                </a:schemeClr>
              </a:solidFill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3" name="íślíḋê" descr="83a6a6a8-7617-4669-9dc5-7f201436b623"/>
            <p:cNvSpPr/>
            <p:nvPr/>
          </p:nvSpPr>
          <p:spPr>
            <a:xfrm>
              <a:off x="4494517" y="2143606"/>
              <a:ext cx="3202968" cy="3202966"/>
            </a:xfrm>
            <a:prstGeom prst="arc">
              <a:avLst>
                <a:gd name="adj1" fmla="val 16608523"/>
                <a:gd name="adj2" fmla="val 4913873"/>
              </a:avLst>
            </a:prstGeom>
            <a:ln w="3175" cap="rnd">
              <a:solidFill>
                <a:schemeClr val="bg1">
                  <a:lumMod val="85000"/>
                </a:schemeClr>
              </a:solidFill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28" name="Title" descr="be59a520-c09b-4250-8497-b7af83d7e45f"/>
            <p:cNvSpPr/>
            <p:nvPr/>
          </p:nvSpPr>
          <p:spPr>
            <a:xfrm>
              <a:off x="4942574" y="2591663"/>
              <a:ext cx="2306853" cy="2306851"/>
            </a:xfrm>
            <a:prstGeom prst="ellipse">
              <a:avLst/>
            </a:prstGeom>
            <a:solidFill>
              <a:schemeClr val="tx2"/>
            </a:soli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  <a:normAutofit fontScale="85000" lnSpcReduction="10000"/>
            </a:bodyPr>
            <a:lstStyle/>
            <a:p>
              <a:pPr algn="ctr"/>
              <a:r>
                <a:rPr lang="en-US" sz="2400" b="1" i="0" u="none" strike="noStrike">
                  <a:solidFill>
                    <a:srgbClr val="FFFFFF"/>
                  </a:solidFill>
                  <a:ea typeface="华康方圆体 Std W7"/>
                </a:rPr>
                <a:t>探寻学前儿童紧张产生的原因</a:t>
              </a:r>
              <a:endParaRPr lang="en-US" sz="2400" b="1" i="0" u="none" strike="noStrike">
                <a:solidFill>
                  <a:srgbClr val="FFFFFF"/>
                </a:solidFill>
                <a:ea typeface="华康方圆体 Std W7"/>
              </a:endParaRPr>
            </a:p>
          </p:txBody>
        </p:sp>
        <p:grpSp>
          <p:nvGrpSpPr>
            <p:cNvPr id="31" name="组合 30" descr="1385dccb-4ec5-46d1-9ae5-a1cc0b4c9010"/>
            <p:cNvGrpSpPr/>
            <p:nvPr/>
          </p:nvGrpSpPr>
          <p:grpSpPr>
            <a:xfrm>
              <a:off x="888815" y="2349463"/>
              <a:ext cx="4256854" cy="1212722"/>
              <a:chOff x="888815" y="2349463"/>
              <a:chExt cx="4256854" cy="1212722"/>
            </a:xfrm>
          </p:grpSpPr>
          <p:sp>
            <p:nvSpPr>
              <p:cNvPr id="24" name="Text1" descr="7e6ecf44-fc8f-4645-8ffa-393e1284a7dd"/>
              <p:cNvSpPr txBox="1"/>
              <p:nvPr/>
            </p:nvSpPr>
            <p:spPr>
              <a:xfrm>
                <a:off x="888815" y="2805888"/>
                <a:ext cx="3330049" cy="756297"/>
              </a:xfrm>
              <a:prstGeom prst="rect">
                <a:avLst/>
              </a:prstGeom>
              <a:noFill/>
            </p:spPr>
            <p:txBody>
              <a:bodyPr wrap="square" rtlCol="0">
                <a:normAutofit/>
              </a:bodyPr>
              <a:lstStyle/>
              <a:p>
                <a:pPr algn="r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200" b="0" i="0" u="none" strike="noStrike">
                    <a:solidFill>
                      <a:srgbClr val="2F2F2F"/>
                    </a:solidFill>
                    <a:ea typeface="思源黑体 CN Normal" panose="020B0400000000000000" charset="-122"/>
                  </a:rPr>
                  <a:t>学前儿童动机冲突常干扰发育，未妥善解决会使他们处于紧张状态。</a:t>
                </a:r>
                <a:endParaRPr lang="en-US" sz="1200" b="0" i="0" u="none" strike="noStrik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25" name="Bullet1" descr="bfaaa6c8-00d1-435d-a786-fcb6e2909829"/>
              <p:cNvSpPr txBox="1"/>
              <p:nvPr/>
            </p:nvSpPr>
            <p:spPr>
              <a:xfrm>
                <a:off x="888815" y="2349463"/>
                <a:ext cx="3330049" cy="456425"/>
              </a:xfrm>
              <a:prstGeom prst="rect">
                <a:avLst/>
              </a:prstGeom>
              <a:noFill/>
            </p:spPr>
            <p:txBody>
              <a:bodyPr wrap="square" rtlCol="0" anchor="b" anchorCtr="0">
                <a:normAutofit/>
              </a:bodyPr>
              <a:lstStyle/>
              <a:p>
                <a:pPr algn="r"/>
                <a:r>
                  <a:rPr lang="en-US" sz="1800" b="1" i="0" u="none" strike="noStrike">
                    <a:solidFill>
                      <a:srgbClr val="2F2F2F"/>
                    </a:solidFill>
                    <a:ea typeface="华康方圆体 Std W7"/>
                  </a:rPr>
                  <a:t>动机冲突的影响</a:t>
                </a:r>
                <a:endParaRPr lang="en-US" sz="1800" b="1" i="0" u="none" strike="noStrik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8" name="IconBackground1" descr="995ff6df-65d6-429b-9577-5f8afeb90b93"/>
              <p:cNvSpPr/>
              <p:nvPr/>
            </p:nvSpPr>
            <p:spPr>
              <a:xfrm flipH="1">
                <a:off x="4481689" y="2541527"/>
                <a:ext cx="663980" cy="663980"/>
              </a:xfrm>
              <a:prstGeom prst="ellipse">
                <a:avLst/>
              </a:prstGeom>
              <a:solidFill>
                <a:schemeClr val="tx2">
                  <a:alpha val="80000"/>
                </a:schemeClr>
              </a:solidFill>
              <a:ln w="1905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9" name="Icon1" descr="4df112a8-b963-40c9-98d8-0819d02b0e4b"/>
              <p:cNvSpPr/>
              <p:nvPr/>
            </p:nvSpPr>
            <p:spPr>
              <a:xfrm>
                <a:off x="4641822" y="2701659"/>
                <a:ext cx="343717" cy="343717"/>
              </a:xfrm>
              <a:custGeom>
                <a:avLst/>
                <a:gdLst>
                  <a:gd name="connsiteX0" fmla="*/ 343764 w 533400"/>
                  <a:gd name="connsiteY0" fmla="*/ 621 h 533400"/>
                  <a:gd name="connsiteX1" fmla="*/ 381864 w 533400"/>
                  <a:gd name="connsiteY1" fmla="*/ 38721 h 533400"/>
                  <a:gd name="connsiteX2" fmla="*/ 381864 w 533400"/>
                  <a:gd name="connsiteY2" fmla="*/ 38721 h 533400"/>
                  <a:gd name="connsiteX3" fmla="*/ 381864 w 533400"/>
                  <a:gd name="connsiteY3" fmla="*/ 114921 h 533400"/>
                  <a:gd name="connsiteX4" fmla="*/ 496164 w 533400"/>
                  <a:gd name="connsiteY4" fmla="*/ 114921 h 533400"/>
                  <a:gd name="connsiteX5" fmla="*/ 534264 w 533400"/>
                  <a:gd name="connsiteY5" fmla="*/ 151116 h 533400"/>
                  <a:gd name="connsiteX6" fmla="*/ 534264 w 533400"/>
                  <a:gd name="connsiteY6" fmla="*/ 153021 h 533400"/>
                  <a:gd name="connsiteX7" fmla="*/ 534264 w 533400"/>
                  <a:gd name="connsiteY7" fmla="*/ 381621 h 533400"/>
                  <a:gd name="connsiteX8" fmla="*/ 498069 w 533400"/>
                  <a:gd name="connsiteY8" fmla="*/ 419721 h 533400"/>
                  <a:gd name="connsiteX9" fmla="*/ 496164 w 533400"/>
                  <a:gd name="connsiteY9" fmla="*/ 419721 h 533400"/>
                  <a:gd name="connsiteX10" fmla="*/ 381864 w 533400"/>
                  <a:gd name="connsiteY10" fmla="*/ 419721 h 533400"/>
                  <a:gd name="connsiteX11" fmla="*/ 381864 w 533400"/>
                  <a:gd name="connsiteY11" fmla="*/ 495921 h 533400"/>
                  <a:gd name="connsiteX12" fmla="*/ 345669 w 533400"/>
                  <a:gd name="connsiteY12" fmla="*/ 534021 h 533400"/>
                  <a:gd name="connsiteX13" fmla="*/ 343764 w 533400"/>
                  <a:gd name="connsiteY13" fmla="*/ 534021 h 533400"/>
                  <a:gd name="connsiteX14" fmla="*/ 191364 w 533400"/>
                  <a:gd name="connsiteY14" fmla="*/ 534021 h 533400"/>
                  <a:gd name="connsiteX15" fmla="*/ 153264 w 533400"/>
                  <a:gd name="connsiteY15" fmla="*/ 495921 h 533400"/>
                  <a:gd name="connsiteX16" fmla="*/ 153264 w 533400"/>
                  <a:gd name="connsiteY16" fmla="*/ 495921 h 533400"/>
                  <a:gd name="connsiteX17" fmla="*/ 153264 w 533400"/>
                  <a:gd name="connsiteY17" fmla="*/ 419721 h 533400"/>
                  <a:gd name="connsiteX18" fmla="*/ 38964 w 533400"/>
                  <a:gd name="connsiteY18" fmla="*/ 419721 h 533400"/>
                  <a:gd name="connsiteX19" fmla="*/ 864 w 533400"/>
                  <a:gd name="connsiteY19" fmla="*/ 383526 h 533400"/>
                  <a:gd name="connsiteX20" fmla="*/ 864 w 533400"/>
                  <a:gd name="connsiteY20" fmla="*/ 381621 h 533400"/>
                  <a:gd name="connsiteX21" fmla="*/ 864 w 533400"/>
                  <a:gd name="connsiteY21" fmla="*/ 197789 h 533400"/>
                  <a:gd name="connsiteX22" fmla="*/ 9436 w 533400"/>
                  <a:gd name="connsiteY22" fmla="*/ 173976 h 533400"/>
                  <a:gd name="connsiteX23" fmla="*/ 11342 w 533400"/>
                  <a:gd name="connsiteY23" fmla="*/ 172071 h 533400"/>
                  <a:gd name="connsiteX24" fmla="*/ 52299 w 533400"/>
                  <a:gd name="connsiteY24" fmla="*/ 127303 h 533400"/>
                  <a:gd name="connsiteX25" fmla="*/ 78017 w 533400"/>
                  <a:gd name="connsiteY25" fmla="*/ 114921 h 533400"/>
                  <a:gd name="connsiteX26" fmla="*/ 79921 w 533400"/>
                  <a:gd name="connsiteY26" fmla="*/ 114921 h 533400"/>
                  <a:gd name="connsiteX27" fmla="*/ 153264 w 533400"/>
                  <a:gd name="connsiteY27" fmla="*/ 114921 h 533400"/>
                  <a:gd name="connsiteX28" fmla="*/ 153264 w 533400"/>
                  <a:gd name="connsiteY28" fmla="*/ 38721 h 533400"/>
                  <a:gd name="connsiteX29" fmla="*/ 189459 w 533400"/>
                  <a:gd name="connsiteY29" fmla="*/ 621 h 533400"/>
                  <a:gd name="connsiteX30" fmla="*/ 191364 w 533400"/>
                  <a:gd name="connsiteY30" fmla="*/ 621 h 533400"/>
                  <a:gd name="connsiteX31" fmla="*/ 343764 w 533400"/>
                  <a:gd name="connsiteY31" fmla="*/ 621 h 533400"/>
                  <a:gd name="connsiteX32" fmla="*/ 343764 w 533400"/>
                  <a:gd name="connsiteY32" fmla="*/ 286371 h 533400"/>
                  <a:gd name="connsiteX33" fmla="*/ 191364 w 533400"/>
                  <a:gd name="connsiteY33" fmla="*/ 286371 h 533400"/>
                  <a:gd name="connsiteX34" fmla="*/ 172314 w 533400"/>
                  <a:gd name="connsiteY34" fmla="*/ 305421 h 533400"/>
                  <a:gd name="connsiteX35" fmla="*/ 172314 w 533400"/>
                  <a:gd name="connsiteY35" fmla="*/ 305421 h 533400"/>
                  <a:gd name="connsiteX36" fmla="*/ 172314 w 533400"/>
                  <a:gd name="connsiteY36" fmla="*/ 495921 h 533400"/>
                  <a:gd name="connsiteX37" fmla="*/ 191364 w 533400"/>
                  <a:gd name="connsiteY37" fmla="*/ 514971 h 533400"/>
                  <a:gd name="connsiteX38" fmla="*/ 191364 w 533400"/>
                  <a:gd name="connsiteY38" fmla="*/ 514971 h 533400"/>
                  <a:gd name="connsiteX39" fmla="*/ 343764 w 533400"/>
                  <a:gd name="connsiteY39" fmla="*/ 514971 h 533400"/>
                  <a:gd name="connsiteX40" fmla="*/ 362814 w 533400"/>
                  <a:gd name="connsiteY40" fmla="*/ 495921 h 533400"/>
                  <a:gd name="connsiteX41" fmla="*/ 362814 w 533400"/>
                  <a:gd name="connsiteY41" fmla="*/ 495921 h 533400"/>
                  <a:gd name="connsiteX42" fmla="*/ 362814 w 533400"/>
                  <a:gd name="connsiteY42" fmla="*/ 305421 h 533400"/>
                  <a:gd name="connsiteX43" fmla="*/ 343764 w 533400"/>
                  <a:gd name="connsiteY43" fmla="*/ 286371 h 533400"/>
                  <a:gd name="connsiteX44" fmla="*/ 343764 w 533400"/>
                  <a:gd name="connsiteY44" fmla="*/ 286371 h 533400"/>
                  <a:gd name="connsiteX45" fmla="*/ 496164 w 533400"/>
                  <a:gd name="connsiteY45" fmla="*/ 133971 h 533400"/>
                  <a:gd name="connsiteX46" fmla="*/ 79921 w 533400"/>
                  <a:gd name="connsiteY46" fmla="*/ 133971 h 533400"/>
                  <a:gd name="connsiteX47" fmla="*/ 67539 w 533400"/>
                  <a:gd name="connsiteY47" fmla="*/ 138734 h 533400"/>
                  <a:gd name="connsiteX48" fmla="*/ 66586 w 533400"/>
                  <a:gd name="connsiteY48" fmla="*/ 139686 h 533400"/>
                  <a:gd name="connsiteX49" fmla="*/ 25629 w 533400"/>
                  <a:gd name="connsiteY49" fmla="*/ 184453 h 533400"/>
                  <a:gd name="connsiteX50" fmla="*/ 19914 w 533400"/>
                  <a:gd name="connsiteY50" fmla="*/ 195884 h 533400"/>
                  <a:gd name="connsiteX51" fmla="*/ 19914 w 533400"/>
                  <a:gd name="connsiteY51" fmla="*/ 197789 h 533400"/>
                  <a:gd name="connsiteX52" fmla="*/ 19914 w 533400"/>
                  <a:gd name="connsiteY52" fmla="*/ 381621 h 533400"/>
                  <a:gd name="connsiteX53" fmla="*/ 38011 w 533400"/>
                  <a:gd name="connsiteY53" fmla="*/ 400671 h 533400"/>
                  <a:gd name="connsiteX54" fmla="*/ 38964 w 533400"/>
                  <a:gd name="connsiteY54" fmla="*/ 400671 h 533400"/>
                  <a:gd name="connsiteX55" fmla="*/ 153264 w 533400"/>
                  <a:gd name="connsiteY55" fmla="*/ 400671 h 533400"/>
                  <a:gd name="connsiteX56" fmla="*/ 153264 w 533400"/>
                  <a:gd name="connsiteY56" fmla="*/ 305421 h 533400"/>
                  <a:gd name="connsiteX57" fmla="*/ 189459 w 533400"/>
                  <a:gd name="connsiteY57" fmla="*/ 267321 h 533400"/>
                  <a:gd name="connsiteX58" fmla="*/ 191364 w 533400"/>
                  <a:gd name="connsiteY58" fmla="*/ 267321 h 533400"/>
                  <a:gd name="connsiteX59" fmla="*/ 343764 w 533400"/>
                  <a:gd name="connsiteY59" fmla="*/ 267321 h 533400"/>
                  <a:gd name="connsiteX60" fmla="*/ 381864 w 533400"/>
                  <a:gd name="connsiteY60" fmla="*/ 305421 h 533400"/>
                  <a:gd name="connsiteX61" fmla="*/ 381864 w 533400"/>
                  <a:gd name="connsiteY61" fmla="*/ 305421 h 533400"/>
                  <a:gd name="connsiteX62" fmla="*/ 381864 w 533400"/>
                  <a:gd name="connsiteY62" fmla="*/ 400671 h 533400"/>
                  <a:gd name="connsiteX63" fmla="*/ 496164 w 533400"/>
                  <a:gd name="connsiteY63" fmla="*/ 400671 h 533400"/>
                  <a:gd name="connsiteX64" fmla="*/ 515214 w 533400"/>
                  <a:gd name="connsiteY64" fmla="*/ 382573 h 533400"/>
                  <a:gd name="connsiteX65" fmla="*/ 515214 w 533400"/>
                  <a:gd name="connsiteY65" fmla="*/ 381621 h 533400"/>
                  <a:gd name="connsiteX66" fmla="*/ 515214 w 533400"/>
                  <a:gd name="connsiteY66" fmla="*/ 153021 h 533400"/>
                  <a:gd name="connsiteX67" fmla="*/ 497117 w 533400"/>
                  <a:gd name="connsiteY67" fmla="*/ 133971 h 533400"/>
                  <a:gd name="connsiteX68" fmla="*/ 496164 w 533400"/>
                  <a:gd name="connsiteY68" fmla="*/ 133971 h 533400"/>
                  <a:gd name="connsiteX69" fmla="*/ 462827 w 533400"/>
                  <a:gd name="connsiteY69" fmla="*/ 172071 h 533400"/>
                  <a:gd name="connsiteX70" fmla="*/ 477114 w 533400"/>
                  <a:gd name="connsiteY70" fmla="*/ 186359 h 533400"/>
                  <a:gd name="connsiteX71" fmla="*/ 462827 w 533400"/>
                  <a:gd name="connsiteY71" fmla="*/ 200646 h 533400"/>
                  <a:gd name="connsiteX72" fmla="*/ 448539 w 533400"/>
                  <a:gd name="connsiteY72" fmla="*/ 186359 h 533400"/>
                  <a:gd name="connsiteX73" fmla="*/ 462827 w 533400"/>
                  <a:gd name="connsiteY73" fmla="*/ 172071 h 533400"/>
                  <a:gd name="connsiteX74" fmla="*/ 343764 w 533400"/>
                  <a:gd name="connsiteY74" fmla="*/ 19671 h 533400"/>
                  <a:gd name="connsiteX75" fmla="*/ 191364 w 533400"/>
                  <a:gd name="connsiteY75" fmla="*/ 19671 h 533400"/>
                  <a:gd name="connsiteX76" fmla="*/ 172314 w 533400"/>
                  <a:gd name="connsiteY76" fmla="*/ 38721 h 533400"/>
                  <a:gd name="connsiteX77" fmla="*/ 172314 w 533400"/>
                  <a:gd name="connsiteY77" fmla="*/ 38721 h 533400"/>
                  <a:gd name="connsiteX78" fmla="*/ 172314 w 533400"/>
                  <a:gd name="connsiteY78" fmla="*/ 114921 h 533400"/>
                  <a:gd name="connsiteX79" fmla="*/ 362814 w 533400"/>
                  <a:gd name="connsiteY79" fmla="*/ 114921 h 533400"/>
                  <a:gd name="connsiteX80" fmla="*/ 362814 w 533400"/>
                  <a:gd name="connsiteY80" fmla="*/ 38721 h 533400"/>
                  <a:gd name="connsiteX81" fmla="*/ 344717 w 533400"/>
                  <a:gd name="connsiteY81" fmla="*/ 19671 h 533400"/>
                  <a:gd name="connsiteX82" fmla="*/ 344717 w 533400"/>
                  <a:gd name="connsiteY82" fmla="*/ 19671 h 533400"/>
                  <a:gd name="connsiteX83" fmla="*/ 343764 w 533400"/>
                  <a:gd name="connsiteY83" fmla="*/ 19671 h 533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533400" h="533400">
                    <a:moveTo>
                      <a:pt x="343764" y="621"/>
                    </a:moveTo>
                    <a:cubicBezTo>
                      <a:pt x="364719" y="621"/>
                      <a:pt x="381864" y="17766"/>
                      <a:pt x="381864" y="38721"/>
                    </a:cubicBezTo>
                    <a:lnTo>
                      <a:pt x="381864" y="38721"/>
                    </a:lnTo>
                    <a:lnTo>
                      <a:pt x="381864" y="114921"/>
                    </a:lnTo>
                    <a:lnTo>
                      <a:pt x="496164" y="114921"/>
                    </a:lnTo>
                    <a:cubicBezTo>
                      <a:pt x="516167" y="114921"/>
                      <a:pt x="533311" y="131114"/>
                      <a:pt x="534264" y="151116"/>
                    </a:cubicBezTo>
                    <a:lnTo>
                      <a:pt x="534264" y="153021"/>
                    </a:lnTo>
                    <a:lnTo>
                      <a:pt x="534264" y="381621"/>
                    </a:lnTo>
                    <a:cubicBezTo>
                      <a:pt x="534264" y="401623"/>
                      <a:pt x="518071" y="418769"/>
                      <a:pt x="498069" y="419721"/>
                    </a:cubicBezTo>
                    <a:lnTo>
                      <a:pt x="496164" y="419721"/>
                    </a:lnTo>
                    <a:lnTo>
                      <a:pt x="381864" y="419721"/>
                    </a:lnTo>
                    <a:lnTo>
                      <a:pt x="381864" y="495921"/>
                    </a:lnTo>
                    <a:cubicBezTo>
                      <a:pt x="381864" y="515923"/>
                      <a:pt x="365671" y="533069"/>
                      <a:pt x="345669" y="534021"/>
                    </a:cubicBezTo>
                    <a:lnTo>
                      <a:pt x="343764" y="534021"/>
                    </a:lnTo>
                    <a:lnTo>
                      <a:pt x="191364" y="534021"/>
                    </a:lnTo>
                    <a:cubicBezTo>
                      <a:pt x="170409" y="534021"/>
                      <a:pt x="153264" y="516876"/>
                      <a:pt x="153264" y="495921"/>
                    </a:cubicBezTo>
                    <a:lnTo>
                      <a:pt x="153264" y="495921"/>
                    </a:lnTo>
                    <a:lnTo>
                      <a:pt x="153264" y="419721"/>
                    </a:lnTo>
                    <a:lnTo>
                      <a:pt x="38964" y="419721"/>
                    </a:lnTo>
                    <a:cubicBezTo>
                      <a:pt x="18961" y="419721"/>
                      <a:pt x="1817" y="403528"/>
                      <a:pt x="864" y="383526"/>
                    </a:cubicBezTo>
                    <a:lnTo>
                      <a:pt x="864" y="381621"/>
                    </a:lnTo>
                    <a:lnTo>
                      <a:pt x="864" y="197789"/>
                    </a:lnTo>
                    <a:cubicBezTo>
                      <a:pt x="864" y="189216"/>
                      <a:pt x="3721" y="180644"/>
                      <a:pt x="9436" y="173976"/>
                    </a:cubicBezTo>
                    <a:lnTo>
                      <a:pt x="11342" y="172071"/>
                    </a:lnTo>
                    <a:lnTo>
                      <a:pt x="52299" y="127303"/>
                    </a:lnTo>
                    <a:cubicBezTo>
                      <a:pt x="58967" y="119684"/>
                      <a:pt x="68492" y="115873"/>
                      <a:pt x="78017" y="114921"/>
                    </a:cubicBezTo>
                    <a:lnTo>
                      <a:pt x="79921" y="114921"/>
                    </a:lnTo>
                    <a:lnTo>
                      <a:pt x="153264" y="114921"/>
                    </a:lnTo>
                    <a:lnTo>
                      <a:pt x="153264" y="38721"/>
                    </a:lnTo>
                    <a:cubicBezTo>
                      <a:pt x="153264" y="18719"/>
                      <a:pt x="169457" y="1573"/>
                      <a:pt x="189459" y="621"/>
                    </a:cubicBezTo>
                    <a:lnTo>
                      <a:pt x="191364" y="621"/>
                    </a:lnTo>
                    <a:lnTo>
                      <a:pt x="343764" y="621"/>
                    </a:lnTo>
                    <a:close/>
                    <a:moveTo>
                      <a:pt x="343764" y="286371"/>
                    </a:moveTo>
                    <a:lnTo>
                      <a:pt x="191364" y="286371"/>
                    </a:lnTo>
                    <a:cubicBezTo>
                      <a:pt x="180886" y="286371"/>
                      <a:pt x="172314" y="294944"/>
                      <a:pt x="172314" y="305421"/>
                    </a:cubicBezTo>
                    <a:lnTo>
                      <a:pt x="172314" y="305421"/>
                    </a:lnTo>
                    <a:lnTo>
                      <a:pt x="172314" y="495921"/>
                    </a:lnTo>
                    <a:cubicBezTo>
                      <a:pt x="172314" y="506398"/>
                      <a:pt x="180886" y="514971"/>
                      <a:pt x="191364" y="514971"/>
                    </a:cubicBezTo>
                    <a:lnTo>
                      <a:pt x="191364" y="514971"/>
                    </a:lnTo>
                    <a:lnTo>
                      <a:pt x="343764" y="514971"/>
                    </a:lnTo>
                    <a:cubicBezTo>
                      <a:pt x="354242" y="514971"/>
                      <a:pt x="362814" y="506398"/>
                      <a:pt x="362814" y="495921"/>
                    </a:cubicBezTo>
                    <a:lnTo>
                      <a:pt x="362814" y="495921"/>
                    </a:lnTo>
                    <a:lnTo>
                      <a:pt x="362814" y="305421"/>
                    </a:lnTo>
                    <a:cubicBezTo>
                      <a:pt x="362814" y="294944"/>
                      <a:pt x="354242" y="286371"/>
                      <a:pt x="343764" y="286371"/>
                    </a:cubicBezTo>
                    <a:lnTo>
                      <a:pt x="343764" y="286371"/>
                    </a:lnTo>
                    <a:close/>
                    <a:moveTo>
                      <a:pt x="496164" y="133971"/>
                    </a:moveTo>
                    <a:lnTo>
                      <a:pt x="79921" y="133971"/>
                    </a:lnTo>
                    <a:cubicBezTo>
                      <a:pt x="75159" y="133971"/>
                      <a:pt x="70396" y="135876"/>
                      <a:pt x="67539" y="138734"/>
                    </a:cubicBezTo>
                    <a:lnTo>
                      <a:pt x="66586" y="139686"/>
                    </a:lnTo>
                    <a:lnTo>
                      <a:pt x="25629" y="184453"/>
                    </a:lnTo>
                    <a:cubicBezTo>
                      <a:pt x="21819" y="187311"/>
                      <a:pt x="19914" y="192073"/>
                      <a:pt x="19914" y="195884"/>
                    </a:cubicBezTo>
                    <a:lnTo>
                      <a:pt x="19914" y="197789"/>
                    </a:lnTo>
                    <a:lnTo>
                      <a:pt x="19914" y="381621"/>
                    </a:lnTo>
                    <a:cubicBezTo>
                      <a:pt x="19914" y="392098"/>
                      <a:pt x="27534" y="399719"/>
                      <a:pt x="38011" y="400671"/>
                    </a:cubicBezTo>
                    <a:lnTo>
                      <a:pt x="38964" y="400671"/>
                    </a:lnTo>
                    <a:lnTo>
                      <a:pt x="153264" y="400671"/>
                    </a:lnTo>
                    <a:lnTo>
                      <a:pt x="153264" y="305421"/>
                    </a:lnTo>
                    <a:cubicBezTo>
                      <a:pt x="153264" y="285419"/>
                      <a:pt x="169457" y="268273"/>
                      <a:pt x="189459" y="267321"/>
                    </a:cubicBezTo>
                    <a:lnTo>
                      <a:pt x="191364" y="267321"/>
                    </a:lnTo>
                    <a:lnTo>
                      <a:pt x="343764" y="267321"/>
                    </a:lnTo>
                    <a:cubicBezTo>
                      <a:pt x="364719" y="267321"/>
                      <a:pt x="381864" y="284466"/>
                      <a:pt x="381864" y="305421"/>
                    </a:cubicBezTo>
                    <a:lnTo>
                      <a:pt x="381864" y="305421"/>
                    </a:lnTo>
                    <a:lnTo>
                      <a:pt x="381864" y="400671"/>
                    </a:lnTo>
                    <a:lnTo>
                      <a:pt x="496164" y="400671"/>
                    </a:lnTo>
                    <a:cubicBezTo>
                      <a:pt x="506642" y="400671"/>
                      <a:pt x="514261" y="393051"/>
                      <a:pt x="515214" y="382573"/>
                    </a:cubicBezTo>
                    <a:lnTo>
                      <a:pt x="515214" y="381621"/>
                    </a:lnTo>
                    <a:lnTo>
                      <a:pt x="515214" y="153021"/>
                    </a:lnTo>
                    <a:cubicBezTo>
                      <a:pt x="515214" y="142544"/>
                      <a:pt x="507594" y="134923"/>
                      <a:pt x="497117" y="133971"/>
                    </a:cubicBezTo>
                    <a:lnTo>
                      <a:pt x="496164" y="133971"/>
                    </a:lnTo>
                    <a:close/>
                    <a:moveTo>
                      <a:pt x="462827" y="172071"/>
                    </a:moveTo>
                    <a:cubicBezTo>
                      <a:pt x="470446" y="172071"/>
                      <a:pt x="477114" y="178739"/>
                      <a:pt x="477114" y="186359"/>
                    </a:cubicBezTo>
                    <a:cubicBezTo>
                      <a:pt x="477114" y="193978"/>
                      <a:pt x="470446" y="200646"/>
                      <a:pt x="462827" y="200646"/>
                    </a:cubicBezTo>
                    <a:cubicBezTo>
                      <a:pt x="455207" y="200646"/>
                      <a:pt x="448539" y="193978"/>
                      <a:pt x="448539" y="186359"/>
                    </a:cubicBezTo>
                    <a:cubicBezTo>
                      <a:pt x="448539" y="178739"/>
                      <a:pt x="455207" y="172071"/>
                      <a:pt x="462827" y="172071"/>
                    </a:cubicBezTo>
                    <a:close/>
                    <a:moveTo>
                      <a:pt x="343764" y="19671"/>
                    </a:moveTo>
                    <a:lnTo>
                      <a:pt x="191364" y="19671"/>
                    </a:lnTo>
                    <a:cubicBezTo>
                      <a:pt x="180886" y="19671"/>
                      <a:pt x="172314" y="28244"/>
                      <a:pt x="172314" y="38721"/>
                    </a:cubicBezTo>
                    <a:lnTo>
                      <a:pt x="172314" y="38721"/>
                    </a:lnTo>
                    <a:lnTo>
                      <a:pt x="172314" y="114921"/>
                    </a:lnTo>
                    <a:lnTo>
                      <a:pt x="362814" y="114921"/>
                    </a:lnTo>
                    <a:lnTo>
                      <a:pt x="362814" y="38721"/>
                    </a:lnTo>
                    <a:cubicBezTo>
                      <a:pt x="362814" y="28244"/>
                      <a:pt x="355194" y="20623"/>
                      <a:pt x="344717" y="19671"/>
                    </a:cubicBezTo>
                    <a:lnTo>
                      <a:pt x="344717" y="19671"/>
                    </a:lnTo>
                    <a:lnTo>
                      <a:pt x="343764" y="19671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/>
              </a:p>
            </p:txBody>
          </p:sp>
        </p:grpSp>
        <p:grpSp>
          <p:nvGrpSpPr>
            <p:cNvPr id="32" name="组合 31" descr="4ee94167-6966-4b66-8cb4-aa0bb938ee48"/>
            <p:cNvGrpSpPr/>
            <p:nvPr/>
          </p:nvGrpSpPr>
          <p:grpSpPr>
            <a:xfrm>
              <a:off x="888815" y="3815644"/>
              <a:ext cx="4256853" cy="1212722"/>
              <a:chOff x="888815" y="3815644"/>
              <a:chExt cx="4256853" cy="1212722"/>
            </a:xfrm>
          </p:grpSpPr>
          <p:sp>
            <p:nvSpPr>
              <p:cNvPr id="26" name="Text2" descr="52ff29b6-21a2-4c99-99ed-7c62d96d3403"/>
              <p:cNvSpPr txBox="1"/>
              <p:nvPr/>
            </p:nvSpPr>
            <p:spPr>
              <a:xfrm>
                <a:off x="888815" y="4272069"/>
                <a:ext cx="3330049" cy="756297"/>
              </a:xfrm>
              <a:prstGeom prst="rect">
                <a:avLst/>
              </a:prstGeom>
              <a:noFill/>
            </p:spPr>
            <p:txBody>
              <a:bodyPr wrap="square" rtlCol="0">
                <a:normAutofit/>
              </a:bodyPr>
              <a:lstStyle/>
              <a:p>
                <a:pPr algn="r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200" b="0" i="0" u="none" strike="noStrike">
                    <a:solidFill>
                      <a:srgbClr val="2F2F2F"/>
                    </a:solidFill>
                    <a:ea typeface="思源黑体 CN Normal" panose="020B0400000000000000" charset="-122"/>
                  </a:rPr>
                  <a:t>社会经济、文化等社会因素对学前儿童心理和行为形成有影响。</a:t>
                </a:r>
                <a:endParaRPr lang="en-US" sz="1200" b="0" i="0" u="none" strike="noStrik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27" name="Bullet2" descr="104b6feb-1a45-4517-bf76-56209c2c794a"/>
              <p:cNvSpPr txBox="1"/>
              <p:nvPr/>
            </p:nvSpPr>
            <p:spPr>
              <a:xfrm>
                <a:off x="888815" y="3815644"/>
                <a:ext cx="3330049" cy="456425"/>
              </a:xfrm>
              <a:prstGeom prst="rect">
                <a:avLst/>
              </a:prstGeom>
              <a:noFill/>
            </p:spPr>
            <p:txBody>
              <a:bodyPr wrap="square" rtlCol="0" anchor="b" anchorCtr="0">
                <a:normAutofit/>
              </a:bodyPr>
              <a:lstStyle/>
              <a:p>
                <a:pPr algn="r"/>
                <a:r>
                  <a:rPr lang="en-US" sz="1800" b="1" i="0" u="none" strike="noStrike">
                    <a:solidFill>
                      <a:srgbClr val="2F2F2F"/>
                    </a:solidFill>
                    <a:ea typeface="华康方圆体 Std W7"/>
                  </a:rPr>
                  <a:t>社会文化体系的影响</a:t>
                </a:r>
                <a:endParaRPr lang="en-US" sz="1800" b="1" i="0" u="none" strike="noStrik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11" name="IconBackground2" descr="9f1aac4f-e434-4eaf-81e9-5b917ac18d3c"/>
              <p:cNvSpPr/>
              <p:nvPr/>
            </p:nvSpPr>
            <p:spPr>
              <a:xfrm>
                <a:off x="4481688" y="4193160"/>
                <a:ext cx="663980" cy="663980"/>
              </a:xfrm>
              <a:prstGeom prst="ellipse">
                <a:avLst/>
              </a:prstGeom>
              <a:solidFill>
                <a:schemeClr val="tx2">
                  <a:alpha val="80000"/>
                </a:schemeClr>
              </a:solidFill>
              <a:ln w="1905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12" name="Icon2" descr="72deff73-7537-4c7c-a4ce-84d476170ddc"/>
              <p:cNvSpPr/>
              <p:nvPr/>
            </p:nvSpPr>
            <p:spPr>
              <a:xfrm>
                <a:off x="4654095" y="4353292"/>
                <a:ext cx="319165" cy="343717"/>
              </a:xfrm>
              <a:custGeom>
                <a:avLst/>
                <a:gdLst>
                  <a:gd name="connsiteX0" fmla="*/ 362430 w 495300"/>
                  <a:gd name="connsiteY0" fmla="*/ 621 h 533400"/>
                  <a:gd name="connsiteX1" fmla="*/ 400530 w 495300"/>
                  <a:gd name="connsiteY1" fmla="*/ 38721 h 533400"/>
                  <a:gd name="connsiteX2" fmla="*/ 400530 w 495300"/>
                  <a:gd name="connsiteY2" fmla="*/ 38721 h 533400"/>
                  <a:gd name="connsiteX3" fmla="*/ 400530 w 495300"/>
                  <a:gd name="connsiteY3" fmla="*/ 124446 h 533400"/>
                  <a:gd name="connsiteX4" fmla="*/ 362430 w 495300"/>
                  <a:gd name="connsiteY4" fmla="*/ 162546 h 533400"/>
                  <a:gd name="connsiteX5" fmla="*/ 362430 w 495300"/>
                  <a:gd name="connsiteY5" fmla="*/ 162546 h 533400"/>
                  <a:gd name="connsiteX6" fmla="*/ 257655 w 495300"/>
                  <a:gd name="connsiteY6" fmla="*/ 162546 h 533400"/>
                  <a:gd name="connsiteX7" fmla="*/ 257655 w 495300"/>
                  <a:gd name="connsiteY7" fmla="*/ 295896 h 533400"/>
                  <a:gd name="connsiteX8" fmla="*/ 419580 w 495300"/>
                  <a:gd name="connsiteY8" fmla="*/ 295896 h 533400"/>
                  <a:gd name="connsiteX9" fmla="*/ 457680 w 495300"/>
                  <a:gd name="connsiteY9" fmla="*/ 332091 h 533400"/>
                  <a:gd name="connsiteX10" fmla="*/ 457680 w 495300"/>
                  <a:gd name="connsiteY10" fmla="*/ 333996 h 533400"/>
                  <a:gd name="connsiteX11" fmla="*/ 457680 w 495300"/>
                  <a:gd name="connsiteY11" fmla="*/ 438771 h 533400"/>
                  <a:gd name="connsiteX12" fmla="*/ 467205 w 495300"/>
                  <a:gd name="connsiteY12" fmla="*/ 438771 h 533400"/>
                  <a:gd name="connsiteX13" fmla="*/ 495780 w 495300"/>
                  <a:gd name="connsiteY13" fmla="*/ 465441 h 533400"/>
                  <a:gd name="connsiteX14" fmla="*/ 495780 w 495300"/>
                  <a:gd name="connsiteY14" fmla="*/ 467346 h 533400"/>
                  <a:gd name="connsiteX15" fmla="*/ 495780 w 495300"/>
                  <a:gd name="connsiteY15" fmla="*/ 505446 h 533400"/>
                  <a:gd name="connsiteX16" fmla="*/ 467205 w 495300"/>
                  <a:gd name="connsiteY16" fmla="*/ 534021 h 533400"/>
                  <a:gd name="connsiteX17" fmla="*/ 467205 w 495300"/>
                  <a:gd name="connsiteY17" fmla="*/ 534021 h 533400"/>
                  <a:gd name="connsiteX18" fmla="*/ 429105 w 495300"/>
                  <a:gd name="connsiteY18" fmla="*/ 534021 h 533400"/>
                  <a:gd name="connsiteX19" fmla="*/ 400530 w 495300"/>
                  <a:gd name="connsiteY19" fmla="*/ 505446 h 533400"/>
                  <a:gd name="connsiteX20" fmla="*/ 400530 w 495300"/>
                  <a:gd name="connsiteY20" fmla="*/ 505446 h 533400"/>
                  <a:gd name="connsiteX21" fmla="*/ 400530 w 495300"/>
                  <a:gd name="connsiteY21" fmla="*/ 467346 h 533400"/>
                  <a:gd name="connsiteX22" fmla="*/ 429105 w 495300"/>
                  <a:gd name="connsiteY22" fmla="*/ 438771 h 533400"/>
                  <a:gd name="connsiteX23" fmla="*/ 429105 w 495300"/>
                  <a:gd name="connsiteY23" fmla="*/ 438771 h 533400"/>
                  <a:gd name="connsiteX24" fmla="*/ 438630 w 495300"/>
                  <a:gd name="connsiteY24" fmla="*/ 438771 h 533400"/>
                  <a:gd name="connsiteX25" fmla="*/ 438630 w 495300"/>
                  <a:gd name="connsiteY25" fmla="*/ 333996 h 533400"/>
                  <a:gd name="connsiteX26" fmla="*/ 420533 w 495300"/>
                  <a:gd name="connsiteY26" fmla="*/ 314946 h 533400"/>
                  <a:gd name="connsiteX27" fmla="*/ 419580 w 495300"/>
                  <a:gd name="connsiteY27" fmla="*/ 314946 h 533400"/>
                  <a:gd name="connsiteX28" fmla="*/ 257655 w 495300"/>
                  <a:gd name="connsiteY28" fmla="*/ 314946 h 533400"/>
                  <a:gd name="connsiteX29" fmla="*/ 257655 w 495300"/>
                  <a:gd name="connsiteY29" fmla="*/ 438771 h 533400"/>
                  <a:gd name="connsiteX30" fmla="*/ 267180 w 495300"/>
                  <a:gd name="connsiteY30" fmla="*/ 438771 h 533400"/>
                  <a:gd name="connsiteX31" fmla="*/ 295755 w 495300"/>
                  <a:gd name="connsiteY31" fmla="*/ 465441 h 533400"/>
                  <a:gd name="connsiteX32" fmla="*/ 295755 w 495300"/>
                  <a:gd name="connsiteY32" fmla="*/ 467346 h 533400"/>
                  <a:gd name="connsiteX33" fmla="*/ 295755 w 495300"/>
                  <a:gd name="connsiteY33" fmla="*/ 505446 h 533400"/>
                  <a:gd name="connsiteX34" fmla="*/ 267180 w 495300"/>
                  <a:gd name="connsiteY34" fmla="*/ 534021 h 533400"/>
                  <a:gd name="connsiteX35" fmla="*/ 267180 w 495300"/>
                  <a:gd name="connsiteY35" fmla="*/ 534021 h 533400"/>
                  <a:gd name="connsiteX36" fmla="*/ 229080 w 495300"/>
                  <a:gd name="connsiteY36" fmla="*/ 534021 h 533400"/>
                  <a:gd name="connsiteX37" fmla="*/ 200505 w 495300"/>
                  <a:gd name="connsiteY37" fmla="*/ 505446 h 533400"/>
                  <a:gd name="connsiteX38" fmla="*/ 200505 w 495300"/>
                  <a:gd name="connsiteY38" fmla="*/ 505446 h 533400"/>
                  <a:gd name="connsiteX39" fmla="*/ 200505 w 495300"/>
                  <a:gd name="connsiteY39" fmla="*/ 467346 h 533400"/>
                  <a:gd name="connsiteX40" fmla="*/ 229080 w 495300"/>
                  <a:gd name="connsiteY40" fmla="*/ 438771 h 533400"/>
                  <a:gd name="connsiteX41" fmla="*/ 229080 w 495300"/>
                  <a:gd name="connsiteY41" fmla="*/ 438771 h 533400"/>
                  <a:gd name="connsiteX42" fmla="*/ 238605 w 495300"/>
                  <a:gd name="connsiteY42" fmla="*/ 438771 h 533400"/>
                  <a:gd name="connsiteX43" fmla="*/ 238605 w 495300"/>
                  <a:gd name="connsiteY43" fmla="*/ 314946 h 533400"/>
                  <a:gd name="connsiteX44" fmla="*/ 76680 w 495300"/>
                  <a:gd name="connsiteY44" fmla="*/ 314946 h 533400"/>
                  <a:gd name="connsiteX45" fmla="*/ 57630 w 495300"/>
                  <a:gd name="connsiteY45" fmla="*/ 333044 h 533400"/>
                  <a:gd name="connsiteX46" fmla="*/ 57630 w 495300"/>
                  <a:gd name="connsiteY46" fmla="*/ 333996 h 533400"/>
                  <a:gd name="connsiteX47" fmla="*/ 57630 w 495300"/>
                  <a:gd name="connsiteY47" fmla="*/ 438771 h 533400"/>
                  <a:gd name="connsiteX48" fmla="*/ 67155 w 495300"/>
                  <a:gd name="connsiteY48" fmla="*/ 438771 h 533400"/>
                  <a:gd name="connsiteX49" fmla="*/ 95730 w 495300"/>
                  <a:gd name="connsiteY49" fmla="*/ 465441 h 533400"/>
                  <a:gd name="connsiteX50" fmla="*/ 95730 w 495300"/>
                  <a:gd name="connsiteY50" fmla="*/ 467346 h 533400"/>
                  <a:gd name="connsiteX51" fmla="*/ 95730 w 495300"/>
                  <a:gd name="connsiteY51" fmla="*/ 505446 h 533400"/>
                  <a:gd name="connsiteX52" fmla="*/ 67155 w 495300"/>
                  <a:gd name="connsiteY52" fmla="*/ 534021 h 533400"/>
                  <a:gd name="connsiteX53" fmla="*/ 67155 w 495300"/>
                  <a:gd name="connsiteY53" fmla="*/ 534021 h 533400"/>
                  <a:gd name="connsiteX54" fmla="*/ 29055 w 495300"/>
                  <a:gd name="connsiteY54" fmla="*/ 534021 h 533400"/>
                  <a:gd name="connsiteX55" fmla="*/ 480 w 495300"/>
                  <a:gd name="connsiteY55" fmla="*/ 505446 h 533400"/>
                  <a:gd name="connsiteX56" fmla="*/ 480 w 495300"/>
                  <a:gd name="connsiteY56" fmla="*/ 505446 h 533400"/>
                  <a:gd name="connsiteX57" fmla="*/ 480 w 495300"/>
                  <a:gd name="connsiteY57" fmla="*/ 467346 h 533400"/>
                  <a:gd name="connsiteX58" fmla="*/ 29055 w 495300"/>
                  <a:gd name="connsiteY58" fmla="*/ 438771 h 533400"/>
                  <a:gd name="connsiteX59" fmla="*/ 29055 w 495300"/>
                  <a:gd name="connsiteY59" fmla="*/ 438771 h 533400"/>
                  <a:gd name="connsiteX60" fmla="*/ 38580 w 495300"/>
                  <a:gd name="connsiteY60" fmla="*/ 438771 h 533400"/>
                  <a:gd name="connsiteX61" fmla="*/ 38580 w 495300"/>
                  <a:gd name="connsiteY61" fmla="*/ 333996 h 533400"/>
                  <a:gd name="connsiteX62" fmla="*/ 74775 w 495300"/>
                  <a:gd name="connsiteY62" fmla="*/ 295896 h 533400"/>
                  <a:gd name="connsiteX63" fmla="*/ 76680 w 495300"/>
                  <a:gd name="connsiteY63" fmla="*/ 295896 h 533400"/>
                  <a:gd name="connsiteX64" fmla="*/ 238605 w 495300"/>
                  <a:gd name="connsiteY64" fmla="*/ 295896 h 533400"/>
                  <a:gd name="connsiteX65" fmla="*/ 238605 w 495300"/>
                  <a:gd name="connsiteY65" fmla="*/ 162546 h 533400"/>
                  <a:gd name="connsiteX66" fmla="*/ 133830 w 495300"/>
                  <a:gd name="connsiteY66" fmla="*/ 162546 h 533400"/>
                  <a:gd name="connsiteX67" fmla="*/ 95730 w 495300"/>
                  <a:gd name="connsiteY67" fmla="*/ 126351 h 533400"/>
                  <a:gd name="connsiteX68" fmla="*/ 95730 w 495300"/>
                  <a:gd name="connsiteY68" fmla="*/ 124446 h 533400"/>
                  <a:gd name="connsiteX69" fmla="*/ 95730 w 495300"/>
                  <a:gd name="connsiteY69" fmla="*/ 38721 h 533400"/>
                  <a:gd name="connsiteX70" fmla="*/ 133830 w 495300"/>
                  <a:gd name="connsiteY70" fmla="*/ 621 h 533400"/>
                  <a:gd name="connsiteX71" fmla="*/ 133830 w 495300"/>
                  <a:gd name="connsiteY71" fmla="*/ 621 h 533400"/>
                  <a:gd name="connsiteX72" fmla="*/ 362430 w 495300"/>
                  <a:gd name="connsiteY72" fmla="*/ 621 h 533400"/>
                  <a:gd name="connsiteX73" fmla="*/ 67155 w 495300"/>
                  <a:gd name="connsiteY73" fmla="*/ 457821 h 533400"/>
                  <a:gd name="connsiteX74" fmla="*/ 29055 w 495300"/>
                  <a:gd name="connsiteY74" fmla="*/ 457821 h 533400"/>
                  <a:gd name="connsiteX75" fmla="*/ 19530 w 495300"/>
                  <a:gd name="connsiteY75" fmla="*/ 467346 h 533400"/>
                  <a:gd name="connsiteX76" fmla="*/ 19530 w 495300"/>
                  <a:gd name="connsiteY76" fmla="*/ 467346 h 533400"/>
                  <a:gd name="connsiteX77" fmla="*/ 19530 w 495300"/>
                  <a:gd name="connsiteY77" fmla="*/ 505446 h 533400"/>
                  <a:gd name="connsiteX78" fmla="*/ 29055 w 495300"/>
                  <a:gd name="connsiteY78" fmla="*/ 514971 h 533400"/>
                  <a:gd name="connsiteX79" fmla="*/ 29055 w 495300"/>
                  <a:gd name="connsiteY79" fmla="*/ 514971 h 533400"/>
                  <a:gd name="connsiteX80" fmla="*/ 67155 w 495300"/>
                  <a:gd name="connsiteY80" fmla="*/ 514971 h 533400"/>
                  <a:gd name="connsiteX81" fmla="*/ 76680 w 495300"/>
                  <a:gd name="connsiteY81" fmla="*/ 505446 h 533400"/>
                  <a:gd name="connsiteX82" fmla="*/ 76680 w 495300"/>
                  <a:gd name="connsiteY82" fmla="*/ 505446 h 533400"/>
                  <a:gd name="connsiteX83" fmla="*/ 76680 w 495300"/>
                  <a:gd name="connsiteY83" fmla="*/ 467346 h 533400"/>
                  <a:gd name="connsiteX84" fmla="*/ 67155 w 495300"/>
                  <a:gd name="connsiteY84" fmla="*/ 457821 h 533400"/>
                  <a:gd name="connsiteX85" fmla="*/ 67155 w 495300"/>
                  <a:gd name="connsiteY85" fmla="*/ 457821 h 533400"/>
                  <a:gd name="connsiteX86" fmla="*/ 267180 w 495300"/>
                  <a:gd name="connsiteY86" fmla="*/ 457821 h 533400"/>
                  <a:gd name="connsiteX87" fmla="*/ 229080 w 495300"/>
                  <a:gd name="connsiteY87" fmla="*/ 457821 h 533400"/>
                  <a:gd name="connsiteX88" fmla="*/ 219555 w 495300"/>
                  <a:gd name="connsiteY88" fmla="*/ 467346 h 533400"/>
                  <a:gd name="connsiteX89" fmla="*/ 219555 w 495300"/>
                  <a:gd name="connsiteY89" fmla="*/ 467346 h 533400"/>
                  <a:gd name="connsiteX90" fmla="*/ 219555 w 495300"/>
                  <a:gd name="connsiteY90" fmla="*/ 505446 h 533400"/>
                  <a:gd name="connsiteX91" fmla="*/ 229080 w 495300"/>
                  <a:gd name="connsiteY91" fmla="*/ 514971 h 533400"/>
                  <a:gd name="connsiteX92" fmla="*/ 229080 w 495300"/>
                  <a:gd name="connsiteY92" fmla="*/ 514971 h 533400"/>
                  <a:gd name="connsiteX93" fmla="*/ 267180 w 495300"/>
                  <a:gd name="connsiteY93" fmla="*/ 514971 h 533400"/>
                  <a:gd name="connsiteX94" fmla="*/ 276705 w 495300"/>
                  <a:gd name="connsiteY94" fmla="*/ 505446 h 533400"/>
                  <a:gd name="connsiteX95" fmla="*/ 276705 w 495300"/>
                  <a:gd name="connsiteY95" fmla="*/ 505446 h 533400"/>
                  <a:gd name="connsiteX96" fmla="*/ 276705 w 495300"/>
                  <a:gd name="connsiteY96" fmla="*/ 467346 h 533400"/>
                  <a:gd name="connsiteX97" fmla="*/ 267180 w 495300"/>
                  <a:gd name="connsiteY97" fmla="*/ 457821 h 533400"/>
                  <a:gd name="connsiteX98" fmla="*/ 267180 w 495300"/>
                  <a:gd name="connsiteY98" fmla="*/ 457821 h 533400"/>
                  <a:gd name="connsiteX99" fmla="*/ 467205 w 495300"/>
                  <a:gd name="connsiteY99" fmla="*/ 457821 h 533400"/>
                  <a:gd name="connsiteX100" fmla="*/ 429105 w 495300"/>
                  <a:gd name="connsiteY100" fmla="*/ 457821 h 533400"/>
                  <a:gd name="connsiteX101" fmla="*/ 419580 w 495300"/>
                  <a:gd name="connsiteY101" fmla="*/ 467346 h 533400"/>
                  <a:gd name="connsiteX102" fmla="*/ 419580 w 495300"/>
                  <a:gd name="connsiteY102" fmla="*/ 467346 h 533400"/>
                  <a:gd name="connsiteX103" fmla="*/ 419580 w 495300"/>
                  <a:gd name="connsiteY103" fmla="*/ 505446 h 533400"/>
                  <a:gd name="connsiteX104" fmla="*/ 429105 w 495300"/>
                  <a:gd name="connsiteY104" fmla="*/ 514971 h 533400"/>
                  <a:gd name="connsiteX105" fmla="*/ 429105 w 495300"/>
                  <a:gd name="connsiteY105" fmla="*/ 514971 h 533400"/>
                  <a:gd name="connsiteX106" fmla="*/ 467205 w 495300"/>
                  <a:gd name="connsiteY106" fmla="*/ 514971 h 533400"/>
                  <a:gd name="connsiteX107" fmla="*/ 476730 w 495300"/>
                  <a:gd name="connsiteY107" fmla="*/ 505446 h 533400"/>
                  <a:gd name="connsiteX108" fmla="*/ 476730 w 495300"/>
                  <a:gd name="connsiteY108" fmla="*/ 505446 h 533400"/>
                  <a:gd name="connsiteX109" fmla="*/ 476730 w 495300"/>
                  <a:gd name="connsiteY109" fmla="*/ 467346 h 533400"/>
                  <a:gd name="connsiteX110" fmla="*/ 467205 w 495300"/>
                  <a:gd name="connsiteY110" fmla="*/ 457821 h 533400"/>
                  <a:gd name="connsiteX111" fmla="*/ 467205 w 495300"/>
                  <a:gd name="connsiteY111" fmla="*/ 457821 h 533400"/>
                  <a:gd name="connsiteX112" fmla="*/ 362430 w 495300"/>
                  <a:gd name="connsiteY112" fmla="*/ 19671 h 533400"/>
                  <a:gd name="connsiteX113" fmla="*/ 133830 w 495300"/>
                  <a:gd name="connsiteY113" fmla="*/ 19671 h 533400"/>
                  <a:gd name="connsiteX114" fmla="*/ 114780 w 495300"/>
                  <a:gd name="connsiteY114" fmla="*/ 38721 h 533400"/>
                  <a:gd name="connsiteX115" fmla="*/ 114780 w 495300"/>
                  <a:gd name="connsiteY115" fmla="*/ 38721 h 533400"/>
                  <a:gd name="connsiteX116" fmla="*/ 114780 w 495300"/>
                  <a:gd name="connsiteY116" fmla="*/ 124446 h 533400"/>
                  <a:gd name="connsiteX117" fmla="*/ 133830 w 495300"/>
                  <a:gd name="connsiteY117" fmla="*/ 143496 h 533400"/>
                  <a:gd name="connsiteX118" fmla="*/ 133830 w 495300"/>
                  <a:gd name="connsiteY118" fmla="*/ 143496 h 533400"/>
                  <a:gd name="connsiteX119" fmla="*/ 362430 w 495300"/>
                  <a:gd name="connsiteY119" fmla="*/ 143496 h 533400"/>
                  <a:gd name="connsiteX120" fmla="*/ 381480 w 495300"/>
                  <a:gd name="connsiteY120" fmla="*/ 124446 h 533400"/>
                  <a:gd name="connsiteX121" fmla="*/ 381480 w 495300"/>
                  <a:gd name="connsiteY121" fmla="*/ 124446 h 533400"/>
                  <a:gd name="connsiteX122" fmla="*/ 381480 w 495300"/>
                  <a:gd name="connsiteY122" fmla="*/ 38721 h 533400"/>
                  <a:gd name="connsiteX123" fmla="*/ 362430 w 495300"/>
                  <a:gd name="connsiteY123" fmla="*/ 19671 h 533400"/>
                  <a:gd name="connsiteX124" fmla="*/ 362430 w 495300"/>
                  <a:gd name="connsiteY124" fmla="*/ 19671 h 533400"/>
                  <a:gd name="connsiteX125" fmla="*/ 157643 w 495300"/>
                  <a:gd name="connsiteY125" fmla="*/ 86346 h 533400"/>
                  <a:gd name="connsiteX126" fmla="*/ 171930 w 495300"/>
                  <a:gd name="connsiteY126" fmla="*/ 100634 h 533400"/>
                  <a:gd name="connsiteX127" fmla="*/ 157643 w 495300"/>
                  <a:gd name="connsiteY127" fmla="*/ 114921 h 533400"/>
                  <a:gd name="connsiteX128" fmla="*/ 143355 w 495300"/>
                  <a:gd name="connsiteY128" fmla="*/ 100634 h 533400"/>
                  <a:gd name="connsiteX129" fmla="*/ 157643 w 495300"/>
                  <a:gd name="connsiteY129" fmla="*/ 86346 h 533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</a:cxnLst>
                <a:rect l="l" t="t" r="r" b="b"/>
                <a:pathLst>
                  <a:path w="495300" h="533400">
                    <a:moveTo>
                      <a:pt x="362430" y="621"/>
                    </a:moveTo>
                    <a:cubicBezTo>
                      <a:pt x="383385" y="621"/>
                      <a:pt x="400530" y="17766"/>
                      <a:pt x="400530" y="38721"/>
                    </a:cubicBezTo>
                    <a:lnTo>
                      <a:pt x="400530" y="38721"/>
                    </a:lnTo>
                    <a:lnTo>
                      <a:pt x="400530" y="124446"/>
                    </a:lnTo>
                    <a:cubicBezTo>
                      <a:pt x="400530" y="145401"/>
                      <a:pt x="383385" y="162546"/>
                      <a:pt x="362430" y="162546"/>
                    </a:cubicBezTo>
                    <a:lnTo>
                      <a:pt x="362430" y="162546"/>
                    </a:lnTo>
                    <a:lnTo>
                      <a:pt x="257655" y="162546"/>
                    </a:lnTo>
                    <a:lnTo>
                      <a:pt x="257655" y="295896"/>
                    </a:lnTo>
                    <a:lnTo>
                      <a:pt x="419580" y="295896"/>
                    </a:lnTo>
                    <a:cubicBezTo>
                      <a:pt x="439583" y="295896"/>
                      <a:pt x="456727" y="312089"/>
                      <a:pt x="457680" y="332091"/>
                    </a:cubicBezTo>
                    <a:lnTo>
                      <a:pt x="457680" y="333996"/>
                    </a:lnTo>
                    <a:lnTo>
                      <a:pt x="457680" y="438771"/>
                    </a:lnTo>
                    <a:lnTo>
                      <a:pt x="467205" y="438771"/>
                    </a:lnTo>
                    <a:cubicBezTo>
                      <a:pt x="482445" y="438771"/>
                      <a:pt x="494827" y="450201"/>
                      <a:pt x="495780" y="465441"/>
                    </a:cubicBezTo>
                    <a:lnTo>
                      <a:pt x="495780" y="467346"/>
                    </a:lnTo>
                    <a:lnTo>
                      <a:pt x="495780" y="505446"/>
                    </a:lnTo>
                    <a:cubicBezTo>
                      <a:pt x="495780" y="521639"/>
                      <a:pt x="483398" y="534021"/>
                      <a:pt x="467205" y="534021"/>
                    </a:cubicBezTo>
                    <a:lnTo>
                      <a:pt x="467205" y="534021"/>
                    </a:lnTo>
                    <a:lnTo>
                      <a:pt x="429105" y="534021"/>
                    </a:lnTo>
                    <a:cubicBezTo>
                      <a:pt x="412912" y="534021"/>
                      <a:pt x="400530" y="521639"/>
                      <a:pt x="400530" y="505446"/>
                    </a:cubicBezTo>
                    <a:lnTo>
                      <a:pt x="400530" y="505446"/>
                    </a:lnTo>
                    <a:lnTo>
                      <a:pt x="400530" y="467346"/>
                    </a:lnTo>
                    <a:cubicBezTo>
                      <a:pt x="400530" y="451153"/>
                      <a:pt x="412912" y="438771"/>
                      <a:pt x="429105" y="438771"/>
                    </a:cubicBezTo>
                    <a:lnTo>
                      <a:pt x="429105" y="438771"/>
                    </a:lnTo>
                    <a:lnTo>
                      <a:pt x="438630" y="438771"/>
                    </a:lnTo>
                    <a:lnTo>
                      <a:pt x="438630" y="333996"/>
                    </a:lnTo>
                    <a:cubicBezTo>
                      <a:pt x="438630" y="323519"/>
                      <a:pt x="431010" y="315898"/>
                      <a:pt x="420533" y="314946"/>
                    </a:cubicBezTo>
                    <a:lnTo>
                      <a:pt x="419580" y="314946"/>
                    </a:lnTo>
                    <a:lnTo>
                      <a:pt x="257655" y="314946"/>
                    </a:lnTo>
                    <a:lnTo>
                      <a:pt x="257655" y="438771"/>
                    </a:lnTo>
                    <a:lnTo>
                      <a:pt x="267180" y="438771"/>
                    </a:lnTo>
                    <a:cubicBezTo>
                      <a:pt x="282420" y="438771"/>
                      <a:pt x="294802" y="450201"/>
                      <a:pt x="295755" y="465441"/>
                    </a:cubicBezTo>
                    <a:lnTo>
                      <a:pt x="295755" y="467346"/>
                    </a:lnTo>
                    <a:lnTo>
                      <a:pt x="295755" y="505446"/>
                    </a:lnTo>
                    <a:cubicBezTo>
                      <a:pt x="295755" y="521639"/>
                      <a:pt x="283373" y="534021"/>
                      <a:pt x="267180" y="534021"/>
                    </a:cubicBezTo>
                    <a:lnTo>
                      <a:pt x="267180" y="534021"/>
                    </a:lnTo>
                    <a:lnTo>
                      <a:pt x="229080" y="534021"/>
                    </a:lnTo>
                    <a:cubicBezTo>
                      <a:pt x="212887" y="534021"/>
                      <a:pt x="200505" y="521639"/>
                      <a:pt x="200505" y="505446"/>
                    </a:cubicBezTo>
                    <a:lnTo>
                      <a:pt x="200505" y="505446"/>
                    </a:lnTo>
                    <a:lnTo>
                      <a:pt x="200505" y="467346"/>
                    </a:lnTo>
                    <a:cubicBezTo>
                      <a:pt x="200505" y="451153"/>
                      <a:pt x="212887" y="438771"/>
                      <a:pt x="229080" y="438771"/>
                    </a:cubicBezTo>
                    <a:lnTo>
                      <a:pt x="229080" y="438771"/>
                    </a:lnTo>
                    <a:lnTo>
                      <a:pt x="238605" y="438771"/>
                    </a:lnTo>
                    <a:lnTo>
                      <a:pt x="238605" y="314946"/>
                    </a:lnTo>
                    <a:lnTo>
                      <a:pt x="76680" y="314946"/>
                    </a:lnTo>
                    <a:cubicBezTo>
                      <a:pt x="66202" y="314946"/>
                      <a:pt x="58583" y="322566"/>
                      <a:pt x="57630" y="333044"/>
                    </a:cubicBezTo>
                    <a:lnTo>
                      <a:pt x="57630" y="333996"/>
                    </a:lnTo>
                    <a:lnTo>
                      <a:pt x="57630" y="438771"/>
                    </a:lnTo>
                    <a:lnTo>
                      <a:pt x="67155" y="438771"/>
                    </a:lnTo>
                    <a:cubicBezTo>
                      <a:pt x="82395" y="438771"/>
                      <a:pt x="94777" y="450201"/>
                      <a:pt x="95730" y="465441"/>
                    </a:cubicBezTo>
                    <a:lnTo>
                      <a:pt x="95730" y="467346"/>
                    </a:lnTo>
                    <a:lnTo>
                      <a:pt x="95730" y="505446"/>
                    </a:lnTo>
                    <a:cubicBezTo>
                      <a:pt x="95730" y="521639"/>
                      <a:pt x="83348" y="534021"/>
                      <a:pt x="67155" y="534021"/>
                    </a:cubicBezTo>
                    <a:lnTo>
                      <a:pt x="67155" y="534021"/>
                    </a:lnTo>
                    <a:lnTo>
                      <a:pt x="29055" y="534021"/>
                    </a:lnTo>
                    <a:cubicBezTo>
                      <a:pt x="12862" y="534021"/>
                      <a:pt x="480" y="521639"/>
                      <a:pt x="480" y="505446"/>
                    </a:cubicBezTo>
                    <a:lnTo>
                      <a:pt x="480" y="505446"/>
                    </a:lnTo>
                    <a:lnTo>
                      <a:pt x="480" y="467346"/>
                    </a:lnTo>
                    <a:cubicBezTo>
                      <a:pt x="480" y="451153"/>
                      <a:pt x="12862" y="438771"/>
                      <a:pt x="29055" y="438771"/>
                    </a:cubicBezTo>
                    <a:lnTo>
                      <a:pt x="29055" y="438771"/>
                    </a:lnTo>
                    <a:lnTo>
                      <a:pt x="38580" y="438771"/>
                    </a:lnTo>
                    <a:lnTo>
                      <a:pt x="38580" y="333996"/>
                    </a:lnTo>
                    <a:cubicBezTo>
                      <a:pt x="38580" y="313994"/>
                      <a:pt x="54773" y="296848"/>
                      <a:pt x="74775" y="295896"/>
                    </a:cubicBezTo>
                    <a:lnTo>
                      <a:pt x="76680" y="295896"/>
                    </a:lnTo>
                    <a:lnTo>
                      <a:pt x="238605" y="295896"/>
                    </a:lnTo>
                    <a:lnTo>
                      <a:pt x="238605" y="162546"/>
                    </a:lnTo>
                    <a:lnTo>
                      <a:pt x="133830" y="162546"/>
                    </a:lnTo>
                    <a:cubicBezTo>
                      <a:pt x="113827" y="162546"/>
                      <a:pt x="96683" y="146353"/>
                      <a:pt x="95730" y="126351"/>
                    </a:cubicBezTo>
                    <a:lnTo>
                      <a:pt x="95730" y="124446"/>
                    </a:lnTo>
                    <a:lnTo>
                      <a:pt x="95730" y="38721"/>
                    </a:lnTo>
                    <a:cubicBezTo>
                      <a:pt x="95730" y="17766"/>
                      <a:pt x="112875" y="621"/>
                      <a:pt x="133830" y="621"/>
                    </a:cubicBezTo>
                    <a:lnTo>
                      <a:pt x="133830" y="621"/>
                    </a:lnTo>
                    <a:lnTo>
                      <a:pt x="362430" y="621"/>
                    </a:lnTo>
                    <a:close/>
                    <a:moveTo>
                      <a:pt x="67155" y="457821"/>
                    </a:moveTo>
                    <a:lnTo>
                      <a:pt x="29055" y="457821"/>
                    </a:lnTo>
                    <a:cubicBezTo>
                      <a:pt x="23340" y="457821"/>
                      <a:pt x="19530" y="461631"/>
                      <a:pt x="19530" y="467346"/>
                    </a:cubicBezTo>
                    <a:lnTo>
                      <a:pt x="19530" y="467346"/>
                    </a:lnTo>
                    <a:lnTo>
                      <a:pt x="19530" y="505446"/>
                    </a:lnTo>
                    <a:cubicBezTo>
                      <a:pt x="19530" y="511161"/>
                      <a:pt x="23340" y="514971"/>
                      <a:pt x="29055" y="514971"/>
                    </a:cubicBezTo>
                    <a:lnTo>
                      <a:pt x="29055" y="514971"/>
                    </a:lnTo>
                    <a:lnTo>
                      <a:pt x="67155" y="514971"/>
                    </a:lnTo>
                    <a:cubicBezTo>
                      <a:pt x="72870" y="514971"/>
                      <a:pt x="76680" y="511161"/>
                      <a:pt x="76680" y="505446"/>
                    </a:cubicBezTo>
                    <a:lnTo>
                      <a:pt x="76680" y="505446"/>
                    </a:lnTo>
                    <a:lnTo>
                      <a:pt x="76680" y="467346"/>
                    </a:lnTo>
                    <a:cubicBezTo>
                      <a:pt x="76680" y="461631"/>
                      <a:pt x="72870" y="457821"/>
                      <a:pt x="67155" y="457821"/>
                    </a:cubicBezTo>
                    <a:lnTo>
                      <a:pt x="67155" y="457821"/>
                    </a:lnTo>
                    <a:close/>
                    <a:moveTo>
                      <a:pt x="267180" y="457821"/>
                    </a:moveTo>
                    <a:lnTo>
                      <a:pt x="229080" y="457821"/>
                    </a:lnTo>
                    <a:cubicBezTo>
                      <a:pt x="223365" y="457821"/>
                      <a:pt x="219555" y="461631"/>
                      <a:pt x="219555" y="467346"/>
                    </a:cubicBezTo>
                    <a:lnTo>
                      <a:pt x="219555" y="467346"/>
                    </a:lnTo>
                    <a:lnTo>
                      <a:pt x="219555" y="505446"/>
                    </a:lnTo>
                    <a:cubicBezTo>
                      <a:pt x="219555" y="511161"/>
                      <a:pt x="223365" y="514971"/>
                      <a:pt x="229080" y="514971"/>
                    </a:cubicBezTo>
                    <a:lnTo>
                      <a:pt x="229080" y="514971"/>
                    </a:lnTo>
                    <a:lnTo>
                      <a:pt x="267180" y="514971"/>
                    </a:lnTo>
                    <a:cubicBezTo>
                      <a:pt x="272895" y="514971"/>
                      <a:pt x="276705" y="511161"/>
                      <a:pt x="276705" y="505446"/>
                    </a:cubicBezTo>
                    <a:lnTo>
                      <a:pt x="276705" y="505446"/>
                    </a:lnTo>
                    <a:lnTo>
                      <a:pt x="276705" y="467346"/>
                    </a:lnTo>
                    <a:cubicBezTo>
                      <a:pt x="276705" y="461631"/>
                      <a:pt x="272895" y="457821"/>
                      <a:pt x="267180" y="457821"/>
                    </a:cubicBezTo>
                    <a:lnTo>
                      <a:pt x="267180" y="457821"/>
                    </a:lnTo>
                    <a:close/>
                    <a:moveTo>
                      <a:pt x="467205" y="457821"/>
                    </a:moveTo>
                    <a:lnTo>
                      <a:pt x="429105" y="457821"/>
                    </a:lnTo>
                    <a:cubicBezTo>
                      <a:pt x="423390" y="457821"/>
                      <a:pt x="419580" y="461631"/>
                      <a:pt x="419580" y="467346"/>
                    </a:cubicBezTo>
                    <a:lnTo>
                      <a:pt x="419580" y="467346"/>
                    </a:lnTo>
                    <a:lnTo>
                      <a:pt x="419580" y="505446"/>
                    </a:lnTo>
                    <a:cubicBezTo>
                      <a:pt x="419580" y="511161"/>
                      <a:pt x="423390" y="514971"/>
                      <a:pt x="429105" y="514971"/>
                    </a:cubicBezTo>
                    <a:lnTo>
                      <a:pt x="429105" y="514971"/>
                    </a:lnTo>
                    <a:lnTo>
                      <a:pt x="467205" y="514971"/>
                    </a:lnTo>
                    <a:cubicBezTo>
                      <a:pt x="472920" y="514971"/>
                      <a:pt x="476730" y="511161"/>
                      <a:pt x="476730" y="505446"/>
                    </a:cubicBezTo>
                    <a:lnTo>
                      <a:pt x="476730" y="505446"/>
                    </a:lnTo>
                    <a:lnTo>
                      <a:pt x="476730" y="467346"/>
                    </a:lnTo>
                    <a:cubicBezTo>
                      <a:pt x="476730" y="461631"/>
                      <a:pt x="472920" y="457821"/>
                      <a:pt x="467205" y="457821"/>
                    </a:cubicBezTo>
                    <a:lnTo>
                      <a:pt x="467205" y="457821"/>
                    </a:lnTo>
                    <a:close/>
                    <a:moveTo>
                      <a:pt x="362430" y="19671"/>
                    </a:moveTo>
                    <a:lnTo>
                      <a:pt x="133830" y="19671"/>
                    </a:lnTo>
                    <a:cubicBezTo>
                      <a:pt x="123352" y="19671"/>
                      <a:pt x="114780" y="28244"/>
                      <a:pt x="114780" y="38721"/>
                    </a:cubicBezTo>
                    <a:lnTo>
                      <a:pt x="114780" y="38721"/>
                    </a:lnTo>
                    <a:lnTo>
                      <a:pt x="114780" y="124446"/>
                    </a:lnTo>
                    <a:cubicBezTo>
                      <a:pt x="114780" y="134923"/>
                      <a:pt x="123352" y="143496"/>
                      <a:pt x="133830" y="143496"/>
                    </a:cubicBezTo>
                    <a:lnTo>
                      <a:pt x="133830" y="143496"/>
                    </a:lnTo>
                    <a:lnTo>
                      <a:pt x="362430" y="143496"/>
                    </a:lnTo>
                    <a:cubicBezTo>
                      <a:pt x="372908" y="143496"/>
                      <a:pt x="381480" y="134923"/>
                      <a:pt x="381480" y="124446"/>
                    </a:cubicBezTo>
                    <a:lnTo>
                      <a:pt x="381480" y="124446"/>
                    </a:lnTo>
                    <a:lnTo>
                      <a:pt x="381480" y="38721"/>
                    </a:lnTo>
                    <a:cubicBezTo>
                      <a:pt x="381480" y="28244"/>
                      <a:pt x="372908" y="19671"/>
                      <a:pt x="362430" y="19671"/>
                    </a:cubicBezTo>
                    <a:lnTo>
                      <a:pt x="362430" y="19671"/>
                    </a:lnTo>
                    <a:close/>
                    <a:moveTo>
                      <a:pt x="157643" y="86346"/>
                    </a:moveTo>
                    <a:cubicBezTo>
                      <a:pt x="165262" y="86346"/>
                      <a:pt x="171930" y="93014"/>
                      <a:pt x="171930" y="100634"/>
                    </a:cubicBezTo>
                    <a:cubicBezTo>
                      <a:pt x="171930" y="108253"/>
                      <a:pt x="165262" y="114921"/>
                      <a:pt x="157643" y="114921"/>
                    </a:cubicBezTo>
                    <a:cubicBezTo>
                      <a:pt x="150023" y="114921"/>
                      <a:pt x="143355" y="108253"/>
                      <a:pt x="143355" y="100634"/>
                    </a:cubicBezTo>
                    <a:cubicBezTo>
                      <a:pt x="143355" y="93014"/>
                      <a:pt x="150023" y="86346"/>
                      <a:pt x="157643" y="8634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/>
              </a:p>
            </p:txBody>
          </p:sp>
        </p:grpSp>
        <p:grpSp>
          <p:nvGrpSpPr>
            <p:cNvPr id="29" name="组合 28" descr="ae9d7199-c729-4860-aa32-46c2ac6038a0"/>
            <p:cNvGrpSpPr/>
            <p:nvPr/>
          </p:nvGrpSpPr>
          <p:grpSpPr>
            <a:xfrm>
              <a:off x="7046332" y="2349463"/>
              <a:ext cx="4244311" cy="1212722"/>
              <a:chOff x="7046332" y="2349463"/>
              <a:chExt cx="4244311" cy="1212722"/>
            </a:xfrm>
          </p:grpSpPr>
          <p:sp>
            <p:nvSpPr>
              <p:cNvPr id="20" name="Text3" descr="db80de2c-ca17-4ed7-a353-3c8fb298b92b"/>
              <p:cNvSpPr txBox="1"/>
              <p:nvPr/>
            </p:nvSpPr>
            <p:spPr>
              <a:xfrm>
                <a:off x="7955711" y="2805888"/>
                <a:ext cx="3334931" cy="756297"/>
              </a:xfrm>
              <a:prstGeom prst="rect">
                <a:avLst/>
              </a:prstGeom>
              <a:noFill/>
            </p:spPr>
            <p:txBody>
              <a:bodyPr wrap="square" rtlCol="0">
                <a:normAutofit/>
              </a:bodyPr>
              <a:lstStyle/>
              <a:p>
                <a:pPr algn="l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200" b="0" i="0" u="none" strike="noStrike">
                    <a:solidFill>
                      <a:srgbClr val="2F2F2F"/>
                    </a:solidFill>
                    <a:ea typeface="思源黑体 CN Normal" panose="020B0400000000000000" charset="-122"/>
                  </a:rPr>
                  <a:t>托幼机构中师幼关系、环境气氛不融洽，易导致学前儿童心理紧张。</a:t>
                </a:r>
                <a:endParaRPr lang="en-US" sz="1200" b="0" i="0" u="none" strike="noStrik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21" name="Bullet3" descr="01df7e0a-8039-40d0-a47a-3a0473921712"/>
              <p:cNvSpPr txBox="1"/>
              <p:nvPr/>
            </p:nvSpPr>
            <p:spPr>
              <a:xfrm>
                <a:off x="7955711" y="2349463"/>
                <a:ext cx="3334932" cy="456425"/>
              </a:xfrm>
              <a:prstGeom prst="rect">
                <a:avLst/>
              </a:prstGeom>
              <a:noFill/>
            </p:spPr>
            <p:txBody>
              <a:bodyPr wrap="square" rtlCol="0" anchor="b" anchorCtr="0">
                <a:normAutofit/>
              </a:bodyPr>
              <a:lstStyle/>
              <a:p>
                <a:pPr algn="l"/>
                <a:r>
                  <a:rPr lang="en-US" sz="1800" b="1" i="0" u="none" strike="noStrike">
                    <a:solidFill>
                      <a:srgbClr val="2F2F2F"/>
                    </a:solidFill>
                    <a:ea typeface="华康方圆体 Std W7"/>
                  </a:rPr>
                  <a:t>托幼机构状况的影响</a:t>
                </a:r>
                <a:endParaRPr lang="en-US" sz="1800" b="1" i="0" u="none" strike="noStrik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14" name="IconBackground3" descr="f29eef4d-4bcc-4869-bf4f-254479b83a15"/>
              <p:cNvSpPr/>
              <p:nvPr/>
            </p:nvSpPr>
            <p:spPr>
              <a:xfrm flipH="1">
                <a:off x="7046332" y="2541526"/>
                <a:ext cx="663980" cy="663980"/>
              </a:xfrm>
              <a:prstGeom prst="ellipse">
                <a:avLst/>
              </a:prstGeom>
              <a:solidFill>
                <a:schemeClr val="tx2">
                  <a:alpha val="80000"/>
                </a:schemeClr>
              </a:solidFill>
              <a:ln w="1905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15" name="Icon3" descr="175c3364-6f23-4413-94ac-a2dadf66985b"/>
              <p:cNvSpPr/>
              <p:nvPr/>
            </p:nvSpPr>
            <p:spPr>
              <a:xfrm>
                <a:off x="7249428" y="2701657"/>
                <a:ext cx="257787" cy="343717"/>
              </a:xfrm>
              <a:custGeom>
                <a:avLst/>
                <a:gdLst>
                  <a:gd name="connsiteX0" fmla="*/ 267948 w 400050"/>
                  <a:gd name="connsiteY0" fmla="*/ 621 h 533400"/>
                  <a:gd name="connsiteX1" fmla="*/ 296523 w 400050"/>
                  <a:gd name="connsiteY1" fmla="*/ 27291 h 533400"/>
                  <a:gd name="connsiteX2" fmla="*/ 296523 w 400050"/>
                  <a:gd name="connsiteY2" fmla="*/ 29196 h 533400"/>
                  <a:gd name="connsiteX3" fmla="*/ 296523 w 400050"/>
                  <a:gd name="connsiteY3" fmla="*/ 38721 h 533400"/>
                  <a:gd name="connsiteX4" fmla="*/ 363198 w 400050"/>
                  <a:gd name="connsiteY4" fmla="*/ 38721 h 533400"/>
                  <a:gd name="connsiteX5" fmla="*/ 401298 w 400050"/>
                  <a:gd name="connsiteY5" fmla="*/ 74916 h 533400"/>
                  <a:gd name="connsiteX6" fmla="*/ 401298 w 400050"/>
                  <a:gd name="connsiteY6" fmla="*/ 76821 h 533400"/>
                  <a:gd name="connsiteX7" fmla="*/ 401298 w 400050"/>
                  <a:gd name="connsiteY7" fmla="*/ 495921 h 533400"/>
                  <a:gd name="connsiteX8" fmla="*/ 365103 w 400050"/>
                  <a:gd name="connsiteY8" fmla="*/ 534021 h 533400"/>
                  <a:gd name="connsiteX9" fmla="*/ 363198 w 400050"/>
                  <a:gd name="connsiteY9" fmla="*/ 534021 h 533400"/>
                  <a:gd name="connsiteX10" fmla="*/ 39348 w 400050"/>
                  <a:gd name="connsiteY10" fmla="*/ 534021 h 533400"/>
                  <a:gd name="connsiteX11" fmla="*/ 1248 w 400050"/>
                  <a:gd name="connsiteY11" fmla="*/ 497826 h 533400"/>
                  <a:gd name="connsiteX12" fmla="*/ 1248 w 400050"/>
                  <a:gd name="connsiteY12" fmla="*/ 495921 h 533400"/>
                  <a:gd name="connsiteX13" fmla="*/ 1248 w 400050"/>
                  <a:gd name="connsiteY13" fmla="*/ 76821 h 533400"/>
                  <a:gd name="connsiteX14" fmla="*/ 37443 w 400050"/>
                  <a:gd name="connsiteY14" fmla="*/ 38721 h 533400"/>
                  <a:gd name="connsiteX15" fmla="*/ 39348 w 400050"/>
                  <a:gd name="connsiteY15" fmla="*/ 38721 h 533400"/>
                  <a:gd name="connsiteX16" fmla="*/ 106023 w 400050"/>
                  <a:gd name="connsiteY16" fmla="*/ 38721 h 533400"/>
                  <a:gd name="connsiteX17" fmla="*/ 106023 w 400050"/>
                  <a:gd name="connsiteY17" fmla="*/ 29196 h 533400"/>
                  <a:gd name="connsiteX18" fmla="*/ 132693 w 400050"/>
                  <a:gd name="connsiteY18" fmla="*/ 621 h 533400"/>
                  <a:gd name="connsiteX19" fmla="*/ 134598 w 400050"/>
                  <a:gd name="connsiteY19" fmla="*/ 621 h 533400"/>
                  <a:gd name="connsiteX20" fmla="*/ 267948 w 400050"/>
                  <a:gd name="connsiteY20" fmla="*/ 621 h 533400"/>
                  <a:gd name="connsiteX21" fmla="*/ 106023 w 400050"/>
                  <a:gd name="connsiteY21" fmla="*/ 57771 h 533400"/>
                  <a:gd name="connsiteX22" fmla="*/ 39348 w 400050"/>
                  <a:gd name="connsiteY22" fmla="*/ 57771 h 533400"/>
                  <a:gd name="connsiteX23" fmla="*/ 20298 w 400050"/>
                  <a:gd name="connsiteY23" fmla="*/ 75869 h 533400"/>
                  <a:gd name="connsiteX24" fmla="*/ 20298 w 400050"/>
                  <a:gd name="connsiteY24" fmla="*/ 76821 h 533400"/>
                  <a:gd name="connsiteX25" fmla="*/ 20298 w 400050"/>
                  <a:gd name="connsiteY25" fmla="*/ 495921 h 533400"/>
                  <a:gd name="connsiteX26" fmla="*/ 38395 w 400050"/>
                  <a:gd name="connsiteY26" fmla="*/ 514971 h 533400"/>
                  <a:gd name="connsiteX27" fmla="*/ 39348 w 400050"/>
                  <a:gd name="connsiteY27" fmla="*/ 514971 h 533400"/>
                  <a:gd name="connsiteX28" fmla="*/ 363198 w 400050"/>
                  <a:gd name="connsiteY28" fmla="*/ 514971 h 533400"/>
                  <a:gd name="connsiteX29" fmla="*/ 382248 w 400050"/>
                  <a:gd name="connsiteY29" fmla="*/ 496873 h 533400"/>
                  <a:gd name="connsiteX30" fmla="*/ 382248 w 400050"/>
                  <a:gd name="connsiteY30" fmla="*/ 495921 h 533400"/>
                  <a:gd name="connsiteX31" fmla="*/ 382248 w 400050"/>
                  <a:gd name="connsiteY31" fmla="*/ 76821 h 533400"/>
                  <a:gd name="connsiteX32" fmla="*/ 364151 w 400050"/>
                  <a:gd name="connsiteY32" fmla="*/ 57771 h 533400"/>
                  <a:gd name="connsiteX33" fmla="*/ 363198 w 400050"/>
                  <a:gd name="connsiteY33" fmla="*/ 57771 h 533400"/>
                  <a:gd name="connsiteX34" fmla="*/ 296523 w 400050"/>
                  <a:gd name="connsiteY34" fmla="*/ 57771 h 533400"/>
                  <a:gd name="connsiteX35" fmla="*/ 296523 w 400050"/>
                  <a:gd name="connsiteY35" fmla="*/ 67296 h 533400"/>
                  <a:gd name="connsiteX36" fmla="*/ 269853 w 400050"/>
                  <a:gd name="connsiteY36" fmla="*/ 95871 h 533400"/>
                  <a:gd name="connsiteX37" fmla="*/ 267948 w 400050"/>
                  <a:gd name="connsiteY37" fmla="*/ 95871 h 533400"/>
                  <a:gd name="connsiteX38" fmla="*/ 134598 w 400050"/>
                  <a:gd name="connsiteY38" fmla="*/ 95871 h 533400"/>
                  <a:gd name="connsiteX39" fmla="*/ 106023 w 400050"/>
                  <a:gd name="connsiteY39" fmla="*/ 69201 h 533400"/>
                  <a:gd name="connsiteX40" fmla="*/ 106023 w 400050"/>
                  <a:gd name="connsiteY40" fmla="*/ 67296 h 533400"/>
                  <a:gd name="connsiteX41" fmla="*/ 106023 w 400050"/>
                  <a:gd name="connsiteY41" fmla="*/ 57771 h 533400"/>
                  <a:gd name="connsiteX42" fmla="*/ 201273 w 400050"/>
                  <a:gd name="connsiteY42" fmla="*/ 343521 h 533400"/>
                  <a:gd name="connsiteX43" fmla="*/ 201273 w 400050"/>
                  <a:gd name="connsiteY43" fmla="*/ 362571 h 533400"/>
                  <a:gd name="connsiteX44" fmla="*/ 86973 w 400050"/>
                  <a:gd name="connsiteY44" fmla="*/ 362571 h 533400"/>
                  <a:gd name="connsiteX45" fmla="*/ 86973 w 400050"/>
                  <a:gd name="connsiteY45" fmla="*/ 343521 h 533400"/>
                  <a:gd name="connsiteX46" fmla="*/ 201273 w 400050"/>
                  <a:gd name="connsiteY46" fmla="*/ 343521 h 533400"/>
                  <a:gd name="connsiteX47" fmla="*/ 315573 w 400050"/>
                  <a:gd name="connsiteY47" fmla="*/ 267321 h 533400"/>
                  <a:gd name="connsiteX48" fmla="*/ 315573 w 400050"/>
                  <a:gd name="connsiteY48" fmla="*/ 286371 h 533400"/>
                  <a:gd name="connsiteX49" fmla="*/ 86973 w 400050"/>
                  <a:gd name="connsiteY49" fmla="*/ 286371 h 533400"/>
                  <a:gd name="connsiteX50" fmla="*/ 86973 w 400050"/>
                  <a:gd name="connsiteY50" fmla="*/ 267321 h 533400"/>
                  <a:gd name="connsiteX51" fmla="*/ 315573 w 400050"/>
                  <a:gd name="connsiteY51" fmla="*/ 267321 h 533400"/>
                  <a:gd name="connsiteX52" fmla="*/ 315573 w 400050"/>
                  <a:gd name="connsiteY52" fmla="*/ 191121 h 533400"/>
                  <a:gd name="connsiteX53" fmla="*/ 315573 w 400050"/>
                  <a:gd name="connsiteY53" fmla="*/ 210171 h 533400"/>
                  <a:gd name="connsiteX54" fmla="*/ 86973 w 400050"/>
                  <a:gd name="connsiteY54" fmla="*/ 210171 h 533400"/>
                  <a:gd name="connsiteX55" fmla="*/ 86973 w 400050"/>
                  <a:gd name="connsiteY55" fmla="*/ 191121 h 533400"/>
                  <a:gd name="connsiteX56" fmla="*/ 315573 w 400050"/>
                  <a:gd name="connsiteY56" fmla="*/ 191121 h 533400"/>
                  <a:gd name="connsiteX57" fmla="*/ 267948 w 400050"/>
                  <a:gd name="connsiteY57" fmla="*/ 19671 h 533400"/>
                  <a:gd name="connsiteX58" fmla="*/ 134598 w 400050"/>
                  <a:gd name="connsiteY58" fmla="*/ 19671 h 533400"/>
                  <a:gd name="connsiteX59" fmla="*/ 125073 w 400050"/>
                  <a:gd name="connsiteY59" fmla="*/ 28244 h 533400"/>
                  <a:gd name="connsiteX60" fmla="*/ 125073 w 400050"/>
                  <a:gd name="connsiteY60" fmla="*/ 29196 h 533400"/>
                  <a:gd name="connsiteX61" fmla="*/ 125073 w 400050"/>
                  <a:gd name="connsiteY61" fmla="*/ 67296 h 533400"/>
                  <a:gd name="connsiteX62" fmla="*/ 133645 w 400050"/>
                  <a:gd name="connsiteY62" fmla="*/ 76821 h 533400"/>
                  <a:gd name="connsiteX63" fmla="*/ 134598 w 400050"/>
                  <a:gd name="connsiteY63" fmla="*/ 76821 h 533400"/>
                  <a:gd name="connsiteX64" fmla="*/ 267948 w 400050"/>
                  <a:gd name="connsiteY64" fmla="*/ 76821 h 533400"/>
                  <a:gd name="connsiteX65" fmla="*/ 277473 w 400050"/>
                  <a:gd name="connsiteY65" fmla="*/ 68248 h 533400"/>
                  <a:gd name="connsiteX66" fmla="*/ 277473 w 400050"/>
                  <a:gd name="connsiteY66" fmla="*/ 67296 h 533400"/>
                  <a:gd name="connsiteX67" fmla="*/ 277473 w 400050"/>
                  <a:gd name="connsiteY67" fmla="*/ 29196 h 533400"/>
                  <a:gd name="connsiteX68" fmla="*/ 267948 w 400050"/>
                  <a:gd name="connsiteY68" fmla="*/ 19671 h 533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400050" h="533400">
                    <a:moveTo>
                      <a:pt x="267948" y="621"/>
                    </a:moveTo>
                    <a:cubicBezTo>
                      <a:pt x="283188" y="621"/>
                      <a:pt x="295570" y="12051"/>
                      <a:pt x="296523" y="27291"/>
                    </a:cubicBezTo>
                    <a:lnTo>
                      <a:pt x="296523" y="29196"/>
                    </a:lnTo>
                    <a:lnTo>
                      <a:pt x="296523" y="38721"/>
                    </a:lnTo>
                    <a:lnTo>
                      <a:pt x="363198" y="38721"/>
                    </a:lnTo>
                    <a:cubicBezTo>
                      <a:pt x="383201" y="38721"/>
                      <a:pt x="400345" y="54914"/>
                      <a:pt x="401298" y="74916"/>
                    </a:cubicBezTo>
                    <a:lnTo>
                      <a:pt x="401298" y="76821"/>
                    </a:lnTo>
                    <a:lnTo>
                      <a:pt x="401298" y="495921"/>
                    </a:lnTo>
                    <a:cubicBezTo>
                      <a:pt x="401298" y="515923"/>
                      <a:pt x="385105" y="533069"/>
                      <a:pt x="365103" y="534021"/>
                    </a:cubicBezTo>
                    <a:lnTo>
                      <a:pt x="363198" y="534021"/>
                    </a:lnTo>
                    <a:lnTo>
                      <a:pt x="39348" y="534021"/>
                    </a:lnTo>
                    <a:cubicBezTo>
                      <a:pt x="19345" y="534021"/>
                      <a:pt x="2201" y="517828"/>
                      <a:pt x="1248" y="497826"/>
                    </a:cubicBezTo>
                    <a:lnTo>
                      <a:pt x="1248" y="495921"/>
                    </a:lnTo>
                    <a:lnTo>
                      <a:pt x="1248" y="76821"/>
                    </a:lnTo>
                    <a:cubicBezTo>
                      <a:pt x="1248" y="56819"/>
                      <a:pt x="17441" y="39673"/>
                      <a:pt x="37443" y="38721"/>
                    </a:cubicBezTo>
                    <a:lnTo>
                      <a:pt x="39348" y="38721"/>
                    </a:lnTo>
                    <a:lnTo>
                      <a:pt x="106023" y="38721"/>
                    </a:lnTo>
                    <a:lnTo>
                      <a:pt x="106023" y="29196"/>
                    </a:lnTo>
                    <a:cubicBezTo>
                      <a:pt x="106023" y="13956"/>
                      <a:pt x="117453" y="1573"/>
                      <a:pt x="132693" y="621"/>
                    </a:cubicBezTo>
                    <a:lnTo>
                      <a:pt x="134598" y="621"/>
                    </a:lnTo>
                    <a:lnTo>
                      <a:pt x="267948" y="621"/>
                    </a:lnTo>
                    <a:close/>
                    <a:moveTo>
                      <a:pt x="106023" y="57771"/>
                    </a:moveTo>
                    <a:lnTo>
                      <a:pt x="39348" y="57771"/>
                    </a:lnTo>
                    <a:cubicBezTo>
                      <a:pt x="28870" y="57771"/>
                      <a:pt x="21251" y="65391"/>
                      <a:pt x="20298" y="75869"/>
                    </a:cubicBezTo>
                    <a:lnTo>
                      <a:pt x="20298" y="76821"/>
                    </a:lnTo>
                    <a:lnTo>
                      <a:pt x="20298" y="495921"/>
                    </a:lnTo>
                    <a:cubicBezTo>
                      <a:pt x="20298" y="506398"/>
                      <a:pt x="27918" y="514019"/>
                      <a:pt x="38395" y="514971"/>
                    </a:cubicBezTo>
                    <a:lnTo>
                      <a:pt x="39348" y="514971"/>
                    </a:lnTo>
                    <a:lnTo>
                      <a:pt x="363198" y="514971"/>
                    </a:lnTo>
                    <a:cubicBezTo>
                      <a:pt x="373676" y="514971"/>
                      <a:pt x="381295" y="507351"/>
                      <a:pt x="382248" y="496873"/>
                    </a:cubicBezTo>
                    <a:lnTo>
                      <a:pt x="382248" y="495921"/>
                    </a:lnTo>
                    <a:lnTo>
                      <a:pt x="382248" y="76821"/>
                    </a:lnTo>
                    <a:cubicBezTo>
                      <a:pt x="382248" y="66344"/>
                      <a:pt x="374628" y="58723"/>
                      <a:pt x="364151" y="57771"/>
                    </a:cubicBezTo>
                    <a:lnTo>
                      <a:pt x="363198" y="57771"/>
                    </a:lnTo>
                    <a:lnTo>
                      <a:pt x="296523" y="57771"/>
                    </a:lnTo>
                    <a:lnTo>
                      <a:pt x="296523" y="67296"/>
                    </a:lnTo>
                    <a:cubicBezTo>
                      <a:pt x="296523" y="82536"/>
                      <a:pt x="285093" y="94919"/>
                      <a:pt x="269853" y="95871"/>
                    </a:cubicBezTo>
                    <a:lnTo>
                      <a:pt x="267948" y="95871"/>
                    </a:lnTo>
                    <a:lnTo>
                      <a:pt x="134598" y="95871"/>
                    </a:lnTo>
                    <a:cubicBezTo>
                      <a:pt x="119358" y="95871"/>
                      <a:pt x="106976" y="84441"/>
                      <a:pt x="106023" y="69201"/>
                    </a:cubicBezTo>
                    <a:lnTo>
                      <a:pt x="106023" y="67296"/>
                    </a:lnTo>
                    <a:lnTo>
                      <a:pt x="106023" y="57771"/>
                    </a:lnTo>
                    <a:close/>
                    <a:moveTo>
                      <a:pt x="201273" y="343521"/>
                    </a:moveTo>
                    <a:lnTo>
                      <a:pt x="201273" y="362571"/>
                    </a:lnTo>
                    <a:lnTo>
                      <a:pt x="86973" y="362571"/>
                    </a:lnTo>
                    <a:lnTo>
                      <a:pt x="86973" y="343521"/>
                    </a:lnTo>
                    <a:lnTo>
                      <a:pt x="201273" y="343521"/>
                    </a:lnTo>
                    <a:close/>
                    <a:moveTo>
                      <a:pt x="315573" y="267321"/>
                    </a:moveTo>
                    <a:lnTo>
                      <a:pt x="315573" y="286371"/>
                    </a:lnTo>
                    <a:lnTo>
                      <a:pt x="86973" y="286371"/>
                    </a:lnTo>
                    <a:lnTo>
                      <a:pt x="86973" y="267321"/>
                    </a:lnTo>
                    <a:lnTo>
                      <a:pt x="315573" y="267321"/>
                    </a:lnTo>
                    <a:close/>
                    <a:moveTo>
                      <a:pt x="315573" y="191121"/>
                    </a:moveTo>
                    <a:lnTo>
                      <a:pt x="315573" y="210171"/>
                    </a:lnTo>
                    <a:lnTo>
                      <a:pt x="86973" y="210171"/>
                    </a:lnTo>
                    <a:lnTo>
                      <a:pt x="86973" y="191121"/>
                    </a:lnTo>
                    <a:lnTo>
                      <a:pt x="315573" y="191121"/>
                    </a:lnTo>
                    <a:close/>
                    <a:moveTo>
                      <a:pt x="267948" y="19671"/>
                    </a:moveTo>
                    <a:lnTo>
                      <a:pt x="134598" y="19671"/>
                    </a:lnTo>
                    <a:cubicBezTo>
                      <a:pt x="129836" y="19671"/>
                      <a:pt x="126026" y="23481"/>
                      <a:pt x="125073" y="28244"/>
                    </a:cubicBezTo>
                    <a:lnTo>
                      <a:pt x="125073" y="29196"/>
                    </a:lnTo>
                    <a:lnTo>
                      <a:pt x="125073" y="67296"/>
                    </a:lnTo>
                    <a:cubicBezTo>
                      <a:pt x="125073" y="72059"/>
                      <a:pt x="128883" y="75869"/>
                      <a:pt x="133645" y="76821"/>
                    </a:cubicBezTo>
                    <a:lnTo>
                      <a:pt x="134598" y="76821"/>
                    </a:lnTo>
                    <a:lnTo>
                      <a:pt x="267948" y="76821"/>
                    </a:lnTo>
                    <a:cubicBezTo>
                      <a:pt x="272711" y="76821"/>
                      <a:pt x="276520" y="73011"/>
                      <a:pt x="277473" y="68248"/>
                    </a:cubicBezTo>
                    <a:lnTo>
                      <a:pt x="277473" y="67296"/>
                    </a:lnTo>
                    <a:lnTo>
                      <a:pt x="277473" y="29196"/>
                    </a:lnTo>
                    <a:cubicBezTo>
                      <a:pt x="277473" y="23481"/>
                      <a:pt x="273663" y="19671"/>
                      <a:pt x="267948" y="1967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/>
              </a:p>
            </p:txBody>
          </p:sp>
        </p:grpSp>
        <p:grpSp>
          <p:nvGrpSpPr>
            <p:cNvPr id="30" name="组合 29" descr="7caf94ea-8f3c-42cf-8c80-d75cde70df05"/>
            <p:cNvGrpSpPr/>
            <p:nvPr/>
          </p:nvGrpSpPr>
          <p:grpSpPr>
            <a:xfrm>
              <a:off x="7046332" y="3815644"/>
              <a:ext cx="4244311" cy="1212722"/>
              <a:chOff x="7046332" y="3815644"/>
              <a:chExt cx="4244311" cy="1212722"/>
            </a:xfrm>
          </p:grpSpPr>
          <p:sp>
            <p:nvSpPr>
              <p:cNvPr id="22" name="Text4" descr="e3941c29-64c7-4914-a672-746f1172d559"/>
              <p:cNvSpPr txBox="1"/>
              <p:nvPr/>
            </p:nvSpPr>
            <p:spPr>
              <a:xfrm>
                <a:off x="7985965" y="4272069"/>
                <a:ext cx="3304678" cy="756297"/>
              </a:xfrm>
              <a:prstGeom prst="rect">
                <a:avLst/>
              </a:prstGeom>
              <a:noFill/>
            </p:spPr>
            <p:txBody>
              <a:bodyPr wrap="square" rtlCol="0">
                <a:normAutofit/>
              </a:bodyPr>
              <a:lstStyle/>
              <a:p>
                <a:pPr algn="l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200" b="0" i="0" u="none" strike="noStrike">
                    <a:solidFill>
                      <a:srgbClr val="2F2F2F"/>
                    </a:solidFill>
                    <a:ea typeface="思源黑体 CN Normal" panose="020B0400000000000000" charset="-122"/>
                  </a:rPr>
                  <a:t>威胁儿童安全感的突发事件或持久事件，是重要的心理紧张源。</a:t>
                </a:r>
                <a:endParaRPr lang="en-US" sz="1200" b="0" i="0" u="none" strike="noStrik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23" name="Bullet4" descr="db90095a-f88e-4047-ae45-7d24dae08ff2"/>
              <p:cNvSpPr txBox="1"/>
              <p:nvPr/>
            </p:nvSpPr>
            <p:spPr>
              <a:xfrm>
                <a:off x="7985964" y="3815644"/>
                <a:ext cx="3304679" cy="456425"/>
              </a:xfrm>
              <a:prstGeom prst="rect">
                <a:avLst/>
              </a:prstGeom>
              <a:noFill/>
            </p:spPr>
            <p:txBody>
              <a:bodyPr wrap="square" rtlCol="0" anchor="b" anchorCtr="0">
                <a:normAutofit/>
              </a:bodyPr>
              <a:lstStyle/>
              <a:p>
                <a:pPr algn="l"/>
                <a:r>
                  <a:rPr lang="en-US" sz="1800" b="1" i="0" u="none" strike="noStrike">
                    <a:solidFill>
                      <a:srgbClr val="2F2F2F"/>
                    </a:solidFill>
                    <a:ea typeface="华康方圆体 Std W7"/>
                  </a:rPr>
                  <a:t>心理创伤的紧张源</a:t>
                </a:r>
                <a:endParaRPr lang="en-US" sz="1800" b="1" i="0" u="none" strike="noStrik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17" name="IconBackground4" descr="210e66cf-595c-4e19-bee9-fa762cc7840d"/>
              <p:cNvSpPr/>
              <p:nvPr/>
            </p:nvSpPr>
            <p:spPr>
              <a:xfrm flipH="1">
                <a:off x="7046332" y="4193158"/>
                <a:ext cx="663980" cy="663980"/>
              </a:xfrm>
              <a:prstGeom prst="ellipse">
                <a:avLst/>
              </a:prstGeom>
              <a:solidFill>
                <a:schemeClr val="tx2">
                  <a:alpha val="80000"/>
                </a:schemeClr>
              </a:solidFill>
              <a:ln w="1905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18" name="Icon4" descr="e9f6c367-a5f2-4a62-b040-9ee2f756e764"/>
              <p:cNvSpPr/>
              <p:nvPr/>
            </p:nvSpPr>
            <p:spPr>
              <a:xfrm>
                <a:off x="7221539" y="4353290"/>
                <a:ext cx="313567" cy="343717"/>
              </a:xfrm>
              <a:custGeom>
                <a:avLst/>
                <a:gdLst>
                  <a:gd name="connsiteX0" fmla="*/ 248770 w 495300"/>
                  <a:gd name="connsiteY0" fmla="*/ 621 h 542925"/>
                  <a:gd name="connsiteX1" fmla="*/ 496420 w 495300"/>
                  <a:gd name="connsiteY1" fmla="*/ 248271 h 542925"/>
                  <a:gd name="connsiteX2" fmla="*/ 324017 w 495300"/>
                  <a:gd name="connsiteY2" fmla="*/ 484491 h 542925"/>
                  <a:gd name="connsiteX3" fmla="*/ 346877 w 495300"/>
                  <a:gd name="connsiteY3" fmla="*/ 524496 h 542925"/>
                  <a:gd name="connsiteX4" fmla="*/ 420220 w 495300"/>
                  <a:gd name="connsiteY4" fmla="*/ 524496 h 542925"/>
                  <a:gd name="connsiteX5" fmla="*/ 420220 w 495300"/>
                  <a:gd name="connsiteY5" fmla="*/ 543546 h 542925"/>
                  <a:gd name="connsiteX6" fmla="*/ 77320 w 495300"/>
                  <a:gd name="connsiteY6" fmla="*/ 543546 h 542925"/>
                  <a:gd name="connsiteX7" fmla="*/ 77320 w 495300"/>
                  <a:gd name="connsiteY7" fmla="*/ 524496 h 542925"/>
                  <a:gd name="connsiteX8" fmla="*/ 150663 w 495300"/>
                  <a:gd name="connsiteY8" fmla="*/ 524496 h 542925"/>
                  <a:gd name="connsiteX9" fmla="*/ 173523 w 495300"/>
                  <a:gd name="connsiteY9" fmla="*/ 484491 h 542925"/>
                  <a:gd name="connsiteX10" fmla="*/ 1120 w 495300"/>
                  <a:gd name="connsiteY10" fmla="*/ 252081 h 542925"/>
                  <a:gd name="connsiteX11" fmla="*/ 1120 w 495300"/>
                  <a:gd name="connsiteY11" fmla="*/ 248271 h 542925"/>
                  <a:gd name="connsiteX12" fmla="*/ 248770 w 495300"/>
                  <a:gd name="connsiteY12" fmla="*/ 621 h 542925"/>
                  <a:gd name="connsiteX13" fmla="*/ 304967 w 495300"/>
                  <a:gd name="connsiteY13" fmla="*/ 489253 h 542925"/>
                  <a:gd name="connsiteX14" fmla="*/ 248770 w 495300"/>
                  <a:gd name="connsiteY14" fmla="*/ 495921 h 542925"/>
                  <a:gd name="connsiteX15" fmla="*/ 192573 w 495300"/>
                  <a:gd name="connsiteY15" fmla="*/ 489253 h 542925"/>
                  <a:gd name="connsiteX16" fmla="*/ 172570 w 495300"/>
                  <a:gd name="connsiteY16" fmla="*/ 524496 h 542925"/>
                  <a:gd name="connsiteX17" fmla="*/ 324970 w 495300"/>
                  <a:gd name="connsiteY17" fmla="*/ 524496 h 542925"/>
                  <a:gd name="connsiteX18" fmla="*/ 304967 w 495300"/>
                  <a:gd name="connsiteY18" fmla="*/ 489253 h 542925"/>
                  <a:gd name="connsiteX19" fmla="*/ 248770 w 495300"/>
                  <a:gd name="connsiteY19" fmla="*/ 19671 h 542925"/>
                  <a:gd name="connsiteX20" fmla="*/ 20170 w 495300"/>
                  <a:gd name="connsiteY20" fmla="*/ 248271 h 542925"/>
                  <a:gd name="connsiteX21" fmla="*/ 248770 w 495300"/>
                  <a:gd name="connsiteY21" fmla="*/ 476871 h 542925"/>
                  <a:gd name="connsiteX22" fmla="*/ 477370 w 495300"/>
                  <a:gd name="connsiteY22" fmla="*/ 248271 h 542925"/>
                  <a:gd name="connsiteX23" fmla="*/ 248770 w 495300"/>
                  <a:gd name="connsiteY23" fmla="*/ 19671 h 542925"/>
                  <a:gd name="connsiteX24" fmla="*/ 248770 w 495300"/>
                  <a:gd name="connsiteY24" fmla="*/ 133971 h 542925"/>
                  <a:gd name="connsiteX25" fmla="*/ 363070 w 495300"/>
                  <a:gd name="connsiteY25" fmla="*/ 248271 h 542925"/>
                  <a:gd name="connsiteX26" fmla="*/ 248770 w 495300"/>
                  <a:gd name="connsiteY26" fmla="*/ 362571 h 542925"/>
                  <a:gd name="connsiteX27" fmla="*/ 134470 w 495300"/>
                  <a:gd name="connsiteY27" fmla="*/ 248271 h 542925"/>
                  <a:gd name="connsiteX28" fmla="*/ 248770 w 495300"/>
                  <a:gd name="connsiteY28" fmla="*/ 133971 h 542925"/>
                  <a:gd name="connsiteX29" fmla="*/ 248770 w 495300"/>
                  <a:gd name="connsiteY29" fmla="*/ 153021 h 542925"/>
                  <a:gd name="connsiteX30" fmla="*/ 153520 w 495300"/>
                  <a:gd name="connsiteY30" fmla="*/ 248271 h 542925"/>
                  <a:gd name="connsiteX31" fmla="*/ 248770 w 495300"/>
                  <a:gd name="connsiteY31" fmla="*/ 343521 h 542925"/>
                  <a:gd name="connsiteX32" fmla="*/ 344020 w 495300"/>
                  <a:gd name="connsiteY32" fmla="*/ 248271 h 542925"/>
                  <a:gd name="connsiteX33" fmla="*/ 248770 w 495300"/>
                  <a:gd name="connsiteY33" fmla="*/ 153021 h 542925"/>
                  <a:gd name="connsiteX34" fmla="*/ 367833 w 495300"/>
                  <a:gd name="connsiteY34" fmla="*/ 114921 h 542925"/>
                  <a:gd name="connsiteX35" fmla="*/ 382120 w 495300"/>
                  <a:gd name="connsiteY35" fmla="*/ 129209 h 542925"/>
                  <a:gd name="connsiteX36" fmla="*/ 367833 w 495300"/>
                  <a:gd name="connsiteY36" fmla="*/ 143496 h 542925"/>
                  <a:gd name="connsiteX37" fmla="*/ 353545 w 495300"/>
                  <a:gd name="connsiteY37" fmla="*/ 129209 h 542925"/>
                  <a:gd name="connsiteX38" fmla="*/ 367833 w 495300"/>
                  <a:gd name="connsiteY38" fmla="*/ 114921 h 542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495300" h="542925">
                    <a:moveTo>
                      <a:pt x="248770" y="621"/>
                    </a:moveTo>
                    <a:cubicBezTo>
                      <a:pt x="385930" y="621"/>
                      <a:pt x="496420" y="111111"/>
                      <a:pt x="496420" y="248271"/>
                    </a:cubicBezTo>
                    <a:cubicBezTo>
                      <a:pt x="496420" y="358761"/>
                      <a:pt x="424030" y="452106"/>
                      <a:pt x="324017" y="484491"/>
                    </a:cubicBezTo>
                    <a:lnTo>
                      <a:pt x="346877" y="524496"/>
                    </a:lnTo>
                    <a:lnTo>
                      <a:pt x="420220" y="524496"/>
                    </a:lnTo>
                    <a:lnTo>
                      <a:pt x="420220" y="543546"/>
                    </a:lnTo>
                    <a:lnTo>
                      <a:pt x="77320" y="543546"/>
                    </a:lnTo>
                    <a:lnTo>
                      <a:pt x="77320" y="524496"/>
                    </a:lnTo>
                    <a:lnTo>
                      <a:pt x="150663" y="524496"/>
                    </a:lnTo>
                    <a:lnTo>
                      <a:pt x="173523" y="484491"/>
                    </a:lnTo>
                    <a:cubicBezTo>
                      <a:pt x="74463" y="453059"/>
                      <a:pt x="3025" y="361619"/>
                      <a:pt x="1120" y="252081"/>
                    </a:cubicBezTo>
                    <a:lnTo>
                      <a:pt x="1120" y="248271"/>
                    </a:lnTo>
                    <a:cubicBezTo>
                      <a:pt x="1120" y="111111"/>
                      <a:pt x="111610" y="621"/>
                      <a:pt x="248770" y="621"/>
                    </a:cubicBezTo>
                    <a:close/>
                    <a:moveTo>
                      <a:pt x="304967" y="489253"/>
                    </a:moveTo>
                    <a:cubicBezTo>
                      <a:pt x="286870" y="494016"/>
                      <a:pt x="267820" y="495921"/>
                      <a:pt x="248770" y="495921"/>
                    </a:cubicBezTo>
                    <a:cubicBezTo>
                      <a:pt x="229720" y="495921"/>
                      <a:pt x="210670" y="494016"/>
                      <a:pt x="192573" y="489253"/>
                    </a:cubicBezTo>
                    <a:lnTo>
                      <a:pt x="172570" y="524496"/>
                    </a:lnTo>
                    <a:lnTo>
                      <a:pt x="324970" y="524496"/>
                    </a:lnTo>
                    <a:lnTo>
                      <a:pt x="304967" y="489253"/>
                    </a:lnTo>
                    <a:close/>
                    <a:moveTo>
                      <a:pt x="248770" y="19671"/>
                    </a:moveTo>
                    <a:cubicBezTo>
                      <a:pt x="122088" y="19671"/>
                      <a:pt x="20170" y="121589"/>
                      <a:pt x="20170" y="248271"/>
                    </a:cubicBezTo>
                    <a:cubicBezTo>
                      <a:pt x="20170" y="374953"/>
                      <a:pt x="122088" y="476871"/>
                      <a:pt x="248770" y="476871"/>
                    </a:cubicBezTo>
                    <a:cubicBezTo>
                      <a:pt x="375452" y="476871"/>
                      <a:pt x="477370" y="374953"/>
                      <a:pt x="477370" y="248271"/>
                    </a:cubicBezTo>
                    <a:cubicBezTo>
                      <a:pt x="477370" y="121589"/>
                      <a:pt x="375452" y="19671"/>
                      <a:pt x="248770" y="19671"/>
                    </a:cubicBezTo>
                    <a:close/>
                    <a:moveTo>
                      <a:pt x="248770" y="133971"/>
                    </a:moveTo>
                    <a:cubicBezTo>
                      <a:pt x="311635" y="133971"/>
                      <a:pt x="363070" y="185406"/>
                      <a:pt x="363070" y="248271"/>
                    </a:cubicBezTo>
                    <a:cubicBezTo>
                      <a:pt x="363070" y="311136"/>
                      <a:pt x="311635" y="362571"/>
                      <a:pt x="248770" y="362571"/>
                    </a:cubicBezTo>
                    <a:cubicBezTo>
                      <a:pt x="185905" y="362571"/>
                      <a:pt x="134470" y="311136"/>
                      <a:pt x="134470" y="248271"/>
                    </a:cubicBezTo>
                    <a:cubicBezTo>
                      <a:pt x="134470" y="185406"/>
                      <a:pt x="185905" y="133971"/>
                      <a:pt x="248770" y="133971"/>
                    </a:cubicBezTo>
                    <a:close/>
                    <a:moveTo>
                      <a:pt x="248770" y="153021"/>
                    </a:moveTo>
                    <a:cubicBezTo>
                      <a:pt x="196383" y="153021"/>
                      <a:pt x="153520" y="195884"/>
                      <a:pt x="153520" y="248271"/>
                    </a:cubicBezTo>
                    <a:cubicBezTo>
                      <a:pt x="153520" y="300659"/>
                      <a:pt x="196383" y="343521"/>
                      <a:pt x="248770" y="343521"/>
                    </a:cubicBezTo>
                    <a:cubicBezTo>
                      <a:pt x="301158" y="343521"/>
                      <a:pt x="344020" y="300659"/>
                      <a:pt x="344020" y="248271"/>
                    </a:cubicBezTo>
                    <a:cubicBezTo>
                      <a:pt x="344020" y="195884"/>
                      <a:pt x="301158" y="153021"/>
                      <a:pt x="248770" y="153021"/>
                    </a:cubicBezTo>
                    <a:close/>
                    <a:moveTo>
                      <a:pt x="367833" y="114921"/>
                    </a:moveTo>
                    <a:cubicBezTo>
                      <a:pt x="375452" y="114921"/>
                      <a:pt x="382120" y="121589"/>
                      <a:pt x="382120" y="129209"/>
                    </a:cubicBezTo>
                    <a:cubicBezTo>
                      <a:pt x="382120" y="136828"/>
                      <a:pt x="375452" y="143496"/>
                      <a:pt x="367833" y="143496"/>
                    </a:cubicBezTo>
                    <a:cubicBezTo>
                      <a:pt x="360213" y="143496"/>
                      <a:pt x="353545" y="136828"/>
                      <a:pt x="353545" y="129209"/>
                    </a:cubicBezTo>
                    <a:cubicBezTo>
                      <a:pt x="353545" y="121589"/>
                      <a:pt x="360213" y="114921"/>
                      <a:pt x="367833" y="11492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/>
              </a:p>
            </p:txBody>
          </p:sp>
        </p:grp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学前儿童紧张的减缓与消除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40" name="e72d5f01-e0bc-4b0c-aabb-e44265bdb5f1.source.5.zh-Hans.pptx" descr="0f010d8d-7a53-4092-aa06-f6ac424cd02b"/>
          <p:cNvGrpSpPr/>
          <p:nvPr/>
        </p:nvGrpSpPr>
        <p:grpSpPr>
          <a:xfrm>
            <a:off x="669925" y="1130300"/>
            <a:ext cx="10854963" cy="5013325"/>
            <a:chOff x="669925" y="1130300"/>
            <a:chExt cx="10854963" cy="5013325"/>
          </a:xfrm>
        </p:grpSpPr>
        <p:cxnSp>
          <p:nvCxnSpPr>
            <p:cNvPr id="3" name="直接连接符 2" descr="542d2633-8e13-4396-8e97-939975d3e2ae"/>
            <p:cNvCxnSpPr/>
            <p:nvPr/>
          </p:nvCxnSpPr>
          <p:spPr>
            <a:xfrm flipH="1">
              <a:off x="2837225" y="3416477"/>
              <a:ext cx="2813" cy="2717623"/>
            </a:xfrm>
            <a:prstGeom prst="line">
              <a:avLst/>
            </a:prstGeom>
            <a:ln w="12700" cap="rnd">
              <a:solidFill>
                <a:schemeClr val="tx2">
                  <a:alpha val="5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 descr="69e78b06-0757-4e23-a419-13c27896f158"/>
            <p:cNvCxnSpPr>
              <a:stCxn id="13" idx="1"/>
            </p:cNvCxnSpPr>
            <p:nvPr/>
          </p:nvCxnSpPr>
          <p:spPr>
            <a:xfrm flipH="1">
              <a:off x="5007337" y="3937709"/>
              <a:ext cx="2813" cy="2196391"/>
            </a:xfrm>
            <a:prstGeom prst="line">
              <a:avLst/>
            </a:prstGeom>
            <a:ln w="12700" cap="rnd">
              <a:solidFill>
                <a:schemeClr val="tx2">
                  <a:alpha val="5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 descr="d6349705-5377-46c0-9615-e2506d1037e4"/>
            <p:cNvCxnSpPr>
              <a:stCxn id="15" idx="1"/>
            </p:cNvCxnSpPr>
            <p:nvPr/>
          </p:nvCxnSpPr>
          <p:spPr>
            <a:xfrm flipH="1">
              <a:off x="7177450" y="3937709"/>
              <a:ext cx="2812" cy="2205916"/>
            </a:xfrm>
            <a:prstGeom prst="line">
              <a:avLst/>
            </a:prstGeom>
            <a:ln w="12700" cap="rnd">
              <a:solidFill>
                <a:schemeClr val="tx2">
                  <a:alpha val="5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 descr="20c7873c-acd3-44f3-8c74-1576937908a8"/>
            <p:cNvCxnSpPr>
              <a:stCxn id="17" idx="1"/>
            </p:cNvCxnSpPr>
            <p:nvPr/>
          </p:nvCxnSpPr>
          <p:spPr>
            <a:xfrm>
              <a:off x="9350375" y="3939535"/>
              <a:ext cx="4400" cy="2194565"/>
            </a:xfrm>
            <a:prstGeom prst="line">
              <a:avLst/>
            </a:prstGeom>
            <a:ln w="12700" cap="rnd">
              <a:solidFill>
                <a:schemeClr val="tx2">
                  <a:alpha val="5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矩形 7" descr="a964347d-f738-49fc-b306-4708e98cbe14"/>
            <p:cNvSpPr/>
            <p:nvPr/>
          </p:nvSpPr>
          <p:spPr>
            <a:xfrm>
              <a:off x="669925" y="2084882"/>
              <a:ext cx="2170113" cy="151312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35" name="组合 34" descr="235493b1-3d06-462c-9517-70d423e2b671"/>
            <p:cNvGrpSpPr/>
            <p:nvPr/>
          </p:nvGrpSpPr>
          <p:grpSpPr>
            <a:xfrm>
              <a:off x="669925" y="2600692"/>
              <a:ext cx="2170113" cy="3533408"/>
              <a:chOff x="669925" y="2600692"/>
              <a:chExt cx="2170113" cy="3533408"/>
            </a:xfrm>
          </p:grpSpPr>
          <p:sp>
            <p:nvSpPr>
              <p:cNvPr id="9" name="Bullet1" descr="ec17a68d-9672-4a2c-ae72-a0fe00a97b71"/>
              <p:cNvSpPr/>
              <p:nvPr/>
            </p:nvSpPr>
            <p:spPr>
              <a:xfrm>
                <a:off x="669925" y="3598006"/>
                <a:ext cx="2170113" cy="67940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 anchorCtr="1">
                <a:normAutofit/>
              </a:bodyPr>
              <a:lstStyle/>
              <a:p>
                <a:pPr algn="ctr"/>
                <a:r>
                  <a:rPr lang="en-US" sz="1800" b="1" i="0" u="none">
                    <a:solidFill>
                      <a:srgbClr val="FFFFFF"/>
                    </a:solidFill>
                    <a:ea typeface="华康方圆体 Std W7"/>
                  </a:rPr>
                  <a:t>减轻外界环境压力的方法</a:t>
                </a:r>
                <a:endParaRPr lang="en-US" sz="1800" b="1" i="0" u="none">
                  <a:solidFill>
                    <a:srgbClr val="FFFFFF"/>
                  </a:solidFill>
                  <a:ea typeface="华康方圆体 Std W7"/>
                </a:endParaRPr>
              </a:p>
            </p:txBody>
          </p:sp>
          <p:sp>
            <p:nvSpPr>
              <p:cNvPr id="18" name="Icon1" descr="24edaf7d-5523-4715-92bf-1f1a9a080eab"/>
              <p:cNvSpPr/>
              <p:nvPr/>
            </p:nvSpPr>
            <p:spPr bwMode="auto">
              <a:xfrm>
                <a:off x="1273953" y="2600692"/>
                <a:ext cx="962056" cy="575226"/>
              </a:xfrm>
              <a:custGeom>
                <a:avLst/>
                <a:gdLst>
                  <a:gd name="T0" fmla="*/ 278945 h 440259"/>
                  <a:gd name="T1" fmla="*/ 278945 h 440259"/>
                  <a:gd name="T2" fmla="*/ 278945 h 440259"/>
                  <a:gd name="T3" fmla="*/ 278945 h 440259"/>
                  <a:gd name="T4" fmla="*/ 278945 h 440259"/>
                  <a:gd name="T5" fmla="*/ 278945 h 440259"/>
                  <a:gd name="T6" fmla="*/ 278945 h 440259"/>
                  <a:gd name="T7" fmla="*/ 278945 h 440259"/>
                  <a:gd name="T8" fmla="*/ 278945 h 440259"/>
                  <a:gd name="T9" fmla="*/ 278945 h 440259"/>
                  <a:gd name="T10" fmla="*/ 278945 h 440259"/>
                  <a:gd name="T11" fmla="*/ 278945 h 440259"/>
                  <a:gd name="T12" fmla="*/ 278945 h 440259"/>
                  <a:gd name="T13" fmla="*/ 278945 h 440259"/>
                  <a:gd name="T14" fmla="*/ 278945 h 440259"/>
                  <a:gd name="T15" fmla="*/ 278945 h 440259"/>
                  <a:gd name="T16" fmla="*/ 278945 h 440259"/>
                  <a:gd name="T17" fmla="*/ 278945 h 440259"/>
                  <a:gd name="T18" fmla="*/ 278945 h 440259"/>
                  <a:gd name="T19" fmla="*/ 278945 h 440259"/>
                  <a:gd name="T20" fmla="*/ 278945 h 440259"/>
                  <a:gd name="T21" fmla="*/ 278945 h 440259"/>
                  <a:gd name="T22" fmla="*/ 278945 h 440259"/>
                  <a:gd name="T23" fmla="*/ 278945 h 440259"/>
                  <a:gd name="T24" fmla="*/ 278945 h 440259"/>
                  <a:gd name="T25" fmla="*/ 278945 h 440259"/>
                  <a:gd name="T26" fmla="*/ 278945 h 440259"/>
                  <a:gd name="T27" fmla="*/ 278945 h 440259"/>
                  <a:gd name="T28" fmla="*/ 278945 h 440259"/>
                  <a:gd name="T29" fmla="*/ 278945 h 440259"/>
                  <a:gd name="T30" fmla="*/ 88862 h 440259"/>
                  <a:gd name="T31" fmla="*/ 88862 h 440259"/>
                  <a:gd name="T32" fmla="*/ 278945 h 440259"/>
                  <a:gd name="T33" fmla="*/ 278945 h 440259"/>
                  <a:gd name="T34" fmla="*/ 278945 h 440259"/>
                  <a:gd name="T35" fmla="*/ 278945 h 440259"/>
                  <a:gd name="T36" fmla="*/ 278945 h 440259"/>
                  <a:gd name="T37" fmla="*/ 278945 h 440259"/>
                  <a:gd name="T38" fmla="*/ 278945 h 440259"/>
                  <a:gd name="T39" fmla="*/ 278945 h 440259"/>
                  <a:gd name="T40" fmla="*/ 278945 h 440259"/>
                  <a:gd name="T41" fmla="*/ 278945 h 440259"/>
                  <a:gd name="T42" fmla="*/ 278945 h 440259"/>
                  <a:gd name="T43" fmla="*/ 278945 h 440259"/>
                  <a:gd name="T44" fmla="*/ 278945 h 440259"/>
                  <a:gd name="T45" fmla="*/ 278945 h 440259"/>
                  <a:gd name="T46" fmla="*/ 278945 h 440259"/>
                  <a:gd name="T47" fmla="*/ 278945 h 440259"/>
                  <a:gd name="T48" fmla="*/ 278945 h 440259"/>
                  <a:gd name="T49" fmla="*/ 278945 h 440259"/>
                  <a:gd name="T50" fmla="*/ 278945 h 440259"/>
                  <a:gd name="T51" fmla="*/ 278945 h 440259"/>
                  <a:gd name="T52" fmla="*/ 278945 h 440259"/>
                  <a:gd name="T53" fmla="*/ 278945 h 440259"/>
                  <a:gd name="T54" fmla="*/ 278945 h 440259"/>
                  <a:gd name="T55" fmla="*/ 278945 h 440259"/>
                  <a:gd name="T56" fmla="*/ 278945 h 440259"/>
                  <a:gd name="T57" fmla="*/ 278945 h 440259"/>
                  <a:gd name="T58" fmla="*/ 278945 h 440259"/>
                  <a:gd name="T59" fmla="*/ 278945 h 440259"/>
                  <a:gd name="T60" fmla="*/ 278945 h 440259"/>
                  <a:gd name="T61" fmla="*/ 278945 h 440259"/>
                  <a:gd name="T62" fmla="*/ 278945 h 440259"/>
                  <a:gd name="T63" fmla="*/ 278945 h 440259"/>
                  <a:gd name="T64" fmla="*/ 278945 h 440259"/>
                  <a:gd name="T65" fmla="*/ 278945 h 440259"/>
                  <a:gd name="T66" fmla="*/ 278945 h 440259"/>
                  <a:gd name="T67" fmla="*/ 278945 h 440259"/>
                  <a:gd name="T68" fmla="*/ 278945 h 440259"/>
                  <a:gd name="T69" fmla="*/ 278945 h 440259"/>
                  <a:gd name="T70" fmla="*/ 278945 h 440259"/>
                  <a:gd name="T71" fmla="*/ 278945 h 440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608" h="4896">
                    <a:moveTo>
                      <a:pt x="6608" y="638"/>
                    </a:moveTo>
                    <a:lnTo>
                      <a:pt x="6608" y="2638"/>
                    </a:lnTo>
                    <a:cubicBezTo>
                      <a:pt x="6608" y="2638"/>
                      <a:pt x="6180" y="2723"/>
                      <a:pt x="6092" y="2734"/>
                    </a:cubicBezTo>
                    <a:cubicBezTo>
                      <a:pt x="6004" y="2745"/>
                      <a:pt x="5728" y="2834"/>
                      <a:pt x="5528" y="2642"/>
                    </a:cubicBezTo>
                    <a:cubicBezTo>
                      <a:pt x="5219" y="2346"/>
                      <a:pt x="4122" y="1254"/>
                      <a:pt x="4122" y="1254"/>
                    </a:cubicBezTo>
                    <a:cubicBezTo>
                      <a:pt x="4122" y="1254"/>
                      <a:pt x="3932" y="1069"/>
                      <a:pt x="3629" y="1229"/>
                    </a:cubicBezTo>
                    <a:cubicBezTo>
                      <a:pt x="3350" y="1376"/>
                      <a:pt x="2936" y="1592"/>
                      <a:pt x="2764" y="1675"/>
                    </a:cubicBezTo>
                    <a:cubicBezTo>
                      <a:pt x="2437" y="1849"/>
                      <a:pt x="2167" y="1574"/>
                      <a:pt x="2167" y="1364"/>
                    </a:cubicBezTo>
                    <a:cubicBezTo>
                      <a:pt x="2167" y="1201"/>
                      <a:pt x="2269" y="1090"/>
                      <a:pt x="2414" y="1009"/>
                    </a:cubicBezTo>
                    <a:cubicBezTo>
                      <a:pt x="2808" y="770"/>
                      <a:pt x="3637" y="305"/>
                      <a:pt x="3983" y="121"/>
                    </a:cubicBezTo>
                    <a:cubicBezTo>
                      <a:pt x="4193" y="9"/>
                      <a:pt x="4344" y="0"/>
                      <a:pt x="4633" y="243"/>
                    </a:cubicBezTo>
                    <a:cubicBezTo>
                      <a:pt x="4988" y="541"/>
                      <a:pt x="5304" y="814"/>
                      <a:pt x="5304" y="814"/>
                    </a:cubicBezTo>
                    <a:cubicBezTo>
                      <a:pt x="5304" y="814"/>
                      <a:pt x="5407" y="900"/>
                      <a:pt x="5571" y="865"/>
                    </a:cubicBezTo>
                    <a:cubicBezTo>
                      <a:pt x="5975" y="780"/>
                      <a:pt x="6608" y="638"/>
                      <a:pt x="6608" y="638"/>
                    </a:cubicBezTo>
                    <a:close/>
                    <a:moveTo>
                      <a:pt x="2241" y="4027"/>
                    </a:moveTo>
                    <a:cubicBezTo>
                      <a:pt x="2294" y="3891"/>
                      <a:pt x="2277" y="3738"/>
                      <a:pt x="2175" y="3633"/>
                    </a:cubicBezTo>
                    <a:cubicBezTo>
                      <a:pt x="2083" y="3540"/>
                      <a:pt x="1950" y="3515"/>
                      <a:pt x="1822" y="3544"/>
                    </a:cubicBezTo>
                    <a:cubicBezTo>
                      <a:pt x="1858" y="3418"/>
                      <a:pt x="1838" y="3283"/>
                      <a:pt x="1746" y="3188"/>
                    </a:cubicBezTo>
                    <a:cubicBezTo>
                      <a:pt x="1654" y="3095"/>
                      <a:pt x="1521" y="3070"/>
                      <a:pt x="1394" y="3099"/>
                    </a:cubicBezTo>
                    <a:cubicBezTo>
                      <a:pt x="1429" y="2973"/>
                      <a:pt x="1409" y="2838"/>
                      <a:pt x="1317" y="2744"/>
                    </a:cubicBezTo>
                    <a:cubicBezTo>
                      <a:pt x="1173" y="2596"/>
                      <a:pt x="924" y="2602"/>
                      <a:pt x="760" y="2758"/>
                    </a:cubicBezTo>
                    <a:cubicBezTo>
                      <a:pt x="597" y="2915"/>
                      <a:pt x="492" y="3198"/>
                      <a:pt x="638" y="3365"/>
                    </a:cubicBezTo>
                    <a:cubicBezTo>
                      <a:pt x="783" y="3531"/>
                      <a:pt x="950" y="3430"/>
                      <a:pt x="1077" y="3401"/>
                    </a:cubicBezTo>
                    <a:cubicBezTo>
                      <a:pt x="1042" y="3527"/>
                      <a:pt x="936" y="3645"/>
                      <a:pt x="1066" y="3810"/>
                    </a:cubicBezTo>
                    <a:cubicBezTo>
                      <a:pt x="1197" y="3975"/>
                      <a:pt x="1378" y="3875"/>
                      <a:pt x="1506" y="3846"/>
                    </a:cubicBezTo>
                    <a:cubicBezTo>
                      <a:pt x="1470" y="3972"/>
                      <a:pt x="1369" y="4101"/>
                      <a:pt x="1494" y="4254"/>
                    </a:cubicBezTo>
                    <a:cubicBezTo>
                      <a:pt x="1621" y="4408"/>
                      <a:pt x="1829" y="4326"/>
                      <a:pt x="1966" y="4283"/>
                    </a:cubicBezTo>
                    <a:cubicBezTo>
                      <a:pt x="1913" y="4419"/>
                      <a:pt x="1799" y="4566"/>
                      <a:pt x="1945" y="4730"/>
                    </a:cubicBezTo>
                    <a:cubicBezTo>
                      <a:pt x="2090" y="4896"/>
                      <a:pt x="2426" y="4819"/>
                      <a:pt x="2590" y="4663"/>
                    </a:cubicBezTo>
                    <a:cubicBezTo>
                      <a:pt x="2753" y="4506"/>
                      <a:pt x="2769" y="4258"/>
                      <a:pt x="2625" y="4110"/>
                    </a:cubicBezTo>
                    <a:cubicBezTo>
                      <a:pt x="2526" y="4008"/>
                      <a:pt x="2378" y="3985"/>
                      <a:pt x="2241" y="4027"/>
                    </a:cubicBezTo>
                    <a:close/>
                    <a:moveTo>
                      <a:pt x="5233" y="2987"/>
                    </a:moveTo>
                    <a:cubicBezTo>
                      <a:pt x="4047" y="1802"/>
                      <a:pt x="4605" y="2359"/>
                      <a:pt x="3967" y="1720"/>
                    </a:cubicBezTo>
                    <a:cubicBezTo>
                      <a:pt x="3967" y="1720"/>
                      <a:pt x="3775" y="1529"/>
                      <a:pt x="3523" y="1640"/>
                    </a:cubicBezTo>
                    <a:cubicBezTo>
                      <a:pt x="3346" y="1718"/>
                      <a:pt x="3117" y="1824"/>
                      <a:pt x="2945" y="1905"/>
                    </a:cubicBezTo>
                    <a:cubicBezTo>
                      <a:pt x="2757" y="2004"/>
                      <a:pt x="2621" y="2034"/>
                      <a:pt x="2557" y="2034"/>
                    </a:cubicBezTo>
                    <a:cubicBezTo>
                      <a:pt x="2192" y="2031"/>
                      <a:pt x="1896" y="1738"/>
                      <a:pt x="1896" y="1373"/>
                    </a:cubicBezTo>
                    <a:cubicBezTo>
                      <a:pt x="1896" y="1137"/>
                      <a:pt x="2022" y="931"/>
                      <a:pt x="2209" y="814"/>
                    </a:cubicBezTo>
                    <a:cubicBezTo>
                      <a:pt x="2472" y="632"/>
                      <a:pt x="3078" y="310"/>
                      <a:pt x="3078" y="310"/>
                    </a:cubicBezTo>
                    <a:cubicBezTo>
                      <a:pt x="3078" y="310"/>
                      <a:pt x="2894" y="76"/>
                      <a:pt x="2489" y="76"/>
                    </a:cubicBezTo>
                    <a:cubicBezTo>
                      <a:pt x="2085" y="76"/>
                      <a:pt x="1240" y="629"/>
                      <a:pt x="1240" y="629"/>
                    </a:cubicBezTo>
                    <a:cubicBezTo>
                      <a:pt x="1240" y="629"/>
                      <a:pt x="1000" y="783"/>
                      <a:pt x="659" y="644"/>
                    </a:cubicBezTo>
                    <a:lnTo>
                      <a:pt x="0" y="415"/>
                    </a:lnTo>
                    <a:lnTo>
                      <a:pt x="0" y="2704"/>
                    </a:lnTo>
                    <a:cubicBezTo>
                      <a:pt x="0" y="2704"/>
                      <a:pt x="188" y="2758"/>
                      <a:pt x="357" y="2827"/>
                    </a:cubicBezTo>
                    <a:cubicBezTo>
                      <a:pt x="395" y="2719"/>
                      <a:pt x="457" y="2618"/>
                      <a:pt x="542" y="2535"/>
                    </a:cubicBezTo>
                    <a:cubicBezTo>
                      <a:pt x="822" y="2268"/>
                      <a:pt x="1287" y="2265"/>
                      <a:pt x="1542" y="2528"/>
                    </a:cubicBezTo>
                    <a:cubicBezTo>
                      <a:pt x="1619" y="2608"/>
                      <a:pt x="1673" y="2703"/>
                      <a:pt x="1700" y="2808"/>
                    </a:cubicBezTo>
                    <a:cubicBezTo>
                      <a:pt x="1803" y="2840"/>
                      <a:pt x="1896" y="2896"/>
                      <a:pt x="1971" y="2973"/>
                    </a:cubicBezTo>
                    <a:cubicBezTo>
                      <a:pt x="2048" y="3053"/>
                      <a:pt x="2101" y="3148"/>
                      <a:pt x="2129" y="3253"/>
                    </a:cubicBezTo>
                    <a:cubicBezTo>
                      <a:pt x="2231" y="3285"/>
                      <a:pt x="2324" y="3341"/>
                      <a:pt x="2399" y="3418"/>
                    </a:cubicBezTo>
                    <a:cubicBezTo>
                      <a:pt x="2484" y="3505"/>
                      <a:pt x="2540" y="3611"/>
                      <a:pt x="2566" y="3725"/>
                    </a:cubicBezTo>
                    <a:cubicBezTo>
                      <a:pt x="2674" y="3756"/>
                      <a:pt x="2771" y="3814"/>
                      <a:pt x="2849" y="3894"/>
                    </a:cubicBezTo>
                    <a:cubicBezTo>
                      <a:pt x="3002" y="4051"/>
                      <a:pt x="3056" y="4265"/>
                      <a:pt x="3023" y="4471"/>
                    </a:cubicBezTo>
                    <a:cubicBezTo>
                      <a:pt x="3024" y="4471"/>
                      <a:pt x="3024" y="4471"/>
                      <a:pt x="3024" y="4472"/>
                    </a:cubicBezTo>
                    <a:cubicBezTo>
                      <a:pt x="3027" y="4475"/>
                      <a:pt x="3119" y="4578"/>
                      <a:pt x="3177" y="4636"/>
                    </a:cubicBezTo>
                    <a:cubicBezTo>
                      <a:pt x="3290" y="4749"/>
                      <a:pt x="3475" y="4749"/>
                      <a:pt x="3588" y="4636"/>
                    </a:cubicBezTo>
                    <a:cubicBezTo>
                      <a:pt x="3700" y="4523"/>
                      <a:pt x="3701" y="4339"/>
                      <a:pt x="3588" y="4225"/>
                    </a:cubicBezTo>
                    <a:cubicBezTo>
                      <a:pt x="3584" y="4221"/>
                      <a:pt x="3180" y="3799"/>
                      <a:pt x="3213" y="3766"/>
                    </a:cubicBezTo>
                    <a:cubicBezTo>
                      <a:pt x="3245" y="3734"/>
                      <a:pt x="3759" y="4269"/>
                      <a:pt x="3769" y="4279"/>
                    </a:cubicBezTo>
                    <a:cubicBezTo>
                      <a:pt x="3882" y="4391"/>
                      <a:pt x="4066" y="4391"/>
                      <a:pt x="4179" y="4279"/>
                    </a:cubicBezTo>
                    <a:cubicBezTo>
                      <a:pt x="4292" y="4166"/>
                      <a:pt x="4292" y="3981"/>
                      <a:pt x="4179" y="3868"/>
                    </a:cubicBezTo>
                    <a:cubicBezTo>
                      <a:pt x="4174" y="3863"/>
                      <a:pt x="4151" y="3841"/>
                      <a:pt x="4142" y="3832"/>
                    </a:cubicBezTo>
                    <a:cubicBezTo>
                      <a:pt x="4142" y="3832"/>
                      <a:pt x="3632" y="3378"/>
                      <a:pt x="3671" y="3339"/>
                    </a:cubicBezTo>
                    <a:cubicBezTo>
                      <a:pt x="3710" y="3300"/>
                      <a:pt x="4343" y="3891"/>
                      <a:pt x="4345" y="3891"/>
                    </a:cubicBezTo>
                    <a:cubicBezTo>
                      <a:pt x="4458" y="3993"/>
                      <a:pt x="4634" y="3992"/>
                      <a:pt x="4743" y="3883"/>
                    </a:cubicBezTo>
                    <a:cubicBezTo>
                      <a:pt x="4850" y="3776"/>
                      <a:pt x="4852" y="3608"/>
                      <a:pt x="4758" y="3494"/>
                    </a:cubicBezTo>
                    <a:cubicBezTo>
                      <a:pt x="4756" y="3488"/>
                      <a:pt x="4275" y="2986"/>
                      <a:pt x="4312" y="2948"/>
                    </a:cubicBezTo>
                    <a:cubicBezTo>
                      <a:pt x="4351" y="2910"/>
                      <a:pt x="4826" y="3400"/>
                      <a:pt x="4827" y="3401"/>
                    </a:cubicBezTo>
                    <a:cubicBezTo>
                      <a:pt x="4940" y="3513"/>
                      <a:pt x="5124" y="3513"/>
                      <a:pt x="5238" y="3401"/>
                    </a:cubicBezTo>
                    <a:cubicBezTo>
                      <a:pt x="5350" y="3288"/>
                      <a:pt x="5350" y="3103"/>
                      <a:pt x="5238" y="2990"/>
                    </a:cubicBezTo>
                    <a:cubicBezTo>
                      <a:pt x="5236" y="2989"/>
                      <a:pt x="5234" y="2988"/>
                      <a:pt x="5233" y="298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/>
              </a:p>
            </p:txBody>
          </p:sp>
          <p:sp>
            <p:nvSpPr>
              <p:cNvPr id="23" name="Text1" descr="0db8ae46-4c3b-4a03-a2a7-db72acbf57c0"/>
              <p:cNvSpPr txBox="1"/>
              <p:nvPr/>
            </p:nvSpPr>
            <p:spPr>
              <a:xfrm>
                <a:off x="752454" y="4277412"/>
                <a:ext cx="2034491" cy="1856688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教师应改善个性品质，保持稳定情绪，避免将不良情绪传递给孩子。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</p:grpSp>
        <p:sp>
          <p:nvSpPr>
            <p:cNvPr id="10" name="矩形 9" descr="661de421-9ca7-4705-b475-11e1a9d92a08"/>
            <p:cNvSpPr/>
            <p:nvPr/>
          </p:nvSpPr>
          <p:spPr>
            <a:xfrm>
              <a:off x="2840038" y="2084882"/>
              <a:ext cx="2170113" cy="151312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36" name="组合 35" descr="d8ba8a26-180e-437e-a846-dc7bb72a132c"/>
            <p:cNvGrpSpPr/>
            <p:nvPr/>
          </p:nvGrpSpPr>
          <p:grpSpPr>
            <a:xfrm>
              <a:off x="2840038" y="2600692"/>
              <a:ext cx="2170113" cy="3533408"/>
              <a:chOff x="2840038" y="2600692"/>
              <a:chExt cx="2170113" cy="3533408"/>
            </a:xfrm>
          </p:grpSpPr>
          <p:sp>
            <p:nvSpPr>
              <p:cNvPr id="11" name="Bullet2" descr="55a02958-1cdd-4dfa-8cba-b5a4571c54af"/>
              <p:cNvSpPr/>
              <p:nvPr/>
            </p:nvSpPr>
            <p:spPr>
              <a:xfrm>
                <a:off x="2840038" y="3598006"/>
                <a:ext cx="2170113" cy="679406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 anchorCtr="1">
                <a:normAutofit/>
              </a:bodyPr>
              <a:lstStyle/>
              <a:p>
                <a:pPr algn="ctr"/>
                <a:r>
                  <a:rPr lang="en-US" sz="1800" b="1" i="0" u="none">
                    <a:solidFill>
                      <a:srgbClr val="FFFFFF"/>
                    </a:solidFill>
                    <a:ea typeface="华康方圆体 Std W7"/>
                  </a:rPr>
                  <a:t>建立良好同伴关系的作用</a:t>
                </a:r>
                <a:endParaRPr lang="en-US" sz="1800" b="1" i="0" u="none">
                  <a:solidFill>
                    <a:srgbClr val="FFFFFF"/>
                  </a:solidFill>
                  <a:ea typeface="华康方圆体 Std W7"/>
                </a:endParaRPr>
              </a:p>
            </p:txBody>
          </p:sp>
          <p:sp>
            <p:nvSpPr>
              <p:cNvPr id="19" name="Icon2" descr="a1f15ef8-d44d-41d2-bb94-04df5ae1f944"/>
              <p:cNvSpPr/>
              <p:nvPr/>
            </p:nvSpPr>
            <p:spPr bwMode="auto">
              <a:xfrm>
                <a:off x="3444066" y="2600692"/>
                <a:ext cx="962056" cy="575226"/>
              </a:xfrm>
              <a:custGeom>
                <a:avLst/>
                <a:gdLst>
                  <a:gd name="T0" fmla="*/ 278945 h 440259"/>
                  <a:gd name="T1" fmla="*/ 278945 h 440259"/>
                  <a:gd name="T2" fmla="*/ 278945 h 440259"/>
                  <a:gd name="T3" fmla="*/ 278945 h 440259"/>
                  <a:gd name="T4" fmla="*/ 278945 h 440259"/>
                  <a:gd name="T5" fmla="*/ 278945 h 440259"/>
                  <a:gd name="T6" fmla="*/ 278945 h 440259"/>
                  <a:gd name="T7" fmla="*/ 278945 h 440259"/>
                  <a:gd name="T8" fmla="*/ 278945 h 440259"/>
                  <a:gd name="T9" fmla="*/ 278945 h 440259"/>
                  <a:gd name="T10" fmla="*/ 278945 h 440259"/>
                  <a:gd name="T11" fmla="*/ 278945 h 440259"/>
                  <a:gd name="T12" fmla="*/ 278945 h 440259"/>
                  <a:gd name="T13" fmla="*/ 278945 h 440259"/>
                  <a:gd name="T14" fmla="*/ 278945 h 440259"/>
                  <a:gd name="T15" fmla="*/ 278945 h 440259"/>
                  <a:gd name="T16" fmla="*/ 278945 h 440259"/>
                  <a:gd name="T17" fmla="*/ 278945 h 440259"/>
                  <a:gd name="T18" fmla="*/ 278945 h 440259"/>
                  <a:gd name="T19" fmla="*/ 278945 h 440259"/>
                  <a:gd name="T20" fmla="*/ 278945 h 440259"/>
                  <a:gd name="T21" fmla="*/ 278945 h 440259"/>
                  <a:gd name="T22" fmla="*/ 278945 h 440259"/>
                  <a:gd name="T23" fmla="*/ 278945 h 440259"/>
                  <a:gd name="T24" fmla="*/ 278945 h 440259"/>
                  <a:gd name="T25" fmla="*/ 278945 h 440259"/>
                  <a:gd name="T26" fmla="*/ 278945 h 440259"/>
                  <a:gd name="T27" fmla="*/ 278945 h 440259"/>
                  <a:gd name="T28" fmla="*/ 278945 h 440259"/>
                  <a:gd name="T29" fmla="*/ 278945 h 440259"/>
                  <a:gd name="T30" fmla="*/ 88862 h 440259"/>
                  <a:gd name="T31" fmla="*/ 88862 h 440259"/>
                  <a:gd name="T32" fmla="*/ 278945 h 440259"/>
                  <a:gd name="T33" fmla="*/ 278945 h 440259"/>
                  <a:gd name="T34" fmla="*/ 278945 h 440259"/>
                  <a:gd name="T35" fmla="*/ 278945 h 440259"/>
                  <a:gd name="T36" fmla="*/ 278945 h 440259"/>
                  <a:gd name="T37" fmla="*/ 278945 h 440259"/>
                  <a:gd name="T38" fmla="*/ 278945 h 440259"/>
                  <a:gd name="T39" fmla="*/ 278945 h 440259"/>
                  <a:gd name="T40" fmla="*/ 278945 h 440259"/>
                  <a:gd name="T41" fmla="*/ 278945 h 440259"/>
                  <a:gd name="T42" fmla="*/ 278945 h 440259"/>
                  <a:gd name="T43" fmla="*/ 278945 h 440259"/>
                  <a:gd name="T44" fmla="*/ 278945 h 440259"/>
                  <a:gd name="T45" fmla="*/ 278945 h 440259"/>
                  <a:gd name="T46" fmla="*/ 278945 h 440259"/>
                  <a:gd name="T47" fmla="*/ 278945 h 440259"/>
                  <a:gd name="T48" fmla="*/ 278945 h 440259"/>
                  <a:gd name="T49" fmla="*/ 278945 h 440259"/>
                  <a:gd name="T50" fmla="*/ 278945 h 440259"/>
                  <a:gd name="T51" fmla="*/ 278945 h 440259"/>
                  <a:gd name="T52" fmla="*/ 278945 h 440259"/>
                  <a:gd name="T53" fmla="*/ 278945 h 440259"/>
                  <a:gd name="T54" fmla="*/ 278945 h 440259"/>
                  <a:gd name="T55" fmla="*/ 278945 h 440259"/>
                  <a:gd name="T56" fmla="*/ 278945 h 440259"/>
                  <a:gd name="T57" fmla="*/ 278945 h 440259"/>
                  <a:gd name="T58" fmla="*/ 278945 h 440259"/>
                  <a:gd name="T59" fmla="*/ 278945 h 440259"/>
                  <a:gd name="T60" fmla="*/ 278945 h 440259"/>
                  <a:gd name="T61" fmla="*/ 278945 h 440259"/>
                  <a:gd name="T62" fmla="*/ 278945 h 440259"/>
                  <a:gd name="T63" fmla="*/ 278945 h 440259"/>
                  <a:gd name="T64" fmla="*/ 278945 h 440259"/>
                  <a:gd name="T65" fmla="*/ 278945 h 440259"/>
                  <a:gd name="T66" fmla="*/ 278945 h 440259"/>
                  <a:gd name="T67" fmla="*/ 278945 h 440259"/>
                  <a:gd name="T68" fmla="*/ 278945 h 440259"/>
                  <a:gd name="T69" fmla="*/ 278945 h 440259"/>
                  <a:gd name="T70" fmla="*/ 278945 h 440259"/>
                  <a:gd name="T71" fmla="*/ 278945 h 440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608" h="4896">
                    <a:moveTo>
                      <a:pt x="6608" y="638"/>
                    </a:moveTo>
                    <a:lnTo>
                      <a:pt x="6608" y="2638"/>
                    </a:lnTo>
                    <a:cubicBezTo>
                      <a:pt x="6608" y="2638"/>
                      <a:pt x="6180" y="2723"/>
                      <a:pt x="6092" y="2734"/>
                    </a:cubicBezTo>
                    <a:cubicBezTo>
                      <a:pt x="6004" y="2745"/>
                      <a:pt x="5728" y="2834"/>
                      <a:pt x="5528" y="2642"/>
                    </a:cubicBezTo>
                    <a:cubicBezTo>
                      <a:pt x="5219" y="2346"/>
                      <a:pt x="4122" y="1254"/>
                      <a:pt x="4122" y="1254"/>
                    </a:cubicBezTo>
                    <a:cubicBezTo>
                      <a:pt x="4122" y="1254"/>
                      <a:pt x="3932" y="1069"/>
                      <a:pt x="3629" y="1229"/>
                    </a:cubicBezTo>
                    <a:cubicBezTo>
                      <a:pt x="3350" y="1376"/>
                      <a:pt x="2936" y="1592"/>
                      <a:pt x="2764" y="1675"/>
                    </a:cubicBezTo>
                    <a:cubicBezTo>
                      <a:pt x="2437" y="1849"/>
                      <a:pt x="2167" y="1574"/>
                      <a:pt x="2167" y="1364"/>
                    </a:cubicBezTo>
                    <a:cubicBezTo>
                      <a:pt x="2167" y="1201"/>
                      <a:pt x="2269" y="1090"/>
                      <a:pt x="2414" y="1009"/>
                    </a:cubicBezTo>
                    <a:cubicBezTo>
                      <a:pt x="2808" y="770"/>
                      <a:pt x="3637" y="305"/>
                      <a:pt x="3983" y="121"/>
                    </a:cubicBezTo>
                    <a:cubicBezTo>
                      <a:pt x="4193" y="9"/>
                      <a:pt x="4344" y="0"/>
                      <a:pt x="4633" y="243"/>
                    </a:cubicBezTo>
                    <a:cubicBezTo>
                      <a:pt x="4988" y="541"/>
                      <a:pt x="5304" y="814"/>
                      <a:pt x="5304" y="814"/>
                    </a:cubicBezTo>
                    <a:cubicBezTo>
                      <a:pt x="5304" y="814"/>
                      <a:pt x="5407" y="900"/>
                      <a:pt x="5571" y="865"/>
                    </a:cubicBezTo>
                    <a:cubicBezTo>
                      <a:pt x="5975" y="780"/>
                      <a:pt x="6608" y="638"/>
                      <a:pt x="6608" y="638"/>
                    </a:cubicBezTo>
                    <a:close/>
                    <a:moveTo>
                      <a:pt x="2241" y="4027"/>
                    </a:moveTo>
                    <a:cubicBezTo>
                      <a:pt x="2294" y="3891"/>
                      <a:pt x="2277" y="3738"/>
                      <a:pt x="2175" y="3633"/>
                    </a:cubicBezTo>
                    <a:cubicBezTo>
                      <a:pt x="2083" y="3540"/>
                      <a:pt x="1950" y="3515"/>
                      <a:pt x="1822" y="3544"/>
                    </a:cubicBezTo>
                    <a:cubicBezTo>
                      <a:pt x="1858" y="3418"/>
                      <a:pt x="1838" y="3283"/>
                      <a:pt x="1746" y="3188"/>
                    </a:cubicBezTo>
                    <a:cubicBezTo>
                      <a:pt x="1654" y="3095"/>
                      <a:pt x="1521" y="3070"/>
                      <a:pt x="1394" y="3099"/>
                    </a:cubicBezTo>
                    <a:cubicBezTo>
                      <a:pt x="1429" y="2973"/>
                      <a:pt x="1409" y="2838"/>
                      <a:pt x="1317" y="2744"/>
                    </a:cubicBezTo>
                    <a:cubicBezTo>
                      <a:pt x="1173" y="2596"/>
                      <a:pt x="924" y="2602"/>
                      <a:pt x="760" y="2758"/>
                    </a:cubicBezTo>
                    <a:cubicBezTo>
                      <a:pt x="597" y="2915"/>
                      <a:pt x="492" y="3198"/>
                      <a:pt x="638" y="3365"/>
                    </a:cubicBezTo>
                    <a:cubicBezTo>
                      <a:pt x="783" y="3531"/>
                      <a:pt x="950" y="3430"/>
                      <a:pt x="1077" y="3401"/>
                    </a:cubicBezTo>
                    <a:cubicBezTo>
                      <a:pt x="1042" y="3527"/>
                      <a:pt x="936" y="3645"/>
                      <a:pt x="1066" y="3810"/>
                    </a:cubicBezTo>
                    <a:cubicBezTo>
                      <a:pt x="1197" y="3975"/>
                      <a:pt x="1378" y="3875"/>
                      <a:pt x="1506" y="3846"/>
                    </a:cubicBezTo>
                    <a:cubicBezTo>
                      <a:pt x="1470" y="3972"/>
                      <a:pt x="1369" y="4101"/>
                      <a:pt x="1494" y="4254"/>
                    </a:cubicBezTo>
                    <a:cubicBezTo>
                      <a:pt x="1621" y="4408"/>
                      <a:pt x="1829" y="4326"/>
                      <a:pt x="1966" y="4283"/>
                    </a:cubicBezTo>
                    <a:cubicBezTo>
                      <a:pt x="1913" y="4419"/>
                      <a:pt x="1799" y="4566"/>
                      <a:pt x="1945" y="4730"/>
                    </a:cubicBezTo>
                    <a:cubicBezTo>
                      <a:pt x="2090" y="4896"/>
                      <a:pt x="2426" y="4819"/>
                      <a:pt x="2590" y="4663"/>
                    </a:cubicBezTo>
                    <a:cubicBezTo>
                      <a:pt x="2753" y="4506"/>
                      <a:pt x="2769" y="4258"/>
                      <a:pt x="2625" y="4110"/>
                    </a:cubicBezTo>
                    <a:cubicBezTo>
                      <a:pt x="2526" y="4008"/>
                      <a:pt x="2378" y="3985"/>
                      <a:pt x="2241" y="4027"/>
                    </a:cubicBezTo>
                    <a:close/>
                    <a:moveTo>
                      <a:pt x="5233" y="2987"/>
                    </a:moveTo>
                    <a:cubicBezTo>
                      <a:pt x="4047" y="1802"/>
                      <a:pt x="4605" y="2359"/>
                      <a:pt x="3967" y="1720"/>
                    </a:cubicBezTo>
                    <a:cubicBezTo>
                      <a:pt x="3967" y="1720"/>
                      <a:pt x="3775" y="1529"/>
                      <a:pt x="3523" y="1640"/>
                    </a:cubicBezTo>
                    <a:cubicBezTo>
                      <a:pt x="3346" y="1718"/>
                      <a:pt x="3117" y="1824"/>
                      <a:pt x="2945" y="1905"/>
                    </a:cubicBezTo>
                    <a:cubicBezTo>
                      <a:pt x="2757" y="2004"/>
                      <a:pt x="2621" y="2034"/>
                      <a:pt x="2557" y="2034"/>
                    </a:cubicBezTo>
                    <a:cubicBezTo>
                      <a:pt x="2192" y="2031"/>
                      <a:pt x="1896" y="1738"/>
                      <a:pt x="1896" y="1373"/>
                    </a:cubicBezTo>
                    <a:cubicBezTo>
                      <a:pt x="1896" y="1137"/>
                      <a:pt x="2022" y="931"/>
                      <a:pt x="2209" y="814"/>
                    </a:cubicBezTo>
                    <a:cubicBezTo>
                      <a:pt x="2472" y="632"/>
                      <a:pt x="3078" y="310"/>
                      <a:pt x="3078" y="310"/>
                    </a:cubicBezTo>
                    <a:cubicBezTo>
                      <a:pt x="3078" y="310"/>
                      <a:pt x="2894" y="76"/>
                      <a:pt x="2489" y="76"/>
                    </a:cubicBezTo>
                    <a:cubicBezTo>
                      <a:pt x="2085" y="76"/>
                      <a:pt x="1240" y="629"/>
                      <a:pt x="1240" y="629"/>
                    </a:cubicBezTo>
                    <a:cubicBezTo>
                      <a:pt x="1240" y="629"/>
                      <a:pt x="1000" y="783"/>
                      <a:pt x="659" y="644"/>
                    </a:cubicBezTo>
                    <a:lnTo>
                      <a:pt x="0" y="415"/>
                    </a:lnTo>
                    <a:lnTo>
                      <a:pt x="0" y="2704"/>
                    </a:lnTo>
                    <a:cubicBezTo>
                      <a:pt x="0" y="2704"/>
                      <a:pt x="188" y="2758"/>
                      <a:pt x="357" y="2827"/>
                    </a:cubicBezTo>
                    <a:cubicBezTo>
                      <a:pt x="395" y="2719"/>
                      <a:pt x="457" y="2618"/>
                      <a:pt x="542" y="2535"/>
                    </a:cubicBezTo>
                    <a:cubicBezTo>
                      <a:pt x="822" y="2268"/>
                      <a:pt x="1287" y="2265"/>
                      <a:pt x="1542" y="2528"/>
                    </a:cubicBezTo>
                    <a:cubicBezTo>
                      <a:pt x="1619" y="2608"/>
                      <a:pt x="1673" y="2703"/>
                      <a:pt x="1700" y="2808"/>
                    </a:cubicBezTo>
                    <a:cubicBezTo>
                      <a:pt x="1803" y="2840"/>
                      <a:pt x="1896" y="2896"/>
                      <a:pt x="1971" y="2973"/>
                    </a:cubicBezTo>
                    <a:cubicBezTo>
                      <a:pt x="2048" y="3053"/>
                      <a:pt x="2101" y="3148"/>
                      <a:pt x="2129" y="3253"/>
                    </a:cubicBezTo>
                    <a:cubicBezTo>
                      <a:pt x="2231" y="3285"/>
                      <a:pt x="2324" y="3341"/>
                      <a:pt x="2399" y="3418"/>
                    </a:cubicBezTo>
                    <a:cubicBezTo>
                      <a:pt x="2484" y="3505"/>
                      <a:pt x="2540" y="3611"/>
                      <a:pt x="2566" y="3725"/>
                    </a:cubicBezTo>
                    <a:cubicBezTo>
                      <a:pt x="2674" y="3756"/>
                      <a:pt x="2771" y="3814"/>
                      <a:pt x="2849" y="3894"/>
                    </a:cubicBezTo>
                    <a:cubicBezTo>
                      <a:pt x="3002" y="4051"/>
                      <a:pt x="3056" y="4265"/>
                      <a:pt x="3023" y="4471"/>
                    </a:cubicBezTo>
                    <a:cubicBezTo>
                      <a:pt x="3024" y="4471"/>
                      <a:pt x="3024" y="4471"/>
                      <a:pt x="3024" y="4472"/>
                    </a:cubicBezTo>
                    <a:cubicBezTo>
                      <a:pt x="3027" y="4475"/>
                      <a:pt x="3119" y="4578"/>
                      <a:pt x="3177" y="4636"/>
                    </a:cubicBezTo>
                    <a:cubicBezTo>
                      <a:pt x="3290" y="4749"/>
                      <a:pt x="3475" y="4749"/>
                      <a:pt x="3588" y="4636"/>
                    </a:cubicBezTo>
                    <a:cubicBezTo>
                      <a:pt x="3700" y="4523"/>
                      <a:pt x="3701" y="4339"/>
                      <a:pt x="3588" y="4225"/>
                    </a:cubicBezTo>
                    <a:cubicBezTo>
                      <a:pt x="3584" y="4221"/>
                      <a:pt x="3180" y="3799"/>
                      <a:pt x="3213" y="3766"/>
                    </a:cubicBezTo>
                    <a:cubicBezTo>
                      <a:pt x="3245" y="3734"/>
                      <a:pt x="3759" y="4269"/>
                      <a:pt x="3769" y="4279"/>
                    </a:cubicBezTo>
                    <a:cubicBezTo>
                      <a:pt x="3882" y="4391"/>
                      <a:pt x="4066" y="4391"/>
                      <a:pt x="4179" y="4279"/>
                    </a:cubicBezTo>
                    <a:cubicBezTo>
                      <a:pt x="4292" y="4166"/>
                      <a:pt x="4292" y="3981"/>
                      <a:pt x="4179" y="3868"/>
                    </a:cubicBezTo>
                    <a:cubicBezTo>
                      <a:pt x="4174" y="3863"/>
                      <a:pt x="4151" y="3841"/>
                      <a:pt x="4142" y="3832"/>
                    </a:cubicBezTo>
                    <a:cubicBezTo>
                      <a:pt x="4142" y="3832"/>
                      <a:pt x="3632" y="3378"/>
                      <a:pt x="3671" y="3339"/>
                    </a:cubicBezTo>
                    <a:cubicBezTo>
                      <a:pt x="3710" y="3300"/>
                      <a:pt x="4343" y="3891"/>
                      <a:pt x="4345" y="3891"/>
                    </a:cubicBezTo>
                    <a:cubicBezTo>
                      <a:pt x="4458" y="3993"/>
                      <a:pt x="4634" y="3992"/>
                      <a:pt x="4743" y="3883"/>
                    </a:cubicBezTo>
                    <a:cubicBezTo>
                      <a:pt x="4850" y="3776"/>
                      <a:pt x="4852" y="3608"/>
                      <a:pt x="4758" y="3494"/>
                    </a:cubicBezTo>
                    <a:cubicBezTo>
                      <a:pt x="4756" y="3488"/>
                      <a:pt x="4275" y="2986"/>
                      <a:pt x="4312" y="2948"/>
                    </a:cubicBezTo>
                    <a:cubicBezTo>
                      <a:pt x="4351" y="2910"/>
                      <a:pt x="4826" y="3400"/>
                      <a:pt x="4827" y="3401"/>
                    </a:cubicBezTo>
                    <a:cubicBezTo>
                      <a:pt x="4940" y="3513"/>
                      <a:pt x="5124" y="3513"/>
                      <a:pt x="5238" y="3401"/>
                    </a:cubicBezTo>
                    <a:cubicBezTo>
                      <a:pt x="5350" y="3288"/>
                      <a:pt x="5350" y="3103"/>
                      <a:pt x="5238" y="2990"/>
                    </a:cubicBezTo>
                    <a:cubicBezTo>
                      <a:pt x="5236" y="2989"/>
                      <a:pt x="5234" y="2988"/>
                      <a:pt x="5233" y="298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/>
              </a:p>
            </p:txBody>
          </p:sp>
          <p:sp>
            <p:nvSpPr>
              <p:cNvPr id="24" name="Text2" descr="d21596c1-e769-4734-8dde-2ee286045086"/>
              <p:cNvSpPr txBox="1"/>
              <p:nvPr/>
            </p:nvSpPr>
            <p:spPr>
              <a:xfrm>
                <a:off x="2885703" y="4277412"/>
                <a:ext cx="2071354" cy="1856688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良好同伴关系能让学前儿童轻松愉快学习，减轻心理紧张。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</p:grpSp>
        <p:sp>
          <p:nvSpPr>
            <p:cNvPr id="12" name="矩形 11" descr="275fa49f-7c04-4a0c-a078-7eecb9af36ed"/>
            <p:cNvSpPr/>
            <p:nvPr/>
          </p:nvSpPr>
          <p:spPr>
            <a:xfrm>
              <a:off x="5010150" y="2084882"/>
              <a:ext cx="2170113" cy="151312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37" name="组合 36" descr="14e30b49-9404-4e3d-a744-dd20ba533b4e"/>
            <p:cNvGrpSpPr/>
            <p:nvPr/>
          </p:nvGrpSpPr>
          <p:grpSpPr>
            <a:xfrm>
              <a:off x="5010150" y="2600692"/>
              <a:ext cx="2170113" cy="3533408"/>
              <a:chOff x="5010150" y="2600692"/>
              <a:chExt cx="2170113" cy="3533408"/>
            </a:xfrm>
          </p:grpSpPr>
          <p:sp>
            <p:nvSpPr>
              <p:cNvPr id="13" name="Bullet3" descr="06fc9c91-0633-4f5d-b559-4b119e315132"/>
              <p:cNvSpPr/>
              <p:nvPr/>
            </p:nvSpPr>
            <p:spPr>
              <a:xfrm>
                <a:off x="5010150" y="3598006"/>
                <a:ext cx="2170113" cy="67940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 anchorCtr="1">
                <a:normAutofit/>
              </a:bodyPr>
              <a:lstStyle/>
              <a:p>
                <a:pPr algn="ctr"/>
                <a:r>
                  <a:rPr lang="en-US" sz="1800" b="1" i="0" u="none">
                    <a:solidFill>
                      <a:srgbClr val="FFFFFF"/>
                    </a:solidFill>
                    <a:ea typeface="华康方圆体 Std W7"/>
                  </a:rPr>
                  <a:t>掌握适宜紧张度的教育艺术</a:t>
                </a:r>
                <a:endParaRPr lang="en-US" sz="1800" b="1" i="0" u="none">
                  <a:solidFill>
                    <a:srgbClr val="FFFFFF"/>
                  </a:solidFill>
                  <a:ea typeface="华康方圆体 Std W7"/>
                </a:endParaRPr>
              </a:p>
            </p:txBody>
          </p:sp>
          <p:sp>
            <p:nvSpPr>
              <p:cNvPr id="20" name="Icon3" descr="80fea3dc-80ca-4d76-ad09-6e9bc17eea32"/>
              <p:cNvSpPr/>
              <p:nvPr/>
            </p:nvSpPr>
            <p:spPr bwMode="auto">
              <a:xfrm>
                <a:off x="5614178" y="2600692"/>
                <a:ext cx="962056" cy="575226"/>
              </a:xfrm>
              <a:custGeom>
                <a:avLst/>
                <a:gdLst>
                  <a:gd name="T0" fmla="*/ 278945 h 440259"/>
                  <a:gd name="T1" fmla="*/ 278945 h 440259"/>
                  <a:gd name="T2" fmla="*/ 278945 h 440259"/>
                  <a:gd name="T3" fmla="*/ 278945 h 440259"/>
                  <a:gd name="T4" fmla="*/ 278945 h 440259"/>
                  <a:gd name="T5" fmla="*/ 278945 h 440259"/>
                  <a:gd name="T6" fmla="*/ 278945 h 440259"/>
                  <a:gd name="T7" fmla="*/ 278945 h 440259"/>
                  <a:gd name="T8" fmla="*/ 278945 h 440259"/>
                  <a:gd name="T9" fmla="*/ 278945 h 440259"/>
                  <a:gd name="T10" fmla="*/ 278945 h 440259"/>
                  <a:gd name="T11" fmla="*/ 278945 h 440259"/>
                  <a:gd name="T12" fmla="*/ 278945 h 440259"/>
                  <a:gd name="T13" fmla="*/ 278945 h 440259"/>
                  <a:gd name="T14" fmla="*/ 278945 h 440259"/>
                  <a:gd name="T15" fmla="*/ 278945 h 440259"/>
                  <a:gd name="T16" fmla="*/ 278945 h 440259"/>
                  <a:gd name="T17" fmla="*/ 278945 h 440259"/>
                  <a:gd name="T18" fmla="*/ 278945 h 440259"/>
                  <a:gd name="T19" fmla="*/ 278945 h 440259"/>
                  <a:gd name="T20" fmla="*/ 278945 h 440259"/>
                  <a:gd name="T21" fmla="*/ 278945 h 440259"/>
                  <a:gd name="T22" fmla="*/ 278945 h 440259"/>
                  <a:gd name="T23" fmla="*/ 278945 h 440259"/>
                  <a:gd name="T24" fmla="*/ 278945 h 440259"/>
                  <a:gd name="T25" fmla="*/ 278945 h 440259"/>
                  <a:gd name="T26" fmla="*/ 278945 h 440259"/>
                  <a:gd name="T27" fmla="*/ 278945 h 440259"/>
                  <a:gd name="T28" fmla="*/ 278945 h 440259"/>
                  <a:gd name="T29" fmla="*/ 278945 h 440259"/>
                  <a:gd name="T30" fmla="*/ 88862 h 440259"/>
                  <a:gd name="T31" fmla="*/ 88862 h 440259"/>
                  <a:gd name="T32" fmla="*/ 278945 h 440259"/>
                  <a:gd name="T33" fmla="*/ 278945 h 440259"/>
                  <a:gd name="T34" fmla="*/ 278945 h 440259"/>
                  <a:gd name="T35" fmla="*/ 278945 h 440259"/>
                  <a:gd name="T36" fmla="*/ 278945 h 440259"/>
                  <a:gd name="T37" fmla="*/ 278945 h 440259"/>
                  <a:gd name="T38" fmla="*/ 278945 h 440259"/>
                  <a:gd name="T39" fmla="*/ 278945 h 440259"/>
                  <a:gd name="T40" fmla="*/ 278945 h 440259"/>
                  <a:gd name="T41" fmla="*/ 278945 h 440259"/>
                  <a:gd name="T42" fmla="*/ 278945 h 440259"/>
                  <a:gd name="T43" fmla="*/ 278945 h 440259"/>
                  <a:gd name="T44" fmla="*/ 278945 h 440259"/>
                  <a:gd name="T45" fmla="*/ 278945 h 440259"/>
                  <a:gd name="T46" fmla="*/ 278945 h 440259"/>
                  <a:gd name="T47" fmla="*/ 278945 h 440259"/>
                  <a:gd name="T48" fmla="*/ 278945 h 440259"/>
                  <a:gd name="T49" fmla="*/ 278945 h 440259"/>
                  <a:gd name="T50" fmla="*/ 278945 h 440259"/>
                  <a:gd name="T51" fmla="*/ 278945 h 440259"/>
                  <a:gd name="T52" fmla="*/ 278945 h 440259"/>
                  <a:gd name="T53" fmla="*/ 278945 h 440259"/>
                  <a:gd name="T54" fmla="*/ 278945 h 440259"/>
                  <a:gd name="T55" fmla="*/ 278945 h 440259"/>
                  <a:gd name="T56" fmla="*/ 278945 h 440259"/>
                  <a:gd name="T57" fmla="*/ 278945 h 440259"/>
                  <a:gd name="T58" fmla="*/ 278945 h 440259"/>
                  <a:gd name="T59" fmla="*/ 278945 h 440259"/>
                  <a:gd name="T60" fmla="*/ 278945 h 440259"/>
                  <a:gd name="T61" fmla="*/ 278945 h 440259"/>
                  <a:gd name="T62" fmla="*/ 278945 h 440259"/>
                  <a:gd name="T63" fmla="*/ 278945 h 440259"/>
                  <a:gd name="T64" fmla="*/ 278945 h 440259"/>
                  <a:gd name="T65" fmla="*/ 278945 h 440259"/>
                  <a:gd name="T66" fmla="*/ 278945 h 440259"/>
                  <a:gd name="T67" fmla="*/ 278945 h 440259"/>
                  <a:gd name="T68" fmla="*/ 278945 h 440259"/>
                  <a:gd name="T69" fmla="*/ 278945 h 440259"/>
                  <a:gd name="T70" fmla="*/ 278945 h 440259"/>
                  <a:gd name="T71" fmla="*/ 278945 h 440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608" h="4896">
                    <a:moveTo>
                      <a:pt x="6608" y="638"/>
                    </a:moveTo>
                    <a:lnTo>
                      <a:pt x="6608" y="2638"/>
                    </a:lnTo>
                    <a:cubicBezTo>
                      <a:pt x="6608" y="2638"/>
                      <a:pt x="6180" y="2723"/>
                      <a:pt x="6092" y="2734"/>
                    </a:cubicBezTo>
                    <a:cubicBezTo>
                      <a:pt x="6004" y="2745"/>
                      <a:pt x="5728" y="2834"/>
                      <a:pt x="5528" y="2642"/>
                    </a:cubicBezTo>
                    <a:cubicBezTo>
                      <a:pt x="5219" y="2346"/>
                      <a:pt x="4122" y="1254"/>
                      <a:pt x="4122" y="1254"/>
                    </a:cubicBezTo>
                    <a:cubicBezTo>
                      <a:pt x="4122" y="1254"/>
                      <a:pt x="3932" y="1069"/>
                      <a:pt x="3629" y="1229"/>
                    </a:cubicBezTo>
                    <a:cubicBezTo>
                      <a:pt x="3350" y="1376"/>
                      <a:pt x="2936" y="1592"/>
                      <a:pt x="2764" y="1675"/>
                    </a:cubicBezTo>
                    <a:cubicBezTo>
                      <a:pt x="2437" y="1849"/>
                      <a:pt x="2167" y="1574"/>
                      <a:pt x="2167" y="1364"/>
                    </a:cubicBezTo>
                    <a:cubicBezTo>
                      <a:pt x="2167" y="1201"/>
                      <a:pt x="2269" y="1090"/>
                      <a:pt x="2414" y="1009"/>
                    </a:cubicBezTo>
                    <a:cubicBezTo>
                      <a:pt x="2808" y="770"/>
                      <a:pt x="3637" y="305"/>
                      <a:pt x="3983" y="121"/>
                    </a:cubicBezTo>
                    <a:cubicBezTo>
                      <a:pt x="4193" y="9"/>
                      <a:pt x="4344" y="0"/>
                      <a:pt x="4633" y="243"/>
                    </a:cubicBezTo>
                    <a:cubicBezTo>
                      <a:pt x="4988" y="541"/>
                      <a:pt x="5304" y="814"/>
                      <a:pt x="5304" y="814"/>
                    </a:cubicBezTo>
                    <a:cubicBezTo>
                      <a:pt x="5304" y="814"/>
                      <a:pt x="5407" y="900"/>
                      <a:pt x="5571" y="865"/>
                    </a:cubicBezTo>
                    <a:cubicBezTo>
                      <a:pt x="5975" y="780"/>
                      <a:pt x="6608" y="638"/>
                      <a:pt x="6608" y="638"/>
                    </a:cubicBezTo>
                    <a:close/>
                    <a:moveTo>
                      <a:pt x="2241" y="4027"/>
                    </a:moveTo>
                    <a:cubicBezTo>
                      <a:pt x="2294" y="3891"/>
                      <a:pt x="2277" y="3738"/>
                      <a:pt x="2175" y="3633"/>
                    </a:cubicBezTo>
                    <a:cubicBezTo>
                      <a:pt x="2083" y="3540"/>
                      <a:pt x="1950" y="3515"/>
                      <a:pt x="1822" y="3544"/>
                    </a:cubicBezTo>
                    <a:cubicBezTo>
                      <a:pt x="1858" y="3418"/>
                      <a:pt x="1838" y="3283"/>
                      <a:pt x="1746" y="3188"/>
                    </a:cubicBezTo>
                    <a:cubicBezTo>
                      <a:pt x="1654" y="3095"/>
                      <a:pt x="1521" y="3070"/>
                      <a:pt x="1394" y="3099"/>
                    </a:cubicBezTo>
                    <a:cubicBezTo>
                      <a:pt x="1429" y="2973"/>
                      <a:pt x="1409" y="2838"/>
                      <a:pt x="1317" y="2744"/>
                    </a:cubicBezTo>
                    <a:cubicBezTo>
                      <a:pt x="1173" y="2596"/>
                      <a:pt x="924" y="2602"/>
                      <a:pt x="760" y="2758"/>
                    </a:cubicBezTo>
                    <a:cubicBezTo>
                      <a:pt x="597" y="2915"/>
                      <a:pt x="492" y="3198"/>
                      <a:pt x="638" y="3365"/>
                    </a:cubicBezTo>
                    <a:cubicBezTo>
                      <a:pt x="783" y="3531"/>
                      <a:pt x="950" y="3430"/>
                      <a:pt x="1077" y="3401"/>
                    </a:cubicBezTo>
                    <a:cubicBezTo>
                      <a:pt x="1042" y="3527"/>
                      <a:pt x="936" y="3645"/>
                      <a:pt x="1066" y="3810"/>
                    </a:cubicBezTo>
                    <a:cubicBezTo>
                      <a:pt x="1197" y="3975"/>
                      <a:pt x="1378" y="3875"/>
                      <a:pt x="1506" y="3846"/>
                    </a:cubicBezTo>
                    <a:cubicBezTo>
                      <a:pt x="1470" y="3972"/>
                      <a:pt x="1369" y="4101"/>
                      <a:pt x="1494" y="4254"/>
                    </a:cubicBezTo>
                    <a:cubicBezTo>
                      <a:pt x="1621" y="4408"/>
                      <a:pt x="1829" y="4326"/>
                      <a:pt x="1966" y="4283"/>
                    </a:cubicBezTo>
                    <a:cubicBezTo>
                      <a:pt x="1913" y="4419"/>
                      <a:pt x="1799" y="4566"/>
                      <a:pt x="1945" y="4730"/>
                    </a:cubicBezTo>
                    <a:cubicBezTo>
                      <a:pt x="2090" y="4896"/>
                      <a:pt x="2426" y="4819"/>
                      <a:pt x="2590" y="4663"/>
                    </a:cubicBezTo>
                    <a:cubicBezTo>
                      <a:pt x="2753" y="4506"/>
                      <a:pt x="2769" y="4258"/>
                      <a:pt x="2625" y="4110"/>
                    </a:cubicBezTo>
                    <a:cubicBezTo>
                      <a:pt x="2526" y="4008"/>
                      <a:pt x="2378" y="3985"/>
                      <a:pt x="2241" y="4027"/>
                    </a:cubicBezTo>
                    <a:close/>
                    <a:moveTo>
                      <a:pt x="5233" y="2987"/>
                    </a:moveTo>
                    <a:cubicBezTo>
                      <a:pt x="4047" y="1802"/>
                      <a:pt x="4605" y="2359"/>
                      <a:pt x="3967" y="1720"/>
                    </a:cubicBezTo>
                    <a:cubicBezTo>
                      <a:pt x="3967" y="1720"/>
                      <a:pt x="3775" y="1529"/>
                      <a:pt x="3523" y="1640"/>
                    </a:cubicBezTo>
                    <a:cubicBezTo>
                      <a:pt x="3346" y="1718"/>
                      <a:pt x="3117" y="1824"/>
                      <a:pt x="2945" y="1905"/>
                    </a:cubicBezTo>
                    <a:cubicBezTo>
                      <a:pt x="2757" y="2004"/>
                      <a:pt x="2621" y="2034"/>
                      <a:pt x="2557" y="2034"/>
                    </a:cubicBezTo>
                    <a:cubicBezTo>
                      <a:pt x="2192" y="2031"/>
                      <a:pt x="1896" y="1738"/>
                      <a:pt x="1896" y="1373"/>
                    </a:cubicBezTo>
                    <a:cubicBezTo>
                      <a:pt x="1896" y="1137"/>
                      <a:pt x="2022" y="931"/>
                      <a:pt x="2209" y="814"/>
                    </a:cubicBezTo>
                    <a:cubicBezTo>
                      <a:pt x="2472" y="632"/>
                      <a:pt x="3078" y="310"/>
                      <a:pt x="3078" y="310"/>
                    </a:cubicBezTo>
                    <a:cubicBezTo>
                      <a:pt x="3078" y="310"/>
                      <a:pt x="2894" y="76"/>
                      <a:pt x="2489" y="76"/>
                    </a:cubicBezTo>
                    <a:cubicBezTo>
                      <a:pt x="2085" y="76"/>
                      <a:pt x="1240" y="629"/>
                      <a:pt x="1240" y="629"/>
                    </a:cubicBezTo>
                    <a:cubicBezTo>
                      <a:pt x="1240" y="629"/>
                      <a:pt x="1000" y="783"/>
                      <a:pt x="659" y="644"/>
                    </a:cubicBezTo>
                    <a:lnTo>
                      <a:pt x="0" y="415"/>
                    </a:lnTo>
                    <a:lnTo>
                      <a:pt x="0" y="2704"/>
                    </a:lnTo>
                    <a:cubicBezTo>
                      <a:pt x="0" y="2704"/>
                      <a:pt x="188" y="2758"/>
                      <a:pt x="357" y="2827"/>
                    </a:cubicBezTo>
                    <a:cubicBezTo>
                      <a:pt x="395" y="2719"/>
                      <a:pt x="457" y="2618"/>
                      <a:pt x="542" y="2535"/>
                    </a:cubicBezTo>
                    <a:cubicBezTo>
                      <a:pt x="822" y="2268"/>
                      <a:pt x="1287" y="2265"/>
                      <a:pt x="1542" y="2528"/>
                    </a:cubicBezTo>
                    <a:cubicBezTo>
                      <a:pt x="1619" y="2608"/>
                      <a:pt x="1673" y="2703"/>
                      <a:pt x="1700" y="2808"/>
                    </a:cubicBezTo>
                    <a:cubicBezTo>
                      <a:pt x="1803" y="2840"/>
                      <a:pt x="1896" y="2896"/>
                      <a:pt x="1971" y="2973"/>
                    </a:cubicBezTo>
                    <a:cubicBezTo>
                      <a:pt x="2048" y="3053"/>
                      <a:pt x="2101" y="3148"/>
                      <a:pt x="2129" y="3253"/>
                    </a:cubicBezTo>
                    <a:cubicBezTo>
                      <a:pt x="2231" y="3285"/>
                      <a:pt x="2324" y="3341"/>
                      <a:pt x="2399" y="3418"/>
                    </a:cubicBezTo>
                    <a:cubicBezTo>
                      <a:pt x="2484" y="3505"/>
                      <a:pt x="2540" y="3611"/>
                      <a:pt x="2566" y="3725"/>
                    </a:cubicBezTo>
                    <a:cubicBezTo>
                      <a:pt x="2674" y="3756"/>
                      <a:pt x="2771" y="3814"/>
                      <a:pt x="2849" y="3894"/>
                    </a:cubicBezTo>
                    <a:cubicBezTo>
                      <a:pt x="3002" y="4051"/>
                      <a:pt x="3056" y="4265"/>
                      <a:pt x="3023" y="4471"/>
                    </a:cubicBezTo>
                    <a:cubicBezTo>
                      <a:pt x="3024" y="4471"/>
                      <a:pt x="3024" y="4471"/>
                      <a:pt x="3024" y="4472"/>
                    </a:cubicBezTo>
                    <a:cubicBezTo>
                      <a:pt x="3027" y="4475"/>
                      <a:pt x="3119" y="4578"/>
                      <a:pt x="3177" y="4636"/>
                    </a:cubicBezTo>
                    <a:cubicBezTo>
                      <a:pt x="3290" y="4749"/>
                      <a:pt x="3475" y="4749"/>
                      <a:pt x="3588" y="4636"/>
                    </a:cubicBezTo>
                    <a:cubicBezTo>
                      <a:pt x="3700" y="4523"/>
                      <a:pt x="3701" y="4339"/>
                      <a:pt x="3588" y="4225"/>
                    </a:cubicBezTo>
                    <a:cubicBezTo>
                      <a:pt x="3584" y="4221"/>
                      <a:pt x="3180" y="3799"/>
                      <a:pt x="3213" y="3766"/>
                    </a:cubicBezTo>
                    <a:cubicBezTo>
                      <a:pt x="3245" y="3734"/>
                      <a:pt x="3759" y="4269"/>
                      <a:pt x="3769" y="4279"/>
                    </a:cubicBezTo>
                    <a:cubicBezTo>
                      <a:pt x="3882" y="4391"/>
                      <a:pt x="4066" y="4391"/>
                      <a:pt x="4179" y="4279"/>
                    </a:cubicBezTo>
                    <a:cubicBezTo>
                      <a:pt x="4292" y="4166"/>
                      <a:pt x="4292" y="3981"/>
                      <a:pt x="4179" y="3868"/>
                    </a:cubicBezTo>
                    <a:cubicBezTo>
                      <a:pt x="4174" y="3863"/>
                      <a:pt x="4151" y="3841"/>
                      <a:pt x="4142" y="3832"/>
                    </a:cubicBezTo>
                    <a:cubicBezTo>
                      <a:pt x="4142" y="3832"/>
                      <a:pt x="3632" y="3378"/>
                      <a:pt x="3671" y="3339"/>
                    </a:cubicBezTo>
                    <a:cubicBezTo>
                      <a:pt x="3710" y="3300"/>
                      <a:pt x="4343" y="3891"/>
                      <a:pt x="4345" y="3891"/>
                    </a:cubicBezTo>
                    <a:cubicBezTo>
                      <a:pt x="4458" y="3993"/>
                      <a:pt x="4634" y="3992"/>
                      <a:pt x="4743" y="3883"/>
                    </a:cubicBezTo>
                    <a:cubicBezTo>
                      <a:pt x="4850" y="3776"/>
                      <a:pt x="4852" y="3608"/>
                      <a:pt x="4758" y="3494"/>
                    </a:cubicBezTo>
                    <a:cubicBezTo>
                      <a:pt x="4756" y="3488"/>
                      <a:pt x="4275" y="2986"/>
                      <a:pt x="4312" y="2948"/>
                    </a:cubicBezTo>
                    <a:cubicBezTo>
                      <a:pt x="4351" y="2910"/>
                      <a:pt x="4826" y="3400"/>
                      <a:pt x="4827" y="3401"/>
                    </a:cubicBezTo>
                    <a:cubicBezTo>
                      <a:pt x="4940" y="3513"/>
                      <a:pt x="5124" y="3513"/>
                      <a:pt x="5238" y="3401"/>
                    </a:cubicBezTo>
                    <a:cubicBezTo>
                      <a:pt x="5350" y="3288"/>
                      <a:pt x="5350" y="3103"/>
                      <a:pt x="5238" y="2990"/>
                    </a:cubicBezTo>
                    <a:cubicBezTo>
                      <a:pt x="5236" y="2989"/>
                      <a:pt x="5234" y="2988"/>
                      <a:pt x="5233" y="298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/>
              </a:p>
            </p:txBody>
          </p:sp>
          <p:sp>
            <p:nvSpPr>
              <p:cNvPr id="25" name="Text3" descr="efd8c50c-9449-4813-be7f-fc4cda4c113c"/>
              <p:cNvSpPr txBox="1"/>
              <p:nvPr/>
            </p:nvSpPr>
            <p:spPr>
              <a:xfrm>
                <a:off x="5096286" y="4277412"/>
                <a:ext cx="2034491" cy="1856688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托幼机构要设定合适目标要求，避免过高或过低使儿童产生紧张。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</p:grpSp>
        <p:sp>
          <p:nvSpPr>
            <p:cNvPr id="14" name="矩形 13" descr="f45e494e-c6d5-4887-b218-9fa146ce91de"/>
            <p:cNvSpPr/>
            <p:nvPr/>
          </p:nvSpPr>
          <p:spPr>
            <a:xfrm>
              <a:off x="7180262" y="2084882"/>
              <a:ext cx="2170113" cy="151312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38" name="组合 37" descr="c5641de6-62c2-4109-9ad2-de7ed2c99ed4"/>
            <p:cNvGrpSpPr/>
            <p:nvPr/>
          </p:nvGrpSpPr>
          <p:grpSpPr>
            <a:xfrm>
              <a:off x="7180262" y="2600692"/>
              <a:ext cx="2170113" cy="3533408"/>
              <a:chOff x="7180262" y="2600692"/>
              <a:chExt cx="2170113" cy="3533408"/>
            </a:xfrm>
          </p:grpSpPr>
          <p:sp>
            <p:nvSpPr>
              <p:cNvPr id="15" name="Bullet4" descr="6300215d-1e67-4215-b19f-2f895079ad5c"/>
              <p:cNvSpPr/>
              <p:nvPr/>
            </p:nvSpPr>
            <p:spPr>
              <a:xfrm>
                <a:off x="7180262" y="3598006"/>
                <a:ext cx="2170113" cy="679406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 anchorCtr="1">
                <a:normAutofit/>
              </a:bodyPr>
              <a:lstStyle/>
              <a:p>
                <a:pPr algn="ctr"/>
                <a:r>
                  <a:rPr lang="en-US" sz="1800" b="1" i="0" u="none">
                    <a:solidFill>
                      <a:srgbClr val="FFFFFF"/>
                    </a:solidFill>
                    <a:ea typeface="华康方圆体 Std W7"/>
                  </a:rPr>
                  <a:t>满足学前儿童合理需求的意义</a:t>
                </a:r>
                <a:endParaRPr lang="en-US" sz="1800" b="1" i="0" u="none">
                  <a:solidFill>
                    <a:srgbClr val="FFFFFF"/>
                  </a:solidFill>
                  <a:ea typeface="华康方圆体 Std W7"/>
                </a:endParaRPr>
              </a:p>
            </p:txBody>
          </p:sp>
          <p:sp>
            <p:nvSpPr>
              <p:cNvPr id="21" name="Icon4" descr="f8576ded-923c-474d-9fc9-d8295ec5aff5"/>
              <p:cNvSpPr/>
              <p:nvPr/>
            </p:nvSpPr>
            <p:spPr bwMode="auto">
              <a:xfrm>
                <a:off x="7784290" y="2600692"/>
                <a:ext cx="962056" cy="575226"/>
              </a:xfrm>
              <a:custGeom>
                <a:avLst/>
                <a:gdLst>
                  <a:gd name="T0" fmla="*/ 278945 h 440259"/>
                  <a:gd name="T1" fmla="*/ 278945 h 440259"/>
                  <a:gd name="T2" fmla="*/ 278945 h 440259"/>
                  <a:gd name="T3" fmla="*/ 278945 h 440259"/>
                  <a:gd name="T4" fmla="*/ 278945 h 440259"/>
                  <a:gd name="T5" fmla="*/ 278945 h 440259"/>
                  <a:gd name="T6" fmla="*/ 278945 h 440259"/>
                  <a:gd name="T7" fmla="*/ 278945 h 440259"/>
                  <a:gd name="T8" fmla="*/ 278945 h 440259"/>
                  <a:gd name="T9" fmla="*/ 278945 h 440259"/>
                  <a:gd name="T10" fmla="*/ 278945 h 440259"/>
                  <a:gd name="T11" fmla="*/ 278945 h 440259"/>
                  <a:gd name="T12" fmla="*/ 278945 h 440259"/>
                  <a:gd name="T13" fmla="*/ 278945 h 440259"/>
                  <a:gd name="T14" fmla="*/ 278945 h 440259"/>
                  <a:gd name="T15" fmla="*/ 278945 h 440259"/>
                  <a:gd name="T16" fmla="*/ 278945 h 440259"/>
                  <a:gd name="T17" fmla="*/ 278945 h 440259"/>
                  <a:gd name="T18" fmla="*/ 278945 h 440259"/>
                  <a:gd name="T19" fmla="*/ 278945 h 440259"/>
                  <a:gd name="T20" fmla="*/ 278945 h 440259"/>
                  <a:gd name="T21" fmla="*/ 278945 h 440259"/>
                  <a:gd name="T22" fmla="*/ 278945 h 440259"/>
                  <a:gd name="T23" fmla="*/ 278945 h 440259"/>
                  <a:gd name="T24" fmla="*/ 278945 h 440259"/>
                  <a:gd name="T25" fmla="*/ 278945 h 440259"/>
                  <a:gd name="T26" fmla="*/ 278945 h 440259"/>
                  <a:gd name="T27" fmla="*/ 278945 h 440259"/>
                  <a:gd name="T28" fmla="*/ 278945 h 440259"/>
                  <a:gd name="T29" fmla="*/ 278945 h 440259"/>
                  <a:gd name="T30" fmla="*/ 88862 h 440259"/>
                  <a:gd name="T31" fmla="*/ 88862 h 440259"/>
                  <a:gd name="T32" fmla="*/ 278945 h 440259"/>
                  <a:gd name="T33" fmla="*/ 278945 h 440259"/>
                  <a:gd name="T34" fmla="*/ 278945 h 440259"/>
                  <a:gd name="T35" fmla="*/ 278945 h 440259"/>
                  <a:gd name="T36" fmla="*/ 278945 h 440259"/>
                  <a:gd name="T37" fmla="*/ 278945 h 440259"/>
                  <a:gd name="T38" fmla="*/ 278945 h 440259"/>
                  <a:gd name="T39" fmla="*/ 278945 h 440259"/>
                  <a:gd name="T40" fmla="*/ 278945 h 440259"/>
                  <a:gd name="T41" fmla="*/ 278945 h 440259"/>
                  <a:gd name="T42" fmla="*/ 278945 h 440259"/>
                  <a:gd name="T43" fmla="*/ 278945 h 440259"/>
                  <a:gd name="T44" fmla="*/ 278945 h 440259"/>
                  <a:gd name="T45" fmla="*/ 278945 h 440259"/>
                  <a:gd name="T46" fmla="*/ 278945 h 440259"/>
                  <a:gd name="T47" fmla="*/ 278945 h 440259"/>
                  <a:gd name="T48" fmla="*/ 278945 h 440259"/>
                  <a:gd name="T49" fmla="*/ 278945 h 440259"/>
                  <a:gd name="T50" fmla="*/ 278945 h 440259"/>
                  <a:gd name="T51" fmla="*/ 278945 h 440259"/>
                  <a:gd name="T52" fmla="*/ 278945 h 440259"/>
                  <a:gd name="T53" fmla="*/ 278945 h 440259"/>
                  <a:gd name="T54" fmla="*/ 278945 h 440259"/>
                  <a:gd name="T55" fmla="*/ 278945 h 440259"/>
                  <a:gd name="T56" fmla="*/ 278945 h 440259"/>
                  <a:gd name="T57" fmla="*/ 278945 h 440259"/>
                  <a:gd name="T58" fmla="*/ 278945 h 440259"/>
                  <a:gd name="T59" fmla="*/ 278945 h 440259"/>
                  <a:gd name="T60" fmla="*/ 278945 h 440259"/>
                  <a:gd name="T61" fmla="*/ 278945 h 440259"/>
                  <a:gd name="T62" fmla="*/ 278945 h 440259"/>
                  <a:gd name="T63" fmla="*/ 278945 h 440259"/>
                  <a:gd name="T64" fmla="*/ 278945 h 440259"/>
                  <a:gd name="T65" fmla="*/ 278945 h 440259"/>
                  <a:gd name="T66" fmla="*/ 278945 h 440259"/>
                  <a:gd name="T67" fmla="*/ 278945 h 440259"/>
                  <a:gd name="T68" fmla="*/ 278945 h 440259"/>
                  <a:gd name="T69" fmla="*/ 278945 h 440259"/>
                  <a:gd name="T70" fmla="*/ 278945 h 440259"/>
                  <a:gd name="T71" fmla="*/ 278945 h 440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608" h="4896">
                    <a:moveTo>
                      <a:pt x="6608" y="638"/>
                    </a:moveTo>
                    <a:lnTo>
                      <a:pt x="6608" y="2638"/>
                    </a:lnTo>
                    <a:cubicBezTo>
                      <a:pt x="6608" y="2638"/>
                      <a:pt x="6180" y="2723"/>
                      <a:pt x="6092" y="2734"/>
                    </a:cubicBezTo>
                    <a:cubicBezTo>
                      <a:pt x="6004" y="2745"/>
                      <a:pt x="5728" y="2834"/>
                      <a:pt x="5528" y="2642"/>
                    </a:cubicBezTo>
                    <a:cubicBezTo>
                      <a:pt x="5219" y="2346"/>
                      <a:pt x="4122" y="1254"/>
                      <a:pt x="4122" y="1254"/>
                    </a:cubicBezTo>
                    <a:cubicBezTo>
                      <a:pt x="4122" y="1254"/>
                      <a:pt x="3932" y="1069"/>
                      <a:pt x="3629" y="1229"/>
                    </a:cubicBezTo>
                    <a:cubicBezTo>
                      <a:pt x="3350" y="1376"/>
                      <a:pt x="2936" y="1592"/>
                      <a:pt x="2764" y="1675"/>
                    </a:cubicBezTo>
                    <a:cubicBezTo>
                      <a:pt x="2437" y="1849"/>
                      <a:pt x="2167" y="1574"/>
                      <a:pt x="2167" y="1364"/>
                    </a:cubicBezTo>
                    <a:cubicBezTo>
                      <a:pt x="2167" y="1201"/>
                      <a:pt x="2269" y="1090"/>
                      <a:pt x="2414" y="1009"/>
                    </a:cubicBezTo>
                    <a:cubicBezTo>
                      <a:pt x="2808" y="770"/>
                      <a:pt x="3637" y="305"/>
                      <a:pt x="3983" y="121"/>
                    </a:cubicBezTo>
                    <a:cubicBezTo>
                      <a:pt x="4193" y="9"/>
                      <a:pt x="4344" y="0"/>
                      <a:pt x="4633" y="243"/>
                    </a:cubicBezTo>
                    <a:cubicBezTo>
                      <a:pt x="4988" y="541"/>
                      <a:pt x="5304" y="814"/>
                      <a:pt x="5304" y="814"/>
                    </a:cubicBezTo>
                    <a:cubicBezTo>
                      <a:pt x="5304" y="814"/>
                      <a:pt x="5407" y="900"/>
                      <a:pt x="5571" y="865"/>
                    </a:cubicBezTo>
                    <a:cubicBezTo>
                      <a:pt x="5975" y="780"/>
                      <a:pt x="6608" y="638"/>
                      <a:pt x="6608" y="638"/>
                    </a:cubicBezTo>
                    <a:close/>
                    <a:moveTo>
                      <a:pt x="2241" y="4027"/>
                    </a:moveTo>
                    <a:cubicBezTo>
                      <a:pt x="2294" y="3891"/>
                      <a:pt x="2277" y="3738"/>
                      <a:pt x="2175" y="3633"/>
                    </a:cubicBezTo>
                    <a:cubicBezTo>
                      <a:pt x="2083" y="3540"/>
                      <a:pt x="1950" y="3515"/>
                      <a:pt x="1822" y="3544"/>
                    </a:cubicBezTo>
                    <a:cubicBezTo>
                      <a:pt x="1858" y="3418"/>
                      <a:pt x="1838" y="3283"/>
                      <a:pt x="1746" y="3188"/>
                    </a:cubicBezTo>
                    <a:cubicBezTo>
                      <a:pt x="1654" y="3095"/>
                      <a:pt x="1521" y="3070"/>
                      <a:pt x="1394" y="3099"/>
                    </a:cubicBezTo>
                    <a:cubicBezTo>
                      <a:pt x="1429" y="2973"/>
                      <a:pt x="1409" y="2838"/>
                      <a:pt x="1317" y="2744"/>
                    </a:cubicBezTo>
                    <a:cubicBezTo>
                      <a:pt x="1173" y="2596"/>
                      <a:pt x="924" y="2602"/>
                      <a:pt x="760" y="2758"/>
                    </a:cubicBezTo>
                    <a:cubicBezTo>
                      <a:pt x="597" y="2915"/>
                      <a:pt x="492" y="3198"/>
                      <a:pt x="638" y="3365"/>
                    </a:cubicBezTo>
                    <a:cubicBezTo>
                      <a:pt x="783" y="3531"/>
                      <a:pt x="950" y="3430"/>
                      <a:pt x="1077" y="3401"/>
                    </a:cubicBezTo>
                    <a:cubicBezTo>
                      <a:pt x="1042" y="3527"/>
                      <a:pt x="936" y="3645"/>
                      <a:pt x="1066" y="3810"/>
                    </a:cubicBezTo>
                    <a:cubicBezTo>
                      <a:pt x="1197" y="3975"/>
                      <a:pt x="1378" y="3875"/>
                      <a:pt x="1506" y="3846"/>
                    </a:cubicBezTo>
                    <a:cubicBezTo>
                      <a:pt x="1470" y="3972"/>
                      <a:pt x="1369" y="4101"/>
                      <a:pt x="1494" y="4254"/>
                    </a:cubicBezTo>
                    <a:cubicBezTo>
                      <a:pt x="1621" y="4408"/>
                      <a:pt x="1829" y="4326"/>
                      <a:pt x="1966" y="4283"/>
                    </a:cubicBezTo>
                    <a:cubicBezTo>
                      <a:pt x="1913" y="4419"/>
                      <a:pt x="1799" y="4566"/>
                      <a:pt x="1945" y="4730"/>
                    </a:cubicBezTo>
                    <a:cubicBezTo>
                      <a:pt x="2090" y="4896"/>
                      <a:pt x="2426" y="4819"/>
                      <a:pt x="2590" y="4663"/>
                    </a:cubicBezTo>
                    <a:cubicBezTo>
                      <a:pt x="2753" y="4506"/>
                      <a:pt x="2769" y="4258"/>
                      <a:pt x="2625" y="4110"/>
                    </a:cubicBezTo>
                    <a:cubicBezTo>
                      <a:pt x="2526" y="4008"/>
                      <a:pt x="2378" y="3985"/>
                      <a:pt x="2241" y="4027"/>
                    </a:cubicBezTo>
                    <a:close/>
                    <a:moveTo>
                      <a:pt x="5233" y="2987"/>
                    </a:moveTo>
                    <a:cubicBezTo>
                      <a:pt x="4047" y="1802"/>
                      <a:pt x="4605" y="2359"/>
                      <a:pt x="3967" y="1720"/>
                    </a:cubicBezTo>
                    <a:cubicBezTo>
                      <a:pt x="3967" y="1720"/>
                      <a:pt x="3775" y="1529"/>
                      <a:pt x="3523" y="1640"/>
                    </a:cubicBezTo>
                    <a:cubicBezTo>
                      <a:pt x="3346" y="1718"/>
                      <a:pt x="3117" y="1824"/>
                      <a:pt x="2945" y="1905"/>
                    </a:cubicBezTo>
                    <a:cubicBezTo>
                      <a:pt x="2757" y="2004"/>
                      <a:pt x="2621" y="2034"/>
                      <a:pt x="2557" y="2034"/>
                    </a:cubicBezTo>
                    <a:cubicBezTo>
                      <a:pt x="2192" y="2031"/>
                      <a:pt x="1896" y="1738"/>
                      <a:pt x="1896" y="1373"/>
                    </a:cubicBezTo>
                    <a:cubicBezTo>
                      <a:pt x="1896" y="1137"/>
                      <a:pt x="2022" y="931"/>
                      <a:pt x="2209" y="814"/>
                    </a:cubicBezTo>
                    <a:cubicBezTo>
                      <a:pt x="2472" y="632"/>
                      <a:pt x="3078" y="310"/>
                      <a:pt x="3078" y="310"/>
                    </a:cubicBezTo>
                    <a:cubicBezTo>
                      <a:pt x="3078" y="310"/>
                      <a:pt x="2894" y="76"/>
                      <a:pt x="2489" y="76"/>
                    </a:cubicBezTo>
                    <a:cubicBezTo>
                      <a:pt x="2085" y="76"/>
                      <a:pt x="1240" y="629"/>
                      <a:pt x="1240" y="629"/>
                    </a:cubicBezTo>
                    <a:cubicBezTo>
                      <a:pt x="1240" y="629"/>
                      <a:pt x="1000" y="783"/>
                      <a:pt x="659" y="644"/>
                    </a:cubicBezTo>
                    <a:lnTo>
                      <a:pt x="0" y="415"/>
                    </a:lnTo>
                    <a:lnTo>
                      <a:pt x="0" y="2704"/>
                    </a:lnTo>
                    <a:cubicBezTo>
                      <a:pt x="0" y="2704"/>
                      <a:pt x="188" y="2758"/>
                      <a:pt x="357" y="2827"/>
                    </a:cubicBezTo>
                    <a:cubicBezTo>
                      <a:pt x="395" y="2719"/>
                      <a:pt x="457" y="2618"/>
                      <a:pt x="542" y="2535"/>
                    </a:cubicBezTo>
                    <a:cubicBezTo>
                      <a:pt x="822" y="2268"/>
                      <a:pt x="1287" y="2265"/>
                      <a:pt x="1542" y="2528"/>
                    </a:cubicBezTo>
                    <a:cubicBezTo>
                      <a:pt x="1619" y="2608"/>
                      <a:pt x="1673" y="2703"/>
                      <a:pt x="1700" y="2808"/>
                    </a:cubicBezTo>
                    <a:cubicBezTo>
                      <a:pt x="1803" y="2840"/>
                      <a:pt x="1896" y="2896"/>
                      <a:pt x="1971" y="2973"/>
                    </a:cubicBezTo>
                    <a:cubicBezTo>
                      <a:pt x="2048" y="3053"/>
                      <a:pt x="2101" y="3148"/>
                      <a:pt x="2129" y="3253"/>
                    </a:cubicBezTo>
                    <a:cubicBezTo>
                      <a:pt x="2231" y="3285"/>
                      <a:pt x="2324" y="3341"/>
                      <a:pt x="2399" y="3418"/>
                    </a:cubicBezTo>
                    <a:cubicBezTo>
                      <a:pt x="2484" y="3505"/>
                      <a:pt x="2540" y="3611"/>
                      <a:pt x="2566" y="3725"/>
                    </a:cubicBezTo>
                    <a:cubicBezTo>
                      <a:pt x="2674" y="3756"/>
                      <a:pt x="2771" y="3814"/>
                      <a:pt x="2849" y="3894"/>
                    </a:cubicBezTo>
                    <a:cubicBezTo>
                      <a:pt x="3002" y="4051"/>
                      <a:pt x="3056" y="4265"/>
                      <a:pt x="3023" y="4471"/>
                    </a:cubicBezTo>
                    <a:cubicBezTo>
                      <a:pt x="3024" y="4471"/>
                      <a:pt x="3024" y="4471"/>
                      <a:pt x="3024" y="4472"/>
                    </a:cubicBezTo>
                    <a:cubicBezTo>
                      <a:pt x="3027" y="4475"/>
                      <a:pt x="3119" y="4578"/>
                      <a:pt x="3177" y="4636"/>
                    </a:cubicBezTo>
                    <a:cubicBezTo>
                      <a:pt x="3290" y="4749"/>
                      <a:pt x="3475" y="4749"/>
                      <a:pt x="3588" y="4636"/>
                    </a:cubicBezTo>
                    <a:cubicBezTo>
                      <a:pt x="3700" y="4523"/>
                      <a:pt x="3701" y="4339"/>
                      <a:pt x="3588" y="4225"/>
                    </a:cubicBezTo>
                    <a:cubicBezTo>
                      <a:pt x="3584" y="4221"/>
                      <a:pt x="3180" y="3799"/>
                      <a:pt x="3213" y="3766"/>
                    </a:cubicBezTo>
                    <a:cubicBezTo>
                      <a:pt x="3245" y="3734"/>
                      <a:pt x="3759" y="4269"/>
                      <a:pt x="3769" y="4279"/>
                    </a:cubicBezTo>
                    <a:cubicBezTo>
                      <a:pt x="3882" y="4391"/>
                      <a:pt x="4066" y="4391"/>
                      <a:pt x="4179" y="4279"/>
                    </a:cubicBezTo>
                    <a:cubicBezTo>
                      <a:pt x="4292" y="4166"/>
                      <a:pt x="4292" y="3981"/>
                      <a:pt x="4179" y="3868"/>
                    </a:cubicBezTo>
                    <a:cubicBezTo>
                      <a:pt x="4174" y="3863"/>
                      <a:pt x="4151" y="3841"/>
                      <a:pt x="4142" y="3832"/>
                    </a:cubicBezTo>
                    <a:cubicBezTo>
                      <a:pt x="4142" y="3832"/>
                      <a:pt x="3632" y="3378"/>
                      <a:pt x="3671" y="3339"/>
                    </a:cubicBezTo>
                    <a:cubicBezTo>
                      <a:pt x="3710" y="3300"/>
                      <a:pt x="4343" y="3891"/>
                      <a:pt x="4345" y="3891"/>
                    </a:cubicBezTo>
                    <a:cubicBezTo>
                      <a:pt x="4458" y="3993"/>
                      <a:pt x="4634" y="3992"/>
                      <a:pt x="4743" y="3883"/>
                    </a:cubicBezTo>
                    <a:cubicBezTo>
                      <a:pt x="4850" y="3776"/>
                      <a:pt x="4852" y="3608"/>
                      <a:pt x="4758" y="3494"/>
                    </a:cubicBezTo>
                    <a:cubicBezTo>
                      <a:pt x="4756" y="3488"/>
                      <a:pt x="4275" y="2986"/>
                      <a:pt x="4312" y="2948"/>
                    </a:cubicBezTo>
                    <a:cubicBezTo>
                      <a:pt x="4351" y="2910"/>
                      <a:pt x="4826" y="3400"/>
                      <a:pt x="4827" y="3401"/>
                    </a:cubicBezTo>
                    <a:cubicBezTo>
                      <a:pt x="4940" y="3513"/>
                      <a:pt x="5124" y="3513"/>
                      <a:pt x="5238" y="3401"/>
                    </a:cubicBezTo>
                    <a:cubicBezTo>
                      <a:pt x="5350" y="3288"/>
                      <a:pt x="5350" y="3103"/>
                      <a:pt x="5238" y="2990"/>
                    </a:cubicBezTo>
                    <a:cubicBezTo>
                      <a:pt x="5236" y="2989"/>
                      <a:pt x="5234" y="2988"/>
                      <a:pt x="5233" y="298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/>
              </a:p>
            </p:txBody>
          </p:sp>
          <p:sp>
            <p:nvSpPr>
              <p:cNvPr id="26" name="Text4" descr="f02cc0a5-37c1-4828-a918-5d318e065a1d"/>
              <p:cNvSpPr txBox="1"/>
              <p:nvPr/>
            </p:nvSpPr>
            <p:spPr>
              <a:xfrm>
                <a:off x="7223331" y="4277412"/>
                <a:ext cx="2082966" cy="1856688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满足游戏等合理需求，能帮助学前儿童疏泄心理紧张。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</p:grpSp>
        <p:cxnSp>
          <p:nvCxnSpPr>
            <p:cNvPr id="7" name="直接连接符 6" descr="352d19c8-e081-4d34-98dd-16cc922af296"/>
            <p:cNvCxnSpPr/>
            <p:nvPr/>
          </p:nvCxnSpPr>
          <p:spPr>
            <a:xfrm>
              <a:off x="11520488" y="3939535"/>
              <a:ext cx="4400" cy="220409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矩形 15" descr="fbbfa606-6950-4e31-86de-eb806811d6ed"/>
            <p:cNvSpPr/>
            <p:nvPr/>
          </p:nvSpPr>
          <p:spPr>
            <a:xfrm>
              <a:off x="9350375" y="2086708"/>
              <a:ext cx="2170113" cy="151312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39" name="组合 38" descr="7cfe2c5a-6c53-4084-93f6-a1d1f4ded728"/>
            <p:cNvGrpSpPr/>
            <p:nvPr/>
          </p:nvGrpSpPr>
          <p:grpSpPr>
            <a:xfrm>
              <a:off x="9350375" y="2602519"/>
              <a:ext cx="2170113" cy="3533408"/>
              <a:chOff x="9350375" y="2602519"/>
              <a:chExt cx="2170113" cy="3533408"/>
            </a:xfrm>
          </p:grpSpPr>
          <p:sp>
            <p:nvSpPr>
              <p:cNvPr id="17" name="Bullet5" descr="ac632ea3-5228-4225-bf04-69f0c061a26c"/>
              <p:cNvSpPr/>
              <p:nvPr/>
            </p:nvSpPr>
            <p:spPr>
              <a:xfrm>
                <a:off x="9350375" y="3599832"/>
                <a:ext cx="2170113" cy="67940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 anchorCtr="1">
                <a:normAutofit/>
              </a:bodyPr>
              <a:lstStyle/>
              <a:p>
                <a:pPr algn="ctr"/>
                <a:r>
                  <a:rPr lang="en-US" sz="1800" b="1" i="0" u="none">
                    <a:solidFill>
                      <a:srgbClr val="FFFFFF"/>
                    </a:solidFill>
                    <a:ea typeface="华康方圆体 Std W7"/>
                  </a:rPr>
                  <a:t>增强自身心理强度的途径</a:t>
                </a:r>
                <a:endParaRPr lang="en-US" sz="1800" b="1" i="0" u="none">
                  <a:solidFill>
                    <a:srgbClr val="FFFFFF"/>
                  </a:solidFill>
                  <a:ea typeface="华康方圆体 Std W7"/>
                </a:endParaRPr>
              </a:p>
            </p:txBody>
          </p:sp>
          <p:sp>
            <p:nvSpPr>
              <p:cNvPr id="22" name="Icon5" descr="e33b6637-ac04-4fc6-98f0-88c4489f8028"/>
              <p:cNvSpPr/>
              <p:nvPr/>
            </p:nvSpPr>
            <p:spPr bwMode="auto">
              <a:xfrm>
                <a:off x="9954403" y="2602519"/>
                <a:ext cx="962056" cy="575226"/>
              </a:xfrm>
              <a:custGeom>
                <a:avLst/>
                <a:gdLst>
                  <a:gd name="T0" fmla="*/ 278945 h 440259"/>
                  <a:gd name="T1" fmla="*/ 278945 h 440259"/>
                  <a:gd name="T2" fmla="*/ 278945 h 440259"/>
                  <a:gd name="T3" fmla="*/ 278945 h 440259"/>
                  <a:gd name="T4" fmla="*/ 278945 h 440259"/>
                  <a:gd name="T5" fmla="*/ 278945 h 440259"/>
                  <a:gd name="T6" fmla="*/ 278945 h 440259"/>
                  <a:gd name="T7" fmla="*/ 278945 h 440259"/>
                  <a:gd name="T8" fmla="*/ 278945 h 440259"/>
                  <a:gd name="T9" fmla="*/ 278945 h 440259"/>
                  <a:gd name="T10" fmla="*/ 278945 h 440259"/>
                  <a:gd name="T11" fmla="*/ 278945 h 440259"/>
                  <a:gd name="T12" fmla="*/ 278945 h 440259"/>
                  <a:gd name="T13" fmla="*/ 278945 h 440259"/>
                  <a:gd name="T14" fmla="*/ 278945 h 440259"/>
                  <a:gd name="T15" fmla="*/ 278945 h 440259"/>
                  <a:gd name="T16" fmla="*/ 278945 h 440259"/>
                  <a:gd name="T17" fmla="*/ 278945 h 440259"/>
                  <a:gd name="T18" fmla="*/ 278945 h 440259"/>
                  <a:gd name="T19" fmla="*/ 278945 h 440259"/>
                  <a:gd name="T20" fmla="*/ 278945 h 440259"/>
                  <a:gd name="T21" fmla="*/ 278945 h 440259"/>
                  <a:gd name="T22" fmla="*/ 278945 h 440259"/>
                  <a:gd name="T23" fmla="*/ 278945 h 440259"/>
                  <a:gd name="T24" fmla="*/ 278945 h 440259"/>
                  <a:gd name="T25" fmla="*/ 278945 h 440259"/>
                  <a:gd name="T26" fmla="*/ 278945 h 440259"/>
                  <a:gd name="T27" fmla="*/ 278945 h 440259"/>
                  <a:gd name="T28" fmla="*/ 278945 h 440259"/>
                  <a:gd name="T29" fmla="*/ 278945 h 440259"/>
                  <a:gd name="T30" fmla="*/ 88862 h 440259"/>
                  <a:gd name="T31" fmla="*/ 88862 h 440259"/>
                  <a:gd name="T32" fmla="*/ 278945 h 440259"/>
                  <a:gd name="T33" fmla="*/ 278945 h 440259"/>
                  <a:gd name="T34" fmla="*/ 278945 h 440259"/>
                  <a:gd name="T35" fmla="*/ 278945 h 440259"/>
                  <a:gd name="T36" fmla="*/ 278945 h 440259"/>
                  <a:gd name="T37" fmla="*/ 278945 h 440259"/>
                  <a:gd name="T38" fmla="*/ 278945 h 440259"/>
                  <a:gd name="T39" fmla="*/ 278945 h 440259"/>
                  <a:gd name="T40" fmla="*/ 278945 h 440259"/>
                  <a:gd name="T41" fmla="*/ 278945 h 440259"/>
                  <a:gd name="T42" fmla="*/ 278945 h 440259"/>
                  <a:gd name="T43" fmla="*/ 278945 h 440259"/>
                  <a:gd name="T44" fmla="*/ 278945 h 440259"/>
                  <a:gd name="T45" fmla="*/ 278945 h 440259"/>
                  <a:gd name="T46" fmla="*/ 278945 h 440259"/>
                  <a:gd name="T47" fmla="*/ 278945 h 440259"/>
                  <a:gd name="T48" fmla="*/ 278945 h 440259"/>
                  <a:gd name="T49" fmla="*/ 278945 h 440259"/>
                  <a:gd name="T50" fmla="*/ 278945 h 440259"/>
                  <a:gd name="T51" fmla="*/ 278945 h 440259"/>
                  <a:gd name="T52" fmla="*/ 278945 h 440259"/>
                  <a:gd name="T53" fmla="*/ 278945 h 440259"/>
                  <a:gd name="T54" fmla="*/ 278945 h 440259"/>
                  <a:gd name="T55" fmla="*/ 278945 h 440259"/>
                  <a:gd name="T56" fmla="*/ 278945 h 440259"/>
                  <a:gd name="T57" fmla="*/ 278945 h 440259"/>
                  <a:gd name="T58" fmla="*/ 278945 h 440259"/>
                  <a:gd name="T59" fmla="*/ 278945 h 440259"/>
                  <a:gd name="T60" fmla="*/ 278945 h 440259"/>
                  <a:gd name="T61" fmla="*/ 278945 h 440259"/>
                  <a:gd name="T62" fmla="*/ 278945 h 440259"/>
                  <a:gd name="T63" fmla="*/ 278945 h 440259"/>
                  <a:gd name="T64" fmla="*/ 278945 h 440259"/>
                  <a:gd name="T65" fmla="*/ 278945 h 440259"/>
                  <a:gd name="T66" fmla="*/ 278945 h 440259"/>
                  <a:gd name="T67" fmla="*/ 278945 h 440259"/>
                  <a:gd name="T68" fmla="*/ 278945 h 440259"/>
                  <a:gd name="T69" fmla="*/ 278945 h 440259"/>
                  <a:gd name="T70" fmla="*/ 278945 h 440259"/>
                  <a:gd name="T71" fmla="*/ 278945 h 440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608" h="4896">
                    <a:moveTo>
                      <a:pt x="6608" y="638"/>
                    </a:moveTo>
                    <a:lnTo>
                      <a:pt x="6608" y="2638"/>
                    </a:lnTo>
                    <a:cubicBezTo>
                      <a:pt x="6608" y="2638"/>
                      <a:pt x="6180" y="2723"/>
                      <a:pt x="6092" y="2734"/>
                    </a:cubicBezTo>
                    <a:cubicBezTo>
                      <a:pt x="6004" y="2745"/>
                      <a:pt x="5728" y="2834"/>
                      <a:pt x="5528" y="2642"/>
                    </a:cubicBezTo>
                    <a:cubicBezTo>
                      <a:pt x="5219" y="2346"/>
                      <a:pt x="4122" y="1254"/>
                      <a:pt x="4122" y="1254"/>
                    </a:cubicBezTo>
                    <a:cubicBezTo>
                      <a:pt x="4122" y="1254"/>
                      <a:pt x="3932" y="1069"/>
                      <a:pt x="3629" y="1229"/>
                    </a:cubicBezTo>
                    <a:cubicBezTo>
                      <a:pt x="3350" y="1376"/>
                      <a:pt x="2936" y="1592"/>
                      <a:pt x="2764" y="1675"/>
                    </a:cubicBezTo>
                    <a:cubicBezTo>
                      <a:pt x="2437" y="1849"/>
                      <a:pt x="2167" y="1574"/>
                      <a:pt x="2167" y="1364"/>
                    </a:cubicBezTo>
                    <a:cubicBezTo>
                      <a:pt x="2167" y="1201"/>
                      <a:pt x="2269" y="1090"/>
                      <a:pt x="2414" y="1009"/>
                    </a:cubicBezTo>
                    <a:cubicBezTo>
                      <a:pt x="2808" y="770"/>
                      <a:pt x="3637" y="305"/>
                      <a:pt x="3983" y="121"/>
                    </a:cubicBezTo>
                    <a:cubicBezTo>
                      <a:pt x="4193" y="9"/>
                      <a:pt x="4344" y="0"/>
                      <a:pt x="4633" y="243"/>
                    </a:cubicBezTo>
                    <a:cubicBezTo>
                      <a:pt x="4988" y="541"/>
                      <a:pt x="5304" y="814"/>
                      <a:pt x="5304" y="814"/>
                    </a:cubicBezTo>
                    <a:cubicBezTo>
                      <a:pt x="5304" y="814"/>
                      <a:pt x="5407" y="900"/>
                      <a:pt x="5571" y="865"/>
                    </a:cubicBezTo>
                    <a:cubicBezTo>
                      <a:pt x="5975" y="780"/>
                      <a:pt x="6608" y="638"/>
                      <a:pt x="6608" y="638"/>
                    </a:cubicBezTo>
                    <a:close/>
                    <a:moveTo>
                      <a:pt x="2241" y="4027"/>
                    </a:moveTo>
                    <a:cubicBezTo>
                      <a:pt x="2294" y="3891"/>
                      <a:pt x="2277" y="3738"/>
                      <a:pt x="2175" y="3633"/>
                    </a:cubicBezTo>
                    <a:cubicBezTo>
                      <a:pt x="2083" y="3540"/>
                      <a:pt x="1950" y="3515"/>
                      <a:pt x="1822" y="3544"/>
                    </a:cubicBezTo>
                    <a:cubicBezTo>
                      <a:pt x="1858" y="3418"/>
                      <a:pt x="1838" y="3283"/>
                      <a:pt x="1746" y="3188"/>
                    </a:cubicBezTo>
                    <a:cubicBezTo>
                      <a:pt x="1654" y="3095"/>
                      <a:pt x="1521" y="3070"/>
                      <a:pt x="1394" y="3099"/>
                    </a:cubicBezTo>
                    <a:cubicBezTo>
                      <a:pt x="1429" y="2973"/>
                      <a:pt x="1409" y="2838"/>
                      <a:pt x="1317" y="2744"/>
                    </a:cubicBezTo>
                    <a:cubicBezTo>
                      <a:pt x="1173" y="2596"/>
                      <a:pt x="924" y="2602"/>
                      <a:pt x="760" y="2758"/>
                    </a:cubicBezTo>
                    <a:cubicBezTo>
                      <a:pt x="597" y="2915"/>
                      <a:pt x="492" y="3198"/>
                      <a:pt x="638" y="3365"/>
                    </a:cubicBezTo>
                    <a:cubicBezTo>
                      <a:pt x="783" y="3531"/>
                      <a:pt x="950" y="3430"/>
                      <a:pt x="1077" y="3401"/>
                    </a:cubicBezTo>
                    <a:cubicBezTo>
                      <a:pt x="1042" y="3527"/>
                      <a:pt x="936" y="3645"/>
                      <a:pt x="1066" y="3810"/>
                    </a:cubicBezTo>
                    <a:cubicBezTo>
                      <a:pt x="1197" y="3975"/>
                      <a:pt x="1378" y="3875"/>
                      <a:pt x="1506" y="3846"/>
                    </a:cubicBezTo>
                    <a:cubicBezTo>
                      <a:pt x="1470" y="3972"/>
                      <a:pt x="1369" y="4101"/>
                      <a:pt x="1494" y="4254"/>
                    </a:cubicBezTo>
                    <a:cubicBezTo>
                      <a:pt x="1621" y="4408"/>
                      <a:pt x="1829" y="4326"/>
                      <a:pt x="1966" y="4283"/>
                    </a:cubicBezTo>
                    <a:cubicBezTo>
                      <a:pt x="1913" y="4419"/>
                      <a:pt x="1799" y="4566"/>
                      <a:pt x="1945" y="4730"/>
                    </a:cubicBezTo>
                    <a:cubicBezTo>
                      <a:pt x="2090" y="4896"/>
                      <a:pt x="2426" y="4819"/>
                      <a:pt x="2590" y="4663"/>
                    </a:cubicBezTo>
                    <a:cubicBezTo>
                      <a:pt x="2753" y="4506"/>
                      <a:pt x="2769" y="4258"/>
                      <a:pt x="2625" y="4110"/>
                    </a:cubicBezTo>
                    <a:cubicBezTo>
                      <a:pt x="2526" y="4008"/>
                      <a:pt x="2378" y="3985"/>
                      <a:pt x="2241" y="4027"/>
                    </a:cubicBezTo>
                    <a:close/>
                    <a:moveTo>
                      <a:pt x="5233" y="2987"/>
                    </a:moveTo>
                    <a:cubicBezTo>
                      <a:pt x="4047" y="1802"/>
                      <a:pt x="4605" y="2359"/>
                      <a:pt x="3967" y="1720"/>
                    </a:cubicBezTo>
                    <a:cubicBezTo>
                      <a:pt x="3967" y="1720"/>
                      <a:pt x="3775" y="1529"/>
                      <a:pt x="3523" y="1640"/>
                    </a:cubicBezTo>
                    <a:cubicBezTo>
                      <a:pt x="3346" y="1718"/>
                      <a:pt x="3117" y="1824"/>
                      <a:pt x="2945" y="1905"/>
                    </a:cubicBezTo>
                    <a:cubicBezTo>
                      <a:pt x="2757" y="2004"/>
                      <a:pt x="2621" y="2034"/>
                      <a:pt x="2557" y="2034"/>
                    </a:cubicBezTo>
                    <a:cubicBezTo>
                      <a:pt x="2192" y="2031"/>
                      <a:pt x="1896" y="1738"/>
                      <a:pt x="1896" y="1373"/>
                    </a:cubicBezTo>
                    <a:cubicBezTo>
                      <a:pt x="1896" y="1137"/>
                      <a:pt x="2022" y="931"/>
                      <a:pt x="2209" y="814"/>
                    </a:cubicBezTo>
                    <a:cubicBezTo>
                      <a:pt x="2472" y="632"/>
                      <a:pt x="3078" y="310"/>
                      <a:pt x="3078" y="310"/>
                    </a:cubicBezTo>
                    <a:cubicBezTo>
                      <a:pt x="3078" y="310"/>
                      <a:pt x="2894" y="76"/>
                      <a:pt x="2489" y="76"/>
                    </a:cubicBezTo>
                    <a:cubicBezTo>
                      <a:pt x="2085" y="76"/>
                      <a:pt x="1240" y="629"/>
                      <a:pt x="1240" y="629"/>
                    </a:cubicBezTo>
                    <a:cubicBezTo>
                      <a:pt x="1240" y="629"/>
                      <a:pt x="1000" y="783"/>
                      <a:pt x="659" y="644"/>
                    </a:cubicBezTo>
                    <a:lnTo>
                      <a:pt x="0" y="415"/>
                    </a:lnTo>
                    <a:lnTo>
                      <a:pt x="0" y="2704"/>
                    </a:lnTo>
                    <a:cubicBezTo>
                      <a:pt x="0" y="2704"/>
                      <a:pt x="188" y="2758"/>
                      <a:pt x="357" y="2827"/>
                    </a:cubicBezTo>
                    <a:cubicBezTo>
                      <a:pt x="395" y="2719"/>
                      <a:pt x="457" y="2618"/>
                      <a:pt x="542" y="2535"/>
                    </a:cubicBezTo>
                    <a:cubicBezTo>
                      <a:pt x="822" y="2268"/>
                      <a:pt x="1287" y="2265"/>
                      <a:pt x="1542" y="2528"/>
                    </a:cubicBezTo>
                    <a:cubicBezTo>
                      <a:pt x="1619" y="2608"/>
                      <a:pt x="1673" y="2703"/>
                      <a:pt x="1700" y="2808"/>
                    </a:cubicBezTo>
                    <a:cubicBezTo>
                      <a:pt x="1803" y="2840"/>
                      <a:pt x="1896" y="2896"/>
                      <a:pt x="1971" y="2973"/>
                    </a:cubicBezTo>
                    <a:cubicBezTo>
                      <a:pt x="2048" y="3053"/>
                      <a:pt x="2101" y="3148"/>
                      <a:pt x="2129" y="3253"/>
                    </a:cubicBezTo>
                    <a:cubicBezTo>
                      <a:pt x="2231" y="3285"/>
                      <a:pt x="2324" y="3341"/>
                      <a:pt x="2399" y="3418"/>
                    </a:cubicBezTo>
                    <a:cubicBezTo>
                      <a:pt x="2484" y="3505"/>
                      <a:pt x="2540" y="3611"/>
                      <a:pt x="2566" y="3725"/>
                    </a:cubicBezTo>
                    <a:cubicBezTo>
                      <a:pt x="2674" y="3756"/>
                      <a:pt x="2771" y="3814"/>
                      <a:pt x="2849" y="3894"/>
                    </a:cubicBezTo>
                    <a:cubicBezTo>
                      <a:pt x="3002" y="4051"/>
                      <a:pt x="3056" y="4265"/>
                      <a:pt x="3023" y="4471"/>
                    </a:cubicBezTo>
                    <a:cubicBezTo>
                      <a:pt x="3024" y="4471"/>
                      <a:pt x="3024" y="4471"/>
                      <a:pt x="3024" y="4472"/>
                    </a:cubicBezTo>
                    <a:cubicBezTo>
                      <a:pt x="3027" y="4475"/>
                      <a:pt x="3119" y="4578"/>
                      <a:pt x="3177" y="4636"/>
                    </a:cubicBezTo>
                    <a:cubicBezTo>
                      <a:pt x="3290" y="4749"/>
                      <a:pt x="3475" y="4749"/>
                      <a:pt x="3588" y="4636"/>
                    </a:cubicBezTo>
                    <a:cubicBezTo>
                      <a:pt x="3700" y="4523"/>
                      <a:pt x="3701" y="4339"/>
                      <a:pt x="3588" y="4225"/>
                    </a:cubicBezTo>
                    <a:cubicBezTo>
                      <a:pt x="3584" y="4221"/>
                      <a:pt x="3180" y="3799"/>
                      <a:pt x="3213" y="3766"/>
                    </a:cubicBezTo>
                    <a:cubicBezTo>
                      <a:pt x="3245" y="3734"/>
                      <a:pt x="3759" y="4269"/>
                      <a:pt x="3769" y="4279"/>
                    </a:cubicBezTo>
                    <a:cubicBezTo>
                      <a:pt x="3882" y="4391"/>
                      <a:pt x="4066" y="4391"/>
                      <a:pt x="4179" y="4279"/>
                    </a:cubicBezTo>
                    <a:cubicBezTo>
                      <a:pt x="4292" y="4166"/>
                      <a:pt x="4292" y="3981"/>
                      <a:pt x="4179" y="3868"/>
                    </a:cubicBezTo>
                    <a:cubicBezTo>
                      <a:pt x="4174" y="3863"/>
                      <a:pt x="4151" y="3841"/>
                      <a:pt x="4142" y="3832"/>
                    </a:cubicBezTo>
                    <a:cubicBezTo>
                      <a:pt x="4142" y="3832"/>
                      <a:pt x="3632" y="3378"/>
                      <a:pt x="3671" y="3339"/>
                    </a:cubicBezTo>
                    <a:cubicBezTo>
                      <a:pt x="3710" y="3300"/>
                      <a:pt x="4343" y="3891"/>
                      <a:pt x="4345" y="3891"/>
                    </a:cubicBezTo>
                    <a:cubicBezTo>
                      <a:pt x="4458" y="3993"/>
                      <a:pt x="4634" y="3992"/>
                      <a:pt x="4743" y="3883"/>
                    </a:cubicBezTo>
                    <a:cubicBezTo>
                      <a:pt x="4850" y="3776"/>
                      <a:pt x="4852" y="3608"/>
                      <a:pt x="4758" y="3494"/>
                    </a:cubicBezTo>
                    <a:cubicBezTo>
                      <a:pt x="4756" y="3488"/>
                      <a:pt x="4275" y="2986"/>
                      <a:pt x="4312" y="2948"/>
                    </a:cubicBezTo>
                    <a:cubicBezTo>
                      <a:pt x="4351" y="2910"/>
                      <a:pt x="4826" y="3400"/>
                      <a:pt x="4827" y="3401"/>
                    </a:cubicBezTo>
                    <a:cubicBezTo>
                      <a:pt x="4940" y="3513"/>
                      <a:pt x="5124" y="3513"/>
                      <a:pt x="5238" y="3401"/>
                    </a:cubicBezTo>
                    <a:cubicBezTo>
                      <a:pt x="5350" y="3288"/>
                      <a:pt x="5350" y="3103"/>
                      <a:pt x="5238" y="2990"/>
                    </a:cubicBezTo>
                    <a:cubicBezTo>
                      <a:pt x="5236" y="2989"/>
                      <a:pt x="5234" y="2988"/>
                      <a:pt x="5233" y="298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/>
              </a:p>
            </p:txBody>
          </p:sp>
          <p:sp>
            <p:nvSpPr>
              <p:cNvPr id="27" name="Text5" descr="0a194ec2-e9e2-4056-ac8d-7d9b5d42e904"/>
              <p:cNvSpPr txBox="1"/>
              <p:nvPr/>
            </p:nvSpPr>
            <p:spPr>
              <a:xfrm>
                <a:off x="9393443" y="4279239"/>
                <a:ext cx="2034491" cy="1856688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通过心理健康教育，增强学前儿童应对内外压力的能力。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</p:grpSp>
        <p:sp>
          <p:nvSpPr>
            <p:cNvPr id="28" name="Title" descr="ba50ff08-0676-49b0-b76f-b800aab50bf2"/>
            <p:cNvSpPr txBox="1"/>
            <p:nvPr/>
          </p:nvSpPr>
          <p:spPr>
            <a:xfrm>
              <a:off x="671512" y="1130300"/>
              <a:ext cx="10848976" cy="956408"/>
            </a:xfrm>
            <a:prstGeom prst="rect">
              <a:avLst/>
            </a:prstGeom>
            <a:noFill/>
          </p:spPr>
          <p:txBody>
            <a:bodyPr vert="horz" wrap="square" rtlCol="0" anchor="t" anchorCtr="1">
              <a:normAutofit/>
            </a:bodyPr>
            <a:lstStyle/>
            <a:p>
              <a:pPr algn="ctr"/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掌握缓解学前儿童紧张的方法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</p:grpSp>
    </p:spTree>
  </p:cSld>
  <p:clrMapOvr>
    <a:masterClrMapping/>
  </p:clrMapOvr>
</p:sld>
</file>

<file path=ppt/tags/tag1.xml><?xml version="1.0" encoding="utf-8"?>
<p:tagLst xmlns:p="http://schemas.openxmlformats.org/presentationml/2006/main">
  <p:tag name="ISLIDE.GUIDESSETTING" val="{&quot;Id&quot;:&quot;GuidesStyle_Normal&quot;,&quot;Name&quot;:&quot;GuidesStyle_Normal&quot;,&quot;Kind&quot;:0,&quot;OldGuidesSetting&quot;:{&quot;HeaderHeight&quot;:15.0,&quot;FooterHeight&quot;:9.0,&quot;SideMargin&quot;:5.5,&quot;TopMargin&quot;:0.0,&quot;BottomMargin&quot;:0.0,&quot;IntervalMargin&quot;:1.5}}"/>
</p:tagLst>
</file>

<file path=ppt/theme/theme1.xml><?xml version="1.0" encoding="utf-8"?>
<a:theme xmlns:a="http://schemas.openxmlformats.org/drawingml/2006/main" name="Designed by iSlide">
  <a:themeElements>
    <a:clrScheme name="iSlide">
      <a:dk1>
        <a:srgbClr val="2F2F2F"/>
      </a:dk1>
      <a:lt1>
        <a:srgbClr val="FFFFFF"/>
      </a:lt1>
      <a:dk2>
        <a:srgbClr val="778495"/>
      </a:dk2>
      <a:lt2>
        <a:srgbClr val="F0F0F0"/>
      </a:lt2>
      <a:accent1>
        <a:srgbClr val="639CEF"/>
      </a:accent1>
      <a:accent2>
        <a:srgbClr val="BF87B8"/>
      </a:accent2>
      <a:accent3>
        <a:srgbClr val="F9738A"/>
      </a:accent3>
      <a:accent4>
        <a:srgbClr val="45F9D7"/>
      </a:accent4>
      <a:accent5>
        <a:srgbClr val="7865ED"/>
      </a:accent5>
      <a:accent6>
        <a:srgbClr val="F7CB4F"/>
      </a:accent6>
      <a:hlink>
        <a:srgbClr val="F84D4D"/>
      </a:hlink>
      <a:folHlink>
        <a:srgbClr val="979797"/>
      </a:folHlink>
    </a:clrScheme>
    <a:fontScheme name="iSlide">
      <a:majorFont>
        <a:latin typeface="Lato Black"/>
        <a:ea typeface="华康方圆体 Std W7"/>
        <a:cs typeface=""/>
      </a:majorFont>
      <a:minorFont>
        <a:latin typeface="Lato"/>
        <a:ea typeface="思源黑体 CN Normal"/>
        <a:cs typeface=""/>
      </a:minorFont>
    </a:fontScheme>
    <a:fmtScheme name="iSlid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iSlide Presentation Template</Template>
  <TotalTime>0</TotalTime>
  <Words>3800</Words>
  <Application>WPS 演示</Application>
  <PresentationFormat>宽屏</PresentationFormat>
  <Paragraphs>538</Paragraphs>
  <Slides>23</Slides>
  <Notes>7</Notes>
  <HiddenSlides>7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9" baseType="lpstr">
      <vt:lpstr>Arial</vt:lpstr>
      <vt:lpstr>宋体</vt:lpstr>
      <vt:lpstr>Wingdings</vt:lpstr>
      <vt:lpstr>华康方圆体 Std W7</vt:lpstr>
      <vt:lpstr>Latha</vt:lpstr>
      <vt:lpstr>思源黑体 CN Normal</vt:lpstr>
      <vt:lpstr>Arial</vt:lpstr>
      <vt:lpstr>Lato Black</vt:lpstr>
      <vt:lpstr>Lato</vt:lpstr>
      <vt:lpstr>微软雅黑</vt:lpstr>
      <vt:lpstr>Arial Unicode MS</vt:lpstr>
      <vt:lpstr>等线</vt:lpstr>
      <vt:lpstr>Aptos</vt:lpstr>
      <vt:lpstr>Lato Black</vt:lpstr>
      <vt:lpstr>Segoe UI</vt:lpstr>
      <vt:lpstr>Designed by iSlide</vt:lpstr>
      <vt:lpstr>学前儿童常见心理问题与预防</vt:lpstr>
      <vt:lpstr>目录</vt:lpstr>
      <vt:lpstr>紧张状态与学前儿童适应</vt:lpstr>
      <vt:lpstr>紧张的概念</vt:lpstr>
      <vt:lpstr>紧张与学前儿童健康</vt:lpstr>
      <vt:lpstr>紧张与学前儿童心理适应</vt:lpstr>
      <vt:lpstr>学前儿童生活紧张状态评估</vt:lpstr>
      <vt:lpstr>学前儿童紧张的根源</vt:lpstr>
      <vt:lpstr>学前儿童紧张的减缓与消除</vt:lpstr>
      <vt:lpstr>学前儿童问题行为及其预防</vt:lpstr>
      <vt:lpstr>学前儿童问题行为特征</vt:lpstr>
      <vt:lpstr>学前儿童情绪障碍</vt:lpstr>
      <vt:lpstr>学前儿童品行障碍</vt:lpstr>
      <vt:lpstr>学前儿童睡眠障碍</vt:lpstr>
      <vt:lpstr>学前儿童饮食障碍</vt:lpstr>
      <vt:lpstr>学前儿童语言障碍</vt:lpstr>
      <vt:lpstr>学前儿童不良习惯</vt:lpstr>
      <vt:lpstr>学前儿童多动症</vt:lpstr>
      <vt:lpstr>学前儿童心理疾患及其预防</vt:lpstr>
      <vt:lpstr>学前儿童神经症性障碍</vt:lpstr>
      <vt:lpstr>精神发育不全</vt:lpstr>
      <vt:lpstr>儿童精神病</vt:lpstr>
      <vt:lpstr>谢谢观看</vt:lpstr>
    </vt:vector>
  </TitlesOfParts>
  <Company>iSlide</Company>
  <LinksUpToDate>false</LinksUpToDate>
  <SharedDoc>false</SharedDoc>
  <HyperlinksChanged>false</HyperlinksChanged>
  <AppVersion>14.0000</AppVersion>
  <Manager>婷婷煜立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婷婷煜立</dc:creator>
  <cp:lastModifiedBy>嘟嘟</cp:lastModifiedBy>
  <cp:revision>4</cp:revision>
  <cp:lastPrinted>2024-11-10T16:00:00Z</cp:lastPrinted>
  <dcterms:created xsi:type="dcterms:W3CDTF">2024-11-10T16:00:00Z</dcterms:created>
  <dcterms:modified xsi:type="dcterms:W3CDTF">2025-07-29T02:50:35Z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2c5ec207-e925-4be5-861e-a7bc7bb8d660</vt:lpwstr>
  </property>
  <property fmtid="{D5CDD505-2E9C-101B-9397-08002B2CF9AE}" pid="3" name="ICV">
    <vt:lpwstr>D6E69607258345AFAF35CEBC10572DEB_12</vt:lpwstr>
  </property>
  <property fmtid="{D5CDD505-2E9C-101B-9397-08002B2CF9AE}" pid="4" name="KSOProductBuildVer">
    <vt:lpwstr>2052-12.1.0.21171</vt:lpwstr>
  </property>
</Properties>
</file>